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7"/>
  </p:notesMasterIdLst>
  <p:sldIdLst>
    <p:sldId id="472" r:id="rId2"/>
    <p:sldId id="471" r:id="rId3"/>
    <p:sldId id="473" r:id="rId4"/>
    <p:sldId id="468" r:id="rId5"/>
    <p:sldId id="316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armattan" panose="01000503000000020003" pitchFamily="2" charset="-78"/>
      <p:regular r:id="rId12"/>
      <p:bold r:id="rId13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026876"/>
    <a:srgbClr val="2BACC0"/>
    <a:srgbClr val="AD020B"/>
    <a:srgbClr val="EC4612"/>
    <a:srgbClr val="951663"/>
    <a:srgbClr val="701800"/>
    <a:srgbClr val="FDBB48"/>
    <a:srgbClr val="595959"/>
    <a:srgbClr val="FFE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9EF24-5045-4C1A-83E9-99B09CAACFF5}" v="1" dt="2023-04-15T15:46:03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49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080001" cy="108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FED76287-9FE2-46D1-BED9-EA59D968B3D6}"/>
    <pc:docChg chg="undo custSel modSld modMainMaster">
      <pc:chgData name="hassan MH" userId="84cd2103f36ef0dc" providerId="LiveId" clId="{FED76287-9FE2-46D1-BED9-EA59D968B3D6}" dt="2022-07-13T17:01:31.858" v="157" actId="692"/>
      <pc:docMkLst>
        <pc:docMk/>
      </pc:docMkLst>
      <pc:sldChg chg="addSp delSp modSp mod setBg">
        <pc:chgData name="hassan MH" userId="84cd2103f36ef0dc" providerId="LiveId" clId="{FED76287-9FE2-46D1-BED9-EA59D968B3D6}" dt="2022-07-13T17:01:31.858" v="157" actId="692"/>
        <pc:sldMkLst>
          <pc:docMk/>
          <pc:sldMk cId="618916877" sldId="469"/>
        </pc:sldMkLst>
        <pc:spChg chg="mod">
          <ac:chgData name="hassan MH" userId="84cd2103f36ef0dc" providerId="LiveId" clId="{FED76287-9FE2-46D1-BED9-EA59D968B3D6}" dt="2022-07-13T16:51:42.903" v="28" actId="1076"/>
          <ac:spMkLst>
            <pc:docMk/>
            <pc:sldMk cId="618916877" sldId="469"/>
            <ac:spMk id="7" creationId="{A5FC1EDB-AE7F-7065-F760-A78EC94A5FC0}"/>
          </ac:spMkLst>
        </pc:spChg>
        <pc:spChg chg="mod">
          <ac:chgData name="hassan MH" userId="84cd2103f36ef0dc" providerId="LiveId" clId="{FED76287-9FE2-46D1-BED9-EA59D968B3D6}" dt="2022-07-13T16:52:56.728" v="53" actId="1076"/>
          <ac:spMkLst>
            <pc:docMk/>
            <pc:sldMk cId="618916877" sldId="469"/>
            <ac:spMk id="8" creationId="{EA601F5E-8472-FD80-269B-D142B3D8A486}"/>
          </ac:spMkLst>
        </pc:spChg>
        <pc:spChg chg="mod">
          <ac:chgData name="hassan MH" userId="84cd2103f36ef0dc" providerId="LiveId" clId="{FED76287-9FE2-46D1-BED9-EA59D968B3D6}" dt="2022-07-13T16:51:35.831" v="26" actId="1076"/>
          <ac:spMkLst>
            <pc:docMk/>
            <pc:sldMk cId="618916877" sldId="469"/>
            <ac:spMk id="9" creationId="{69D1A8B8-EA58-C042-8ECD-3F15D70C749D}"/>
          </ac:spMkLst>
        </pc:spChg>
        <pc:spChg chg="mod">
          <ac:chgData name="hassan MH" userId="84cd2103f36ef0dc" providerId="LiveId" clId="{FED76287-9FE2-46D1-BED9-EA59D968B3D6}" dt="2022-07-13T16:51:33.163" v="24" actId="1076"/>
          <ac:spMkLst>
            <pc:docMk/>
            <pc:sldMk cId="618916877" sldId="469"/>
            <ac:spMk id="10" creationId="{A1530850-2F86-8197-B083-8C905CDC3EAA}"/>
          </ac:spMkLst>
        </pc:spChg>
        <pc:spChg chg="mod">
          <ac:chgData name="hassan MH" userId="84cd2103f36ef0dc" providerId="LiveId" clId="{FED76287-9FE2-46D1-BED9-EA59D968B3D6}" dt="2022-07-13T16:51:33.163" v="24" actId="1076"/>
          <ac:spMkLst>
            <pc:docMk/>
            <pc:sldMk cId="618916877" sldId="469"/>
            <ac:spMk id="11" creationId="{04459860-7223-0540-37A6-235DC5F44B4C}"/>
          </ac:spMkLst>
        </pc:spChg>
        <pc:spChg chg="del mod">
          <ac:chgData name="hassan MH" userId="84cd2103f36ef0dc" providerId="LiveId" clId="{FED76287-9FE2-46D1-BED9-EA59D968B3D6}" dt="2022-07-13T16:51:16.544" v="17" actId="478"/>
          <ac:spMkLst>
            <pc:docMk/>
            <pc:sldMk cId="618916877" sldId="469"/>
            <ac:spMk id="12" creationId="{804A9AC6-1BBB-817C-3768-D698DC7F343D}"/>
          </ac:spMkLst>
        </pc:spChg>
        <pc:spChg chg="mod">
          <ac:chgData name="hassan MH" userId="84cd2103f36ef0dc" providerId="LiveId" clId="{FED76287-9FE2-46D1-BED9-EA59D968B3D6}" dt="2022-07-13T16:53:11.347" v="61" actId="207"/>
          <ac:spMkLst>
            <pc:docMk/>
            <pc:sldMk cId="618916877" sldId="469"/>
            <ac:spMk id="13" creationId="{F5CEE747-AE7B-39FA-6351-BDA5B0D249C2}"/>
          </ac:spMkLst>
        </pc:spChg>
        <pc:spChg chg="mod">
          <ac:chgData name="hassan MH" userId="84cd2103f36ef0dc" providerId="LiveId" clId="{FED76287-9FE2-46D1-BED9-EA59D968B3D6}" dt="2022-07-13T16:51:33.163" v="24" actId="1076"/>
          <ac:spMkLst>
            <pc:docMk/>
            <pc:sldMk cId="618916877" sldId="469"/>
            <ac:spMk id="14" creationId="{1263497F-0F0F-1DB0-B49E-19C5124CFBF5}"/>
          </ac:spMkLst>
        </pc:spChg>
        <pc:spChg chg="mod">
          <ac:chgData name="hassan MH" userId="84cd2103f36ef0dc" providerId="LiveId" clId="{FED76287-9FE2-46D1-BED9-EA59D968B3D6}" dt="2022-07-13T16:53:00.566" v="55" actId="1076"/>
          <ac:spMkLst>
            <pc:docMk/>
            <pc:sldMk cId="618916877" sldId="469"/>
            <ac:spMk id="15" creationId="{528873EE-3305-9D59-5D29-4C6489A0E270}"/>
          </ac:spMkLst>
        </pc:spChg>
        <pc:spChg chg="mod topLvl">
          <ac:chgData name="hassan MH" userId="84cd2103f36ef0dc" providerId="LiveId" clId="{FED76287-9FE2-46D1-BED9-EA59D968B3D6}" dt="2022-07-13T16:52:23.530" v="42" actId="1076"/>
          <ac:spMkLst>
            <pc:docMk/>
            <pc:sldMk cId="618916877" sldId="469"/>
            <ac:spMk id="23" creationId="{5BFD3EE6-A12F-EA1D-16B4-5043EDDA27A5}"/>
          </ac:spMkLst>
        </pc:spChg>
        <pc:spChg chg="del mod topLvl">
          <ac:chgData name="hassan MH" userId="84cd2103f36ef0dc" providerId="LiveId" clId="{FED76287-9FE2-46D1-BED9-EA59D968B3D6}" dt="2022-07-13T16:52:24.415" v="43" actId="478"/>
          <ac:spMkLst>
            <pc:docMk/>
            <pc:sldMk cId="618916877" sldId="469"/>
            <ac:spMk id="24" creationId="{800A29CF-DA44-6AB7-7A3F-5852B8EED476}"/>
          </ac:spMkLst>
        </pc:spChg>
        <pc:spChg chg="mod topLvl">
          <ac:chgData name="hassan MH" userId="84cd2103f36ef0dc" providerId="LiveId" clId="{FED76287-9FE2-46D1-BED9-EA59D968B3D6}" dt="2022-07-13T16:52:52.784" v="52" actId="1076"/>
          <ac:spMkLst>
            <pc:docMk/>
            <pc:sldMk cId="618916877" sldId="469"/>
            <ac:spMk id="26" creationId="{17D038D9-9E9D-E635-3A76-5CA8B53FBC2F}"/>
          </ac:spMkLst>
        </pc:spChg>
        <pc:spChg chg="mod">
          <ac:chgData name="hassan MH" userId="84cd2103f36ef0dc" providerId="LiveId" clId="{FED76287-9FE2-46D1-BED9-EA59D968B3D6}" dt="2022-07-13T16:52:17.056" v="38" actId="165"/>
          <ac:spMkLst>
            <pc:docMk/>
            <pc:sldMk cId="618916877" sldId="469"/>
            <ac:spMk id="28" creationId="{D5BD71A0-97D9-4629-1B9A-59108587FB2F}"/>
          </ac:spMkLst>
        </pc:spChg>
        <pc:spChg chg="mod">
          <ac:chgData name="hassan MH" userId="84cd2103f36ef0dc" providerId="LiveId" clId="{FED76287-9FE2-46D1-BED9-EA59D968B3D6}" dt="2022-07-13T16:52:17.056" v="38" actId="165"/>
          <ac:spMkLst>
            <pc:docMk/>
            <pc:sldMk cId="618916877" sldId="469"/>
            <ac:spMk id="29" creationId="{2B005F29-62D8-1509-89D4-0C586DF485C3}"/>
          </ac:spMkLst>
        </pc:spChg>
        <pc:spChg chg="del mod topLvl">
          <ac:chgData name="hassan MH" userId="84cd2103f36ef0dc" providerId="LiveId" clId="{FED76287-9FE2-46D1-BED9-EA59D968B3D6}" dt="2022-07-13T16:52:21.927" v="41" actId="478"/>
          <ac:spMkLst>
            <pc:docMk/>
            <pc:sldMk cId="618916877" sldId="469"/>
            <ac:spMk id="30" creationId="{129EF45E-CBBE-7A1A-542E-9CC56627FF47}"/>
          </ac:spMkLst>
        </pc:spChg>
        <pc:spChg chg="mod topLvl">
          <ac:chgData name="hassan MH" userId="84cd2103f36ef0dc" providerId="LiveId" clId="{FED76287-9FE2-46D1-BED9-EA59D968B3D6}" dt="2022-07-13T16:53:21.896" v="67" actId="1076"/>
          <ac:spMkLst>
            <pc:docMk/>
            <pc:sldMk cId="618916877" sldId="469"/>
            <ac:spMk id="32" creationId="{945EFCBC-A45D-3BF3-85DA-A34D8E180733}"/>
          </ac:spMkLst>
        </pc:spChg>
        <pc:spChg chg="mod">
          <ac:chgData name="hassan MH" userId="84cd2103f36ef0dc" providerId="LiveId" clId="{FED76287-9FE2-46D1-BED9-EA59D968B3D6}" dt="2022-07-13T16:52:16.091" v="37" actId="165"/>
          <ac:spMkLst>
            <pc:docMk/>
            <pc:sldMk cId="618916877" sldId="469"/>
            <ac:spMk id="34" creationId="{809DF5B8-35B2-45D2-DE0B-CD6D89B05063}"/>
          </ac:spMkLst>
        </pc:spChg>
        <pc:spChg chg="mod">
          <ac:chgData name="hassan MH" userId="84cd2103f36ef0dc" providerId="LiveId" clId="{FED76287-9FE2-46D1-BED9-EA59D968B3D6}" dt="2022-07-13T16:52:16.091" v="37" actId="165"/>
          <ac:spMkLst>
            <pc:docMk/>
            <pc:sldMk cId="618916877" sldId="469"/>
            <ac:spMk id="35" creationId="{55C1DAD2-22F6-14C3-190A-2A6C858B426C}"/>
          </ac:spMkLst>
        </pc:spChg>
        <pc:spChg chg="del mod topLvl">
          <ac:chgData name="hassan MH" userId="84cd2103f36ef0dc" providerId="LiveId" clId="{FED76287-9FE2-46D1-BED9-EA59D968B3D6}" dt="2022-07-13T16:52:31.393" v="45" actId="478"/>
          <ac:spMkLst>
            <pc:docMk/>
            <pc:sldMk cId="618916877" sldId="469"/>
            <ac:spMk id="36" creationId="{75499B08-8444-B8AD-00A3-A49D54415FAB}"/>
          </ac:spMkLst>
        </pc:spChg>
        <pc:spChg chg="add del">
          <ac:chgData name="hassan MH" userId="84cd2103f36ef0dc" providerId="LiveId" clId="{FED76287-9FE2-46D1-BED9-EA59D968B3D6}" dt="2022-07-13T16:56:43.499" v="84"/>
          <ac:spMkLst>
            <pc:docMk/>
            <pc:sldMk cId="618916877" sldId="469"/>
            <ac:spMk id="39" creationId="{98703C09-F27F-77FE-1551-EECB18BFAD22}"/>
          </ac:spMkLst>
        </pc:spChg>
        <pc:spChg chg="add del mod ord">
          <ac:chgData name="hassan MH" userId="84cd2103f36ef0dc" providerId="LiveId" clId="{FED76287-9FE2-46D1-BED9-EA59D968B3D6}" dt="2022-07-13T16:57:33.830" v="93"/>
          <ac:spMkLst>
            <pc:docMk/>
            <pc:sldMk cId="618916877" sldId="469"/>
            <ac:spMk id="42" creationId="{AF0CC874-75B0-2DAA-BAF5-1D2FF4AAF151}"/>
          </ac:spMkLst>
        </pc:spChg>
        <pc:spChg chg="mod">
          <ac:chgData name="hassan MH" userId="84cd2103f36ef0dc" providerId="LiveId" clId="{FED76287-9FE2-46D1-BED9-EA59D968B3D6}" dt="2022-07-13T16:57:15.384" v="91"/>
          <ac:spMkLst>
            <pc:docMk/>
            <pc:sldMk cId="618916877" sldId="469"/>
            <ac:spMk id="43" creationId="{CDB30BA9-115B-02E4-31B8-7E6BF7875D12}"/>
          </ac:spMkLst>
        </pc:spChg>
        <pc:spChg chg="add del">
          <ac:chgData name="hassan MH" userId="84cd2103f36ef0dc" providerId="LiveId" clId="{FED76287-9FE2-46D1-BED9-EA59D968B3D6}" dt="2022-07-13T16:58:21.254" v="108" actId="478"/>
          <ac:spMkLst>
            <pc:docMk/>
            <pc:sldMk cId="618916877" sldId="469"/>
            <ac:spMk id="46" creationId="{8FADF6EA-E609-2E89-BFE8-062910FB5D5D}"/>
          </ac:spMkLst>
        </pc:spChg>
        <pc:spChg chg="add del mod ord">
          <ac:chgData name="hassan MH" userId="84cd2103f36ef0dc" providerId="LiveId" clId="{FED76287-9FE2-46D1-BED9-EA59D968B3D6}" dt="2022-07-13T16:59:13.669" v="115" actId="478"/>
          <ac:spMkLst>
            <pc:docMk/>
            <pc:sldMk cId="618916877" sldId="469"/>
            <ac:spMk id="47" creationId="{17C2AA68-C6EE-19D4-DD34-9D7B7C332913}"/>
          </ac:spMkLst>
        </pc:spChg>
        <pc:spChg chg="add del">
          <ac:chgData name="hassan MH" userId="84cd2103f36ef0dc" providerId="LiveId" clId="{FED76287-9FE2-46D1-BED9-EA59D968B3D6}" dt="2022-07-13T17:00:43.839" v="121" actId="478"/>
          <ac:spMkLst>
            <pc:docMk/>
            <pc:sldMk cId="618916877" sldId="469"/>
            <ac:spMk id="53" creationId="{FC311544-8E53-76D8-A56C-D046FE2AA124}"/>
          </ac:spMkLst>
        </pc:spChg>
        <pc:spChg chg="add mod">
          <ac:chgData name="hassan MH" userId="84cd2103f36ef0dc" providerId="LiveId" clId="{FED76287-9FE2-46D1-BED9-EA59D968B3D6}" dt="2022-07-13T17:01:31.858" v="157" actId="692"/>
          <ac:spMkLst>
            <pc:docMk/>
            <pc:sldMk cId="618916877" sldId="469"/>
            <ac:spMk id="55" creationId="{FA6534D4-6812-B895-CBBD-C1DCFA56E6C5}"/>
          </ac:spMkLst>
        </pc:spChg>
        <pc:grpChg chg="del mod">
          <ac:chgData name="hassan MH" userId="84cd2103f36ef0dc" providerId="LiveId" clId="{FED76287-9FE2-46D1-BED9-EA59D968B3D6}" dt="2022-07-13T16:50:16.697" v="6" actId="27803"/>
          <ac:grpSpMkLst>
            <pc:docMk/>
            <pc:sldMk cId="618916877" sldId="469"/>
            <ac:grpSpMk id="6" creationId="{F9EDB34D-C239-0317-4F2A-88FA5198D6FB}"/>
          </ac:grpSpMkLst>
        </pc:grpChg>
        <pc:grpChg chg="del mod">
          <ac:chgData name="hassan MH" userId="84cd2103f36ef0dc" providerId="LiveId" clId="{FED76287-9FE2-46D1-BED9-EA59D968B3D6}" dt="2022-07-13T16:52:18.191" v="39" actId="165"/>
          <ac:grpSpMkLst>
            <pc:docMk/>
            <pc:sldMk cId="618916877" sldId="469"/>
            <ac:grpSpMk id="22" creationId="{1775BD4B-8C7C-DF0F-8D9A-CFB65EDD27DC}"/>
          </ac:grpSpMkLst>
        </pc:grpChg>
        <pc:grpChg chg="del mod">
          <ac:chgData name="hassan MH" userId="84cd2103f36ef0dc" providerId="LiveId" clId="{FED76287-9FE2-46D1-BED9-EA59D968B3D6}" dt="2022-07-13T16:52:17.056" v="38" actId="165"/>
          <ac:grpSpMkLst>
            <pc:docMk/>
            <pc:sldMk cId="618916877" sldId="469"/>
            <ac:grpSpMk id="25" creationId="{517A1207-6842-DD58-E35E-9CF92B023B4F}"/>
          </ac:grpSpMkLst>
        </pc:grpChg>
        <pc:grpChg chg="mod topLvl">
          <ac:chgData name="hassan MH" userId="84cd2103f36ef0dc" providerId="LiveId" clId="{FED76287-9FE2-46D1-BED9-EA59D968B3D6}" dt="2022-07-13T16:52:17.056" v="38" actId="165"/>
          <ac:grpSpMkLst>
            <pc:docMk/>
            <pc:sldMk cId="618916877" sldId="469"/>
            <ac:grpSpMk id="27" creationId="{4E483A42-B0BD-BC96-7D00-615B37FA2C2B}"/>
          </ac:grpSpMkLst>
        </pc:grpChg>
        <pc:grpChg chg="add del mod">
          <ac:chgData name="hassan MH" userId="84cd2103f36ef0dc" providerId="LiveId" clId="{FED76287-9FE2-46D1-BED9-EA59D968B3D6}" dt="2022-07-13T16:52:16.091" v="37" actId="165"/>
          <ac:grpSpMkLst>
            <pc:docMk/>
            <pc:sldMk cId="618916877" sldId="469"/>
            <ac:grpSpMk id="31" creationId="{3F2B9645-6E71-9DF5-83A4-A412B5343C01}"/>
          </ac:grpSpMkLst>
        </pc:grpChg>
        <pc:grpChg chg="mod topLvl">
          <ac:chgData name="hassan MH" userId="84cd2103f36ef0dc" providerId="LiveId" clId="{FED76287-9FE2-46D1-BED9-EA59D968B3D6}" dt="2022-07-13T16:52:16.091" v="37" actId="165"/>
          <ac:grpSpMkLst>
            <pc:docMk/>
            <pc:sldMk cId="618916877" sldId="469"/>
            <ac:grpSpMk id="33" creationId="{7952A727-3491-323A-1BAA-FBF9F848812F}"/>
          </ac:grpSpMkLst>
        </pc:grpChg>
        <pc:picChg chg="add mod">
          <ac:chgData name="hassan MH" userId="84cd2103f36ef0dc" providerId="LiveId" clId="{FED76287-9FE2-46D1-BED9-EA59D968B3D6}" dt="2022-07-13T16:55:55.025" v="69" actId="1076"/>
          <ac:picMkLst>
            <pc:docMk/>
            <pc:sldMk cId="618916877" sldId="469"/>
            <ac:picMk id="3" creationId="{7A210DCC-4EDA-26B1-B1B6-EBBF30DB2EE6}"/>
          </ac:picMkLst>
        </pc:picChg>
        <pc:picChg chg="add del mod">
          <ac:chgData name="hassan MH" userId="84cd2103f36ef0dc" providerId="LiveId" clId="{FED76287-9FE2-46D1-BED9-EA59D968B3D6}" dt="2022-07-13T16:50:16.697" v="6" actId="27803"/>
          <ac:picMkLst>
            <pc:docMk/>
            <pc:sldMk cId="618916877" sldId="469"/>
            <ac:picMk id="5" creationId="{1FF74F99-3B34-76A9-69B2-7104116DD6F9}"/>
          </ac:picMkLst>
        </pc:picChg>
        <pc:picChg chg="add del mod">
          <ac:chgData name="hassan MH" userId="84cd2103f36ef0dc" providerId="LiveId" clId="{FED76287-9FE2-46D1-BED9-EA59D968B3D6}" dt="2022-07-13T16:52:01.628" v="30" actId="27803"/>
          <ac:picMkLst>
            <pc:docMk/>
            <pc:sldMk cId="618916877" sldId="469"/>
            <ac:picMk id="17" creationId="{CBC0243E-52D3-A13D-2749-18150E96B292}"/>
          </ac:picMkLst>
        </pc:picChg>
        <pc:picChg chg="add del mod">
          <ac:chgData name="hassan MH" userId="84cd2103f36ef0dc" providerId="LiveId" clId="{FED76287-9FE2-46D1-BED9-EA59D968B3D6}" dt="2022-07-13T16:52:01.628" v="30" actId="27803"/>
          <ac:picMkLst>
            <pc:docMk/>
            <pc:sldMk cId="618916877" sldId="469"/>
            <ac:picMk id="19" creationId="{8A7F2F95-8793-E076-EEDB-367568684AE2}"/>
          </ac:picMkLst>
        </pc:picChg>
        <pc:picChg chg="add del mod">
          <ac:chgData name="hassan MH" userId="84cd2103f36ef0dc" providerId="LiveId" clId="{FED76287-9FE2-46D1-BED9-EA59D968B3D6}" dt="2022-07-13T16:52:01.628" v="30" actId="27803"/>
          <ac:picMkLst>
            <pc:docMk/>
            <pc:sldMk cId="618916877" sldId="469"/>
            <ac:picMk id="21" creationId="{75A7716C-108D-36CE-C4B8-E05D1A92553F}"/>
          </ac:picMkLst>
        </pc:picChg>
        <pc:picChg chg="add del mod">
          <ac:chgData name="hassan MH" userId="84cd2103f36ef0dc" providerId="LiveId" clId="{FED76287-9FE2-46D1-BED9-EA59D968B3D6}" dt="2022-07-13T16:56:43.499" v="84"/>
          <ac:picMkLst>
            <pc:docMk/>
            <pc:sldMk cId="618916877" sldId="469"/>
            <ac:picMk id="38" creationId="{66F81059-45D0-15CF-A1C4-E96241E9C351}"/>
          </ac:picMkLst>
        </pc:picChg>
        <pc:picChg chg="del mod">
          <ac:chgData name="hassan MH" userId="84cd2103f36ef0dc" providerId="LiveId" clId="{FED76287-9FE2-46D1-BED9-EA59D968B3D6}" dt="2022-07-13T16:57:55.157" v="99" actId="21"/>
          <ac:picMkLst>
            <pc:docMk/>
            <pc:sldMk cId="618916877" sldId="469"/>
            <ac:picMk id="40" creationId="{0AC5A7D8-D633-2AC9-9943-11C7530196D7}"/>
          </ac:picMkLst>
        </pc:picChg>
        <pc:picChg chg="add del mod">
          <ac:chgData name="hassan MH" userId="84cd2103f36ef0dc" providerId="LiveId" clId="{FED76287-9FE2-46D1-BED9-EA59D968B3D6}" dt="2022-07-13T16:57:33.830" v="93"/>
          <ac:picMkLst>
            <pc:docMk/>
            <pc:sldMk cId="618916877" sldId="469"/>
            <ac:picMk id="41" creationId="{C27A04A4-5F5E-94AE-B7A8-F1A376907AF6}"/>
          </ac:picMkLst>
        </pc:picChg>
        <pc:picChg chg="del mod">
          <ac:chgData name="hassan MH" userId="84cd2103f36ef0dc" providerId="LiveId" clId="{FED76287-9FE2-46D1-BED9-EA59D968B3D6}" dt="2022-07-13T16:57:44.831" v="98" actId="478"/>
          <ac:picMkLst>
            <pc:docMk/>
            <pc:sldMk cId="618916877" sldId="469"/>
            <ac:picMk id="44" creationId="{CB40B2EF-B9AD-B098-4CB2-3524B18C06C9}"/>
          </ac:picMkLst>
        </pc:picChg>
        <pc:picChg chg="add del mod">
          <ac:chgData name="hassan MH" userId="84cd2103f36ef0dc" providerId="LiveId" clId="{FED76287-9FE2-46D1-BED9-EA59D968B3D6}" dt="2022-07-13T16:59:13.199" v="114" actId="478"/>
          <ac:picMkLst>
            <pc:docMk/>
            <pc:sldMk cId="618916877" sldId="469"/>
            <ac:picMk id="45" creationId="{C2868C88-0ADC-7E7F-8276-D04FD7C971E3}"/>
          </ac:picMkLst>
        </pc:picChg>
        <pc:picChg chg="add mod">
          <ac:chgData name="hassan MH" userId="84cd2103f36ef0dc" providerId="LiveId" clId="{FED76287-9FE2-46D1-BED9-EA59D968B3D6}" dt="2022-07-13T17:00:01.962" v="117" actId="1076"/>
          <ac:picMkLst>
            <pc:docMk/>
            <pc:sldMk cId="618916877" sldId="469"/>
            <ac:picMk id="49" creationId="{CE624663-CFEC-09DA-9206-D66AF9E5573F}"/>
          </ac:picMkLst>
        </pc:picChg>
        <pc:cxnChg chg="add mod">
          <ac:chgData name="hassan MH" userId="84cd2103f36ef0dc" providerId="LiveId" clId="{FED76287-9FE2-46D1-BED9-EA59D968B3D6}" dt="2022-07-13T17:00:48.840" v="123" actId="14100"/>
          <ac:cxnSpMkLst>
            <pc:docMk/>
            <pc:sldMk cId="618916877" sldId="469"/>
            <ac:cxnSpMk id="51" creationId="{AC18C314-EFA7-F3BB-366D-0B474598F840}"/>
          </ac:cxnSpMkLst>
        </pc:cxnChg>
      </pc:sldChg>
      <pc:sldMasterChg chg="setBg modSldLayout">
        <pc:chgData name="hassan MH" userId="84cd2103f36ef0dc" providerId="LiveId" clId="{FED76287-9FE2-46D1-BED9-EA59D968B3D6}" dt="2022-07-13T16:50:12.455" v="5"/>
        <pc:sldMasterMkLst>
          <pc:docMk/>
          <pc:sldMasterMk cId="2066162700" sldId="2147483648"/>
        </pc:sldMasterMkLst>
        <pc:sldLayoutChg chg="setBg">
          <pc:chgData name="hassan MH" userId="84cd2103f36ef0dc" providerId="LiveId" clId="{FED76287-9FE2-46D1-BED9-EA59D968B3D6}" dt="2022-07-13T16:50:12.455" v="5"/>
          <pc:sldLayoutMkLst>
            <pc:docMk/>
            <pc:sldMasterMk cId="2066162700" sldId="2147483648"/>
            <pc:sldLayoutMk cId="3070346283" sldId="2147483649"/>
          </pc:sldLayoutMkLst>
        </pc:sldLayoutChg>
        <pc:sldLayoutChg chg="setBg">
          <pc:chgData name="hassan MH" userId="84cd2103f36ef0dc" providerId="LiveId" clId="{FED76287-9FE2-46D1-BED9-EA59D968B3D6}" dt="2022-07-13T16:50:12.455" v="5"/>
          <pc:sldLayoutMkLst>
            <pc:docMk/>
            <pc:sldMasterMk cId="2066162700" sldId="2147483648"/>
            <pc:sldLayoutMk cId="3866393538" sldId="2147483650"/>
          </pc:sldLayoutMkLst>
        </pc:sldLayoutChg>
        <pc:sldLayoutChg chg="setBg">
          <pc:chgData name="hassan MH" userId="84cd2103f36ef0dc" providerId="LiveId" clId="{FED76287-9FE2-46D1-BED9-EA59D968B3D6}" dt="2022-07-13T16:50:12.455" v="5"/>
          <pc:sldLayoutMkLst>
            <pc:docMk/>
            <pc:sldMasterMk cId="2066162700" sldId="2147483648"/>
            <pc:sldLayoutMk cId="1357215330" sldId="2147483651"/>
          </pc:sldLayoutMkLst>
        </pc:sldLayoutChg>
      </pc:sldMasterChg>
    </pc:docChg>
  </pc:docChgLst>
  <pc:docChgLst>
    <pc:chgData name="hassan MH" userId="84cd2103f36ef0dc" providerId="LiveId" clId="{D1F5D83C-B538-4DF5-B9AD-2158B3321789}"/>
    <pc:docChg chg="modSld sldOrd">
      <pc:chgData name="hassan MH" userId="84cd2103f36ef0dc" providerId="LiveId" clId="{D1F5D83C-B538-4DF5-B9AD-2158B3321789}" dt="2022-07-10T16:51:25.358" v="7"/>
      <pc:docMkLst>
        <pc:docMk/>
      </pc:docMkLst>
      <pc:sldChg chg="ord">
        <pc:chgData name="hassan MH" userId="84cd2103f36ef0dc" providerId="LiveId" clId="{D1F5D83C-B538-4DF5-B9AD-2158B3321789}" dt="2022-07-10T16:51:07.462" v="3"/>
        <pc:sldMkLst>
          <pc:docMk/>
          <pc:sldMk cId="2486247613" sldId="257"/>
        </pc:sldMkLst>
      </pc:sldChg>
      <pc:sldChg chg="ord">
        <pc:chgData name="hassan MH" userId="84cd2103f36ef0dc" providerId="LiveId" clId="{D1F5D83C-B538-4DF5-B9AD-2158B3321789}" dt="2022-07-10T16:51:07.462" v="3"/>
        <pc:sldMkLst>
          <pc:docMk/>
          <pc:sldMk cId="2893911501" sldId="258"/>
        </pc:sldMkLst>
      </pc:sldChg>
      <pc:sldChg chg="ord">
        <pc:chgData name="hassan MH" userId="84cd2103f36ef0dc" providerId="LiveId" clId="{D1F5D83C-B538-4DF5-B9AD-2158B3321789}" dt="2022-07-10T16:51:07.462" v="3"/>
        <pc:sldMkLst>
          <pc:docMk/>
          <pc:sldMk cId="1684236132" sldId="259"/>
        </pc:sldMkLst>
      </pc:sldChg>
      <pc:sldChg chg="ord">
        <pc:chgData name="hassan MH" userId="84cd2103f36ef0dc" providerId="LiveId" clId="{D1F5D83C-B538-4DF5-B9AD-2158B3321789}" dt="2022-07-10T16:51:07.462" v="3"/>
        <pc:sldMkLst>
          <pc:docMk/>
          <pc:sldMk cId="1160273519" sldId="260"/>
        </pc:sldMkLst>
      </pc:sldChg>
      <pc:sldChg chg="ord">
        <pc:chgData name="hassan MH" userId="84cd2103f36ef0dc" providerId="LiveId" clId="{D1F5D83C-B538-4DF5-B9AD-2158B3321789}" dt="2022-07-10T16:51:07.462" v="3"/>
        <pc:sldMkLst>
          <pc:docMk/>
          <pc:sldMk cId="2772420150" sldId="261"/>
        </pc:sldMkLst>
      </pc:sldChg>
      <pc:sldChg chg="ord">
        <pc:chgData name="hassan MH" userId="84cd2103f36ef0dc" providerId="LiveId" clId="{D1F5D83C-B538-4DF5-B9AD-2158B3321789}" dt="2022-07-10T16:51:07.462" v="3"/>
        <pc:sldMkLst>
          <pc:docMk/>
          <pc:sldMk cId="3232294951" sldId="262"/>
        </pc:sldMkLst>
      </pc:sldChg>
      <pc:sldChg chg="ord">
        <pc:chgData name="hassan MH" userId="84cd2103f36ef0dc" providerId="LiveId" clId="{D1F5D83C-B538-4DF5-B9AD-2158B3321789}" dt="2022-07-10T16:51:22.577" v="5"/>
        <pc:sldMkLst>
          <pc:docMk/>
          <pc:sldMk cId="4246886122" sldId="263"/>
        </pc:sldMkLst>
      </pc:sldChg>
      <pc:sldChg chg="ord">
        <pc:chgData name="hassan MH" userId="84cd2103f36ef0dc" providerId="LiveId" clId="{D1F5D83C-B538-4DF5-B9AD-2158B3321789}" dt="2022-07-10T16:51:22.577" v="5"/>
        <pc:sldMkLst>
          <pc:docMk/>
          <pc:sldMk cId="2113814819" sldId="264"/>
        </pc:sldMkLst>
      </pc:sldChg>
      <pc:sldChg chg="ord">
        <pc:chgData name="hassan MH" userId="84cd2103f36ef0dc" providerId="LiveId" clId="{D1F5D83C-B538-4DF5-B9AD-2158B3321789}" dt="2022-07-10T16:51:22.577" v="5"/>
        <pc:sldMkLst>
          <pc:docMk/>
          <pc:sldMk cId="2194071345" sldId="265"/>
        </pc:sldMkLst>
      </pc:sldChg>
      <pc:sldChg chg="ord">
        <pc:chgData name="hassan MH" userId="84cd2103f36ef0dc" providerId="LiveId" clId="{D1F5D83C-B538-4DF5-B9AD-2158B3321789}" dt="2022-07-10T16:51:25.358" v="7"/>
        <pc:sldMkLst>
          <pc:docMk/>
          <pc:sldMk cId="294973882" sldId="266"/>
        </pc:sldMkLst>
      </pc:sldChg>
    </pc:docChg>
  </pc:docChgLst>
  <pc:docChgLst>
    <pc:chgData name="hassan MH" userId="84cd2103f36ef0dc" providerId="LiveId" clId="{DE5FF1AE-B833-4418-ACEA-6E9E35C2000B}"/>
    <pc:docChg chg="addSld delSld">
      <pc:chgData name="hassan MH" userId="84cd2103f36ef0dc" providerId="LiveId" clId="{DE5FF1AE-B833-4418-ACEA-6E9E35C2000B}" dt="2022-07-13T16:46:10.236" v="1" actId="680"/>
      <pc:docMkLst>
        <pc:docMk/>
      </pc:docMkLst>
      <pc:sldChg chg="del">
        <pc:chgData name="hassan MH" userId="84cd2103f36ef0dc" providerId="LiveId" clId="{DE5FF1AE-B833-4418-ACEA-6E9E35C2000B}" dt="2022-07-13T16:46:07.165" v="0" actId="47"/>
        <pc:sldMkLst>
          <pc:docMk/>
          <pc:sldMk cId="2486247613" sldId="257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893911501" sldId="258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1684236132" sldId="259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1160273519" sldId="260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772420150" sldId="261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3232294951" sldId="262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4246886122" sldId="263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113814819" sldId="264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194071345" sldId="265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94973882" sldId="266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970910811" sldId="267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1128484982" sldId="268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465525936" sldId="269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749920698" sldId="270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626605456" sldId="271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382359681" sldId="272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651711304" sldId="273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1554487545" sldId="274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1093822088" sldId="275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355076209" sldId="276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4182868846" sldId="277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3448047700" sldId="278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1147383219" sldId="279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463560911" sldId="280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53328149" sldId="281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1659830787" sldId="282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022388907" sldId="283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15935110" sldId="284"/>
        </pc:sldMkLst>
      </pc:sldChg>
      <pc:sldChg chg="new">
        <pc:chgData name="hassan MH" userId="84cd2103f36ef0dc" providerId="LiveId" clId="{DE5FF1AE-B833-4418-ACEA-6E9E35C2000B}" dt="2022-07-13T16:46:10.236" v="1" actId="680"/>
        <pc:sldMkLst>
          <pc:docMk/>
          <pc:sldMk cId="618916877" sldId="469"/>
        </pc:sldMkLst>
      </pc:sldChg>
      <pc:sldMasterChg chg="delSldLayout">
        <pc:chgData name="hassan MH" userId="84cd2103f36ef0dc" providerId="LiveId" clId="{DE5FF1AE-B833-4418-ACEA-6E9E35C2000B}" dt="2022-07-13T16:46:07.165" v="0" actId="47"/>
        <pc:sldMasterMkLst>
          <pc:docMk/>
          <pc:sldMasterMk cId="2066162700" sldId="2147483648"/>
        </pc:sldMasterMkLst>
        <pc:sldLayoutChg chg="del">
          <pc:chgData name="hassan MH" userId="84cd2103f36ef0dc" providerId="LiveId" clId="{DE5FF1AE-B833-4418-ACEA-6E9E35C2000B}" dt="2022-07-13T16:46:07.165" v="0" actId="47"/>
          <pc:sldLayoutMkLst>
            <pc:docMk/>
            <pc:sldMasterMk cId="2066162700" sldId="2147483648"/>
            <pc:sldLayoutMk cId="3065352121" sldId="2147483653"/>
          </pc:sldLayoutMkLst>
        </pc:sldLayoutChg>
      </pc:sldMasterChg>
    </pc:docChg>
  </pc:docChgLst>
  <pc:docChgLst>
    <pc:chgData name="Hassan Moddather" userId="84cd2103f36ef0dc" providerId="LiveId" clId="{0BC9EF24-5045-4C1A-83E9-99B09CAACFF5}"/>
    <pc:docChg chg="custSel modSld sldOrd">
      <pc:chgData name="Hassan Moddather" userId="84cd2103f36ef0dc" providerId="LiveId" clId="{0BC9EF24-5045-4C1A-83E9-99B09CAACFF5}" dt="2023-04-15T15:46:05.295" v="3"/>
      <pc:docMkLst>
        <pc:docMk/>
      </pc:docMkLst>
      <pc:sldChg chg="addSp delSp modSp mod ord">
        <pc:chgData name="Hassan Moddather" userId="84cd2103f36ef0dc" providerId="LiveId" clId="{0BC9EF24-5045-4C1A-83E9-99B09CAACFF5}" dt="2023-04-15T15:46:05.295" v="3"/>
        <pc:sldMkLst>
          <pc:docMk/>
          <pc:sldMk cId="1253287510" sldId="468"/>
        </pc:sldMkLst>
        <pc:picChg chg="del">
          <ac:chgData name="Hassan Moddather" userId="84cd2103f36ef0dc" providerId="LiveId" clId="{0BC9EF24-5045-4C1A-83E9-99B09CAACFF5}" dt="2023-04-15T15:46:02.171" v="0" actId="478"/>
          <ac:picMkLst>
            <pc:docMk/>
            <pc:sldMk cId="1253287510" sldId="468"/>
            <ac:picMk id="2" creationId="{3CD30172-052F-C9C5-A995-A209ACE2317F}"/>
          </ac:picMkLst>
        </pc:picChg>
        <pc:picChg chg="add mod">
          <ac:chgData name="Hassan Moddather" userId="84cd2103f36ef0dc" providerId="LiveId" clId="{0BC9EF24-5045-4C1A-83E9-99B09CAACFF5}" dt="2023-04-15T15:46:03.492" v="1"/>
          <ac:picMkLst>
            <pc:docMk/>
            <pc:sldMk cId="1253287510" sldId="468"/>
            <ac:picMk id="3" creationId="{8B513B7A-6C02-72F4-2584-96CAF628181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83ACE6EB-11D3-477B-9D2A-BF930107E023}" type="datetimeFigureOut">
              <a:rPr lang="ar-SA" smtClean="0"/>
              <a:pPr/>
              <a:t>25/09/1444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58453B13-E52F-4C25-838D-8BB3F475D0B2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825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7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4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46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21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39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4B719025-C4AD-7769-602F-22570706C00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050;p37">
            <a:extLst>
              <a:ext uri="{FF2B5EF4-FFF2-40B4-BE49-F238E27FC236}">
                <a16:creationId xmlns:a16="http://schemas.microsoft.com/office/drawing/2014/main" id="{DA71B903-857D-0A72-B313-E651E9BC3F33}"/>
              </a:ext>
            </a:extLst>
          </p:cNvPr>
          <p:cNvSpPr>
            <a:spLocks/>
          </p:cNvSpPr>
          <p:nvPr/>
        </p:nvSpPr>
        <p:spPr bwMode="auto">
          <a:xfrm>
            <a:off x="5821074" y="4033576"/>
            <a:ext cx="9555" cy="40826"/>
          </a:xfrm>
          <a:custGeom>
            <a:avLst/>
            <a:gdLst>
              <a:gd name="T0" fmla="*/ 0 w 4"/>
              <a:gd name="T1" fmla="*/ 0 h 16"/>
              <a:gd name="T2" fmla="*/ 0 w 4"/>
              <a:gd name="T3" fmla="*/ 0 h 16"/>
              <a:gd name="T4" fmla="*/ 2147483646 w 4"/>
              <a:gd name="T5" fmla="*/ 2147483646 h 16"/>
              <a:gd name="T6" fmla="*/ 2147483646 w 4"/>
              <a:gd name="T7" fmla="*/ 2147483646 h 16"/>
              <a:gd name="T8" fmla="*/ 2147483646 w 4"/>
              <a:gd name="T9" fmla="*/ 2147483646 h 16"/>
              <a:gd name="T10" fmla="*/ 0 w 4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16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3"/>
                  <a:pt x="1" y="6"/>
                  <a:pt x="2" y="10"/>
                </a:cubicBezTo>
                <a:cubicBezTo>
                  <a:pt x="3" y="13"/>
                  <a:pt x="3" y="15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84CB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algn="r"/>
            <a:endParaRPr lang="en-US"/>
          </a:p>
        </p:txBody>
      </p:sp>
      <p:sp>
        <p:nvSpPr>
          <p:cNvPr id="25" name="Google Shape;1052;p37">
            <a:extLst>
              <a:ext uri="{FF2B5EF4-FFF2-40B4-BE49-F238E27FC236}">
                <a16:creationId xmlns:a16="http://schemas.microsoft.com/office/drawing/2014/main" id="{C44F1313-E6A9-0DBE-3AE6-913D0E6C2CA2}"/>
              </a:ext>
            </a:extLst>
          </p:cNvPr>
          <p:cNvSpPr>
            <a:spLocks/>
          </p:cNvSpPr>
          <p:nvPr/>
        </p:nvSpPr>
        <p:spPr bwMode="auto">
          <a:xfrm>
            <a:off x="6363977" y="4033576"/>
            <a:ext cx="230190" cy="40826"/>
          </a:xfrm>
          <a:custGeom>
            <a:avLst/>
            <a:gdLst>
              <a:gd name="T0" fmla="*/ 2147483646 w 90"/>
              <a:gd name="T1" fmla="*/ 2147483646 h 16"/>
              <a:gd name="T2" fmla="*/ 2147483646 w 90"/>
              <a:gd name="T3" fmla="*/ 2147483646 h 16"/>
              <a:gd name="T4" fmla="*/ 2147483646 w 90"/>
              <a:gd name="T5" fmla="*/ 2147483646 h 16"/>
              <a:gd name="T6" fmla="*/ 2147483646 w 90"/>
              <a:gd name="T7" fmla="*/ 0 h 16"/>
              <a:gd name="T8" fmla="*/ 0 w 90"/>
              <a:gd name="T9" fmla="*/ 2147483646 h 16"/>
              <a:gd name="T10" fmla="*/ 2147483646 w 90"/>
              <a:gd name="T11" fmla="*/ 2147483646 h 16"/>
              <a:gd name="T12" fmla="*/ 2147483646 w 90"/>
              <a:gd name="T13" fmla="*/ 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" h="16" extrusionOk="0">
                <a:moveTo>
                  <a:pt x="90" y="16"/>
                </a:move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moveTo>
                  <a:pt x="4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5"/>
                  <a:pt x="2" y="13"/>
                  <a:pt x="2" y="10"/>
                </a:cubicBezTo>
                <a:cubicBezTo>
                  <a:pt x="3" y="6"/>
                  <a:pt x="3" y="3"/>
                  <a:pt x="4" y="0"/>
                </a:cubicBezTo>
              </a:path>
            </a:pathLst>
          </a:custGeom>
          <a:solidFill>
            <a:srgbClr val="E59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algn="r"/>
            <a:endParaRPr lang="en-US"/>
          </a:p>
        </p:txBody>
      </p:sp>
      <p:cxnSp>
        <p:nvCxnSpPr>
          <p:cNvPr id="12" name="موصل: منحني 11">
            <a:extLst>
              <a:ext uri="{FF2B5EF4-FFF2-40B4-BE49-F238E27FC236}">
                <a16:creationId xmlns:a16="http://schemas.microsoft.com/office/drawing/2014/main" id="{8933C850-8AC7-2BD5-85BA-CFBE5C569044}"/>
              </a:ext>
            </a:extLst>
          </p:cNvPr>
          <p:cNvCxnSpPr>
            <a:cxnSpLocks/>
          </p:cNvCxnSpPr>
          <p:nvPr/>
        </p:nvCxnSpPr>
        <p:spPr>
          <a:xfrm>
            <a:off x="7465671" y="3310359"/>
            <a:ext cx="1863524" cy="1111170"/>
          </a:xfrm>
          <a:custGeom>
            <a:avLst/>
            <a:gdLst>
              <a:gd name="connsiteX0" fmla="*/ 0 w 1863524"/>
              <a:gd name="connsiteY0" fmla="*/ 0 h 1111170"/>
              <a:gd name="connsiteX1" fmla="*/ 931762 w 1863524"/>
              <a:gd name="connsiteY1" fmla="*/ 555585 h 1111170"/>
              <a:gd name="connsiteX2" fmla="*/ 1863524 w 1863524"/>
              <a:gd name="connsiteY2" fmla="*/ 1111170 h 111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3524" h="1111170" fill="none" extrusionOk="0">
                <a:moveTo>
                  <a:pt x="0" y="0"/>
                </a:moveTo>
                <a:cubicBezTo>
                  <a:pt x="526999" y="-53202"/>
                  <a:pt x="932616" y="343296"/>
                  <a:pt x="931762" y="555585"/>
                </a:cubicBezTo>
                <a:cubicBezTo>
                  <a:pt x="846622" y="843025"/>
                  <a:pt x="1354777" y="991404"/>
                  <a:pt x="1863524" y="1111170"/>
                </a:cubicBezTo>
              </a:path>
            </a:pathLst>
          </a:custGeom>
          <a:noFill/>
          <a:ln w="34925" cap="rnd" cmpd="sng">
            <a:solidFill>
              <a:srgbClr val="701800"/>
            </a:solidFill>
            <a:prstDash val="sysDash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2" name="موصل: منحني 71">
            <a:extLst>
              <a:ext uri="{FF2B5EF4-FFF2-40B4-BE49-F238E27FC236}">
                <a16:creationId xmlns:a16="http://schemas.microsoft.com/office/drawing/2014/main" id="{A9B21B47-E642-D4DC-AC31-55D115038AA3}"/>
              </a:ext>
            </a:extLst>
          </p:cNvPr>
          <p:cNvCxnSpPr>
            <a:cxnSpLocks/>
          </p:cNvCxnSpPr>
          <p:nvPr/>
        </p:nvCxnSpPr>
        <p:spPr>
          <a:xfrm flipV="1">
            <a:off x="7419372" y="2017776"/>
            <a:ext cx="974820" cy="875895"/>
          </a:xfrm>
          <a:custGeom>
            <a:avLst/>
            <a:gdLst>
              <a:gd name="connsiteX0" fmla="*/ 0 w 974820"/>
              <a:gd name="connsiteY0" fmla="*/ 0 h 875895"/>
              <a:gd name="connsiteX1" fmla="*/ 487410 w 974820"/>
              <a:gd name="connsiteY1" fmla="*/ 437948 h 875895"/>
              <a:gd name="connsiteX2" fmla="*/ 974820 w 974820"/>
              <a:gd name="connsiteY2" fmla="*/ 875895 h 8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4820" h="875895" fill="none" extrusionOk="0">
                <a:moveTo>
                  <a:pt x="0" y="0"/>
                </a:moveTo>
                <a:cubicBezTo>
                  <a:pt x="269133" y="-22134"/>
                  <a:pt x="488048" y="267907"/>
                  <a:pt x="487410" y="437948"/>
                </a:cubicBezTo>
                <a:cubicBezTo>
                  <a:pt x="415544" y="665064"/>
                  <a:pt x="726618" y="863331"/>
                  <a:pt x="974820" y="875895"/>
                </a:cubicBezTo>
              </a:path>
            </a:pathLst>
          </a:custGeom>
          <a:noFill/>
          <a:ln w="34925" cap="rnd">
            <a:solidFill>
              <a:srgbClr val="EC4612"/>
            </a:solidFill>
            <a:prstDash val="sysDash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موصل: منحني 77">
            <a:extLst>
              <a:ext uri="{FF2B5EF4-FFF2-40B4-BE49-F238E27FC236}">
                <a16:creationId xmlns:a16="http://schemas.microsoft.com/office/drawing/2014/main" id="{B39F8514-0544-A1FF-901A-44D3AE8C8BCC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63521" y="3877518"/>
            <a:ext cx="2271467" cy="907839"/>
          </a:xfrm>
          <a:custGeom>
            <a:avLst/>
            <a:gdLst>
              <a:gd name="connsiteX0" fmla="*/ 0 w 2271467"/>
              <a:gd name="connsiteY0" fmla="*/ 0 h 907839"/>
              <a:gd name="connsiteX1" fmla="*/ 1135734 w 2271467"/>
              <a:gd name="connsiteY1" fmla="*/ 453920 h 907839"/>
              <a:gd name="connsiteX2" fmla="*/ 2271467 w 2271467"/>
              <a:gd name="connsiteY2" fmla="*/ 907839 h 90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467" h="907839" fill="none" extrusionOk="0">
                <a:moveTo>
                  <a:pt x="0" y="0"/>
                </a:moveTo>
                <a:cubicBezTo>
                  <a:pt x="606281" y="-33438"/>
                  <a:pt x="1135952" y="243663"/>
                  <a:pt x="1135734" y="453920"/>
                </a:cubicBezTo>
                <a:cubicBezTo>
                  <a:pt x="1069390" y="688396"/>
                  <a:pt x="1650084" y="758315"/>
                  <a:pt x="2271467" y="907839"/>
                </a:cubicBezTo>
              </a:path>
            </a:pathLst>
          </a:custGeom>
          <a:noFill/>
          <a:ln w="34925" cap="rnd">
            <a:solidFill>
              <a:srgbClr val="AD020B"/>
            </a:solidFill>
            <a:prstDash val="sysDash"/>
            <a:round/>
            <a:headEnd type="none" w="lg" len="lg"/>
            <a:tailEnd type="triangle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موصل: منحني 79">
            <a:extLst>
              <a:ext uri="{FF2B5EF4-FFF2-40B4-BE49-F238E27FC236}">
                <a16:creationId xmlns:a16="http://schemas.microsoft.com/office/drawing/2014/main" id="{D46BD441-4747-B02B-5EF5-8BD7B347F8F5}"/>
              </a:ext>
            </a:extLst>
          </p:cNvPr>
          <p:cNvCxnSpPr>
            <a:cxnSpLocks/>
          </p:cNvCxnSpPr>
          <p:nvPr/>
        </p:nvCxnSpPr>
        <p:spPr>
          <a:xfrm rot="10800000">
            <a:off x="2540000" y="2407920"/>
            <a:ext cx="2291080" cy="716280"/>
          </a:xfrm>
          <a:custGeom>
            <a:avLst/>
            <a:gdLst>
              <a:gd name="connsiteX0" fmla="*/ 0 w 2291080"/>
              <a:gd name="connsiteY0" fmla="*/ 0 h 716280"/>
              <a:gd name="connsiteX1" fmla="*/ 1145540 w 2291080"/>
              <a:gd name="connsiteY1" fmla="*/ 358140 h 716280"/>
              <a:gd name="connsiteX2" fmla="*/ 2291080 w 2291080"/>
              <a:gd name="connsiteY2" fmla="*/ 71628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1080" h="716280" fill="none" extrusionOk="0">
                <a:moveTo>
                  <a:pt x="0" y="0"/>
                </a:moveTo>
                <a:cubicBezTo>
                  <a:pt x="594494" y="-18910"/>
                  <a:pt x="1145637" y="186475"/>
                  <a:pt x="1145540" y="358140"/>
                </a:cubicBezTo>
                <a:cubicBezTo>
                  <a:pt x="997639" y="553968"/>
                  <a:pt x="1682310" y="615696"/>
                  <a:pt x="2291080" y="716280"/>
                </a:cubicBezTo>
              </a:path>
            </a:pathLst>
          </a:custGeom>
          <a:noFill/>
          <a:ln w="34925" cap="rnd">
            <a:solidFill>
              <a:srgbClr val="026876"/>
            </a:solidFill>
            <a:prstDash val="sysDash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9" name="موصل: منحني 158">
            <a:extLst>
              <a:ext uri="{FF2B5EF4-FFF2-40B4-BE49-F238E27FC236}">
                <a16:creationId xmlns:a16="http://schemas.microsoft.com/office/drawing/2014/main" id="{5B5C8F76-2934-5C11-603C-0C7C4B063F78}"/>
              </a:ext>
            </a:extLst>
          </p:cNvPr>
          <p:cNvCxnSpPr>
            <a:cxnSpLocks/>
          </p:cNvCxnSpPr>
          <p:nvPr/>
        </p:nvCxnSpPr>
        <p:spPr>
          <a:xfrm flipV="1">
            <a:off x="10721340" y="3147060"/>
            <a:ext cx="624840" cy="556260"/>
          </a:xfrm>
          <a:custGeom>
            <a:avLst/>
            <a:gdLst>
              <a:gd name="connsiteX0" fmla="*/ 0 w 624840"/>
              <a:gd name="connsiteY0" fmla="*/ 0 h 556260"/>
              <a:gd name="connsiteX1" fmla="*/ 312420 w 624840"/>
              <a:gd name="connsiteY1" fmla="*/ 278130 h 556260"/>
              <a:gd name="connsiteX2" fmla="*/ 624840 w 624840"/>
              <a:gd name="connsiteY2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4840" h="556260" fill="none" extrusionOk="0">
                <a:moveTo>
                  <a:pt x="0" y="0"/>
                </a:moveTo>
                <a:cubicBezTo>
                  <a:pt x="173255" y="-14837"/>
                  <a:pt x="312895" y="175497"/>
                  <a:pt x="312420" y="278130"/>
                </a:cubicBezTo>
                <a:cubicBezTo>
                  <a:pt x="307625" y="417738"/>
                  <a:pt x="455773" y="520336"/>
                  <a:pt x="624840" y="556260"/>
                </a:cubicBezTo>
              </a:path>
            </a:pathLst>
          </a:custGeom>
          <a:noFill/>
          <a:ln w="34925" cap="rnd" cmpd="sng">
            <a:solidFill>
              <a:srgbClr val="701800"/>
            </a:solidFill>
            <a:prstDash val="solid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5" name="موصل: منحني 164">
            <a:extLst>
              <a:ext uri="{FF2B5EF4-FFF2-40B4-BE49-F238E27FC236}">
                <a16:creationId xmlns:a16="http://schemas.microsoft.com/office/drawing/2014/main" id="{5AAEBC59-6291-D14D-25A7-5B8ABBFDDF50}"/>
              </a:ext>
            </a:extLst>
          </p:cNvPr>
          <p:cNvCxnSpPr>
            <a:cxnSpLocks/>
          </p:cNvCxnSpPr>
          <p:nvPr/>
        </p:nvCxnSpPr>
        <p:spPr>
          <a:xfrm flipV="1">
            <a:off x="9546336" y="690882"/>
            <a:ext cx="755906" cy="699006"/>
          </a:xfrm>
          <a:custGeom>
            <a:avLst/>
            <a:gdLst>
              <a:gd name="connsiteX0" fmla="*/ 0 w 755906"/>
              <a:gd name="connsiteY0" fmla="*/ 0 h 699006"/>
              <a:gd name="connsiteX1" fmla="*/ 377953 w 755906"/>
              <a:gd name="connsiteY1" fmla="*/ 349503 h 699006"/>
              <a:gd name="connsiteX2" fmla="*/ 755906 w 755906"/>
              <a:gd name="connsiteY2" fmla="*/ 699006 h 69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906" h="699006" fill="none" extrusionOk="0">
                <a:moveTo>
                  <a:pt x="0" y="0"/>
                </a:moveTo>
                <a:cubicBezTo>
                  <a:pt x="195174" y="-5394"/>
                  <a:pt x="378446" y="212541"/>
                  <a:pt x="377953" y="349503"/>
                </a:cubicBezTo>
                <a:cubicBezTo>
                  <a:pt x="344178" y="528082"/>
                  <a:pt x="557921" y="673836"/>
                  <a:pt x="755906" y="699006"/>
                </a:cubicBezTo>
              </a:path>
            </a:pathLst>
          </a:custGeom>
          <a:noFill/>
          <a:ln w="34925" cap="rnd" cmpd="sng">
            <a:solidFill>
              <a:srgbClr val="EC4612"/>
            </a:solidFill>
            <a:prstDash val="solid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8" name="موصل: منحني 167">
            <a:extLst>
              <a:ext uri="{FF2B5EF4-FFF2-40B4-BE49-F238E27FC236}">
                <a16:creationId xmlns:a16="http://schemas.microsoft.com/office/drawing/2014/main" id="{65E8F4EA-31C6-F79F-B6F2-1A8A3D73E54E}"/>
              </a:ext>
            </a:extLst>
          </p:cNvPr>
          <p:cNvCxnSpPr>
            <a:cxnSpLocks/>
          </p:cNvCxnSpPr>
          <p:nvPr/>
        </p:nvCxnSpPr>
        <p:spPr>
          <a:xfrm>
            <a:off x="1531620" y="5313680"/>
            <a:ext cx="825500" cy="670560"/>
          </a:xfrm>
          <a:custGeom>
            <a:avLst/>
            <a:gdLst>
              <a:gd name="connsiteX0" fmla="*/ 0 w 825500"/>
              <a:gd name="connsiteY0" fmla="*/ 0 h 670560"/>
              <a:gd name="connsiteX1" fmla="*/ 412750 w 825500"/>
              <a:gd name="connsiteY1" fmla="*/ 335280 h 670560"/>
              <a:gd name="connsiteX2" fmla="*/ 825500 w 825500"/>
              <a:gd name="connsiteY2" fmla="*/ 67056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500" h="670560" fill="none" extrusionOk="0">
                <a:moveTo>
                  <a:pt x="0" y="0"/>
                </a:moveTo>
                <a:cubicBezTo>
                  <a:pt x="229026" y="-19717"/>
                  <a:pt x="413277" y="208072"/>
                  <a:pt x="412750" y="335280"/>
                </a:cubicBezTo>
                <a:cubicBezTo>
                  <a:pt x="366637" y="508145"/>
                  <a:pt x="598603" y="613222"/>
                  <a:pt x="825500" y="670560"/>
                </a:cubicBezTo>
              </a:path>
            </a:pathLst>
          </a:custGeom>
          <a:noFill/>
          <a:ln w="34925" cap="rnd" cmpd="sng">
            <a:solidFill>
              <a:srgbClr val="AD020B"/>
            </a:solidFill>
            <a:prstDash val="solid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1" name="موصل: منحني 170">
            <a:extLst>
              <a:ext uri="{FF2B5EF4-FFF2-40B4-BE49-F238E27FC236}">
                <a16:creationId xmlns:a16="http://schemas.microsoft.com/office/drawing/2014/main" id="{17C02FC0-CE52-08BF-ABBB-410B73634C49}"/>
              </a:ext>
            </a:extLst>
          </p:cNvPr>
          <p:cNvCxnSpPr>
            <a:cxnSpLocks/>
          </p:cNvCxnSpPr>
          <p:nvPr/>
        </p:nvCxnSpPr>
        <p:spPr>
          <a:xfrm flipV="1">
            <a:off x="2303362" y="1132954"/>
            <a:ext cx="798992" cy="591674"/>
          </a:xfrm>
          <a:custGeom>
            <a:avLst/>
            <a:gdLst>
              <a:gd name="connsiteX0" fmla="*/ 0 w 798992"/>
              <a:gd name="connsiteY0" fmla="*/ 0 h 591674"/>
              <a:gd name="connsiteX1" fmla="*/ 399496 w 798992"/>
              <a:gd name="connsiteY1" fmla="*/ 295837 h 591674"/>
              <a:gd name="connsiteX2" fmla="*/ 798992 w 798992"/>
              <a:gd name="connsiteY2" fmla="*/ 591674 h 59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992" h="591674" fill="none" extrusionOk="0">
                <a:moveTo>
                  <a:pt x="0" y="0"/>
                </a:moveTo>
                <a:cubicBezTo>
                  <a:pt x="217907" y="-15807"/>
                  <a:pt x="399869" y="176537"/>
                  <a:pt x="399496" y="295837"/>
                </a:cubicBezTo>
                <a:cubicBezTo>
                  <a:pt x="345608" y="449862"/>
                  <a:pt x="587902" y="559986"/>
                  <a:pt x="798992" y="591674"/>
                </a:cubicBezTo>
              </a:path>
            </a:pathLst>
          </a:custGeom>
          <a:noFill/>
          <a:ln w="34925" cap="rnd" cmpd="sng">
            <a:solidFill>
              <a:srgbClr val="026876"/>
            </a:solidFill>
            <a:prstDash val="solid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3" name="موصل: منحني 172">
            <a:extLst>
              <a:ext uri="{FF2B5EF4-FFF2-40B4-BE49-F238E27FC236}">
                <a16:creationId xmlns:a16="http://schemas.microsoft.com/office/drawing/2014/main" id="{6187FD17-72D2-00E9-DAB5-61C4EDE9AD7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56686" y="1673379"/>
            <a:ext cx="617574" cy="156256"/>
          </a:xfrm>
          <a:custGeom>
            <a:avLst/>
            <a:gdLst>
              <a:gd name="connsiteX0" fmla="*/ 0 w 617574"/>
              <a:gd name="connsiteY0" fmla="*/ 0 h 156256"/>
              <a:gd name="connsiteX1" fmla="*/ 308787 w 617574"/>
              <a:gd name="connsiteY1" fmla="*/ 78128 h 156256"/>
              <a:gd name="connsiteX2" fmla="*/ 617574 w 617574"/>
              <a:gd name="connsiteY2" fmla="*/ 156256 h 15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574" h="156256" fill="none" extrusionOk="0">
                <a:moveTo>
                  <a:pt x="0" y="0"/>
                </a:moveTo>
                <a:cubicBezTo>
                  <a:pt x="161875" y="-6512"/>
                  <a:pt x="308879" y="46127"/>
                  <a:pt x="308787" y="78128"/>
                </a:cubicBezTo>
                <a:cubicBezTo>
                  <a:pt x="301300" y="118040"/>
                  <a:pt x="455486" y="134755"/>
                  <a:pt x="617574" y="156256"/>
                </a:cubicBezTo>
              </a:path>
            </a:pathLst>
          </a:custGeom>
          <a:noFill/>
          <a:ln w="34925" cap="rnd">
            <a:solidFill>
              <a:srgbClr val="2BACC0"/>
            </a:solidFill>
            <a:prstDash val="sysDash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4" name="Google Shape;1091;p41">
            <a:extLst>
              <a:ext uri="{FF2B5EF4-FFF2-40B4-BE49-F238E27FC236}">
                <a16:creationId xmlns:a16="http://schemas.microsoft.com/office/drawing/2014/main" id="{0BA405C3-65DC-EEF4-7BD9-E9034E085CA9}"/>
              </a:ext>
            </a:extLst>
          </p:cNvPr>
          <p:cNvSpPr/>
          <p:nvPr/>
        </p:nvSpPr>
        <p:spPr>
          <a:xfrm>
            <a:off x="11391900" y="2295358"/>
            <a:ext cx="515166" cy="660978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87" name="مربع نص 186">
            <a:extLst>
              <a:ext uri="{FF2B5EF4-FFF2-40B4-BE49-F238E27FC236}">
                <a16:creationId xmlns:a16="http://schemas.microsoft.com/office/drawing/2014/main" id="{AD605AB5-CF1A-46EF-89DC-F5EEC53F1DE1}"/>
              </a:ext>
            </a:extLst>
          </p:cNvPr>
          <p:cNvSpPr txBox="1"/>
          <p:nvPr/>
        </p:nvSpPr>
        <p:spPr>
          <a:xfrm>
            <a:off x="11155680" y="3022969"/>
            <a:ext cx="929640" cy="1477328"/>
          </a:xfrm>
          <a:prstGeom prst="rect">
            <a:avLst/>
          </a:prstGeom>
          <a:noFill/>
          <a:ln cap="rnd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701800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</a:p>
          <a:p>
            <a:pPr algn="ctr"/>
            <a:r>
              <a:rPr lang="ar-SA" dirty="0">
                <a:solidFill>
                  <a:srgbClr val="701800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</a:t>
            </a:r>
            <a:endParaRPr lang="ar-SA" sz="1800" dirty="0">
              <a:solidFill>
                <a:srgbClr val="701800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88" name="مربع نص 187">
            <a:extLst>
              <a:ext uri="{FF2B5EF4-FFF2-40B4-BE49-F238E27FC236}">
                <a16:creationId xmlns:a16="http://schemas.microsoft.com/office/drawing/2014/main" id="{3C144FAC-F532-99B0-4770-EC9CB8B49BC3}"/>
              </a:ext>
            </a:extLst>
          </p:cNvPr>
          <p:cNvSpPr txBox="1"/>
          <p:nvPr/>
        </p:nvSpPr>
        <p:spPr>
          <a:xfrm>
            <a:off x="9850055" y="642153"/>
            <a:ext cx="193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rgbClr val="EC4612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rgbClr val="EC4612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EC4612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</a:t>
            </a:r>
            <a:endParaRPr lang="ar-SA" sz="1800" dirty="0">
              <a:solidFill>
                <a:srgbClr val="EC4612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89" name="Google Shape;1096;p41">
            <a:extLst>
              <a:ext uri="{FF2B5EF4-FFF2-40B4-BE49-F238E27FC236}">
                <a16:creationId xmlns:a16="http://schemas.microsoft.com/office/drawing/2014/main" id="{9CB59529-69DB-95DD-F746-AF40950FD280}"/>
              </a:ext>
            </a:extLst>
          </p:cNvPr>
          <p:cNvSpPr/>
          <p:nvPr/>
        </p:nvSpPr>
        <p:spPr>
          <a:xfrm>
            <a:off x="2774947" y="5416051"/>
            <a:ext cx="703484" cy="621392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AD02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90" name="مربع نص 189">
            <a:extLst>
              <a:ext uri="{FF2B5EF4-FFF2-40B4-BE49-F238E27FC236}">
                <a16:creationId xmlns:a16="http://schemas.microsoft.com/office/drawing/2014/main" id="{9FCD90BA-FADD-464C-5511-2DC579C85789}"/>
              </a:ext>
            </a:extLst>
          </p:cNvPr>
          <p:cNvSpPr txBox="1"/>
          <p:nvPr/>
        </p:nvSpPr>
        <p:spPr>
          <a:xfrm>
            <a:off x="2021198" y="6105558"/>
            <a:ext cx="2154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AD020B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</a:p>
          <a:p>
            <a:pPr algn="ctr"/>
            <a:r>
              <a:rPr lang="ar-SA" sz="1800" dirty="0">
                <a:solidFill>
                  <a:srgbClr val="AD020B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</a:t>
            </a:r>
          </a:p>
        </p:txBody>
      </p:sp>
      <p:sp>
        <p:nvSpPr>
          <p:cNvPr id="191" name="Google Shape;1099;p41">
            <a:extLst>
              <a:ext uri="{FF2B5EF4-FFF2-40B4-BE49-F238E27FC236}">
                <a16:creationId xmlns:a16="http://schemas.microsoft.com/office/drawing/2014/main" id="{CAD76C37-63FC-0593-FDCD-8EEE7DF68FFA}"/>
              </a:ext>
            </a:extLst>
          </p:cNvPr>
          <p:cNvSpPr/>
          <p:nvPr/>
        </p:nvSpPr>
        <p:spPr>
          <a:xfrm>
            <a:off x="2981498" y="297988"/>
            <a:ext cx="737062" cy="702814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92" name="مربع نص 191">
            <a:extLst>
              <a:ext uri="{FF2B5EF4-FFF2-40B4-BE49-F238E27FC236}">
                <a16:creationId xmlns:a16="http://schemas.microsoft.com/office/drawing/2014/main" id="{F5FF97E1-8C49-7902-1885-202F862CD28F}"/>
              </a:ext>
            </a:extLst>
          </p:cNvPr>
          <p:cNvSpPr txBox="1"/>
          <p:nvPr/>
        </p:nvSpPr>
        <p:spPr>
          <a:xfrm>
            <a:off x="1030147" y="333006"/>
            <a:ext cx="1915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rgbClr val="02687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</a:p>
          <a:p>
            <a:r>
              <a:rPr lang="ar-SA" sz="1800" dirty="0">
                <a:solidFill>
                  <a:srgbClr val="02687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</a:t>
            </a:r>
          </a:p>
        </p:txBody>
      </p:sp>
      <p:sp>
        <p:nvSpPr>
          <p:cNvPr id="213" name="مربع نص 212">
            <a:extLst>
              <a:ext uri="{FF2B5EF4-FFF2-40B4-BE49-F238E27FC236}">
                <a16:creationId xmlns:a16="http://schemas.microsoft.com/office/drawing/2014/main" id="{3ECC4C32-DB66-065E-659F-0C3DE723C773}"/>
              </a:ext>
            </a:extLst>
          </p:cNvPr>
          <p:cNvSpPr txBox="1"/>
          <p:nvPr/>
        </p:nvSpPr>
        <p:spPr>
          <a:xfrm>
            <a:off x="7144242" y="1186207"/>
            <a:ext cx="937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2BACC0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</a:t>
            </a:r>
          </a:p>
        </p:txBody>
      </p:sp>
      <p:sp>
        <p:nvSpPr>
          <p:cNvPr id="214" name="Google Shape;1118;p41">
            <a:extLst>
              <a:ext uri="{FF2B5EF4-FFF2-40B4-BE49-F238E27FC236}">
                <a16:creationId xmlns:a16="http://schemas.microsoft.com/office/drawing/2014/main" id="{93316107-28D2-6D17-D982-149693B665BF}"/>
              </a:ext>
            </a:extLst>
          </p:cNvPr>
          <p:cNvSpPr/>
          <p:nvPr/>
        </p:nvSpPr>
        <p:spPr>
          <a:xfrm>
            <a:off x="7355439" y="690884"/>
            <a:ext cx="495814" cy="501274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cxnSp>
        <p:nvCxnSpPr>
          <p:cNvPr id="220" name="موصل: منحني 219">
            <a:extLst>
              <a:ext uri="{FF2B5EF4-FFF2-40B4-BE49-F238E27FC236}">
                <a16:creationId xmlns:a16="http://schemas.microsoft.com/office/drawing/2014/main" id="{8BEECA7C-53DB-82E3-47B3-CDB815B7CCC6}"/>
              </a:ext>
            </a:extLst>
          </p:cNvPr>
          <p:cNvCxnSpPr>
            <a:cxnSpLocks/>
          </p:cNvCxnSpPr>
          <p:nvPr/>
        </p:nvCxnSpPr>
        <p:spPr>
          <a:xfrm>
            <a:off x="6701742" y="5011838"/>
            <a:ext cx="1040178" cy="982562"/>
          </a:xfrm>
          <a:custGeom>
            <a:avLst/>
            <a:gdLst>
              <a:gd name="connsiteX0" fmla="*/ 0 w 1040178"/>
              <a:gd name="connsiteY0" fmla="*/ 0 h 982562"/>
              <a:gd name="connsiteX1" fmla="*/ 520089 w 1040178"/>
              <a:gd name="connsiteY1" fmla="*/ 491281 h 982562"/>
              <a:gd name="connsiteX2" fmla="*/ 1040178 w 1040178"/>
              <a:gd name="connsiteY2" fmla="*/ 982562 h 98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0178" h="982562" fill="none" extrusionOk="0">
                <a:moveTo>
                  <a:pt x="0" y="0"/>
                </a:moveTo>
                <a:cubicBezTo>
                  <a:pt x="299297" y="-34168"/>
                  <a:pt x="520237" y="256972"/>
                  <a:pt x="520089" y="491281"/>
                </a:cubicBezTo>
                <a:cubicBezTo>
                  <a:pt x="485526" y="740838"/>
                  <a:pt x="758907" y="923253"/>
                  <a:pt x="1040178" y="982562"/>
                </a:cubicBezTo>
              </a:path>
            </a:pathLst>
          </a:custGeom>
          <a:noFill/>
          <a:ln w="34925" cap="rnd" cmpd="sng">
            <a:solidFill>
              <a:srgbClr val="FDBB48"/>
            </a:solidFill>
            <a:prstDash val="sysDash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7" name="موصل: منحني 226">
            <a:extLst>
              <a:ext uri="{FF2B5EF4-FFF2-40B4-BE49-F238E27FC236}">
                <a16:creationId xmlns:a16="http://schemas.microsoft.com/office/drawing/2014/main" id="{97A5D98A-BD9A-D710-3D93-3F556E709569}"/>
              </a:ext>
            </a:extLst>
          </p:cNvPr>
          <p:cNvCxnSpPr>
            <a:cxnSpLocks/>
          </p:cNvCxnSpPr>
          <p:nvPr/>
        </p:nvCxnSpPr>
        <p:spPr>
          <a:xfrm flipV="1">
            <a:off x="9913620" y="5608320"/>
            <a:ext cx="662940" cy="171450"/>
          </a:xfrm>
          <a:custGeom>
            <a:avLst/>
            <a:gdLst>
              <a:gd name="connsiteX0" fmla="*/ 0 w 662940"/>
              <a:gd name="connsiteY0" fmla="*/ 0 h 171450"/>
              <a:gd name="connsiteX1" fmla="*/ 331470 w 662940"/>
              <a:gd name="connsiteY1" fmla="*/ 85725 h 171450"/>
              <a:gd name="connsiteX2" fmla="*/ 662940 w 662940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2940" h="171450" fill="none" extrusionOk="0">
                <a:moveTo>
                  <a:pt x="0" y="0"/>
                </a:moveTo>
                <a:cubicBezTo>
                  <a:pt x="175326" y="-8349"/>
                  <a:pt x="331483" y="43842"/>
                  <a:pt x="331470" y="85725"/>
                </a:cubicBezTo>
                <a:cubicBezTo>
                  <a:pt x="314248" y="130539"/>
                  <a:pt x="492650" y="158722"/>
                  <a:pt x="662940" y="171450"/>
                </a:cubicBezTo>
              </a:path>
            </a:pathLst>
          </a:custGeom>
          <a:noFill/>
          <a:ln w="34925" cap="rnd" cmpd="sng">
            <a:solidFill>
              <a:srgbClr val="FDBB48"/>
            </a:solidFill>
            <a:prstDash val="solid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9" name="مربع نص 228">
            <a:extLst>
              <a:ext uri="{FF2B5EF4-FFF2-40B4-BE49-F238E27FC236}">
                <a16:creationId xmlns:a16="http://schemas.microsoft.com/office/drawing/2014/main" id="{C9E7D66A-6E08-3889-F1C7-CC66456FE5E3}"/>
              </a:ext>
            </a:extLst>
          </p:cNvPr>
          <p:cNvSpPr txBox="1"/>
          <p:nvPr/>
        </p:nvSpPr>
        <p:spPr>
          <a:xfrm>
            <a:off x="10478770" y="5549897"/>
            <a:ext cx="1391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FDBB4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</a:p>
          <a:p>
            <a:pPr algn="ctr"/>
            <a:r>
              <a:rPr lang="ar-SA" dirty="0">
                <a:solidFill>
                  <a:srgbClr val="FDBB4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</a:t>
            </a:r>
            <a:endParaRPr lang="ar-SA" sz="1800" dirty="0">
              <a:solidFill>
                <a:srgbClr val="FDBB48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30" name="Google Shape;1138;p41">
            <a:extLst>
              <a:ext uri="{FF2B5EF4-FFF2-40B4-BE49-F238E27FC236}">
                <a16:creationId xmlns:a16="http://schemas.microsoft.com/office/drawing/2014/main" id="{877536BE-0BAD-DCA6-13A4-16A1C01A1A24}"/>
              </a:ext>
            </a:extLst>
          </p:cNvPr>
          <p:cNvSpPr/>
          <p:nvPr/>
        </p:nvSpPr>
        <p:spPr>
          <a:xfrm>
            <a:off x="10891040" y="5015353"/>
            <a:ext cx="634107" cy="512925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cxnSp>
        <p:nvCxnSpPr>
          <p:cNvPr id="279" name="موصل: منحني 278">
            <a:extLst>
              <a:ext uri="{FF2B5EF4-FFF2-40B4-BE49-F238E27FC236}">
                <a16:creationId xmlns:a16="http://schemas.microsoft.com/office/drawing/2014/main" id="{5D9F3AA1-26BA-5D92-2CC9-00A91A363924}"/>
              </a:ext>
            </a:extLst>
          </p:cNvPr>
          <p:cNvCxnSpPr>
            <a:cxnSpLocks/>
          </p:cNvCxnSpPr>
          <p:nvPr/>
        </p:nvCxnSpPr>
        <p:spPr>
          <a:xfrm>
            <a:off x="6469380" y="975360"/>
            <a:ext cx="703580" cy="289560"/>
          </a:xfrm>
          <a:custGeom>
            <a:avLst/>
            <a:gdLst>
              <a:gd name="connsiteX0" fmla="*/ 0 w 703580"/>
              <a:gd name="connsiteY0" fmla="*/ 0 h 289560"/>
              <a:gd name="connsiteX1" fmla="*/ 351790 w 703580"/>
              <a:gd name="connsiteY1" fmla="*/ 144780 h 289560"/>
              <a:gd name="connsiteX2" fmla="*/ 703580 w 70358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580" h="289560" fill="none" extrusionOk="0">
                <a:moveTo>
                  <a:pt x="0" y="0"/>
                </a:moveTo>
                <a:cubicBezTo>
                  <a:pt x="183438" y="-6566"/>
                  <a:pt x="352060" y="93068"/>
                  <a:pt x="351790" y="144780"/>
                </a:cubicBezTo>
                <a:cubicBezTo>
                  <a:pt x="347678" y="217636"/>
                  <a:pt x="513519" y="249981"/>
                  <a:pt x="703580" y="289560"/>
                </a:cubicBezTo>
              </a:path>
            </a:pathLst>
          </a:custGeom>
          <a:noFill/>
          <a:ln w="34925" cap="rnd" cmpd="sng">
            <a:solidFill>
              <a:srgbClr val="2BACC0"/>
            </a:solidFill>
            <a:prstDash val="solid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2" name="موصل: منحني 281">
            <a:extLst>
              <a:ext uri="{FF2B5EF4-FFF2-40B4-BE49-F238E27FC236}">
                <a16:creationId xmlns:a16="http://schemas.microsoft.com/office/drawing/2014/main" id="{39B1811E-EE4A-CC3A-3F90-4F2B412CBD08}"/>
              </a:ext>
            </a:extLst>
          </p:cNvPr>
          <p:cNvCxnSpPr>
            <a:cxnSpLocks/>
          </p:cNvCxnSpPr>
          <p:nvPr/>
        </p:nvCxnSpPr>
        <p:spPr>
          <a:xfrm rot="5400000">
            <a:off x="4352544" y="4791456"/>
            <a:ext cx="1402080" cy="329184"/>
          </a:xfrm>
          <a:custGeom>
            <a:avLst/>
            <a:gdLst>
              <a:gd name="connsiteX0" fmla="*/ 0 w 1402080"/>
              <a:gd name="connsiteY0" fmla="*/ 0 h 329184"/>
              <a:gd name="connsiteX1" fmla="*/ 701040 w 1402080"/>
              <a:gd name="connsiteY1" fmla="*/ 164592 h 329184"/>
              <a:gd name="connsiteX2" fmla="*/ 1402080 w 1402080"/>
              <a:gd name="connsiteY2" fmla="*/ 329184 h 3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2080" h="329184" fill="none" extrusionOk="0">
                <a:moveTo>
                  <a:pt x="0" y="0"/>
                </a:moveTo>
                <a:cubicBezTo>
                  <a:pt x="357604" y="-6166"/>
                  <a:pt x="701301" y="102332"/>
                  <a:pt x="701040" y="164592"/>
                </a:cubicBezTo>
                <a:cubicBezTo>
                  <a:pt x="621954" y="255849"/>
                  <a:pt x="1025039" y="255086"/>
                  <a:pt x="1402080" y="329184"/>
                </a:cubicBezTo>
              </a:path>
            </a:pathLst>
          </a:custGeom>
          <a:noFill/>
          <a:ln w="34925" cap="rnd" cmpd="sng">
            <a:solidFill>
              <a:srgbClr val="951663"/>
            </a:solidFill>
            <a:prstDash val="sysDash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3" name="موصل: منحني 302">
            <a:extLst>
              <a:ext uri="{FF2B5EF4-FFF2-40B4-BE49-F238E27FC236}">
                <a16:creationId xmlns:a16="http://schemas.microsoft.com/office/drawing/2014/main" id="{19553812-A679-2740-30C8-2479EB44E4B9}"/>
              </a:ext>
            </a:extLst>
          </p:cNvPr>
          <p:cNvCxnSpPr>
            <a:cxnSpLocks/>
          </p:cNvCxnSpPr>
          <p:nvPr/>
        </p:nvCxnSpPr>
        <p:spPr>
          <a:xfrm flipV="1">
            <a:off x="5414010" y="6324600"/>
            <a:ext cx="742950" cy="177165"/>
          </a:xfrm>
          <a:custGeom>
            <a:avLst/>
            <a:gdLst>
              <a:gd name="connsiteX0" fmla="*/ 0 w 742950"/>
              <a:gd name="connsiteY0" fmla="*/ 0 h 177165"/>
              <a:gd name="connsiteX1" fmla="*/ 371475 w 742950"/>
              <a:gd name="connsiteY1" fmla="*/ 88583 h 177165"/>
              <a:gd name="connsiteX2" fmla="*/ 742950 w 742950"/>
              <a:gd name="connsiteY2" fmla="*/ 177165 h 17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177165" fill="none" extrusionOk="0">
                <a:moveTo>
                  <a:pt x="0" y="0"/>
                </a:moveTo>
                <a:cubicBezTo>
                  <a:pt x="190697" y="-4317"/>
                  <a:pt x="371534" y="48842"/>
                  <a:pt x="371475" y="88583"/>
                </a:cubicBezTo>
                <a:cubicBezTo>
                  <a:pt x="323029" y="138363"/>
                  <a:pt x="552324" y="163506"/>
                  <a:pt x="742950" y="177165"/>
                </a:cubicBezTo>
              </a:path>
            </a:pathLst>
          </a:custGeom>
          <a:noFill/>
          <a:ln w="34925" cap="rnd" cmpd="sng">
            <a:solidFill>
              <a:srgbClr val="951663"/>
            </a:solidFill>
            <a:prstDash val="solid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4" name="Google Shape;1129;p41">
            <a:extLst>
              <a:ext uri="{FF2B5EF4-FFF2-40B4-BE49-F238E27FC236}">
                <a16:creationId xmlns:a16="http://schemas.microsoft.com/office/drawing/2014/main" id="{87C2CCF8-0F39-D7F1-9263-704F7F3022B5}"/>
              </a:ext>
            </a:extLst>
          </p:cNvPr>
          <p:cNvSpPr/>
          <p:nvPr/>
        </p:nvSpPr>
        <p:spPr>
          <a:xfrm>
            <a:off x="6207210" y="5881354"/>
            <a:ext cx="586860" cy="54203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951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07" name="مربع نص 306">
            <a:extLst>
              <a:ext uri="{FF2B5EF4-FFF2-40B4-BE49-F238E27FC236}">
                <a16:creationId xmlns:a16="http://schemas.microsoft.com/office/drawing/2014/main" id="{9A45ADD2-6B1F-8698-F921-FC9D55052CFC}"/>
              </a:ext>
            </a:extLst>
          </p:cNvPr>
          <p:cNvSpPr txBox="1"/>
          <p:nvPr/>
        </p:nvSpPr>
        <p:spPr>
          <a:xfrm>
            <a:off x="5922338" y="6407388"/>
            <a:ext cx="1163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951663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</a:p>
        </p:txBody>
      </p:sp>
      <p:sp>
        <p:nvSpPr>
          <p:cNvPr id="311" name="Google Shape;817;p21">
            <a:extLst>
              <a:ext uri="{FF2B5EF4-FFF2-40B4-BE49-F238E27FC236}">
                <a16:creationId xmlns:a16="http://schemas.microsoft.com/office/drawing/2014/main" id="{C1790683-6467-4E3E-9D81-FCDC2F6BB0EE}"/>
              </a:ext>
            </a:extLst>
          </p:cNvPr>
          <p:cNvSpPr/>
          <p:nvPr/>
        </p:nvSpPr>
        <p:spPr>
          <a:xfrm rot="1473133">
            <a:off x="10059352" y="1932321"/>
            <a:ext cx="398931" cy="38860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EC46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Harmattan" panose="01000503000000020003" pitchFamily="2" charset="-78"/>
              <a:cs typeface="Harmattan" panose="01000503000000020003" pitchFamily="2" charset="-78"/>
              <a:sym typeface="Arial"/>
            </a:endParaRPr>
          </a:p>
        </p:txBody>
      </p:sp>
      <p:sp>
        <p:nvSpPr>
          <p:cNvPr id="312" name="Google Shape;818;p21">
            <a:extLst>
              <a:ext uri="{FF2B5EF4-FFF2-40B4-BE49-F238E27FC236}">
                <a16:creationId xmlns:a16="http://schemas.microsoft.com/office/drawing/2014/main" id="{1E87F818-8637-CC16-27A6-F54FD83F6796}"/>
              </a:ext>
            </a:extLst>
          </p:cNvPr>
          <p:cNvSpPr/>
          <p:nvPr/>
        </p:nvSpPr>
        <p:spPr>
          <a:xfrm>
            <a:off x="529594" y="1926464"/>
            <a:ext cx="418605" cy="40677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Harmattan" panose="01000503000000020003" pitchFamily="2" charset="-78"/>
              <a:cs typeface="Harmattan" panose="01000503000000020003" pitchFamily="2" charset="-78"/>
              <a:sym typeface="Arial"/>
            </a:endParaRPr>
          </a:p>
        </p:txBody>
      </p:sp>
      <p:sp>
        <p:nvSpPr>
          <p:cNvPr id="313" name="Google Shape;819;p21">
            <a:extLst>
              <a:ext uri="{FF2B5EF4-FFF2-40B4-BE49-F238E27FC236}">
                <a16:creationId xmlns:a16="http://schemas.microsoft.com/office/drawing/2014/main" id="{286E4C38-D2A0-89E6-0FAB-0F181EA24C30}"/>
              </a:ext>
            </a:extLst>
          </p:cNvPr>
          <p:cNvSpPr/>
          <p:nvPr/>
        </p:nvSpPr>
        <p:spPr>
          <a:xfrm rot="2486979">
            <a:off x="2598505" y="4142482"/>
            <a:ext cx="297803" cy="28938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AD02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Harmattan" panose="01000503000000020003" pitchFamily="2" charset="-78"/>
              <a:cs typeface="Harmattan" panose="01000503000000020003" pitchFamily="2" charset="-78"/>
              <a:sym typeface="Arial"/>
            </a:endParaRPr>
          </a:p>
        </p:txBody>
      </p:sp>
      <p:sp>
        <p:nvSpPr>
          <p:cNvPr id="316" name="Google Shape;819;p21">
            <a:extLst>
              <a:ext uri="{FF2B5EF4-FFF2-40B4-BE49-F238E27FC236}">
                <a16:creationId xmlns:a16="http://schemas.microsoft.com/office/drawing/2014/main" id="{50F9CEED-A432-5508-1B27-7A6D3DF1CA81}"/>
              </a:ext>
            </a:extLst>
          </p:cNvPr>
          <p:cNvSpPr/>
          <p:nvPr/>
        </p:nvSpPr>
        <p:spPr>
          <a:xfrm rot="2486979">
            <a:off x="7371132" y="4956570"/>
            <a:ext cx="297803" cy="28938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Harmattan" panose="01000503000000020003" pitchFamily="2" charset="-78"/>
              <a:cs typeface="Harmattan" panose="01000503000000020003" pitchFamily="2" charset="-78"/>
              <a:sym typeface="Arial"/>
            </a:endParaRPr>
          </a:p>
        </p:txBody>
      </p:sp>
      <p:sp>
        <p:nvSpPr>
          <p:cNvPr id="57" name="Google Shape;1102;p41">
            <a:extLst>
              <a:ext uri="{FF2B5EF4-FFF2-40B4-BE49-F238E27FC236}">
                <a16:creationId xmlns:a16="http://schemas.microsoft.com/office/drawing/2014/main" id="{C04A422C-E3E3-9440-012A-C852E843E9D3}"/>
              </a:ext>
            </a:extLst>
          </p:cNvPr>
          <p:cNvSpPr/>
          <p:nvPr/>
        </p:nvSpPr>
        <p:spPr>
          <a:xfrm>
            <a:off x="1082040" y="1462287"/>
            <a:ext cx="1036320" cy="1380070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rgbClr val="02687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  <a:endParaRPr sz="3200" dirty="0">
              <a:solidFill>
                <a:srgbClr val="026876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0" name="شكل حر: شكل 59">
            <a:extLst>
              <a:ext uri="{FF2B5EF4-FFF2-40B4-BE49-F238E27FC236}">
                <a16:creationId xmlns:a16="http://schemas.microsoft.com/office/drawing/2014/main" id="{01AF32ED-0024-7D72-E95A-778A8B5C04A4}"/>
              </a:ext>
            </a:extLst>
          </p:cNvPr>
          <p:cNvSpPr/>
          <p:nvPr/>
        </p:nvSpPr>
        <p:spPr>
          <a:xfrm>
            <a:off x="9329649" y="3472672"/>
            <a:ext cx="1365148" cy="1353116"/>
          </a:xfrm>
          <a:custGeom>
            <a:avLst/>
            <a:gdLst>
              <a:gd name="connsiteX0" fmla="*/ 1194566 w 1470243"/>
              <a:gd name="connsiteY0" fmla="*/ 1287737 h 1383677"/>
              <a:gd name="connsiteX1" fmla="*/ 1201763 w 1470243"/>
              <a:gd name="connsiteY1" fmla="*/ 1287737 h 1383677"/>
              <a:gd name="connsiteX2" fmla="*/ 1202656 w 1470243"/>
              <a:gd name="connsiteY2" fmla="*/ 1288296 h 1383677"/>
              <a:gd name="connsiteX3" fmla="*/ 1187368 w 1470243"/>
              <a:gd name="connsiteY3" fmla="*/ 1300820 h 1383677"/>
              <a:gd name="connsiteX4" fmla="*/ 1187368 w 1470243"/>
              <a:gd name="connsiteY4" fmla="*/ 1297302 h 1383677"/>
              <a:gd name="connsiteX5" fmla="*/ 1189832 w 1470243"/>
              <a:gd name="connsiteY5" fmla="*/ 1290104 h 1383677"/>
              <a:gd name="connsiteX6" fmla="*/ 1942 w 1470243"/>
              <a:gd name="connsiteY6" fmla="*/ 716046 h 1383677"/>
              <a:gd name="connsiteX7" fmla="*/ 4634 w 1470243"/>
              <a:gd name="connsiteY7" fmla="*/ 716733 h 1383677"/>
              <a:gd name="connsiteX8" fmla="*/ 11832 w 1470243"/>
              <a:gd name="connsiteY8" fmla="*/ 721466 h 1383677"/>
              <a:gd name="connsiteX9" fmla="*/ 16564 w 1470243"/>
              <a:gd name="connsiteY9" fmla="*/ 728664 h 1383677"/>
              <a:gd name="connsiteX10" fmla="*/ 16564 w 1470243"/>
              <a:gd name="connsiteY10" fmla="*/ 735862 h 1383677"/>
              <a:gd name="connsiteX11" fmla="*/ 16564 w 1470243"/>
              <a:gd name="connsiteY11" fmla="*/ 745525 h 1383677"/>
              <a:gd name="connsiteX12" fmla="*/ 11832 w 1470243"/>
              <a:gd name="connsiteY12" fmla="*/ 752723 h 1383677"/>
              <a:gd name="connsiteX13" fmla="*/ 4634 w 1470243"/>
              <a:gd name="connsiteY13" fmla="*/ 757455 h 1383677"/>
              <a:gd name="connsiteX14" fmla="*/ 1529 w 1470243"/>
              <a:gd name="connsiteY14" fmla="*/ 758247 h 1383677"/>
              <a:gd name="connsiteX15" fmla="*/ 0 w 1470243"/>
              <a:gd name="connsiteY15" fmla="*/ 741849 h 1383677"/>
              <a:gd name="connsiteX16" fmla="*/ 1468088 w 1470243"/>
              <a:gd name="connsiteY16" fmla="*/ 551627 h 1383677"/>
              <a:gd name="connsiteX17" fmla="*/ 1470243 w 1470243"/>
              <a:gd name="connsiteY17" fmla="*/ 564670 h 1383677"/>
              <a:gd name="connsiteX18" fmla="*/ 1468088 w 1470243"/>
              <a:gd name="connsiteY18" fmla="*/ 558378 h 1383677"/>
              <a:gd name="connsiteX19" fmla="*/ 1468088 w 1470243"/>
              <a:gd name="connsiteY19" fmla="*/ 553546 h 1383677"/>
              <a:gd name="connsiteX20" fmla="*/ 278058 w 1470243"/>
              <a:gd name="connsiteY20" fmla="*/ 146379 h 1383677"/>
              <a:gd name="connsiteX21" fmla="*/ 278058 w 1470243"/>
              <a:gd name="connsiteY21" fmla="*/ 150461 h 1383677"/>
              <a:gd name="connsiteX22" fmla="*/ 275691 w 1470243"/>
              <a:gd name="connsiteY22" fmla="*/ 157659 h 1383677"/>
              <a:gd name="connsiteX23" fmla="*/ 270860 w 1470243"/>
              <a:gd name="connsiteY23" fmla="*/ 164857 h 1383677"/>
              <a:gd name="connsiteX24" fmla="*/ 263662 w 1470243"/>
              <a:gd name="connsiteY24" fmla="*/ 169689 h 1383677"/>
              <a:gd name="connsiteX25" fmla="*/ 258183 w 1470243"/>
              <a:gd name="connsiteY25" fmla="*/ 169689 h 1383677"/>
              <a:gd name="connsiteX26" fmla="*/ 1212715 w 1470243"/>
              <a:gd name="connsiteY26" fmla="*/ 140034 h 1383677"/>
              <a:gd name="connsiteX27" fmla="*/ 1242060 w 1470243"/>
              <a:gd name="connsiteY27" fmla="*/ 162729 h 1383677"/>
              <a:gd name="connsiteX28" fmla="*/ 1243380 w 1470243"/>
              <a:gd name="connsiteY28" fmla="*/ 164112 h 1383677"/>
              <a:gd name="connsiteX29" fmla="*/ 1235387 w 1470243"/>
              <a:gd name="connsiteY29" fmla="*/ 167322 h 1383677"/>
              <a:gd name="connsiteX30" fmla="*/ 1225822 w 1470243"/>
              <a:gd name="connsiteY30" fmla="*/ 167322 h 1383677"/>
              <a:gd name="connsiteX31" fmla="*/ 1216159 w 1470243"/>
              <a:gd name="connsiteY31" fmla="*/ 162491 h 1383677"/>
              <a:gd name="connsiteX32" fmla="*/ 1211426 w 1470243"/>
              <a:gd name="connsiteY32" fmla="*/ 155293 h 1383677"/>
              <a:gd name="connsiteX33" fmla="*/ 1208961 w 1470243"/>
              <a:gd name="connsiteY33" fmla="*/ 150461 h 1383677"/>
              <a:gd name="connsiteX34" fmla="*/ 1211426 w 1470243"/>
              <a:gd name="connsiteY34" fmla="*/ 143263 h 1383677"/>
              <a:gd name="connsiteX35" fmla="*/ 753123 w 1470243"/>
              <a:gd name="connsiteY35" fmla="*/ 64086 h 1383677"/>
              <a:gd name="connsiteX36" fmla="*/ 717133 w 1470243"/>
              <a:gd name="connsiteY36" fmla="*/ 68917 h 1383677"/>
              <a:gd name="connsiteX37" fmla="*/ 681144 w 1470243"/>
              <a:gd name="connsiteY37" fmla="*/ 78482 h 1383677"/>
              <a:gd name="connsiteX38" fmla="*/ 673946 w 1470243"/>
              <a:gd name="connsiteY38" fmla="*/ 78482 h 1383677"/>
              <a:gd name="connsiteX39" fmla="*/ 669213 w 1470243"/>
              <a:gd name="connsiteY39" fmla="*/ 76115 h 1383677"/>
              <a:gd name="connsiteX40" fmla="*/ 666748 w 1470243"/>
              <a:gd name="connsiteY40" fmla="*/ 71284 h 1383677"/>
              <a:gd name="connsiteX41" fmla="*/ 664381 w 1470243"/>
              <a:gd name="connsiteY41" fmla="*/ 66551 h 1383677"/>
              <a:gd name="connsiteX42" fmla="*/ 637956 w 1470243"/>
              <a:gd name="connsiteY42" fmla="*/ 73749 h 1383677"/>
              <a:gd name="connsiteX43" fmla="*/ 580372 w 1470243"/>
              <a:gd name="connsiteY43" fmla="*/ 90511 h 1383677"/>
              <a:gd name="connsiteX44" fmla="*/ 525253 w 1470243"/>
              <a:gd name="connsiteY44" fmla="*/ 114471 h 1383677"/>
              <a:gd name="connsiteX45" fmla="*/ 458007 w 1470243"/>
              <a:gd name="connsiteY45" fmla="*/ 143263 h 1383677"/>
              <a:gd name="connsiteX46" fmla="*/ 426848 w 1470243"/>
              <a:gd name="connsiteY46" fmla="*/ 157659 h 1383677"/>
              <a:gd name="connsiteX47" fmla="*/ 398057 w 1470243"/>
              <a:gd name="connsiteY47" fmla="*/ 176886 h 1383677"/>
              <a:gd name="connsiteX48" fmla="*/ 369265 w 1470243"/>
              <a:gd name="connsiteY48" fmla="*/ 193649 h 1383677"/>
              <a:gd name="connsiteX49" fmla="*/ 340473 w 1470243"/>
              <a:gd name="connsiteY49" fmla="*/ 215243 h 1383677"/>
              <a:gd name="connsiteX50" fmla="*/ 314047 w 1470243"/>
              <a:gd name="connsiteY50" fmla="*/ 239302 h 1383677"/>
              <a:gd name="connsiteX51" fmla="*/ 290087 w 1470243"/>
              <a:gd name="connsiteY51" fmla="*/ 265628 h 1383677"/>
              <a:gd name="connsiteX52" fmla="*/ 266127 w 1470243"/>
              <a:gd name="connsiteY52" fmla="*/ 294420 h 1383677"/>
              <a:gd name="connsiteX53" fmla="*/ 242068 w 1470243"/>
              <a:gd name="connsiteY53" fmla="*/ 325677 h 1383677"/>
              <a:gd name="connsiteX54" fmla="*/ 220474 w 1470243"/>
              <a:gd name="connsiteY54" fmla="*/ 356835 h 1383677"/>
              <a:gd name="connsiteX55" fmla="*/ 201345 w 1470243"/>
              <a:gd name="connsiteY55" fmla="*/ 390459 h 1383677"/>
              <a:gd name="connsiteX56" fmla="*/ 184484 w 1470243"/>
              <a:gd name="connsiteY56" fmla="*/ 423983 h 1383677"/>
              <a:gd name="connsiteX57" fmla="*/ 167722 w 1470243"/>
              <a:gd name="connsiteY57" fmla="*/ 457607 h 1383677"/>
              <a:gd name="connsiteX58" fmla="*/ 153326 w 1470243"/>
              <a:gd name="connsiteY58" fmla="*/ 491230 h 1383677"/>
              <a:gd name="connsiteX59" fmla="*/ 141296 w 1470243"/>
              <a:gd name="connsiteY59" fmla="*/ 527220 h 1383677"/>
              <a:gd name="connsiteX60" fmla="*/ 131732 w 1470243"/>
              <a:gd name="connsiteY60" fmla="*/ 565576 h 1383677"/>
              <a:gd name="connsiteX61" fmla="*/ 122167 w 1470243"/>
              <a:gd name="connsiteY61" fmla="*/ 601566 h 1383677"/>
              <a:gd name="connsiteX62" fmla="*/ 117336 w 1470243"/>
              <a:gd name="connsiteY62" fmla="*/ 637555 h 1383677"/>
              <a:gd name="connsiteX63" fmla="*/ 112504 w 1470243"/>
              <a:gd name="connsiteY63" fmla="*/ 675912 h 1383677"/>
              <a:gd name="connsiteX64" fmla="*/ 110138 w 1470243"/>
              <a:gd name="connsiteY64" fmla="*/ 714268 h 1383677"/>
              <a:gd name="connsiteX65" fmla="*/ 107772 w 1470243"/>
              <a:gd name="connsiteY65" fmla="*/ 752723 h 1383677"/>
              <a:gd name="connsiteX66" fmla="*/ 110138 w 1470243"/>
              <a:gd name="connsiteY66" fmla="*/ 788712 h 1383677"/>
              <a:gd name="connsiteX67" fmla="*/ 114970 w 1470243"/>
              <a:gd name="connsiteY67" fmla="*/ 827069 h 1383677"/>
              <a:gd name="connsiteX68" fmla="*/ 119702 w 1470243"/>
              <a:gd name="connsiteY68" fmla="*/ 872623 h 1383677"/>
              <a:gd name="connsiteX69" fmla="*/ 131732 w 1470243"/>
              <a:gd name="connsiteY69" fmla="*/ 915810 h 1383677"/>
              <a:gd name="connsiteX70" fmla="*/ 143761 w 1470243"/>
              <a:gd name="connsiteY70" fmla="*/ 958998 h 1383677"/>
              <a:gd name="connsiteX71" fmla="*/ 158157 w 1470243"/>
              <a:gd name="connsiteY71" fmla="*/ 1002186 h 1383677"/>
              <a:gd name="connsiteX72" fmla="*/ 177286 w 1470243"/>
              <a:gd name="connsiteY72" fmla="*/ 1043007 h 1383677"/>
              <a:gd name="connsiteX73" fmla="*/ 198880 w 1470243"/>
              <a:gd name="connsiteY73" fmla="*/ 1081363 h 1383677"/>
              <a:gd name="connsiteX74" fmla="*/ 222939 w 1470243"/>
              <a:gd name="connsiteY74" fmla="*/ 1119818 h 1383677"/>
              <a:gd name="connsiteX75" fmla="*/ 251731 w 1470243"/>
              <a:gd name="connsiteY75" fmla="*/ 1155808 h 1383677"/>
              <a:gd name="connsiteX76" fmla="*/ 278058 w 1470243"/>
              <a:gd name="connsiteY76" fmla="*/ 1186966 h 1383677"/>
              <a:gd name="connsiteX77" fmla="*/ 309314 w 1470243"/>
              <a:gd name="connsiteY77" fmla="*/ 1213391 h 1383677"/>
              <a:gd name="connsiteX78" fmla="*/ 342839 w 1470243"/>
              <a:gd name="connsiteY78" fmla="*/ 1237352 h 1383677"/>
              <a:gd name="connsiteX79" fmla="*/ 376463 w 1470243"/>
              <a:gd name="connsiteY79" fmla="*/ 1258946 h 1383677"/>
              <a:gd name="connsiteX80" fmla="*/ 378829 w 1470243"/>
              <a:gd name="connsiteY80" fmla="*/ 1251748 h 1383677"/>
              <a:gd name="connsiteX81" fmla="*/ 383661 w 1470243"/>
              <a:gd name="connsiteY81" fmla="*/ 1244550 h 1383677"/>
              <a:gd name="connsiteX82" fmla="*/ 386027 w 1470243"/>
              <a:gd name="connsiteY82" fmla="*/ 1244550 h 1383677"/>
              <a:gd name="connsiteX83" fmla="*/ 395690 w 1470243"/>
              <a:gd name="connsiteY83" fmla="*/ 1254114 h 1383677"/>
              <a:gd name="connsiteX84" fmla="*/ 402888 w 1470243"/>
              <a:gd name="connsiteY84" fmla="*/ 1268510 h 1383677"/>
              <a:gd name="connsiteX85" fmla="*/ 402888 w 1470243"/>
              <a:gd name="connsiteY85" fmla="*/ 1273341 h 1383677"/>
              <a:gd name="connsiteX86" fmla="*/ 450809 w 1470243"/>
              <a:gd name="connsiteY86" fmla="*/ 1294935 h 1383677"/>
              <a:gd name="connsiteX87" fmla="*/ 448442 w 1470243"/>
              <a:gd name="connsiteY87" fmla="*/ 1282906 h 1383677"/>
              <a:gd name="connsiteX88" fmla="*/ 448442 w 1470243"/>
              <a:gd name="connsiteY88" fmla="*/ 1268510 h 1383677"/>
              <a:gd name="connsiteX89" fmla="*/ 450809 w 1470243"/>
              <a:gd name="connsiteY89" fmla="*/ 1256579 h 1383677"/>
              <a:gd name="connsiteX90" fmla="*/ 453274 w 1470243"/>
              <a:gd name="connsiteY90" fmla="*/ 1244550 h 1383677"/>
              <a:gd name="connsiteX91" fmla="*/ 455640 w 1470243"/>
              <a:gd name="connsiteY91" fmla="*/ 1244550 h 1383677"/>
              <a:gd name="connsiteX92" fmla="*/ 458007 w 1470243"/>
              <a:gd name="connsiteY92" fmla="*/ 1258946 h 1383677"/>
              <a:gd name="connsiteX93" fmla="*/ 462838 w 1470243"/>
              <a:gd name="connsiteY93" fmla="*/ 1270975 h 1383677"/>
              <a:gd name="connsiteX94" fmla="*/ 470036 w 1470243"/>
              <a:gd name="connsiteY94" fmla="*/ 1285371 h 1383677"/>
              <a:gd name="connsiteX95" fmla="*/ 474868 w 1470243"/>
              <a:gd name="connsiteY95" fmla="*/ 1297302 h 1383677"/>
              <a:gd name="connsiteX96" fmla="*/ 479601 w 1470243"/>
              <a:gd name="connsiteY96" fmla="*/ 1304500 h 1383677"/>
              <a:gd name="connsiteX97" fmla="*/ 520422 w 1470243"/>
              <a:gd name="connsiteY97" fmla="*/ 1316529 h 1383677"/>
              <a:gd name="connsiteX98" fmla="*/ 513224 w 1470243"/>
              <a:gd name="connsiteY98" fmla="*/ 1294935 h 1383677"/>
              <a:gd name="connsiteX99" fmla="*/ 510858 w 1470243"/>
              <a:gd name="connsiteY99" fmla="*/ 1282906 h 1383677"/>
              <a:gd name="connsiteX100" fmla="*/ 508392 w 1470243"/>
              <a:gd name="connsiteY100" fmla="*/ 1268510 h 1383677"/>
              <a:gd name="connsiteX101" fmla="*/ 508392 w 1470243"/>
              <a:gd name="connsiteY101" fmla="*/ 1254114 h 1383677"/>
              <a:gd name="connsiteX102" fmla="*/ 510858 w 1470243"/>
              <a:gd name="connsiteY102" fmla="*/ 1249381 h 1383677"/>
              <a:gd name="connsiteX103" fmla="*/ 513224 w 1470243"/>
              <a:gd name="connsiteY103" fmla="*/ 1244550 h 1383677"/>
              <a:gd name="connsiteX104" fmla="*/ 518055 w 1470243"/>
              <a:gd name="connsiteY104" fmla="*/ 1244550 h 1383677"/>
              <a:gd name="connsiteX105" fmla="*/ 522788 w 1470243"/>
              <a:gd name="connsiteY105" fmla="*/ 1246916 h 1383677"/>
              <a:gd name="connsiteX106" fmla="*/ 529986 w 1470243"/>
              <a:gd name="connsiteY106" fmla="*/ 1254114 h 1383677"/>
              <a:gd name="connsiteX107" fmla="*/ 537184 w 1470243"/>
              <a:gd name="connsiteY107" fmla="*/ 1273341 h 1383677"/>
              <a:gd name="connsiteX108" fmla="*/ 544382 w 1470243"/>
              <a:gd name="connsiteY108" fmla="*/ 1299767 h 1383677"/>
              <a:gd name="connsiteX109" fmla="*/ 551580 w 1470243"/>
              <a:gd name="connsiteY109" fmla="*/ 1311698 h 1383677"/>
              <a:gd name="connsiteX110" fmla="*/ 561243 w 1470243"/>
              <a:gd name="connsiteY110" fmla="*/ 1321361 h 1383677"/>
              <a:gd name="connsiteX111" fmla="*/ 563610 w 1470243"/>
              <a:gd name="connsiteY111" fmla="*/ 1326094 h 1383677"/>
              <a:gd name="connsiteX112" fmla="*/ 570808 w 1470243"/>
              <a:gd name="connsiteY112" fmla="*/ 1326094 h 1383677"/>
              <a:gd name="connsiteX113" fmla="*/ 626025 w 1470243"/>
              <a:gd name="connsiteY113" fmla="*/ 1333292 h 1383677"/>
              <a:gd name="connsiteX114" fmla="*/ 606798 w 1470243"/>
              <a:gd name="connsiteY114" fmla="*/ 1299767 h 1383677"/>
              <a:gd name="connsiteX115" fmla="*/ 601966 w 1470243"/>
              <a:gd name="connsiteY115" fmla="*/ 1287737 h 1383677"/>
              <a:gd name="connsiteX116" fmla="*/ 599600 w 1470243"/>
              <a:gd name="connsiteY116" fmla="*/ 1275708 h 1383677"/>
              <a:gd name="connsiteX117" fmla="*/ 597233 w 1470243"/>
              <a:gd name="connsiteY117" fmla="*/ 1263777 h 1383677"/>
              <a:gd name="connsiteX118" fmla="*/ 597233 w 1470243"/>
              <a:gd name="connsiteY118" fmla="*/ 1251748 h 1383677"/>
              <a:gd name="connsiteX119" fmla="*/ 599600 w 1470243"/>
              <a:gd name="connsiteY119" fmla="*/ 1249381 h 1383677"/>
              <a:gd name="connsiteX120" fmla="*/ 604431 w 1470243"/>
              <a:gd name="connsiteY120" fmla="*/ 1249381 h 1383677"/>
              <a:gd name="connsiteX121" fmla="*/ 613995 w 1470243"/>
              <a:gd name="connsiteY121" fmla="*/ 1258946 h 1383677"/>
              <a:gd name="connsiteX122" fmla="*/ 623560 w 1470243"/>
              <a:gd name="connsiteY122" fmla="*/ 1270975 h 1383677"/>
              <a:gd name="connsiteX123" fmla="*/ 640421 w 1470243"/>
              <a:gd name="connsiteY123" fmla="*/ 1294935 h 1383677"/>
              <a:gd name="connsiteX124" fmla="*/ 657183 w 1470243"/>
              <a:gd name="connsiteY124" fmla="*/ 1314163 h 1383677"/>
              <a:gd name="connsiteX125" fmla="*/ 662015 w 1470243"/>
              <a:gd name="connsiteY125" fmla="*/ 1323727 h 1383677"/>
              <a:gd name="connsiteX126" fmla="*/ 669213 w 1470243"/>
              <a:gd name="connsiteY126" fmla="*/ 1335757 h 1383677"/>
              <a:gd name="connsiteX127" fmla="*/ 731529 w 1470243"/>
              <a:gd name="connsiteY127" fmla="*/ 1335757 h 1383677"/>
              <a:gd name="connsiteX128" fmla="*/ 712400 w 1470243"/>
              <a:gd name="connsiteY128" fmla="*/ 1318896 h 1383677"/>
              <a:gd name="connsiteX129" fmla="*/ 698005 w 1470243"/>
              <a:gd name="connsiteY129" fmla="*/ 1297302 h 1383677"/>
              <a:gd name="connsiteX130" fmla="*/ 690807 w 1470243"/>
              <a:gd name="connsiteY130" fmla="*/ 1287737 h 1383677"/>
              <a:gd name="connsiteX131" fmla="*/ 685975 w 1470243"/>
              <a:gd name="connsiteY131" fmla="*/ 1275708 h 1383677"/>
              <a:gd name="connsiteX132" fmla="*/ 681144 w 1470243"/>
              <a:gd name="connsiteY132" fmla="*/ 1263777 h 1383677"/>
              <a:gd name="connsiteX133" fmla="*/ 678777 w 1470243"/>
              <a:gd name="connsiteY133" fmla="*/ 1251748 h 1383677"/>
              <a:gd name="connsiteX134" fmla="*/ 681144 w 1470243"/>
              <a:gd name="connsiteY134" fmla="*/ 1249381 h 1383677"/>
              <a:gd name="connsiteX135" fmla="*/ 683609 w 1470243"/>
              <a:gd name="connsiteY135" fmla="*/ 1249381 h 1383677"/>
              <a:gd name="connsiteX136" fmla="*/ 705202 w 1470243"/>
              <a:gd name="connsiteY136" fmla="*/ 1266144 h 1383677"/>
              <a:gd name="connsiteX137" fmla="*/ 726796 w 1470243"/>
              <a:gd name="connsiteY137" fmla="*/ 1282906 h 1383677"/>
              <a:gd name="connsiteX138" fmla="*/ 745925 w 1470243"/>
              <a:gd name="connsiteY138" fmla="*/ 1302133 h 1383677"/>
              <a:gd name="connsiteX139" fmla="*/ 762786 w 1470243"/>
              <a:gd name="connsiteY139" fmla="*/ 1321361 h 1383677"/>
              <a:gd name="connsiteX140" fmla="*/ 767519 w 1470243"/>
              <a:gd name="connsiteY140" fmla="*/ 1328559 h 1383677"/>
              <a:gd name="connsiteX141" fmla="*/ 767519 w 1470243"/>
              <a:gd name="connsiteY141" fmla="*/ 1335757 h 1383677"/>
              <a:gd name="connsiteX142" fmla="*/ 805974 w 1470243"/>
              <a:gd name="connsiteY142" fmla="*/ 1330925 h 1383677"/>
              <a:gd name="connsiteX143" fmla="*/ 841964 w 1470243"/>
              <a:gd name="connsiteY143" fmla="*/ 1326094 h 1383677"/>
              <a:gd name="connsiteX144" fmla="*/ 805974 w 1470243"/>
              <a:gd name="connsiteY144" fmla="*/ 1287737 h 1383677"/>
              <a:gd name="connsiteX145" fmla="*/ 784380 w 1470243"/>
              <a:gd name="connsiteY145" fmla="*/ 1266144 h 1383677"/>
              <a:gd name="connsiteX146" fmla="*/ 777182 w 1470243"/>
              <a:gd name="connsiteY146" fmla="*/ 1254114 h 1383677"/>
              <a:gd name="connsiteX147" fmla="*/ 772351 w 1470243"/>
              <a:gd name="connsiteY147" fmla="*/ 1239718 h 1383677"/>
              <a:gd name="connsiteX148" fmla="*/ 772351 w 1470243"/>
              <a:gd name="connsiteY148" fmla="*/ 1237352 h 1383677"/>
              <a:gd name="connsiteX149" fmla="*/ 781915 w 1470243"/>
              <a:gd name="connsiteY149" fmla="*/ 1237352 h 1383677"/>
              <a:gd name="connsiteX150" fmla="*/ 789113 w 1470243"/>
              <a:gd name="connsiteY150" fmla="*/ 1239718 h 1383677"/>
              <a:gd name="connsiteX151" fmla="*/ 803509 w 1470243"/>
              <a:gd name="connsiteY151" fmla="*/ 1246916 h 1383677"/>
              <a:gd name="connsiteX152" fmla="*/ 815538 w 1470243"/>
              <a:gd name="connsiteY152" fmla="*/ 1256579 h 1383677"/>
              <a:gd name="connsiteX153" fmla="*/ 827568 w 1470243"/>
              <a:gd name="connsiteY153" fmla="*/ 1266144 h 1383677"/>
              <a:gd name="connsiteX154" fmla="*/ 853895 w 1470243"/>
              <a:gd name="connsiteY154" fmla="*/ 1292569 h 1383677"/>
              <a:gd name="connsiteX155" fmla="*/ 877855 w 1470243"/>
              <a:gd name="connsiteY155" fmla="*/ 1318896 h 1383677"/>
              <a:gd name="connsiteX156" fmla="*/ 880320 w 1470243"/>
              <a:gd name="connsiteY156" fmla="*/ 1318896 h 1383677"/>
              <a:gd name="connsiteX157" fmla="*/ 928241 w 1470243"/>
              <a:gd name="connsiteY157" fmla="*/ 1309331 h 1383677"/>
              <a:gd name="connsiteX158" fmla="*/ 906647 w 1470243"/>
              <a:gd name="connsiteY158" fmla="*/ 1292569 h 1383677"/>
              <a:gd name="connsiteX159" fmla="*/ 887518 w 1470243"/>
              <a:gd name="connsiteY159" fmla="*/ 1273341 h 1383677"/>
              <a:gd name="connsiteX160" fmla="*/ 877855 w 1470243"/>
              <a:gd name="connsiteY160" fmla="*/ 1261312 h 1383677"/>
              <a:gd name="connsiteX161" fmla="*/ 868291 w 1470243"/>
              <a:gd name="connsiteY161" fmla="*/ 1246916 h 1383677"/>
              <a:gd name="connsiteX162" fmla="*/ 861093 w 1470243"/>
              <a:gd name="connsiteY162" fmla="*/ 1232520 h 1383677"/>
              <a:gd name="connsiteX163" fmla="*/ 858726 w 1470243"/>
              <a:gd name="connsiteY163" fmla="*/ 1225322 h 1383677"/>
              <a:gd name="connsiteX164" fmla="*/ 858726 w 1470243"/>
              <a:gd name="connsiteY164" fmla="*/ 1218124 h 1383677"/>
              <a:gd name="connsiteX165" fmla="*/ 861093 w 1470243"/>
              <a:gd name="connsiteY165" fmla="*/ 1215758 h 1383677"/>
              <a:gd name="connsiteX166" fmla="*/ 863459 w 1470243"/>
              <a:gd name="connsiteY166" fmla="*/ 1215758 h 1383677"/>
              <a:gd name="connsiteX167" fmla="*/ 880320 w 1470243"/>
              <a:gd name="connsiteY167" fmla="*/ 1225322 h 1383677"/>
              <a:gd name="connsiteX168" fmla="*/ 894716 w 1470243"/>
              <a:gd name="connsiteY168" fmla="*/ 1237352 h 1383677"/>
              <a:gd name="connsiteX169" fmla="*/ 921043 w 1470243"/>
              <a:gd name="connsiteY169" fmla="*/ 1261312 h 1383677"/>
              <a:gd name="connsiteX170" fmla="*/ 966696 w 1470243"/>
              <a:gd name="connsiteY170" fmla="*/ 1297302 h 1383677"/>
              <a:gd name="connsiteX171" fmla="*/ 1026646 w 1470243"/>
              <a:gd name="connsiteY171" fmla="*/ 1275708 h 1383677"/>
              <a:gd name="connsiteX172" fmla="*/ 1002686 w 1470243"/>
              <a:gd name="connsiteY172" fmla="*/ 1258946 h 1383677"/>
              <a:gd name="connsiteX173" fmla="*/ 985824 w 1470243"/>
              <a:gd name="connsiteY173" fmla="*/ 1242183 h 1383677"/>
              <a:gd name="connsiteX174" fmla="*/ 969062 w 1470243"/>
              <a:gd name="connsiteY174" fmla="*/ 1222956 h 1383677"/>
              <a:gd name="connsiteX175" fmla="*/ 954666 w 1470243"/>
              <a:gd name="connsiteY175" fmla="*/ 1203728 h 1383677"/>
              <a:gd name="connsiteX176" fmla="*/ 945102 w 1470243"/>
              <a:gd name="connsiteY176" fmla="*/ 1182135 h 1383677"/>
              <a:gd name="connsiteX177" fmla="*/ 947468 w 1470243"/>
              <a:gd name="connsiteY177" fmla="*/ 1177402 h 1383677"/>
              <a:gd name="connsiteX178" fmla="*/ 952300 w 1470243"/>
              <a:gd name="connsiteY178" fmla="*/ 1174937 h 1383677"/>
              <a:gd name="connsiteX179" fmla="*/ 969062 w 1470243"/>
              <a:gd name="connsiteY179" fmla="*/ 1184600 h 1383677"/>
              <a:gd name="connsiteX180" fmla="*/ 983458 w 1470243"/>
              <a:gd name="connsiteY180" fmla="*/ 1196530 h 1383677"/>
              <a:gd name="connsiteX181" fmla="*/ 1012250 w 1470243"/>
              <a:gd name="connsiteY181" fmla="*/ 1220589 h 1383677"/>
              <a:gd name="connsiteX182" fmla="*/ 1031477 w 1470243"/>
              <a:gd name="connsiteY182" fmla="*/ 1237352 h 1383677"/>
              <a:gd name="connsiteX183" fmla="*/ 1041042 w 1470243"/>
              <a:gd name="connsiteY183" fmla="*/ 1244550 h 1383677"/>
              <a:gd name="connsiteX184" fmla="*/ 1050606 w 1470243"/>
              <a:gd name="connsiteY184" fmla="*/ 1249381 h 1383677"/>
              <a:gd name="connsiteX185" fmla="*/ 1069834 w 1470243"/>
              <a:gd name="connsiteY185" fmla="*/ 1256579 h 1383677"/>
              <a:gd name="connsiteX186" fmla="*/ 1105823 w 1470243"/>
              <a:gd name="connsiteY186" fmla="*/ 1237352 h 1383677"/>
              <a:gd name="connsiteX187" fmla="*/ 1093794 w 1470243"/>
              <a:gd name="connsiteY187" fmla="*/ 1230154 h 1383677"/>
              <a:gd name="connsiteX188" fmla="*/ 1084230 w 1470243"/>
              <a:gd name="connsiteY188" fmla="*/ 1220589 h 1383677"/>
              <a:gd name="connsiteX189" fmla="*/ 1055438 w 1470243"/>
              <a:gd name="connsiteY189" fmla="*/ 1191798 h 1383677"/>
              <a:gd name="connsiteX190" fmla="*/ 1041042 w 1470243"/>
              <a:gd name="connsiteY190" fmla="*/ 1177402 h 1383677"/>
              <a:gd name="connsiteX191" fmla="*/ 1031477 w 1470243"/>
              <a:gd name="connsiteY191" fmla="*/ 1160541 h 1383677"/>
              <a:gd name="connsiteX192" fmla="*/ 1031477 w 1470243"/>
              <a:gd name="connsiteY192" fmla="*/ 1155808 h 1383677"/>
              <a:gd name="connsiteX193" fmla="*/ 1033844 w 1470243"/>
              <a:gd name="connsiteY193" fmla="*/ 1153343 h 1383677"/>
              <a:gd name="connsiteX194" fmla="*/ 1053071 w 1470243"/>
              <a:gd name="connsiteY194" fmla="*/ 1153343 h 1383677"/>
              <a:gd name="connsiteX195" fmla="*/ 1060269 w 1470243"/>
              <a:gd name="connsiteY195" fmla="*/ 1158174 h 1383677"/>
              <a:gd name="connsiteX196" fmla="*/ 1069834 w 1470243"/>
              <a:gd name="connsiteY196" fmla="*/ 1163006 h 1383677"/>
              <a:gd name="connsiteX197" fmla="*/ 1086596 w 1470243"/>
              <a:gd name="connsiteY197" fmla="*/ 1174937 h 1383677"/>
              <a:gd name="connsiteX198" fmla="*/ 1100992 w 1470243"/>
              <a:gd name="connsiteY198" fmla="*/ 1186966 h 1383677"/>
              <a:gd name="connsiteX199" fmla="*/ 1117853 w 1470243"/>
              <a:gd name="connsiteY199" fmla="*/ 1201362 h 1383677"/>
              <a:gd name="connsiteX200" fmla="*/ 1127417 w 1470243"/>
              <a:gd name="connsiteY200" fmla="*/ 1208560 h 1383677"/>
              <a:gd name="connsiteX201" fmla="*/ 1139447 w 1470243"/>
              <a:gd name="connsiteY201" fmla="*/ 1210926 h 1383677"/>
              <a:gd name="connsiteX202" fmla="*/ 1146645 w 1470243"/>
              <a:gd name="connsiteY202" fmla="*/ 1210926 h 1383677"/>
              <a:gd name="connsiteX203" fmla="*/ 1175437 w 1470243"/>
              <a:gd name="connsiteY203" fmla="*/ 1189332 h 1383677"/>
              <a:gd name="connsiteX204" fmla="*/ 1201763 w 1470243"/>
              <a:gd name="connsiteY204" fmla="*/ 1167739 h 1383677"/>
              <a:gd name="connsiteX205" fmla="*/ 1189832 w 1470243"/>
              <a:gd name="connsiteY205" fmla="*/ 1165372 h 1383677"/>
              <a:gd name="connsiteX206" fmla="*/ 1177803 w 1470243"/>
              <a:gd name="connsiteY206" fmla="*/ 1160541 h 1383677"/>
              <a:gd name="connsiteX207" fmla="*/ 1158576 w 1470243"/>
              <a:gd name="connsiteY207" fmla="*/ 1150976 h 1383677"/>
              <a:gd name="connsiteX208" fmla="*/ 1141813 w 1470243"/>
              <a:gd name="connsiteY208" fmla="*/ 1143778 h 1383677"/>
              <a:gd name="connsiteX209" fmla="*/ 1125051 w 1470243"/>
              <a:gd name="connsiteY209" fmla="*/ 1131749 h 1383677"/>
              <a:gd name="connsiteX210" fmla="*/ 1110655 w 1470243"/>
              <a:gd name="connsiteY210" fmla="*/ 1117353 h 1383677"/>
              <a:gd name="connsiteX211" fmla="*/ 1103457 w 1470243"/>
              <a:gd name="connsiteY211" fmla="*/ 1107789 h 1383677"/>
              <a:gd name="connsiteX212" fmla="*/ 1100992 w 1470243"/>
              <a:gd name="connsiteY212" fmla="*/ 1100591 h 1383677"/>
              <a:gd name="connsiteX213" fmla="*/ 1103457 w 1470243"/>
              <a:gd name="connsiteY213" fmla="*/ 1095759 h 1383677"/>
              <a:gd name="connsiteX214" fmla="*/ 1108190 w 1470243"/>
              <a:gd name="connsiteY214" fmla="*/ 1093393 h 1383677"/>
              <a:gd name="connsiteX215" fmla="*/ 1125051 w 1470243"/>
              <a:gd name="connsiteY215" fmla="*/ 1093393 h 1383677"/>
              <a:gd name="connsiteX216" fmla="*/ 1139447 w 1470243"/>
              <a:gd name="connsiteY216" fmla="*/ 1100591 h 1383677"/>
              <a:gd name="connsiteX217" fmla="*/ 1156209 w 1470243"/>
              <a:gd name="connsiteY217" fmla="*/ 1110155 h 1383677"/>
              <a:gd name="connsiteX218" fmla="*/ 1172972 w 1470243"/>
              <a:gd name="connsiteY218" fmla="*/ 1117353 h 1383677"/>
              <a:gd name="connsiteX219" fmla="*/ 1192199 w 1470243"/>
              <a:gd name="connsiteY219" fmla="*/ 1122184 h 1383677"/>
              <a:gd name="connsiteX220" fmla="*/ 1201763 w 1470243"/>
              <a:gd name="connsiteY220" fmla="*/ 1124551 h 1383677"/>
              <a:gd name="connsiteX221" fmla="*/ 1213793 w 1470243"/>
              <a:gd name="connsiteY221" fmla="*/ 1124551 h 1383677"/>
              <a:gd name="connsiteX222" fmla="*/ 1225822 w 1470243"/>
              <a:gd name="connsiteY222" fmla="*/ 1127016 h 1383677"/>
              <a:gd name="connsiteX223" fmla="*/ 1237753 w 1470243"/>
              <a:gd name="connsiteY223" fmla="*/ 1131749 h 1383677"/>
              <a:gd name="connsiteX224" fmla="*/ 1259347 w 1470243"/>
              <a:gd name="connsiteY224" fmla="*/ 1107789 h 1383677"/>
              <a:gd name="connsiteX225" fmla="*/ 1254614 w 1470243"/>
              <a:gd name="connsiteY225" fmla="*/ 1105422 h 1383677"/>
              <a:gd name="connsiteX226" fmla="*/ 1230555 w 1470243"/>
              <a:gd name="connsiteY226" fmla="*/ 1088561 h 1383677"/>
              <a:gd name="connsiteX227" fmla="*/ 1204228 w 1470243"/>
              <a:gd name="connsiteY227" fmla="*/ 1074165 h 1383677"/>
              <a:gd name="connsiteX228" fmla="*/ 1182635 w 1470243"/>
              <a:gd name="connsiteY228" fmla="*/ 1064601 h 1383677"/>
              <a:gd name="connsiteX229" fmla="*/ 1172972 w 1470243"/>
              <a:gd name="connsiteY229" fmla="*/ 1057403 h 1383677"/>
              <a:gd name="connsiteX230" fmla="*/ 1163407 w 1470243"/>
              <a:gd name="connsiteY230" fmla="*/ 1052571 h 1383677"/>
              <a:gd name="connsiteX231" fmla="*/ 1161041 w 1470243"/>
              <a:gd name="connsiteY231" fmla="*/ 1050205 h 1383677"/>
              <a:gd name="connsiteX232" fmla="*/ 1163407 w 1470243"/>
              <a:gd name="connsiteY232" fmla="*/ 1045373 h 1383677"/>
              <a:gd name="connsiteX233" fmla="*/ 1165774 w 1470243"/>
              <a:gd name="connsiteY233" fmla="*/ 1043007 h 1383677"/>
              <a:gd name="connsiteX234" fmla="*/ 1194566 w 1470243"/>
              <a:gd name="connsiteY234" fmla="*/ 1043007 h 1383677"/>
              <a:gd name="connsiteX235" fmla="*/ 1225822 w 1470243"/>
              <a:gd name="connsiteY235" fmla="*/ 1050205 h 1383677"/>
              <a:gd name="connsiteX236" fmla="*/ 1252149 w 1470243"/>
              <a:gd name="connsiteY236" fmla="*/ 1062234 h 1383677"/>
              <a:gd name="connsiteX237" fmla="*/ 1264179 w 1470243"/>
              <a:gd name="connsiteY237" fmla="*/ 1071799 h 1383677"/>
              <a:gd name="connsiteX238" fmla="*/ 1276208 w 1470243"/>
              <a:gd name="connsiteY238" fmla="*/ 1078997 h 1383677"/>
              <a:gd name="connsiteX239" fmla="*/ 1278574 w 1470243"/>
              <a:gd name="connsiteY239" fmla="*/ 1081363 h 1383677"/>
              <a:gd name="connsiteX240" fmla="*/ 1283406 w 1470243"/>
              <a:gd name="connsiteY240" fmla="*/ 1074165 h 1383677"/>
              <a:gd name="connsiteX241" fmla="*/ 1309733 w 1470243"/>
              <a:gd name="connsiteY241" fmla="*/ 1033443 h 1383677"/>
              <a:gd name="connsiteX242" fmla="*/ 1285772 w 1470243"/>
              <a:gd name="connsiteY242" fmla="*/ 1026245 h 1383677"/>
              <a:gd name="connsiteX243" fmla="*/ 1266545 w 1470243"/>
              <a:gd name="connsiteY243" fmla="*/ 1016582 h 1383677"/>
              <a:gd name="connsiteX244" fmla="*/ 1244951 w 1470243"/>
              <a:gd name="connsiteY244" fmla="*/ 1002186 h 1383677"/>
              <a:gd name="connsiteX245" fmla="*/ 1237753 w 1470243"/>
              <a:gd name="connsiteY245" fmla="*/ 992621 h 1383677"/>
              <a:gd name="connsiteX246" fmla="*/ 1235387 w 1470243"/>
              <a:gd name="connsiteY246" fmla="*/ 987790 h 1383677"/>
              <a:gd name="connsiteX247" fmla="*/ 1235387 w 1470243"/>
              <a:gd name="connsiteY247" fmla="*/ 983057 h 1383677"/>
              <a:gd name="connsiteX248" fmla="*/ 1237753 w 1470243"/>
              <a:gd name="connsiteY248" fmla="*/ 978225 h 1383677"/>
              <a:gd name="connsiteX249" fmla="*/ 1240218 w 1470243"/>
              <a:gd name="connsiteY249" fmla="*/ 975859 h 1383677"/>
              <a:gd name="connsiteX250" fmla="*/ 1249783 w 1470243"/>
              <a:gd name="connsiteY250" fmla="*/ 975859 h 1383677"/>
              <a:gd name="connsiteX251" fmla="*/ 1266545 w 1470243"/>
              <a:gd name="connsiteY251" fmla="*/ 980592 h 1383677"/>
              <a:gd name="connsiteX252" fmla="*/ 1297802 w 1470243"/>
              <a:gd name="connsiteY252" fmla="*/ 990255 h 1383677"/>
              <a:gd name="connsiteX253" fmla="*/ 1328960 w 1470243"/>
              <a:gd name="connsiteY253" fmla="*/ 994988 h 1383677"/>
              <a:gd name="connsiteX254" fmla="*/ 1345723 w 1470243"/>
              <a:gd name="connsiteY254" fmla="*/ 956632 h 1383677"/>
              <a:gd name="connsiteX255" fmla="*/ 1314564 w 1470243"/>
              <a:gd name="connsiteY255" fmla="*/ 947067 h 1383677"/>
              <a:gd name="connsiteX256" fmla="*/ 1273743 w 1470243"/>
              <a:gd name="connsiteY256" fmla="*/ 932671 h 1383677"/>
              <a:gd name="connsiteX257" fmla="*/ 1256981 w 1470243"/>
              <a:gd name="connsiteY257" fmla="*/ 923008 h 1383677"/>
              <a:gd name="connsiteX258" fmla="*/ 1240218 w 1470243"/>
              <a:gd name="connsiteY258" fmla="*/ 913444 h 1383677"/>
              <a:gd name="connsiteX259" fmla="*/ 1237753 w 1470243"/>
              <a:gd name="connsiteY259" fmla="*/ 911077 h 1383677"/>
              <a:gd name="connsiteX260" fmla="*/ 1237753 w 1470243"/>
              <a:gd name="connsiteY260" fmla="*/ 908612 h 1383677"/>
              <a:gd name="connsiteX261" fmla="*/ 1240218 w 1470243"/>
              <a:gd name="connsiteY261" fmla="*/ 906246 h 1383677"/>
              <a:gd name="connsiteX262" fmla="*/ 1261812 w 1470243"/>
              <a:gd name="connsiteY262" fmla="*/ 903880 h 1383677"/>
              <a:gd name="connsiteX263" fmla="*/ 1283406 w 1470243"/>
              <a:gd name="connsiteY263" fmla="*/ 903880 h 1383677"/>
              <a:gd name="connsiteX264" fmla="*/ 1302535 w 1470243"/>
              <a:gd name="connsiteY264" fmla="*/ 908612 h 1383677"/>
              <a:gd name="connsiteX265" fmla="*/ 1321762 w 1470243"/>
              <a:gd name="connsiteY265" fmla="*/ 913444 h 1383677"/>
              <a:gd name="connsiteX266" fmla="*/ 1340990 w 1470243"/>
              <a:gd name="connsiteY266" fmla="*/ 915810 h 1383677"/>
              <a:gd name="connsiteX267" fmla="*/ 1357752 w 1470243"/>
              <a:gd name="connsiteY267" fmla="*/ 920642 h 1383677"/>
              <a:gd name="connsiteX268" fmla="*/ 1372148 w 1470243"/>
              <a:gd name="connsiteY268" fmla="*/ 875088 h 1383677"/>
              <a:gd name="connsiteX269" fmla="*/ 1343356 w 1470243"/>
              <a:gd name="connsiteY269" fmla="*/ 877454 h 1383677"/>
              <a:gd name="connsiteX270" fmla="*/ 1316931 w 1470243"/>
              <a:gd name="connsiteY270" fmla="*/ 879821 h 1383677"/>
              <a:gd name="connsiteX271" fmla="*/ 1302535 w 1470243"/>
              <a:gd name="connsiteY271" fmla="*/ 877454 h 1383677"/>
              <a:gd name="connsiteX272" fmla="*/ 1288139 w 1470243"/>
              <a:gd name="connsiteY272" fmla="*/ 872623 h 1383677"/>
              <a:gd name="connsiteX273" fmla="*/ 1261812 w 1470243"/>
              <a:gd name="connsiteY273" fmla="*/ 863058 h 1383677"/>
              <a:gd name="connsiteX274" fmla="*/ 1259347 w 1470243"/>
              <a:gd name="connsiteY274" fmla="*/ 860692 h 1383677"/>
              <a:gd name="connsiteX275" fmla="*/ 1259347 w 1470243"/>
              <a:gd name="connsiteY275" fmla="*/ 858227 h 1383677"/>
              <a:gd name="connsiteX276" fmla="*/ 1261812 w 1470243"/>
              <a:gd name="connsiteY276" fmla="*/ 855860 h 1383677"/>
              <a:gd name="connsiteX277" fmla="*/ 1264179 w 1470243"/>
              <a:gd name="connsiteY277" fmla="*/ 855860 h 1383677"/>
              <a:gd name="connsiteX278" fmla="*/ 1280941 w 1470243"/>
              <a:gd name="connsiteY278" fmla="*/ 853494 h 1383677"/>
              <a:gd name="connsiteX279" fmla="*/ 1295337 w 1470243"/>
              <a:gd name="connsiteY279" fmla="*/ 851029 h 1383677"/>
              <a:gd name="connsiteX280" fmla="*/ 1326594 w 1470243"/>
              <a:gd name="connsiteY280" fmla="*/ 843831 h 1383677"/>
              <a:gd name="connsiteX281" fmla="*/ 1352921 w 1470243"/>
              <a:gd name="connsiteY281" fmla="*/ 839098 h 1383677"/>
              <a:gd name="connsiteX282" fmla="*/ 1367317 w 1470243"/>
              <a:gd name="connsiteY282" fmla="*/ 836633 h 1383677"/>
              <a:gd name="connsiteX283" fmla="*/ 1379346 w 1470243"/>
              <a:gd name="connsiteY283" fmla="*/ 836633 h 1383677"/>
              <a:gd name="connsiteX284" fmla="*/ 1388910 w 1470243"/>
              <a:gd name="connsiteY284" fmla="*/ 788712 h 1383677"/>
              <a:gd name="connsiteX285" fmla="*/ 1372148 w 1470243"/>
              <a:gd name="connsiteY285" fmla="*/ 788712 h 1383677"/>
              <a:gd name="connsiteX286" fmla="*/ 1333792 w 1470243"/>
              <a:gd name="connsiteY286" fmla="*/ 791079 h 1383677"/>
              <a:gd name="connsiteX287" fmla="*/ 1297802 w 1470243"/>
              <a:gd name="connsiteY287" fmla="*/ 793445 h 1383677"/>
              <a:gd name="connsiteX288" fmla="*/ 1280941 w 1470243"/>
              <a:gd name="connsiteY288" fmla="*/ 791079 h 1383677"/>
              <a:gd name="connsiteX289" fmla="*/ 1264179 w 1470243"/>
              <a:gd name="connsiteY289" fmla="*/ 786247 h 1383677"/>
              <a:gd name="connsiteX290" fmla="*/ 1261812 w 1470243"/>
              <a:gd name="connsiteY290" fmla="*/ 783881 h 1383677"/>
              <a:gd name="connsiteX291" fmla="*/ 1264179 w 1470243"/>
              <a:gd name="connsiteY291" fmla="*/ 781514 h 1383677"/>
              <a:gd name="connsiteX292" fmla="*/ 1283406 w 1470243"/>
              <a:gd name="connsiteY292" fmla="*/ 774316 h 1383677"/>
              <a:gd name="connsiteX293" fmla="*/ 1302535 w 1470243"/>
              <a:gd name="connsiteY293" fmla="*/ 767118 h 1383677"/>
              <a:gd name="connsiteX294" fmla="*/ 1345723 w 1470243"/>
              <a:gd name="connsiteY294" fmla="*/ 759920 h 1383677"/>
              <a:gd name="connsiteX295" fmla="*/ 1367317 w 1470243"/>
              <a:gd name="connsiteY295" fmla="*/ 755089 h 1383677"/>
              <a:gd name="connsiteX296" fmla="*/ 1391376 w 1470243"/>
              <a:gd name="connsiteY296" fmla="*/ 755089 h 1383677"/>
              <a:gd name="connsiteX297" fmla="*/ 1393742 w 1470243"/>
              <a:gd name="connsiteY297" fmla="*/ 704703 h 1383677"/>
              <a:gd name="connsiteX298" fmla="*/ 1367317 w 1470243"/>
              <a:gd name="connsiteY298" fmla="*/ 711901 h 1383677"/>
              <a:gd name="connsiteX299" fmla="*/ 1343356 w 1470243"/>
              <a:gd name="connsiteY299" fmla="*/ 719099 h 1383677"/>
              <a:gd name="connsiteX300" fmla="*/ 1319396 w 1470243"/>
              <a:gd name="connsiteY300" fmla="*/ 723931 h 1383677"/>
              <a:gd name="connsiteX301" fmla="*/ 1292970 w 1470243"/>
              <a:gd name="connsiteY301" fmla="*/ 721466 h 1383677"/>
              <a:gd name="connsiteX302" fmla="*/ 1290604 w 1470243"/>
              <a:gd name="connsiteY302" fmla="*/ 719099 h 1383677"/>
              <a:gd name="connsiteX303" fmla="*/ 1288139 w 1470243"/>
              <a:gd name="connsiteY303" fmla="*/ 716733 h 1383677"/>
              <a:gd name="connsiteX304" fmla="*/ 1288139 w 1470243"/>
              <a:gd name="connsiteY304" fmla="*/ 714268 h 1383677"/>
              <a:gd name="connsiteX305" fmla="*/ 1290604 w 1470243"/>
              <a:gd name="connsiteY305" fmla="*/ 709535 h 1383677"/>
              <a:gd name="connsiteX306" fmla="*/ 1302535 w 1470243"/>
              <a:gd name="connsiteY306" fmla="*/ 702337 h 1383677"/>
              <a:gd name="connsiteX307" fmla="*/ 1316931 w 1470243"/>
              <a:gd name="connsiteY307" fmla="*/ 695139 h 1383677"/>
              <a:gd name="connsiteX308" fmla="*/ 1343356 w 1470243"/>
              <a:gd name="connsiteY308" fmla="*/ 683109 h 1383677"/>
              <a:gd name="connsiteX309" fmla="*/ 1391376 w 1470243"/>
              <a:gd name="connsiteY309" fmla="*/ 663882 h 1383677"/>
              <a:gd name="connsiteX310" fmla="*/ 1386544 w 1470243"/>
              <a:gd name="connsiteY310" fmla="*/ 625526 h 1383677"/>
              <a:gd name="connsiteX311" fmla="*/ 1369782 w 1470243"/>
              <a:gd name="connsiteY311" fmla="*/ 635090 h 1383677"/>
              <a:gd name="connsiteX312" fmla="*/ 1352921 w 1470243"/>
              <a:gd name="connsiteY312" fmla="*/ 642288 h 1383677"/>
              <a:gd name="connsiteX313" fmla="*/ 1324129 w 1470243"/>
              <a:gd name="connsiteY313" fmla="*/ 649486 h 1383677"/>
              <a:gd name="connsiteX314" fmla="*/ 1309733 w 1470243"/>
              <a:gd name="connsiteY314" fmla="*/ 651951 h 1383677"/>
              <a:gd name="connsiteX315" fmla="*/ 1295337 w 1470243"/>
              <a:gd name="connsiteY315" fmla="*/ 649486 h 1383677"/>
              <a:gd name="connsiteX316" fmla="*/ 1292970 w 1470243"/>
              <a:gd name="connsiteY316" fmla="*/ 647120 h 1383677"/>
              <a:gd name="connsiteX317" fmla="*/ 1292970 w 1470243"/>
              <a:gd name="connsiteY317" fmla="*/ 642288 h 1383677"/>
              <a:gd name="connsiteX318" fmla="*/ 1302535 w 1470243"/>
              <a:gd name="connsiteY318" fmla="*/ 635090 h 1383677"/>
              <a:gd name="connsiteX319" fmla="*/ 1314564 w 1470243"/>
              <a:gd name="connsiteY319" fmla="*/ 625526 h 1383677"/>
              <a:gd name="connsiteX320" fmla="*/ 1340990 w 1470243"/>
              <a:gd name="connsiteY320" fmla="*/ 611130 h 1383677"/>
              <a:gd name="connsiteX321" fmla="*/ 1360119 w 1470243"/>
              <a:gd name="connsiteY321" fmla="*/ 596734 h 1383677"/>
              <a:gd name="connsiteX322" fmla="*/ 1369782 w 1470243"/>
              <a:gd name="connsiteY322" fmla="*/ 591903 h 1383677"/>
              <a:gd name="connsiteX323" fmla="*/ 1379346 w 1470243"/>
              <a:gd name="connsiteY323" fmla="*/ 587170 h 1383677"/>
              <a:gd name="connsiteX324" fmla="*/ 1369782 w 1470243"/>
              <a:gd name="connsiteY324" fmla="*/ 546348 h 1383677"/>
              <a:gd name="connsiteX325" fmla="*/ 1357752 w 1470243"/>
              <a:gd name="connsiteY325" fmla="*/ 560744 h 1383677"/>
              <a:gd name="connsiteX326" fmla="*/ 1343356 w 1470243"/>
              <a:gd name="connsiteY326" fmla="*/ 572774 h 1383677"/>
              <a:gd name="connsiteX327" fmla="*/ 1333792 w 1470243"/>
              <a:gd name="connsiteY327" fmla="*/ 579972 h 1383677"/>
              <a:gd name="connsiteX328" fmla="*/ 1324129 w 1470243"/>
              <a:gd name="connsiteY328" fmla="*/ 587170 h 1383677"/>
              <a:gd name="connsiteX329" fmla="*/ 1312198 w 1470243"/>
              <a:gd name="connsiteY329" fmla="*/ 591903 h 1383677"/>
              <a:gd name="connsiteX330" fmla="*/ 1307366 w 1470243"/>
              <a:gd name="connsiteY330" fmla="*/ 591903 h 1383677"/>
              <a:gd name="connsiteX331" fmla="*/ 1302535 w 1470243"/>
              <a:gd name="connsiteY331" fmla="*/ 589536 h 1383677"/>
              <a:gd name="connsiteX332" fmla="*/ 1297802 w 1470243"/>
              <a:gd name="connsiteY332" fmla="*/ 584803 h 1383677"/>
              <a:gd name="connsiteX333" fmla="*/ 1297802 w 1470243"/>
              <a:gd name="connsiteY333" fmla="*/ 579972 h 1383677"/>
              <a:gd name="connsiteX334" fmla="*/ 1300168 w 1470243"/>
              <a:gd name="connsiteY334" fmla="*/ 575140 h 1383677"/>
              <a:gd name="connsiteX335" fmla="*/ 1302535 w 1470243"/>
              <a:gd name="connsiteY335" fmla="*/ 570407 h 1383677"/>
              <a:gd name="connsiteX336" fmla="*/ 1309733 w 1470243"/>
              <a:gd name="connsiteY336" fmla="*/ 560744 h 1383677"/>
              <a:gd name="connsiteX337" fmla="*/ 1316931 w 1470243"/>
              <a:gd name="connsiteY337" fmla="*/ 553546 h 1383677"/>
              <a:gd name="connsiteX338" fmla="*/ 1338525 w 1470243"/>
              <a:gd name="connsiteY338" fmla="*/ 534418 h 1383677"/>
              <a:gd name="connsiteX339" fmla="*/ 1348188 w 1470243"/>
              <a:gd name="connsiteY339" fmla="*/ 522388 h 1383677"/>
              <a:gd name="connsiteX340" fmla="*/ 1352921 w 1470243"/>
              <a:gd name="connsiteY340" fmla="*/ 520022 h 1383677"/>
              <a:gd name="connsiteX341" fmla="*/ 1360119 w 1470243"/>
              <a:gd name="connsiteY341" fmla="*/ 517557 h 1383677"/>
              <a:gd name="connsiteX342" fmla="*/ 1343356 w 1470243"/>
              <a:gd name="connsiteY342" fmla="*/ 476834 h 1383677"/>
              <a:gd name="connsiteX343" fmla="*/ 1336158 w 1470243"/>
              <a:gd name="connsiteY343" fmla="*/ 484032 h 1383677"/>
              <a:gd name="connsiteX344" fmla="*/ 1321762 w 1470243"/>
              <a:gd name="connsiteY344" fmla="*/ 493596 h 1383677"/>
              <a:gd name="connsiteX345" fmla="*/ 1309733 w 1470243"/>
              <a:gd name="connsiteY345" fmla="*/ 503161 h 1383677"/>
              <a:gd name="connsiteX346" fmla="*/ 1302535 w 1470243"/>
              <a:gd name="connsiteY346" fmla="*/ 507992 h 1383677"/>
              <a:gd name="connsiteX347" fmla="*/ 1297802 w 1470243"/>
              <a:gd name="connsiteY347" fmla="*/ 510359 h 1383677"/>
              <a:gd name="connsiteX348" fmla="*/ 1290604 w 1470243"/>
              <a:gd name="connsiteY348" fmla="*/ 507992 h 1383677"/>
              <a:gd name="connsiteX349" fmla="*/ 1288139 w 1470243"/>
              <a:gd name="connsiteY349" fmla="*/ 503161 h 1383677"/>
              <a:gd name="connsiteX350" fmla="*/ 1285772 w 1470243"/>
              <a:gd name="connsiteY350" fmla="*/ 498428 h 1383677"/>
              <a:gd name="connsiteX351" fmla="*/ 1285772 w 1470243"/>
              <a:gd name="connsiteY351" fmla="*/ 491230 h 1383677"/>
              <a:gd name="connsiteX352" fmla="*/ 1290604 w 1470243"/>
              <a:gd name="connsiteY352" fmla="*/ 481567 h 1383677"/>
              <a:gd name="connsiteX353" fmla="*/ 1297802 w 1470243"/>
              <a:gd name="connsiteY353" fmla="*/ 472002 h 1383677"/>
              <a:gd name="connsiteX354" fmla="*/ 1307366 w 1470243"/>
              <a:gd name="connsiteY354" fmla="*/ 462438 h 1383677"/>
              <a:gd name="connsiteX355" fmla="*/ 1316931 w 1470243"/>
              <a:gd name="connsiteY355" fmla="*/ 455240 h 1383677"/>
              <a:gd name="connsiteX356" fmla="*/ 1324129 w 1470243"/>
              <a:gd name="connsiteY356" fmla="*/ 452775 h 1383677"/>
              <a:gd name="connsiteX357" fmla="*/ 1331327 w 1470243"/>
              <a:gd name="connsiteY357" fmla="*/ 450409 h 1383677"/>
              <a:gd name="connsiteX358" fmla="*/ 1316931 w 1470243"/>
              <a:gd name="connsiteY358" fmla="*/ 423983 h 1383677"/>
              <a:gd name="connsiteX359" fmla="*/ 1307366 w 1470243"/>
              <a:gd name="connsiteY359" fmla="*/ 431181 h 1383677"/>
              <a:gd name="connsiteX360" fmla="*/ 1297802 w 1470243"/>
              <a:gd name="connsiteY360" fmla="*/ 433646 h 1383677"/>
              <a:gd name="connsiteX361" fmla="*/ 1288139 w 1470243"/>
              <a:gd name="connsiteY361" fmla="*/ 436013 h 1383677"/>
              <a:gd name="connsiteX362" fmla="*/ 1283406 w 1470243"/>
              <a:gd name="connsiteY362" fmla="*/ 433646 h 1383677"/>
              <a:gd name="connsiteX363" fmla="*/ 1278574 w 1470243"/>
              <a:gd name="connsiteY363" fmla="*/ 431181 h 1383677"/>
              <a:gd name="connsiteX364" fmla="*/ 1276208 w 1470243"/>
              <a:gd name="connsiteY364" fmla="*/ 421617 h 1383677"/>
              <a:gd name="connsiteX365" fmla="*/ 1276208 w 1470243"/>
              <a:gd name="connsiteY365" fmla="*/ 414419 h 1383677"/>
              <a:gd name="connsiteX366" fmla="*/ 1280941 w 1470243"/>
              <a:gd name="connsiteY366" fmla="*/ 409587 h 1383677"/>
              <a:gd name="connsiteX367" fmla="*/ 1288139 w 1470243"/>
              <a:gd name="connsiteY367" fmla="*/ 402389 h 1383677"/>
              <a:gd name="connsiteX368" fmla="*/ 1297802 w 1470243"/>
              <a:gd name="connsiteY368" fmla="*/ 392825 h 1383677"/>
              <a:gd name="connsiteX369" fmla="*/ 1283406 w 1470243"/>
              <a:gd name="connsiteY369" fmla="*/ 371231 h 1383677"/>
              <a:gd name="connsiteX370" fmla="*/ 1278574 w 1470243"/>
              <a:gd name="connsiteY370" fmla="*/ 376063 h 1383677"/>
              <a:gd name="connsiteX371" fmla="*/ 1269010 w 1470243"/>
              <a:gd name="connsiteY371" fmla="*/ 380796 h 1383677"/>
              <a:gd name="connsiteX372" fmla="*/ 1252149 w 1470243"/>
              <a:gd name="connsiteY372" fmla="*/ 380796 h 1383677"/>
              <a:gd name="connsiteX373" fmla="*/ 1247416 w 1470243"/>
              <a:gd name="connsiteY373" fmla="*/ 378429 h 1383677"/>
              <a:gd name="connsiteX374" fmla="*/ 1244951 w 1470243"/>
              <a:gd name="connsiteY374" fmla="*/ 373598 h 1383677"/>
              <a:gd name="connsiteX375" fmla="*/ 1247416 w 1470243"/>
              <a:gd name="connsiteY375" fmla="*/ 364033 h 1383677"/>
              <a:gd name="connsiteX376" fmla="*/ 1249783 w 1470243"/>
              <a:gd name="connsiteY376" fmla="*/ 356835 h 1383677"/>
              <a:gd name="connsiteX377" fmla="*/ 1261812 w 1470243"/>
              <a:gd name="connsiteY377" fmla="*/ 344806 h 1383677"/>
              <a:gd name="connsiteX378" fmla="*/ 1264179 w 1470243"/>
              <a:gd name="connsiteY378" fmla="*/ 340073 h 1383677"/>
              <a:gd name="connsiteX379" fmla="*/ 1244951 w 1470243"/>
              <a:gd name="connsiteY379" fmla="*/ 316014 h 1383677"/>
              <a:gd name="connsiteX380" fmla="*/ 1235387 w 1470243"/>
              <a:gd name="connsiteY380" fmla="*/ 320846 h 1383677"/>
              <a:gd name="connsiteX381" fmla="*/ 1225822 w 1470243"/>
              <a:gd name="connsiteY381" fmla="*/ 328043 h 1383677"/>
              <a:gd name="connsiteX382" fmla="*/ 1213793 w 1470243"/>
              <a:gd name="connsiteY382" fmla="*/ 328043 h 1383677"/>
              <a:gd name="connsiteX383" fmla="*/ 1211426 w 1470243"/>
              <a:gd name="connsiteY383" fmla="*/ 323212 h 1383677"/>
              <a:gd name="connsiteX384" fmla="*/ 1208961 w 1470243"/>
              <a:gd name="connsiteY384" fmla="*/ 316014 h 1383677"/>
              <a:gd name="connsiteX385" fmla="*/ 1213793 w 1470243"/>
              <a:gd name="connsiteY385" fmla="*/ 308816 h 1383677"/>
              <a:gd name="connsiteX386" fmla="*/ 1218624 w 1470243"/>
              <a:gd name="connsiteY386" fmla="*/ 301618 h 1383677"/>
              <a:gd name="connsiteX387" fmla="*/ 1228189 w 1470243"/>
              <a:gd name="connsiteY387" fmla="*/ 294420 h 1383677"/>
              <a:gd name="connsiteX388" fmla="*/ 1216159 w 1470243"/>
              <a:gd name="connsiteY388" fmla="*/ 280024 h 1383677"/>
              <a:gd name="connsiteX389" fmla="*/ 1208961 w 1470243"/>
              <a:gd name="connsiteY389" fmla="*/ 284856 h 1383677"/>
              <a:gd name="connsiteX390" fmla="*/ 1201763 w 1470243"/>
              <a:gd name="connsiteY390" fmla="*/ 289687 h 1383677"/>
              <a:gd name="connsiteX391" fmla="*/ 1192199 w 1470243"/>
              <a:gd name="connsiteY391" fmla="*/ 289687 h 1383677"/>
              <a:gd name="connsiteX392" fmla="*/ 1187368 w 1470243"/>
              <a:gd name="connsiteY392" fmla="*/ 287222 h 1383677"/>
              <a:gd name="connsiteX393" fmla="*/ 1182635 w 1470243"/>
              <a:gd name="connsiteY393" fmla="*/ 287222 h 1383677"/>
              <a:gd name="connsiteX394" fmla="*/ 1182635 w 1470243"/>
              <a:gd name="connsiteY394" fmla="*/ 282489 h 1383677"/>
              <a:gd name="connsiteX395" fmla="*/ 1185001 w 1470243"/>
              <a:gd name="connsiteY395" fmla="*/ 280024 h 1383677"/>
              <a:gd name="connsiteX396" fmla="*/ 1185001 w 1470243"/>
              <a:gd name="connsiteY396" fmla="*/ 272826 h 1383677"/>
              <a:gd name="connsiteX397" fmla="*/ 1192199 w 1470243"/>
              <a:gd name="connsiteY397" fmla="*/ 265628 h 1383677"/>
              <a:gd name="connsiteX398" fmla="*/ 1197030 w 1470243"/>
              <a:gd name="connsiteY398" fmla="*/ 260895 h 1383677"/>
              <a:gd name="connsiteX399" fmla="*/ 1170605 w 1470243"/>
              <a:gd name="connsiteY399" fmla="*/ 236837 h 1383677"/>
              <a:gd name="connsiteX400" fmla="*/ 1144180 w 1470243"/>
              <a:gd name="connsiteY400" fmla="*/ 215243 h 1383677"/>
              <a:gd name="connsiteX401" fmla="*/ 1117853 w 1470243"/>
              <a:gd name="connsiteY401" fmla="*/ 193649 h 1383677"/>
              <a:gd name="connsiteX402" fmla="*/ 1089061 w 1470243"/>
              <a:gd name="connsiteY402" fmla="*/ 172055 h 1383677"/>
              <a:gd name="connsiteX403" fmla="*/ 1053071 w 1470243"/>
              <a:gd name="connsiteY403" fmla="*/ 150461 h 1383677"/>
              <a:gd name="connsiteX404" fmla="*/ 1014616 w 1470243"/>
              <a:gd name="connsiteY404" fmla="*/ 131332 h 1383677"/>
              <a:gd name="connsiteX405" fmla="*/ 976260 w 1470243"/>
              <a:gd name="connsiteY405" fmla="*/ 112105 h 1383677"/>
              <a:gd name="connsiteX406" fmla="*/ 937904 w 1470243"/>
              <a:gd name="connsiteY406" fmla="*/ 95343 h 1383677"/>
              <a:gd name="connsiteX407" fmla="*/ 897082 w 1470243"/>
              <a:gd name="connsiteY407" fmla="*/ 80947 h 1383677"/>
              <a:gd name="connsiteX408" fmla="*/ 856261 w 1470243"/>
              <a:gd name="connsiteY408" fmla="*/ 71284 h 1383677"/>
              <a:gd name="connsiteX409" fmla="*/ 815538 w 1470243"/>
              <a:gd name="connsiteY409" fmla="*/ 64086 h 1383677"/>
              <a:gd name="connsiteX410" fmla="*/ 772351 w 1470243"/>
              <a:gd name="connsiteY410" fmla="*/ 64086 h 1383677"/>
              <a:gd name="connsiteX411" fmla="*/ 769984 w 1470243"/>
              <a:gd name="connsiteY411" fmla="*/ 66551 h 1383677"/>
              <a:gd name="connsiteX412" fmla="*/ 767519 w 1470243"/>
              <a:gd name="connsiteY412" fmla="*/ 68917 h 1383677"/>
              <a:gd name="connsiteX413" fmla="*/ 762786 w 1470243"/>
              <a:gd name="connsiteY413" fmla="*/ 71284 h 1383677"/>
              <a:gd name="connsiteX414" fmla="*/ 757955 w 1470243"/>
              <a:gd name="connsiteY414" fmla="*/ 68917 h 1383677"/>
              <a:gd name="connsiteX415" fmla="*/ 419194 w 1470243"/>
              <a:gd name="connsiteY415" fmla="*/ 36745 h 1383677"/>
              <a:gd name="connsiteX416" fmla="*/ 419650 w 1470243"/>
              <a:gd name="connsiteY416" fmla="*/ 37759 h 1383677"/>
              <a:gd name="connsiteX417" fmla="*/ 422017 w 1470243"/>
              <a:gd name="connsiteY417" fmla="*/ 44957 h 1383677"/>
              <a:gd name="connsiteX418" fmla="*/ 419650 w 1470243"/>
              <a:gd name="connsiteY418" fmla="*/ 52155 h 1383677"/>
              <a:gd name="connsiteX419" fmla="*/ 417284 w 1470243"/>
              <a:gd name="connsiteY419" fmla="*/ 56888 h 1383677"/>
              <a:gd name="connsiteX420" fmla="*/ 412452 w 1470243"/>
              <a:gd name="connsiteY420" fmla="*/ 59353 h 1383677"/>
              <a:gd name="connsiteX421" fmla="*/ 405254 w 1470243"/>
              <a:gd name="connsiteY421" fmla="*/ 61719 h 1383677"/>
              <a:gd name="connsiteX422" fmla="*/ 398057 w 1470243"/>
              <a:gd name="connsiteY422" fmla="*/ 61719 h 1383677"/>
              <a:gd name="connsiteX423" fmla="*/ 393225 w 1470243"/>
              <a:gd name="connsiteY423" fmla="*/ 56888 h 1383677"/>
              <a:gd name="connsiteX424" fmla="*/ 388926 w 1470243"/>
              <a:gd name="connsiteY424" fmla="*/ 50350 h 1383677"/>
              <a:gd name="connsiteX425" fmla="*/ 698005 w 1470243"/>
              <a:gd name="connsiteY425" fmla="*/ 30561 h 1383677"/>
              <a:gd name="connsiteX426" fmla="*/ 719598 w 1470243"/>
              <a:gd name="connsiteY426" fmla="*/ 30561 h 1383677"/>
              <a:gd name="connsiteX427" fmla="*/ 741192 w 1470243"/>
              <a:gd name="connsiteY427" fmla="*/ 35294 h 1383677"/>
              <a:gd name="connsiteX428" fmla="*/ 820370 w 1470243"/>
              <a:gd name="connsiteY428" fmla="*/ 35294 h 1383677"/>
              <a:gd name="connsiteX429" fmla="*/ 844330 w 1470243"/>
              <a:gd name="connsiteY429" fmla="*/ 40125 h 1383677"/>
              <a:gd name="connsiteX430" fmla="*/ 897082 w 1470243"/>
              <a:gd name="connsiteY430" fmla="*/ 49690 h 1383677"/>
              <a:gd name="connsiteX431" fmla="*/ 945102 w 1470243"/>
              <a:gd name="connsiteY431" fmla="*/ 64086 h 1383677"/>
              <a:gd name="connsiteX432" fmla="*/ 1002686 w 1470243"/>
              <a:gd name="connsiteY432" fmla="*/ 85680 h 1383677"/>
              <a:gd name="connsiteX433" fmla="*/ 1060269 w 1470243"/>
              <a:gd name="connsiteY433" fmla="*/ 114471 h 1383677"/>
              <a:gd name="connsiteX434" fmla="*/ 1117853 w 1470243"/>
              <a:gd name="connsiteY434" fmla="*/ 143263 h 1383677"/>
              <a:gd name="connsiteX435" fmla="*/ 1144180 w 1470243"/>
              <a:gd name="connsiteY435" fmla="*/ 160124 h 1383677"/>
              <a:gd name="connsiteX436" fmla="*/ 1168239 w 1470243"/>
              <a:gd name="connsiteY436" fmla="*/ 179253 h 1383677"/>
              <a:gd name="connsiteX437" fmla="*/ 1211426 w 1470243"/>
              <a:gd name="connsiteY437" fmla="*/ 215243 h 1383677"/>
              <a:gd name="connsiteX438" fmla="*/ 1252149 w 1470243"/>
              <a:gd name="connsiteY438" fmla="*/ 253697 h 1383677"/>
              <a:gd name="connsiteX439" fmla="*/ 1290604 w 1470243"/>
              <a:gd name="connsiteY439" fmla="*/ 296885 h 1383677"/>
              <a:gd name="connsiteX440" fmla="*/ 1324129 w 1470243"/>
              <a:gd name="connsiteY440" fmla="*/ 342439 h 1383677"/>
              <a:gd name="connsiteX441" fmla="*/ 1352921 w 1470243"/>
              <a:gd name="connsiteY441" fmla="*/ 392825 h 1383677"/>
              <a:gd name="connsiteX442" fmla="*/ 1379346 w 1470243"/>
              <a:gd name="connsiteY442" fmla="*/ 443211 h 1383677"/>
              <a:gd name="connsiteX443" fmla="*/ 1400940 w 1470243"/>
              <a:gd name="connsiteY443" fmla="*/ 495963 h 1383677"/>
              <a:gd name="connsiteX444" fmla="*/ 1417702 w 1470243"/>
              <a:gd name="connsiteY444" fmla="*/ 548813 h 1383677"/>
              <a:gd name="connsiteX445" fmla="*/ 1427365 w 1470243"/>
              <a:gd name="connsiteY445" fmla="*/ 603932 h 1383677"/>
              <a:gd name="connsiteX446" fmla="*/ 1434563 w 1470243"/>
              <a:gd name="connsiteY446" fmla="*/ 656684 h 1383677"/>
              <a:gd name="connsiteX447" fmla="*/ 1436930 w 1470243"/>
              <a:gd name="connsiteY447" fmla="*/ 711901 h 1383677"/>
              <a:gd name="connsiteX448" fmla="*/ 1434563 w 1470243"/>
              <a:gd name="connsiteY448" fmla="*/ 767118 h 1383677"/>
              <a:gd name="connsiteX449" fmla="*/ 1429732 w 1470243"/>
              <a:gd name="connsiteY449" fmla="*/ 819871 h 1383677"/>
              <a:gd name="connsiteX450" fmla="*/ 1420167 w 1470243"/>
              <a:gd name="connsiteY450" fmla="*/ 872623 h 1383677"/>
              <a:gd name="connsiteX451" fmla="*/ 1405772 w 1470243"/>
              <a:gd name="connsiteY451" fmla="*/ 923008 h 1383677"/>
              <a:gd name="connsiteX452" fmla="*/ 1386544 w 1470243"/>
              <a:gd name="connsiteY452" fmla="*/ 973394 h 1383677"/>
              <a:gd name="connsiteX453" fmla="*/ 1364950 w 1470243"/>
              <a:gd name="connsiteY453" fmla="*/ 1021413 h 1383677"/>
              <a:gd name="connsiteX454" fmla="*/ 1338525 w 1470243"/>
              <a:gd name="connsiteY454" fmla="*/ 1066967 h 1383677"/>
              <a:gd name="connsiteX455" fmla="*/ 1307366 w 1470243"/>
              <a:gd name="connsiteY455" fmla="*/ 1110155 h 1383677"/>
              <a:gd name="connsiteX456" fmla="*/ 1273743 w 1470243"/>
              <a:gd name="connsiteY456" fmla="*/ 1153343 h 1383677"/>
              <a:gd name="connsiteX457" fmla="*/ 1237753 w 1470243"/>
              <a:gd name="connsiteY457" fmla="*/ 1191798 h 1383677"/>
              <a:gd name="connsiteX458" fmla="*/ 1197030 w 1470243"/>
              <a:gd name="connsiteY458" fmla="*/ 1225322 h 1383677"/>
              <a:gd name="connsiteX459" fmla="*/ 1151378 w 1470243"/>
              <a:gd name="connsiteY459" fmla="*/ 1256579 h 1383677"/>
              <a:gd name="connsiteX460" fmla="*/ 1103457 w 1470243"/>
              <a:gd name="connsiteY460" fmla="*/ 1285371 h 1383677"/>
              <a:gd name="connsiteX461" fmla="*/ 1062636 w 1470243"/>
              <a:gd name="connsiteY461" fmla="*/ 1306965 h 1383677"/>
              <a:gd name="connsiteX462" fmla="*/ 1019448 w 1470243"/>
              <a:gd name="connsiteY462" fmla="*/ 1323727 h 1383677"/>
              <a:gd name="connsiteX463" fmla="*/ 976260 w 1470243"/>
              <a:gd name="connsiteY463" fmla="*/ 1340489 h 1383677"/>
              <a:gd name="connsiteX464" fmla="*/ 930706 w 1470243"/>
              <a:gd name="connsiteY464" fmla="*/ 1352519 h 1383677"/>
              <a:gd name="connsiteX465" fmla="*/ 887518 w 1470243"/>
              <a:gd name="connsiteY465" fmla="*/ 1364548 h 1383677"/>
              <a:gd name="connsiteX466" fmla="*/ 841964 w 1470243"/>
              <a:gd name="connsiteY466" fmla="*/ 1371746 h 1383677"/>
              <a:gd name="connsiteX467" fmla="*/ 796311 w 1470243"/>
              <a:gd name="connsiteY467" fmla="*/ 1378944 h 1383677"/>
              <a:gd name="connsiteX468" fmla="*/ 748390 w 1470243"/>
              <a:gd name="connsiteY468" fmla="*/ 1381311 h 1383677"/>
              <a:gd name="connsiteX469" fmla="*/ 702737 w 1470243"/>
              <a:gd name="connsiteY469" fmla="*/ 1383677 h 1383677"/>
              <a:gd name="connsiteX470" fmla="*/ 657183 w 1470243"/>
              <a:gd name="connsiteY470" fmla="*/ 1381311 h 1383677"/>
              <a:gd name="connsiteX471" fmla="*/ 611629 w 1470243"/>
              <a:gd name="connsiteY471" fmla="*/ 1376479 h 1383677"/>
              <a:gd name="connsiteX472" fmla="*/ 565976 w 1470243"/>
              <a:gd name="connsiteY472" fmla="*/ 1369281 h 1383677"/>
              <a:gd name="connsiteX473" fmla="*/ 520422 w 1470243"/>
              <a:gd name="connsiteY473" fmla="*/ 1359717 h 1383677"/>
              <a:gd name="connsiteX474" fmla="*/ 477234 w 1470243"/>
              <a:gd name="connsiteY474" fmla="*/ 1347687 h 1383677"/>
              <a:gd name="connsiteX475" fmla="*/ 431680 w 1470243"/>
              <a:gd name="connsiteY475" fmla="*/ 1330925 h 1383677"/>
              <a:gd name="connsiteX476" fmla="*/ 390859 w 1470243"/>
              <a:gd name="connsiteY476" fmla="*/ 1314163 h 1383677"/>
              <a:gd name="connsiteX477" fmla="*/ 388492 w 1470243"/>
              <a:gd name="connsiteY477" fmla="*/ 1311698 h 1383677"/>
              <a:gd name="connsiteX478" fmla="*/ 381294 w 1470243"/>
              <a:gd name="connsiteY478" fmla="*/ 1311698 h 1383677"/>
              <a:gd name="connsiteX479" fmla="*/ 376463 w 1470243"/>
              <a:gd name="connsiteY479" fmla="*/ 1306965 h 1383677"/>
              <a:gd name="connsiteX480" fmla="*/ 342839 w 1470243"/>
              <a:gd name="connsiteY480" fmla="*/ 1287737 h 1383677"/>
              <a:gd name="connsiteX481" fmla="*/ 309314 w 1470243"/>
              <a:gd name="connsiteY481" fmla="*/ 1266144 h 1383677"/>
              <a:gd name="connsiteX482" fmla="*/ 280523 w 1470243"/>
              <a:gd name="connsiteY482" fmla="*/ 1242183 h 1383677"/>
              <a:gd name="connsiteX483" fmla="*/ 251731 w 1470243"/>
              <a:gd name="connsiteY483" fmla="*/ 1215758 h 1383677"/>
              <a:gd name="connsiteX484" fmla="*/ 225305 w 1470243"/>
              <a:gd name="connsiteY484" fmla="*/ 1186966 h 1383677"/>
              <a:gd name="connsiteX485" fmla="*/ 198880 w 1470243"/>
              <a:gd name="connsiteY485" fmla="*/ 1155808 h 1383677"/>
              <a:gd name="connsiteX486" fmla="*/ 177286 w 1470243"/>
              <a:gd name="connsiteY486" fmla="*/ 1124551 h 1383677"/>
              <a:gd name="connsiteX487" fmla="*/ 155692 w 1470243"/>
              <a:gd name="connsiteY487" fmla="*/ 1088561 h 1383677"/>
              <a:gd name="connsiteX488" fmla="*/ 138930 w 1470243"/>
              <a:gd name="connsiteY488" fmla="*/ 1055036 h 1383677"/>
              <a:gd name="connsiteX489" fmla="*/ 122167 w 1470243"/>
              <a:gd name="connsiteY489" fmla="*/ 1019047 h 1383677"/>
              <a:gd name="connsiteX490" fmla="*/ 107772 w 1470243"/>
              <a:gd name="connsiteY490" fmla="*/ 980592 h 1383677"/>
              <a:gd name="connsiteX491" fmla="*/ 95742 w 1470243"/>
              <a:gd name="connsiteY491" fmla="*/ 942236 h 1383677"/>
              <a:gd name="connsiteX492" fmla="*/ 86178 w 1470243"/>
              <a:gd name="connsiteY492" fmla="*/ 903880 h 1383677"/>
              <a:gd name="connsiteX493" fmla="*/ 78980 w 1470243"/>
              <a:gd name="connsiteY493" fmla="*/ 865425 h 1383677"/>
              <a:gd name="connsiteX494" fmla="*/ 74148 w 1470243"/>
              <a:gd name="connsiteY494" fmla="*/ 827069 h 1383677"/>
              <a:gd name="connsiteX495" fmla="*/ 71782 w 1470243"/>
              <a:gd name="connsiteY495" fmla="*/ 786247 h 1383677"/>
              <a:gd name="connsiteX496" fmla="*/ 71782 w 1470243"/>
              <a:gd name="connsiteY496" fmla="*/ 745525 h 1383677"/>
              <a:gd name="connsiteX497" fmla="*/ 71782 w 1470243"/>
              <a:gd name="connsiteY497" fmla="*/ 704703 h 1383677"/>
              <a:gd name="connsiteX498" fmla="*/ 76515 w 1470243"/>
              <a:gd name="connsiteY498" fmla="*/ 663882 h 1383677"/>
              <a:gd name="connsiteX499" fmla="*/ 81346 w 1470243"/>
              <a:gd name="connsiteY499" fmla="*/ 623159 h 1383677"/>
              <a:gd name="connsiteX500" fmla="*/ 88544 w 1470243"/>
              <a:gd name="connsiteY500" fmla="*/ 582338 h 1383677"/>
              <a:gd name="connsiteX501" fmla="*/ 100574 w 1470243"/>
              <a:gd name="connsiteY501" fmla="*/ 541616 h 1383677"/>
              <a:gd name="connsiteX502" fmla="*/ 112504 w 1470243"/>
              <a:gd name="connsiteY502" fmla="*/ 500794 h 1383677"/>
              <a:gd name="connsiteX503" fmla="*/ 126900 w 1470243"/>
              <a:gd name="connsiteY503" fmla="*/ 459973 h 1383677"/>
              <a:gd name="connsiteX504" fmla="*/ 143761 w 1470243"/>
              <a:gd name="connsiteY504" fmla="*/ 421617 h 1383677"/>
              <a:gd name="connsiteX505" fmla="*/ 160524 w 1470243"/>
              <a:gd name="connsiteY505" fmla="*/ 385627 h 1383677"/>
              <a:gd name="connsiteX506" fmla="*/ 182118 w 1470243"/>
              <a:gd name="connsiteY506" fmla="*/ 349637 h 1383677"/>
              <a:gd name="connsiteX507" fmla="*/ 206078 w 1470243"/>
              <a:gd name="connsiteY507" fmla="*/ 313648 h 1383677"/>
              <a:gd name="connsiteX508" fmla="*/ 230137 w 1470243"/>
              <a:gd name="connsiteY508" fmla="*/ 280024 h 1383677"/>
              <a:gd name="connsiteX509" fmla="*/ 256464 w 1470243"/>
              <a:gd name="connsiteY509" fmla="*/ 248866 h 1383677"/>
              <a:gd name="connsiteX510" fmla="*/ 285256 w 1470243"/>
              <a:gd name="connsiteY510" fmla="*/ 220074 h 1383677"/>
              <a:gd name="connsiteX511" fmla="*/ 316512 w 1470243"/>
              <a:gd name="connsiteY511" fmla="*/ 191282 h 1383677"/>
              <a:gd name="connsiteX512" fmla="*/ 345304 w 1470243"/>
              <a:gd name="connsiteY512" fmla="*/ 169689 h 1383677"/>
              <a:gd name="connsiteX513" fmla="*/ 374096 w 1470243"/>
              <a:gd name="connsiteY513" fmla="*/ 150461 h 1383677"/>
              <a:gd name="connsiteX514" fmla="*/ 405254 w 1470243"/>
              <a:gd name="connsiteY514" fmla="*/ 133699 h 1383677"/>
              <a:gd name="connsiteX515" fmla="*/ 436413 w 1470243"/>
              <a:gd name="connsiteY515" fmla="*/ 116936 h 1383677"/>
              <a:gd name="connsiteX516" fmla="*/ 498828 w 1470243"/>
              <a:gd name="connsiteY516" fmla="*/ 88145 h 1383677"/>
              <a:gd name="connsiteX517" fmla="*/ 565976 w 1470243"/>
              <a:gd name="connsiteY517" fmla="*/ 64086 h 1383677"/>
              <a:gd name="connsiteX518" fmla="*/ 604431 w 1470243"/>
              <a:gd name="connsiteY518" fmla="*/ 49690 h 1383677"/>
              <a:gd name="connsiteX519" fmla="*/ 649985 w 1470243"/>
              <a:gd name="connsiteY519" fmla="*/ 37759 h 1383677"/>
              <a:gd name="connsiteX520" fmla="*/ 673946 w 1470243"/>
              <a:gd name="connsiteY520" fmla="*/ 32927 h 1383677"/>
              <a:gd name="connsiteX521" fmla="*/ 570220 w 1470243"/>
              <a:gd name="connsiteY521" fmla="*/ 0 h 1383677"/>
              <a:gd name="connsiteX522" fmla="*/ 586862 w 1470243"/>
              <a:gd name="connsiteY522" fmla="*/ 12 h 1383677"/>
              <a:gd name="connsiteX523" fmla="*/ 580372 w 1470243"/>
              <a:gd name="connsiteY523" fmla="*/ 6502 h 1383677"/>
              <a:gd name="connsiteX524" fmla="*/ 573174 w 1470243"/>
              <a:gd name="connsiteY524" fmla="*/ 11334 h 1383677"/>
              <a:gd name="connsiteX525" fmla="*/ 563610 w 1470243"/>
              <a:gd name="connsiteY525" fmla="*/ 11334 h 1383677"/>
              <a:gd name="connsiteX526" fmla="*/ 556412 w 1470243"/>
              <a:gd name="connsiteY526" fmla="*/ 6502 h 1383677"/>
              <a:gd name="connsiteX527" fmla="*/ 549214 w 1470243"/>
              <a:gd name="connsiteY527" fmla="*/ 4136 h 1383677"/>
              <a:gd name="connsiteX528" fmla="*/ 548067 w 1470243"/>
              <a:gd name="connsiteY528" fmla="*/ 2410 h 1383677"/>
              <a:gd name="connsiteX0" fmla="*/ 1194566 w 1470243"/>
              <a:gd name="connsiteY0" fmla="*/ 1287737 h 1383677"/>
              <a:gd name="connsiteX1" fmla="*/ 1201763 w 1470243"/>
              <a:gd name="connsiteY1" fmla="*/ 1287737 h 1383677"/>
              <a:gd name="connsiteX2" fmla="*/ 1202656 w 1470243"/>
              <a:gd name="connsiteY2" fmla="*/ 1288296 h 1383677"/>
              <a:gd name="connsiteX3" fmla="*/ 1187368 w 1470243"/>
              <a:gd name="connsiteY3" fmla="*/ 1300820 h 1383677"/>
              <a:gd name="connsiteX4" fmla="*/ 1187368 w 1470243"/>
              <a:gd name="connsiteY4" fmla="*/ 1297302 h 1383677"/>
              <a:gd name="connsiteX5" fmla="*/ 1189832 w 1470243"/>
              <a:gd name="connsiteY5" fmla="*/ 1290104 h 1383677"/>
              <a:gd name="connsiteX6" fmla="*/ 1194566 w 1470243"/>
              <a:gd name="connsiteY6" fmla="*/ 1287737 h 1383677"/>
              <a:gd name="connsiteX7" fmla="*/ 1942 w 1470243"/>
              <a:gd name="connsiteY7" fmla="*/ 716046 h 1383677"/>
              <a:gd name="connsiteX8" fmla="*/ 4634 w 1470243"/>
              <a:gd name="connsiteY8" fmla="*/ 716733 h 1383677"/>
              <a:gd name="connsiteX9" fmla="*/ 11832 w 1470243"/>
              <a:gd name="connsiteY9" fmla="*/ 721466 h 1383677"/>
              <a:gd name="connsiteX10" fmla="*/ 16564 w 1470243"/>
              <a:gd name="connsiteY10" fmla="*/ 728664 h 1383677"/>
              <a:gd name="connsiteX11" fmla="*/ 16564 w 1470243"/>
              <a:gd name="connsiteY11" fmla="*/ 735862 h 1383677"/>
              <a:gd name="connsiteX12" fmla="*/ 16564 w 1470243"/>
              <a:gd name="connsiteY12" fmla="*/ 745525 h 1383677"/>
              <a:gd name="connsiteX13" fmla="*/ 11832 w 1470243"/>
              <a:gd name="connsiteY13" fmla="*/ 752723 h 1383677"/>
              <a:gd name="connsiteX14" fmla="*/ 4634 w 1470243"/>
              <a:gd name="connsiteY14" fmla="*/ 757455 h 1383677"/>
              <a:gd name="connsiteX15" fmla="*/ 1529 w 1470243"/>
              <a:gd name="connsiteY15" fmla="*/ 758247 h 1383677"/>
              <a:gd name="connsiteX16" fmla="*/ 0 w 1470243"/>
              <a:gd name="connsiteY16" fmla="*/ 741849 h 1383677"/>
              <a:gd name="connsiteX17" fmla="*/ 1942 w 1470243"/>
              <a:gd name="connsiteY17" fmla="*/ 716046 h 1383677"/>
              <a:gd name="connsiteX18" fmla="*/ 1468088 w 1470243"/>
              <a:gd name="connsiteY18" fmla="*/ 553546 h 1383677"/>
              <a:gd name="connsiteX19" fmla="*/ 1470243 w 1470243"/>
              <a:gd name="connsiteY19" fmla="*/ 564670 h 1383677"/>
              <a:gd name="connsiteX20" fmla="*/ 1468088 w 1470243"/>
              <a:gd name="connsiteY20" fmla="*/ 558378 h 1383677"/>
              <a:gd name="connsiteX21" fmla="*/ 1468088 w 1470243"/>
              <a:gd name="connsiteY21" fmla="*/ 553546 h 1383677"/>
              <a:gd name="connsiteX22" fmla="*/ 278058 w 1470243"/>
              <a:gd name="connsiteY22" fmla="*/ 146379 h 1383677"/>
              <a:gd name="connsiteX23" fmla="*/ 278058 w 1470243"/>
              <a:gd name="connsiteY23" fmla="*/ 150461 h 1383677"/>
              <a:gd name="connsiteX24" fmla="*/ 275691 w 1470243"/>
              <a:gd name="connsiteY24" fmla="*/ 157659 h 1383677"/>
              <a:gd name="connsiteX25" fmla="*/ 270860 w 1470243"/>
              <a:gd name="connsiteY25" fmla="*/ 164857 h 1383677"/>
              <a:gd name="connsiteX26" fmla="*/ 263662 w 1470243"/>
              <a:gd name="connsiteY26" fmla="*/ 169689 h 1383677"/>
              <a:gd name="connsiteX27" fmla="*/ 258183 w 1470243"/>
              <a:gd name="connsiteY27" fmla="*/ 169689 h 1383677"/>
              <a:gd name="connsiteX28" fmla="*/ 278058 w 1470243"/>
              <a:gd name="connsiteY28" fmla="*/ 146379 h 1383677"/>
              <a:gd name="connsiteX29" fmla="*/ 1212715 w 1470243"/>
              <a:gd name="connsiteY29" fmla="*/ 140034 h 1383677"/>
              <a:gd name="connsiteX30" fmla="*/ 1242060 w 1470243"/>
              <a:gd name="connsiteY30" fmla="*/ 162729 h 1383677"/>
              <a:gd name="connsiteX31" fmla="*/ 1243380 w 1470243"/>
              <a:gd name="connsiteY31" fmla="*/ 164112 h 1383677"/>
              <a:gd name="connsiteX32" fmla="*/ 1235387 w 1470243"/>
              <a:gd name="connsiteY32" fmla="*/ 167322 h 1383677"/>
              <a:gd name="connsiteX33" fmla="*/ 1225822 w 1470243"/>
              <a:gd name="connsiteY33" fmla="*/ 167322 h 1383677"/>
              <a:gd name="connsiteX34" fmla="*/ 1216159 w 1470243"/>
              <a:gd name="connsiteY34" fmla="*/ 162491 h 1383677"/>
              <a:gd name="connsiteX35" fmla="*/ 1211426 w 1470243"/>
              <a:gd name="connsiteY35" fmla="*/ 155293 h 1383677"/>
              <a:gd name="connsiteX36" fmla="*/ 1208961 w 1470243"/>
              <a:gd name="connsiteY36" fmla="*/ 150461 h 1383677"/>
              <a:gd name="connsiteX37" fmla="*/ 1211426 w 1470243"/>
              <a:gd name="connsiteY37" fmla="*/ 143263 h 1383677"/>
              <a:gd name="connsiteX38" fmla="*/ 1212715 w 1470243"/>
              <a:gd name="connsiteY38" fmla="*/ 140034 h 1383677"/>
              <a:gd name="connsiteX39" fmla="*/ 753123 w 1470243"/>
              <a:gd name="connsiteY39" fmla="*/ 64086 h 1383677"/>
              <a:gd name="connsiteX40" fmla="*/ 717133 w 1470243"/>
              <a:gd name="connsiteY40" fmla="*/ 68917 h 1383677"/>
              <a:gd name="connsiteX41" fmla="*/ 681144 w 1470243"/>
              <a:gd name="connsiteY41" fmla="*/ 78482 h 1383677"/>
              <a:gd name="connsiteX42" fmla="*/ 673946 w 1470243"/>
              <a:gd name="connsiteY42" fmla="*/ 78482 h 1383677"/>
              <a:gd name="connsiteX43" fmla="*/ 669213 w 1470243"/>
              <a:gd name="connsiteY43" fmla="*/ 76115 h 1383677"/>
              <a:gd name="connsiteX44" fmla="*/ 666748 w 1470243"/>
              <a:gd name="connsiteY44" fmla="*/ 71284 h 1383677"/>
              <a:gd name="connsiteX45" fmla="*/ 664381 w 1470243"/>
              <a:gd name="connsiteY45" fmla="*/ 66551 h 1383677"/>
              <a:gd name="connsiteX46" fmla="*/ 637956 w 1470243"/>
              <a:gd name="connsiteY46" fmla="*/ 73749 h 1383677"/>
              <a:gd name="connsiteX47" fmla="*/ 580372 w 1470243"/>
              <a:gd name="connsiteY47" fmla="*/ 90511 h 1383677"/>
              <a:gd name="connsiteX48" fmla="*/ 525253 w 1470243"/>
              <a:gd name="connsiteY48" fmla="*/ 114471 h 1383677"/>
              <a:gd name="connsiteX49" fmla="*/ 458007 w 1470243"/>
              <a:gd name="connsiteY49" fmla="*/ 143263 h 1383677"/>
              <a:gd name="connsiteX50" fmla="*/ 426848 w 1470243"/>
              <a:gd name="connsiteY50" fmla="*/ 157659 h 1383677"/>
              <a:gd name="connsiteX51" fmla="*/ 398057 w 1470243"/>
              <a:gd name="connsiteY51" fmla="*/ 176886 h 1383677"/>
              <a:gd name="connsiteX52" fmla="*/ 369265 w 1470243"/>
              <a:gd name="connsiteY52" fmla="*/ 193649 h 1383677"/>
              <a:gd name="connsiteX53" fmla="*/ 340473 w 1470243"/>
              <a:gd name="connsiteY53" fmla="*/ 215243 h 1383677"/>
              <a:gd name="connsiteX54" fmla="*/ 314047 w 1470243"/>
              <a:gd name="connsiteY54" fmla="*/ 239302 h 1383677"/>
              <a:gd name="connsiteX55" fmla="*/ 290087 w 1470243"/>
              <a:gd name="connsiteY55" fmla="*/ 265628 h 1383677"/>
              <a:gd name="connsiteX56" fmla="*/ 266127 w 1470243"/>
              <a:gd name="connsiteY56" fmla="*/ 294420 h 1383677"/>
              <a:gd name="connsiteX57" fmla="*/ 242068 w 1470243"/>
              <a:gd name="connsiteY57" fmla="*/ 325677 h 1383677"/>
              <a:gd name="connsiteX58" fmla="*/ 220474 w 1470243"/>
              <a:gd name="connsiteY58" fmla="*/ 356835 h 1383677"/>
              <a:gd name="connsiteX59" fmla="*/ 201345 w 1470243"/>
              <a:gd name="connsiteY59" fmla="*/ 390459 h 1383677"/>
              <a:gd name="connsiteX60" fmla="*/ 184484 w 1470243"/>
              <a:gd name="connsiteY60" fmla="*/ 423983 h 1383677"/>
              <a:gd name="connsiteX61" fmla="*/ 167722 w 1470243"/>
              <a:gd name="connsiteY61" fmla="*/ 457607 h 1383677"/>
              <a:gd name="connsiteX62" fmla="*/ 153326 w 1470243"/>
              <a:gd name="connsiteY62" fmla="*/ 491230 h 1383677"/>
              <a:gd name="connsiteX63" fmla="*/ 141296 w 1470243"/>
              <a:gd name="connsiteY63" fmla="*/ 527220 h 1383677"/>
              <a:gd name="connsiteX64" fmla="*/ 131732 w 1470243"/>
              <a:gd name="connsiteY64" fmla="*/ 565576 h 1383677"/>
              <a:gd name="connsiteX65" fmla="*/ 122167 w 1470243"/>
              <a:gd name="connsiteY65" fmla="*/ 601566 h 1383677"/>
              <a:gd name="connsiteX66" fmla="*/ 117336 w 1470243"/>
              <a:gd name="connsiteY66" fmla="*/ 637555 h 1383677"/>
              <a:gd name="connsiteX67" fmla="*/ 112504 w 1470243"/>
              <a:gd name="connsiteY67" fmla="*/ 675912 h 1383677"/>
              <a:gd name="connsiteX68" fmla="*/ 110138 w 1470243"/>
              <a:gd name="connsiteY68" fmla="*/ 714268 h 1383677"/>
              <a:gd name="connsiteX69" fmla="*/ 107772 w 1470243"/>
              <a:gd name="connsiteY69" fmla="*/ 752723 h 1383677"/>
              <a:gd name="connsiteX70" fmla="*/ 110138 w 1470243"/>
              <a:gd name="connsiteY70" fmla="*/ 788712 h 1383677"/>
              <a:gd name="connsiteX71" fmla="*/ 114970 w 1470243"/>
              <a:gd name="connsiteY71" fmla="*/ 827069 h 1383677"/>
              <a:gd name="connsiteX72" fmla="*/ 119702 w 1470243"/>
              <a:gd name="connsiteY72" fmla="*/ 872623 h 1383677"/>
              <a:gd name="connsiteX73" fmla="*/ 131732 w 1470243"/>
              <a:gd name="connsiteY73" fmla="*/ 915810 h 1383677"/>
              <a:gd name="connsiteX74" fmla="*/ 143761 w 1470243"/>
              <a:gd name="connsiteY74" fmla="*/ 958998 h 1383677"/>
              <a:gd name="connsiteX75" fmla="*/ 158157 w 1470243"/>
              <a:gd name="connsiteY75" fmla="*/ 1002186 h 1383677"/>
              <a:gd name="connsiteX76" fmla="*/ 177286 w 1470243"/>
              <a:gd name="connsiteY76" fmla="*/ 1043007 h 1383677"/>
              <a:gd name="connsiteX77" fmla="*/ 198880 w 1470243"/>
              <a:gd name="connsiteY77" fmla="*/ 1081363 h 1383677"/>
              <a:gd name="connsiteX78" fmla="*/ 222939 w 1470243"/>
              <a:gd name="connsiteY78" fmla="*/ 1119818 h 1383677"/>
              <a:gd name="connsiteX79" fmla="*/ 251731 w 1470243"/>
              <a:gd name="connsiteY79" fmla="*/ 1155808 h 1383677"/>
              <a:gd name="connsiteX80" fmla="*/ 278058 w 1470243"/>
              <a:gd name="connsiteY80" fmla="*/ 1186966 h 1383677"/>
              <a:gd name="connsiteX81" fmla="*/ 309314 w 1470243"/>
              <a:gd name="connsiteY81" fmla="*/ 1213391 h 1383677"/>
              <a:gd name="connsiteX82" fmla="*/ 342839 w 1470243"/>
              <a:gd name="connsiteY82" fmla="*/ 1237352 h 1383677"/>
              <a:gd name="connsiteX83" fmla="*/ 376463 w 1470243"/>
              <a:gd name="connsiteY83" fmla="*/ 1258946 h 1383677"/>
              <a:gd name="connsiteX84" fmla="*/ 378829 w 1470243"/>
              <a:gd name="connsiteY84" fmla="*/ 1251748 h 1383677"/>
              <a:gd name="connsiteX85" fmla="*/ 383661 w 1470243"/>
              <a:gd name="connsiteY85" fmla="*/ 1244550 h 1383677"/>
              <a:gd name="connsiteX86" fmla="*/ 386027 w 1470243"/>
              <a:gd name="connsiteY86" fmla="*/ 1244550 h 1383677"/>
              <a:gd name="connsiteX87" fmla="*/ 395690 w 1470243"/>
              <a:gd name="connsiteY87" fmla="*/ 1254114 h 1383677"/>
              <a:gd name="connsiteX88" fmla="*/ 402888 w 1470243"/>
              <a:gd name="connsiteY88" fmla="*/ 1268510 h 1383677"/>
              <a:gd name="connsiteX89" fmla="*/ 402888 w 1470243"/>
              <a:gd name="connsiteY89" fmla="*/ 1273341 h 1383677"/>
              <a:gd name="connsiteX90" fmla="*/ 450809 w 1470243"/>
              <a:gd name="connsiteY90" fmla="*/ 1294935 h 1383677"/>
              <a:gd name="connsiteX91" fmla="*/ 448442 w 1470243"/>
              <a:gd name="connsiteY91" fmla="*/ 1282906 h 1383677"/>
              <a:gd name="connsiteX92" fmla="*/ 448442 w 1470243"/>
              <a:gd name="connsiteY92" fmla="*/ 1268510 h 1383677"/>
              <a:gd name="connsiteX93" fmla="*/ 450809 w 1470243"/>
              <a:gd name="connsiteY93" fmla="*/ 1256579 h 1383677"/>
              <a:gd name="connsiteX94" fmla="*/ 453274 w 1470243"/>
              <a:gd name="connsiteY94" fmla="*/ 1244550 h 1383677"/>
              <a:gd name="connsiteX95" fmla="*/ 455640 w 1470243"/>
              <a:gd name="connsiteY95" fmla="*/ 1244550 h 1383677"/>
              <a:gd name="connsiteX96" fmla="*/ 458007 w 1470243"/>
              <a:gd name="connsiteY96" fmla="*/ 1258946 h 1383677"/>
              <a:gd name="connsiteX97" fmla="*/ 462838 w 1470243"/>
              <a:gd name="connsiteY97" fmla="*/ 1270975 h 1383677"/>
              <a:gd name="connsiteX98" fmla="*/ 470036 w 1470243"/>
              <a:gd name="connsiteY98" fmla="*/ 1285371 h 1383677"/>
              <a:gd name="connsiteX99" fmla="*/ 474868 w 1470243"/>
              <a:gd name="connsiteY99" fmla="*/ 1297302 h 1383677"/>
              <a:gd name="connsiteX100" fmla="*/ 479601 w 1470243"/>
              <a:gd name="connsiteY100" fmla="*/ 1304500 h 1383677"/>
              <a:gd name="connsiteX101" fmla="*/ 520422 w 1470243"/>
              <a:gd name="connsiteY101" fmla="*/ 1316529 h 1383677"/>
              <a:gd name="connsiteX102" fmla="*/ 513224 w 1470243"/>
              <a:gd name="connsiteY102" fmla="*/ 1294935 h 1383677"/>
              <a:gd name="connsiteX103" fmla="*/ 510858 w 1470243"/>
              <a:gd name="connsiteY103" fmla="*/ 1282906 h 1383677"/>
              <a:gd name="connsiteX104" fmla="*/ 508392 w 1470243"/>
              <a:gd name="connsiteY104" fmla="*/ 1268510 h 1383677"/>
              <a:gd name="connsiteX105" fmla="*/ 508392 w 1470243"/>
              <a:gd name="connsiteY105" fmla="*/ 1254114 h 1383677"/>
              <a:gd name="connsiteX106" fmla="*/ 510858 w 1470243"/>
              <a:gd name="connsiteY106" fmla="*/ 1249381 h 1383677"/>
              <a:gd name="connsiteX107" fmla="*/ 513224 w 1470243"/>
              <a:gd name="connsiteY107" fmla="*/ 1244550 h 1383677"/>
              <a:gd name="connsiteX108" fmla="*/ 518055 w 1470243"/>
              <a:gd name="connsiteY108" fmla="*/ 1244550 h 1383677"/>
              <a:gd name="connsiteX109" fmla="*/ 522788 w 1470243"/>
              <a:gd name="connsiteY109" fmla="*/ 1246916 h 1383677"/>
              <a:gd name="connsiteX110" fmla="*/ 529986 w 1470243"/>
              <a:gd name="connsiteY110" fmla="*/ 1254114 h 1383677"/>
              <a:gd name="connsiteX111" fmla="*/ 537184 w 1470243"/>
              <a:gd name="connsiteY111" fmla="*/ 1273341 h 1383677"/>
              <a:gd name="connsiteX112" fmla="*/ 544382 w 1470243"/>
              <a:gd name="connsiteY112" fmla="*/ 1299767 h 1383677"/>
              <a:gd name="connsiteX113" fmla="*/ 551580 w 1470243"/>
              <a:gd name="connsiteY113" fmla="*/ 1311698 h 1383677"/>
              <a:gd name="connsiteX114" fmla="*/ 561243 w 1470243"/>
              <a:gd name="connsiteY114" fmla="*/ 1321361 h 1383677"/>
              <a:gd name="connsiteX115" fmla="*/ 563610 w 1470243"/>
              <a:gd name="connsiteY115" fmla="*/ 1326094 h 1383677"/>
              <a:gd name="connsiteX116" fmla="*/ 570808 w 1470243"/>
              <a:gd name="connsiteY116" fmla="*/ 1326094 h 1383677"/>
              <a:gd name="connsiteX117" fmla="*/ 626025 w 1470243"/>
              <a:gd name="connsiteY117" fmla="*/ 1333292 h 1383677"/>
              <a:gd name="connsiteX118" fmla="*/ 606798 w 1470243"/>
              <a:gd name="connsiteY118" fmla="*/ 1299767 h 1383677"/>
              <a:gd name="connsiteX119" fmla="*/ 601966 w 1470243"/>
              <a:gd name="connsiteY119" fmla="*/ 1287737 h 1383677"/>
              <a:gd name="connsiteX120" fmla="*/ 599600 w 1470243"/>
              <a:gd name="connsiteY120" fmla="*/ 1275708 h 1383677"/>
              <a:gd name="connsiteX121" fmla="*/ 597233 w 1470243"/>
              <a:gd name="connsiteY121" fmla="*/ 1263777 h 1383677"/>
              <a:gd name="connsiteX122" fmla="*/ 597233 w 1470243"/>
              <a:gd name="connsiteY122" fmla="*/ 1251748 h 1383677"/>
              <a:gd name="connsiteX123" fmla="*/ 599600 w 1470243"/>
              <a:gd name="connsiteY123" fmla="*/ 1249381 h 1383677"/>
              <a:gd name="connsiteX124" fmla="*/ 604431 w 1470243"/>
              <a:gd name="connsiteY124" fmla="*/ 1249381 h 1383677"/>
              <a:gd name="connsiteX125" fmla="*/ 613995 w 1470243"/>
              <a:gd name="connsiteY125" fmla="*/ 1258946 h 1383677"/>
              <a:gd name="connsiteX126" fmla="*/ 623560 w 1470243"/>
              <a:gd name="connsiteY126" fmla="*/ 1270975 h 1383677"/>
              <a:gd name="connsiteX127" fmla="*/ 640421 w 1470243"/>
              <a:gd name="connsiteY127" fmla="*/ 1294935 h 1383677"/>
              <a:gd name="connsiteX128" fmla="*/ 657183 w 1470243"/>
              <a:gd name="connsiteY128" fmla="*/ 1314163 h 1383677"/>
              <a:gd name="connsiteX129" fmla="*/ 662015 w 1470243"/>
              <a:gd name="connsiteY129" fmla="*/ 1323727 h 1383677"/>
              <a:gd name="connsiteX130" fmla="*/ 669213 w 1470243"/>
              <a:gd name="connsiteY130" fmla="*/ 1335757 h 1383677"/>
              <a:gd name="connsiteX131" fmla="*/ 731529 w 1470243"/>
              <a:gd name="connsiteY131" fmla="*/ 1335757 h 1383677"/>
              <a:gd name="connsiteX132" fmla="*/ 712400 w 1470243"/>
              <a:gd name="connsiteY132" fmla="*/ 1318896 h 1383677"/>
              <a:gd name="connsiteX133" fmla="*/ 698005 w 1470243"/>
              <a:gd name="connsiteY133" fmla="*/ 1297302 h 1383677"/>
              <a:gd name="connsiteX134" fmla="*/ 690807 w 1470243"/>
              <a:gd name="connsiteY134" fmla="*/ 1287737 h 1383677"/>
              <a:gd name="connsiteX135" fmla="*/ 685975 w 1470243"/>
              <a:gd name="connsiteY135" fmla="*/ 1275708 h 1383677"/>
              <a:gd name="connsiteX136" fmla="*/ 681144 w 1470243"/>
              <a:gd name="connsiteY136" fmla="*/ 1263777 h 1383677"/>
              <a:gd name="connsiteX137" fmla="*/ 678777 w 1470243"/>
              <a:gd name="connsiteY137" fmla="*/ 1251748 h 1383677"/>
              <a:gd name="connsiteX138" fmla="*/ 681144 w 1470243"/>
              <a:gd name="connsiteY138" fmla="*/ 1249381 h 1383677"/>
              <a:gd name="connsiteX139" fmla="*/ 683609 w 1470243"/>
              <a:gd name="connsiteY139" fmla="*/ 1249381 h 1383677"/>
              <a:gd name="connsiteX140" fmla="*/ 705202 w 1470243"/>
              <a:gd name="connsiteY140" fmla="*/ 1266144 h 1383677"/>
              <a:gd name="connsiteX141" fmla="*/ 726796 w 1470243"/>
              <a:gd name="connsiteY141" fmla="*/ 1282906 h 1383677"/>
              <a:gd name="connsiteX142" fmla="*/ 745925 w 1470243"/>
              <a:gd name="connsiteY142" fmla="*/ 1302133 h 1383677"/>
              <a:gd name="connsiteX143" fmla="*/ 762786 w 1470243"/>
              <a:gd name="connsiteY143" fmla="*/ 1321361 h 1383677"/>
              <a:gd name="connsiteX144" fmla="*/ 767519 w 1470243"/>
              <a:gd name="connsiteY144" fmla="*/ 1328559 h 1383677"/>
              <a:gd name="connsiteX145" fmla="*/ 767519 w 1470243"/>
              <a:gd name="connsiteY145" fmla="*/ 1335757 h 1383677"/>
              <a:gd name="connsiteX146" fmla="*/ 805974 w 1470243"/>
              <a:gd name="connsiteY146" fmla="*/ 1330925 h 1383677"/>
              <a:gd name="connsiteX147" fmla="*/ 841964 w 1470243"/>
              <a:gd name="connsiteY147" fmla="*/ 1326094 h 1383677"/>
              <a:gd name="connsiteX148" fmla="*/ 805974 w 1470243"/>
              <a:gd name="connsiteY148" fmla="*/ 1287737 h 1383677"/>
              <a:gd name="connsiteX149" fmla="*/ 784380 w 1470243"/>
              <a:gd name="connsiteY149" fmla="*/ 1266144 h 1383677"/>
              <a:gd name="connsiteX150" fmla="*/ 777182 w 1470243"/>
              <a:gd name="connsiteY150" fmla="*/ 1254114 h 1383677"/>
              <a:gd name="connsiteX151" fmla="*/ 772351 w 1470243"/>
              <a:gd name="connsiteY151" fmla="*/ 1239718 h 1383677"/>
              <a:gd name="connsiteX152" fmla="*/ 772351 w 1470243"/>
              <a:gd name="connsiteY152" fmla="*/ 1237352 h 1383677"/>
              <a:gd name="connsiteX153" fmla="*/ 781915 w 1470243"/>
              <a:gd name="connsiteY153" fmla="*/ 1237352 h 1383677"/>
              <a:gd name="connsiteX154" fmla="*/ 789113 w 1470243"/>
              <a:gd name="connsiteY154" fmla="*/ 1239718 h 1383677"/>
              <a:gd name="connsiteX155" fmla="*/ 803509 w 1470243"/>
              <a:gd name="connsiteY155" fmla="*/ 1246916 h 1383677"/>
              <a:gd name="connsiteX156" fmla="*/ 815538 w 1470243"/>
              <a:gd name="connsiteY156" fmla="*/ 1256579 h 1383677"/>
              <a:gd name="connsiteX157" fmla="*/ 827568 w 1470243"/>
              <a:gd name="connsiteY157" fmla="*/ 1266144 h 1383677"/>
              <a:gd name="connsiteX158" fmla="*/ 853895 w 1470243"/>
              <a:gd name="connsiteY158" fmla="*/ 1292569 h 1383677"/>
              <a:gd name="connsiteX159" fmla="*/ 877855 w 1470243"/>
              <a:gd name="connsiteY159" fmla="*/ 1318896 h 1383677"/>
              <a:gd name="connsiteX160" fmla="*/ 880320 w 1470243"/>
              <a:gd name="connsiteY160" fmla="*/ 1318896 h 1383677"/>
              <a:gd name="connsiteX161" fmla="*/ 928241 w 1470243"/>
              <a:gd name="connsiteY161" fmla="*/ 1309331 h 1383677"/>
              <a:gd name="connsiteX162" fmla="*/ 906647 w 1470243"/>
              <a:gd name="connsiteY162" fmla="*/ 1292569 h 1383677"/>
              <a:gd name="connsiteX163" fmla="*/ 887518 w 1470243"/>
              <a:gd name="connsiteY163" fmla="*/ 1273341 h 1383677"/>
              <a:gd name="connsiteX164" fmla="*/ 877855 w 1470243"/>
              <a:gd name="connsiteY164" fmla="*/ 1261312 h 1383677"/>
              <a:gd name="connsiteX165" fmla="*/ 868291 w 1470243"/>
              <a:gd name="connsiteY165" fmla="*/ 1246916 h 1383677"/>
              <a:gd name="connsiteX166" fmla="*/ 861093 w 1470243"/>
              <a:gd name="connsiteY166" fmla="*/ 1232520 h 1383677"/>
              <a:gd name="connsiteX167" fmla="*/ 858726 w 1470243"/>
              <a:gd name="connsiteY167" fmla="*/ 1225322 h 1383677"/>
              <a:gd name="connsiteX168" fmla="*/ 858726 w 1470243"/>
              <a:gd name="connsiteY168" fmla="*/ 1218124 h 1383677"/>
              <a:gd name="connsiteX169" fmla="*/ 861093 w 1470243"/>
              <a:gd name="connsiteY169" fmla="*/ 1215758 h 1383677"/>
              <a:gd name="connsiteX170" fmla="*/ 863459 w 1470243"/>
              <a:gd name="connsiteY170" fmla="*/ 1215758 h 1383677"/>
              <a:gd name="connsiteX171" fmla="*/ 880320 w 1470243"/>
              <a:gd name="connsiteY171" fmla="*/ 1225322 h 1383677"/>
              <a:gd name="connsiteX172" fmla="*/ 894716 w 1470243"/>
              <a:gd name="connsiteY172" fmla="*/ 1237352 h 1383677"/>
              <a:gd name="connsiteX173" fmla="*/ 921043 w 1470243"/>
              <a:gd name="connsiteY173" fmla="*/ 1261312 h 1383677"/>
              <a:gd name="connsiteX174" fmla="*/ 966696 w 1470243"/>
              <a:gd name="connsiteY174" fmla="*/ 1297302 h 1383677"/>
              <a:gd name="connsiteX175" fmla="*/ 1026646 w 1470243"/>
              <a:gd name="connsiteY175" fmla="*/ 1275708 h 1383677"/>
              <a:gd name="connsiteX176" fmla="*/ 1002686 w 1470243"/>
              <a:gd name="connsiteY176" fmla="*/ 1258946 h 1383677"/>
              <a:gd name="connsiteX177" fmla="*/ 985824 w 1470243"/>
              <a:gd name="connsiteY177" fmla="*/ 1242183 h 1383677"/>
              <a:gd name="connsiteX178" fmla="*/ 969062 w 1470243"/>
              <a:gd name="connsiteY178" fmla="*/ 1222956 h 1383677"/>
              <a:gd name="connsiteX179" fmla="*/ 954666 w 1470243"/>
              <a:gd name="connsiteY179" fmla="*/ 1203728 h 1383677"/>
              <a:gd name="connsiteX180" fmla="*/ 945102 w 1470243"/>
              <a:gd name="connsiteY180" fmla="*/ 1182135 h 1383677"/>
              <a:gd name="connsiteX181" fmla="*/ 947468 w 1470243"/>
              <a:gd name="connsiteY181" fmla="*/ 1177402 h 1383677"/>
              <a:gd name="connsiteX182" fmla="*/ 952300 w 1470243"/>
              <a:gd name="connsiteY182" fmla="*/ 1174937 h 1383677"/>
              <a:gd name="connsiteX183" fmla="*/ 969062 w 1470243"/>
              <a:gd name="connsiteY183" fmla="*/ 1184600 h 1383677"/>
              <a:gd name="connsiteX184" fmla="*/ 983458 w 1470243"/>
              <a:gd name="connsiteY184" fmla="*/ 1196530 h 1383677"/>
              <a:gd name="connsiteX185" fmla="*/ 1012250 w 1470243"/>
              <a:gd name="connsiteY185" fmla="*/ 1220589 h 1383677"/>
              <a:gd name="connsiteX186" fmla="*/ 1031477 w 1470243"/>
              <a:gd name="connsiteY186" fmla="*/ 1237352 h 1383677"/>
              <a:gd name="connsiteX187" fmla="*/ 1041042 w 1470243"/>
              <a:gd name="connsiteY187" fmla="*/ 1244550 h 1383677"/>
              <a:gd name="connsiteX188" fmla="*/ 1050606 w 1470243"/>
              <a:gd name="connsiteY188" fmla="*/ 1249381 h 1383677"/>
              <a:gd name="connsiteX189" fmla="*/ 1069834 w 1470243"/>
              <a:gd name="connsiteY189" fmla="*/ 1256579 h 1383677"/>
              <a:gd name="connsiteX190" fmla="*/ 1105823 w 1470243"/>
              <a:gd name="connsiteY190" fmla="*/ 1237352 h 1383677"/>
              <a:gd name="connsiteX191" fmla="*/ 1093794 w 1470243"/>
              <a:gd name="connsiteY191" fmla="*/ 1230154 h 1383677"/>
              <a:gd name="connsiteX192" fmla="*/ 1084230 w 1470243"/>
              <a:gd name="connsiteY192" fmla="*/ 1220589 h 1383677"/>
              <a:gd name="connsiteX193" fmla="*/ 1055438 w 1470243"/>
              <a:gd name="connsiteY193" fmla="*/ 1191798 h 1383677"/>
              <a:gd name="connsiteX194" fmla="*/ 1041042 w 1470243"/>
              <a:gd name="connsiteY194" fmla="*/ 1177402 h 1383677"/>
              <a:gd name="connsiteX195" fmla="*/ 1031477 w 1470243"/>
              <a:gd name="connsiteY195" fmla="*/ 1160541 h 1383677"/>
              <a:gd name="connsiteX196" fmla="*/ 1031477 w 1470243"/>
              <a:gd name="connsiteY196" fmla="*/ 1155808 h 1383677"/>
              <a:gd name="connsiteX197" fmla="*/ 1033844 w 1470243"/>
              <a:gd name="connsiteY197" fmla="*/ 1153343 h 1383677"/>
              <a:gd name="connsiteX198" fmla="*/ 1053071 w 1470243"/>
              <a:gd name="connsiteY198" fmla="*/ 1153343 h 1383677"/>
              <a:gd name="connsiteX199" fmla="*/ 1060269 w 1470243"/>
              <a:gd name="connsiteY199" fmla="*/ 1158174 h 1383677"/>
              <a:gd name="connsiteX200" fmla="*/ 1069834 w 1470243"/>
              <a:gd name="connsiteY200" fmla="*/ 1163006 h 1383677"/>
              <a:gd name="connsiteX201" fmla="*/ 1086596 w 1470243"/>
              <a:gd name="connsiteY201" fmla="*/ 1174937 h 1383677"/>
              <a:gd name="connsiteX202" fmla="*/ 1100992 w 1470243"/>
              <a:gd name="connsiteY202" fmla="*/ 1186966 h 1383677"/>
              <a:gd name="connsiteX203" fmla="*/ 1117853 w 1470243"/>
              <a:gd name="connsiteY203" fmla="*/ 1201362 h 1383677"/>
              <a:gd name="connsiteX204" fmla="*/ 1127417 w 1470243"/>
              <a:gd name="connsiteY204" fmla="*/ 1208560 h 1383677"/>
              <a:gd name="connsiteX205" fmla="*/ 1139447 w 1470243"/>
              <a:gd name="connsiteY205" fmla="*/ 1210926 h 1383677"/>
              <a:gd name="connsiteX206" fmla="*/ 1146645 w 1470243"/>
              <a:gd name="connsiteY206" fmla="*/ 1210926 h 1383677"/>
              <a:gd name="connsiteX207" fmla="*/ 1175437 w 1470243"/>
              <a:gd name="connsiteY207" fmla="*/ 1189332 h 1383677"/>
              <a:gd name="connsiteX208" fmla="*/ 1201763 w 1470243"/>
              <a:gd name="connsiteY208" fmla="*/ 1167739 h 1383677"/>
              <a:gd name="connsiteX209" fmla="*/ 1189832 w 1470243"/>
              <a:gd name="connsiteY209" fmla="*/ 1165372 h 1383677"/>
              <a:gd name="connsiteX210" fmla="*/ 1177803 w 1470243"/>
              <a:gd name="connsiteY210" fmla="*/ 1160541 h 1383677"/>
              <a:gd name="connsiteX211" fmla="*/ 1158576 w 1470243"/>
              <a:gd name="connsiteY211" fmla="*/ 1150976 h 1383677"/>
              <a:gd name="connsiteX212" fmla="*/ 1141813 w 1470243"/>
              <a:gd name="connsiteY212" fmla="*/ 1143778 h 1383677"/>
              <a:gd name="connsiteX213" fmla="*/ 1125051 w 1470243"/>
              <a:gd name="connsiteY213" fmla="*/ 1131749 h 1383677"/>
              <a:gd name="connsiteX214" fmla="*/ 1110655 w 1470243"/>
              <a:gd name="connsiteY214" fmla="*/ 1117353 h 1383677"/>
              <a:gd name="connsiteX215" fmla="*/ 1103457 w 1470243"/>
              <a:gd name="connsiteY215" fmla="*/ 1107789 h 1383677"/>
              <a:gd name="connsiteX216" fmla="*/ 1100992 w 1470243"/>
              <a:gd name="connsiteY216" fmla="*/ 1100591 h 1383677"/>
              <a:gd name="connsiteX217" fmla="*/ 1103457 w 1470243"/>
              <a:gd name="connsiteY217" fmla="*/ 1095759 h 1383677"/>
              <a:gd name="connsiteX218" fmla="*/ 1108190 w 1470243"/>
              <a:gd name="connsiteY218" fmla="*/ 1093393 h 1383677"/>
              <a:gd name="connsiteX219" fmla="*/ 1125051 w 1470243"/>
              <a:gd name="connsiteY219" fmla="*/ 1093393 h 1383677"/>
              <a:gd name="connsiteX220" fmla="*/ 1139447 w 1470243"/>
              <a:gd name="connsiteY220" fmla="*/ 1100591 h 1383677"/>
              <a:gd name="connsiteX221" fmla="*/ 1156209 w 1470243"/>
              <a:gd name="connsiteY221" fmla="*/ 1110155 h 1383677"/>
              <a:gd name="connsiteX222" fmla="*/ 1172972 w 1470243"/>
              <a:gd name="connsiteY222" fmla="*/ 1117353 h 1383677"/>
              <a:gd name="connsiteX223" fmla="*/ 1192199 w 1470243"/>
              <a:gd name="connsiteY223" fmla="*/ 1122184 h 1383677"/>
              <a:gd name="connsiteX224" fmla="*/ 1201763 w 1470243"/>
              <a:gd name="connsiteY224" fmla="*/ 1124551 h 1383677"/>
              <a:gd name="connsiteX225" fmla="*/ 1213793 w 1470243"/>
              <a:gd name="connsiteY225" fmla="*/ 1124551 h 1383677"/>
              <a:gd name="connsiteX226" fmla="*/ 1225822 w 1470243"/>
              <a:gd name="connsiteY226" fmla="*/ 1127016 h 1383677"/>
              <a:gd name="connsiteX227" fmla="*/ 1237753 w 1470243"/>
              <a:gd name="connsiteY227" fmla="*/ 1131749 h 1383677"/>
              <a:gd name="connsiteX228" fmla="*/ 1259347 w 1470243"/>
              <a:gd name="connsiteY228" fmla="*/ 1107789 h 1383677"/>
              <a:gd name="connsiteX229" fmla="*/ 1254614 w 1470243"/>
              <a:gd name="connsiteY229" fmla="*/ 1105422 h 1383677"/>
              <a:gd name="connsiteX230" fmla="*/ 1230555 w 1470243"/>
              <a:gd name="connsiteY230" fmla="*/ 1088561 h 1383677"/>
              <a:gd name="connsiteX231" fmla="*/ 1204228 w 1470243"/>
              <a:gd name="connsiteY231" fmla="*/ 1074165 h 1383677"/>
              <a:gd name="connsiteX232" fmla="*/ 1182635 w 1470243"/>
              <a:gd name="connsiteY232" fmla="*/ 1064601 h 1383677"/>
              <a:gd name="connsiteX233" fmla="*/ 1172972 w 1470243"/>
              <a:gd name="connsiteY233" fmla="*/ 1057403 h 1383677"/>
              <a:gd name="connsiteX234" fmla="*/ 1163407 w 1470243"/>
              <a:gd name="connsiteY234" fmla="*/ 1052571 h 1383677"/>
              <a:gd name="connsiteX235" fmla="*/ 1161041 w 1470243"/>
              <a:gd name="connsiteY235" fmla="*/ 1050205 h 1383677"/>
              <a:gd name="connsiteX236" fmla="*/ 1163407 w 1470243"/>
              <a:gd name="connsiteY236" fmla="*/ 1045373 h 1383677"/>
              <a:gd name="connsiteX237" fmla="*/ 1165774 w 1470243"/>
              <a:gd name="connsiteY237" fmla="*/ 1043007 h 1383677"/>
              <a:gd name="connsiteX238" fmla="*/ 1194566 w 1470243"/>
              <a:gd name="connsiteY238" fmla="*/ 1043007 h 1383677"/>
              <a:gd name="connsiteX239" fmla="*/ 1225822 w 1470243"/>
              <a:gd name="connsiteY239" fmla="*/ 1050205 h 1383677"/>
              <a:gd name="connsiteX240" fmla="*/ 1252149 w 1470243"/>
              <a:gd name="connsiteY240" fmla="*/ 1062234 h 1383677"/>
              <a:gd name="connsiteX241" fmla="*/ 1264179 w 1470243"/>
              <a:gd name="connsiteY241" fmla="*/ 1071799 h 1383677"/>
              <a:gd name="connsiteX242" fmla="*/ 1276208 w 1470243"/>
              <a:gd name="connsiteY242" fmla="*/ 1078997 h 1383677"/>
              <a:gd name="connsiteX243" fmla="*/ 1278574 w 1470243"/>
              <a:gd name="connsiteY243" fmla="*/ 1081363 h 1383677"/>
              <a:gd name="connsiteX244" fmla="*/ 1283406 w 1470243"/>
              <a:gd name="connsiteY244" fmla="*/ 1074165 h 1383677"/>
              <a:gd name="connsiteX245" fmla="*/ 1309733 w 1470243"/>
              <a:gd name="connsiteY245" fmla="*/ 1033443 h 1383677"/>
              <a:gd name="connsiteX246" fmla="*/ 1285772 w 1470243"/>
              <a:gd name="connsiteY246" fmla="*/ 1026245 h 1383677"/>
              <a:gd name="connsiteX247" fmla="*/ 1266545 w 1470243"/>
              <a:gd name="connsiteY247" fmla="*/ 1016582 h 1383677"/>
              <a:gd name="connsiteX248" fmla="*/ 1244951 w 1470243"/>
              <a:gd name="connsiteY248" fmla="*/ 1002186 h 1383677"/>
              <a:gd name="connsiteX249" fmla="*/ 1237753 w 1470243"/>
              <a:gd name="connsiteY249" fmla="*/ 992621 h 1383677"/>
              <a:gd name="connsiteX250" fmla="*/ 1235387 w 1470243"/>
              <a:gd name="connsiteY250" fmla="*/ 987790 h 1383677"/>
              <a:gd name="connsiteX251" fmla="*/ 1235387 w 1470243"/>
              <a:gd name="connsiteY251" fmla="*/ 983057 h 1383677"/>
              <a:gd name="connsiteX252" fmla="*/ 1237753 w 1470243"/>
              <a:gd name="connsiteY252" fmla="*/ 978225 h 1383677"/>
              <a:gd name="connsiteX253" fmla="*/ 1240218 w 1470243"/>
              <a:gd name="connsiteY253" fmla="*/ 975859 h 1383677"/>
              <a:gd name="connsiteX254" fmla="*/ 1249783 w 1470243"/>
              <a:gd name="connsiteY254" fmla="*/ 975859 h 1383677"/>
              <a:gd name="connsiteX255" fmla="*/ 1266545 w 1470243"/>
              <a:gd name="connsiteY255" fmla="*/ 980592 h 1383677"/>
              <a:gd name="connsiteX256" fmla="*/ 1297802 w 1470243"/>
              <a:gd name="connsiteY256" fmla="*/ 990255 h 1383677"/>
              <a:gd name="connsiteX257" fmla="*/ 1328960 w 1470243"/>
              <a:gd name="connsiteY257" fmla="*/ 994988 h 1383677"/>
              <a:gd name="connsiteX258" fmla="*/ 1345723 w 1470243"/>
              <a:gd name="connsiteY258" fmla="*/ 956632 h 1383677"/>
              <a:gd name="connsiteX259" fmla="*/ 1314564 w 1470243"/>
              <a:gd name="connsiteY259" fmla="*/ 947067 h 1383677"/>
              <a:gd name="connsiteX260" fmla="*/ 1273743 w 1470243"/>
              <a:gd name="connsiteY260" fmla="*/ 932671 h 1383677"/>
              <a:gd name="connsiteX261" fmla="*/ 1256981 w 1470243"/>
              <a:gd name="connsiteY261" fmla="*/ 923008 h 1383677"/>
              <a:gd name="connsiteX262" fmla="*/ 1240218 w 1470243"/>
              <a:gd name="connsiteY262" fmla="*/ 913444 h 1383677"/>
              <a:gd name="connsiteX263" fmla="*/ 1237753 w 1470243"/>
              <a:gd name="connsiteY263" fmla="*/ 911077 h 1383677"/>
              <a:gd name="connsiteX264" fmla="*/ 1237753 w 1470243"/>
              <a:gd name="connsiteY264" fmla="*/ 908612 h 1383677"/>
              <a:gd name="connsiteX265" fmla="*/ 1240218 w 1470243"/>
              <a:gd name="connsiteY265" fmla="*/ 906246 h 1383677"/>
              <a:gd name="connsiteX266" fmla="*/ 1261812 w 1470243"/>
              <a:gd name="connsiteY266" fmla="*/ 903880 h 1383677"/>
              <a:gd name="connsiteX267" fmla="*/ 1283406 w 1470243"/>
              <a:gd name="connsiteY267" fmla="*/ 903880 h 1383677"/>
              <a:gd name="connsiteX268" fmla="*/ 1302535 w 1470243"/>
              <a:gd name="connsiteY268" fmla="*/ 908612 h 1383677"/>
              <a:gd name="connsiteX269" fmla="*/ 1321762 w 1470243"/>
              <a:gd name="connsiteY269" fmla="*/ 913444 h 1383677"/>
              <a:gd name="connsiteX270" fmla="*/ 1340990 w 1470243"/>
              <a:gd name="connsiteY270" fmla="*/ 915810 h 1383677"/>
              <a:gd name="connsiteX271" fmla="*/ 1357752 w 1470243"/>
              <a:gd name="connsiteY271" fmla="*/ 920642 h 1383677"/>
              <a:gd name="connsiteX272" fmla="*/ 1372148 w 1470243"/>
              <a:gd name="connsiteY272" fmla="*/ 875088 h 1383677"/>
              <a:gd name="connsiteX273" fmla="*/ 1343356 w 1470243"/>
              <a:gd name="connsiteY273" fmla="*/ 877454 h 1383677"/>
              <a:gd name="connsiteX274" fmla="*/ 1316931 w 1470243"/>
              <a:gd name="connsiteY274" fmla="*/ 879821 h 1383677"/>
              <a:gd name="connsiteX275" fmla="*/ 1302535 w 1470243"/>
              <a:gd name="connsiteY275" fmla="*/ 877454 h 1383677"/>
              <a:gd name="connsiteX276" fmla="*/ 1288139 w 1470243"/>
              <a:gd name="connsiteY276" fmla="*/ 872623 h 1383677"/>
              <a:gd name="connsiteX277" fmla="*/ 1261812 w 1470243"/>
              <a:gd name="connsiteY277" fmla="*/ 863058 h 1383677"/>
              <a:gd name="connsiteX278" fmla="*/ 1259347 w 1470243"/>
              <a:gd name="connsiteY278" fmla="*/ 860692 h 1383677"/>
              <a:gd name="connsiteX279" fmla="*/ 1259347 w 1470243"/>
              <a:gd name="connsiteY279" fmla="*/ 858227 h 1383677"/>
              <a:gd name="connsiteX280" fmla="*/ 1261812 w 1470243"/>
              <a:gd name="connsiteY280" fmla="*/ 855860 h 1383677"/>
              <a:gd name="connsiteX281" fmla="*/ 1264179 w 1470243"/>
              <a:gd name="connsiteY281" fmla="*/ 855860 h 1383677"/>
              <a:gd name="connsiteX282" fmla="*/ 1280941 w 1470243"/>
              <a:gd name="connsiteY282" fmla="*/ 853494 h 1383677"/>
              <a:gd name="connsiteX283" fmla="*/ 1295337 w 1470243"/>
              <a:gd name="connsiteY283" fmla="*/ 851029 h 1383677"/>
              <a:gd name="connsiteX284" fmla="*/ 1326594 w 1470243"/>
              <a:gd name="connsiteY284" fmla="*/ 843831 h 1383677"/>
              <a:gd name="connsiteX285" fmla="*/ 1352921 w 1470243"/>
              <a:gd name="connsiteY285" fmla="*/ 839098 h 1383677"/>
              <a:gd name="connsiteX286" fmla="*/ 1367317 w 1470243"/>
              <a:gd name="connsiteY286" fmla="*/ 836633 h 1383677"/>
              <a:gd name="connsiteX287" fmla="*/ 1379346 w 1470243"/>
              <a:gd name="connsiteY287" fmla="*/ 836633 h 1383677"/>
              <a:gd name="connsiteX288" fmla="*/ 1388910 w 1470243"/>
              <a:gd name="connsiteY288" fmla="*/ 788712 h 1383677"/>
              <a:gd name="connsiteX289" fmla="*/ 1372148 w 1470243"/>
              <a:gd name="connsiteY289" fmla="*/ 788712 h 1383677"/>
              <a:gd name="connsiteX290" fmla="*/ 1333792 w 1470243"/>
              <a:gd name="connsiteY290" fmla="*/ 791079 h 1383677"/>
              <a:gd name="connsiteX291" fmla="*/ 1297802 w 1470243"/>
              <a:gd name="connsiteY291" fmla="*/ 793445 h 1383677"/>
              <a:gd name="connsiteX292" fmla="*/ 1280941 w 1470243"/>
              <a:gd name="connsiteY292" fmla="*/ 791079 h 1383677"/>
              <a:gd name="connsiteX293" fmla="*/ 1264179 w 1470243"/>
              <a:gd name="connsiteY293" fmla="*/ 786247 h 1383677"/>
              <a:gd name="connsiteX294" fmla="*/ 1261812 w 1470243"/>
              <a:gd name="connsiteY294" fmla="*/ 783881 h 1383677"/>
              <a:gd name="connsiteX295" fmla="*/ 1264179 w 1470243"/>
              <a:gd name="connsiteY295" fmla="*/ 781514 h 1383677"/>
              <a:gd name="connsiteX296" fmla="*/ 1283406 w 1470243"/>
              <a:gd name="connsiteY296" fmla="*/ 774316 h 1383677"/>
              <a:gd name="connsiteX297" fmla="*/ 1302535 w 1470243"/>
              <a:gd name="connsiteY297" fmla="*/ 767118 h 1383677"/>
              <a:gd name="connsiteX298" fmla="*/ 1345723 w 1470243"/>
              <a:gd name="connsiteY298" fmla="*/ 759920 h 1383677"/>
              <a:gd name="connsiteX299" fmla="*/ 1367317 w 1470243"/>
              <a:gd name="connsiteY299" fmla="*/ 755089 h 1383677"/>
              <a:gd name="connsiteX300" fmla="*/ 1391376 w 1470243"/>
              <a:gd name="connsiteY300" fmla="*/ 755089 h 1383677"/>
              <a:gd name="connsiteX301" fmla="*/ 1393742 w 1470243"/>
              <a:gd name="connsiteY301" fmla="*/ 704703 h 1383677"/>
              <a:gd name="connsiteX302" fmla="*/ 1367317 w 1470243"/>
              <a:gd name="connsiteY302" fmla="*/ 711901 h 1383677"/>
              <a:gd name="connsiteX303" fmla="*/ 1343356 w 1470243"/>
              <a:gd name="connsiteY303" fmla="*/ 719099 h 1383677"/>
              <a:gd name="connsiteX304" fmla="*/ 1319396 w 1470243"/>
              <a:gd name="connsiteY304" fmla="*/ 723931 h 1383677"/>
              <a:gd name="connsiteX305" fmla="*/ 1292970 w 1470243"/>
              <a:gd name="connsiteY305" fmla="*/ 721466 h 1383677"/>
              <a:gd name="connsiteX306" fmla="*/ 1290604 w 1470243"/>
              <a:gd name="connsiteY306" fmla="*/ 719099 h 1383677"/>
              <a:gd name="connsiteX307" fmla="*/ 1288139 w 1470243"/>
              <a:gd name="connsiteY307" fmla="*/ 716733 h 1383677"/>
              <a:gd name="connsiteX308" fmla="*/ 1288139 w 1470243"/>
              <a:gd name="connsiteY308" fmla="*/ 714268 h 1383677"/>
              <a:gd name="connsiteX309" fmla="*/ 1290604 w 1470243"/>
              <a:gd name="connsiteY309" fmla="*/ 709535 h 1383677"/>
              <a:gd name="connsiteX310" fmla="*/ 1302535 w 1470243"/>
              <a:gd name="connsiteY310" fmla="*/ 702337 h 1383677"/>
              <a:gd name="connsiteX311" fmla="*/ 1316931 w 1470243"/>
              <a:gd name="connsiteY311" fmla="*/ 695139 h 1383677"/>
              <a:gd name="connsiteX312" fmla="*/ 1343356 w 1470243"/>
              <a:gd name="connsiteY312" fmla="*/ 683109 h 1383677"/>
              <a:gd name="connsiteX313" fmla="*/ 1391376 w 1470243"/>
              <a:gd name="connsiteY313" fmla="*/ 663882 h 1383677"/>
              <a:gd name="connsiteX314" fmla="*/ 1386544 w 1470243"/>
              <a:gd name="connsiteY314" fmla="*/ 625526 h 1383677"/>
              <a:gd name="connsiteX315" fmla="*/ 1369782 w 1470243"/>
              <a:gd name="connsiteY315" fmla="*/ 635090 h 1383677"/>
              <a:gd name="connsiteX316" fmla="*/ 1352921 w 1470243"/>
              <a:gd name="connsiteY316" fmla="*/ 642288 h 1383677"/>
              <a:gd name="connsiteX317" fmla="*/ 1324129 w 1470243"/>
              <a:gd name="connsiteY317" fmla="*/ 649486 h 1383677"/>
              <a:gd name="connsiteX318" fmla="*/ 1309733 w 1470243"/>
              <a:gd name="connsiteY318" fmla="*/ 651951 h 1383677"/>
              <a:gd name="connsiteX319" fmla="*/ 1295337 w 1470243"/>
              <a:gd name="connsiteY319" fmla="*/ 649486 h 1383677"/>
              <a:gd name="connsiteX320" fmla="*/ 1292970 w 1470243"/>
              <a:gd name="connsiteY320" fmla="*/ 647120 h 1383677"/>
              <a:gd name="connsiteX321" fmla="*/ 1292970 w 1470243"/>
              <a:gd name="connsiteY321" fmla="*/ 642288 h 1383677"/>
              <a:gd name="connsiteX322" fmla="*/ 1302535 w 1470243"/>
              <a:gd name="connsiteY322" fmla="*/ 635090 h 1383677"/>
              <a:gd name="connsiteX323" fmla="*/ 1314564 w 1470243"/>
              <a:gd name="connsiteY323" fmla="*/ 625526 h 1383677"/>
              <a:gd name="connsiteX324" fmla="*/ 1340990 w 1470243"/>
              <a:gd name="connsiteY324" fmla="*/ 611130 h 1383677"/>
              <a:gd name="connsiteX325" fmla="*/ 1360119 w 1470243"/>
              <a:gd name="connsiteY325" fmla="*/ 596734 h 1383677"/>
              <a:gd name="connsiteX326" fmla="*/ 1369782 w 1470243"/>
              <a:gd name="connsiteY326" fmla="*/ 591903 h 1383677"/>
              <a:gd name="connsiteX327" fmla="*/ 1379346 w 1470243"/>
              <a:gd name="connsiteY327" fmla="*/ 587170 h 1383677"/>
              <a:gd name="connsiteX328" fmla="*/ 1369782 w 1470243"/>
              <a:gd name="connsiteY328" fmla="*/ 546348 h 1383677"/>
              <a:gd name="connsiteX329" fmla="*/ 1357752 w 1470243"/>
              <a:gd name="connsiteY329" fmla="*/ 560744 h 1383677"/>
              <a:gd name="connsiteX330" fmla="*/ 1343356 w 1470243"/>
              <a:gd name="connsiteY330" fmla="*/ 572774 h 1383677"/>
              <a:gd name="connsiteX331" fmla="*/ 1333792 w 1470243"/>
              <a:gd name="connsiteY331" fmla="*/ 579972 h 1383677"/>
              <a:gd name="connsiteX332" fmla="*/ 1324129 w 1470243"/>
              <a:gd name="connsiteY332" fmla="*/ 587170 h 1383677"/>
              <a:gd name="connsiteX333" fmla="*/ 1312198 w 1470243"/>
              <a:gd name="connsiteY333" fmla="*/ 591903 h 1383677"/>
              <a:gd name="connsiteX334" fmla="*/ 1307366 w 1470243"/>
              <a:gd name="connsiteY334" fmla="*/ 591903 h 1383677"/>
              <a:gd name="connsiteX335" fmla="*/ 1302535 w 1470243"/>
              <a:gd name="connsiteY335" fmla="*/ 589536 h 1383677"/>
              <a:gd name="connsiteX336" fmla="*/ 1297802 w 1470243"/>
              <a:gd name="connsiteY336" fmla="*/ 584803 h 1383677"/>
              <a:gd name="connsiteX337" fmla="*/ 1297802 w 1470243"/>
              <a:gd name="connsiteY337" fmla="*/ 579972 h 1383677"/>
              <a:gd name="connsiteX338" fmla="*/ 1300168 w 1470243"/>
              <a:gd name="connsiteY338" fmla="*/ 575140 h 1383677"/>
              <a:gd name="connsiteX339" fmla="*/ 1302535 w 1470243"/>
              <a:gd name="connsiteY339" fmla="*/ 570407 h 1383677"/>
              <a:gd name="connsiteX340" fmla="*/ 1309733 w 1470243"/>
              <a:gd name="connsiteY340" fmla="*/ 560744 h 1383677"/>
              <a:gd name="connsiteX341" fmla="*/ 1316931 w 1470243"/>
              <a:gd name="connsiteY341" fmla="*/ 553546 h 1383677"/>
              <a:gd name="connsiteX342" fmla="*/ 1338525 w 1470243"/>
              <a:gd name="connsiteY342" fmla="*/ 534418 h 1383677"/>
              <a:gd name="connsiteX343" fmla="*/ 1348188 w 1470243"/>
              <a:gd name="connsiteY343" fmla="*/ 522388 h 1383677"/>
              <a:gd name="connsiteX344" fmla="*/ 1352921 w 1470243"/>
              <a:gd name="connsiteY344" fmla="*/ 520022 h 1383677"/>
              <a:gd name="connsiteX345" fmla="*/ 1360119 w 1470243"/>
              <a:gd name="connsiteY345" fmla="*/ 517557 h 1383677"/>
              <a:gd name="connsiteX346" fmla="*/ 1343356 w 1470243"/>
              <a:gd name="connsiteY346" fmla="*/ 476834 h 1383677"/>
              <a:gd name="connsiteX347" fmla="*/ 1336158 w 1470243"/>
              <a:gd name="connsiteY347" fmla="*/ 484032 h 1383677"/>
              <a:gd name="connsiteX348" fmla="*/ 1321762 w 1470243"/>
              <a:gd name="connsiteY348" fmla="*/ 493596 h 1383677"/>
              <a:gd name="connsiteX349" fmla="*/ 1309733 w 1470243"/>
              <a:gd name="connsiteY349" fmla="*/ 503161 h 1383677"/>
              <a:gd name="connsiteX350" fmla="*/ 1302535 w 1470243"/>
              <a:gd name="connsiteY350" fmla="*/ 507992 h 1383677"/>
              <a:gd name="connsiteX351" fmla="*/ 1297802 w 1470243"/>
              <a:gd name="connsiteY351" fmla="*/ 510359 h 1383677"/>
              <a:gd name="connsiteX352" fmla="*/ 1290604 w 1470243"/>
              <a:gd name="connsiteY352" fmla="*/ 507992 h 1383677"/>
              <a:gd name="connsiteX353" fmla="*/ 1288139 w 1470243"/>
              <a:gd name="connsiteY353" fmla="*/ 503161 h 1383677"/>
              <a:gd name="connsiteX354" fmla="*/ 1285772 w 1470243"/>
              <a:gd name="connsiteY354" fmla="*/ 498428 h 1383677"/>
              <a:gd name="connsiteX355" fmla="*/ 1285772 w 1470243"/>
              <a:gd name="connsiteY355" fmla="*/ 491230 h 1383677"/>
              <a:gd name="connsiteX356" fmla="*/ 1290604 w 1470243"/>
              <a:gd name="connsiteY356" fmla="*/ 481567 h 1383677"/>
              <a:gd name="connsiteX357" fmla="*/ 1297802 w 1470243"/>
              <a:gd name="connsiteY357" fmla="*/ 472002 h 1383677"/>
              <a:gd name="connsiteX358" fmla="*/ 1307366 w 1470243"/>
              <a:gd name="connsiteY358" fmla="*/ 462438 h 1383677"/>
              <a:gd name="connsiteX359" fmla="*/ 1316931 w 1470243"/>
              <a:gd name="connsiteY359" fmla="*/ 455240 h 1383677"/>
              <a:gd name="connsiteX360" fmla="*/ 1324129 w 1470243"/>
              <a:gd name="connsiteY360" fmla="*/ 452775 h 1383677"/>
              <a:gd name="connsiteX361" fmla="*/ 1331327 w 1470243"/>
              <a:gd name="connsiteY361" fmla="*/ 450409 h 1383677"/>
              <a:gd name="connsiteX362" fmla="*/ 1316931 w 1470243"/>
              <a:gd name="connsiteY362" fmla="*/ 423983 h 1383677"/>
              <a:gd name="connsiteX363" fmla="*/ 1307366 w 1470243"/>
              <a:gd name="connsiteY363" fmla="*/ 431181 h 1383677"/>
              <a:gd name="connsiteX364" fmla="*/ 1297802 w 1470243"/>
              <a:gd name="connsiteY364" fmla="*/ 433646 h 1383677"/>
              <a:gd name="connsiteX365" fmla="*/ 1288139 w 1470243"/>
              <a:gd name="connsiteY365" fmla="*/ 436013 h 1383677"/>
              <a:gd name="connsiteX366" fmla="*/ 1283406 w 1470243"/>
              <a:gd name="connsiteY366" fmla="*/ 433646 h 1383677"/>
              <a:gd name="connsiteX367" fmla="*/ 1278574 w 1470243"/>
              <a:gd name="connsiteY367" fmla="*/ 431181 h 1383677"/>
              <a:gd name="connsiteX368" fmla="*/ 1276208 w 1470243"/>
              <a:gd name="connsiteY368" fmla="*/ 421617 h 1383677"/>
              <a:gd name="connsiteX369" fmla="*/ 1276208 w 1470243"/>
              <a:gd name="connsiteY369" fmla="*/ 414419 h 1383677"/>
              <a:gd name="connsiteX370" fmla="*/ 1280941 w 1470243"/>
              <a:gd name="connsiteY370" fmla="*/ 409587 h 1383677"/>
              <a:gd name="connsiteX371" fmla="*/ 1288139 w 1470243"/>
              <a:gd name="connsiteY371" fmla="*/ 402389 h 1383677"/>
              <a:gd name="connsiteX372" fmla="*/ 1297802 w 1470243"/>
              <a:gd name="connsiteY372" fmla="*/ 392825 h 1383677"/>
              <a:gd name="connsiteX373" fmla="*/ 1283406 w 1470243"/>
              <a:gd name="connsiteY373" fmla="*/ 371231 h 1383677"/>
              <a:gd name="connsiteX374" fmla="*/ 1278574 w 1470243"/>
              <a:gd name="connsiteY374" fmla="*/ 376063 h 1383677"/>
              <a:gd name="connsiteX375" fmla="*/ 1269010 w 1470243"/>
              <a:gd name="connsiteY375" fmla="*/ 380796 h 1383677"/>
              <a:gd name="connsiteX376" fmla="*/ 1252149 w 1470243"/>
              <a:gd name="connsiteY376" fmla="*/ 380796 h 1383677"/>
              <a:gd name="connsiteX377" fmla="*/ 1247416 w 1470243"/>
              <a:gd name="connsiteY377" fmla="*/ 378429 h 1383677"/>
              <a:gd name="connsiteX378" fmla="*/ 1244951 w 1470243"/>
              <a:gd name="connsiteY378" fmla="*/ 373598 h 1383677"/>
              <a:gd name="connsiteX379" fmla="*/ 1247416 w 1470243"/>
              <a:gd name="connsiteY379" fmla="*/ 364033 h 1383677"/>
              <a:gd name="connsiteX380" fmla="*/ 1249783 w 1470243"/>
              <a:gd name="connsiteY380" fmla="*/ 356835 h 1383677"/>
              <a:gd name="connsiteX381" fmla="*/ 1261812 w 1470243"/>
              <a:gd name="connsiteY381" fmla="*/ 344806 h 1383677"/>
              <a:gd name="connsiteX382" fmla="*/ 1264179 w 1470243"/>
              <a:gd name="connsiteY382" fmla="*/ 340073 h 1383677"/>
              <a:gd name="connsiteX383" fmla="*/ 1244951 w 1470243"/>
              <a:gd name="connsiteY383" fmla="*/ 316014 h 1383677"/>
              <a:gd name="connsiteX384" fmla="*/ 1235387 w 1470243"/>
              <a:gd name="connsiteY384" fmla="*/ 320846 h 1383677"/>
              <a:gd name="connsiteX385" fmla="*/ 1225822 w 1470243"/>
              <a:gd name="connsiteY385" fmla="*/ 328043 h 1383677"/>
              <a:gd name="connsiteX386" fmla="*/ 1213793 w 1470243"/>
              <a:gd name="connsiteY386" fmla="*/ 328043 h 1383677"/>
              <a:gd name="connsiteX387" fmla="*/ 1211426 w 1470243"/>
              <a:gd name="connsiteY387" fmla="*/ 323212 h 1383677"/>
              <a:gd name="connsiteX388" fmla="*/ 1208961 w 1470243"/>
              <a:gd name="connsiteY388" fmla="*/ 316014 h 1383677"/>
              <a:gd name="connsiteX389" fmla="*/ 1213793 w 1470243"/>
              <a:gd name="connsiteY389" fmla="*/ 308816 h 1383677"/>
              <a:gd name="connsiteX390" fmla="*/ 1218624 w 1470243"/>
              <a:gd name="connsiteY390" fmla="*/ 301618 h 1383677"/>
              <a:gd name="connsiteX391" fmla="*/ 1228189 w 1470243"/>
              <a:gd name="connsiteY391" fmla="*/ 294420 h 1383677"/>
              <a:gd name="connsiteX392" fmla="*/ 1216159 w 1470243"/>
              <a:gd name="connsiteY392" fmla="*/ 280024 h 1383677"/>
              <a:gd name="connsiteX393" fmla="*/ 1208961 w 1470243"/>
              <a:gd name="connsiteY393" fmla="*/ 284856 h 1383677"/>
              <a:gd name="connsiteX394" fmla="*/ 1201763 w 1470243"/>
              <a:gd name="connsiteY394" fmla="*/ 289687 h 1383677"/>
              <a:gd name="connsiteX395" fmla="*/ 1192199 w 1470243"/>
              <a:gd name="connsiteY395" fmla="*/ 289687 h 1383677"/>
              <a:gd name="connsiteX396" fmla="*/ 1187368 w 1470243"/>
              <a:gd name="connsiteY396" fmla="*/ 287222 h 1383677"/>
              <a:gd name="connsiteX397" fmla="*/ 1182635 w 1470243"/>
              <a:gd name="connsiteY397" fmla="*/ 287222 h 1383677"/>
              <a:gd name="connsiteX398" fmla="*/ 1182635 w 1470243"/>
              <a:gd name="connsiteY398" fmla="*/ 282489 h 1383677"/>
              <a:gd name="connsiteX399" fmla="*/ 1185001 w 1470243"/>
              <a:gd name="connsiteY399" fmla="*/ 280024 h 1383677"/>
              <a:gd name="connsiteX400" fmla="*/ 1185001 w 1470243"/>
              <a:gd name="connsiteY400" fmla="*/ 272826 h 1383677"/>
              <a:gd name="connsiteX401" fmla="*/ 1192199 w 1470243"/>
              <a:gd name="connsiteY401" fmla="*/ 265628 h 1383677"/>
              <a:gd name="connsiteX402" fmla="*/ 1197030 w 1470243"/>
              <a:gd name="connsiteY402" fmla="*/ 260895 h 1383677"/>
              <a:gd name="connsiteX403" fmla="*/ 1170605 w 1470243"/>
              <a:gd name="connsiteY403" fmla="*/ 236837 h 1383677"/>
              <a:gd name="connsiteX404" fmla="*/ 1144180 w 1470243"/>
              <a:gd name="connsiteY404" fmla="*/ 215243 h 1383677"/>
              <a:gd name="connsiteX405" fmla="*/ 1117853 w 1470243"/>
              <a:gd name="connsiteY405" fmla="*/ 193649 h 1383677"/>
              <a:gd name="connsiteX406" fmla="*/ 1089061 w 1470243"/>
              <a:gd name="connsiteY406" fmla="*/ 172055 h 1383677"/>
              <a:gd name="connsiteX407" fmla="*/ 1053071 w 1470243"/>
              <a:gd name="connsiteY407" fmla="*/ 150461 h 1383677"/>
              <a:gd name="connsiteX408" fmla="*/ 1014616 w 1470243"/>
              <a:gd name="connsiteY408" fmla="*/ 131332 h 1383677"/>
              <a:gd name="connsiteX409" fmla="*/ 976260 w 1470243"/>
              <a:gd name="connsiteY409" fmla="*/ 112105 h 1383677"/>
              <a:gd name="connsiteX410" fmla="*/ 937904 w 1470243"/>
              <a:gd name="connsiteY410" fmla="*/ 95343 h 1383677"/>
              <a:gd name="connsiteX411" fmla="*/ 897082 w 1470243"/>
              <a:gd name="connsiteY411" fmla="*/ 80947 h 1383677"/>
              <a:gd name="connsiteX412" fmla="*/ 856261 w 1470243"/>
              <a:gd name="connsiteY412" fmla="*/ 71284 h 1383677"/>
              <a:gd name="connsiteX413" fmla="*/ 815538 w 1470243"/>
              <a:gd name="connsiteY413" fmla="*/ 64086 h 1383677"/>
              <a:gd name="connsiteX414" fmla="*/ 772351 w 1470243"/>
              <a:gd name="connsiteY414" fmla="*/ 64086 h 1383677"/>
              <a:gd name="connsiteX415" fmla="*/ 769984 w 1470243"/>
              <a:gd name="connsiteY415" fmla="*/ 66551 h 1383677"/>
              <a:gd name="connsiteX416" fmla="*/ 767519 w 1470243"/>
              <a:gd name="connsiteY416" fmla="*/ 68917 h 1383677"/>
              <a:gd name="connsiteX417" fmla="*/ 762786 w 1470243"/>
              <a:gd name="connsiteY417" fmla="*/ 71284 h 1383677"/>
              <a:gd name="connsiteX418" fmla="*/ 757955 w 1470243"/>
              <a:gd name="connsiteY418" fmla="*/ 68917 h 1383677"/>
              <a:gd name="connsiteX419" fmla="*/ 753123 w 1470243"/>
              <a:gd name="connsiteY419" fmla="*/ 64086 h 1383677"/>
              <a:gd name="connsiteX420" fmla="*/ 419194 w 1470243"/>
              <a:gd name="connsiteY420" fmla="*/ 36745 h 1383677"/>
              <a:gd name="connsiteX421" fmla="*/ 419650 w 1470243"/>
              <a:gd name="connsiteY421" fmla="*/ 37759 h 1383677"/>
              <a:gd name="connsiteX422" fmla="*/ 422017 w 1470243"/>
              <a:gd name="connsiteY422" fmla="*/ 44957 h 1383677"/>
              <a:gd name="connsiteX423" fmla="*/ 419650 w 1470243"/>
              <a:gd name="connsiteY423" fmla="*/ 52155 h 1383677"/>
              <a:gd name="connsiteX424" fmla="*/ 417284 w 1470243"/>
              <a:gd name="connsiteY424" fmla="*/ 56888 h 1383677"/>
              <a:gd name="connsiteX425" fmla="*/ 412452 w 1470243"/>
              <a:gd name="connsiteY425" fmla="*/ 59353 h 1383677"/>
              <a:gd name="connsiteX426" fmla="*/ 405254 w 1470243"/>
              <a:gd name="connsiteY426" fmla="*/ 61719 h 1383677"/>
              <a:gd name="connsiteX427" fmla="*/ 398057 w 1470243"/>
              <a:gd name="connsiteY427" fmla="*/ 61719 h 1383677"/>
              <a:gd name="connsiteX428" fmla="*/ 393225 w 1470243"/>
              <a:gd name="connsiteY428" fmla="*/ 56888 h 1383677"/>
              <a:gd name="connsiteX429" fmla="*/ 388926 w 1470243"/>
              <a:gd name="connsiteY429" fmla="*/ 50350 h 1383677"/>
              <a:gd name="connsiteX430" fmla="*/ 419194 w 1470243"/>
              <a:gd name="connsiteY430" fmla="*/ 36745 h 1383677"/>
              <a:gd name="connsiteX431" fmla="*/ 698005 w 1470243"/>
              <a:gd name="connsiteY431" fmla="*/ 30561 h 1383677"/>
              <a:gd name="connsiteX432" fmla="*/ 719598 w 1470243"/>
              <a:gd name="connsiteY432" fmla="*/ 30561 h 1383677"/>
              <a:gd name="connsiteX433" fmla="*/ 741192 w 1470243"/>
              <a:gd name="connsiteY433" fmla="*/ 35294 h 1383677"/>
              <a:gd name="connsiteX434" fmla="*/ 820370 w 1470243"/>
              <a:gd name="connsiteY434" fmla="*/ 35294 h 1383677"/>
              <a:gd name="connsiteX435" fmla="*/ 844330 w 1470243"/>
              <a:gd name="connsiteY435" fmla="*/ 40125 h 1383677"/>
              <a:gd name="connsiteX436" fmla="*/ 897082 w 1470243"/>
              <a:gd name="connsiteY436" fmla="*/ 49690 h 1383677"/>
              <a:gd name="connsiteX437" fmla="*/ 945102 w 1470243"/>
              <a:gd name="connsiteY437" fmla="*/ 64086 h 1383677"/>
              <a:gd name="connsiteX438" fmla="*/ 1002686 w 1470243"/>
              <a:gd name="connsiteY438" fmla="*/ 85680 h 1383677"/>
              <a:gd name="connsiteX439" fmla="*/ 1060269 w 1470243"/>
              <a:gd name="connsiteY439" fmla="*/ 114471 h 1383677"/>
              <a:gd name="connsiteX440" fmla="*/ 1117853 w 1470243"/>
              <a:gd name="connsiteY440" fmla="*/ 143263 h 1383677"/>
              <a:gd name="connsiteX441" fmla="*/ 1144180 w 1470243"/>
              <a:gd name="connsiteY441" fmla="*/ 160124 h 1383677"/>
              <a:gd name="connsiteX442" fmla="*/ 1168239 w 1470243"/>
              <a:gd name="connsiteY442" fmla="*/ 179253 h 1383677"/>
              <a:gd name="connsiteX443" fmla="*/ 1211426 w 1470243"/>
              <a:gd name="connsiteY443" fmla="*/ 215243 h 1383677"/>
              <a:gd name="connsiteX444" fmla="*/ 1252149 w 1470243"/>
              <a:gd name="connsiteY444" fmla="*/ 253697 h 1383677"/>
              <a:gd name="connsiteX445" fmla="*/ 1290604 w 1470243"/>
              <a:gd name="connsiteY445" fmla="*/ 296885 h 1383677"/>
              <a:gd name="connsiteX446" fmla="*/ 1324129 w 1470243"/>
              <a:gd name="connsiteY446" fmla="*/ 342439 h 1383677"/>
              <a:gd name="connsiteX447" fmla="*/ 1352921 w 1470243"/>
              <a:gd name="connsiteY447" fmla="*/ 392825 h 1383677"/>
              <a:gd name="connsiteX448" fmla="*/ 1379346 w 1470243"/>
              <a:gd name="connsiteY448" fmla="*/ 443211 h 1383677"/>
              <a:gd name="connsiteX449" fmla="*/ 1400940 w 1470243"/>
              <a:gd name="connsiteY449" fmla="*/ 495963 h 1383677"/>
              <a:gd name="connsiteX450" fmla="*/ 1417702 w 1470243"/>
              <a:gd name="connsiteY450" fmla="*/ 548813 h 1383677"/>
              <a:gd name="connsiteX451" fmla="*/ 1427365 w 1470243"/>
              <a:gd name="connsiteY451" fmla="*/ 603932 h 1383677"/>
              <a:gd name="connsiteX452" fmla="*/ 1434563 w 1470243"/>
              <a:gd name="connsiteY452" fmla="*/ 656684 h 1383677"/>
              <a:gd name="connsiteX453" fmla="*/ 1436930 w 1470243"/>
              <a:gd name="connsiteY453" fmla="*/ 711901 h 1383677"/>
              <a:gd name="connsiteX454" fmla="*/ 1434563 w 1470243"/>
              <a:gd name="connsiteY454" fmla="*/ 767118 h 1383677"/>
              <a:gd name="connsiteX455" fmla="*/ 1429732 w 1470243"/>
              <a:gd name="connsiteY455" fmla="*/ 819871 h 1383677"/>
              <a:gd name="connsiteX456" fmla="*/ 1420167 w 1470243"/>
              <a:gd name="connsiteY456" fmla="*/ 872623 h 1383677"/>
              <a:gd name="connsiteX457" fmla="*/ 1405772 w 1470243"/>
              <a:gd name="connsiteY457" fmla="*/ 923008 h 1383677"/>
              <a:gd name="connsiteX458" fmla="*/ 1386544 w 1470243"/>
              <a:gd name="connsiteY458" fmla="*/ 973394 h 1383677"/>
              <a:gd name="connsiteX459" fmla="*/ 1364950 w 1470243"/>
              <a:gd name="connsiteY459" fmla="*/ 1021413 h 1383677"/>
              <a:gd name="connsiteX460" fmla="*/ 1338525 w 1470243"/>
              <a:gd name="connsiteY460" fmla="*/ 1066967 h 1383677"/>
              <a:gd name="connsiteX461" fmla="*/ 1307366 w 1470243"/>
              <a:gd name="connsiteY461" fmla="*/ 1110155 h 1383677"/>
              <a:gd name="connsiteX462" fmla="*/ 1273743 w 1470243"/>
              <a:gd name="connsiteY462" fmla="*/ 1153343 h 1383677"/>
              <a:gd name="connsiteX463" fmla="*/ 1237753 w 1470243"/>
              <a:gd name="connsiteY463" fmla="*/ 1191798 h 1383677"/>
              <a:gd name="connsiteX464" fmla="*/ 1197030 w 1470243"/>
              <a:gd name="connsiteY464" fmla="*/ 1225322 h 1383677"/>
              <a:gd name="connsiteX465" fmla="*/ 1151378 w 1470243"/>
              <a:gd name="connsiteY465" fmla="*/ 1256579 h 1383677"/>
              <a:gd name="connsiteX466" fmla="*/ 1103457 w 1470243"/>
              <a:gd name="connsiteY466" fmla="*/ 1285371 h 1383677"/>
              <a:gd name="connsiteX467" fmla="*/ 1062636 w 1470243"/>
              <a:gd name="connsiteY467" fmla="*/ 1306965 h 1383677"/>
              <a:gd name="connsiteX468" fmla="*/ 1019448 w 1470243"/>
              <a:gd name="connsiteY468" fmla="*/ 1323727 h 1383677"/>
              <a:gd name="connsiteX469" fmla="*/ 976260 w 1470243"/>
              <a:gd name="connsiteY469" fmla="*/ 1340489 h 1383677"/>
              <a:gd name="connsiteX470" fmla="*/ 930706 w 1470243"/>
              <a:gd name="connsiteY470" fmla="*/ 1352519 h 1383677"/>
              <a:gd name="connsiteX471" fmla="*/ 887518 w 1470243"/>
              <a:gd name="connsiteY471" fmla="*/ 1364548 h 1383677"/>
              <a:gd name="connsiteX472" fmla="*/ 841964 w 1470243"/>
              <a:gd name="connsiteY472" fmla="*/ 1371746 h 1383677"/>
              <a:gd name="connsiteX473" fmla="*/ 796311 w 1470243"/>
              <a:gd name="connsiteY473" fmla="*/ 1378944 h 1383677"/>
              <a:gd name="connsiteX474" fmla="*/ 748390 w 1470243"/>
              <a:gd name="connsiteY474" fmla="*/ 1381311 h 1383677"/>
              <a:gd name="connsiteX475" fmla="*/ 702737 w 1470243"/>
              <a:gd name="connsiteY475" fmla="*/ 1383677 h 1383677"/>
              <a:gd name="connsiteX476" fmla="*/ 657183 w 1470243"/>
              <a:gd name="connsiteY476" fmla="*/ 1381311 h 1383677"/>
              <a:gd name="connsiteX477" fmla="*/ 611629 w 1470243"/>
              <a:gd name="connsiteY477" fmla="*/ 1376479 h 1383677"/>
              <a:gd name="connsiteX478" fmla="*/ 565976 w 1470243"/>
              <a:gd name="connsiteY478" fmla="*/ 1369281 h 1383677"/>
              <a:gd name="connsiteX479" fmla="*/ 520422 w 1470243"/>
              <a:gd name="connsiteY479" fmla="*/ 1359717 h 1383677"/>
              <a:gd name="connsiteX480" fmla="*/ 477234 w 1470243"/>
              <a:gd name="connsiteY480" fmla="*/ 1347687 h 1383677"/>
              <a:gd name="connsiteX481" fmla="*/ 431680 w 1470243"/>
              <a:gd name="connsiteY481" fmla="*/ 1330925 h 1383677"/>
              <a:gd name="connsiteX482" fmla="*/ 390859 w 1470243"/>
              <a:gd name="connsiteY482" fmla="*/ 1314163 h 1383677"/>
              <a:gd name="connsiteX483" fmla="*/ 388492 w 1470243"/>
              <a:gd name="connsiteY483" fmla="*/ 1311698 h 1383677"/>
              <a:gd name="connsiteX484" fmla="*/ 381294 w 1470243"/>
              <a:gd name="connsiteY484" fmla="*/ 1311698 h 1383677"/>
              <a:gd name="connsiteX485" fmla="*/ 376463 w 1470243"/>
              <a:gd name="connsiteY485" fmla="*/ 1306965 h 1383677"/>
              <a:gd name="connsiteX486" fmla="*/ 342839 w 1470243"/>
              <a:gd name="connsiteY486" fmla="*/ 1287737 h 1383677"/>
              <a:gd name="connsiteX487" fmla="*/ 309314 w 1470243"/>
              <a:gd name="connsiteY487" fmla="*/ 1266144 h 1383677"/>
              <a:gd name="connsiteX488" fmla="*/ 280523 w 1470243"/>
              <a:gd name="connsiteY488" fmla="*/ 1242183 h 1383677"/>
              <a:gd name="connsiteX489" fmla="*/ 251731 w 1470243"/>
              <a:gd name="connsiteY489" fmla="*/ 1215758 h 1383677"/>
              <a:gd name="connsiteX490" fmla="*/ 225305 w 1470243"/>
              <a:gd name="connsiteY490" fmla="*/ 1186966 h 1383677"/>
              <a:gd name="connsiteX491" fmla="*/ 198880 w 1470243"/>
              <a:gd name="connsiteY491" fmla="*/ 1155808 h 1383677"/>
              <a:gd name="connsiteX492" fmla="*/ 177286 w 1470243"/>
              <a:gd name="connsiteY492" fmla="*/ 1124551 h 1383677"/>
              <a:gd name="connsiteX493" fmla="*/ 155692 w 1470243"/>
              <a:gd name="connsiteY493" fmla="*/ 1088561 h 1383677"/>
              <a:gd name="connsiteX494" fmla="*/ 138930 w 1470243"/>
              <a:gd name="connsiteY494" fmla="*/ 1055036 h 1383677"/>
              <a:gd name="connsiteX495" fmla="*/ 122167 w 1470243"/>
              <a:gd name="connsiteY495" fmla="*/ 1019047 h 1383677"/>
              <a:gd name="connsiteX496" fmla="*/ 107772 w 1470243"/>
              <a:gd name="connsiteY496" fmla="*/ 980592 h 1383677"/>
              <a:gd name="connsiteX497" fmla="*/ 95742 w 1470243"/>
              <a:gd name="connsiteY497" fmla="*/ 942236 h 1383677"/>
              <a:gd name="connsiteX498" fmla="*/ 86178 w 1470243"/>
              <a:gd name="connsiteY498" fmla="*/ 903880 h 1383677"/>
              <a:gd name="connsiteX499" fmla="*/ 78980 w 1470243"/>
              <a:gd name="connsiteY499" fmla="*/ 865425 h 1383677"/>
              <a:gd name="connsiteX500" fmla="*/ 74148 w 1470243"/>
              <a:gd name="connsiteY500" fmla="*/ 827069 h 1383677"/>
              <a:gd name="connsiteX501" fmla="*/ 71782 w 1470243"/>
              <a:gd name="connsiteY501" fmla="*/ 786247 h 1383677"/>
              <a:gd name="connsiteX502" fmla="*/ 71782 w 1470243"/>
              <a:gd name="connsiteY502" fmla="*/ 745525 h 1383677"/>
              <a:gd name="connsiteX503" fmla="*/ 71782 w 1470243"/>
              <a:gd name="connsiteY503" fmla="*/ 704703 h 1383677"/>
              <a:gd name="connsiteX504" fmla="*/ 76515 w 1470243"/>
              <a:gd name="connsiteY504" fmla="*/ 663882 h 1383677"/>
              <a:gd name="connsiteX505" fmla="*/ 81346 w 1470243"/>
              <a:gd name="connsiteY505" fmla="*/ 623159 h 1383677"/>
              <a:gd name="connsiteX506" fmla="*/ 88544 w 1470243"/>
              <a:gd name="connsiteY506" fmla="*/ 582338 h 1383677"/>
              <a:gd name="connsiteX507" fmla="*/ 100574 w 1470243"/>
              <a:gd name="connsiteY507" fmla="*/ 541616 h 1383677"/>
              <a:gd name="connsiteX508" fmla="*/ 112504 w 1470243"/>
              <a:gd name="connsiteY508" fmla="*/ 500794 h 1383677"/>
              <a:gd name="connsiteX509" fmla="*/ 126900 w 1470243"/>
              <a:gd name="connsiteY509" fmla="*/ 459973 h 1383677"/>
              <a:gd name="connsiteX510" fmla="*/ 143761 w 1470243"/>
              <a:gd name="connsiteY510" fmla="*/ 421617 h 1383677"/>
              <a:gd name="connsiteX511" fmla="*/ 160524 w 1470243"/>
              <a:gd name="connsiteY511" fmla="*/ 385627 h 1383677"/>
              <a:gd name="connsiteX512" fmla="*/ 182118 w 1470243"/>
              <a:gd name="connsiteY512" fmla="*/ 349637 h 1383677"/>
              <a:gd name="connsiteX513" fmla="*/ 206078 w 1470243"/>
              <a:gd name="connsiteY513" fmla="*/ 313648 h 1383677"/>
              <a:gd name="connsiteX514" fmla="*/ 230137 w 1470243"/>
              <a:gd name="connsiteY514" fmla="*/ 280024 h 1383677"/>
              <a:gd name="connsiteX515" fmla="*/ 256464 w 1470243"/>
              <a:gd name="connsiteY515" fmla="*/ 248866 h 1383677"/>
              <a:gd name="connsiteX516" fmla="*/ 285256 w 1470243"/>
              <a:gd name="connsiteY516" fmla="*/ 220074 h 1383677"/>
              <a:gd name="connsiteX517" fmla="*/ 316512 w 1470243"/>
              <a:gd name="connsiteY517" fmla="*/ 191282 h 1383677"/>
              <a:gd name="connsiteX518" fmla="*/ 345304 w 1470243"/>
              <a:gd name="connsiteY518" fmla="*/ 169689 h 1383677"/>
              <a:gd name="connsiteX519" fmla="*/ 374096 w 1470243"/>
              <a:gd name="connsiteY519" fmla="*/ 150461 h 1383677"/>
              <a:gd name="connsiteX520" fmla="*/ 405254 w 1470243"/>
              <a:gd name="connsiteY520" fmla="*/ 133699 h 1383677"/>
              <a:gd name="connsiteX521" fmla="*/ 436413 w 1470243"/>
              <a:gd name="connsiteY521" fmla="*/ 116936 h 1383677"/>
              <a:gd name="connsiteX522" fmla="*/ 498828 w 1470243"/>
              <a:gd name="connsiteY522" fmla="*/ 88145 h 1383677"/>
              <a:gd name="connsiteX523" fmla="*/ 565976 w 1470243"/>
              <a:gd name="connsiteY523" fmla="*/ 64086 h 1383677"/>
              <a:gd name="connsiteX524" fmla="*/ 604431 w 1470243"/>
              <a:gd name="connsiteY524" fmla="*/ 49690 h 1383677"/>
              <a:gd name="connsiteX525" fmla="*/ 649985 w 1470243"/>
              <a:gd name="connsiteY525" fmla="*/ 37759 h 1383677"/>
              <a:gd name="connsiteX526" fmla="*/ 673946 w 1470243"/>
              <a:gd name="connsiteY526" fmla="*/ 32927 h 1383677"/>
              <a:gd name="connsiteX527" fmla="*/ 698005 w 1470243"/>
              <a:gd name="connsiteY527" fmla="*/ 30561 h 1383677"/>
              <a:gd name="connsiteX528" fmla="*/ 570220 w 1470243"/>
              <a:gd name="connsiteY528" fmla="*/ 0 h 1383677"/>
              <a:gd name="connsiteX529" fmla="*/ 586862 w 1470243"/>
              <a:gd name="connsiteY529" fmla="*/ 12 h 1383677"/>
              <a:gd name="connsiteX530" fmla="*/ 580372 w 1470243"/>
              <a:gd name="connsiteY530" fmla="*/ 6502 h 1383677"/>
              <a:gd name="connsiteX531" fmla="*/ 573174 w 1470243"/>
              <a:gd name="connsiteY531" fmla="*/ 11334 h 1383677"/>
              <a:gd name="connsiteX532" fmla="*/ 563610 w 1470243"/>
              <a:gd name="connsiteY532" fmla="*/ 11334 h 1383677"/>
              <a:gd name="connsiteX533" fmla="*/ 556412 w 1470243"/>
              <a:gd name="connsiteY533" fmla="*/ 6502 h 1383677"/>
              <a:gd name="connsiteX534" fmla="*/ 549214 w 1470243"/>
              <a:gd name="connsiteY534" fmla="*/ 4136 h 1383677"/>
              <a:gd name="connsiteX535" fmla="*/ 548067 w 1470243"/>
              <a:gd name="connsiteY535" fmla="*/ 2410 h 1383677"/>
              <a:gd name="connsiteX536" fmla="*/ 570220 w 1470243"/>
              <a:gd name="connsiteY536" fmla="*/ 0 h 1383677"/>
              <a:gd name="connsiteX0" fmla="*/ 1194566 w 1470243"/>
              <a:gd name="connsiteY0" fmla="*/ 1287737 h 1383677"/>
              <a:gd name="connsiteX1" fmla="*/ 1201763 w 1470243"/>
              <a:gd name="connsiteY1" fmla="*/ 1287737 h 1383677"/>
              <a:gd name="connsiteX2" fmla="*/ 1202656 w 1470243"/>
              <a:gd name="connsiteY2" fmla="*/ 1288296 h 1383677"/>
              <a:gd name="connsiteX3" fmla="*/ 1187368 w 1470243"/>
              <a:gd name="connsiteY3" fmla="*/ 1300820 h 1383677"/>
              <a:gd name="connsiteX4" fmla="*/ 1187368 w 1470243"/>
              <a:gd name="connsiteY4" fmla="*/ 1297302 h 1383677"/>
              <a:gd name="connsiteX5" fmla="*/ 1189832 w 1470243"/>
              <a:gd name="connsiteY5" fmla="*/ 1290104 h 1383677"/>
              <a:gd name="connsiteX6" fmla="*/ 1194566 w 1470243"/>
              <a:gd name="connsiteY6" fmla="*/ 1287737 h 1383677"/>
              <a:gd name="connsiteX7" fmla="*/ 1942 w 1470243"/>
              <a:gd name="connsiteY7" fmla="*/ 716046 h 1383677"/>
              <a:gd name="connsiteX8" fmla="*/ 4634 w 1470243"/>
              <a:gd name="connsiteY8" fmla="*/ 716733 h 1383677"/>
              <a:gd name="connsiteX9" fmla="*/ 11832 w 1470243"/>
              <a:gd name="connsiteY9" fmla="*/ 721466 h 1383677"/>
              <a:gd name="connsiteX10" fmla="*/ 16564 w 1470243"/>
              <a:gd name="connsiteY10" fmla="*/ 728664 h 1383677"/>
              <a:gd name="connsiteX11" fmla="*/ 16564 w 1470243"/>
              <a:gd name="connsiteY11" fmla="*/ 735862 h 1383677"/>
              <a:gd name="connsiteX12" fmla="*/ 16564 w 1470243"/>
              <a:gd name="connsiteY12" fmla="*/ 745525 h 1383677"/>
              <a:gd name="connsiteX13" fmla="*/ 11832 w 1470243"/>
              <a:gd name="connsiteY13" fmla="*/ 752723 h 1383677"/>
              <a:gd name="connsiteX14" fmla="*/ 4634 w 1470243"/>
              <a:gd name="connsiteY14" fmla="*/ 757455 h 1383677"/>
              <a:gd name="connsiteX15" fmla="*/ 1529 w 1470243"/>
              <a:gd name="connsiteY15" fmla="*/ 758247 h 1383677"/>
              <a:gd name="connsiteX16" fmla="*/ 0 w 1470243"/>
              <a:gd name="connsiteY16" fmla="*/ 741849 h 1383677"/>
              <a:gd name="connsiteX17" fmla="*/ 1942 w 1470243"/>
              <a:gd name="connsiteY17" fmla="*/ 716046 h 1383677"/>
              <a:gd name="connsiteX18" fmla="*/ 1468088 w 1470243"/>
              <a:gd name="connsiteY18" fmla="*/ 558378 h 1383677"/>
              <a:gd name="connsiteX19" fmla="*/ 1470243 w 1470243"/>
              <a:gd name="connsiteY19" fmla="*/ 564670 h 1383677"/>
              <a:gd name="connsiteX20" fmla="*/ 1468088 w 1470243"/>
              <a:gd name="connsiteY20" fmla="*/ 558378 h 1383677"/>
              <a:gd name="connsiteX21" fmla="*/ 278058 w 1470243"/>
              <a:gd name="connsiteY21" fmla="*/ 146379 h 1383677"/>
              <a:gd name="connsiteX22" fmla="*/ 278058 w 1470243"/>
              <a:gd name="connsiteY22" fmla="*/ 150461 h 1383677"/>
              <a:gd name="connsiteX23" fmla="*/ 275691 w 1470243"/>
              <a:gd name="connsiteY23" fmla="*/ 157659 h 1383677"/>
              <a:gd name="connsiteX24" fmla="*/ 270860 w 1470243"/>
              <a:gd name="connsiteY24" fmla="*/ 164857 h 1383677"/>
              <a:gd name="connsiteX25" fmla="*/ 263662 w 1470243"/>
              <a:gd name="connsiteY25" fmla="*/ 169689 h 1383677"/>
              <a:gd name="connsiteX26" fmla="*/ 258183 w 1470243"/>
              <a:gd name="connsiteY26" fmla="*/ 169689 h 1383677"/>
              <a:gd name="connsiteX27" fmla="*/ 278058 w 1470243"/>
              <a:gd name="connsiteY27" fmla="*/ 146379 h 1383677"/>
              <a:gd name="connsiteX28" fmla="*/ 1212715 w 1470243"/>
              <a:gd name="connsiteY28" fmla="*/ 140034 h 1383677"/>
              <a:gd name="connsiteX29" fmla="*/ 1242060 w 1470243"/>
              <a:gd name="connsiteY29" fmla="*/ 162729 h 1383677"/>
              <a:gd name="connsiteX30" fmla="*/ 1243380 w 1470243"/>
              <a:gd name="connsiteY30" fmla="*/ 164112 h 1383677"/>
              <a:gd name="connsiteX31" fmla="*/ 1235387 w 1470243"/>
              <a:gd name="connsiteY31" fmla="*/ 167322 h 1383677"/>
              <a:gd name="connsiteX32" fmla="*/ 1225822 w 1470243"/>
              <a:gd name="connsiteY32" fmla="*/ 167322 h 1383677"/>
              <a:gd name="connsiteX33" fmla="*/ 1216159 w 1470243"/>
              <a:gd name="connsiteY33" fmla="*/ 162491 h 1383677"/>
              <a:gd name="connsiteX34" fmla="*/ 1211426 w 1470243"/>
              <a:gd name="connsiteY34" fmla="*/ 155293 h 1383677"/>
              <a:gd name="connsiteX35" fmla="*/ 1208961 w 1470243"/>
              <a:gd name="connsiteY35" fmla="*/ 150461 h 1383677"/>
              <a:gd name="connsiteX36" fmla="*/ 1211426 w 1470243"/>
              <a:gd name="connsiteY36" fmla="*/ 143263 h 1383677"/>
              <a:gd name="connsiteX37" fmla="*/ 1212715 w 1470243"/>
              <a:gd name="connsiteY37" fmla="*/ 140034 h 1383677"/>
              <a:gd name="connsiteX38" fmla="*/ 753123 w 1470243"/>
              <a:gd name="connsiteY38" fmla="*/ 64086 h 1383677"/>
              <a:gd name="connsiteX39" fmla="*/ 717133 w 1470243"/>
              <a:gd name="connsiteY39" fmla="*/ 68917 h 1383677"/>
              <a:gd name="connsiteX40" fmla="*/ 681144 w 1470243"/>
              <a:gd name="connsiteY40" fmla="*/ 78482 h 1383677"/>
              <a:gd name="connsiteX41" fmla="*/ 673946 w 1470243"/>
              <a:gd name="connsiteY41" fmla="*/ 78482 h 1383677"/>
              <a:gd name="connsiteX42" fmla="*/ 669213 w 1470243"/>
              <a:gd name="connsiteY42" fmla="*/ 76115 h 1383677"/>
              <a:gd name="connsiteX43" fmla="*/ 666748 w 1470243"/>
              <a:gd name="connsiteY43" fmla="*/ 71284 h 1383677"/>
              <a:gd name="connsiteX44" fmla="*/ 664381 w 1470243"/>
              <a:gd name="connsiteY44" fmla="*/ 66551 h 1383677"/>
              <a:gd name="connsiteX45" fmla="*/ 637956 w 1470243"/>
              <a:gd name="connsiteY45" fmla="*/ 73749 h 1383677"/>
              <a:gd name="connsiteX46" fmla="*/ 580372 w 1470243"/>
              <a:gd name="connsiteY46" fmla="*/ 90511 h 1383677"/>
              <a:gd name="connsiteX47" fmla="*/ 525253 w 1470243"/>
              <a:gd name="connsiteY47" fmla="*/ 114471 h 1383677"/>
              <a:gd name="connsiteX48" fmla="*/ 458007 w 1470243"/>
              <a:gd name="connsiteY48" fmla="*/ 143263 h 1383677"/>
              <a:gd name="connsiteX49" fmla="*/ 426848 w 1470243"/>
              <a:gd name="connsiteY49" fmla="*/ 157659 h 1383677"/>
              <a:gd name="connsiteX50" fmla="*/ 398057 w 1470243"/>
              <a:gd name="connsiteY50" fmla="*/ 176886 h 1383677"/>
              <a:gd name="connsiteX51" fmla="*/ 369265 w 1470243"/>
              <a:gd name="connsiteY51" fmla="*/ 193649 h 1383677"/>
              <a:gd name="connsiteX52" fmla="*/ 340473 w 1470243"/>
              <a:gd name="connsiteY52" fmla="*/ 215243 h 1383677"/>
              <a:gd name="connsiteX53" fmla="*/ 314047 w 1470243"/>
              <a:gd name="connsiteY53" fmla="*/ 239302 h 1383677"/>
              <a:gd name="connsiteX54" fmla="*/ 290087 w 1470243"/>
              <a:gd name="connsiteY54" fmla="*/ 265628 h 1383677"/>
              <a:gd name="connsiteX55" fmla="*/ 266127 w 1470243"/>
              <a:gd name="connsiteY55" fmla="*/ 294420 h 1383677"/>
              <a:gd name="connsiteX56" fmla="*/ 242068 w 1470243"/>
              <a:gd name="connsiteY56" fmla="*/ 325677 h 1383677"/>
              <a:gd name="connsiteX57" fmla="*/ 220474 w 1470243"/>
              <a:gd name="connsiteY57" fmla="*/ 356835 h 1383677"/>
              <a:gd name="connsiteX58" fmla="*/ 201345 w 1470243"/>
              <a:gd name="connsiteY58" fmla="*/ 390459 h 1383677"/>
              <a:gd name="connsiteX59" fmla="*/ 184484 w 1470243"/>
              <a:gd name="connsiteY59" fmla="*/ 423983 h 1383677"/>
              <a:gd name="connsiteX60" fmla="*/ 167722 w 1470243"/>
              <a:gd name="connsiteY60" fmla="*/ 457607 h 1383677"/>
              <a:gd name="connsiteX61" fmla="*/ 153326 w 1470243"/>
              <a:gd name="connsiteY61" fmla="*/ 491230 h 1383677"/>
              <a:gd name="connsiteX62" fmla="*/ 141296 w 1470243"/>
              <a:gd name="connsiteY62" fmla="*/ 527220 h 1383677"/>
              <a:gd name="connsiteX63" fmla="*/ 131732 w 1470243"/>
              <a:gd name="connsiteY63" fmla="*/ 565576 h 1383677"/>
              <a:gd name="connsiteX64" fmla="*/ 122167 w 1470243"/>
              <a:gd name="connsiteY64" fmla="*/ 601566 h 1383677"/>
              <a:gd name="connsiteX65" fmla="*/ 117336 w 1470243"/>
              <a:gd name="connsiteY65" fmla="*/ 637555 h 1383677"/>
              <a:gd name="connsiteX66" fmla="*/ 112504 w 1470243"/>
              <a:gd name="connsiteY66" fmla="*/ 675912 h 1383677"/>
              <a:gd name="connsiteX67" fmla="*/ 110138 w 1470243"/>
              <a:gd name="connsiteY67" fmla="*/ 714268 h 1383677"/>
              <a:gd name="connsiteX68" fmla="*/ 107772 w 1470243"/>
              <a:gd name="connsiteY68" fmla="*/ 752723 h 1383677"/>
              <a:gd name="connsiteX69" fmla="*/ 110138 w 1470243"/>
              <a:gd name="connsiteY69" fmla="*/ 788712 h 1383677"/>
              <a:gd name="connsiteX70" fmla="*/ 114970 w 1470243"/>
              <a:gd name="connsiteY70" fmla="*/ 827069 h 1383677"/>
              <a:gd name="connsiteX71" fmla="*/ 119702 w 1470243"/>
              <a:gd name="connsiteY71" fmla="*/ 872623 h 1383677"/>
              <a:gd name="connsiteX72" fmla="*/ 131732 w 1470243"/>
              <a:gd name="connsiteY72" fmla="*/ 915810 h 1383677"/>
              <a:gd name="connsiteX73" fmla="*/ 143761 w 1470243"/>
              <a:gd name="connsiteY73" fmla="*/ 958998 h 1383677"/>
              <a:gd name="connsiteX74" fmla="*/ 158157 w 1470243"/>
              <a:gd name="connsiteY74" fmla="*/ 1002186 h 1383677"/>
              <a:gd name="connsiteX75" fmla="*/ 177286 w 1470243"/>
              <a:gd name="connsiteY75" fmla="*/ 1043007 h 1383677"/>
              <a:gd name="connsiteX76" fmla="*/ 198880 w 1470243"/>
              <a:gd name="connsiteY76" fmla="*/ 1081363 h 1383677"/>
              <a:gd name="connsiteX77" fmla="*/ 222939 w 1470243"/>
              <a:gd name="connsiteY77" fmla="*/ 1119818 h 1383677"/>
              <a:gd name="connsiteX78" fmla="*/ 251731 w 1470243"/>
              <a:gd name="connsiteY78" fmla="*/ 1155808 h 1383677"/>
              <a:gd name="connsiteX79" fmla="*/ 278058 w 1470243"/>
              <a:gd name="connsiteY79" fmla="*/ 1186966 h 1383677"/>
              <a:gd name="connsiteX80" fmla="*/ 309314 w 1470243"/>
              <a:gd name="connsiteY80" fmla="*/ 1213391 h 1383677"/>
              <a:gd name="connsiteX81" fmla="*/ 342839 w 1470243"/>
              <a:gd name="connsiteY81" fmla="*/ 1237352 h 1383677"/>
              <a:gd name="connsiteX82" fmla="*/ 376463 w 1470243"/>
              <a:gd name="connsiteY82" fmla="*/ 1258946 h 1383677"/>
              <a:gd name="connsiteX83" fmla="*/ 378829 w 1470243"/>
              <a:gd name="connsiteY83" fmla="*/ 1251748 h 1383677"/>
              <a:gd name="connsiteX84" fmla="*/ 383661 w 1470243"/>
              <a:gd name="connsiteY84" fmla="*/ 1244550 h 1383677"/>
              <a:gd name="connsiteX85" fmla="*/ 386027 w 1470243"/>
              <a:gd name="connsiteY85" fmla="*/ 1244550 h 1383677"/>
              <a:gd name="connsiteX86" fmla="*/ 395690 w 1470243"/>
              <a:gd name="connsiteY86" fmla="*/ 1254114 h 1383677"/>
              <a:gd name="connsiteX87" fmla="*/ 402888 w 1470243"/>
              <a:gd name="connsiteY87" fmla="*/ 1268510 h 1383677"/>
              <a:gd name="connsiteX88" fmla="*/ 402888 w 1470243"/>
              <a:gd name="connsiteY88" fmla="*/ 1273341 h 1383677"/>
              <a:gd name="connsiteX89" fmla="*/ 450809 w 1470243"/>
              <a:gd name="connsiteY89" fmla="*/ 1294935 h 1383677"/>
              <a:gd name="connsiteX90" fmla="*/ 448442 w 1470243"/>
              <a:gd name="connsiteY90" fmla="*/ 1282906 h 1383677"/>
              <a:gd name="connsiteX91" fmla="*/ 448442 w 1470243"/>
              <a:gd name="connsiteY91" fmla="*/ 1268510 h 1383677"/>
              <a:gd name="connsiteX92" fmla="*/ 450809 w 1470243"/>
              <a:gd name="connsiteY92" fmla="*/ 1256579 h 1383677"/>
              <a:gd name="connsiteX93" fmla="*/ 453274 w 1470243"/>
              <a:gd name="connsiteY93" fmla="*/ 1244550 h 1383677"/>
              <a:gd name="connsiteX94" fmla="*/ 455640 w 1470243"/>
              <a:gd name="connsiteY94" fmla="*/ 1244550 h 1383677"/>
              <a:gd name="connsiteX95" fmla="*/ 458007 w 1470243"/>
              <a:gd name="connsiteY95" fmla="*/ 1258946 h 1383677"/>
              <a:gd name="connsiteX96" fmla="*/ 462838 w 1470243"/>
              <a:gd name="connsiteY96" fmla="*/ 1270975 h 1383677"/>
              <a:gd name="connsiteX97" fmla="*/ 470036 w 1470243"/>
              <a:gd name="connsiteY97" fmla="*/ 1285371 h 1383677"/>
              <a:gd name="connsiteX98" fmla="*/ 474868 w 1470243"/>
              <a:gd name="connsiteY98" fmla="*/ 1297302 h 1383677"/>
              <a:gd name="connsiteX99" fmla="*/ 479601 w 1470243"/>
              <a:gd name="connsiteY99" fmla="*/ 1304500 h 1383677"/>
              <a:gd name="connsiteX100" fmla="*/ 520422 w 1470243"/>
              <a:gd name="connsiteY100" fmla="*/ 1316529 h 1383677"/>
              <a:gd name="connsiteX101" fmla="*/ 513224 w 1470243"/>
              <a:gd name="connsiteY101" fmla="*/ 1294935 h 1383677"/>
              <a:gd name="connsiteX102" fmla="*/ 510858 w 1470243"/>
              <a:gd name="connsiteY102" fmla="*/ 1282906 h 1383677"/>
              <a:gd name="connsiteX103" fmla="*/ 508392 w 1470243"/>
              <a:gd name="connsiteY103" fmla="*/ 1268510 h 1383677"/>
              <a:gd name="connsiteX104" fmla="*/ 508392 w 1470243"/>
              <a:gd name="connsiteY104" fmla="*/ 1254114 h 1383677"/>
              <a:gd name="connsiteX105" fmla="*/ 510858 w 1470243"/>
              <a:gd name="connsiteY105" fmla="*/ 1249381 h 1383677"/>
              <a:gd name="connsiteX106" fmla="*/ 513224 w 1470243"/>
              <a:gd name="connsiteY106" fmla="*/ 1244550 h 1383677"/>
              <a:gd name="connsiteX107" fmla="*/ 518055 w 1470243"/>
              <a:gd name="connsiteY107" fmla="*/ 1244550 h 1383677"/>
              <a:gd name="connsiteX108" fmla="*/ 522788 w 1470243"/>
              <a:gd name="connsiteY108" fmla="*/ 1246916 h 1383677"/>
              <a:gd name="connsiteX109" fmla="*/ 529986 w 1470243"/>
              <a:gd name="connsiteY109" fmla="*/ 1254114 h 1383677"/>
              <a:gd name="connsiteX110" fmla="*/ 537184 w 1470243"/>
              <a:gd name="connsiteY110" fmla="*/ 1273341 h 1383677"/>
              <a:gd name="connsiteX111" fmla="*/ 544382 w 1470243"/>
              <a:gd name="connsiteY111" fmla="*/ 1299767 h 1383677"/>
              <a:gd name="connsiteX112" fmla="*/ 551580 w 1470243"/>
              <a:gd name="connsiteY112" fmla="*/ 1311698 h 1383677"/>
              <a:gd name="connsiteX113" fmla="*/ 561243 w 1470243"/>
              <a:gd name="connsiteY113" fmla="*/ 1321361 h 1383677"/>
              <a:gd name="connsiteX114" fmla="*/ 563610 w 1470243"/>
              <a:gd name="connsiteY114" fmla="*/ 1326094 h 1383677"/>
              <a:gd name="connsiteX115" fmla="*/ 570808 w 1470243"/>
              <a:gd name="connsiteY115" fmla="*/ 1326094 h 1383677"/>
              <a:gd name="connsiteX116" fmla="*/ 626025 w 1470243"/>
              <a:gd name="connsiteY116" fmla="*/ 1333292 h 1383677"/>
              <a:gd name="connsiteX117" fmla="*/ 606798 w 1470243"/>
              <a:gd name="connsiteY117" fmla="*/ 1299767 h 1383677"/>
              <a:gd name="connsiteX118" fmla="*/ 601966 w 1470243"/>
              <a:gd name="connsiteY118" fmla="*/ 1287737 h 1383677"/>
              <a:gd name="connsiteX119" fmla="*/ 599600 w 1470243"/>
              <a:gd name="connsiteY119" fmla="*/ 1275708 h 1383677"/>
              <a:gd name="connsiteX120" fmla="*/ 597233 w 1470243"/>
              <a:gd name="connsiteY120" fmla="*/ 1263777 h 1383677"/>
              <a:gd name="connsiteX121" fmla="*/ 597233 w 1470243"/>
              <a:gd name="connsiteY121" fmla="*/ 1251748 h 1383677"/>
              <a:gd name="connsiteX122" fmla="*/ 599600 w 1470243"/>
              <a:gd name="connsiteY122" fmla="*/ 1249381 h 1383677"/>
              <a:gd name="connsiteX123" fmla="*/ 604431 w 1470243"/>
              <a:gd name="connsiteY123" fmla="*/ 1249381 h 1383677"/>
              <a:gd name="connsiteX124" fmla="*/ 613995 w 1470243"/>
              <a:gd name="connsiteY124" fmla="*/ 1258946 h 1383677"/>
              <a:gd name="connsiteX125" fmla="*/ 623560 w 1470243"/>
              <a:gd name="connsiteY125" fmla="*/ 1270975 h 1383677"/>
              <a:gd name="connsiteX126" fmla="*/ 640421 w 1470243"/>
              <a:gd name="connsiteY126" fmla="*/ 1294935 h 1383677"/>
              <a:gd name="connsiteX127" fmla="*/ 657183 w 1470243"/>
              <a:gd name="connsiteY127" fmla="*/ 1314163 h 1383677"/>
              <a:gd name="connsiteX128" fmla="*/ 662015 w 1470243"/>
              <a:gd name="connsiteY128" fmla="*/ 1323727 h 1383677"/>
              <a:gd name="connsiteX129" fmla="*/ 669213 w 1470243"/>
              <a:gd name="connsiteY129" fmla="*/ 1335757 h 1383677"/>
              <a:gd name="connsiteX130" fmla="*/ 731529 w 1470243"/>
              <a:gd name="connsiteY130" fmla="*/ 1335757 h 1383677"/>
              <a:gd name="connsiteX131" fmla="*/ 712400 w 1470243"/>
              <a:gd name="connsiteY131" fmla="*/ 1318896 h 1383677"/>
              <a:gd name="connsiteX132" fmla="*/ 698005 w 1470243"/>
              <a:gd name="connsiteY132" fmla="*/ 1297302 h 1383677"/>
              <a:gd name="connsiteX133" fmla="*/ 690807 w 1470243"/>
              <a:gd name="connsiteY133" fmla="*/ 1287737 h 1383677"/>
              <a:gd name="connsiteX134" fmla="*/ 685975 w 1470243"/>
              <a:gd name="connsiteY134" fmla="*/ 1275708 h 1383677"/>
              <a:gd name="connsiteX135" fmla="*/ 681144 w 1470243"/>
              <a:gd name="connsiteY135" fmla="*/ 1263777 h 1383677"/>
              <a:gd name="connsiteX136" fmla="*/ 678777 w 1470243"/>
              <a:gd name="connsiteY136" fmla="*/ 1251748 h 1383677"/>
              <a:gd name="connsiteX137" fmla="*/ 681144 w 1470243"/>
              <a:gd name="connsiteY137" fmla="*/ 1249381 h 1383677"/>
              <a:gd name="connsiteX138" fmla="*/ 683609 w 1470243"/>
              <a:gd name="connsiteY138" fmla="*/ 1249381 h 1383677"/>
              <a:gd name="connsiteX139" fmla="*/ 705202 w 1470243"/>
              <a:gd name="connsiteY139" fmla="*/ 1266144 h 1383677"/>
              <a:gd name="connsiteX140" fmla="*/ 726796 w 1470243"/>
              <a:gd name="connsiteY140" fmla="*/ 1282906 h 1383677"/>
              <a:gd name="connsiteX141" fmla="*/ 745925 w 1470243"/>
              <a:gd name="connsiteY141" fmla="*/ 1302133 h 1383677"/>
              <a:gd name="connsiteX142" fmla="*/ 762786 w 1470243"/>
              <a:gd name="connsiteY142" fmla="*/ 1321361 h 1383677"/>
              <a:gd name="connsiteX143" fmla="*/ 767519 w 1470243"/>
              <a:gd name="connsiteY143" fmla="*/ 1328559 h 1383677"/>
              <a:gd name="connsiteX144" fmla="*/ 767519 w 1470243"/>
              <a:gd name="connsiteY144" fmla="*/ 1335757 h 1383677"/>
              <a:gd name="connsiteX145" fmla="*/ 805974 w 1470243"/>
              <a:gd name="connsiteY145" fmla="*/ 1330925 h 1383677"/>
              <a:gd name="connsiteX146" fmla="*/ 841964 w 1470243"/>
              <a:gd name="connsiteY146" fmla="*/ 1326094 h 1383677"/>
              <a:gd name="connsiteX147" fmla="*/ 805974 w 1470243"/>
              <a:gd name="connsiteY147" fmla="*/ 1287737 h 1383677"/>
              <a:gd name="connsiteX148" fmla="*/ 784380 w 1470243"/>
              <a:gd name="connsiteY148" fmla="*/ 1266144 h 1383677"/>
              <a:gd name="connsiteX149" fmla="*/ 777182 w 1470243"/>
              <a:gd name="connsiteY149" fmla="*/ 1254114 h 1383677"/>
              <a:gd name="connsiteX150" fmla="*/ 772351 w 1470243"/>
              <a:gd name="connsiteY150" fmla="*/ 1239718 h 1383677"/>
              <a:gd name="connsiteX151" fmla="*/ 772351 w 1470243"/>
              <a:gd name="connsiteY151" fmla="*/ 1237352 h 1383677"/>
              <a:gd name="connsiteX152" fmla="*/ 781915 w 1470243"/>
              <a:gd name="connsiteY152" fmla="*/ 1237352 h 1383677"/>
              <a:gd name="connsiteX153" fmla="*/ 789113 w 1470243"/>
              <a:gd name="connsiteY153" fmla="*/ 1239718 h 1383677"/>
              <a:gd name="connsiteX154" fmla="*/ 803509 w 1470243"/>
              <a:gd name="connsiteY154" fmla="*/ 1246916 h 1383677"/>
              <a:gd name="connsiteX155" fmla="*/ 815538 w 1470243"/>
              <a:gd name="connsiteY155" fmla="*/ 1256579 h 1383677"/>
              <a:gd name="connsiteX156" fmla="*/ 827568 w 1470243"/>
              <a:gd name="connsiteY156" fmla="*/ 1266144 h 1383677"/>
              <a:gd name="connsiteX157" fmla="*/ 853895 w 1470243"/>
              <a:gd name="connsiteY157" fmla="*/ 1292569 h 1383677"/>
              <a:gd name="connsiteX158" fmla="*/ 877855 w 1470243"/>
              <a:gd name="connsiteY158" fmla="*/ 1318896 h 1383677"/>
              <a:gd name="connsiteX159" fmla="*/ 880320 w 1470243"/>
              <a:gd name="connsiteY159" fmla="*/ 1318896 h 1383677"/>
              <a:gd name="connsiteX160" fmla="*/ 928241 w 1470243"/>
              <a:gd name="connsiteY160" fmla="*/ 1309331 h 1383677"/>
              <a:gd name="connsiteX161" fmla="*/ 906647 w 1470243"/>
              <a:gd name="connsiteY161" fmla="*/ 1292569 h 1383677"/>
              <a:gd name="connsiteX162" fmla="*/ 887518 w 1470243"/>
              <a:gd name="connsiteY162" fmla="*/ 1273341 h 1383677"/>
              <a:gd name="connsiteX163" fmla="*/ 877855 w 1470243"/>
              <a:gd name="connsiteY163" fmla="*/ 1261312 h 1383677"/>
              <a:gd name="connsiteX164" fmla="*/ 868291 w 1470243"/>
              <a:gd name="connsiteY164" fmla="*/ 1246916 h 1383677"/>
              <a:gd name="connsiteX165" fmla="*/ 861093 w 1470243"/>
              <a:gd name="connsiteY165" fmla="*/ 1232520 h 1383677"/>
              <a:gd name="connsiteX166" fmla="*/ 858726 w 1470243"/>
              <a:gd name="connsiteY166" fmla="*/ 1225322 h 1383677"/>
              <a:gd name="connsiteX167" fmla="*/ 858726 w 1470243"/>
              <a:gd name="connsiteY167" fmla="*/ 1218124 h 1383677"/>
              <a:gd name="connsiteX168" fmla="*/ 861093 w 1470243"/>
              <a:gd name="connsiteY168" fmla="*/ 1215758 h 1383677"/>
              <a:gd name="connsiteX169" fmla="*/ 863459 w 1470243"/>
              <a:gd name="connsiteY169" fmla="*/ 1215758 h 1383677"/>
              <a:gd name="connsiteX170" fmla="*/ 880320 w 1470243"/>
              <a:gd name="connsiteY170" fmla="*/ 1225322 h 1383677"/>
              <a:gd name="connsiteX171" fmla="*/ 894716 w 1470243"/>
              <a:gd name="connsiteY171" fmla="*/ 1237352 h 1383677"/>
              <a:gd name="connsiteX172" fmla="*/ 921043 w 1470243"/>
              <a:gd name="connsiteY172" fmla="*/ 1261312 h 1383677"/>
              <a:gd name="connsiteX173" fmla="*/ 966696 w 1470243"/>
              <a:gd name="connsiteY173" fmla="*/ 1297302 h 1383677"/>
              <a:gd name="connsiteX174" fmla="*/ 1026646 w 1470243"/>
              <a:gd name="connsiteY174" fmla="*/ 1275708 h 1383677"/>
              <a:gd name="connsiteX175" fmla="*/ 1002686 w 1470243"/>
              <a:gd name="connsiteY175" fmla="*/ 1258946 h 1383677"/>
              <a:gd name="connsiteX176" fmla="*/ 985824 w 1470243"/>
              <a:gd name="connsiteY176" fmla="*/ 1242183 h 1383677"/>
              <a:gd name="connsiteX177" fmla="*/ 969062 w 1470243"/>
              <a:gd name="connsiteY177" fmla="*/ 1222956 h 1383677"/>
              <a:gd name="connsiteX178" fmla="*/ 954666 w 1470243"/>
              <a:gd name="connsiteY178" fmla="*/ 1203728 h 1383677"/>
              <a:gd name="connsiteX179" fmla="*/ 945102 w 1470243"/>
              <a:gd name="connsiteY179" fmla="*/ 1182135 h 1383677"/>
              <a:gd name="connsiteX180" fmla="*/ 947468 w 1470243"/>
              <a:gd name="connsiteY180" fmla="*/ 1177402 h 1383677"/>
              <a:gd name="connsiteX181" fmla="*/ 952300 w 1470243"/>
              <a:gd name="connsiteY181" fmla="*/ 1174937 h 1383677"/>
              <a:gd name="connsiteX182" fmla="*/ 969062 w 1470243"/>
              <a:gd name="connsiteY182" fmla="*/ 1184600 h 1383677"/>
              <a:gd name="connsiteX183" fmla="*/ 983458 w 1470243"/>
              <a:gd name="connsiteY183" fmla="*/ 1196530 h 1383677"/>
              <a:gd name="connsiteX184" fmla="*/ 1012250 w 1470243"/>
              <a:gd name="connsiteY184" fmla="*/ 1220589 h 1383677"/>
              <a:gd name="connsiteX185" fmla="*/ 1031477 w 1470243"/>
              <a:gd name="connsiteY185" fmla="*/ 1237352 h 1383677"/>
              <a:gd name="connsiteX186" fmla="*/ 1041042 w 1470243"/>
              <a:gd name="connsiteY186" fmla="*/ 1244550 h 1383677"/>
              <a:gd name="connsiteX187" fmla="*/ 1050606 w 1470243"/>
              <a:gd name="connsiteY187" fmla="*/ 1249381 h 1383677"/>
              <a:gd name="connsiteX188" fmla="*/ 1069834 w 1470243"/>
              <a:gd name="connsiteY188" fmla="*/ 1256579 h 1383677"/>
              <a:gd name="connsiteX189" fmla="*/ 1105823 w 1470243"/>
              <a:gd name="connsiteY189" fmla="*/ 1237352 h 1383677"/>
              <a:gd name="connsiteX190" fmla="*/ 1093794 w 1470243"/>
              <a:gd name="connsiteY190" fmla="*/ 1230154 h 1383677"/>
              <a:gd name="connsiteX191" fmla="*/ 1084230 w 1470243"/>
              <a:gd name="connsiteY191" fmla="*/ 1220589 h 1383677"/>
              <a:gd name="connsiteX192" fmla="*/ 1055438 w 1470243"/>
              <a:gd name="connsiteY192" fmla="*/ 1191798 h 1383677"/>
              <a:gd name="connsiteX193" fmla="*/ 1041042 w 1470243"/>
              <a:gd name="connsiteY193" fmla="*/ 1177402 h 1383677"/>
              <a:gd name="connsiteX194" fmla="*/ 1031477 w 1470243"/>
              <a:gd name="connsiteY194" fmla="*/ 1160541 h 1383677"/>
              <a:gd name="connsiteX195" fmla="*/ 1031477 w 1470243"/>
              <a:gd name="connsiteY195" fmla="*/ 1155808 h 1383677"/>
              <a:gd name="connsiteX196" fmla="*/ 1033844 w 1470243"/>
              <a:gd name="connsiteY196" fmla="*/ 1153343 h 1383677"/>
              <a:gd name="connsiteX197" fmla="*/ 1053071 w 1470243"/>
              <a:gd name="connsiteY197" fmla="*/ 1153343 h 1383677"/>
              <a:gd name="connsiteX198" fmla="*/ 1060269 w 1470243"/>
              <a:gd name="connsiteY198" fmla="*/ 1158174 h 1383677"/>
              <a:gd name="connsiteX199" fmla="*/ 1069834 w 1470243"/>
              <a:gd name="connsiteY199" fmla="*/ 1163006 h 1383677"/>
              <a:gd name="connsiteX200" fmla="*/ 1086596 w 1470243"/>
              <a:gd name="connsiteY200" fmla="*/ 1174937 h 1383677"/>
              <a:gd name="connsiteX201" fmla="*/ 1100992 w 1470243"/>
              <a:gd name="connsiteY201" fmla="*/ 1186966 h 1383677"/>
              <a:gd name="connsiteX202" fmla="*/ 1117853 w 1470243"/>
              <a:gd name="connsiteY202" fmla="*/ 1201362 h 1383677"/>
              <a:gd name="connsiteX203" fmla="*/ 1127417 w 1470243"/>
              <a:gd name="connsiteY203" fmla="*/ 1208560 h 1383677"/>
              <a:gd name="connsiteX204" fmla="*/ 1139447 w 1470243"/>
              <a:gd name="connsiteY204" fmla="*/ 1210926 h 1383677"/>
              <a:gd name="connsiteX205" fmla="*/ 1146645 w 1470243"/>
              <a:gd name="connsiteY205" fmla="*/ 1210926 h 1383677"/>
              <a:gd name="connsiteX206" fmla="*/ 1175437 w 1470243"/>
              <a:gd name="connsiteY206" fmla="*/ 1189332 h 1383677"/>
              <a:gd name="connsiteX207" fmla="*/ 1201763 w 1470243"/>
              <a:gd name="connsiteY207" fmla="*/ 1167739 h 1383677"/>
              <a:gd name="connsiteX208" fmla="*/ 1189832 w 1470243"/>
              <a:gd name="connsiteY208" fmla="*/ 1165372 h 1383677"/>
              <a:gd name="connsiteX209" fmla="*/ 1177803 w 1470243"/>
              <a:gd name="connsiteY209" fmla="*/ 1160541 h 1383677"/>
              <a:gd name="connsiteX210" fmla="*/ 1158576 w 1470243"/>
              <a:gd name="connsiteY210" fmla="*/ 1150976 h 1383677"/>
              <a:gd name="connsiteX211" fmla="*/ 1141813 w 1470243"/>
              <a:gd name="connsiteY211" fmla="*/ 1143778 h 1383677"/>
              <a:gd name="connsiteX212" fmla="*/ 1125051 w 1470243"/>
              <a:gd name="connsiteY212" fmla="*/ 1131749 h 1383677"/>
              <a:gd name="connsiteX213" fmla="*/ 1110655 w 1470243"/>
              <a:gd name="connsiteY213" fmla="*/ 1117353 h 1383677"/>
              <a:gd name="connsiteX214" fmla="*/ 1103457 w 1470243"/>
              <a:gd name="connsiteY214" fmla="*/ 1107789 h 1383677"/>
              <a:gd name="connsiteX215" fmla="*/ 1100992 w 1470243"/>
              <a:gd name="connsiteY215" fmla="*/ 1100591 h 1383677"/>
              <a:gd name="connsiteX216" fmla="*/ 1103457 w 1470243"/>
              <a:gd name="connsiteY216" fmla="*/ 1095759 h 1383677"/>
              <a:gd name="connsiteX217" fmla="*/ 1108190 w 1470243"/>
              <a:gd name="connsiteY217" fmla="*/ 1093393 h 1383677"/>
              <a:gd name="connsiteX218" fmla="*/ 1125051 w 1470243"/>
              <a:gd name="connsiteY218" fmla="*/ 1093393 h 1383677"/>
              <a:gd name="connsiteX219" fmla="*/ 1139447 w 1470243"/>
              <a:gd name="connsiteY219" fmla="*/ 1100591 h 1383677"/>
              <a:gd name="connsiteX220" fmla="*/ 1156209 w 1470243"/>
              <a:gd name="connsiteY220" fmla="*/ 1110155 h 1383677"/>
              <a:gd name="connsiteX221" fmla="*/ 1172972 w 1470243"/>
              <a:gd name="connsiteY221" fmla="*/ 1117353 h 1383677"/>
              <a:gd name="connsiteX222" fmla="*/ 1192199 w 1470243"/>
              <a:gd name="connsiteY222" fmla="*/ 1122184 h 1383677"/>
              <a:gd name="connsiteX223" fmla="*/ 1201763 w 1470243"/>
              <a:gd name="connsiteY223" fmla="*/ 1124551 h 1383677"/>
              <a:gd name="connsiteX224" fmla="*/ 1213793 w 1470243"/>
              <a:gd name="connsiteY224" fmla="*/ 1124551 h 1383677"/>
              <a:gd name="connsiteX225" fmla="*/ 1225822 w 1470243"/>
              <a:gd name="connsiteY225" fmla="*/ 1127016 h 1383677"/>
              <a:gd name="connsiteX226" fmla="*/ 1237753 w 1470243"/>
              <a:gd name="connsiteY226" fmla="*/ 1131749 h 1383677"/>
              <a:gd name="connsiteX227" fmla="*/ 1259347 w 1470243"/>
              <a:gd name="connsiteY227" fmla="*/ 1107789 h 1383677"/>
              <a:gd name="connsiteX228" fmla="*/ 1254614 w 1470243"/>
              <a:gd name="connsiteY228" fmla="*/ 1105422 h 1383677"/>
              <a:gd name="connsiteX229" fmla="*/ 1230555 w 1470243"/>
              <a:gd name="connsiteY229" fmla="*/ 1088561 h 1383677"/>
              <a:gd name="connsiteX230" fmla="*/ 1204228 w 1470243"/>
              <a:gd name="connsiteY230" fmla="*/ 1074165 h 1383677"/>
              <a:gd name="connsiteX231" fmla="*/ 1182635 w 1470243"/>
              <a:gd name="connsiteY231" fmla="*/ 1064601 h 1383677"/>
              <a:gd name="connsiteX232" fmla="*/ 1172972 w 1470243"/>
              <a:gd name="connsiteY232" fmla="*/ 1057403 h 1383677"/>
              <a:gd name="connsiteX233" fmla="*/ 1163407 w 1470243"/>
              <a:gd name="connsiteY233" fmla="*/ 1052571 h 1383677"/>
              <a:gd name="connsiteX234" fmla="*/ 1161041 w 1470243"/>
              <a:gd name="connsiteY234" fmla="*/ 1050205 h 1383677"/>
              <a:gd name="connsiteX235" fmla="*/ 1163407 w 1470243"/>
              <a:gd name="connsiteY235" fmla="*/ 1045373 h 1383677"/>
              <a:gd name="connsiteX236" fmla="*/ 1165774 w 1470243"/>
              <a:gd name="connsiteY236" fmla="*/ 1043007 h 1383677"/>
              <a:gd name="connsiteX237" fmla="*/ 1194566 w 1470243"/>
              <a:gd name="connsiteY237" fmla="*/ 1043007 h 1383677"/>
              <a:gd name="connsiteX238" fmla="*/ 1225822 w 1470243"/>
              <a:gd name="connsiteY238" fmla="*/ 1050205 h 1383677"/>
              <a:gd name="connsiteX239" fmla="*/ 1252149 w 1470243"/>
              <a:gd name="connsiteY239" fmla="*/ 1062234 h 1383677"/>
              <a:gd name="connsiteX240" fmla="*/ 1264179 w 1470243"/>
              <a:gd name="connsiteY240" fmla="*/ 1071799 h 1383677"/>
              <a:gd name="connsiteX241" fmla="*/ 1276208 w 1470243"/>
              <a:gd name="connsiteY241" fmla="*/ 1078997 h 1383677"/>
              <a:gd name="connsiteX242" fmla="*/ 1278574 w 1470243"/>
              <a:gd name="connsiteY242" fmla="*/ 1081363 h 1383677"/>
              <a:gd name="connsiteX243" fmla="*/ 1283406 w 1470243"/>
              <a:gd name="connsiteY243" fmla="*/ 1074165 h 1383677"/>
              <a:gd name="connsiteX244" fmla="*/ 1309733 w 1470243"/>
              <a:gd name="connsiteY244" fmla="*/ 1033443 h 1383677"/>
              <a:gd name="connsiteX245" fmla="*/ 1285772 w 1470243"/>
              <a:gd name="connsiteY245" fmla="*/ 1026245 h 1383677"/>
              <a:gd name="connsiteX246" fmla="*/ 1266545 w 1470243"/>
              <a:gd name="connsiteY246" fmla="*/ 1016582 h 1383677"/>
              <a:gd name="connsiteX247" fmla="*/ 1244951 w 1470243"/>
              <a:gd name="connsiteY247" fmla="*/ 1002186 h 1383677"/>
              <a:gd name="connsiteX248" fmla="*/ 1237753 w 1470243"/>
              <a:gd name="connsiteY248" fmla="*/ 992621 h 1383677"/>
              <a:gd name="connsiteX249" fmla="*/ 1235387 w 1470243"/>
              <a:gd name="connsiteY249" fmla="*/ 987790 h 1383677"/>
              <a:gd name="connsiteX250" fmla="*/ 1235387 w 1470243"/>
              <a:gd name="connsiteY250" fmla="*/ 983057 h 1383677"/>
              <a:gd name="connsiteX251" fmla="*/ 1237753 w 1470243"/>
              <a:gd name="connsiteY251" fmla="*/ 978225 h 1383677"/>
              <a:gd name="connsiteX252" fmla="*/ 1240218 w 1470243"/>
              <a:gd name="connsiteY252" fmla="*/ 975859 h 1383677"/>
              <a:gd name="connsiteX253" fmla="*/ 1249783 w 1470243"/>
              <a:gd name="connsiteY253" fmla="*/ 975859 h 1383677"/>
              <a:gd name="connsiteX254" fmla="*/ 1266545 w 1470243"/>
              <a:gd name="connsiteY254" fmla="*/ 980592 h 1383677"/>
              <a:gd name="connsiteX255" fmla="*/ 1297802 w 1470243"/>
              <a:gd name="connsiteY255" fmla="*/ 990255 h 1383677"/>
              <a:gd name="connsiteX256" fmla="*/ 1328960 w 1470243"/>
              <a:gd name="connsiteY256" fmla="*/ 994988 h 1383677"/>
              <a:gd name="connsiteX257" fmla="*/ 1345723 w 1470243"/>
              <a:gd name="connsiteY257" fmla="*/ 956632 h 1383677"/>
              <a:gd name="connsiteX258" fmla="*/ 1314564 w 1470243"/>
              <a:gd name="connsiteY258" fmla="*/ 947067 h 1383677"/>
              <a:gd name="connsiteX259" fmla="*/ 1273743 w 1470243"/>
              <a:gd name="connsiteY259" fmla="*/ 932671 h 1383677"/>
              <a:gd name="connsiteX260" fmla="*/ 1256981 w 1470243"/>
              <a:gd name="connsiteY260" fmla="*/ 923008 h 1383677"/>
              <a:gd name="connsiteX261" fmla="*/ 1240218 w 1470243"/>
              <a:gd name="connsiteY261" fmla="*/ 913444 h 1383677"/>
              <a:gd name="connsiteX262" fmla="*/ 1237753 w 1470243"/>
              <a:gd name="connsiteY262" fmla="*/ 911077 h 1383677"/>
              <a:gd name="connsiteX263" fmla="*/ 1237753 w 1470243"/>
              <a:gd name="connsiteY263" fmla="*/ 908612 h 1383677"/>
              <a:gd name="connsiteX264" fmla="*/ 1240218 w 1470243"/>
              <a:gd name="connsiteY264" fmla="*/ 906246 h 1383677"/>
              <a:gd name="connsiteX265" fmla="*/ 1261812 w 1470243"/>
              <a:gd name="connsiteY265" fmla="*/ 903880 h 1383677"/>
              <a:gd name="connsiteX266" fmla="*/ 1283406 w 1470243"/>
              <a:gd name="connsiteY266" fmla="*/ 903880 h 1383677"/>
              <a:gd name="connsiteX267" fmla="*/ 1302535 w 1470243"/>
              <a:gd name="connsiteY267" fmla="*/ 908612 h 1383677"/>
              <a:gd name="connsiteX268" fmla="*/ 1321762 w 1470243"/>
              <a:gd name="connsiteY268" fmla="*/ 913444 h 1383677"/>
              <a:gd name="connsiteX269" fmla="*/ 1340990 w 1470243"/>
              <a:gd name="connsiteY269" fmla="*/ 915810 h 1383677"/>
              <a:gd name="connsiteX270" fmla="*/ 1357752 w 1470243"/>
              <a:gd name="connsiteY270" fmla="*/ 920642 h 1383677"/>
              <a:gd name="connsiteX271" fmla="*/ 1372148 w 1470243"/>
              <a:gd name="connsiteY271" fmla="*/ 875088 h 1383677"/>
              <a:gd name="connsiteX272" fmla="*/ 1343356 w 1470243"/>
              <a:gd name="connsiteY272" fmla="*/ 877454 h 1383677"/>
              <a:gd name="connsiteX273" fmla="*/ 1316931 w 1470243"/>
              <a:gd name="connsiteY273" fmla="*/ 879821 h 1383677"/>
              <a:gd name="connsiteX274" fmla="*/ 1302535 w 1470243"/>
              <a:gd name="connsiteY274" fmla="*/ 877454 h 1383677"/>
              <a:gd name="connsiteX275" fmla="*/ 1288139 w 1470243"/>
              <a:gd name="connsiteY275" fmla="*/ 872623 h 1383677"/>
              <a:gd name="connsiteX276" fmla="*/ 1261812 w 1470243"/>
              <a:gd name="connsiteY276" fmla="*/ 863058 h 1383677"/>
              <a:gd name="connsiteX277" fmla="*/ 1259347 w 1470243"/>
              <a:gd name="connsiteY277" fmla="*/ 860692 h 1383677"/>
              <a:gd name="connsiteX278" fmla="*/ 1259347 w 1470243"/>
              <a:gd name="connsiteY278" fmla="*/ 858227 h 1383677"/>
              <a:gd name="connsiteX279" fmla="*/ 1261812 w 1470243"/>
              <a:gd name="connsiteY279" fmla="*/ 855860 h 1383677"/>
              <a:gd name="connsiteX280" fmla="*/ 1264179 w 1470243"/>
              <a:gd name="connsiteY280" fmla="*/ 855860 h 1383677"/>
              <a:gd name="connsiteX281" fmla="*/ 1280941 w 1470243"/>
              <a:gd name="connsiteY281" fmla="*/ 853494 h 1383677"/>
              <a:gd name="connsiteX282" fmla="*/ 1295337 w 1470243"/>
              <a:gd name="connsiteY282" fmla="*/ 851029 h 1383677"/>
              <a:gd name="connsiteX283" fmla="*/ 1326594 w 1470243"/>
              <a:gd name="connsiteY283" fmla="*/ 843831 h 1383677"/>
              <a:gd name="connsiteX284" fmla="*/ 1352921 w 1470243"/>
              <a:gd name="connsiteY284" fmla="*/ 839098 h 1383677"/>
              <a:gd name="connsiteX285" fmla="*/ 1367317 w 1470243"/>
              <a:gd name="connsiteY285" fmla="*/ 836633 h 1383677"/>
              <a:gd name="connsiteX286" fmla="*/ 1379346 w 1470243"/>
              <a:gd name="connsiteY286" fmla="*/ 836633 h 1383677"/>
              <a:gd name="connsiteX287" fmla="*/ 1388910 w 1470243"/>
              <a:gd name="connsiteY287" fmla="*/ 788712 h 1383677"/>
              <a:gd name="connsiteX288" fmla="*/ 1372148 w 1470243"/>
              <a:gd name="connsiteY288" fmla="*/ 788712 h 1383677"/>
              <a:gd name="connsiteX289" fmla="*/ 1333792 w 1470243"/>
              <a:gd name="connsiteY289" fmla="*/ 791079 h 1383677"/>
              <a:gd name="connsiteX290" fmla="*/ 1297802 w 1470243"/>
              <a:gd name="connsiteY290" fmla="*/ 793445 h 1383677"/>
              <a:gd name="connsiteX291" fmla="*/ 1280941 w 1470243"/>
              <a:gd name="connsiteY291" fmla="*/ 791079 h 1383677"/>
              <a:gd name="connsiteX292" fmla="*/ 1264179 w 1470243"/>
              <a:gd name="connsiteY292" fmla="*/ 786247 h 1383677"/>
              <a:gd name="connsiteX293" fmla="*/ 1261812 w 1470243"/>
              <a:gd name="connsiteY293" fmla="*/ 783881 h 1383677"/>
              <a:gd name="connsiteX294" fmla="*/ 1264179 w 1470243"/>
              <a:gd name="connsiteY294" fmla="*/ 781514 h 1383677"/>
              <a:gd name="connsiteX295" fmla="*/ 1283406 w 1470243"/>
              <a:gd name="connsiteY295" fmla="*/ 774316 h 1383677"/>
              <a:gd name="connsiteX296" fmla="*/ 1302535 w 1470243"/>
              <a:gd name="connsiteY296" fmla="*/ 767118 h 1383677"/>
              <a:gd name="connsiteX297" fmla="*/ 1345723 w 1470243"/>
              <a:gd name="connsiteY297" fmla="*/ 759920 h 1383677"/>
              <a:gd name="connsiteX298" fmla="*/ 1367317 w 1470243"/>
              <a:gd name="connsiteY298" fmla="*/ 755089 h 1383677"/>
              <a:gd name="connsiteX299" fmla="*/ 1391376 w 1470243"/>
              <a:gd name="connsiteY299" fmla="*/ 755089 h 1383677"/>
              <a:gd name="connsiteX300" fmla="*/ 1393742 w 1470243"/>
              <a:gd name="connsiteY300" fmla="*/ 704703 h 1383677"/>
              <a:gd name="connsiteX301" fmla="*/ 1367317 w 1470243"/>
              <a:gd name="connsiteY301" fmla="*/ 711901 h 1383677"/>
              <a:gd name="connsiteX302" fmla="*/ 1343356 w 1470243"/>
              <a:gd name="connsiteY302" fmla="*/ 719099 h 1383677"/>
              <a:gd name="connsiteX303" fmla="*/ 1319396 w 1470243"/>
              <a:gd name="connsiteY303" fmla="*/ 723931 h 1383677"/>
              <a:gd name="connsiteX304" fmla="*/ 1292970 w 1470243"/>
              <a:gd name="connsiteY304" fmla="*/ 721466 h 1383677"/>
              <a:gd name="connsiteX305" fmla="*/ 1290604 w 1470243"/>
              <a:gd name="connsiteY305" fmla="*/ 719099 h 1383677"/>
              <a:gd name="connsiteX306" fmla="*/ 1288139 w 1470243"/>
              <a:gd name="connsiteY306" fmla="*/ 716733 h 1383677"/>
              <a:gd name="connsiteX307" fmla="*/ 1288139 w 1470243"/>
              <a:gd name="connsiteY307" fmla="*/ 714268 h 1383677"/>
              <a:gd name="connsiteX308" fmla="*/ 1290604 w 1470243"/>
              <a:gd name="connsiteY308" fmla="*/ 709535 h 1383677"/>
              <a:gd name="connsiteX309" fmla="*/ 1302535 w 1470243"/>
              <a:gd name="connsiteY309" fmla="*/ 702337 h 1383677"/>
              <a:gd name="connsiteX310" fmla="*/ 1316931 w 1470243"/>
              <a:gd name="connsiteY310" fmla="*/ 695139 h 1383677"/>
              <a:gd name="connsiteX311" fmla="*/ 1343356 w 1470243"/>
              <a:gd name="connsiteY311" fmla="*/ 683109 h 1383677"/>
              <a:gd name="connsiteX312" fmla="*/ 1391376 w 1470243"/>
              <a:gd name="connsiteY312" fmla="*/ 663882 h 1383677"/>
              <a:gd name="connsiteX313" fmla="*/ 1386544 w 1470243"/>
              <a:gd name="connsiteY313" fmla="*/ 625526 h 1383677"/>
              <a:gd name="connsiteX314" fmla="*/ 1369782 w 1470243"/>
              <a:gd name="connsiteY314" fmla="*/ 635090 h 1383677"/>
              <a:gd name="connsiteX315" fmla="*/ 1352921 w 1470243"/>
              <a:gd name="connsiteY315" fmla="*/ 642288 h 1383677"/>
              <a:gd name="connsiteX316" fmla="*/ 1324129 w 1470243"/>
              <a:gd name="connsiteY316" fmla="*/ 649486 h 1383677"/>
              <a:gd name="connsiteX317" fmla="*/ 1309733 w 1470243"/>
              <a:gd name="connsiteY317" fmla="*/ 651951 h 1383677"/>
              <a:gd name="connsiteX318" fmla="*/ 1295337 w 1470243"/>
              <a:gd name="connsiteY318" fmla="*/ 649486 h 1383677"/>
              <a:gd name="connsiteX319" fmla="*/ 1292970 w 1470243"/>
              <a:gd name="connsiteY319" fmla="*/ 647120 h 1383677"/>
              <a:gd name="connsiteX320" fmla="*/ 1292970 w 1470243"/>
              <a:gd name="connsiteY320" fmla="*/ 642288 h 1383677"/>
              <a:gd name="connsiteX321" fmla="*/ 1302535 w 1470243"/>
              <a:gd name="connsiteY321" fmla="*/ 635090 h 1383677"/>
              <a:gd name="connsiteX322" fmla="*/ 1314564 w 1470243"/>
              <a:gd name="connsiteY322" fmla="*/ 625526 h 1383677"/>
              <a:gd name="connsiteX323" fmla="*/ 1340990 w 1470243"/>
              <a:gd name="connsiteY323" fmla="*/ 611130 h 1383677"/>
              <a:gd name="connsiteX324" fmla="*/ 1360119 w 1470243"/>
              <a:gd name="connsiteY324" fmla="*/ 596734 h 1383677"/>
              <a:gd name="connsiteX325" fmla="*/ 1369782 w 1470243"/>
              <a:gd name="connsiteY325" fmla="*/ 591903 h 1383677"/>
              <a:gd name="connsiteX326" fmla="*/ 1379346 w 1470243"/>
              <a:gd name="connsiteY326" fmla="*/ 587170 h 1383677"/>
              <a:gd name="connsiteX327" fmla="*/ 1369782 w 1470243"/>
              <a:gd name="connsiteY327" fmla="*/ 546348 h 1383677"/>
              <a:gd name="connsiteX328" fmla="*/ 1357752 w 1470243"/>
              <a:gd name="connsiteY328" fmla="*/ 560744 h 1383677"/>
              <a:gd name="connsiteX329" fmla="*/ 1343356 w 1470243"/>
              <a:gd name="connsiteY329" fmla="*/ 572774 h 1383677"/>
              <a:gd name="connsiteX330" fmla="*/ 1333792 w 1470243"/>
              <a:gd name="connsiteY330" fmla="*/ 579972 h 1383677"/>
              <a:gd name="connsiteX331" fmla="*/ 1324129 w 1470243"/>
              <a:gd name="connsiteY331" fmla="*/ 587170 h 1383677"/>
              <a:gd name="connsiteX332" fmla="*/ 1312198 w 1470243"/>
              <a:gd name="connsiteY332" fmla="*/ 591903 h 1383677"/>
              <a:gd name="connsiteX333" fmla="*/ 1307366 w 1470243"/>
              <a:gd name="connsiteY333" fmla="*/ 591903 h 1383677"/>
              <a:gd name="connsiteX334" fmla="*/ 1302535 w 1470243"/>
              <a:gd name="connsiteY334" fmla="*/ 589536 h 1383677"/>
              <a:gd name="connsiteX335" fmla="*/ 1297802 w 1470243"/>
              <a:gd name="connsiteY335" fmla="*/ 584803 h 1383677"/>
              <a:gd name="connsiteX336" fmla="*/ 1297802 w 1470243"/>
              <a:gd name="connsiteY336" fmla="*/ 579972 h 1383677"/>
              <a:gd name="connsiteX337" fmla="*/ 1300168 w 1470243"/>
              <a:gd name="connsiteY337" fmla="*/ 575140 h 1383677"/>
              <a:gd name="connsiteX338" fmla="*/ 1302535 w 1470243"/>
              <a:gd name="connsiteY338" fmla="*/ 570407 h 1383677"/>
              <a:gd name="connsiteX339" fmla="*/ 1309733 w 1470243"/>
              <a:gd name="connsiteY339" fmla="*/ 560744 h 1383677"/>
              <a:gd name="connsiteX340" fmla="*/ 1316931 w 1470243"/>
              <a:gd name="connsiteY340" fmla="*/ 553546 h 1383677"/>
              <a:gd name="connsiteX341" fmla="*/ 1338525 w 1470243"/>
              <a:gd name="connsiteY341" fmla="*/ 534418 h 1383677"/>
              <a:gd name="connsiteX342" fmla="*/ 1348188 w 1470243"/>
              <a:gd name="connsiteY342" fmla="*/ 522388 h 1383677"/>
              <a:gd name="connsiteX343" fmla="*/ 1352921 w 1470243"/>
              <a:gd name="connsiteY343" fmla="*/ 520022 h 1383677"/>
              <a:gd name="connsiteX344" fmla="*/ 1360119 w 1470243"/>
              <a:gd name="connsiteY344" fmla="*/ 517557 h 1383677"/>
              <a:gd name="connsiteX345" fmla="*/ 1343356 w 1470243"/>
              <a:gd name="connsiteY345" fmla="*/ 476834 h 1383677"/>
              <a:gd name="connsiteX346" fmla="*/ 1336158 w 1470243"/>
              <a:gd name="connsiteY346" fmla="*/ 484032 h 1383677"/>
              <a:gd name="connsiteX347" fmla="*/ 1321762 w 1470243"/>
              <a:gd name="connsiteY347" fmla="*/ 493596 h 1383677"/>
              <a:gd name="connsiteX348" fmla="*/ 1309733 w 1470243"/>
              <a:gd name="connsiteY348" fmla="*/ 503161 h 1383677"/>
              <a:gd name="connsiteX349" fmla="*/ 1302535 w 1470243"/>
              <a:gd name="connsiteY349" fmla="*/ 507992 h 1383677"/>
              <a:gd name="connsiteX350" fmla="*/ 1297802 w 1470243"/>
              <a:gd name="connsiteY350" fmla="*/ 510359 h 1383677"/>
              <a:gd name="connsiteX351" fmla="*/ 1290604 w 1470243"/>
              <a:gd name="connsiteY351" fmla="*/ 507992 h 1383677"/>
              <a:gd name="connsiteX352" fmla="*/ 1288139 w 1470243"/>
              <a:gd name="connsiteY352" fmla="*/ 503161 h 1383677"/>
              <a:gd name="connsiteX353" fmla="*/ 1285772 w 1470243"/>
              <a:gd name="connsiteY353" fmla="*/ 498428 h 1383677"/>
              <a:gd name="connsiteX354" fmla="*/ 1285772 w 1470243"/>
              <a:gd name="connsiteY354" fmla="*/ 491230 h 1383677"/>
              <a:gd name="connsiteX355" fmla="*/ 1290604 w 1470243"/>
              <a:gd name="connsiteY355" fmla="*/ 481567 h 1383677"/>
              <a:gd name="connsiteX356" fmla="*/ 1297802 w 1470243"/>
              <a:gd name="connsiteY356" fmla="*/ 472002 h 1383677"/>
              <a:gd name="connsiteX357" fmla="*/ 1307366 w 1470243"/>
              <a:gd name="connsiteY357" fmla="*/ 462438 h 1383677"/>
              <a:gd name="connsiteX358" fmla="*/ 1316931 w 1470243"/>
              <a:gd name="connsiteY358" fmla="*/ 455240 h 1383677"/>
              <a:gd name="connsiteX359" fmla="*/ 1324129 w 1470243"/>
              <a:gd name="connsiteY359" fmla="*/ 452775 h 1383677"/>
              <a:gd name="connsiteX360" fmla="*/ 1331327 w 1470243"/>
              <a:gd name="connsiteY360" fmla="*/ 450409 h 1383677"/>
              <a:gd name="connsiteX361" fmla="*/ 1316931 w 1470243"/>
              <a:gd name="connsiteY361" fmla="*/ 423983 h 1383677"/>
              <a:gd name="connsiteX362" fmla="*/ 1307366 w 1470243"/>
              <a:gd name="connsiteY362" fmla="*/ 431181 h 1383677"/>
              <a:gd name="connsiteX363" fmla="*/ 1297802 w 1470243"/>
              <a:gd name="connsiteY363" fmla="*/ 433646 h 1383677"/>
              <a:gd name="connsiteX364" fmla="*/ 1288139 w 1470243"/>
              <a:gd name="connsiteY364" fmla="*/ 436013 h 1383677"/>
              <a:gd name="connsiteX365" fmla="*/ 1283406 w 1470243"/>
              <a:gd name="connsiteY365" fmla="*/ 433646 h 1383677"/>
              <a:gd name="connsiteX366" fmla="*/ 1278574 w 1470243"/>
              <a:gd name="connsiteY366" fmla="*/ 431181 h 1383677"/>
              <a:gd name="connsiteX367" fmla="*/ 1276208 w 1470243"/>
              <a:gd name="connsiteY367" fmla="*/ 421617 h 1383677"/>
              <a:gd name="connsiteX368" fmla="*/ 1276208 w 1470243"/>
              <a:gd name="connsiteY368" fmla="*/ 414419 h 1383677"/>
              <a:gd name="connsiteX369" fmla="*/ 1280941 w 1470243"/>
              <a:gd name="connsiteY369" fmla="*/ 409587 h 1383677"/>
              <a:gd name="connsiteX370" fmla="*/ 1288139 w 1470243"/>
              <a:gd name="connsiteY370" fmla="*/ 402389 h 1383677"/>
              <a:gd name="connsiteX371" fmla="*/ 1297802 w 1470243"/>
              <a:gd name="connsiteY371" fmla="*/ 392825 h 1383677"/>
              <a:gd name="connsiteX372" fmla="*/ 1283406 w 1470243"/>
              <a:gd name="connsiteY372" fmla="*/ 371231 h 1383677"/>
              <a:gd name="connsiteX373" fmla="*/ 1278574 w 1470243"/>
              <a:gd name="connsiteY373" fmla="*/ 376063 h 1383677"/>
              <a:gd name="connsiteX374" fmla="*/ 1269010 w 1470243"/>
              <a:gd name="connsiteY374" fmla="*/ 380796 h 1383677"/>
              <a:gd name="connsiteX375" fmla="*/ 1252149 w 1470243"/>
              <a:gd name="connsiteY375" fmla="*/ 380796 h 1383677"/>
              <a:gd name="connsiteX376" fmla="*/ 1247416 w 1470243"/>
              <a:gd name="connsiteY376" fmla="*/ 378429 h 1383677"/>
              <a:gd name="connsiteX377" fmla="*/ 1244951 w 1470243"/>
              <a:gd name="connsiteY377" fmla="*/ 373598 h 1383677"/>
              <a:gd name="connsiteX378" fmla="*/ 1247416 w 1470243"/>
              <a:gd name="connsiteY378" fmla="*/ 364033 h 1383677"/>
              <a:gd name="connsiteX379" fmla="*/ 1249783 w 1470243"/>
              <a:gd name="connsiteY379" fmla="*/ 356835 h 1383677"/>
              <a:gd name="connsiteX380" fmla="*/ 1261812 w 1470243"/>
              <a:gd name="connsiteY380" fmla="*/ 344806 h 1383677"/>
              <a:gd name="connsiteX381" fmla="*/ 1264179 w 1470243"/>
              <a:gd name="connsiteY381" fmla="*/ 340073 h 1383677"/>
              <a:gd name="connsiteX382" fmla="*/ 1244951 w 1470243"/>
              <a:gd name="connsiteY382" fmla="*/ 316014 h 1383677"/>
              <a:gd name="connsiteX383" fmla="*/ 1235387 w 1470243"/>
              <a:gd name="connsiteY383" fmla="*/ 320846 h 1383677"/>
              <a:gd name="connsiteX384" fmla="*/ 1225822 w 1470243"/>
              <a:gd name="connsiteY384" fmla="*/ 328043 h 1383677"/>
              <a:gd name="connsiteX385" fmla="*/ 1213793 w 1470243"/>
              <a:gd name="connsiteY385" fmla="*/ 328043 h 1383677"/>
              <a:gd name="connsiteX386" fmla="*/ 1211426 w 1470243"/>
              <a:gd name="connsiteY386" fmla="*/ 323212 h 1383677"/>
              <a:gd name="connsiteX387" fmla="*/ 1208961 w 1470243"/>
              <a:gd name="connsiteY387" fmla="*/ 316014 h 1383677"/>
              <a:gd name="connsiteX388" fmla="*/ 1213793 w 1470243"/>
              <a:gd name="connsiteY388" fmla="*/ 308816 h 1383677"/>
              <a:gd name="connsiteX389" fmla="*/ 1218624 w 1470243"/>
              <a:gd name="connsiteY389" fmla="*/ 301618 h 1383677"/>
              <a:gd name="connsiteX390" fmla="*/ 1228189 w 1470243"/>
              <a:gd name="connsiteY390" fmla="*/ 294420 h 1383677"/>
              <a:gd name="connsiteX391" fmla="*/ 1216159 w 1470243"/>
              <a:gd name="connsiteY391" fmla="*/ 280024 h 1383677"/>
              <a:gd name="connsiteX392" fmla="*/ 1208961 w 1470243"/>
              <a:gd name="connsiteY392" fmla="*/ 284856 h 1383677"/>
              <a:gd name="connsiteX393" fmla="*/ 1201763 w 1470243"/>
              <a:gd name="connsiteY393" fmla="*/ 289687 h 1383677"/>
              <a:gd name="connsiteX394" fmla="*/ 1192199 w 1470243"/>
              <a:gd name="connsiteY394" fmla="*/ 289687 h 1383677"/>
              <a:gd name="connsiteX395" fmla="*/ 1187368 w 1470243"/>
              <a:gd name="connsiteY395" fmla="*/ 287222 h 1383677"/>
              <a:gd name="connsiteX396" fmla="*/ 1182635 w 1470243"/>
              <a:gd name="connsiteY396" fmla="*/ 287222 h 1383677"/>
              <a:gd name="connsiteX397" fmla="*/ 1182635 w 1470243"/>
              <a:gd name="connsiteY397" fmla="*/ 282489 h 1383677"/>
              <a:gd name="connsiteX398" fmla="*/ 1185001 w 1470243"/>
              <a:gd name="connsiteY398" fmla="*/ 280024 h 1383677"/>
              <a:gd name="connsiteX399" fmla="*/ 1185001 w 1470243"/>
              <a:gd name="connsiteY399" fmla="*/ 272826 h 1383677"/>
              <a:gd name="connsiteX400" fmla="*/ 1192199 w 1470243"/>
              <a:gd name="connsiteY400" fmla="*/ 265628 h 1383677"/>
              <a:gd name="connsiteX401" fmla="*/ 1197030 w 1470243"/>
              <a:gd name="connsiteY401" fmla="*/ 260895 h 1383677"/>
              <a:gd name="connsiteX402" fmla="*/ 1170605 w 1470243"/>
              <a:gd name="connsiteY402" fmla="*/ 236837 h 1383677"/>
              <a:gd name="connsiteX403" fmla="*/ 1144180 w 1470243"/>
              <a:gd name="connsiteY403" fmla="*/ 215243 h 1383677"/>
              <a:gd name="connsiteX404" fmla="*/ 1117853 w 1470243"/>
              <a:gd name="connsiteY404" fmla="*/ 193649 h 1383677"/>
              <a:gd name="connsiteX405" fmla="*/ 1089061 w 1470243"/>
              <a:gd name="connsiteY405" fmla="*/ 172055 h 1383677"/>
              <a:gd name="connsiteX406" fmla="*/ 1053071 w 1470243"/>
              <a:gd name="connsiteY406" fmla="*/ 150461 h 1383677"/>
              <a:gd name="connsiteX407" fmla="*/ 1014616 w 1470243"/>
              <a:gd name="connsiteY407" fmla="*/ 131332 h 1383677"/>
              <a:gd name="connsiteX408" fmla="*/ 976260 w 1470243"/>
              <a:gd name="connsiteY408" fmla="*/ 112105 h 1383677"/>
              <a:gd name="connsiteX409" fmla="*/ 937904 w 1470243"/>
              <a:gd name="connsiteY409" fmla="*/ 95343 h 1383677"/>
              <a:gd name="connsiteX410" fmla="*/ 897082 w 1470243"/>
              <a:gd name="connsiteY410" fmla="*/ 80947 h 1383677"/>
              <a:gd name="connsiteX411" fmla="*/ 856261 w 1470243"/>
              <a:gd name="connsiteY411" fmla="*/ 71284 h 1383677"/>
              <a:gd name="connsiteX412" fmla="*/ 815538 w 1470243"/>
              <a:gd name="connsiteY412" fmla="*/ 64086 h 1383677"/>
              <a:gd name="connsiteX413" fmla="*/ 772351 w 1470243"/>
              <a:gd name="connsiteY413" fmla="*/ 64086 h 1383677"/>
              <a:gd name="connsiteX414" fmla="*/ 769984 w 1470243"/>
              <a:gd name="connsiteY414" fmla="*/ 66551 h 1383677"/>
              <a:gd name="connsiteX415" fmla="*/ 767519 w 1470243"/>
              <a:gd name="connsiteY415" fmla="*/ 68917 h 1383677"/>
              <a:gd name="connsiteX416" fmla="*/ 762786 w 1470243"/>
              <a:gd name="connsiteY416" fmla="*/ 71284 h 1383677"/>
              <a:gd name="connsiteX417" fmla="*/ 757955 w 1470243"/>
              <a:gd name="connsiteY417" fmla="*/ 68917 h 1383677"/>
              <a:gd name="connsiteX418" fmla="*/ 753123 w 1470243"/>
              <a:gd name="connsiteY418" fmla="*/ 64086 h 1383677"/>
              <a:gd name="connsiteX419" fmla="*/ 419194 w 1470243"/>
              <a:gd name="connsiteY419" fmla="*/ 36745 h 1383677"/>
              <a:gd name="connsiteX420" fmla="*/ 419650 w 1470243"/>
              <a:gd name="connsiteY420" fmla="*/ 37759 h 1383677"/>
              <a:gd name="connsiteX421" fmla="*/ 422017 w 1470243"/>
              <a:gd name="connsiteY421" fmla="*/ 44957 h 1383677"/>
              <a:gd name="connsiteX422" fmla="*/ 419650 w 1470243"/>
              <a:gd name="connsiteY422" fmla="*/ 52155 h 1383677"/>
              <a:gd name="connsiteX423" fmla="*/ 417284 w 1470243"/>
              <a:gd name="connsiteY423" fmla="*/ 56888 h 1383677"/>
              <a:gd name="connsiteX424" fmla="*/ 412452 w 1470243"/>
              <a:gd name="connsiteY424" fmla="*/ 59353 h 1383677"/>
              <a:gd name="connsiteX425" fmla="*/ 405254 w 1470243"/>
              <a:gd name="connsiteY425" fmla="*/ 61719 h 1383677"/>
              <a:gd name="connsiteX426" fmla="*/ 398057 w 1470243"/>
              <a:gd name="connsiteY426" fmla="*/ 61719 h 1383677"/>
              <a:gd name="connsiteX427" fmla="*/ 393225 w 1470243"/>
              <a:gd name="connsiteY427" fmla="*/ 56888 h 1383677"/>
              <a:gd name="connsiteX428" fmla="*/ 388926 w 1470243"/>
              <a:gd name="connsiteY428" fmla="*/ 50350 h 1383677"/>
              <a:gd name="connsiteX429" fmla="*/ 419194 w 1470243"/>
              <a:gd name="connsiteY429" fmla="*/ 36745 h 1383677"/>
              <a:gd name="connsiteX430" fmla="*/ 698005 w 1470243"/>
              <a:gd name="connsiteY430" fmla="*/ 30561 h 1383677"/>
              <a:gd name="connsiteX431" fmla="*/ 719598 w 1470243"/>
              <a:gd name="connsiteY431" fmla="*/ 30561 h 1383677"/>
              <a:gd name="connsiteX432" fmla="*/ 741192 w 1470243"/>
              <a:gd name="connsiteY432" fmla="*/ 35294 h 1383677"/>
              <a:gd name="connsiteX433" fmla="*/ 820370 w 1470243"/>
              <a:gd name="connsiteY433" fmla="*/ 35294 h 1383677"/>
              <a:gd name="connsiteX434" fmla="*/ 844330 w 1470243"/>
              <a:gd name="connsiteY434" fmla="*/ 40125 h 1383677"/>
              <a:gd name="connsiteX435" fmla="*/ 897082 w 1470243"/>
              <a:gd name="connsiteY435" fmla="*/ 49690 h 1383677"/>
              <a:gd name="connsiteX436" fmla="*/ 945102 w 1470243"/>
              <a:gd name="connsiteY436" fmla="*/ 64086 h 1383677"/>
              <a:gd name="connsiteX437" fmla="*/ 1002686 w 1470243"/>
              <a:gd name="connsiteY437" fmla="*/ 85680 h 1383677"/>
              <a:gd name="connsiteX438" fmla="*/ 1060269 w 1470243"/>
              <a:gd name="connsiteY438" fmla="*/ 114471 h 1383677"/>
              <a:gd name="connsiteX439" fmla="*/ 1117853 w 1470243"/>
              <a:gd name="connsiteY439" fmla="*/ 143263 h 1383677"/>
              <a:gd name="connsiteX440" fmla="*/ 1144180 w 1470243"/>
              <a:gd name="connsiteY440" fmla="*/ 160124 h 1383677"/>
              <a:gd name="connsiteX441" fmla="*/ 1168239 w 1470243"/>
              <a:gd name="connsiteY441" fmla="*/ 179253 h 1383677"/>
              <a:gd name="connsiteX442" fmla="*/ 1211426 w 1470243"/>
              <a:gd name="connsiteY442" fmla="*/ 215243 h 1383677"/>
              <a:gd name="connsiteX443" fmla="*/ 1252149 w 1470243"/>
              <a:gd name="connsiteY443" fmla="*/ 253697 h 1383677"/>
              <a:gd name="connsiteX444" fmla="*/ 1290604 w 1470243"/>
              <a:gd name="connsiteY444" fmla="*/ 296885 h 1383677"/>
              <a:gd name="connsiteX445" fmla="*/ 1324129 w 1470243"/>
              <a:gd name="connsiteY445" fmla="*/ 342439 h 1383677"/>
              <a:gd name="connsiteX446" fmla="*/ 1352921 w 1470243"/>
              <a:gd name="connsiteY446" fmla="*/ 392825 h 1383677"/>
              <a:gd name="connsiteX447" fmla="*/ 1379346 w 1470243"/>
              <a:gd name="connsiteY447" fmla="*/ 443211 h 1383677"/>
              <a:gd name="connsiteX448" fmla="*/ 1400940 w 1470243"/>
              <a:gd name="connsiteY448" fmla="*/ 495963 h 1383677"/>
              <a:gd name="connsiteX449" fmla="*/ 1417702 w 1470243"/>
              <a:gd name="connsiteY449" fmla="*/ 548813 h 1383677"/>
              <a:gd name="connsiteX450" fmla="*/ 1427365 w 1470243"/>
              <a:gd name="connsiteY450" fmla="*/ 603932 h 1383677"/>
              <a:gd name="connsiteX451" fmla="*/ 1434563 w 1470243"/>
              <a:gd name="connsiteY451" fmla="*/ 656684 h 1383677"/>
              <a:gd name="connsiteX452" fmla="*/ 1436930 w 1470243"/>
              <a:gd name="connsiteY452" fmla="*/ 711901 h 1383677"/>
              <a:gd name="connsiteX453" fmla="*/ 1434563 w 1470243"/>
              <a:gd name="connsiteY453" fmla="*/ 767118 h 1383677"/>
              <a:gd name="connsiteX454" fmla="*/ 1429732 w 1470243"/>
              <a:gd name="connsiteY454" fmla="*/ 819871 h 1383677"/>
              <a:gd name="connsiteX455" fmla="*/ 1420167 w 1470243"/>
              <a:gd name="connsiteY455" fmla="*/ 872623 h 1383677"/>
              <a:gd name="connsiteX456" fmla="*/ 1405772 w 1470243"/>
              <a:gd name="connsiteY456" fmla="*/ 923008 h 1383677"/>
              <a:gd name="connsiteX457" fmla="*/ 1386544 w 1470243"/>
              <a:gd name="connsiteY457" fmla="*/ 973394 h 1383677"/>
              <a:gd name="connsiteX458" fmla="*/ 1364950 w 1470243"/>
              <a:gd name="connsiteY458" fmla="*/ 1021413 h 1383677"/>
              <a:gd name="connsiteX459" fmla="*/ 1338525 w 1470243"/>
              <a:gd name="connsiteY459" fmla="*/ 1066967 h 1383677"/>
              <a:gd name="connsiteX460" fmla="*/ 1307366 w 1470243"/>
              <a:gd name="connsiteY460" fmla="*/ 1110155 h 1383677"/>
              <a:gd name="connsiteX461" fmla="*/ 1273743 w 1470243"/>
              <a:gd name="connsiteY461" fmla="*/ 1153343 h 1383677"/>
              <a:gd name="connsiteX462" fmla="*/ 1237753 w 1470243"/>
              <a:gd name="connsiteY462" fmla="*/ 1191798 h 1383677"/>
              <a:gd name="connsiteX463" fmla="*/ 1197030 w 1470243"/>
              <a:gd name="connsiteY463" fmla="*/ 1225322 h 1383677"/>
              <a:gd name="connsiteX464" fmla="*/ 1151378 w 1470243"/>
              <a:gd name="connsiteY464" fmla="*/ 1256579 h 1383677"/>
              <a:gd name="connsiteX465" fmla="*/ 1103457 w 1470243"/>
              <a:gd name="connsiteY465" fmla="*/ 1285371 h 1383677"/>
              <a:gd name="connsiteX466" fmla="*/ 1062636 w 1470243"/>
              <a:gd name="connsiteY466" fmla="*/ 1306965 h 1383677"/>
              <a:gd name="connsiteX467" fmla="*/ 1019448 w 1470243"/>
              <a:gd name="connsiteY467" fmla="*/ 1323727 h 1383677"/>
              <a:gd name="connsiteX468" fmla="*/ 976260 w 1470243"/>
              <a:gd name="connsiteY468" fmla="*/ 1340489 h 1383677"/>
              <a:gd name="connsiteX469" fmla="*/ 930706 w 1470243"/>
              <a:gd name="connsiteY469" fmla="*/ 1352519 h 1383677"/>
              <a:gd name="connsiteX470" fmla="*/ 887518 w 1470243"/>
              <a:gd name="connsiteY470" fmla="*/ 1364548 h 1383677"/>
              <a:gd name="connsiteX471" fmla="*/ 841964 w 1470243"/>
              <a:gd name="connsiteY471" fmla="*/ 1371746 h 1383677"/>
              <a:gd name="connsiteX472" fmla="*/ 796311 w 1470243"/>
              <a:gd name="connsiteY472" fmla="*/ 1378944 h 1383677"/>
              <a:gd name="connsiteX473" fmla="*/ 748390 w 1470243"/>
              <a:gd name="connsiteY473" fmla="*/ 1381311 h 1383677"/>
              <a:gd name="connsiteX474" fmla="*/ 702737 w 1470243"/>
              <a:gd name="connsiteY474" fmla="*/ 1383677 h 1383677"/>
              <a:gd name="connsiteX475" fmla="*/ 657183 w 1470243"/>
              <a:gd name="connsiteY475" fmla="*/ 1381311 h 1383677"/>
              <a:gd name="connsiteX476" fmla="*/ 611629 w 1470243"/>
              <a:gd name="connsiteY476" fmla="*/ 1376479 h 1383677"/>
              <a:gd name="connsiteX477" fmla="*/ 565976 w 1470243"/>
              <a:gd name="connsiteY477" fmla="*/ 1369281 h 1383677"/>
              <a:gd name="connsiteX478" fmla="*/ 520422 w 1470243"/>
              <a:gd name="connsiteY478" fmla="*/ 1359717 h 1383677"/>
              <a:gd name="connsiteX479" fmla="*/ 477234 w 1470243"/>
              <a:gd name="connsiteY479" fmla="*/ 1347687 h 1383677"/>
              <a:gd name="connsiteX480" fmla="*/ 431680 w 1470243"/>
              <a:gd name="connsiteY480" fmla="*/ 1330925 h 1383677"/>
              <a:gd name="connsiteX481" fmla="*/ 390859 w 1470243"/>
              <a:gd name="connsiteY481" fmla="*/ 1314163 h 1383677"/>
              <a:gd name="connsiteX482" fmla="*/ 388492 w 1470243"/>
              <a:gd name="connsiteY482" fmla="*/ 1311698 h 1383677"/>
              <a:gd name="connsiteX483" fmla="*/ 381294 w 1470243"/>
              <a:gd name="connsiteY483" fmla="*/ 1311698 h 1383677"/>
              <a:gd name="connsiteX484" fmla="*/ 376463 w 1470243"/>
              <a:gd name="connsiteY484" fmla="*/ 1306965 h 1383677"/>
              <a:gd name="connsiteX485" fmla="*/ 342839 w 1470243"/>
              <a:gd name="connsiteY485" fmla="*/ 1287737 h 1383677"/>
              <a:gd name="connsiteX486" fmla="*/ 309314 w 1470243"/>
              <a:gd name="connsiteY486" fmla="*/ 1266144 h 1383677"/>
              <a:gd name="connsiteX487" fmla="*/ 280523 w 1470243"/>
              <a:gd name="connsiteY487" fmla="*/ 1242183 h 1383677"/>
              <a:gd name="connsiteX488" fmla="*/ 251731 w 1470243"/>
              <a:gd name="connsiteY488" fmla="*/ 1215758 h 1383677"/>
              <a:gd name="connsiteX489" fmla="*/ 225305 w 1470243"/>
              <a:gd name="connsiteY489" fmla="*/ 1186966 h 1383677"/>
              <a:gd name="connsiteX490" fmla="*/ 198880 w 1470243"/>
              <a:gd name="connsiteY490" fmla="*/ 1155808 h 1383677"/>
              <a:gd name="connsiteX491" fmla="*/ 177286 w 1470243"/>
              <a:gd name="connsiteY491" fmla="*/ 1124551 h 1383677"/>
              <a:gd name="connsiteX492" fmla="*/ 155692 w 1470243"/>
              <a:gd name="connsiteY492" fmla="*/ 1088561 h 1383677"/>
              <a:gd name="connsiteX493" fmla="*/ 138930 w 1470243"/>
              <a:gd name="connsiteY493" fmla="*/ 1055036 h 1383677"/>
              <a:gd name="connsiteX494" fmla="*/ 122167 w 1470243"/>
              <a:gd name="connsiteY494" fmla="*/ 1019047 h 1383677"/>
              <a:gd name="connsiteX495" fmla="*/ 107772 w 1470243"/>
              <a:gd name="connsiteY495" fmla="*/ 980592 h 1383677"/>
              <a:gd name="connsiteX496" fmla="*/ 95742 w 1470243"/>
              <a:gd name="connsiteY496" fmla="*/ 942236 h 1383677"/>
              <a:gd name="connsiteX497" fmla="*/ 86178 w 1470243"/>
              <a:gd name="connsiteY497" fmla="*/ 903880 h 1383677"/>
              <a:gd name="connsiteX498" fmla="*/ 78980 w 1470243"/>
              <a:gd name="connsiteY498" fmla="*/ 865425 h 1383677"/>
              <a:gd name="connsiteX499" fmla="*/ 74148 w 1470243"/>
              <a:gd name="connsiteY499" fmla="*/ 827069 h 1383677"/>
              <a:gd name="connsiteX500" fmla="*/ 71782 w 1470243"/>
              <a:gd name="connsiteY500" fmla="*/ 786247 h 1383677"/>
              <a:gd name="connsiteX501" fmla="*/ 71782 w 1470243"/>
              <a:gd name="connsiteY501" fmla="*/ 745525 h 1383677"/>
              <a:gd name="connsiteX502" fmla="*/ 71782 w 1470243"/>
              <a:gd name="connsiteY502" fmla="*/ 704703 h 1383677"/>
              <a:gd name="connsiteX503" fmla="*/ 76515 w 1470243"/>
              <a:gd name="connsiteY503" fmla="*/ 663882 h 1383677"/>
              <a:gd name="connsiteX504" fmla="*/ 81346 w 1470243"/>
              <a:gd name="connsiteY504" fmla="*/ 623159 h 1383677"/>
              <a:gd name="connsiteX505" fmla="*/ 88544 w 1470243"/>
              <a:gd name="connsiteY505" fmla="*/ 582338 h 1383677"/>
              <a:gd name="connsiteX506" fmla="*/ 100574 w 1470243"/>
              <a:gd name="connsiteY506" fmla="*/ 541616 h 1383677"/>
              <a:gd name="connsiteX507" fmla="*/ 112504 w 1470243"/>
              <a:gd name="connsiteY507" fmla="*/ 500794 h 1383677"/>
              <a:gd name="connsiteX508" fmla="*/ 126900 w 1470243"/>
              <a:gd name="connsiteY508" fmla="*/ 459973 h 1383677"/>
              <a:gd name="connsiteX509" fmla="*/ 143761 w 1470243"/>
              <a:gd name="connsiteY509" fmla="*/ 421617 h 1383677"/>
              <a:gd name="connsiteX510" fmla="*/ 160524 w 1470243"/>
              <a:gd name="connsiteY510" fmla="*/ 385627 h 1383677"/>
              <a:gd name="connsiteX511" fmla="*/ 182118 w 1470243"/>
              <a:gd name="connsiteY511" fmla="*/ 349637 h 1383677"/>
              <a:gd name="connsiteX512" fmla="*/ 206078 w 1470243"/>
              <a:gd name="connsiteY512" fmla="*/ 313648 h 1383677"/>
              <a:gd name="connsiteX513" fmla="*/ 230137 w 1470243"/>
              <a:gd name="connsiteY513" fmla="*/ 280024 h 1383677"/>
              <a:gd name="connsiteX514" fmla="*/ 256464 w 1470243"/>
              <a:gd name="connsiteY514" fmla="*/ 248866 h 1383677"/>
              <a:gd name="connsiteX515" fmla="*/ 285256 w 1470243"/>
              <a:gd name="connsiteY515" fmla="*/ 220074 h 1383677"/>
              <a:gd name="connsiteX516" fmla="*/ 316512 w 1470243"/>
              <a:gd name="connsiteY516" fmla="*/ 191282 h 1383677"/>
              <a:gd name="connsiteX517" fmla="*/ 345304 w 1470243"/>
              <a:gd name="connsiteY517" fmla="*/ 169689 h 1383677"/>
              <a:gd name="connsiteX518" fmla="*/ 374096 w 1470243"/>
              <a:gd name="connsiteY518" fmla="*/ 150461 h 1383677"/>
              <a:gd name="connsiteX519" fmla="*/ 405254 w 1470243"/>
              <a:gd name="connsiteY519" fmla="*/ 133699 h 1383677"/>
              <a:gd name="connsiteX520" fmla="*/ 436413 w 1470243"/>
              <a:gd name="connsiteY520" fmla="*/ 116936 h 1383677"/>
              <a:gd name="connsiteX521" fmla="*/ 498828 w 1470243"/>
              <a:gd name="connsiteY521" fmla="*/ 88145 h 1383677"/>
              <a:gd name="connsiteX522" fmla="*/ 565976 w 1470243"/>
              <a:gd name="connsiteY522" fmla="*/ 64086 h 1383677"/>
              <a:gd name="connsiteX523" fmla="*/ 604431 w 1470243"/>
              <a:gd name="connsiteY523" fmla="*/ 49690 h 1383677"/>
              <a:gd name="connsiteX524" fmla="*/ 649985 w 1470243"/>
              <a:gd name="connsiteY524" fmla="*/ 37759 h 1383677"/>
              <a:gd name="connsiteX525" fmla="*/ 673946 w 1470243"/>
              <a:gd name="connsiteY525" fmla="*/ 32927 h 1383677"/>
              <a:gd name="connsiteX526" fmla="*/ 698005 w 1470243"/>
              <a:gd name="connsiteY526" fmla="*/ 30561 h 1383677"/>
              <a:gd name="connsiteX527" fmla="*/ 570220 w 1470243"/>
              <a:gd name="connsiteY527" fmla="*/ 0 h 1383677"/>
              <a:gd name="connsiteX528" fmla="*/ 586862 w 1470243"/>
              <a:gd name="connsiteY528" fmla="*/ 12 h 1383677"/>
              <a:gd name="connsiteX529" fmla="*/ 580372 w 1470243"/>
              <a:gd name="connsiteY529" fmla="*/ 6502 h 1383677"/>
              <a:gd name="connsiteX530" fmla="*/ 573174 w 1470243"/>
              <a:gd name="connsiteY530" fmla="*/ 11334 h 1383677"/>
              <a:gd name="connsiteX531" fmla="*/ 563610 w 1470243"/>
              <a:gd name="connsiteY531" fmla="*/ 11334 h 1383677"/>
              <a:gd name="connsiteX532" fmla="*/ 556412 w 1470243"/>
              <a:gd name="connsiteY532" fmla="*/ 6502 h 1383677"/>
              <a:gd name="connsiteX533" fmla="*/ 549214 w 1470243"/>
              <a:gd name="connsiteY533" fmla="*/ 4136 h 1383677"/>
              <a:gd name="connsiteX534" fmla="*/ 548067 w 1470243"/>
              <a:gd name="connsiteY534" fmla="*/ 2410 h 1383677"/>
              <a:gd name="connsiteX535" fmla="*/ 570220 w 1470243"/>
              <a:gd name="connsiteY535" fmla="*/ 0 h 1383677"/>
              <a:gd name="connsiteX0" fmla="*/ 1194566 w 1436930"/>
              <a:gd name="connsiteY0" fmla="*/ 1287737 h 1383677"/>
              <a:gd name="connsiteX1" fmla="*/ 1201763 w 1436930"/>
              <a:gd name="connsiteY1" fmla="*/ 1287737 h 1383677"/>
              <a:gd name="connsiteX2" fmla="*/ 1202656 w 1436930"/>
              <a:gd name="connsiteY2" fmla="*/ 1288296 h 1383677"/>
              <a:gd name="connsiteX3" fmla="*/ 1187368 w 1436930"/>
              <a:gd name="connsiteY3" fmla="*/ 1300820 h 1383677"/>
              <a:gd name="connsiteX4" fmla="*/ 1187368 w 1436930"/>
              <a:gd name="connsiteY4" fmla="*/ 1297302 h 1383677"/>
              <a:gd name="connsiteX5" fmla="*/ 1189832 w 1436930"/>
              <a:gd name="connsiteY5" fmla="*/ 1290104 h 1383677"/>
              <a:gd name="connsiteX6" fmla="*/ 1194566 w 1436930"/>
              <a:gd name="connsiteY6" fmla="*/ 1287737 h 1383677"/>
              <a:gd name="connsiteX7" fmla="*/ 1942 w 1436930"/>
              <a:gd name="connsiteY7" fmla="*/ 716046 h 1383677"/>
              <a:gd name="connsiteX8" fmla="*/ 4634 w 1436930"/>
              <a:gd name="connsiteY8" fmla="*/ 716733 h 1383677"/>
              <a:gd name="connsiteX9" fmla="*/ 11832 w 1436930"/>
              <a:gd name="connsiteY9" fmla="*/ 721466 h 1383677"/>
              <a:gd name="connsiteX10" fmla="*/ 16564 w 1436930"/>
              <a:gd name="connsiteY10" fmla="*/ 728664 h 1383677"/>
              <a:gd name="connsiteX11" fmla="*/ 16564 w 1436930"/>
              <a:gd name="connsiteY11" fmla="*/ 735862 h 1383677"/>
              <a:gd name="connsiteX12" fmla="*/ 16564 w 1436930"/>
              <a:gd name="connsiteY12" fmla="*/ 745525 h 1383677"/>
              <a:gd name="connsiteX13" fmla="*/ 11832 w 1436930"/>
              <a:gd name="connsiteY13" fmla="*/ 752723 h 1383677"/>
              <a:gd name="connsiteX14" fmla="*/ 4634 w 1436930"/>
              <a:gd name="connsiteY14" fmla="*/ 757455 h 1383677"/>
              <a:gd name="connsiteX15" fmla="*/ 1529 w 1436930"/>
              <a:gd name="connsiteY15" fmla="*/ 758247 h 1383677"/>
              <a:gd name="connsiteX16" fmla="*/ 0 w 1436930"/>
              <a:gd name="connsiteY16" fmla="*/ 741849 h 1383677"/>
              <a:gd name="connsiteX17" fmla="*/ 1942 w 1436930"/>
              <a:gd name="connsiteY17" fmla="*/ 716046 h 1383677"/>
              <a:gd name="connsiteX18" fmla="*/ 278058 w 1436930"/>
              <a:gd name="connsiteY18" fmla="*/ 146379 h 1383677"/>
              <a:gd name="connsiteX19" fmla="*/ 278058 w 1436930"/>
              <a:gd name="connsiteY19" fmla="*/ 150461 h 1383677"/>
              <a:gd name="connsiteX20" fmla="*/ 275691 w 1436930"/>
              <a:gd name="connsiteY20" fmla="*/ 157659 h 1383677"/>
              <a:gd name="connsiteX21" fmla="*/ 270860 w 1436930"/>
              <a:gd name="connsiteY21" fmla="*/ 164857 h 1383677"/>
              <a:gd name="connsiteX22" fmla="*/ 263662 w 1436930"/>
              <a:gd name="connsiteY22" fmla="*/ 169689 h 1383677"/>
              <a:gd name="connsiteX23" fmla="*/ 258183 w 1436930"/>
              <a:gd name="connsiteY23" fmla="*/ 169689 h 1383677"/>
              <a:gd name="connsiteX24" fmla="*/ 278058 w 1436930"/>
              <a:gd name="connsiteY24" fmla="*/ 146379 h 1383677"/>
              <a:gd name="connsiteX25" fmla="*/ 1212715 w 1436930"/>
              <a:gd name="connsiteY25" fmla="*/ 140034 h 1383677"/>
              <a:gd name="connsiteX26" fmla="*/ 1242060 w 1436930"/>
              <a:gd name="connsiteY26" fmla="*/ 162729 h 1383677"/>
              <a:gd name="connsiteX27" fmla="*/ 1243380 w 1436930"/>
              <a:gd name="connsiteY27" fmla="*/ 164112 h 1383677"/>
              <a:gd name="connsiteX28" fmla="*/ 1235387 w 1436930"/>
              <a:gd name="connsiteY28" fmla="*/ 167322 h 1383677"/>
              <a:gd name="connsiteX29" fmla="*/ 1225822 w 1436930"/>
              <a:gd name="connsiteY29" fmla="*/ 167322 h 1383677"/>
              <a:gd name="connsiteX30" fmla="*/ 1216159 w 1436930"/>
              <a:gd name="connsiteY30" fmla="*/ 162491 h 1383677"/>
              <a:gd name="connsiteX31" fmla="*/ 1211426 w 1436930"/>
              <a:gd name="connsiteY31" fmla="*/ 155293 h 1383677"/>
              <a:gd name="connsiteX32" fmla="*/ 1208961 w 1436930"/>
              <a:gd name="connsiteY32" fmla="*/ 150461 h 1383677"/>
              <a:gd name="connsiteX33" fmla="*/ 1211426 w 1436930"/>
              <a:gd name="connsiteY33" fmla="*/ 143263 h 1383677"/>
              <a:gd name="connsiteX34" fmla="*/ 1212715 w 1436930"/>
              <a:gd name="connsiteY34" fmla="*/ 140034 h 1383677"/>
              <a:gd name="connsiteX35" fmla="*/ 753123 w 1436930"/>
              <a:gd name="connsiteY35" fmla="*/ 64086 h 1383677"/>
              <a:gd name="connsiteX36" fmla="*/ 717133 w 1436930"/>
              <a:gd name="connsiteY36" fmla="*/ 68917 h 1383677"/>
              <a:gd name="connsiteX37" fmla="*/ 681144 w 1436930"/>
              <a:gd name="connsiteY37" fmla="*/ 78482 h 1383677"/>
              <a:gd name="connsiteX38" fmla="*/ 673946 w 1436930"/>
              <a:gd name="connsiteY38" fmla="*/ 78482 h 1383677"/>
              <a:gd name="connsiteX39" fmla="*/ 669213 w 1436930"/>
              <a:gd name="connsiteY39" fmla="*/ 76115 h 1383677"/>
              <a:gd name="connsiteX40" fmla="*/ 666748 w 1436930"/>
              <a:gd name="connsiteY40" fmla="*/ 71284 h 1383677"/>
              <a:gd name="connsiteX41" fmla="*/ 664381 w 1436930"/>
              <a:gd name="connsiteY41" fmla="*/ 66551 h 1383677"/>
              <a:gd name="connsiteX42" fmla="*/ 637956 w 1436930"/>
              <a:gd name="connsiteY42" fmla="*/ 73749 h 1383677"/>
              <a:gd name="connsiteX43" fmla="*/ 580372 w 1436930"/>
              <a:gd name="connsiteY43" fmla="*/ 90511 h 1383677"/>
              <a:gd name="connsiteX44" fmla="*/ 525253 w 1436930"/>
              <a:gd name="connsiteY44" fmla="*/ 114471 h 1383677"/>
              <a:gd name="connsiteX45" fmla="*/ 458007 w 1436930"/>
              <a:gd name="connsiteY45" fmla="*/ 143263 h 1383677"/>
              <a:gd name="connsiteX46" fmla="*/ 426848 w 1436930"/>
              <a:gd name="connsiteY46" fmla="*/ 157659 h 1383677"/>
              <a:gd name="connsiteX47" fmla="*/ 398057 w 1436930"/>
              <a:gd name="connsiteY47" fmla="*/ 176886 h 1383677"/>
              <a:gd name="connsiteX48" fmla="*/ 369265 w 1436930"/>
              <a:gd name="connsiteY48" fmla="*/ 193649 h 1383677"/>
              <a:gd name="connsiteX49" fmla="*/ 340473 w 1436930"/>
              <a:gd name="connsiteY49" fmla="*/ 215243 h 1383677"/>
              <a:gd name="connsiteX50" fmla="*/ 314047 w 1436930"/>
              <a:gd name="connsiteY50" fmla="*/ 239302 h 1383677"/>
              <a:gd name="connsiteX51" fmla="*/ 290087 w 1436930"/>
              <a:gd name="connsiteY51" fmla="*/ 265628 h 1383677"/>
              <a:gd name="connsiteX52" fmla="*/ 266127 w 1436930"/>
              <a:gd name="connsiteY52" fmla="*/ 294420 h 1383677"/>
              <a:gd name="connsiteX53" fmla="*/ 242068 w 1436930"/>
              <a:gd name="connsiteY53" fmla="*/ 325677 h 1383677"/>
              <a:gd name="connsiteX54" fmla="*/ 220474 w 1436930"/>
              <a:gd name="connsiteY54" fmla="*/ 356835 h 1383677"/>
              <a:gd name="connsiteX55" fmla="*/ 201345 w 1436930"/>
              <a:gd name="connsiteY55" fmla="*/ 390459 h 1383677"/>
              <a:gd name="connsiteX56" fmla="*/ 184484 w 1436930"/>
              <a:gd name="connsiteY56" fmla="*/ 423983 h 1383677"/>
              <a:gd name="connsiteX57" fmla="*/ 167722 w 1436930"/>
              <a:gd name="connsiteY57" fmla="*/ 457607 h 1383677"/>
              <a:gd name="connsiteX58" fmla="*/ 153326 w 1436930"/>
              <a:gd name="connsiteY58" fmla="*/ 491230 h 1383677"/>
              <a:gd name="connsiteX59" fmla="*/ 141296 w 1436930"/>
              <a:gd name="connsiteY59" fmla="*/ 527220 h 1383677"/>
              <a:gd name="connsiteX60" fmla="*/ 131732 w 1436930"/>
              <a:gd name="connsiteY60" fmla="*/ 565576 h 1383677"/>
              <a:gd name="connsiteX61" fmla="*/ 122167 w 1436930"/>
              <a:gd name="connsiteY61" fmla="*/ 601566 h 1383677"/>
              <a:gd name="connsiteX62" fmla="*/ 117336 w 1436930"/>
              <a:gd name="connsiteY62" fmla="*/ 637555 h 1383677"/>
              <a:gd name="connsiteX63" fmla="*/ 112504 w 1436930"/>
              <a:gd name="connsiteY63" fmla="*/ 675912 h 1383677"/>
              <a:gd name="connsiteX64" fmla="*/ 110138 w 1436930"/>
              <a:gd name="connsiteY64" fmla="*/ 714268 h 1383677"/>
              <a:gd name="connsiteX65" fmla="*/ 107772 w 1436930"/>
              <a:gd name="connsiteY65" fmla="*/ 752723 h 1383677"/>
              <a:gd name="connsiteX66" fmla="*/ 110138 w 1436930"/>
              <a:gd name="connsiteY66" fmla="*/ 788712 h 1383677"/>
              <a:gd name="connsiteX67" fmla="*/ 114970 w 1436930"/>
              <a:gd name="connsiteY67" fmla="*/ 827069 h 1383677"/>
              <a:gd name="connsiteX68" fmla="*/ 119702 w 1436930"/>
              <a:gd name="connsiteY68" fmla="*/ 872623 h 1383677"/>
              <a:gd name="connsiteX69" fmla="*/ 131732 w 1436930"/>
              <a:gd name="connsiteY69" fmla="*/ 915810 h 1383677"/>
              <a:gd name="connsiteX70" fmla="*/ 143761 w 1436930"/>
              <a:gd name="connsiteY70" fmla="*/ 958998 h 1383677"/>
              <a:gd name="connsiteX71" fmla="*/ 158157 w 1436930"/>
              <a:gd name="connsiteY71" fmla="*/ 1002186 h 1383677"/>
              <a:gd name="connsiteX72" fmla="*/ 177286 w 1436930"/>
              <a:gd name="connsiteY72" fmla="*/ 1043007 h 1383677"/>
              <a:gd name="connsiteX73" fmla="*/ 198880 w 1436930"/>
              <a:gd name="connsiteY73" fmla="*/ 1081363 h 1383677"/>
              <a:gd name="connsiteX74" fmla="*/ 222939 w 1436930"/>
              <a:gd name="connsiteY74" fmla="*/ 1119818 h 1383677"/>
              <a:gd name="connsiteX75" fmla="*/ 251731 w 1436930"/>
              <a:gd name="connsiteY75" fmla="*/ 1155808 h 1383677"/>
              <a:gd name="connsiteX76" fmla="*/ 278058 w 1436930"/>
              <a:gd name="connsiteY76" fmla="*/ 1186966 h 1383677"/>
              <a:gd name="connsiteX77" fmla="*/ 309314 w 1436930"/>
              <a:gd name="connsiteY77" fmla="*/ 1213391 h 1383677"/>
              <a:gd name="connsiteX78" fmla="*/ 342839 w 1436930"/>
              <a:gd name="connsiteY78" fmla="*/ 1237352 h 1383677"/>
              <a:gd name="connsiteX79" fmla="*/ 376463 w 1436930"/>
              <a:gd name="connsiteY79" fmla="*/ 1258946 h 1383677"/>
              <a:gd name="connsiteX80" fmla="*/ 378829 w 1436930"/>
              <a:gd name="connsiteY80" fmla="*/ 1251748 h 1383677"/>
              <a:gd name="connsiteX81" fmla="*/ 383661 w 1436930"/>
              <a:gd name="connsiteY81" fmla="*/ 1244550 h 1383677"/>
              <a:gd name="connsiteX82" fmla="*/ 386027 w 1436930"/>
              <a:gd name="connsiteY82" fmla="*/ 1244550 h 1383677"/>
              <a:gd name="connsiteX83" fmla="*/ 395690 w 1436930"/>
              <a:gd name="connsiteY83" fmla="*/ 1254114 h 1383677"/>
              <a:gd name="connsiteX84" fmla="*/ 402888 w 1436930"/>
              <a:gd name="connsiteY84" fmla="*/ 1268510 h 1383677"/>
              <a:gd name="connsiteX85" fmla="*/ 402888 w 1436930"/>
              <a:gd name="connsiteY85" fmla="*/ 1273341 h 1383677"/>
              <a:gd name="connsiteX86" fmla="*/ 450809 w 1436930"/>
              <a:gd name="connsiteY86" fmla="*/ 1294935 h 1383677"/>
              <a:gd name="connsiteX87" fmla="*/ 448442 w 1436930"/>
              <a:gd name="connsiteY87" fmla="*/ 1282906 h 1383677"/>
              <a:gd name="connsiteX88" fmla="*/ 448442 w 1436930"/>
              <a:gd name="connsiteY88" fmla="*/ 1268510 h 1383677"/>
              <a:gd name="connsiteX89" fmla="*/ 450809 w 1436930"/>
              <a:gd name="connsiteY89" fmla="*/ 1256579 h 1383677"/>
              <a:gd name="connsiteX90" fmla="*/ 453274 w 1436930"/>
              <a:gd name="connsiteY90" fmla="*/ 1244550 h 1383677"/>
              <a:gd name="connsiteX91" fmla="*/ 455640 w 1436930"/>
              <a:gd name="connsiteY91" fmla="*/ 1244550 h 1383677"/>
              <a:gd name="connsiteX92" fmla="*/ 458007 w 1436930"/>
              <a:gd name="connsiteY92" fmla="*/ 1258946 h 1383677"/>
              <a:gd name="connsiteX93" fmla="*/ 462838 w 1436930"/>
              <a:gd name="connsiteY93" fmla="*/ 1270975 h 1383677"/>
              <a:gd name="connsiteX94" fmla="*/ 470036 w 1436930"/>
              <a:gd name="connsiteY94" fmla="*/ 1285371 h 1383677"/>
              <a:gd name="connsiteX95" fmla="*/ 474868 w 1436930"/>
              <a:gd name="connsiteY95" fmla="*/ 1297302 h 1383677"/>
              <a:gd name="connsiteX96" fmla="*/ 479601 w 1436930"/>
              <a:gd name="connsiteY96" fmla="*/ 1304500 h 1383677"/>
              <a:gd name="connsiteX97" fmla="*/ 520422 w 1436930"/>
              <a:gd name="connsiteY97" fmla="*/ 1316529 h 1383677"/>
              <a:gd name="connsiteX98" fmla="*/ 513224 w 1436930"/>
              <a:gd name="connsiteY98" fmla="*/ 1294935 h 1383677"/>
              <a:gd name="connsiteX99" fmla="*/ 510858 w 1436930"/>
              <a:gd name="connsiteY99" fmla="*/ 1282906 h 1383677"/>
              <a:gd name="connsiteX100" fmla="*/ 508392 w 1436930"/>
              <a:gd name="connsiteY100" fmla="*/ 1268510 h 1383677"/>
              <a:gd name="connsiteX101" fmla="*/ 508392 w 1436930"/>
              <a:gd name="connsiteY101" fmla="*/ 1254114 h 1383677"/>
              <a:gd name="connsiteX102" fmla="*/ 510858 w 1436930"/>
              <a:gd name="connsiteY102" fmla="*/ 1249381 h 1383677"/>
              <a:gd name="connsiteX103" fmla="*/ 513224 w 1436930"/>
              <a:gd name="connsiteY103" fmla="*/ 1244550 h 1383677"/>
              <a:gd name="connsiteX104" fmla="*/ 518055 w 1436930"/>
              <a:gd name="connsiteY104" fmla="*/ 1244550 h 1383677"/>
              <a:gd name="connsiteX105" fmla="*/ 522788 w 1436930"/>
              <a:gd name="connsiteY105" fmla="*/ 1246916 h 1383677"/>
              <a:gd name="connsiteX106" fmla="*/ 529986 w 1436930"/>
              <a:gd name="connsiteY106" fmla="*/ 1254114 h 1383677"/>
              <a:gd name="connsiteX107" fmla="*/ 537184 w 1436930"/>
              <a:gd name="connsiteY107" fmla="*/ 1273341 h 1383677"/>
              <a:gd name="connsiteX108" fmla="*/ 544382 w 1436930"/>
              <a:gd name="connsiteY108" fmla="*/ 1299767 h 1383677"/>
              <a:gd name="connsiteX109" fmla="*/ 551580 w 1436930"/>
              <a:gd name="connsiteY109" fmla="*/ 1311698 h 1383677"/>
              <a:gd name="connsiteX110" fmla="*/ 561243 w 1436930"/>
              <a:gd name="connsiteY110" fmla="*/ 1321361 h 1383677"/>
              <a:gd name="connsiteX111" fmla="*/ 563610 w 1436930"/>
              <a:gd name="connsiteY111" fmla="*/ 1326094 h 1383677"/>
              <a:gd name="connsiteX112" fmla="*/ 570808 w 1436930"/>
              <a:gd name="connsiteY112" fmla="*/ 1326094 h 1383677"/>
              <a:gd name="connsiteX113" fmla="*/ 626025 w 1436930"/>
              <a:gd name="connsiteY113" fmla="*/ 1333292 h 1383677"/>
              <a:gd name="connsiteX114" fmla="*/ 606798 w 1436930"/>
              <a:gd name="connsiteY114" fmla="*/ 1299767 h 1383677"/>
              <a:gd name="connsiteX115" fmla="*/ 601966 w 1436930"/>
              <a:gd name="connsiteY115" fmla="*/ 1287737 h 1383677"/>
              <a:gd name="connsiteX116" fmla="*/ 599600 w 1436930"/>
              <a:gd name="connsiteY116" fmla="*/ 1275708 h 1383677"/>
              <a:gd name="connsiteX117" fmla="*/ 597233 w 1436930"/>
              <a:gd name="connsiteY117" fmla="*/ 1263777 h 1383677"/>
              <a:gd name="connsiteX118" fmla="*/ 597233 w 1436930"/>
              <a:gd name="connsiteY118" fmla="*/ 1251748 h 1383677"/>
              <a:gd name="connsiteX119" fmla="*/ 599600 w 1436930"/>
              <a:gd name="connsiteY119" fmla="*/ 1249381 h 1383677"/>
              <a:gd name="connsiteX120" fmla="*/ 604431 w 1436930"/>
              <a:gd name="connsiteY120" fmla="*/ 1249381 h 1383677"/>
              <a:gd name="connsiteX121" fmla="*/ 613995 w 1436930"/>
              <a:gd name="connsiteY121" fmla="*/ 1258946 h 1383677"/>
              <a:gd name="connsiteX122" fmla="*/ 623560 w 1436930"/>
              <a:gd name="connsiteY122" fmla="*/ 1270975 h 1383677"/>
              <a:gd name="connsiteX123" fmla="*/ 640421 w 1436930"/>
              <a:gd name="connsiteY123" fmla="*/ 1294935 h 1383677"/>
              <a:gd name="connsiteX124" fmla="*/ 657183 w 1436930"/>
              <a:gd name="connsiteY124" fmla="*/ 1314163 h 1383677"/>
              <a:gd name="connsiteX125" fmla="*/ 662015 w 1436930"/>
              <a:gd name="connsiteY125" fmla="*/ 1323727 h 1383677"/>
              <a:gd name="connsiteX126" fmla="*/ 669213 w 1436930"/>
              <a:gd name="connsiteY126" fmla="*/ 1335757 h 1383677"/>
              <a:gd name="connsiteX127" fmla="*/ 731529 w 1436930"/>
              <a:gd name="connsiteY127" fmla="*/ 1335757 h 1383677"/>
              <a:gd name="connsiteX128" fmla="*/ 712400 w 1436930"/>
              <a:gd name="connsiteY128" fmla="*/ 1318896 h 1383677"/>
              <a:gd name="connsiteX129" fmla="*/ 698005 w 1436930"/>
              <a:gd name="connsiteY129" fmla="*/ 1297302 h 1383677"/>
              <a:gd name="connsiteX130" fmla="*/ 690807 w 1436930"/>
              <a:gd name="connsiteY130" fmla="*/ 1287737 h 1383677"/>
              <a:gd name="connsiteX131" fmla="*/ 685975 w 1436930"/>
              <a:gd name="connsiteY131" fmla="*/ 1275708 h 1383677"/>
              <a:gd name="connsiteX132" fmla="*/ 681144 w 1436930"/>
              <a:gd name="connsiteY132" fmla="*/ 1263777 h 1383677"/>
              <a:gd name="connsiteX133" fmla="*/ 678777 w 1436930"/>
              <a:gd name="connsiteY133" fmla="*/ 1251748 h 1383677"/>
              <a:gd name="connsiteX134" fmla="*/ 681144 w 1436930"/>
              <a:gd name="connsiteY134" fmla="*/ 1249381 h 1383677"/>
              <a:gd name="connsiteX135" fmla="*/ 683609 w 1436930"/>
              <a:gd name="connsiteY135" fmla="*/ 1249381 h 1383677"/>
              <a:gd name="connsiteX136" fmla="*/ 705202 w 1436930"/>
              <a:gd name="connsiteY136" fmla="*/ 1266144 h 1383677"/>
              <a:gd name="connsiteX137" fmla="*/ 726796 w 1436930"/>
              <a:gd name="connsiteY137" fmla="*/ 1282906 h 1383677"/>
              <a:gd name="connsiteX138" fmla="*/ 745925 w 1436930"/>
              <a:gd name="connsiteY138" fmla="*/ 1302133 h 1383677"/>
              <a:gd name="connsiteX139" fmla="*/ 762786 w 1436930"/>
              <a:gd name="connsiteY139" fmla="*/ 1321361 h 1383677"/>
              <a:gd name="connsiteX140" fmla="*/ 767519 w 1436930"/>
              <a:gd name="connsiteY140" fmla="*/ 1328559 h 1383677"/>
              <a:gd name="connsiteX141" fmla="*/ 767519 w 1436930"/>
              <a:gd name="connsiteY141" fmla="*/ 1335757 h 1383677"/>
              <a:gd name="connsiteX142" fmla="*/ 805974 w 1436930"/>
              <a:gd name="connsiteY142" fmla="*/ 1330925 h 1383677"/>
              <a:gd name="connsiteX143" fmla="*/ 841964 w 1436930"/>
              <a:gd name="connsiteY143" fmla="*/ 1326094 h 1383677"/>
              <a:gd name="connsiteX144" fmla="*/ 805974 w 1436930"/>
              <a:gd name="connsiteY144" fmla="*/ 1287737 h 1383677"/>
              <a:gd name="connsiteX145" fmla="*/ 784380 w 1436930"/>
              <a:gd name="connsiteY145" fmla="*/ 1266144 h 1383677"/>
              <a:gd name="connsiteX146" fmla="*/ 777182 w 1436930"/>
              <a:gd name="connsiteY146" fmla="*/ 1254114 h 1383677"/>
              <a:gd name="connsiteX147" fmla="*/ 772351 w 1436930"/>
              <a:gd name="connsiteY147" fmla="*/ 1239718 h 1383677"/>
              <a:gd name="connsiteX148" fmla="*/ 772351 w 1436930"/>
              <a:gd name="connsiteY148" fmla="*/ 1237352 h 1383677"/>
              <a:gd name="connsiteX149" fmla="*/ 781915 w 1436930"/>
              <a:gd name="connsiteY149" fmla="*/ 1237352 h 1383677"/>
              <a:gd name="connsiteX150" fmla="*/ 789113 w 1436930"/>
              <a:gd name="connsiteY150" fmla="*/ 1239718 h 1383677"/>
              <a:gd name="connsiteX151" fmla="*/ 803509 w 1436930"/>
              <a:gd name="connsiteY151" fmla="*/ 1246916 h 1383677"/>
              <a:gd name="connsiteX152" fmla="*/ 815538 w 1436930"/>
              <a:gd name="connsiteY152" fmla="*/ 1256579 h 1383677"/>
              <a:gd name="connsiteX153" fmla="*/ 827568 w 1436930"/>
              <a:gd name="connsiteY153" fmla="*/ 1266144 h 1383677"/>
              <a:gd name="connsiteX154" fmla="*/ 853895 w 1436930"/>
              <a:gd name="connsiteY154" fmla="*/ 1292569 h 1383677"/>
              <a:gd name="connsiteX155" fmla="*/ 877855 w 1436930"/>
              <a:gd name="connsiteY155" fmla="*/ 1318896 h 1383677"/>
              <a:gd name="connsiteX156" fmla="*/ 880320 w 1436930"/>
              <a:gd name="connsiteY156" fmla="*/ 1318896 h 1383677"/>
              <a:gd name="connsiteX157" fmla="*/ 928241 w 1436930"/>
              <a:gd name="connsiteY157" fmla="*/ 1309331 h 1383677"/>
              <a:gd name="connsiteX158" fmla="*/ 906647 w 1436930"/>
              <a:gd name="connsiteY158" fmla="*/ 1292569 h 1383677"/>
              <a:gd name="connsiteX159" fmla="*/ 887518 w 1436930"/>
              <a:gd name="connsiteY159" fmla="*/ 1273341 h 1383677"/>
              <a:gd name="connsiteX160" fmla="*/ 877855 w 1436930"/>
              <a:gd name="connsiteY160" fmla="*/ 1261312 h 1383677"/>
              <a:gd name="connsiteX161" fmla="*/ 868291 w 1436930"/>
              <a:gd name="connsiteY161" fmla="*/ 1246916 h 1383677"/>
              <a:gd name="connsiteX162" fmla="*/ 861093 w 1436930"/>
              <a:gd name="connsiteY162" fmla="*/ 1232520 h 1383677"/>
              <a:gd name="connsiteX163" fmla="*/ 858726 w 1436930"/>
              <a:gd name="connsiteY163" fmla="*/ 1225322 h 1383677"/>
              <a:gd name="connsiteX164" fmla="*/ 858726 w 1436930"/>
              <a:gd name="connsiteY164" fmla="*/ 1218124 h 1383677"/>
              <a:gd name="connsiteX165" fmla="*/ 861093 w 1436930"/>
              <a:gd name="connsiteY165" fmla="*/ 1215758 h 1383677"/>
              <a:gd name="connsiteX166" fmla="*/ 863459 w 1436930"/>
              <a:gd name="connsiteY166" fmla="*/ 1215758 h 1383677"/>
              <a:gd name="connsiteX167" fmla="*/ 880320 w 1436930"/>
              <a:gd name="connsiteY167" fmla="*/ 1225322 h 1383677"/>
              <a:gd name="connsiteX168" fmla="*/ 894716 w 1436930"/>
              <a:gd name="connsiteY168" fmla="*/ 1237352 h 1383677"/>
              <a:gd name="connsiteX169" fmla="*/ 921043 w 1436930"/>
              <a:gd name="connsiteY169" fmla="*/ 1261312 h 1383677"/>
              <a:gd name="connsiteX170" fmla="*/ 966696 w 1436930"/>
              <a:gd name="connsiteY170" fmla="*/ 1297302 h 1383677"/>
              <a:gd name="connsiteX171" fmla="*/ 1026646 w 1436930"/>
              <a:gd name="connsiteY171" fmla="*/ 1275708 h 1383677"/>
              <a:gd name="connsiteX172" fmla="*/ 1002686 w 1436930"/>
              <a:gd name="connsiteY172" fmla="*/ 1258946 h 1383677"/>
              <a:gd name="connsiteX173" fmla="*/ 985824 w 1436930"/>
              <a:gd name="connsiteY173" fmla="*/ 1242183 h 1383677"/>
              <a:gd name="connsiteX174" fmla="*/ 969062 w 1436930"/>
              <a:gd name="connsiteY174" fmla="*/ 1222956 h 1383677"/>
              <a:gd name="connsiteX175" fmla="*/ 954666 w 1436930"/>
              <a:gd name="connsiteY175" fmla="*/ 1203728 h 1383677"/>
              <a:gd name="connsiteX176" fmla="*/ 945102 w 1436930"/>
              <a:gd name="connsiteY176" fmla="*/ 1182135 h 1383677"/>
              <a:gd name="connsiteX177" fmla="*/ 947468 w 1436930"/>
              <a:gd name="connsiteY177" fmla="*/ 1177402 h 1383677"/>
              <a:gd name="connsiteX178" fmla="*/ 952300 w 1436930"/>
              <a:gd name="connsiteY178" fmla="*/ 1174937 h 1383677"/>
              <a:gd name="connsiteX179" fmla="*/ 969062 w 1436930"/>
              <a:gd name="connsiteY179" fmla="*/ 1184600 h 1383677"/>
              <a:gd name="connsiteX180" fmla="*/ 983458 w 1436930"/>
              <a:gd name="connsiteY180" fmla="*/ 1196530 h 1383677"/>
              <a:gd name="connsiteX181" fmla="*/ 1012250 w 1436930"/>
              <a:gd name="connsiteY181" fmla="*/ 1220589 h 1383677"/>
              <a:gd name="connsiteX182" fmla="*/ 1031477 w 1436930"/>
              <a:gd name="connsiteY182" fmla="*/ 1237352 h 1383677"/>
              <a:gd name="connsiteX183" fmla="*/ 1041042 w 1436930"/>
              <a:gd name="connsiteY183" fmla="*/ 1244550 h 1383677"/>
              <a:gd name="connsiteX184" fmla="*/ 1050606 w 1436930"/>
              <a:gd name="connsiteY184" fmla="*/ 1249381 h 1383677"/>
              <a:gd name="connsiteX185" fmla="*/ 1069834 w 1436930"/>
              <a:gd name="connsiteY185" fmla="*/ 1256579 h 1383677"/>
              <a:gd name="connsiteX186" fmla="*/ 1105823 w 1436930"/>
              <a:gd name="connsiteY186" fmla="*/ 1237352 h 1383677"/>
              <a:gd name="connsiteX187" fmla="*/ 1093794 w 1436930"/>
              <a:gd name="connsiteY187" fmla="*/ 1230154 h 1383677"/>
              <a:gd name="connsiteX188" fmla="*/ 1084230 w 1436930"/>
              <a:gd name="connsiteY188" fmla="*/ 1220589 h 1383677"/>
              <a:gd name="connsiteX189" fmla="*/ 1055438 w 1436930"/>
              <a:gd name="connsiteY189" fmla="*/ 1191798 h 1383677"/>
              <a:gd name="connsiteX190" fmla="*/ 1041042 w 1436930"/>
              <a:gd name="connsiteY190" fmla="*/ 1177402 h 1383677"/>
              <a:gd name="connsiteX191" fmla="*/ 1031477 w 1436930"/>
              <a:gd name="connsiteY191" fmla="*/ 1160541 h 1383677"/>
              <a:gd name="connsiteX192" fmla="*/ 1031477 w 1436930"/>
              <a:gd name="connsiteY192" fmla="*/ 1155808 h 1383677"/>
              <a:gd name="connsiteX193" fmla="*/ 1033844 w 1436930"/>
              <a:gd name="connsiteY193" fmla="*/ 1153343 h 1383677"/>
              <a:gd name="connsiteX194" fmla="*/ 1053071 w 1436930"/>
              <a:gd name="connsiteY194" fmla="*/ 1153343 h 1383677"/>
              <a:gd name="connsiteX195" fmla="*/ 1060269 w 1436930"/>
              <a:gd name="connsiteY195" fmla="*/ 1158174 h 1383677"/>
              <a:gd name="connsiteX196" fmla="*/ 1069834 w 1436930"/>
              <a:gd name="connsiteY196" fmla="*/ 1163006 h 1383677"/>
              <a:gd name="connsiteX197" fmla="*/ 1086596 w 1436930"/>
              <a:gd name="connsiteY197" fmla="*/ 1174937 h 1383677"/>
              <a:gd name="connsiteX198" fmla="*/ 1100992 w 1436930"/>
              <a:gd name="connsiteY198" fmla="*/ 1186966 h 1383677"/>
              <a:gd name="connsiteX199" fmla="*/ 1117853 w 1436930"/>
              <a:gd name="connsiteY199" fmla="*/ 1201362 h 1383677"/>
              <a:gd name="connsiteX200" fmla="*/ 1127417 w 1436930"/>
              <a:gd name="connsiteY200" fmla="*/ 1208560 h 1383677"/>
              <a:gd name="connsiteX201" fmla="*/ 1139447 w 1436930"/>
              <a:gd name="connsiteY201" fmla="*/ 1210926 h 1383677"/>
              <a:gd name="connsiteX202" fmla="*/ 1146645 w 1436930"/>
              <a:gd name="connsiteY202" fmla="*/ 1210926 h 1383677"/>
              <a:gd name="connsiteX203" fmla="*/ 1175437 w 1436930"/>
              <a:gd name="connsiteY203" fmla="*/ 1189332 h 1383677"/>
              <a:gd name="connsiteX204" fmla="*/ 1201763 w 1436930"/>
              <a:gd name="connsiteY204" fmla="*/ 1167739 h 1383677"/>
              <a:gd name="connsiteX205" fmla="*/ 1189832 w 1436930"/>
              <a:gd name="connsiteY205" fmla="*/ 1165372 h 1383677"/>
              <a:gd name="connsiteX206" fmla="*/ 1177803 w 1436930"/>
              <a:gd name="connsiteY206" fmla="*/ 1160541 h 1383677"/>
              <a:gd name="connsiteX207" fmla="*/ 1158576 w 1436930"/>
              <a:gd name="connsiteY207" fmla="*/ 1150976 h 1383677"/>
              <a:gd name="connsiteX208" fmla="*/ 1141813 w 1436930"/>
              <a:gd name="connsiteY208" fmla="*/ 1143778 h 1383677"/>
              <a:gd name="connsiteX209" fmla="*/ 1125051 w 1436930"/>
              <a:gd name="connsiteY209" fmla="*/ 1131749 h 1383677"/>
              <a:gd name="connsiteX210" fmla="*/ 1110655 w 1436930"/>
              <a:gd name="connsiteY210" fmla="*/ 1117353 h 1383677"/>
              <a:gd name="connsiteX211" fmla="*/ 1103457 w 1436930"/>
              <a:gd name="connsiteY211" fmla="*/ 1107789 h 1383677"/>
              <a:gd name="connsiteX212" fmla="*/ 1100992 w 1436930"/>
              <a:gd name="connsiteY212" fmla="*/ 1100591 h 1383677"/>
              <a:gd name="connsiteX213" fmla="*/ 1103457 w 1436930"/>
              <a:gd name="connsiteY213" fmla="*/ 1095759 h 1383677"/>
              <a:gd name="connsiteX214" fmla="*/ 1108190 w 1436930"/>
              <a:gd name="connsiteY214" fmla="*/ 1093393 h 1383677"/>
              <a:gd name="connsiteX215" fmla="*/ 1125051 w 1436930"/>
              <a:gd name="connsiteY215" fmla="*/ 1093393 h 1383677"/>
              <a:gd name="connsiteX216" fmla="*/ 1139447 w 1436930"/>
              <a:gd name="connsiteY216" fmla="*/ 1100591 h 1383677"/>
              <a:gd name="connsiteX217" fmla="*/ 1156209 w 1436930"/>
              <a:gd name="connsiteY217" fmla="*/ 1110155 h 1383677"/>
              <a:gd name="connsiteX218" fmla="*/ 1172972 w 1436930"/>
              <a:gd name="connsiteY218" fmla="*/ 1117353 h 1383677"/>
              <a:gd name="connsiteX219" fmla="*/ 1192199 w 1436930"/>
              <a:gd name="connsiteY219" fmla="*/ 1122184 h 1383677"/>
              <a:gd name="connsiteX220" fmla="*/ 1201763 w 1436930"/>
              <a:gd name="connsiteY220" fmla="*/ 1124551 h 1383677"/>
              <a:gd name="connsiteX221" fmla="*/ 1213793 w 1436930"/>
              <a:gd name="connsiteY221" fmla="*/ 1124551 h 1383677"/>
              <a:gd name="connsiteX222" fmla="*/ 1225822 w 1436930"/>
              <a:gd name="connsiteY222" fmla="*/ 1127016 h 1383677"/>
              <a:gd name="connsiteX223" fmla="*/ 1237753 w 1436930"/>
              <a:gd name="connsiteY223" fmla="*/ 1131749 h 1383677"/>
              <a:gd name="connsiteX224" fmla="*/ 1259347 w 1436930"/>
              <a:gd name="connsiteY224" fmla="*/ 1107789 h 1383677"/>
              <a:gd name="connsiteX225" fmla="*/ 1254614 w 1436930"/>
              <a:gd name="connsiteY225" fmla="*/ 1105422 h 1383677"/>
              <a:gd name="connsiteX226" fmla="*/ 1230555 w 1436930"/>
              <a:gd name="connsiteY226" fmla="*/ 1088561 h 1383677"/>
              <a:gd name="connsiteX227" fmla="*/ 1204228 w 1436930"/>
              <a:gd name="connsiteY227" fmla="*/ 1074165 h 1383677"/>
              <a:gd name="connsiteX228" fmla="*/ 1182635 w 1436930"/>
              <a:gd name="connsiteY228" fmla="*/ 1064601 h 1383677"/>
              <a:gd name="connsiteX229" fmla="*/ 1172972 w 1436930"/>
              <a:gd name="connsiteY229" fmla="*/ 1057403 h 1383677"/>
              <a:gd name="connsiteX230" fmla="*/ 1163407 w 1436930"/>
              <a:gd name="connsiteY230" fmla="*/ 1052571 h 1383677"/>
              <a:gd name="connsiteX231" fmla="*/ 1161041 w 1436930"/>
              <a:gd name="connsiteY231" fmla="*/ 1050205 h 1383677"/>
              <a:gd name="connsiteX232" fmla="*/ 1163407 w 1436930"/>
              <a:gd name="connsiteY232" fmla="*/ 1045373 h 1383677"/>
              <a:gd name="connsiteX233" fmla="*/ 1165774 w 1436930"/>
              <a:gd name="connsiteY233" fmla="*/ 1043007 h 1383677"/>
              <a:gd name="connsiteX234" fmla="*/ 1194566 w 1436930"/>
              <a:gd name="connsiteY234" fmla="*/ 1043007 h 1383677"/>
              <a:gd name="connsiteX235" fmla="*/ 1225822 w 1436930"/>
              <a:gd name="connsiteY235" fmla="*/ 1050205 h 1383677"/>
              <a:gd name="connsiteX236" fmla="*/ 1252149 w 1436930"/>
              <a:gd name="connsiteY236" fmla="*/ 1062234 h 1383677"/>
              <a:gd name="connsiteX237" fmla="*/ 1264179 w 1436930"/>
              <a:gd name="connsiteY237" fmla="*/ 1071799 h 1383677"/>
              <a:gd name="connsiteX238" fmla="*/ 1276208 w 1436930"/>
              <a:gd name="connsiteY238" fmla="*/ 1078997 h 1383677"/>
              <a:gd name="connsiteX239" fmla="*/ 1278574 w 1436930"/>
              <a:gd name="connsiteY239" fmla="*/ 1081363 h 1383677"/>
              <a:gd name="connsiteX240" fmla="*/ 1283406 w 1436930"/>
              <a:gd name="connsiteY240" fmla="*/ 1074165 h 1383677"/>
              <a:gd name="connsiteX241" fmla="*/ 1309733 w 1436930"/>
              <a:gd name="connsiteY241" fmla="*/ 1033443 h 1383677"/>
              <a:gd name="connsiteX242" fmla="*/ 1285772 w 1436930"/>
              <a:gd name="connsiteY242" fmla="*/ 1026245 h 1383677"/>
              <a:gd name="connsiteX243" fmla="*/ 1266545 w 1436930"/>
              <a:gd name="connsiteY243" fmla="*/ 1016582 h 1383677"/>
              <a:gd name="connsiteX244" fmla="*/ 1244951 w 1436930"/>
              <a:gd name="connsiteY244" fmla="*/ 1002186 h 1383677"/>
              <a:gd name="connsiteX245" fmla="*/ 1237753 w 1436930"/>
              <a:gd name="connsiteY245" fmla="*/ 992621 h 1383677"/>
              <a:gd name="connsiteX246" fmla="*/ 1235387 w 1436930"/>
              <a:gd name="connsiteY246" fmla="*/ 987790 h 1383677"/>
              <a:gd name="connsiteX247" fmla="*/ 1235387 w 1436930"/>
              <a:gd name="connsiteY247" fmla="*/ 983057 h 1383677"/>
              <a:gd name="connsiteX248" fmla="*/ 1237753 w 1436930"/>
              <a:gd name="connsiteY248" fmla="*/ 978225 h 1383677"/>
              <a:gd name="connsiteX249" fmla="*/ 1240218 w 1436930"/>
              <a:gd name="connsiteY249" fmla="*/ 975859 h 1383677"/>
              <a:gd name="connsiteX250" fmla="*/ 1249783 w 1436930"/>
              <a:gd name="connsiteY250" fmla="*/ 975859 h 1383677"/>
              <a:gd name="connsiteX251" fmla="*/ 1266545 w 1436930"/>
              <a:gd name="connsiteY251" fmla="*/ 980592 h 1383677"/>
              <a:gd name="connsiteX252" fmla="*/ 1297802 w 1436930"/>
              <a:gd name="connsiteY252" fmla="*/ 990255 h 1383677"/>
              <a:gd name="connsiteX253" fmla="*/ 1328960 w 1436930"/>
              <a:gd name="connsiteY253" fmla="*/ 994988 h 1383677"/>
              <a:gd name="connsiteX254" fmla="*/ 1345723 w 1436930"/>
              <a:gd name="connsiteY254" fmla="*/ 956632 h 1383677"/>
              <a:gd name="connsiteX255" fmla="*/ 1314564 w 1436930"/>
              <a:gd name="connsiteY255" fmla="*/ 947067 h 1383677"/>
              <a:gd name="connsiteX256" fmla="*/ 1273743 w 1436930"/>
              <a:gd name="connsiteY256" fmla="*/ 932671 h 1383677"/>
              <a:gd name="connsiteX257" fmla="*/ 1256981 w 1436930"/>
              <a:gd name="connsiteY257" fmla="*/ 923008 h 1383677"/>
              <a:gd name="connsiteX258" fmla="*/ 1240218 w 1436930"/>
              <a:gd name="connsiteY258" fmla="*/ 913444 h 1383677"/>
              <a:gd name="connsiteX259" fmla="*/ 1237753 w 1436930"/>
              <a:gd name="connsiteY259" fmla="*/ 911077 h 1383677"/>
              <a:gd name="connsiteX260" fmla="*/ 1237753 w 1436930"/>
              <a:gd name="connsiteY260" fmla="*/ 908612 h 1383677"/>
              <a:gd name="connsiteX261" fmla="*/ 1240218 w 1436930"/>
              <a:gd name="connsiteY261" fmla="*/ 906246 h 1383677"/>
              <a:gd name="connsiteX262" fmla="*/ 1261812 w 1436930"/>
              <a:gd name="connsiteY262" fmla="*/ 903880 h 1383677"/>
              <a:gd name="connsiteX263" fmla="*/ 1283406 w 1436930"/>
              <a:gd name="connsiteY263" fmla="*/ 903880 h 1383677"/>
              <a:gd name="connsiteX264" fmla="*/ 1302535 w 1436930"/>
              <a:gd name="connsiteY264" fmla="*/ 908612 h 1383677"/>
              <a:gd name="connsiteX265" fmla="*/ 1321762 w 1436930"/>
              <a:gd name="connsiteY265" fmla="*/ 913444 h 1383677"/>
              <a:gd name="connsiteX266" fmla="*/ 1340990 w 1436930"/>
              <a:gd name="connsiteY266" fmla="*/ 915810 h 1383677"/>
              <a:gd name="connsiteX267" fmla="*/ 1357752 w 1436930"/>
              <a:gd name="connsiteY267" fmla="*/ 920642 h 1383677"/>
              <a:gd name="connsiteX268" fmla="*/ 1372148 w 1436930"/>
              <a:gd name="connsiteY268" fmla="*/ 875088 h 1383677"/>
              <a:gd name="connsiteX269" fmla="*/ 1343356 w 1436930"/>
              <a:gd name="connsiteY269" fmla="*/ 877454 h 1383677"/>
              <a:gd name="connsiteX270" fmla="*/ 1316931 w 1436930"/>
              <a:gd name="connsiteY270" fmla="*/ 879821 h 1383677"/>
              <a:gd name="connsiteX271" fmla="*/ 1302535 w 1436930"/>
              <a:gd name="connsiteY271" fmla="*/ 877454 h 1383677"/>
              <a:gd name="connsiteX272" fmla="*/ 1288139 w 1436930"/>
              <a:gd name="connsiteY272" fmla="*/ 872623 h 1383677"/>
              <a:gd name="connsiteX273" fmla="*/ 1261812 w 1436930"/>
              <a:gd name="connsiteY273" fmla="*/ 863058 h 1383677"/>
              <a:gd name="connsiteX274" fmla="*/ 1259347 w 1436930"/>
              <a:gd name="connsiteY274" fmla="*/ 860692 h 1383677"/>
              <a:gd name="connsiteX275" fmla="*/ 1259347 w 1436930"/>
              <a:gd name="connsiteY275" fmla="*/ 858227 h 1383677"/>
              <a:gd name="connsiteX276" fmla="*/ 1261812 w 1436930"/>
              <a:gd name="connsiteY276" fmla="*/ 855860 h 1383677"/>
              <a:gd name="connsiteX277" fmla="*/ 1264179 w 1436930"/>
              <a:gd name="connsiteY277" fmla="*/ 855860 h 1383677"/>
              <a:gd name="connsiteX278" fmla="*/ 1280941 w 1436930"/>
              <a:gd name="connsiteY278" fmla="*/ 853494 h 1383677"/>
              <a:gd name="connsiteX279" fmla="*/ 1295337 w 1436930"/>
              <a:gd name="connsiteY279" fmla="*/ 851029 h 1383677"/>
              <a:gd name="connsiteX280" fmla="*/ 1326594 w 1436930"/>
              <a:gd name="connsiteY280" fmla="*/ 843831 h 1383677"/>
              <a:gd name="connsiteX281" fmla="*/ 1352921 w 1436930"/>
              <a:gd name="connsiteY281" fmla="*/ 839098 h 1383677"/>
              <a:gd name="connsiteX282" fmla="*/ 1367317 w 1436930"/>
              <a:gd name="connsiteY282" fmla="*/ 836633 h 1383677"/>
              <a:gd name="connsiteX283" fmla="*/ 1379346 w 1436930"/>
              <a:gd name="connsiteY283" fmla="*/ 836633 h 1383677"/>
              <a:gd name="connsiteX284" fmla="*/ 1388910 w 1436930"/>
              <a:gd name="connsiteY284" fmla="*/ 788712 h 1383677"/>
              <a:gd name="connsiteX285" fmla="*/ 1372148 w 1436930"/>
              <a:gd name="connsiteY285" fmla="*/ 788712 h 1383677"/>
              <a:gd name="connsiteX286" fmla="*/ 1333792 w 1436930"/>
              <a:gd name="connsiteY286" fmla="*/ 791079 h 1383677"/>
              <a:gd name="connsiteX287" fmla="*/ 1297802 w 1436930"/>
              <a:gd name="connsiteY287" fmla="*/ 793445 h 1383677"/>
              <a:gd name="connsiteX288" fmla="*/ 1280941 w 1436930"/>
              <a:gd name="connsiteY288" fmla="*/ 791079 h 1383677"/>
              <a:gd name="connsiteX289" fmla="*/ 1264179 w 1436930"/>
              <a:gd name="connsiteY289" fmla="*/ 786247 h 1383677"/>
              <a:gd name="connsiteX290" fmla="*/ 1261812 w 1436930"/>
              <a:gd name="connsiteY290" fmla="*/ 783881 h 1383677"/>
              <a:gd name="connsiteX291" fmla="*/ 1264179 w 1436930"/>
              <a:gd name="connsiteY291" fmla="*/ 781514 h 1383677"/>
              <a:gd name="connsiteX292" fmla="*/ 1283406 w 1436930"/>
              <a:gd name="connsiteY292" fmla="*/ 774316 h 1383677"/>
              <a:gd name="connsiteX293" fmla="*/ 1302535 w 1436930"/>
              <a:gd name="connsiteY293" fmla="*/ 767118 h 1383677"/>
              <a:gd name="connsiteX294" fmla="*/ 1345723 w 1436930"/>
              <a:gd name="connsiteY294" fmla="*/ 759920 h 1383677"/>
              <a:gd name="connsiteX295" fmla="*/ 1367317 w 1436930"/>
              <a:gd name="connsiteY295" fmla="*/ 755089 h 1383677"/>
              <a:gd name="connsiteX296" fmla="*/ 1391376 w 1436930"/>
              <a:gd name="connsiteY296" fmla="*/ 755089 h 1383677"/>
              <a:gd name="connsiteX297" fmla="*/ 1393742 w 1436930"/>
              <a:gd name="connsiteY297" fmla="*/ 704703 h 1383677"/>
              <a:gd name="connsiteX298" fmla="*/ 1367317 w 1436930"/>
              <a:gd name="connsiteY298" fmla="*/ 711901 h 1383677"/>
              <a:gd name="connsiteX299" fmla="*/ 1343356 w 1436930"/>
              <a:gd name="connsiteY299" fmla="*/ 719099 h 1383677"/>
              <a:gd name="connsiteX300" fmla="*/ 1319396 w 1436930"/>
              <a:gd name="connsiteY300" fmla="*/ 723931 h 1383677"/>
              <a:gd name="connsiteX301" fmla="*/ 1292970 w 1436930"/>
              <a:gd name="connsiteY301" fmla="*/ 721466 h 1383677"/>
              <a:gd name="connsiteX302" fmla="*/ 1290604 w 1436930"/>
              <a:gd name="connsiteY302" fmla="*/ 719099 h 1383677"/>
              <a:gd name="connsiteX303" fmla="*/ 1288139 w 1436930"/>
              <a:gd name="connsiteY303" fmla="*/ 716733 h 1383677"/>
              <a:gd name="connsiteX304" fmla="*/ 1288139 w 1436930"/>
              <a:gd name="connsiteY304" fmla="*/ 714268 h 1383677"/>
              <a:gd name="connsiteX305" fmla="*/ 1290604 w 1436930"/>
              <a:gd name="connsiteY305" fmla="*/ 709535 h 1383677"/>
              <a:gd name="connsiteX306" fmla="*/ 1302535 w 1436930"/>
              <a:gd name="connsiteY306" fmla="*/ 702337 h 1383677"/>
              <a:gd name="connsiteX307" fmla="*/ 1316931 w 1436930"/>
              <a:gd name="connsiteY307" fmla="*/ 695139 h 1383677"/>
              <a:gd name="connsiteX308" fmla="*/ 1343356 w 1436930"/>
              <a:gd name="connsiteY308" fmla="*/ 683109 h 1383677"/>
              <a:gd name="connsiteX309" fmla="*/ 1391376 w 1436930"/>
              <a:gd name="connsiteY309" fmla="*/ 663882 h 1383677"/>
              <a:gd name="connsiteX310" fmla="*/ 1386544 w 1436930"/>
              <a:gd name="connsiteY310" fmla="*/ 625526 h 1383677"/>
              <a:gd name="connsiteX311" fmla="*/ 1369782 w 1436930"/>
              <a:gd name="connsiteY311" fmla="*/ 635090 h 1383677"/>
              <a:gd name="connsiteX312" fmla="*/ 1352921 w 1436930"/>
              <a:gd name="connsiteY312" fmla="*/ 642288 h 1383677"/>
              <a:gd name="connsiteX313" fmla="*/ 1324129 w 1436930"/>
              <a:gd name="connsiteY313" fmla="*/ 649486 h 1383677"/>
              <a:gd name="connsiteX314" fmla="*/ 1309733 w 1436930"/>
              <a:gd name="connsiteY314" fmla="*/ 651951 h 1383677"/>
              <a:gd name="connsiteX315" fmla="*/ 1295337 w 1436930"/>
              <a:gd name="connsiteY315" fmla="*/ 649486 h 1383677"/>
              <a:gd name="connsiteX316" fmla="*/ 1292970 w 1436930"/>
              <a:gd name="connsiteY316" fmla="*/ 647120 h 1383677"/>
              <a:gd name="connsiteX317" fmla="*/ 1292970 w 1436930"/>
              <a:gd name="connsiteY317" fmla="*/ 642288 h 1383677"/>
              <a:gd name="connsiteX318" fmla="*/ 1302535 w 1436930"/>
              <a:gd name="connsiteY318" fmla="*/ 635090 h 1383677"/>
              <a:gd name="connsiteX319" fmla="*/ 1314564 w 1436930"/>
              <a:gd name="connsiteY319" fmla="*/ 625526 h 1383677"/>
              <a:gd name="connsiteX320" fmla="*/ 1340990 w 1436930"/>
              <a:gd name="connsiteY320" fmla="*/ 611130 h 1383677"/>
              <a:gd name="connsiteX321" fmla="*/ 1360119 w 1436930"/>
              <a:gd name="connsiteY321" fmla="*/ 596734 h 1383677"/>
              <a:gd name="connsiteX322" fmla="*/ 1369782 w 1436930"/>
              <a:gd name="connsiteY322" fmla="*/ 591903 h 1383677"/>
              <a:gd name="connsiteX323" fmla="*/ 1379346 w 1436930"/>
              <a:gd name="connsiteY323" fmla="*/ 587170 h 1383677"/>
              <a:gd name="connsiteX324" fmla="*/ 1369782 w 1436930"/>
              <a:gd name="connsiteY324" fmla="*/ 546348 h 1383677"/>
              <a:gd name="connsiteX325" fmla="*/ 1357752 w 1436930"/>
              <a:gd name="connsiteY325" fmla="*/ 560744 h 1383677"/>
              <a:gd name="connsiteX326" fmla="*/ 1343356 w 1436930"/>
              <a:gd name="connsiteY326" fmla="*/ 572774 h 1383677"/>
              <a:gd name="connsiteX327" fmla="*/ 1333792 w 1436930"/>
              <a:gd name="connsiteY327" fmla="*/ 579972 h 1383677"/>
              <a:gd name="connsiteX328" fmla="*/ 1324129 w 1436930"/>
              <a:gd name="connsiteY328" fmla="*/ 587170 h 1383677"/>
              <a:gd name="connsiteX329" fmla="*/ 1312198 w 1436930"/>
              <a:gd name="connsiteY329" fmla="*/ 591903 h 1383677"/>
              <a:gd name="connsiteX330" fmla="*/ 1307366 w 1436930"/>
              <a:gd name="connsiteY330" fmla="*/ 591903 h 1383677"/>
              <a:gd name="connsiteX331" fmla="*/ 1302535 w 1436930"/>
              <a:gd name="connsiteY331" fmla="*/ 589536 h 1383677"/>
              <a:gd name="connsiteX332" fmla="*/ 1297802 w 1436930"/>
              <a:gd name="connsiteY332" fmla="*/ 584803 h 1383677"/>
              <a:gd name="connsiteX333" fmla="*/ 1297802 w 1436930"/>
              <a:gd name="connsiteY333" fmla="*/ 579972 h 1383677"/>
              <a:gd name="connsiteX334" fmla="*/ 1300168 w 1436930"/>
              <a:gd name="connsiteY334" fmla="*/ 575140 h 1383677"/>
              <a:gd name="connsiteX335" fmla="*/ 1302535 w 1436930"/>
              <a:gd name="connsiteY335" fmla="*/ 570407 h 1383677"/>
              <a:gd name="connsiteX336" fmla="*/ 1309733 w 1436930"/>
              <a:gd name="connsiteY336" fmla="*/ 560744 h 1383677"/>
              <a:gd name="connsiteX337" fmla="*/ 1316931 w 1436930"/>
              <a:gd name="connsiteY337" fmla="*/ 553546 h 1383677"/>
              <a:gd name="connsiteX338" fmla="*/ 1338525 w 1436930"/>
              <a:gd name="connsiteY338" fmla="*/ 534418 h 1383677"/>
              <a:gd name="connsiteX339" fmla="*/ 1348188 w 1436930"/>
              <a:gd name="connsiteY339" fmla="*/ 522388 h 1383677"/>
              <a:gd name="connsiteX340" fmla="*/ 1352921 w 1436930"/>
              <a:gd name="connsiteY340" fmla="*/ 520022 h 1383677"/>
              <a:gd name="connsiteX341" fmla="*/ 1360119 w 1436930"/>
              <a:gd name="connsiteY341" fmla="*/ 517557 h 1383677"/>
              <a:gd name="connsiteX342" fmla="*/ 1343356 w 1436930"/>
              <a:gd name="connsiteY342" fmla="*/ 476834 h 1383677"/>
              <a:gd name="connsiteX343" fmla="*/ 1336158 w 1436930"/>
              <a:gd name="connsiteY343" fmla="*/ 484032 h 1383677"/>
              <a:gd name="connsiteX344" fmla="*/ 1321762 w 1436930"/>
              <a:gd name="connsiteY344" fmla="*/ 493596 h 1383677"/>
              <a:gd name="connsiteX345" fmla="*/ 1309733 w 1436930"/>
              <a:gd name="connsiteY345" fmla="*/ 503161 h 1383677"/>
              <a:gd name="connsiteX346" fmla="*/ 1302535 w 1436930"/>
              <a:gd name="connsiteY346" fmla="*/ 507992 h 1383677"/>
              <a:gd name="connsiteX347" fmla="*/ 1297802 w 1436930"/>
              <a:gd name="connsiteY347" fmla="*/ 510359 h 1383677"/>
              <a:gd name="connsiteX348" fmla="*/ 1290604 w 1436930"/>
              <a:gd name="connsiteY348" fmla="*/ 507992 h 1383677"/>
              <a:gd name="connsiteX349" fmla="*/ 1288139 w 1436930"/>
              <a:gd name="connsiteY349" fmla="*/ 503161 h 1383677"/>
              <a:gd name="connsiteX350" fmla="*/ 1285772 w 1436930"/>
              <a:gd name="connsiteY350" fmla="*/ 498428 h 1383677"/>
              <a:gd name="connsiteX351" fmla="*/ 1285772 w 1436930"/>
              <a:gd name="connsiteY351" fmla="*/ 491230 h 1383677"/>
              <a:gd name="connsiteX352" fmla="*/ 1290604 w 1436930"/>
              <a:gd name="connsiteY352" fmla="*/ 481567 h 1383677"/>
              <a:gd name="connsiteX353" fmla="*/ 1297802 w 1436930"/>
              <a:gd name="connsiteY353" fmla="*/ 472002 h 1383677"/>
              <a:gd name="connsiteX354" fmla="*/ 1307366 w 1436930"/>
              <a:gd name="connsiteY354" fmla="*/ 462438 h 1383677"/>
              <a:gd name="connsiteX355" fmla="*/ 1316931 w 1436930"/>
              <a:gd name="connsiteY355" fmla="*/ 455240 h 1383677"/>
              <a:gd name="connsiteX356" fmla="*/ 1324129 w 1436930"/>
              <a:gd name="connsiteY356" fmla="*/ 452775 h 1383677"/>
              <a:gd name="connsiteX357" fmla="*/ 1331327 w 1436930"/>
              <a:gd name="connsiteY357" fmla="*/ 450409 h 1383677"/>
              <a:gd name="connsiteX358" fmla="*/ 1316931 w 1436930"/>
              <a:gd name="connsiteY358" fmla="*/ 423983 h 1383677"/>
              <a:gd name="connsiteX359" fmla="*/ 1307366 w 1436930"/>
              <a:gd name="connsiteY359" fmla="*/ 431181 h 1383677"/>
              <a:gd name="connsiteX360" fmla="*/ 1297802 w 1436930"/>
              <a:gd name="connsiteY360" fmla="*/ 433646 h 1383677"/>
              <a:gd name="connsiteX361" fmla="*/ 1288139 w 1436930"/>
              <a:gd name="connsiteY361" fmla="*/ 436013 h 1383677"/>
              <a:gd name="connsiteX362" fmla="*/ 1283406 w 1436930"/>
              <a:gd name="connsiteY362" fmla="*/ 433646 h 1383677"/>
              <a:gd name="connsiteX363" fmla="*/ 1278574 w 1436930"/>
              <a:gd name="connsiteY363" fmla="*/ 431181 h 1383677"/>
              <a:gd name="connsiteX364" fmla="*/ 1276208 w 1436930"/>
              <a:gd name="connsiteY364" fmla="*/ 421617 h 1383677"/>
              <a:gd name="connsiteX365" fmla="*/ 1276208 w 1436930"/>
              <a:gd name="connsiteY365" fmla="*/ 414419 h 1383677"/>
              <a:gd name="connsiteX366" fmla="*/ 1280941 w 1436930"/>
              <a:gd name="connsiteY366" fmla="*/ 409587 h 1383677"/>
              <a:gd name="connsiteX367" fmla="*/ 1288139 w 1436930"/>
              <a:gd name="connsiteY367" fmla="*/ 402389 h 1383677"/>
              <a:gd name="connsiteX368" fmla="*/ 1297802 w 1436930"/>
              <a:gd name="connsiteY368" fmla="*/ 392825 h 1383677"/>
              <a:gd name="connsiteX369" fmla="*/ 1283406 w 1436930"/>
              <a:gd name="connsiteY369" fmla="*/ 371231 h 1383677"/>
              <a:gd name="connsiteX370" fmla="*/ 1278574 w 1436930"/>
              <a:gd name="connsiteY370" fmla="*/ 376063 h 1383677"/>
              <a:gd name="connsiteX371" fmla="*/ 1269010 w 1436930"/>
              <a:gd name="connsiteY371" fmla="*/ 380796 h 1383677"/>
              <a:gd name="connsiteX372" fmla="*/ 1252149 w 1436930"/>
              <a:gd name="connsiteY372" fmla="*/ 380796 h 1383677"/>
              <a:gd name="connsiteX373" fmla="*/ 1247416 w 1436930"/>
              <a:gd name="connsiteY373" fmla="*/ 378429 h 1383677"/>
              <a:gd name="connsiteX374" fmla="*/ 1244951 w 1436930"/>
              <a:gd name="connsiteY374" fmla="*/ 373598 h 1383677"/>
              <a:gd name="connsiteX375" fmla="*/ 1247416 w 1436930"/>
              <a:gd name="connsiteY375" fmla="*/ 364033 h 1383677"/>
              <a:gd name="connsiteX376" fmla="*/ 1249783 w 1436930"/>
              <a:gd name="connsiteY376" fmla="*/ 356835 h 1383677"/>
              <a:gd name="connsiteX377" fmla="*/ 1261812 w 1436930"/>
              <a:gd name="connsiteY377" fmla="*/ 344806 h 1383677"/>
              <a:gd name="connsiteX378" fmla="*/ 1264179 w 1436930"/>
              <a:gd name="connsiteY378" fmla="*/ 340073 h 1383677"/>
              <a:gd name="connsiteX379" fmla="*/ 1244951 w 1436930"/>
              <a:gd name="connsiteY379" fmla="*/ 316014 h 1383677"/>
              <a:gd name="connsiteX380" fmla="*/ 1235387 w 1436930"/>
              <a:gd name="connsiteY380" fmla="*/ 320846 h 1383677"/>
              <a:gd name="connsiteX381" fmla="*/ 1225822 w 1436930"/>
              <a:gd name="connsiteY381" fmla="*/ 328043 h 1383677"/>
              <a:gd name="connsiteX382" fmla="*/ 1213793 w 1436930"/>
              <a:gd name="connsiteY382" fmla="*/ 328043 h 1383677"/>
              <a:gd name="connsiteX383" fmla="*/ 1211426 w 1436930"/>
              <a:gd name="connsiteY383" fmla="*/ 323212 h 1383677"/>
              <a:gd name="connsiteX384" fmla="*/ 1208961 w 1436930"/>
              <a:gd name="connsiteY384" fmla="*/ 316014 h 1383677"/>
              <a:gd name="connsiteX385" fmla="*/ 1213793 w 1436930"/>
              <a:gd name="connsiteY385" fmla="*/ 308816 h 1383677"/>
              <a:gd name="connsiteX386" fmla="*/ 1218624 w 1436930"/>
              <a:gd name="connsiteY386" fmla="*/ 301618 h 1383677"/>
              <a:gd name="connsiteX387" fmla="*/ 1228189 w 1436930"/>
              <a:gd name="connsiteY387" fmla="*/ 294420 h 1383677"/>
              <a:gd name="connsiteX388" fmla="*/ 1216159 w 1436930"/>
              <a:gd name="connsiteY388" fmla="*/ 280024 h 1383677"/>
              <a:gd name="connsiteX389" fmla="*/ 1208961 w 1436930"/>
              <a:gd name="connsiteY389" fmla="*/ 284856 h 1383677"/>
              <a:gd name="connsiteX390" fmla="*/ 1201763 w 1436930"/>
              <a:gd name="connsiteY390" fmla="*/ 289687 h 1383677"/>
              <a:gd name="connsiteX391" fmla="*/ 1192199 w 1436930"/>
              <a:gd name="connsiteY391" fmla="*/ 289687 h 1383677"/>
              <a:gd name="connsiteX392" fmla="*/ 1187368 w 1436930"/>
              <a:gd name="connsiteY392" fmla="*/ 287222 h 1383677"/>
              <a:gd name="connsiteX393" fmla="*/ 1182635 w 1436930"/>
              <a:gd name="connsiteY393" fmla="*/ 287222 h 1383677"/>
              <a:gd name="connsiteX394" fmla="*/ 1182635 w 1436930"/>
              <a:gd name="connsiteY394" fmla="*/ 282489 h 1383677"/>
              <a:gd name="connsiteX395" fmla="*/ 1185001 w 1436930"/>
              <a:gd name="connsiteY395" fmla="*/ 280024 h 1383677"/>
              <a:gd name="connsiteX396" fmla="*/ 1185001 w 1436930"/>
              <a:gd name="connsiteY396" fmla="*/ 272826 h 1383677"/>
              <a:gd name="connsiteX397" fmla="*/ 1192199 w 1436930"/>
              <a:gd name="connsiteY397" fmla="*/ 265628 h 1383677"/>
              <a:gd name="connsiteX398" fmla="*/ 1197030 w 1436930"/>
              <a:gd name="connsiteY398" fmla="*/ 260895 h 1383677"/>
              <a:gd name="connsiteX399" fmla="*/ 1170605 w 1436930"/>
              <a:gd name="connsiteY399" fmla="*/ 236837 h 1383677"/>
              <a:gd name="connsiteX400" fmla="*/ 1144180 w 1436930"/>
              <a:gd name="connsiteY400" fmla="*/ 215243 h 1383677"/>
              <a:gd name="connsiteX401" fmla="*/ 1117853 w 1436930"/>
              <a:gd name="connsiteY401" fmla="*/ 193649 h 1383677"/>
              <a:gd name="connsiteX402" fmla="*/ 1089061 w 1436930"/>
              <a:gd name="connsiteY402" fmla="*/ 172055 h 1383677"/>
              <a:gd name="connsiteX403" fmla="*/ 1053071 w 1436930"/>
              <a:gd name="connsiteY403" fmla="*/ 150461 h 1383677"/>
              <a:gd name="connsiteX404" fmla="*/ 1014616 w 1436930"/>
              <a:gd name="connsiteY404" fmla="*/ 131332 h 1383677"/>
              <a:gd name="connsiteX405" fmla="*/ 976260 w 1436930"/>
              <a:gd name="connsiteY405" fmla="*/ 112105 h 1383677"/>
              <a:gd name="connsiteX406" fmla="*/ 937904 w 1436930"/>
              <a:gd name="connsiteY406" fmla="*/ 95343 h 1383677"/>
              <a:gd name="connsiteX407" fmla="*/ 897082 w 1436930"/>
              <a:gd name="connsiteY407" fmla="*/ 80947 h 1383677"/>
              <a:gd name="connsiteX408" fmla="*/ 856261 w 1436930"/>
              <a:gd name="connsiteY408" fmla="*/ 71284 h 1383677"/>
              <a:gd name="connsiteX409" fmla="*/ 815538 w 1436930"/>
              <a:gd name="connsiteY409" fmla="*/ 64086 h 1383677"/>
              <a:gd name="connsiteX410" fmla="*/ 772351 w 1436930"/>
              <a:gd name="connsiteY410" fmla="*/ 64086 h 1383677"/>
              <a:gd name="connsiteX411" fmla="*/ 769984 w 1436930"/>
              <a:gd name="connsiteY411" fmla="*/ 66551 h 1383677"/>
              <a:gd name="connsiteX412" fmla="*/ 767519 w 1436930"/>
              <a:gd name="connsiteY412" fmla="*/ 68917 h 1383677"/>
              <a:gd name="connsiteX413" fmla="*/ 762786 w 1436930"/>
              <a:gd name="connsiteY413" fmla="*/ 71284 h 1383677"/>
              <a:gd name="connsiteX414" fmla="*/ 757955 w 1436930"/>
              <a:gd name="connsiteY414" fmla="*/ 68917 h 1383677"/>
              <a:gd name="connsiteX415" fmla="*/ 753123 w 1436930"/>
              <a:gd name="connsiteY415" fmla="*/ 64086 h 1383677"/>
              <a:gd name="connsiteX416" fmla="*/ 419194 w 1436930"/>
              <a:gd name="connsiteY416" fmla="*/ 36745 h 1383677"/>
              <a:gd name="connsiteX417" fmla="*/ 419650 w 1436930"/>
              <a:gd name="connsiteY417" fmla="*/ 37759 h 1383677"/>
              <a:gd name="connsiteX418" fmla="*/ 422017 w 1436930"/>
              <a:gd name="connsiteY418" fmla="*/ 44957 h 1383677"/>
              <a:gd name="connsiteX419" fmla="*/ 419650 w 1436930"/>
              <a:gd name="connsiteY419" fmla="*/ 52155 h 1383677"/>
              <a:gd name="connsiteX420" fmla="*/ 417284 w 1436930"/>
              <a:gd name="connsiteY420" fmla="*/ 56888 h 1383677"/>
              <a:gd name="connsiteX421" fmla="*/ 412452 w 1436930"/>
              <a:gd name="connsiteY421" fmla="*/ 59353 h 1383677"/>
              <a:gd name="connsiteX422" fmla="*/ 405254 w 1436930"/>
              <a:gd name="connsiteY422" fmla="*/ 61719 h 1383677"/>
              <a:gd name="connsiteX423" fmla="*/ 398057 w 1436930"/>
              <a:gd name="connsiteY423" fmla="*/ 61719 h 1383677"/>
              <a:gd name="connsiteX424" fmla="*/ 393225 w 1436930"/>
              <a:gd name="connsiteY424" fmla="*/ 56888 h 1383677"/>
              <a:gd name="connsiteX425" fmla="*/ 388926 w 1436930"/>
              <a:gd name="connsiteY425" fmla="*/ 50350 h 1383677"/>
              <a:gd name="connsiteX426" fmla="*/ 419194 w 1436930"/>
              <a:gd name="connsiteY426" fmla="*/ 36745 h 1383677"/>
              <a:gd name="connsiteX427" fmla="*/ 698005 w 1436930"/>
              <a:gd name="connsiteY427" fmla="*/ 30561 h 1383677"/>
              <a:gd name="connsiteX428" fmla="*/ 719598 w 1436930"/>
              <a:gd name="connsiteY428" fmla="*/ 30561 h 1383677"/>
              <a:gd name="connsiteX429" fmla="*/ 741192 w 1436930"/>
              <a:gd name="connsiteY429" fmla="*/ 35294 h 1383677"/>
              <a:gd name="connsiteX430" fmla="*/ 820370 w 1436930"/>
              <a:gd name="connsiteY430" fmla="*/ 35294 h 1383677"/>
              <a:gd name="connsiteX431" fmla="*/ 844330 w 1436930"/>
              <a:gd name="connsiteY431" fmla="*/ 40125 h 1383677"/>
              <a:gd name="connsiteX432" fmla="*/ 897082 w 1436930"/>
              <a:gd name="connsiteY432" fmla="*/ 49690 h 1383677"/>
              <a:gd name="connsiteX433" fmla="*/ 945102 w 1436930"/>
              <a:gd name="connsiteY433" fmla="*/ 64086 h 1383677"/>
              <a:gd name="connsiteX434" fmla="*/ 1002686 w 1436930"/>
              <a:gd name="connsiteY434" fmla="*/ 85680 h 1383677"/>
              <a:gd name="connsiteX435" fmla="*/ 1060269 w 1436930"/>
              <a:gd name="connsiteY435" fmla="*/ 114471 h 1383677"/>
              <a:gd name="connsiteX436" fmla="*/ 1117853 w 1436930"/>
              <a:gd name="connsiteY436" fmla="*/ 143263 h 1383677"/>
              <a:gd name="connsiteX437" fmla="*/ 1144180 w 1436930"/>
              <a:gd name="connsiteY437" fmla="*/ 160124 h 1383677"/>
              <a:gd name="connsiteX438" fmla="*/ 1168239 w 1436930"/>
              <a:gd name="connsiteY438" fmla="*/ 179253 h 1383677"/>
              <a:gd name="connsiteX439" fmla="*/ 1211426 w 1436930"/>
              <a:gd name="connsiteY439" fmla="*/ 215243 h 1383677"/>
              <a:gd name="connsiteX440" fmla="*/ 1252149 w 1436930"/>
              <a:gd name="connsiteY440" fmla="*/ 253697 h 1383677"/>
              <a:gd name="connsiteX441" fmla="*/ 1290604 w 1436930"/>
              <a:gd name="connsiteY441" fmla="*/ 296885 h 1383677"/>
              <a:gd name="connsiteX442" fmla="*/ 1324129 w 1436930"/>
              <a:gd name="connsiteY442" fmla="*/ 342439 h 1383677"/>
              <a:gd name="connsiteX443" fmla="*/ 1352921 w 1436930"/>
              <a:gd name="connsiteY443" fmla="*/ 392825 h 1383677"/>
              <a:gd name="connsiteX444" fmla="*/ 1379346 w 1436930"/>
              <a:gd name="connsiteY444" fmla="*/ 443211 h 1383677"/>
              <a:gd name="connsiteX445" fmla="*/ 1400940 w 1436930"/>
              <a:gd name="connsiteY445" fmla="*/ 495963 h 1383677"/>
              <a:gd name="connsiteX446" fmla="*/ 1417702 w 1436930"/>
              <a:gd name="connsiteY446" fmla="*/ 548813 h 1383677"/>
              <a:gd name="connsiteX447" fmla="*/ 1427365 w 1436930"/>
              <a:gd name="connsiteY447" fmla="*/ 603932 h 1383677"/>
              <a:gd name="connsiteX448" fmla="*/ 1434563 w 1436930"/>
              <a:gd name="connsiteY448" fmla="*/ 656684 h 1383677"/>
              <a:gd name="connsiteX449" fmla="*/ 1436930 w 1436930"/>
              <a:gd name="connsiteY449" fmla="*/ 711901 h 1383677"/>
              <a:gd name="connsiteX450" fmla="*/ 1434563 w 1436930"/>
              <a:gd name="connsiteY450" fmla="*/ 767118 h 1383677"/>
              <a:gd name="connsiteX451" fmla="*/ 1429732 w 1436930"/>
              <a:gd name="connsiteY451" fmla="*/ 819871 h 1383677"/>
              <a:gd name="connsiteX452" fmla="*/ 1420167 w 1436930"/>
              <a:gd name="connsiteY452" fmla="*/ 872623 h 1383677"/>
              <a:gd name="connsiteX453" fmla="*/ 1405772 w 1436930"/>
              <a:gd name="connsiteY453" fmla="*/ 923008 h 1383677"/>
              <a:gd name="connsiteX454" fmla="*/ 1386544 w 1436930"/>
              <a:gd name="connsiteY454" fmla="*/ 973394 h 1383677"/>
              <a:gd name="connsiteX455" fmla="*/ 1364950 w 1436930"/>
              <a:gd name="connsiteY455" fmla="*/ 1021413 h 1383677"/>
              <a:gd name="connsiteX456" fmla="*/ 1338525 w 1436930"/>
              <a:gd name="connsiteY456" fmla="*/ 1066967 h 1383677"/>
              <a:gd name="connsiteX457" fmla="*/ 1307366 w 1436930"/>
              <a:gd name="connsiteY457" fmla="*/ 1110155 h 1383677"/>
              <a:gd name="connsiteX458" fmla="*/ 1273743 w 1436930"/>
              <a:gd name="connsiteY458" fmla="*/ 1153343 h 1383677"/>
              <a:gd name="connsiteX459" fmla="*/ 1237753 w 1436930"/>
              <a:gd name="connsiteY459" fmla="*/ 1191798 h 1383677"/>
              <a:gd name="connsiteX460" fmla="*/ 1197030 w 1436930"/>
              <a:gd name="connsiteY460" fmla="*/ 1225322 h 1383677"/>
              <a:gd name="connsiteX461" fmla="*/ 1151378 w 1436930"/>
              <a:gd name="connsiteY461" fmla="*/ 1256579 h 1383677"/>
              <a:gd name="connsiteX462" fmla="*/ 1103457 w 1436930"/>
              <a:gd name="connsiteY462" fmla="*/ 1285371 h 1383677"/>
              <a:gd name="connsiteX463" fmla="*/ 1062636 w 1436930"/>
              <a:gd name="connsiteY463" fmla="*/ 1306965 h 1383677"/>
              <a:gd name="connsiteX464" fmla="*/ 1019448 w 1436930"/>
              <a:gd name="connsiteY464" fmla="*/ 1323727 h 1383677"/>
              <a:gd name="connsiteX465" fmla="*/ 976260 w 1436930"/>
              <a:gd name="connsiteY465" fmla="*/ 1340489 h 1383677"/>
              <a:gd name="connsiteX466" fmla="*/ 930706 w 1436930"/>
              <a:gd name="connsiteY466" fmla="*/ 1352519 h 1383677"/>
              <a:gd name="connsiteX467" fmla="*/ 887518 w 1436930"/>
              <a:gd name="connsiteY467" fmla="*/ 1364548 h 1383677"/>
              <a:gd name="connsiteX468" fmla="*/ 841964 w 1436930"/>
              <a:gd name="connsiteY468" fmla="*/ 1371746 h 1383677"/>
              <a:gd name="connsiteX469" fmla="*/ 796311 w 1436930"/>
              <a:gd name="connsiteY469" fmla="*/ 1378944 h 1383677"/>
              <a:gd name="connsiteX470" fmla="*/ 748390 w 1436930"/>
              <a:gd name="connsiteY470" fmla="*/ 1381311 h 1383677"/>
              <a:gd name="connsiteX471" fmla="*/ 702737 w 1436930"/>
              <a:gd name="connsiteY471" fmla="*/ 1383677 h 1383677"/>
              <a:gd name="connsiteX472" fmla="*/ 657183 w 1436930"/>
              <a:gd name="connsiteY472" fmla="*/ 1381311 h 1383677"/>
              <a:gd name="connsiteX473" fmla="*/ 611629 w 1436930"/>
              <a:gd name="connsiteY473" fmla="*/ 1376479 h 1383677"/>
              <a:gd name="connsiteX474" fmla="*/ 565976 w 1436930"/>
              <a:gd name="connsiteY474" fmla="*/ 1369281 h 1383677"/>
              <a:gd name="connsiteX475" fmla="*/ 520422 w 1436930"/>
              <a:gd name="connsiteY475" fmla="*/ 1359717 h 1383677"/>
              <a:gd name="connsiteX476" fmla="*/ 477234 w 1436930"/>
              <a:gd name="connsiteY476" fmla="*/ 1347687 h 1383677"/>
              <a:gd name="connsiteX477" fmla="*/ 431680 w 1436930"/>
              <a:gd name="connsiteY477" fmla="*/ 1330925 h 1383677"/>
              <a:gd name="connsiteX478" fmla="*/ 390859 w 1436930"/>
              <a:gd name="connsiteY478" fmla="*/ 1314163 h 1383677"/>
              <a:gd name="connsiteX479" fmla="*/ 388492 w 1436930"/>
              <a:gd name="connsiteY479" fmla="*/ 1311698 h 1383677"/>
              <a:gd name="connsiteX480" fmla="*/ 381294 w 1436930"/>
              <a:gd name="connsiteY480" fmla="*/ 1311698 h 1383677"/>
              <a:gd name="connsiteX481" fmla="*/ 376463 w 1436930"/>
              <a:gd name="connsiteY481" fmla="*/ 1306965 h 1383677"/>
              <a:gd name="connsiteX482" fmla="*/ 342839 w 1436930"/>
              <a:gd name="connsiteY482" fmla="*/ 1287737 h 1383677"/>
              <a:gd name="connsiteX483" fmla="*/ 309314 w 1436930"/>
              <a:gd name="connsiteY483" fmla="*/ 1266144 h 1383677"/>
              <a:gd name="connsiteX484" fmla="*/ 280523 w 1436930"/>
              <a:gd name="connsiteY484" fmla="*/ 1242183 h 1383677"/>
              <a:gd name="connsiteX485" fmla="*/ 251731 w 1436930"/>
              <a:gd name="connsiteY485" fmla="*/ 1215758 h 1383677"/>
              <a:gd name="connsiteX486" fmla="*/ 225305 w 1436930"/>
              <a:gd name="connsiteY486" fmla="*/ 1186966 h 1383677"/>
              <a:gd name="connsiteX487" fmla="*/ 198880 w 1436930"/>
              <a:gd name="connsiteY487" fmla="*/ 1155808 h 1383677"/>
              <a:gd name="connsiteX488" fmla="*/ 177286 w 1436930"/>
              <a:gd name="connsiteY488" fmla="*/ 1124551 h 1383677"/>
              <a:gd name="connsiteX489" fmla="*/ 155692 w 1436930"/>
              <a:gd name="connsiteY489" fmla="*/ 1088561 h 1383677"/>
              <a:gd name="connsiteX490" fmla="*/ 138930 w 1436930"/>
              <a:gd name="connsiteY490" fmla="*/ 1055036 h 1383677"/>
              <a:gd name="connsiteX491" fmla="*/ 122167 w 1436930"/>
              <a:gd name="connsiteY491" fmla="*/ 1019047 h 1383677"/>
              <a:gd name="connsiteX492" fmla="*/ 107772 w 1436930"/>
              <a:gd name="connsiteY492" fmla="*/ 980592 h 1383677"/>
              <a:gd name="connsiteX493" fmla="*/ 95742 w 1436930"/>
              <a:gd name="connsiteY493" fmla="*/ 942236 h 1383677"/>
              <a:gd name="connsiteX494" fmla="*/ 86178 w 1436930"/>
              <a:gd name="connsiteY494" fmla="*/ 903880 h 1383677"/>
              <a:gd name="connsiteX495" fmla="*/ 78980 w 1436930"/>
              <a:gd name="connsiteY495" fmla="*/ 865425 h 1383677"/>
              <a:gd name="connsiteX496" fmla="*/ 74148 w 1436930"/>
              <a:gd name="connsiteY496" fmla="*/ 827069 h 1383677"/>
              <a:gd name="connsiteX497" fmla="*/ 71782 w 1436930"/>
              <a:gd name="connsiteY497" fmla="*/ 786247 h 1383677"/>
              <a:gd name="connsiteX498" fmla="*/ 71782 w 1436930"/>
              <a:gd name="connsiteY498" fmla="*/ 745525 h 1383677"/>
              <a:gd name="connsiteX499" fmla="*/ 71782 w 1436930"/>
              <a:gd name="connsiteY499" fmla="*/ 704703 h 1383677"/>
              <a:gd name="connsiteX500" fmla="*/ 76515 w 1436930"/>
              <a:gd name="connsiteY500" fmla="*/ 663882 h 1383677"/>
              <a:gd name="connsiteX501" fmla="*/ 81346 w 1436930"/>
              <a:gd name="connsiteY501" fmla="*/ 623159 h 1383677"/>
              <a:gd name="connsiteX502" fmla="*/ 88544 w 1436930"/>
              <a:gd name="connsiteY502" fmla="*/ 582338 h 1383677"/>
              <a:gd name="connsiteX503" fmla="*/ 100574 w 1436930"/>
              <a:gd name="connsiteY503" fmla="*/ 541616 h 1383677"/>
              <a:gd name="connsiteX504" fmla="*/ 112504 w 1436930"/>
              <a:gd name="connsiteY504" fmla="*/ 500794 h 1383677"/>
              <a:gd name="connsiteX505" fmla="*/ 126900 w 1436930"/>
              <a:gd name="connsiteY505" fmla="*/ 459973 h 1383677"/>
              <a:gd name="connsiteX506" fmla="*/ 143761 w 1436930"/>
              <a:gd name="connsiteY506" fmla="*/ 421617 h 1383677"/>
              <a:gd name="connsiteX507" fmla="*/ 160524 w 1436930"/>
              <a:gd name="connsiteY507" fmla="*/ 385627 h 1383677"/>
              <a:gd name="connsiteX508" fmla="*/ 182118 w 1436930"/>
              <a:gd name="connsiteY508" fmla="*/ 349637 h 1383677"/>
              <a:gd name="connsiteX509" fmla="*/ 206078 w 1436930"/>
              <a:gd name="connsiteY509" fmla="*/ 313648 h 1383677"/>
              <a:gd name="connsiteX510" fmla="*/ 230137 w 1436930"/>
              <a:gd name="connsiteY510" fmla="*/ 280024 h 1383677"/>
              <a:gd name="connsiteX511" fmla="*/ 256464 w 1436930"/>
              <a:gd name="connsiteY511" fmla="*/ 248866 h 1383677"/>
              <a:gd name="connsiteX512" fmla="*/ 285256 w 1436930"/>
              <a:gd name="connsiteY512" fmla="*/ 220074 h 1383677"/>
              <a:gd name="connsiteX513" fmla="*/ 316512 w 1436930"/>
              <a:gd name="connsiteY513" fmla="*/ 191282 h 1383677"/>
              <a:gd name="connsiteX514" fmla="*/ 345304 w 1436930"/>
              <a:gd name="connsiteY514" fmla="*/ 169689 h 1383677"/>
              <a:gd name="connsiteX515" fmla="*/ 374096 w 1436930"/>
              <a:gd name="connsiteY515" fmla="*/ 150461 h 1383677"/>
              <a:gd name="connsiteX516" fmla="*/ 405254 w 1436930"/>
              <a:gd name="connsiteY516" fmla="*/ 133699 h 1383677"/>
              <a:gd name="connsiteX517" fmla="*/ 436413 w 1436930"/>
              <a:gd name="connsiteY517" fmla="*/ 116936 h 1383677"/>
              <a:gd name="connsiteX518" fmla="*/ 498828 w 1436930"/>
              <a:gd name="connsiteY518" fmla="*/ 88145 h 1383677"/>
              <a:gd name="connsiteX519" fmla="*/ 565976 w 1436930"/>
              <a:gd name="connsiteY519" fmla="*/ 64086 h 1383677"/>
              <a:gd name="connsiteX520" fmla="*/ 604431 w 1436930"/>
              <a:gd name="connsiteY520" fmla="*/ 49690 h 1383677"/>
              <a:gd name="connsiteX521" fmla="*/ 649985 w 1436930"/>
              <a:gd name="connsiteY521" fmla="*/ 37759 h 1383677"/>
              <a:gd name="connsiteX522" fmla="*/ 673946 w 1436930"/>
              <a:gd name="connsiteY522" fmla="*/ 32927 h 1383677"/>
              <a:gd name="connsiteX523" fmla="*/ 698005 w 1436930"/>
              <a:gd name="connsiteY523" fmla="*/ 30561 h 1383677"/>
              <a:gd name="connsiteX524" fmla="*/ 570220 w 1436930"/>
              <a:gd name="connsiteY524" fmla="*/ 0 h 1383677"/>
              <a:gd name="connsiteX525" fmla="*/ 586862 w 1436930"/>
              <a:gd name="connsiteY525" fmla="*/ 12 h 1383677"/>
              <a:gd name="connsiteX526" fmla="*/ 580372 w 1436930"/>
              <a:gd name="connsiteY526" fmla="*/ 6502 h 1383677"/>
              <a:gd name="connsiteX527" fmla="*/ 573174 w 1436930"/>
              <a:gd name="connsiteY527" fmla="*/ 11334 h 1383677"/>
              <a:gd name="connsiteX528" fmla="*/ 563610 w 1436930"/>
              <a:gd name="connsiteY528" fmla="*/ 11334 h 1383677"/>
              <a:gd name="connsiteX529" fmla="*/ 556412 w 1436930"/>
              <a:gd name="connsiteY529" fmla="*/ 6502 h 1383677"/>
              <a:gd name="connsiteX530" fmla="*/ 549214 w 1436930"/>
              <a:gd name="connsiteY530" fmla="*/ 4136 h 1383677"/>
              <a:gd name="connsiteX531" fmla="*/ 548067 w 1436930"/>
              <a:gd name="connsiteY531" fmla="*/ 2410 h 1383677"/>
              <a:gd name="connsiteX532" fmla="*/ 570220 w 1436930"/>
              <a:gd name="connsiteY532" fmla="*/ 0 h 1383677"/>
              <a:gd name="connsiteX0" fmla="*/ 1189832 w 1436930"/>
              <a:gd name="connsiteY0" fmla="*/ 1290104 h 1383677"/>
              <a:gd name="connsiteX1" fmla="*/ 1201763 w 1436930"/>
              <a:gd name="connsiteY1" fmla="*/ 1287737 h 1383677"/>
              <a:gd name="connsiteX2" fmla="*/ 1202656 w 1436930"/>
              <a:gd name="connsiteY2" fmla="*/ 1288296 h 1383677"/>
              <a:gd name="connsiteX3" fmla="*/ 1187368 w 1436930"/>
              <a:gd name="connsiteY3" fmla="*/ 1300820 h 1383677"/>
              <a:gd name="connsiteX4" fmla="*/ 1187368 w 1436930"/>
              <a:gd name="connsiteY4" fmla="*/ 1297302 h 1383677"/>
              <a:gd name="connsiteX5" fmla="*/ 1189832 w 1436930"/>
              <a:gd name="connsiteY5" fmla="*/ 1290104 h 1383677"/>
              <a:gd name="connsiteX6" fmla="*/ 1942 w 1436930"/>
              <a:gd name="connsiteY6" fmla="*/ 716046 h 1383677"/>
              <a:gd name="connsiteX7" fmla="*/ 4634 w 1436930"/>
              <a:gd name="connsiteY7" fmla="*/ 716733 h 1383677"/>
              <a:gd name="connsiteX8" fmla="*/ 11832 w 1436930"/>
              <a:gd name="connsiteY8" fmla="*/ 721466 h 1383677"/>
              <a:gd name="connsiteX9" fmla="*/ 16564 w 1436930"/>
              <a:gd name="connsiteY9" fmla="*/ 728664 h 1383677"/>
              <a:gd name="connsiteX10" fmla="*/ 16564 w 1436930"/>
              <a:gd name="connsiteY10" fmla="*/ 735862 h 1383677"/>
              <a:gd name="connsiteX11" fmla="*/ 16564 w 1436930"/>
              <a:gd name="connsiteY11" fmla="*/ 745525 h 1383677"/>
              <a:gd name="connsiteX12" fmla="*/ 11832 w 1436930"/>
              <a:gd name="connsiteY12" fmla="*/ 752723 h 1383677"/>
              <a:gd name="connsiteX13" fmla="*/ 4634 w 1436930"/>
              <a:gd name="connsiteY13" fmla="*/ 757455 h 1383677"/>
              <a:gd name="connsiteX14" fmla="*/ 1529 w 1436930"/>
              <a:gd name="connsiteY14" fmla="*/ 758247 h 1383677"/>
              <a:gd name="connsiteX15" fmla="*/ 0 w 1436930"/>
              <a:gd name="connsiteY15" fmla="*/ 741849 h 1383677"/>
              <a:gd name="connsiteX16" fmla="*/ 1942 w 1436930"/>
              <a:gd name="connsiteY16" fmla="*/ 716046 h 1383677"/>
              <a:gd name="connsiteX17" fmla="*/ 278058 w 1436930"/>
              <a:gd name="connsiteY17" fmla="*/ 146379 h 1383677"/>
              <a:gd name="connsiteX18" fmla="*/ 278058 w 1436930"/>
              <a:gd name="connsiteY18" fmla="*/ 150461 h 1383677"/>
              <a:gd name="connsiteX19" fmla="*/ 275691 w 1436930"/>
              <a:gd name="connsiteY19" fmla="*/ 157659 h 1383677"/>
              <a:gd name="connsiteX20" fmla="*/ 270860 w 1436930"/>
              <a:gd name="connsiteY20" fmla="*/ 164857 h 1383677"/>
              <a:gd name="connsiteX21" fmla="*/ 263662 w 1436930"/>
              <a:gd name="connsiteY21" fmla="*/ 169689 h 1383677"/>
              <a:gd name="connsiteX22" fmla="*/ 258183 w 1436930"/>
              <a:gd name="connsiteY22" fmla="*/ 169689 h 1383677"/>
              <a:gd name="connsiteX23" fmla="*/ 278058 w 1436930"/>
              <a:gd name="connsiteY23" fmla="*/ 146379 h 1383677"/>
              <a:gd name="connsiteX24" fmla="*/ 1212715 w 1436930"/>
              <a:gd name="connsiteY24" fmla="*/ 140034 h 1383677"/>
              <a:gd name="connsiteX25" fmla="*/ 1242060 w 1436930"/>
              <a:gd name="connsiteY25" fmla="*/ 162729 h 1383677"/>
              <a:gd name="connsiteX26" fmla="*/ 1243380 w 1436930"/>
              <a:gd name="connsiteY26" fmla="*/ 164112 h 1383677"/>
              <a:gd name="connsiteX27" fmla="*/ 1235387 w 1436930"/>
              <a:gd name="connsiteY27" fmla="*/ 167322 h 1383677"/>
              <a:gd name="connsiteX28" fmla="*/ 1225822 w 1436930"/>
              <a:gd name="connsiteY28" fmla="*/ 167322 h 1383677"/>
              <a:gd name="connsiteX29" fmla="*/ 1216159 w 1436930"/>
              <a:gd name="connsiteY29" fmla="*/ 162491 h 1383677"/>
              <a:gd name="connsiteX30" fmla="*/ 1211426 w 1436930"/>
              <a:gd name="connsiteY30" fmla="*/ 155293 h 1383677"/>
              <a:gd name="connsiteX31" fmla="*/ 1208961 w 1436930"/>
              <a:gd name="connsiteY31" fmla="*/ 150461 h 1383677"/>
              <a:gd name="connsiteX32" fmla="*/ 1211426 w 1436930"/>
              <a:gd name="connsiteY32" fmla="*/ 143263 h 1383677"/>
              <a:gd name="connsiteX33" fmla="*/ 1212715 w 1436930"/>
              <a:gd name="connsiteY33" fmla="*/ 140034 h 1383677"/>
              <a:gd name="connsiteX34" fmla="*/ 753123 w 1436930"/>
              <a:gd name="connsiteY34" fmla="*/ 64086 h 1383677"/>
              <a:gd name="connsiteX35" fmla="*/ 717133 w 1436930"/>
              <a:gd name="connsiteY35" fmla="*/ 68917 h 1383677"/>
              <a:gd name="connsiteX36" fmla="*/ 681144 w 1436930"/>
              <a:gd name="connsiteY36" fmla="*/ 78482 h 1383677"/>
              <a:gd name="connsiteX37" fmla="*/ 673946 w 1436930"/>
              <a:gd name="connsiteY37" fmla="*/ 78482 h 1383677"/>
              <a:gd name="connsiteX38" fmla="*/ 669213 w 1436930"/>
              <a:gd name="connsiteY38" fmla="*/ 76115 h 1383677"/>
              <a:gd name="connsiteX39" fmla="*/ 666748 w 1436930"/>
              <a:gd name="connsiteY39" fmla="*/ 71284 h 1383677"/>
              <a:gd name="connsiteX40" fmla="*/ 664381 w 1436930"/>
              <a:gd name="connsiteY40" fmla="*/ 66551 h 1383677"/>
              <a:gd name="connsiteX41" fmla="*/ 637956 w 1436930"/>
              <a:gd name="connsiteY41" fmla="*/ 73749 h 1383677"/>
              <a:gd name="connsiteX42" fmla="*/ 580372 w 1436930"/>
              <a:gd name="connsiteY42" fmla="*/ 90511 h 1383677"/>
              <a:gd name="connsiteX43" fmla="*/ 525253 w 1436930"/>
              <a:gd name="connsiteY43" fmla="*/ 114471 h 1383677"/>
              <a:gd name="connsiteX44" fmla="*/ 458007 w 1436930"/>
              <a:gd name="connsiteY44" fmla="*/ 143263 h 1383677"/>
              <a:gd name="connsiteX45" fmla="*/ 426848 w 1436930"/>
              <a:gd name="connsiteY45" fmla="*/ 157659 h 1383677"/>
              <a:gd name="connsiteX46" fmla="*/ 398057 w 1436930"/>
              <a:gd name="connsiteY46" fmla="*/ 176886 h 1383677"/>
              <a:gd name="connsiteX47" fmla="*/ 369265 w 1436930"/>
              <a:gd name="connsiteY47" fmla="*/ 193649 h 1383677"/>
              <a:gd name="connsiteX48" fmla="*/ 340473 w 1436930"/>
              <a:gd name="connsiteY48" fmla="*/ 215243 h 1383677"/>
              <a:gd name="connsiteX49" fmla="*/ 314047 w 1436930"/>
              <a:gd name="connsiteY49" fmla="*/ 239302 h 1383677"/>
              <a:gd name="connsiteX50" fmla="*/ 290087 w 1436930"/>
              <a:gd name="connsiteY50" fmla="*/ 265628 h 1383677"/>
              <a:gd name="connsiteX51" fmla="*/ 266127 w 1436930"/>
              <a:gd name="connsiteY51" fmla="*/ 294420 h 1383677"/>
              <a:gd name="connsiteX52" fmla="*/ 242068 w 1436930"/>
              <a:gd name="connsiteY52" fmla="*/ 325677 h 1383677"/>
              <a:gd name="connsiteX53" fmla="*/ 220474 w 1436930"/>
              <a:gd name="connsiteY53" fmla="*/ 356835 h 1383677"/>
              <a:gd name="connsiteX54" fmla="*/ 201345 w 1436930"/>
              <a:gd name="connsiteY54" fmla="*/ 390459 h 1383677"/>
              <a:gd name="connsiteX55" fmla="*/ 184484 w 1436930"/>
              <a:gd name="connsiteY55" fmla="*/ 423983 h 1383677"/>
              <a:gd name="connsiteX56" fmla="*/ 167722 w 1436930"/>
              <a:gd name="connsiteY56" fmla="*/ 457607 h 1383677"/>
              <a:gd name="connsiteX57" fmla="*/ 153326 w 1436930"/>
              <a:gd name="connsiteY57" fmla="*/ 491230 h 1383677"/>
              <a:gd name="connsiteX58" fmla="*/ 141296 w 1436930"/>
              <a:gd name="connsiteY58" fmla="*/ 527220 h 1383677"/>
              <a:gd name="connsiteX59" fmla="*/ 131732 w 1436930"/>
              <a:gd name="connsiteY59" fmla="*/ 565576 h 1383677"/>
              <a:gd name="connsiteX60" fmla="*/ 122167 w 1436930"/>
              <a:gd name="connsiteY60" fmla="*/ 601566 h 1383677"/>
              <a:gd name="connsiteX61" fmla="*/ 117336 w 1436930"/>
              <a:gd name="connsiteY61" fmla="*/ 637555 h 1383677"/>
              <a:gd name="connsiteX62" fmla="*/ 112504 w 1436930"/>
              <a:gd name="connsiteY62" fmla="*/ 675912 h 1383677"/>
              <a:gd name="connsiteX63" fmla="*/ 110138 w 1436930"/>
              <a:gd name="connsiteY63" fmla="*/ 714268 h 1383677"/>
              <a:gd name="connsiteX64" fmla="*/ 107772 w 1436930"/>
              <a:gd name="connsiteY64" fmla="*/ 752723 h 1383677"/>
              <a:gd name="connsiteX65" fmla="*/ 110138 w 1436930"/>
              <a:gd name="connsiteY65" fmla="*/ 788712 h 1383677"/>
              <a:gd name="connsiteX66" fmla="*/ 114970 w 1436930"/>
              <a:gd name="connsiteY66" fmla="*/ 827069 h 1383677"/>
              <a:gd name="connsiteX67" fmla="*/ 119702 w 1436930"/>
              <a:gd name="connsiteY67" fmla="*/ 872623 h 1383677"/>
              <a:gd name="connsiteX68" fmla="*/ 131732 w 1436930"/>
              <a:gd name="connsiteY68" fmla="*/ 915810 h 1383677"/>
              <a:gd name="connsiteX69" fmla="*/ 143761 w 1436930"/>
              <a:gd name="connsiteY69" fmla="*/ 958998 h 1383677"/>
              <a:gd name="connsiteX70" fmla="*/ 158157 w 1436930"/>
              <a:gd name="connsiteY70" fmla="*/ 1002186 h 1383677"/>
              <a:gd name="connsiteX71" fmla="*/ 177286 w 1436930"/>
              <a:gd name="connsiteY71" fmla="*/ 1043007 h 1383677"/>
              <a:gd name="connsiteX72" fmla="*/ 198880 w 1436930"/>
              <a:gd name="connsiteY72" fmla="*/ 1081363 h 1383677"/>
              <a:gd name="connsiteX73" fmla="*/ 222939 w 1436930"/>
              <a:gd name="connsiteY73" fmla="*/ 1119818 h 1383677"/>
              <a:gd name="connsiteX74" fmla="*/ 251731 w 1436930"/>
              <a:gd name="connsiteY74" fmla="*/ 1155808 h 1383677"/>
              <a:gd name="connsiteX75" fmla="*/ 278058 w 1436930"/>
              <a:gd name="connsiteY75" fmla="*/ 1186966 h 1383677"/>
              <a:gd name="connsiteX76" fmla="*/ 309314 w 1436930"/>
              <a:gd name="connsiteY76" fmla="*/ 1213391 h 1383677"/>
              <a:gd name="connsiteX77" fmla="*/ 342839 w 1436930"/>
              <a:gd name="connsiteY77" fmla="*/ 1237352 h 1383677"/>
              <a:gd name="connsiteX78" fmla="*/ 376463 w 1436930"/>
              <a:gd name="connsiteY78" fmla="*/ 1258946 h 1383677"/>
              <a:gd name="connsiteX79" fmla="*/ 378829 w 1436930"/>
              <a:gd name="connsiteY79" fmla="*/ 1251748 h 1383677"/>
              <a:gd name="connsiteX80" fmla="*/ 383661 w 1436930"/>
              <a:gd name="connsiteY80" fmla="*/ 1244550 h 1383677"/>
              <a:gd name="connsiteX81" fmla="*/ 386027 w 1436930"/>
              <a:gd name="connsiteY81" fmla="*/ 1244550 h 1383677"/>
              <a:gd name="connsiteX82" fmla="*/ 395690 w 1436930"/>
              <a:gd name="connsiteY82" fmla="*/ 1254114 h 1383677"/>
              <a:gd name="connsiteX83" fmla="*/ 402888 w 1436930"/>
              <a:gd name="connsiteY83" fmla="*/ 1268510 h 1383677"/>
              <a:gd name="connsiteX84" fmla="*/ 402888 w 1436930"/>
              <a:gd name="connsiteY84" fmla="*/ 1273341 h 1383677"/>
              <a:gd name="connsiteX85" fmla="*/ 450809 w 1436930"/>
              <a:gd name="connsiteY85" fmla="*/ 1294935 h 1383677"/>
              <a:gd name="connsiteX86" fmla="*/ 448442 w 1436930"/>
              <a:gd name="connsiteY86" fmla="*/ 1282906 h 1383677"/>
              <a:gd name="connsiteX87" fmla="*/ 448442 w 1436930"/>
              <a:gd name="connsiteY87" fmla="*/ 1268510 h 1383677"/>
              <a:gd name="connsiteX88" fmla="*/ 450809 w 1436930"/>
              <a:gd name="connsiteY88" fmla="*/ 1256579 h 1383677"/>
              <a:gd name="connsiteX89" fmla="*/ 453274 w 1436930"/>
              <a:gd name="connsiteY89" fmla="*/ 1244550 h 1383677"/>
              <a:gd name="connsiteX90" fmla="*/ 455640 w 1436930"/>
              <a:gd name="connsiteY90" fmla="*/ 1244550 h 1383677"/>
              <a:gd name="connsiteX91" fmla="*/ 458007 w 1436930"/>
              <a:gd name="connsiteY91" fmla="*/ 1258946 h 1383677"/>
              <a:gd name="connsiteX92" fmla="*/ 462838 w 1436930"/>
              <a:gd name="connsiteY92" fmla="*/ 1270975 h 1383677"/>
              <a:gd name="connsiteX93" fmla="*/ 470036 w 1436930"/>
              <a:gd name="connsiteY93" fmla="*/ 1285371 h 1383677"/>
              <a:gd name="connsiteX94" fmla="*/ 474868 w 1436930"/>
              <a:gd name="connsiteY94" fmla="*/ 1297302 h 1383677"/>
              <a:gd name="connsiteX95" fmla="*/ 479601 w 1436930"/>
              <a:gd name="connsiteY95" fmla="*/ 1304500 h 1383677"/>
              <a:gd name="connsiteX96" fmla="*/ 520422 w 1436930"/>
              <a:gd name="connsiteY96" fmla="*/ 1316529 h 1383677"/>
              <a:gd name="connsiteX97" fmla="*/ 513224 w 1436930"/>
              <a:gd name="connsiteY97" fmla="*/ 1294935 h 1383677"/>
              <a:gd name="connsiteX98" fmla="*/ 510858 w 1436930"/>
              <a:gd name="connsiteY98" fmla="*/ 1282906 h 1383677"/>
              <a:gd name="connsiteX99" fmla="*/ 508392 w 1436930"/>
              <a:gd name="connsiteY99" fmla="*/ 1268510 h 1383677"/>
              <a:gd name="connsiteX100" fmla="*/ 508392 w 1436930"/>
              <a:gd name="connsiteY100" fmla="*/ 1254114 h 1383677"/>
              <a:gd name="connsiteX101" fmla="*/ 510858 w 1436930"/>
              <a:gd name="connsiteY101" fmla="*/ 1249381 h 1383677"/>
              <a:gd name="connsiteX102" fmla="*/ 513224 w 1436930"/>
              <a:gd name="connsiteY102" fmla="*/ 1244550 h 1383677"/>
              <a:gd name="connsiteX103" fmla="*/ 518055 w 1436930"/>
              <a:gd name="connsiteY103" fmla="*/ 1244550 h 1383677"/>
              <a:gd name="connsiteX104" fmla="*/ 522788 w 1436930"/>
              <a:gd name="connsiteY104" fmla="*/ 1246916 h 1383677"/>
              <a:gd name="connsiteX105" fmla="*/ 529986 w 1436930"/>
              <a:gd name="connsiteY105" fmla="*/ 1254114 h 1383677"/>
              <a:gd name="connsiteX106" fmla="*/ 537184 w 1436930"/>
              <a:gd name="connsiteY106" fmla="*/ 1273341 h 1383677"/>
              <a:gd name="connsiteX107" fmla="*/ 544382 w 1436930"/>
              <a:gd name="connsiteY107" fmla="*/ 1299767 h 1383677"/>
              <a:gd name="connsiteX108" fmla="*/ 551580 w 1436930"/>
              <a:gd name="connsiteY108" fmla="*/ 1311698 h 1383677"/>
              <a:gd name="connsiteX109" fmla="*/ 561243 w 1436930"/>
              <a:gd name="connsiteY109" fmla="*/ 1321361 h 1383677"/>
              <a:gd name="connsiteX110" fmla="*/ 563610 w 1436930"/>
              <a:gd name="connsiteY110" fmla="*/ 1326094 h 1383677"/>
              <a:gd name="connsiteX111" fmla="*/ 570808 w 1436930"/>
              <a:gd name="connsiteY111" fmla="*/ 1326094 h 1383677"/>
              <a:gd name="connsiteX112" fmla="*/ 626025 w 1436930"/>
              <a:gd name="connsiteY112" fmla="*/ 1333292 h 1383677"/>
              <a:gd name="connsiteX113" fmla="*/ 606798 w 1436930"/>
              <a:gd name="connsiteY113" fmla="*/ 1299767 h 1383677"/>
              <a:gd name="connsiteX114" fmla="*/ 601966 w 1436930"/>
              <a:gd name="connsiteY114" fmla="*/ 1287737 h 1383677"/>
              <a:gd name="connsiteX115" fmla="*/ 599600 w 1436930"/>
              <a:gd name="connsiteY115" fmla="*/ 1275708 h 1383677"/>
              <a:gd name="connsiteX116" fmla="*/ 597233 w 1436930"/>
              <a:gd name="connsiteY116" fmla="*/ 1263777 h 1383677"/>
              <a:gd name="connsiteX117" fmla="*/ 597233 w 1436930"/>
              <a:gd name="connsiteY117" fmla="*/ 1251748 h 1383677"/>
              <a:gd name="connsiteX118" fmla="*/ 599600 w 1436930"/>
              <a:gd name="connsiteY118" fmla="*/ 1249381 h 1383677"/>
              <a:gd name="connsiteX119" fmla="*/ 604431 w 1436930"/>
              <a:gd name="connsiteY119" fmla="*/ 1249381 h 1383677"/>
              <a:gd name="connsiteX120" fmla="*/ 613995 w 1436930"/>
              <a:gd name="connsiteY120" fmla="*/ 1258946 h 1383677"/>
              <a:gd name="connsiteX121" fmla="*/ 623560 w 1436930"/>
              <a:gd name="connsiteY121" fmla="*/ 1270975 h 1383677"/>
              <a:gd name="connsiteX122" fmla="*/ 640421 w 1436930"/>
              <a:gd name="connsiteY122" fmla="*/ 1294935 h 1383677"/>
              <a:gd name="connsiteX123" fmla="*/ 657183 w 1436930"/>
              <a:gd name="connsiteY123" fmla="*/ 1314163 h 1383677"/>
              <a:gd name="connsiteX124" fmla="*/ 662015 w 1436930"/>
              <a:gd name="connsiteY124" fmla="*/ 1323727 h 1383677"/>
              <a:gd name="connsiteX125" fmla="*/ 669213 w 1436930"/>
              <a:gd name="connsiteY125" fmla="*/ 1335757 h 1383677"/>
              <a:gd name="connsiteX126" fmla="*/ 731529 w 1436930"/>
              <a:gd name="connsiteY126" fmla="*/ 1335757 h 1383677"/>
              <a:gd name="connsiteX127" fmla="*/ 712400 w 1436930"/>
              <a:gd name="connsiteY127" fmla="*/ 1318896 h 1383677"/>
              <a:gd name="connsiteX128" fmla="*/ 698005 w 1436930"/>
              <a:gd name="connsiteY128" fmla="*/ 1297302 h 1383677"/>
              <a:gd name="connsiteX129" fmla="*/ 690807 w 1436930"/>
              <a:gd name="connsiteY129" fmla="*/ 1287737 h 1383677"/>
              <a:gd name="connsiteX130" fmla="*/ 685975 w 1436930"/>
              <a:gd name="connsiteY130" fmla="*/ 1275708 h 1383677"/>
              <a:gd name="connsiteX131" fmla="*/ 681144 w 1436930"/>
              <a:gd name="connsiteY131" fmla="*/ 1263777 h 1383677"/>
              <a:gd name="connsiteX132" fmla="*/ 678777 w 1436930"/>
              <a:gd name="connsiteY132" fmla="*/ 1251748 h 1383677"/>
              <a:gd name="connsiteX133" fmla="*/ 681144 w 1436930"/>
              <a:gd name="connsiteY133" fmla="*/ 1249381 h 1383677"/>
              <a:gd name="connsiteX134" fmla="*/ 683609 w 1436930"/>
              <a:gd name="connsiteY134" fmla="*/ 1249381 h 1383677"/>
              <a:gd name="connsiteX135" fmla="*/ 705202 w 1436930"/>
              <a:gd name="connsiteY135" fmla="*/ 1266144 h 1383677"/>
              <a:gd name="connsiteX136" fmla="*/ 726796 w 1436930"/>
              <a:gd name="connsiteY136" fmla="*/ 1282906 h 1383677"/>
              <a:gd name="connsiteX137" fmla="*/ 745925 w 1436930"/>
              <a:gd name="connsiteY137" fmla="*/ 1302133 h 1383677"/>
              <a:gd name="connsiteX138" fmla="*/ 762786 w 1436930"/>
              <a:gd name="connsiteY138" fmla="*/ 1321361 h 1383677"/>
              <a:gd name="connsiteX139" fmla="*/ 767519 w 1436930"/>
              <a:gd name="connsiteY139" fmla="*/ 1328559 h 1383677"/>
              <a:gd name="connsiteX140" fmla="*/ 767519 w 1436930"/>
              <a:gd name="connsiteY140" fmla="*/ 1335757 h 1383677"/>
              <a:gd name="connsiteX141" fmla="*/ 805974 w 1436930"/>
              <a:gd name="connsiteY141" fmla="*/ 1330925 h 1383677"/>
              <a:gd name="connsiteX142" fmla="*/ 841964 w 1436930"/>
              <a:gd name="connsiteY142" fmla="*/ 1326094 h 1383677"/>
              <a:gd name="connsiteX143" fmla="*/ 805974 w 1436930"/>
              <a:gd name="connsiteY143" fmla="*/ 1287737 h 1383677"/>
              <a:gd name="connsiteX144" fmla="*/ 784380 w 1436930"/>
              <a:gd name="connsiteY144" fmla="*/ 1266144 h 1383677"/>
              <a:gd name="connsiteX145" fmla="*/ 777182 w 1436930"/>
              <a:gd name="connsiteY145" fmla="*/ 1254114 h 1383677"/>
              <a:gd name="connsiteX146" fmla="*/ 772351 w 1436930"/>
              <a:gd name="connsiteY146" fmla="*/ 1239718 h 1383677"/>
              <a:gd name="connsiteX147" fmla="*/ 772351 w 1436930"/>
              <a:gd name="connsiteY147" fmla="*/ 1237352 h 1383677"/>
              <a:gd name="connsiteX148" fmla="*/ 781915 w 1436930"/>
              <a:gd name="connsiteY148" fmla="*/ 1237352 h 1383677"/>
              <a:gd name="connsiteX149" fmla="*/ 789113 w 1436930"/>
              <a:gd name="connsiteY149" fmla="*/ 1239718 h 1383677"/>
              <a:gd name="connsiteX150" fmla="*/ 803509 w 1436930"/>
              <a:gd name="connsiteY150" fmla="*/ 1246916 h 1383677"/>
              <a:gd name="connsiteX151" fmla="*/ 815538 w 1436930"/>
              <a:gd name="connsiteY151" fmla="*/ 1256579 h 1383677"/>
              <a:gd name="connsiteX152" fmla="*/ 827568 w 1436930"/>
              <a:gd name="connsiteY152" fmla="*/ 1266144 h 1383677"/>
              <a:gd name="connsiteX153" fmla="*/ 853895 w 1436930"/>
              <a:gd name="connsiteY153" fmla="*/ 1292569 h 1383677"/>
              <a:gd name="connsiteX154" fmla="*/ 877855 w 1436930"/>
              <a:gd name="connsiteY154" fmla="*/ 1318896 h 1383677"/>
              <a:gd name="connsiteX155" fmla="*/ 880320 w 1436930"/>
              <a:gd name="connsiteY155" fmla="*/ 1318896 h 1383677"/>
              <a:gd name="connsiteX156" fmla="*/ 928241 w 1436930"/>
              <a:gd name="connsiteY156" fmla="*/ 1309331 h 1383677"/>
              <a:gd name="connsiteX157" fmla="*/ 906647 w 1436930"/>
              <a:gd name="connsiteY157" fmla="*/ 1292569 h 1383677"/>
              <a:gd name="connsiteX158" fmla="*/ 887518 w 1436930"/>
              <a:gd name="connsiteY158" fmla="*/ 1273341 h 1383677"/>
              <a:gd name="connsiteX159" fmla="*/ 877855 w 1436930"/>
              <a:gd name="connsiteY159" fmla="*/ 1261312 h 1383677"/>
              <a:gd name="connsiteX160" fmla="*/ 868291 w 1436930"/>
              <a:gd name="connsiteY160" fmla="*/ 1246916 h 1383677"/>
              <a:gd name="connsiteX161" fmla="*/ 861093 w 1436930"/>
              <a:gd name="connsiteY161" fmla="*/ 1232520 h 1383677"/>
              <a:gd name="connsiteX162" fmla="*/ 858726 w 1436930"/>
              <a:gd name="connsiteY162" fmla="*/ 1225322 h 1383677"/>
              <a:gd name="connsiteX163" fmla="*/ 858726 w 1436930"/>
              <a:gd name="connsiteY163" fmla="*/ 1218124 h 1383677"/>
              <a:gd name="connsiteX164" fmla="*/ 861093 w 1436930"/>
              <a:gd name="connsiteY164" fmla="*/ 1215758 h 1383677"/>
              <a:gd name="connsiteX165" fmla="*/ 863459 w 1436930"/>
              <a:gd name="connsiteY165" fmla="*/ 1215758 h 1383677"/>
              <a:gd name="connsiteX166" fmla="*/ 880320 w 1436930"/>
              <a:gd name="connsiteY166" fmla="*/ 1225322 h 1383677"/>
              <a:gd name="connsiteX167" fmla="*/ 894716 w 1436930"/>
              <a:gd name="connsiteY167" fmla="*/ 1237352 h 1383677"/>
              <a:gd name="connsiteX168" fmla="*/ 921043 w 1436930"/>
              <a:gd name="connsiteY168" fmla="*/ 1261312 h 1383677"/>
              <a:gd name="connsiteX169" fmla="*/ 966696 w 1436930"/>
              <a:gd name="connsiteY169" fmla="*/ 1297302 h 1383677"/>
              <a:gd name="connsiteX170" fmla="*/ 1026646 w 1436930"/>
              <a:gd name="connsiteY170" fmla="*/ 1275708 h 1383677"/>
              <a:gd name="connsiteX171" fmla="*/ 1002686 w 1436930"/>
              <a:gd name="connsiteY171" fmla="*/ 1258946 h 1383677"/>
              <a:gd name="connsiteX172" fmla="*/ 985824 w 1436930"/>
              <a:gd name="connsiteY172" fmla="*/ 1242183 h 1383677"/>
              <a:gd name="connsiteX173" fmla="*/ 969062 w 1436930"/>
              <a:gd name="connsiteY173" fmla="*/ 1222956 h 1383677"/>
              <a:gd name="connsiteX174" fmla="*/ 954666 w 1436930"/>
              <a:gd name="connsiteY174" fmla="*/ 1203728 h 1383677"/>
              <a:gd name="connsiteX175" fmla="*/ 945102 w 1436930"/>
              <a:gd name="connsiteY175" fmla="*/ 1182135 h 1383677"/>
              <a:gd name="connsiteX176" fmla="*/ 947468 w 1436930"/>
              <a:gd name="connsiteY176" fmla="*/ 1177402 h 1383677"/>
              <a:gd name="connsiteX177" fmla="*/ 952300 w 1436930"/>
              <a:gd name="connsiteY177" fmla="*/ 1174937 h 1383677"/>
              <a:gd name="connsiteX178" fmla="*/ 969062 w 1436930"/>
              <a:gd name="connsiteY178" fmla="*/ 1184600 h 1383677"/>
              <a:gd name="connsiteX179" fmla="*/ 983458 w 1436930"/>
              <a:gd name="connsiteY179" fmla="*/ 1196530 h 1383677"/>
              <a:gd name="connsiteX180" fmla="*/ 1012250 w 1436930"/>
              <a:gd name="connsiteY180" fmla="*/ 1220589 h 1383677"/>
              <a:gd name="connsiteX181" fmla="*/ 1031477 w 1436930"/>
              <a:gd name="connsiteY181" fmla="*/ 1237352 h 1383677"/>
              <a:gd name="connsiteX182" fmla="*/ 1041042 w 1436930"/>
              <a:gd name="connsiteY182" fmla="*/ 1244550 h 1383677"/>
              <a:gd name="connsiteX183" fmla="*/ 1050606 w 1436930"/>
              <a:gd name="connsiteY183" fmla="*/ 1249381 h 1383677"/>
              <a:gd name="connsiteX184" fmla="*/ 1069834 w 1436930"/>
              <a:gd name="connsiteY184" fmla="*/ 1256579 h 1383677"/>
              <a:gd name="connsiteX185" fmla="*/ 1105823 w 1436930"/>
              <a:gd name="connsiteY185" fmla="*/ 1237352 h 1383677"/>
              <a:gd name="connsiteX186" fmla="*/ 1093794 w 1436930"/>
              <a:gd name="connsiteY186" fmla="*/ 1230154 h 1383677"/>
              <a:gd name="connsiteX187" fmla="*/ 1084230 w 1436930"/>
              <a:gd name="connsiteY187" fmla="*/ 1220589 h 1383677"/>
              <a:gd name="connsiteX188" fmla="*/ 1055438 w 1436930"/>
              <a:gd name="connsiteY188" fmla="*/ 1191798 h 1383677"/>
              <a:gd name="connsiteX189" fmla="*/ 1041042 w 1436930"/>
              <a:gd name="connsiteY189" fmla="*/ 1177402 h 1383677"/>
              <a:gd name="connsiteX190" fmla="*/ 1031477 w 1436930"/>
              <a:gd name="connsiteY190" fmla="*/ 1160541 h 1383677"/>
              <a:gd name="connsiteX191" fmla="*/ 1031477 w 1436930"/>
              <a:gd name="connsiteY191" fmla="*/ 1155808 h 1383677"/>
              <a:gd name="connsiteX192" fmla="*/ 1033844 w 1436930"/>
              <a:gd name="connsiteY192" fmla="*/ 1153343 h 1383677"/>
              <a:gd name="connsiteX193" fmla="*/ 1053071 w 1436930"/>
              <a:gd name="connsiteY193" fmla="*/ 1153343 h 1383677"/>
              <a:gd name="connsiteX194" fmla="*/ 1060269 w 1436930"/>
              <a:gd name="connsiteY194" fmla="*/ 1158174 h 1383677"/>
              <a:gd name="connsiteX195" fmla="*/ 1069834 w 1436930"/>
              <a:gd name="connsiteY195" fmla="*/ 1163006 h 1383677"/>
              <a:gd name="connsiteX196" fmla="*/ 1086596 w 1436930"/>
              <a:gd name="connsiteY196" fmla="*/ 1174937 h 1383677"/>
              <a:gd name="connsiteX197" fmla="*/ 1100992 w 1436930"/>
              <a:gd name="connsiteY197" fmla="*/ 1186966 h 1383677"/>
              <a:gd name="connsiteX198" fmla="*/ 1117853 w 1436930"/>
              <a:gd name="connsiteY198" fmla="*/ 1201362 h 1383677"/>
              <a:gd name="connsiteX199" fmla="*/ 1127417 w 1436930"/>
              <a:gd name="connsiteY199" fmla="*/ 1208560 h 1383677"/>
              <a:gd name="connsiteX200" fmla="*/ 1139447 w 1436930"/>
              <a:gd name="connsiteY200" fmla="*/ 1210926 h 1383677"/>
              <a:gd name="connsiteX201" fmla="*/ 1146645 w 1436930"/>
              <a:gd name="connsiteY201" fmla="*/ 1210926 h 1383677"/>
              <a:gd name="connsiteX202" fmla="*/ 1175437 w 1436930"/>
              <a:gd name="connsiteY202" fmla="*/ 1189332 h 1383677"/>
              <a:gd name="connsiteX203" fmla="*/ 1201763 w 1436930"/>
              <a:gd name="connsiteY203" fmla="*/ 1167739 h 1383677"/>
              <a:gd name="connsiteX204" fmla="*/ 1189832 w 1436930"/>
              <a:gd name="connsiteY204" fmla="*/ 1165372 h 1383677"/>
              <a:gd name="connsiteX205" fmla="*/ 1177803 w 1436930"/>
              <a:gd name="connsiteY205" fmla="*/ 1160541 h 1383677"/>
              <a:gd name="connsiteX206" fmla="*/ 1158576 w 1436930"/>
              <a:gd name="connsiteY206" fmla="*/ 1150976 h 1383677"/>
              <a:gd name="connsiteX207" fmla="*/ 1141813 w 1436930"/>
              <a:gd name="connsiteY207" fmla="*/ 1143778 h 1383677"/>
              <a:gd name="connsiteX208" fmla="*/ 1125051 w 1436930"/>
              <a:gd name="connsiteY208" fmla="*/ 1131749 h 1383677"/>
              <a:gd name="connsiteX209" fmla="*/ 1110655 w 1436930"/>
              <a:gd name="connsiteY209" fmla="*/ 1117353 h 1383677"/>
              <a:gd name="connsiteX210" fmla="*/ 1103457 w 1436930"/>
              <a:gd name="connsiteY210" fmla="*/ 1107789 h 1383677"/>
              <a:gd name="connsiteX211" fmla="*/ 1100992 w 1436930"/>
              <a:gd name="connsiteY211" fmla="*/ 1100591 h 1383677"/>
              <a:gd name="connsiteX212" fmla="*/ 1103457 w 1436930"/>
              <a:gd name="connsiteY212" fmla="*/ 1095759 h 1383677"/>
              <a:gd name="connsiteX213" fmla="*/ 1108190 w 1436930"/>
              <a:gd name="connsiteY213" fmla="*/ 1093393 h 1383677"/>
              <a:gd name="connsiteX214" fmla="*/ 1125051 w 1436930"/>
              <a:gd name="connsiteY214" fmla="*/ 1093393 h 1383677"/>
              <a:gd name="connsiteX215" fmla="*/ 1139447 w 1436930"/>
              <a:gd name="connsiteY215" fmla="*/ 1100591 h 1383677"/>
              <a:gd name="connsiteX216" fmla="*/ 1156209 w 1436930"/>
              <a:gd name="connsiteY216" fmla="*/ 1110155 h 1383677"/>
              <a:gd name="connsiteX217" fmla="*/ 1172972 w 1436930"/>
              <a:gd name="connsiteY217" fmla="*/ 1117353 h 1383677"/>
              <a:gd name="connsiteX218" fmla="*/ 1192199 w 1436930"/>
              <a:gd name="connsiteY218" fmla="*/ 1122184 h 1383677"/>
              <a:gd name="connsiteX219" fmla="*/ 1201763 w 1436930"/>
              <a:gd name="connsiteY219" fmla="*/ 1124551 h 1383677"/>
              <a:gd name="connsiteX220" fmla="*/ 1213793 w 1436930"/>
              <a:gd name="connsiteY220" fmla="*/ 1124551 h 1383677"/>
              <a:gd name="connsiteX221" fmla="*/ 1225822 w 1436930"/>
              <a:gd name="connsiteY221" fmla="*/ 1127016 h 1383677"/>
              <a:gd name="connsiteX222" fmla="*/ 1237753 w 1436930"/>
              <a:gd name="connsiteY222" fmla="*/ 1131749 h 1383677"/>
              <a:gd name="connsiteX223" fmla="*/ 1259347 w 1436930"/>
              <a:gd name="connsiteY223" fmla="*/ 1107789 h 1383677"/>
              <a:gd name="connsiteX224" fmla="*/ 1254614 w 1436930"/>
              <a:gd name="connsiteY224" fmla="*/ 1105422 h 1383677"/>
              <a:gd name="connsiteX225" fmla="*/ 1230555 w 1436930"/>
              <a:gd name="connsiteY225" fmla="*/ 1088561 h 1383677"/>
              <a:gd name="connsiteX226" fmla="*/ 1204228 w 1436930"/>
              <a:gd name="connsiteY226" fmla="*/ 1074165 h 1383677"/>
              <a:gd name="connsiteX227" fmla="*/ 1182635 w 1436930"/>
              <a:gd name="connsiteY227" fmla="*/ 1064601 h 1383677"/>
              <a:gd name="connsiteX228" fmla="*/ 1172972 w 1436930"/>
              <a:gd name="connsiteY228" fmla="*/ 1057403 h 1383677"/>
              <a:gd name="connsiteX229" fmla="*/ 1163407 w 1436930"/>
              <a:gd name="connsiteY229" fmla="*/ 1052571 h 1383677"/>
              <a:gd name="connsiteX230" fmla="*/ 1161041 w 1436930"/>
              <a:gd name="connsiteY230" fmla="*/ 1050205 h 1383677"/>
              <a:gd name="connsiteX231" fmla="*/ 1163407 w 1436930"/>
              <a:gd name="connsiteY231" fmla="*/ 1045373 h 1383677"/>
              <a:gd name="connsiteX232" fmla="*/ 1165774 w 1436930"/>
              <a:gd name="connsiteY232" fmla="*/ 1043007 h 1383677"/>
              <a:gd name="connsiteX233" fmla="*/ 1194566 w 1436930"/>
              <a:gd name="connsiteY233" fmla="*/ 1043007 h 1383677"/>
              <a:gd name="connsiteX234" fmla="*/ 1225822 w 1436930"/>
              <a:gd name="connsiteY234" fmla="*/ 1050205 h 1383677"/>
              <a:gd name="connsiteX235" fmla="*/ 1252149 w 1436930"/>
              <a:gd name="connsiteY235" fmla="*/ 1062234 h 1383677"/>
              <a:gd name="connsiteX236" fmla="*/ 1264179 w 1436930"/>
              <a:gd name="connsiteY236" fmla="*/ 1071799 h 1383677"/>
              <a:gd name="connsiteX237" fmla="*/ 1276208 w 1436930"/>
              <a:gd name="connsiteY237" fmla="*/ 1078997 h 1383677"/>
              <a:gd name="connsiteX238" fmla="*/ 1278574 w 1436930"/>
              <a:gd name="connsiteY238" fmla="*/ 1081363 h 1383677"/>
              <a:gd name="connsiteX239" fmla="*/ 1283406 w 1436930"/>
              <a:gd name="connsiteY239" fmla="*/ 1074165 h 1383677"/>
              <a:gd name="connsiteX240" fmla="*/ 1309733 w 1436930"/>
              <a:gd name="connsiteY240" fmla="*/ 1033443 h 1383677"/>
              <a:gd name="connsiteX241" fmla="*/ 1285772 w 1436930"/>
              <a:gd name="connsiteY241" fmla="*/ 1026245 h 1383677"/>
              <a:gd name="connsiteX242" fmla="*/ 1266545 w 1436930"/>
              <a:gd name="connsiteY242" fmla="*/ 1016582 h 1383677"/>
              <a:gd name="connsiteX243" fmla="*/ 1244951 w 1436930"/>
              <a:gd name="connsiteY243" fmla="*/ 1002186 h 1383677"/>
              <a:gd name="connsiteX244" fmla="*/ 1237753 w 1436930"/>
              <a:gd name="connsiteY244" fmla="*/ 992621 h 1383677"/>
              <a:gd name="connsiteX245" fmla="*/ 1235387 w 1436930"/>
              <a:gd name="connsiteY245" fmla="*/ 987790 h 1383677"/>
              <a:gd name="connsiteX246" fmla="*/ 1235387 w 1436930"/>
              <a:gd name="connsiteY246" fmla="*/ 983057 h 1383677"/>
              <a:gd name="connsiteX247" fmla="*/ 1237753 w 1436930"/>
              <a:gd name="connsiteY247" fmla="*/ 978225 h 1383677"/>
              <a:gd name="connsiteX248" fmla="*/ 1240218 w 1436930"/>
              <a:gd name="connsiteY248" fmla="*/ 975859 h 1383677"/>
              <a:gd name="connsiteX249" fmla="*/ 1249783 w 1436930"/>
              <a:gd name="connsiteY249" fmla="*/ 975859 h 1383677"/>
              <a:gd name="connsiteX250" fmla="*/ 1266545 w 1436930"/>
              <a:gd name="connsiteY250" fmla="*/ 980592 h 1383677"/>
              <a:gd name="connsiteX251" fmla="*/ 1297802 w 1436930"/>
              <a:gd name="connsiteY251" fmla="*/ 990255 h 1383677"/>
              <a:gd name="connsiteX252" fmla="*/ 1328960 w 1436930"/>
              <a:gd name="connsiteY252" fmla="*/ 994988 h 1383677"/>
              <a:gd name="connsiteX253" fmla="*/ 1345723 w 1436930"/>
              <a:gd name="connsiteY253" fmla="*/ 956632 h 1383677"/>
              <a:gd name="connsiteX254" fmla="*/ 1314564 w 1436930"/>
              <a:gd name="connsiteY254" fmla="*/ 947067 h 1383677"/>
              <a:gd name="connsiteX255" fmla="*/ 1273743 w 1436930"/>
              <a:gd name="connsiteY255" fmla="*/ 932671 h 1383677"/>
              <a:gd name="connsiteX256" fmla="*/ 1256981 w 1436930"/>
              <a:gd name="connsiteY256" fmla="*/ 923008 h 1383677"/>
              <a:gd name="connsiteX257" fmla="*/ 1240218 w 1436930"/>
              <a:gd name="connsiteY257" fmla="*/ 913444 h 1383677"/>
              <a:gd name="connsiteX258" fmla="*/ 1237753 w 1436930"/>
              <a:gd name="connsiteY258" fmla="*/ 911077 h 1383677"/>
              <a:gd name="connsiteX259" fmla="*/ 1237753 w 1436930"/>
              <a:gd name="connsiteY259" fmla="*/ 908612 h 1383677"/>
              <a:gd name="connsiteX260" fmla="*/ 1240218 w 1436930"/>
              <a:gd name="connsiteY260" fmla="*/ 906246 h 1383677"/>
              <a:gd name="connsiteX261" fmla="*/ 1261812 w 1436930"/>
              <a:gd name="connsiteY261" fmla="*/ 903880 h 1383677"/>
              <a:gd name="connsiteX262" fmla="*/ 1283406 w 1436930"/>
              <a:gd name="connsiteY262" fmla="*/ 903880 h 1383677"/>
              <a:gd name="connsiteX263" fmla="*/ 1302535 w 1436930"/>
              <a:gd name="connsiteY263" fmla="*/ 908612 h 1383677"/>
              <a:gd name="connsiteX264" fmla="*/ 1321762 w 1436930"/>
              <a:gd name="connsiteY264" fmla="*/ 913444 h 1383677"/>
              <a:gd name="connsiteX265" fmla="*/ 1340990 w 1436930"/>
              <a:gd name="connsiteY265" fmla="*/ 915810 h 1383677"/>
              <a:gd name="connsiteX266" fmla="*/ 1357752 w 1436930"/>
              <a:gd name="connsiteY266" fmla="*/ 920642 h 1383677"/>
              <a:gd name="connsiteX267" fmla="*/ 1372148 w 1436930"/>
              <a:gd name="connsiteY267" fmla="*/ 875088 h 1383677"/>
              <a:gd name="connsiteX268" fmla="*/ 1343356 w 1436930"/>
              <a:gd name="connsiteY268" fmla="*/ 877454 h 1383677"/>
              <a:gd name="connsiteX269" fmla="*/ 1316931 w 1436930"/>
              <a:gd name="connsiteY269" fmla="*/ 879821 h 1383677"/>
              <a:gd name="connsiteX270" fmla="*/ 1302535 w 1436930"/>
              <a:gd name="connsiteY270" fmla="*/ 877454 h 1383677"/>
              <a:gd name="connsiteX271" fmla="*/ 1288139 w 1436930"/>
              <a:gd name="connsiteY271" fmla="*/ 872623 h 1383677"/>
              <a:gd name="connsiteX272" fmla="*/ 1261812 w 1436930"/>
              <a:gd name="connsiteY272" fmla="*/ 863058 h 1383677"/>
              <a:gd name="connsiteX273" fmla="*/ 1259347 w 1436930"/>
              <a:gd name="connsiteY273" fmla="*/ 860692 h 1383677"/>
              <a:gd name="connsiteX274" fmla="*/ 1259347 w 1436930"/>
              <a:gd name="connsiteY274" fmla="*/ 858227 h 1383677"/>
              <a:gd name="connsiteX275" fmla="*/ 1261812 w 1436930"/>
              <a:gd name="connsiteY275" fmla="*/ 855860 h 1383677"/>
              <a:gd name="connsiteX276" fmla="*/ 1264179 w 1436930"/>
              <a:gd name="connsiteY276" fmla="*/ 855860 h 1383677"/>
              <a:gd name="connsiteX277" fmla="*/ 1280941 w 1436930"/>
              <a:gd name="connsiteY277" fmla="*/ 853494 h 1383677"/>
              <a:gd name="connsiteX278" fmla="*/ 1295337 w 1436930"/>
              <a:gd name="connsiteY278" fmla="*/ 851029 h 1383677"/>
              <a:gd name="connsiteX279" fmla="*/ 1326594 w 1436930"/>
              <a:gd name="connsiteY279" fmla="*/ 843831 h 1383677"/>
              <a:gd name="connsiteX280" fmla="*/ 1352921 w 1436930"/>
              <a:gd name="connsiteY280" fmla="*/ 839098 h 1383677"/>
              <a:gd name="connsiteX281" fmla="*/ 1367317 w 1436930"/>
              <a:gd name="connsiteY281" fmla="*/ 836633 h 1383677"/>
              <a:gd name="connsiteX282" fmla="*/ 1379346 w 1436930"/>
              <a:gd name="connsiteY282" fmla="*/ 836633 h 1383677"/>
              <a:gd name="connsiteX283" fmla="*/ 1388910 w 1436930"/>
              <a:gd name="connsiteY283" fmla="*/ 788712 h 1383677"/>
              <a:gd name="connsiteX284" fmla="*/ 1372148 w 1436930"/>
              <a:gd name="connsiteY284" fmla="*/ 788712 h 1383677"/>
              <a:gd name="connsiteX285" fmla="*/ 1333792 w 1436930"/>
              <a:gd name="connsiteY285" fmla="*/ 791079 h 1383677"/>
              <a:gd name="connsiteX286" fmla="*/ 1297802 w 1436930"/>
              <a:gd name="connsiteY286" fmla="*/ 793445 h 1383677"/>
              <a:gd name="connsiteX287" fmla="*/ 1280941 w 1436930"/>
              <a:gd name="connsiteY287" fmla="*/ 791079 h 1383677"/>
              <a:gd name="connsiteX288" fmla="*/ 1264179 w 1436930"/>
              <a:gd name="connsiteY288" fmla="*/ 786247 h 1383677"/>
              <a:gd name="connsiteX289" fmla="*/ 1261812 w 1436930"/>
              <a:gd name="connsiteY289" fmla="*/ 783881 h 1383677"/>
              <a:gd name="connsiteX290" fmla="*/ 1264179 w 1436930"/>
              <a:gd name="connsiteY290" fmla="*/ 781514 h 1383677"/>
              <a:gd name="connsiteX291" fmla="*/ 1283406 w 1436930"/>
              <a:gd name="connsiteY291" fmla="*/ 774316 h 1383677"/>
              <a:gd name="connsiteX292" fmla="*/ 1302535 w 1436930"/>
              <a:gd name="connsiteY292" fmla="*/ 767118 h 1383677"/>
              <a:gd name="connsiteX293" fmla="*/ 1345723 w 1436930"/>
              <a:gd name="connsiteY293" fmla="*/ 759920 h 1383677"/>
              <a:gd name="connsiteX294" fmla="*/ 1367317 w 1436930"/>
              <a:gd name="connsiteY294" fmla="*/ 755089 h 1383677"/>
              <a:gd name="connsiteX295" fmla="*/ 1391376 w 1436930"/>
              <a:gd name="connsiteY295" fmla="*/ 755089 h 1383677"/>
              <a:gd name="connsiteX296" fmla="*/ 1393742 w 1436930"/>
              <a:gd name="connsiteY296" fmla="*/ 704703 h 1383677"/>
              <a:gd name="connsiteX297" fmla="*/ 1367317 w 1436930"/>
              <a:gd name="connsiteY297" fmla="*/ 711901 h 1383677"/>
              <a:gd name="connsiteX298" fmla="*/ 1343356 w 1436930"/>
              <a:gd name="connsiteY298" fmla="*/ 719099 h 1383677"/>
              <a:gd name="connsiteX299" fmla="*/ 1319396 w 1436930"/>
              <a:gd name="connsiteY299" fmla="*/ 723931 h 1383677"/>
              <a:gd name="connsiteX300" fmla="*/ 1292970 w 1436930"/>
              <a:gd name="connsiteY300" fmla="*/ 721466 h 1383677"/>
              <a:gd name="connsiteX301" fmla="*/ 1290604 w 1436930"/>
              <a:gd name="connsiteY301" fmla="*/ 719099 h 1383677"/>
              <a:gd name="connsiteX302" fmla="*/ 1288139 w 1436930"/>
              <a:gd name="connsiteY302" fmla="*/ 716733 h 1383677"/>
              <a:gd name="connsiteX303" fmla="*/ 1288139 w 1436930"/>
              <a:gd name="connsiteY303" fmla="*/ 714268 h 1383677"/>
              <a:gd name="connsiteX304" fmla="*/ 1290604 w 1436930"/>
              <a:gd name="connsiteY304" fmla="*/ 709535 h 1383677"/>
              <a:gd name="connsiteX305" fmla="*/ 1302535 w 1436930"/>
              <a:gd name="connsiteY305" fmla="*/ 702337 h 1383677"/>
              <a:gd name="connsiteX306" fmla="*/ 1316931 w 1436930"/>
              <a:gd name="connsiteY306" fmla="*/ 695139 h 1383677"/>
              <a:gd name="connsiteX307" fmla="*/ 1343356 w 1436930"/>
              <a:gd name="connsiteY307" fmla="*/ 683109 h 1383677"/>
              <a:gd name="connsiteX308" fmla="*/ 1391376 w 1436930"/>
              <a:gd name="connsiteY308" fmla="*/ 663882 h 1383677"/>
              <a:gd name="connsiteX309" fmla="*/ 1386544 w 1436930"/>
              <a:gd name="connsiteY309" fmla="*/ 625526 h 1383677"/>
              <a:gd name="connsiteX310" fmla="*/ 1369782 w 1436930"/>
              <a:gd name="connsiteY310" fmla="*/ 635090 h 1383677"/>
              <a:gd name="connsiteX311" fmla="*/ 1352921 w 1436930"/>
              <a:gd name="connsiteY311" fmla="*/ 642288 h 1383677"/>
              <a:gd name="connsiteX312" fmla="*/ 1324129 w 1436930"/>
              <a:gd name="connsiteY312" fmla="*/ 649486 h 1383677"/>
              <a:gd name="connsiteX313" fmla="*/ 1309733 w 1436930"/>
              <a:gd name="connsiteY313" fmla="*/ 651951 h 1383677"/>
              <a:gd name="connsiteX314" fmla="*/ 1295337 w 1436930"/>
              <a:gd name="connsiteY314" fmla="*/ 649486 h 1383677"/>
              <a:gd name="connsiteX315" fmla="*/ 1292970 w 1436930"/>
              <a:gd name="connsiteY315" fmla="*/ 647120 h 1383677"/>
              <a:gd name="connsiteX316" fmla="*/ 1292970 w 1436930"/>
              <a:gd name="connsiteY316" fmla="*/ 642288 h 1383677"/>
              <a:gd name="connsiteX317" fmla="*/ 1302535 w 1436930"/>
              <a:gd name="connsiteY317" fmla="*/ 635090 h 1383677"/>
              <a:gd name="connsiteX318" fmla="*/ 1314564 w 1436930"/>
              <a:gd name="connsiteY318" fmla="*/ 625526 h 1383677"/>
              <a:gd name="connsiteX319" fmla="*/ 1340990 w 1436930"/>
              <a:gd name="connsiteY319" fmla="*/ 611130 h 1383677"/>
              <a:gd name="connsiteX320" fmla="*/ 1360119 w 1436930"/>
              <a:gd name="connsiteY320" fmla="*/ 596734 h 1383677"/>
              <a:gd name="connsiteX321" fmla="*/ 1369782 w 1436930"/>
              <a:gd name="connsiteY321" fmla="*/ 591903 h 1383677"/>
              <a:gd name="connsiteX322" fmla="*/ 1379346 w 1436930"/>
              <a:gd name="connsiteY322" fmla="*/ 587170 h 1383677"/>
              <a:gd name="connsiteX323" fmla="*/ 1369782 w 1436930"/>
              <a:gd name="connsiteY323" fmla="*/ 546348 h 1383677"/>
              <a:gd name="connsiteX324" fmla="*/ 1357752 w 1436930"/>
              <a:gd name="connsiteY324" fmla="*/ 560744 h 1383677"/>
              <a:gd name="connsiteX325" fmla="*/ 1343356 w 1436930"/>
              <a:gd name="connsiteY325" fmla="*/ 572774 h 1383677"/>
              <a:gd name="connsiteX326" fmla="*/ 1333792 w 1436930"/>
              <a:gd name="connsiteY326" fmla="*/ 579972 h 1383677"/>
              <a:gd name="connsiteX327" fmla="*/ 1324129 w 1436930"/>
              <a:gd name="connsiteY327" fmla="*/ 587170 h 1383677"/>
              <a:gd name="connsiteX328" fmla="*/ 1312198 w 1436930"/>
              <a:gd name="connsiteY328" fmla="*/ 591903 h 1383677"/>
              <a:gd name="connsiteX329" fmla="*/ 1307366 w 1436930"/>
              <a:gd name="connsiteY329" fmla="*/ 591903 h 1383677"/>
              <a:gd name="connsiteX330" fmla="*/ 1302535 w 1436930"/>
              <a:gd name="connsiteY330" fmla="*/ 589536 h 1383677"/>
              <a:gd name="connsiteX331" fmla="*/ 1297802 w 1436930"/>
              <a:gd name="connsiteY331" fmla="*/ 584803 h 1383677"/>
              <a:gd name="connsiteX332" fmla="*/ 1297802 w 1436930"/>
              <a:gd name="connsiteY332" fmla="*/ 579972 h 1383677"/>
              <a:gd name="connsiteX333" fmla="*/ 1300168 w 1436930"/>
              <a:gd name="connsiteY333" fmla="*/ 575140 h 1383677"/>
              <a:gd name="connsiteX334" fmla="*/ 1302535 w 1436930"/>
              <a:gd name="connsiteY334" fmla="*/ 570407 h 1383677"/>
              <a:gd name="connsiteX335" fmla="*/ 1309733 w 1436930"/>
              <a:gd name="connsiteY335" fmla="*/ 560744 h 1383677"/>
              <a:gd name="connsiteX336" fmla="*/ 1316931 w 1436930"/>
              <a:gd name="connsiteY336" fmla="*/ 553546 h 1383677"/>
              <a:gd name="connsiteX337" fmla="*/ 1338525 w 1436930"/>
              <a:gd name="connsiteY337" fmla="*/ 534418 h 1383677"/>
              <a:gd name="connsiteX338" fmla="*/ 1348188 w 1436930"/>
              <a:gd name="connsiteY338" fmla="*/ 522388 h 1383677"/>
              <a:gd name="connsiteX339" fmla="*/ 1352921 w 1436930"/>
              <a:gd name="connsiteY339" fmla="*/ 520022 h 1383677"/>
              <a:gd name="connsiteX340" fmla="*/ 1360119 w 1436930"/>
              <a:gd name="connsiteY340" fmla="*/ 517557 h 1383677"/>
              <a:gd name="connsiteX341" fmla="*/ 1343356 w 1436930"/>
              <a:gd name="connsiteY341" fmla="*/ 476834 h 1383677"/>
              <a:gd name="connsiteX342" fmla="*/ 1336158 w 1436930"/>
              <a:gd name="connsiteY342" fmla="*/ 484032 h 1383677"/>
              <a:gd name="connsiteX343" fmla="*/ 1321762 w 1436930"/>
              <a:gd name="connsiteY343" fmla="*/ 493596 h 1383677"/>
              <a:gd name="connsiteX344" fmla="*/ 1309733 w 1436930"/>
              <a:gd name="connsiteY344" fmla="*/ 503161 h 1383677"/>
              <a:gd name="connsiteX345" fmla="*/ 1302535 w 1436930"/>
              <a:gd name="connsiteY345" fmla="*/ 507992 h 1383677"/>
              <a:gd name="connsiteX346" fmla="*/ 1297802 w 1436930"/>
              <a:gd name="connsiteY346" fmla="*/ 510359 h 1383677"/>
              <a:gd name="connsiteX347" fmla="*/ 1290604 w 1436930"/>
              <a:gd name="connsiteY347" fmla="*/ 507992 h 1383677"/>
              <a:gd name="connsiteX348" fmla="*/ 1288139 w 1436930"/>
              <a:gd name="connsiteY348" fmla="*/ 503161 h 1383677"/>
              <a:gd name="connsiteX349" fmla="*/ 1285772 w 1436930"/>
              <a:gd name="connsiteY349" fmla="*/ 498428 h 1383677"/>
              <a:gd name="connsiteX350" fmla="*/ 1285772 w 1436930"/>
              <a:gd name="connsiteY350" fmla="*/ 491230 h 1383677"/>
              <a:gd name="connsiteX351" fmla="*/ 1290604 w 1436930"/>
              <a:gd name="connsiteY351" fmla="*/ 481567 h 1383677"/>
              <a:gd name="connsiteX352" fmla="*/ 1297802 w 1436930"/>
              <a:gd name="connsiteY352" fmla="*/ 472002 h 1383677"/>
              <a:gd name="connsiteX353" fmla="*/ 1307366 w 1436930"/>
              <a:gd name="connsiteY353" fmla="*/ 462438 h 1383677"/>
              <a:gd name="connsiteX354" fmla="*/ 1316931 w 1436930"/>
              <a:gd name="connsiteY354" fmla="*/ 455240 h 1383677"/>
              <a:gd name="connsiteX355" fmla="*/ 1324129 w 1436930"/>
              <a:gd name="connsiteY355" fmla="*/ 452775 h 1383677"/>
              <a:gd name="connsiteX356" fmla="*/ 1331327 w 1436930"/>
              <a:gd name="connsiteY356" fmla="*/ 450409 h 1383677"/>
              <a:gd name="connsiteX357" fmla="*/ 1316931 w 1436930"/>
              <a:gd name="connsiteY357" fmla="*/ 423983 h 1383677"/>
              <a:gd name="connsiteX358" fmla="*/ 1307366 w 1436930"/>
              <a:gd name="connsiteY358" fmla="*/ 431181 h 1383677"/>
              <a:gd name="connsiteX359" fmla="*/ 1297802 w 1436930"/>
              <a:gd name="connsiteY359" fmla="*/ 433646 h 1383677"/>
              <a:gd name="connsiteX360" fmla="*/ 1288139 w 1436930"/>
              <a:gd name="connsiteY360" fmla="*/ 436013 h 1383677"/>
              <a:gd name="connsiteX361" fmla="*/ 1283406 w 1436930"/>
              <a:gd name="connsiteY361" fmla="*/ 433646 h 1383677"/>
              <a:gd name="connsiteX362" fmla="*/ 1278574 w 1436930"/>
              <a:gd name="connsiteY362" fmla="*/ 431181 h 1383677"/>
              <a:gd name="connsiteX363" fmla="*/ 1276208 w 1436930"/>
              <a:gd name="connsiteY363" fmla="*/ 421617 h 1383677"/>
              <a:gd name="connsiteX364" fmla="*/ 1276208 w 1436930"/>
              <a:gd name="connsiteY364" fmla="*/ 414419 h 1383677"/>
              <a:gd name="connsiteX365" fmla="*/ 1280941 w 1436930"/>
              <a:gd name="connsiteY365" fmla="*/ 409587 h 1383677"/>
              <a:gd name="connsiteX366" fmla="*/ 1288139 w 1436930"/>
              <a:gd name="connsiteY366" fmla="*/ 402389 h 1383677"/>
              <a:gd name="connsiteX367" fmla="*/ 1297802 w 1436930"/>
              <a:gd name="connsiteY367" fmla="*/ 392825 h 1383677"/>
              <a:gd name="connsiteX368" fmla="*/ 1283406 w 1436930"/>
              <a:gd name="connsiteY368" fmla="*/ 371231 h 1383677"/>
              <a:gd name="connsiteX369" fmla="*/ 1278574 w 1436930"/>
              <a:gd name="connsiteY369" fmla="*/ 376063 h 1383677"/>
              <a:gd name="connsiteX370" fmla="*/ 1269010 w 1436930"/>
              <a:gd name="connsiteY370" fmla="*/ 380796 h 1383677"/>
              <a:gd name="connsiteX371" fmla="*/ 1252149 w 1436930"/>
              <a:gd name="connsiteY371" fmla="*/ 380796 h 1383677"/>
              <a:gd name="connsiteX372" fmla="*/ 1247416 w 1436930"/>
              <a:gd name="connsiteY372" fmla="*/ 378429 h 1383677"/>
              <a:gd name="connsiteX373" fmla="*/ 1244951 w 1436930"/>
              <a:gd name="connsiteY373" fmla="*/ 373598 h 1383677"/>
              <a:gd name="connsiteX374" fmla="*/ 1247416 w 1436930"/>
              <a:gd name="connsiteY374" fmla="*/ 364033 h 1383677"/>
              <a:gd name="connsiteX375" fmla="*/ 1249783 w 1436930"/>
              <a:gd name="connsiteY375" fmla="*/ 356835 h 1383677"/>
              <a:gd name="connsiteX376" fmla="*/ 1261812 w 1436930"/>
              <a:gd name="connsiteY376" fmla="*/ 344806 h 1383677"/>
              <a:gd name="connsiteX377" fmla="*/ 1264179 w 1436930"/>
              <a:gd name="connsiteY377" fmla="*/ 340073 h 1383677"/>
              <a:gd name="connsiteX378" fmla="*/ 1244951 w 1436930"/>
              <a:gd name="connsiteY378" fmla="*/ 316014 h 1383677"/>
              <a:gd name="connsiteX379" fmla="*/ 1235387 w 1436930"/>
              <a:gd name="connsiteY379" fmla="*/ 320846 h 1383677"/>
              <a:gd name="connsiteX380" fmla="*/ 1225822 w 1436930"/>
              <a:gd name="connsiteY380" fmla="*/ 328043 h 1383677"/>
              <a:gd name="connsiteX381" fmla="*/ 1213793 w 1436930"/>
              <a:gd name="connsiteY381" fmla="*/ 328043 h 1383677"/>
              <a:gd name="connsiteX382" fmla="*/ 1211426 w 1436930"/>
              <a:gd name="connsiteY382" fmla="*/ 323212 h 1383677"/>
              <a:gd name="connsiteX383" fmla="*/ 1208961 w 1436930"/>
              <a:gd name="connsiteY383" fmla="*/ 316014 h 1383677"/>
              <a:gd name="connsiteX384" fmla="*/ 1213793 w 1436930"/>
              <a:gd name="connsiteY384" fmla="*/ 308816 h 1383677"/>
              <a:gd name="connsiteX385" fmla="*/ 1218624 w 1436930"/>
              <a:gd name="connsiteY385" fmla="*/ 301618 h 1383677"/>
              <a:gd name="connsiteX386" fmla="*/ 1228189 w 1436930"/>
              <a:gd name="connsiteY386" fmla="*/ 294420 h 1383677"/>
              <a:gd name="connsiteX387" fmla="*/ 1216159 w 1436930"/>
              <a:gd name="connsiteY387" fmla="*/ 280024 h 1383677"/>
              <a:gd name="connsiteX388" fmla="*/ 1208961 w 1436930"/>
              <a:gd name="connsiteY388" fmla="*/ 284856 h 1383677"/>
              <a:gd name="connsiteX389" fmla="*/ 1201763 w 1436930"/>
              <a:gd name="connsiteY389" fmla="*/ 289687 h 1383677"/>
              <a:gd name="connsiteX390" fmla="*/ 1192199 w 1436930"/>
              <a:gd name="connsiteY390" fmla="*/ 289687 h 1383677"/>
              <a:gd name="connsiteX391" fmla="*/ 1187368 w 1436930"/>
              <a:gd name="connsiteY391" fmla="*/ 287222 h 1383677"/>
              <a:gd name="connsiteX392" fmla="*/ 1182635 w 1436930"/>
              <a:gd name="connsiteY392" fmla="*/ 287222 h 1383677"/>
              <a:gd name="connsiteX393" fmla="*/ 1182635 w 1436930"/>
              <a:gd name="connsiteY393" fmla="*/ 282489 h 1383677"/>
              <a:gd name="connsiteX394" fmla="*/ 1185001 w 1436930"/>
              <a:gd name="connsiteY394" fmla="*/ 280024 h 1383677"/>
              <a:gd name="connsiteX395" fmla="*/ 1185001 w 1436930"/>
              <a:gd name="connsiteY395" fmla="*/ 272826 h 1383677"/>
              <a:gd name="connsiteX396" fmla="*/ 1192199 w 1436930"/>
              <a:gd name="connsiteY396" fmla="*/ 265628 h 1383677"/>
              <a:gd name="connsiteX397" fmla="*/ 1197030 w 1436930"/>
              <a:gd name="connsiteY397" fmla="*/ 260895 h 1383677"/>
              <a:gd name="connsiteX398" fmla="*/ 1170605 w 1436930"/>
              <a:gd name="connsiteY398" fmla="*/ 236837 h 1383677"/>
              <a:gd name="connsiteX399" fmla="*/ 1144180 w 1436930"/>
              <a:gd name="connsiteY399" fmla="*/ 215243 h 1383677"/>
              <a:gd name="connsiteX400" fmla="*/ 1117853 w 1436930"/>
              <a:gd name="connsiteY400" fmla="*/ 193649 h 1383677"/>
              <a:gd name="connsiteX401" fmla="*/ 1089061 w 1436930"/>
              <a:gd name="connsiteY401" fmla="*/ 172055 h 1383677"/>
              <a:gd name="connsiteX402" fmla="*/ 1053071 w 1436930"/>
              <a:gd name="connsiteY402" fmla="*/ 150461 h 1383677"/>
              <a:gd name="connsiteX403" fmla="*/ 1014616 w 1436930"/>
              <a:gd name="connsiteY403" fmla="*/ 131332 h 1383677"/>
              <a:gd name="connsiteX404" fmla="*/ 976260 w 1436930"/>
              <a:gd name="connsiteY404" fmla="*/ 112105 h 1383677"/>
              <a:gd name="connsiteX405" fmla="*/ 937904 w 1436930"/>
              <a:gd name="connsiteY405" fmla="*/ 95343 h 1383677"/>
              <a:gd name="connsiteX406" fmla="*/ 897082 w 1436930"/>
              <a:gd name="connsiteY406" fmla="*/ 80947 h 1383677"/>
              <a:gd name="connsiteX407" fmla="*/ 856261 w 1436930"/>
              <a:gd name="connsiteY407" fmla="*/ 71284 h 1383677"/>
              <a:gd name="connsiteX408" fmla="*/ 815538 w 1436930"/>
              <a:gd name="connsiteY408" fmla="*/ 64086 h 1383677"/>
              <a:gd name="connsiteX409" fmla="*/ 772351 w 1436930"/>
              <a:gd name="connsiteY409" fmla="*/ 64086 h 1383677"/>
              <a:gd name="connsiteX410" fmla="*/ 769984 w 1436930"/>
              <a:gd name="connsiteY410" fmla="*/ 66551 h 1383677"/>
              <a:gd name="connsiteX411" fmla="*/ 767519 w 1436930"/>
              <a:gd name="connsiteY411" fmla="*/ 68917 h 1383677"/>
              <a:gd name="connsiteX412" fmla="*/ 762786 w 1436930"/>
              <a:gd name="connsiteY412" fmla="*/ 71284 h 1383677"/>
              <a:gd name="connsiteX413" fmla="*/ 757955 w 1436930"/>
              <a:gd name="connsiteY413" fmla="*/ 68917 h 1383677"/>
              <a:gd name="connsiteX414" fmla="*/ 753123 w 1436930"/>
              <a:gd name="connsiteY414" fmla="*/ 64086 h 1383677"/>
              <a:gd name="connsiteX415" fmla="*/ 419194 w 1436930"/>
              <a:gd name="connsiteY415" fmla="*/ 36745 h 1383677"/>
              <a:gd name="connsiteX416" fmla="*/ 419650 w 1436930"/>
              <a:gd name="connsiteY416" fmla="*/ 37759 h 1383677"/>
              <a:gd name="connsiteX417" fmla="*/ 422017 w 1436930"/>
              <a:gd name="connsiteY417" fmla="*/ 44957 h 1383677"/>
              <a:gd name="connsiteX418" fmla="*/ 419650 w 1436930"/>
              <a:gd name="connsiteY418" fmla="*/ 52155 h 1383677"/>
              <a:gd name="connsiteX419" fmla="*/ 417284 w 1436930"/>
              <a:gd name="connsiteY419" fmla="*/ 56888 h 1383677"/>
              <a:gd name="connsiteX420" fmla="*/ 412452 w 1436930"/>
              <a:gd name="connsiteY420" fmla="*/ 59353 h 1383677"/>
              <a:gd name="connsiteX421" fmla="*/ 405254 w 1436930"/>
              <a:gd name="connsiteY421" fmla="*/ 61719 h 1383677"/>
              <a:gd name="connsiteX422" fmla="*/ 398057 w 1436930"/>
              <a:gd name="connsiteY422" fmla="*/ 61719 h 1383677"/>
              <a:gd name="connsiteX423" fmla="*/ 393225 w 1436930"/>
              <a:gd name="connsiteY423" fmla="*/ 56888 h 1383677"/>
              <a:gd name="connsiteX424" fmla="*/ 388926 w 1436930"/>
              <a:gd name="connsiteY424" fmla="*/ 50350 h 1383677"/>
              <a:gd name="connsiteX425" fmla="*/ 419194 w 1436930"/>
              <a:gd name="connsiteY425" fmla="*/ 36745 h 1383677"/>
              <a:gd name="connsiteX426" fmla="*/ 698005 w 1436930"/>
              <a:gd name="connsiteY426" fmla="*/ 30561 h 1383677"/>
              <a:gd name="connsiteX427" fmla="*/ 719598 w 1436930"/>
              <a:gd name="connsiteY427" fmla="*/ 30561 h 1383677"/>
              <a:gd name="connsiteX428" fmla="*/ 741192 w 1436930"/>
              <a:gd name="connsiteY428" fmla="*/ 35294 h 1383677"/>
              <a:gd name="connsiteX429" fmla="*/ 820370 w 1436930"/>
              <a:gd name="connsiteY429" fmla="*/ 35294 h 1383677"/>
              <a:gd name="connsiteX430" fmla="*/ 844330 w 1436930"/>
              <a:gd name="connsiteY430" fmla="*/ 40125 h 1383677"/>
              <a:gd name="connsiteX431" fmla="*/ 897082 w 1436930"/>
              <a:gd name="connsiteY431" fmla="*/ 49690 h 1383677"/>
              <a:gd name="connsiteX432" fmla="*/ 945102 w 1436930"/>
              <a:gd name="connsiteY432" fmla="*/ 64086 h 1383677"/>
              <a:gd name="connsiteX433" fmla="*/ 1002686 w 1436930"/>
              <a:gd name="connsiteY433" fmla="*/ 85680 h 1383677"/>
              <a:gd name="connsiteX434" fmla="*/ 1060269 w 1436930"/>
              <a:gd name="connsiteY434" fmla="*/ 114471 h 1383677"/>
              <a:gd name="connsiteX435" fmla="*/ 1117853 w 1436930"/>
              <a:gd name="connsiteY435" fmla="*/ 143263 h 1383677"/>
              <a:gd name="connsiteX436" fmla="*/ 1144180 w 1436930"/>
              <a:gd name="connsiteY436" fmla="*/ 160124 h 1383677"/>
              <a:gd name="connsiteX437" fmla="*/ 1168239 w 1436930"/>
              <a:gd name="connsiteY437" fmla="*/ 179253 h 1383677"/>
              <a:gd name="connsiteX438" fmla="*/ 1211426 w 1436930"/>
              <a:gd name="connsiteY438" fmla="*/ 215243 h 1383677"/>
              <a:gd name="connsiteX439" fmla="*/ 1252149 w 1436930"/>
              <a:gd name="connsiteY439" fmla="*/ 253697 h 1383677"/>
              <a:gd name="connsiteX440" fmla="*/ 1290604 w 1436930"/>
              <a:gd name="connsiteY440" fmla="*/ 296885 h 1383677"/>
              <a:gd name="connsiteX441" fmla="*/ 1324129 w 1436930"/>
              <a:gd name="connsiteY441" fmla="*/ 342439 h 1383677"/>
              <a:gd name="connsiteX442" fmla="*/ 1352921 w 1436930"/>
              <a:gd name="connsiteY442" fmla="*/ 392825 h 1383677"/>
              <a:gd name="connsiteX443" fmla="*/ 1379346 w 1436930"/>
              <a:gd name="connsiteY443" fmla="*/ 443211 h 1383677"/>
              <a:gd name="connsiteX444" fmla="*/ 1400940 w 1436930"/>
              <a:gd name="connsiteY444" fmla="*/ 495963 h 1383677"/>
              <a:gd name="connsiteX445" fmla="*/ 1417702 w 1436930"/>
              <a:gd name="connsiteY445" fmla="*/ 548813 h 1383677"/>
              <a:gd name="connsiteX446" fmla="*/ 1427365 w 1436930"/>
              <a:gd name="connsiteY446" fmla="*/ 603932 h 1383677"/>
              <a:gd name="connsiteX447" fmla="*/ 1434563 w 1436930"/>
              <a:gd name="connsiteY447" fmla="*/ 656684 h 1383677"/>
              <a:gd name="connsiteX448" fmla="*/ 1436930 w 1436930"/>
              <a:gd name="connsiteY448" fmla="*/ 711901 h 1383677"/>
              <a:gd name="connsiteX449" fmla="*/ 1434563 w 1436930"/>
              <a:gd name="connsiteY449" fmla="*/ 767118 h 1383677"/>
              <a:gd name="connsiteX450" fmla="*/ 1429732 w 1436930"/>
              <a:gd name="connsiteY450" fmla="*/ 819871 h 1383677"/>
              <a:gd name="connsiteX451" fmla="*/ 1420167 w 1436930"/>
              <a:gd name="connsiteY451" fmla="*/ 872623 h 1383677"/>
              <a:gd name="connsiteX452" fmla="*/ 1405772 w 1436930"/>
              <a:gd name="connsiteY452" fmla="*/ 923008 h 1383677"/>
              <a:gd name="connsiteX453" fmla="*/ 1386544 w 1436930"/>
              <a:gd name="connsiteY453" fmla="*/ 973394 h 1383677"/>
              <a:gd name="connsiteX454" fmla="*/ 1364950 w 1436930"/>
              <a:gd name="connsiteY454" fmla="*/ 1021413 h 1383677"/>
              <a:gd name="connsiteX455" fmla="*/ 1338525 w 1436930"/>
              <a:gd name="connsiteY455" fmla="*/ 1066967 h 1383677"/>
              <a:gd name="connsiteX456" fmla="*/ 1307366 w 1436930"/>
              <a:gd name="connsiteY456" fmla="*/ 1110155 h 1383677"/>
              <a:gd name="connsiteX457" fmla="*/ 1273743 w 1436930"/>
              <a:gd name="connsiteY457" fmla="*/ 1153343 h 1383677"/>
              <a:gd name="connsiteX458" fmla="*/ 1237753 w 1436930"/>
              <a:gd name="connsiteY458" fmla="*/ 1191798 h 1383677"/>
              <a:gd name="connsiteX459" fmla="*/ 1197030 w 1436930"/>
              <a:gd name="connsiteY459" fmla="*/ 1225322 h 1383677"/>
              <a:gd name="connsiteX460" fmla="*/ 1151378 w 1436930"/>
              <a:gd name="connsiteY460" fmla="*/ 1256579 h 1383677"/>
              <a:gd name="connsiteX461" fmla="*/ 1103457 w 1436930"/>
              <a:gd name="connsiteY461" fmla="*/ 1285371 h 1383677"/>
              <a:gd name="connsiteX462" fmla="*/ 1062636 w 1436930"/>
              <a:gd name="connsiteY462" fmla="*/ 1306965 h 1383677"/>
              <a:gd name="connsiteX463" fmla="*/ 1019448 w 1436930"/>
              <a:gd name="connsiteY463" fmla="*/ 1323727 h 1383677"/>
              <a:gd name="connsiteX464" fmla="*/ 976260 w 1436930"/>
              <a:gd name="connsiteY464" fmla="*/ 1340489 h 1383677"/>
              <a:gd name="connsiteX465" fmla="*/ 930706 w 1436930"/>
              <a:gd name="connsiteY465" fmla="*/ 1352519 h 1383677"/>
              <a:gd name="connsiteX466" fmla="*/ 887518 w 1436930"/>
              <a:gd name="connsiteY466" fmla="*/ 1364548 h 1383677"/>
              <a:gd name="connsiteX467" fmla="*/ 841964 w 1436930"/>
              <a:gd name="connsiteY467" fmla="*/ 1371746 h 1383677"/>
              <a:gd name="connsiteX468" fmla="*/ 796311 w 1436930"/>
              <a:gd name="connsiteY468" fmla="*/ 1378944 h 1383677"/>
              <a:gd name="connsiteX469" fmla="*/ 748390 w 1436930"/>
              <a:gd name="connsiteY469" fmla="*/ 1381311 h 1383677"/>
              <a:gd name="connsiteX470" fmla="*/ 702737 w 1436930"/>
              <a:gd name="connsiteY470" fmla="*/ 1383677 h 1383677"/>
              <a:gd name="connsiteX471" fmla="*/ 657183 w 1436930"/>
              <a:gd name="connsiteY471" fmla="*/ 1381311 h 1383677"/>
              <a:gd name="connsiteX472" fmla="*/ 611629 w 1436930"/>
              <a:gd name="connsiteY472" fmla="*/ 1376479 h 1383677"/>
              <a:gd name="connsiteX473" fmla="*/ 565976 w 1436930"/>
              <a:gd name="connsiteY473" fmla="*/ 1369281 h 1383677"/>
              <a:gd name="connsiteX474" fmla="*/ 520422 w 1436930"/>
              <a:gd name="connsiteY474" fmla="*/ 1359717 h 1383677"/>
              <a:gd name="connsiteX475" fmla="*/ 477234 w 1436930"/>
              <a:gd name="connsiteY475" fmla="*/ 1347687 h 1383677"/>
              <a:gd name="connsiteX476" fmla="*/ 431680 w 1436930"/>
              <a:gd name="connsiteY476" fmla="*/ 1330925 h 1383677"/>
              <a:gd name="connsiteX477" fmla="*/ 390859 w 1436930"/>
              <a:gd name="connsiteY477" fmla="*/ 1314163 h 1383677"/>
              <a:gd name="connsiteX478" fmla="*/ 388492 w 1436930"/>
              <a:gd name="connsiteY478" fmla="*/ 1311698 h 1383677"/>
              <a:gd name="connsiteX479" fmla="*/ 381294 w 1436930"/>
              <a:gd name="connsiteY479" fmla="*/ 1311698 h 1383677"/>
              <a:gd name="connsiteX480" fmla="*/ 376463 w 1436930"/>
              <a:gd name="connsiteY480" fmla="*/ 1306965 h 1383677"/>
              <a:gd name="connsiteX481" fmla="*/ 342839 w 1436930"/>
              <a:gd name="connsiteY481" fmla="*/ 1287737 h 1383677"/>
              <a:gd name="connsiteX482" fmla="*/ 309314 w 1436930"/>
              <a:gd name="connsiteY482" fmla="*/ 1266144 h 1383677"/>
              <a:gd name="connsiteX483" fmla="*/ 280523 w 1436930"/>
              <a:gd name="connsiteY483" fmla="*/ 1242183 h 1383677"/>
              <a:gd name="connsiteX484" fmla="*/ 251731 w 1436930"/>
              <a:gd name="connsiteY484" fmla="*/ 1215758 h 1383677"/>
              <a:gd name="connsiteX485" fmla="*/ 225305 w 1436930"/>
              <a:gd name="connsiteY485" fmla="*/ 1186966 h 1383677"/>
              <a:gd name="connsiteX486" fmla="*/ 198880 w 1436930"/>
              <a:gd name="connsiteY486" fmla="*/ 1155808 h 1383677"/>
              <a:gd name="connsiteX487" fmla="*/ 177286 w 1436930"/>
              <a:gd name="connsiteY487" fmla="*/ 1124551 h 1383677"/>
              <a:gd name="connsiteX488" fmla="*/ 155692 w 1436930"/>
              <a:gd name="connsiteY488" fmla="*/ 1088561 h 1383677"/>
              <a:gd name="connsiteX489" fmla="*/ 138930 w 1436930"/>
              <a:gd name="connsiteY489" fmla="*/ 1055036 h 1383677"/>
              <a:gd name="connsiteX490" fmla="*/ 122167 w 1436930"/>
              <a:gd name="connsiteY490" fmla="*/ 1019047 h 1383677"/>
              <a:gd name="connsiteX491" fmla="*/ 107772 w 1436930"/>
              <a:gd name="connsiteY491" fmla="*/ 980592 h 1383677"/>
              <a:gd name="connsiteX492" fmla="*/ 95742 w 1436930"/>
              <a:gd name="connsiteY492" fmla="*/ 942236 h 1383677"/>
              <a:gd name="connsiteX493" fmla="*/ 86178 w 1436930"/>
              <a:gd name="connsiteY493" fmla="*/ 903880 h 1383677"/>
              <a:gd name="connsiteX494" fmla="*/ 78980 w 1436930"/>
              <a:gd name="connsiteY494" fmla="*/ 865425 h 1383677"/>
              <a:gd name="connsiteX495" fmla="*/ 74148 w 1436930"/>
              <a:gd name="connsiteY495" fmla="*/ 827069 h 1383677"/>
              <a:gd name="connsiteX496" fmla="*/ 71782 w 1436930"/>
              <a:gd name="connsiteY496" fmla="*/ 786247 h 1383677"/>
              <a:gd name="connsiteX497" fmla="*/ 71782 w 1436930"/>
              <a:gd name="connsiteY497" fmla="*/ 745525 h 1383677"/>
              <a:gd name="connsiteX498" fmla="*/ 71782 w 1436930"/>
              <a:gd name="connsiteY498" fmla="*/ 704703 h 1383677"/>
              <a:gd name="connsiteX499" fmla="*/ 76515 w 1436930"/>
              <a:gd name="connsiteY499" fmla="*/ 663882 h 1383677"/>
              <a:gd name="connsiteX500" fmla="*/ 81346 w 1436930"/>
              <a:gd name="connsiteY500" fmla="*/ 623159 h 1383677"/>
              <a:gd name="connsiteX501" fmla="*/ 88544 w 1436930"/>
              <a:gd name="connsiteY501" fmla="*/ 582338 h 1383677"/>
              <a:gd name="connsiteX502" fmla="*/ 100574 w 1436930"/>
              <a:gd name="connsiteY502" fmla="*/ 541616 h 1383677"/>
              <a:gd name="connsiteX503" fmla="*/ 112504 w 1436930"/>
              <a:gd name="connsiteY503" fmla="*/ 500794 h 1383677"/>
              <a:gd name="connsiteX504" fmla="*/ 126900 w 1436930"/>
              <a:gd name="connsiteY504" fmla="*/ 459973 h 1383677"/>
              <a:gd name="connsiteX505" fmla="*/ 143761 w 1436930"/>
              <a:gd name="connsiteY505" fmla="*/ 421617 h 1383677"/>
              <a:gd name="connsiteX506" fmla="*/ 160524 w 1436930"/>
              <a:gd name="connsiteY506" fmla="*/ 385627 h 1383677"/>
              <a:gd name="connsiteX507" fmla="*/ 182118 w 1436930"/>
              <a:gd name="connsiteY507" fmla="*/ 349637 h 1383677"/>
              <a:gd name="connsiteX508" fmla="*/ 206078 w 1436930"/>
              <a:gd name="connsiteY508" fmla="*/ 313648 h 1383677"/>
              <a:gd name="connsiteX509" fmla="*/ 230137 w 1436930"/>
              <a:gd name="connsiteY509" fmla="*/ 280024 h 1383677"/>
              <a:gd name="connsiteX510" fmla="*/ 256464 w 1436930"/>
              <a:gd name="connsiteY510" fmla="*/ 248866 h 1383677"/>
              <a:gd name="connsiteX511" fmla="*/ 285256 w 1436930"/>
              <a:gd name="connsiteY511" fmla="*/ 220074 h 1383677"/>
              <a:gd name="connsiteX512" fmla="*/ 316512 w 1436930"/>
              <a:gd name="connsiteY512" fmla="*/ 191282 h 1383677"/>
              <a:gd name="connsiteX513" fmla="*/ 345304 w 1436930"/>
              <a:gd name="connsiteY513" fmla="*/ 169689 h 1383677"/>
              <a:gd name="connsiteX514" fmla="*/ 374096 w 1436930"/>
              <a:gd name="connsiteY514" fmla="*/ 150461 h 1383677"/>
              <a:gd name="connsiteX515" fmla="*/ 405254 w 1436930"/>
              <a:gd name="connsiteY515" fmla="*/ 133699 h 1383677"/>
              <a:gd name="connsiteX516" fmla="*/ 436413 w 1436930"/>
              <a:gd name="connsiteY516" fmla="*/ 116936 h 1383677"/>
              <a:gd name="connsiteX517" fmla="*/ 498828 w 1436930"/>
              <a:gd name="connsiteY517" fmla="*/ 88145 h 1383677"/>
              <a:gd name="connsiteX518" fmla="*/ 565976 w 1436930"/>
              <a:gd name="connsiteY518" fmla="*/ 64086 h 1383677"/>
              <a:gd name="connsiteX519" fmla="*/ 604431 w 1436930"/>
              <a:gd name="connsiteY519" fmla="*/ 49690 h 1383677"/>
              <a:gd name="connsiteX520" fmla="*/ 649985 w 1436930"/>
              <a:gd name="connsiteY520" fmla="*/ 37759 h 1383677"/>
              <a:gd name="connsiteX521" fmla="*/ 673946 w 1436930"/>
              <a:gd name="connsiteY521" fmla="*/ 32927 h 1383677"/>
              <a:gd name="connsiteX522" fmla="*/ 698005 w 1436930"/>
              <a:gd name="connsiteY522" fmla="*/ 30561 h 1383677"/>
              <a:gd name="connsiteX523" fmla="*/ 570220 w 1436930"/>
              <a:gd name="connsiteY523" fmla="*/ 0 h 1383677"/>
              <a:gd name="connsiteX524" fmla="*/ 586862 w 1436930"/>
              <a:gd name="connsiteY524" fmla="*/ 12 h 1383677"/>
              <a:gd name="connsiteX525" fmla="*/ 580372 w 1436930"/>
              <a:gd name="connsiteY525" fmla="*/ 6502 h 1383677"/>
              <a:gd name="connsiteX526" fmla="*/ 573174 w 1436930"/>
              <a:gd name="connsiteY526" fmla="*/ 11334 h 1383677"/>
              <a:gd name="connsiteX527" fmla="*/ 563610 w 1436930"/>
              <a:gd name="connsiteY527" fmla="*/ 11334 h 1383677"/>
              <a:gd name="connsiteX528" fmla="*/ 556412 w 1436930"/>
              <a:gd name="connsiteY528" fmla="*/ 6502 h 1383677"/>
              <a:gd name="connsiteX529" fmla="*/ 549214 w 1436930"/>
              <a:gd name="connsiteY529" fmla="*/ 4136 h 1383677"/>
              <a:gd name="connsiteX530" fmla="*/ 548067 w 1436930"/>
              <a:gd name="connsiteY530" fmla="*/ 2410 h 1383677"/>
              <a:gd name="connsiteX531" fmla="*/ 570220 w 1436930"/>
              <a:gd name="connsiteY531" fmla="*/ 0 h 1383677"/>
              <a:gd name="connsiteX0" fmla="*/ 1187368 w 1436930"/>
              <a:gd name="connsiteY0" fmla="*/ 1297302 h 1383677"/>
              <a:gd name="connsiteX1" fmla="*/ 1201763 w 1436930"/>
              <a:gd name="connsiteY1" fmla="*/ 1287737 h 1383677"/>
              <a:gd name="connsiteX2" fmla="*/ 1202656 w 1436930"/>
              <a:gd name="connsiteY2" fmla="*/ 1288296 h 1383677"/>
              <a:gd name="connsiteX3" fmla="*/ 1187368 w 1436930"/>
              <a:gd name="connsiteY3" fmla="*/ 1300820 h 1383677"/>
              <a:gd name="connsiteX4" fmla="*/ 1187368 w 1436930"/>
              <a:gd name="connsiteY4" fmla="*/ 1297302 h 1383677"/>
              <a:gd name="connsiteX5" fmla="*/ 1942 w 1436930"/>
              <a:gd name="connsiteY5" fmla="*/ 716046 h 1383677"/>
              <a:gd name="connsiteX6" fmla="*/ 4634 w 1436930"/>
              <a:gd name="connsiteY6" fmla="*/ 716733 h 1383677"/>
              <a:gd name="connsiteX7" fmla="*/ 11832 w 1436930"/>
              <a:gd name="connsiteY7" fmla="*/ 721466 h 1383677"/>
              <a:gd name="connsiteX8" fmla="*/ 16564 w 1436930"/>
              <a:gd name="connsiteY8" fmla="*/ 728664 h 1383677"/>
              <a:gd name="connsiteX9" fmla="*/ 16564 w 1436930"/>
              <a:gd name="connsiteY9" fmla="*/ 735862 h 1383677"/>
              <a:gd name="connsiteX10" fmla="*/ 16564 w 1436930"/>
              <a:gd name="connsiteY10" fmla="*/ 745525 h 1383677"/>
              <a:gd name="connsiteX11" fmla="*/ 11832 w 1436930"/>
              <a:gd name="connsiteY11" fmla="*/ 752723 h 1383677"/>
              <a:gd name="connsiteX12" fmla="*/ 4634 w 1436930"/>
              <a:gd name="connsiteY12" fmla="*/ 757455 h 1383677"/>
              <a:gd name="connsiteX13" fmla="*/ 1529 w 1436930"/>
              <a:gd name="connsiteY13" fmla="*/ 758247 h 1383677"/>
              <a:gd name="connsiteX14" fmla="*/ 0 w 1436930"/>
              <a:gd name="connsiteY14" fmla="*/ 741849 h 1383677"/>
              <a:gd name="connsiteX15" fmla="*/ 1942 w 1436930"/>
              <a:gd name="connsiteY15" fmla="*/ 716046 h 1383677"/>
              <a:gd name="connsiteX16" fmla="*/ 278058 w 1436930"/>
              <a:gd name="connsiteY16" fmla="*/ 146379 h 1383677"/>
              <a:gd name="connsiteX17" fmla="*/ 278058 w 1436930"/>
              <a:gd name="connsiteY17" fmla="*/ 150461 h 1383677"/>
              <a:gd name="connsiteX18" fmla="*/ 275691 w 1436930"/>
              <a:gd name="connsiteY18" fmla="*/ 157659 h 1383677"/>
              <a:gd name="connsiteX19" fmla="*/ 270860 w 1436930"/>
              <a:gd name="connsiteY19" fmla="*/ 164857 h 1383677"/>
              <a:gd name="connsiteX20" fmla="*/ 263662 w 1436930"/>
              <a:gd name="connsiteY20" fmla="*/ 169689 h 1383677"/>
              <a:gd name="connsiteX21" fmla="*/ 258183 w 1436930"/>
              <a:gd name="connsiteY21" fmla="*/ 169689 h 1383677"/>
              <a:gd name="connsiteX22" fmla="*/ 278058 w 1436930"/>
              <a:gd name="connsiteY22" fmla="*/ 146379 h 1383677"/>
              <a:gd name="connsiteX23" fmla="*/ 1212715 w 1436930"/>
              <a:gd name="connsiteY23" fmla="*/ 140034 h 1383677"/>
              <a:gd name="connsiteX24" fmla="*/ 1242060 w 1436930"/>
              <a:gd name="connsiteY24" fmla="*/ 162729 h 1383677"/>
              <a:gd name="connsiteX25" fmla="*/ 1243380 w 1436930"/>
              <a:gd name="connsiteY25" fmla="*/ 164112 h 1383677"/>
              <a:gd name="connsiteX26" fmla="*/ 1235387 w 1436930"/>
              <a:gd name="connsiteY26" fmla="*/ 167322 h 1383677"/>
              <a:gd name="connsiteX27" fmla="*/ 1225822 w 1436930"/>
              <a:gd name="connsiteY27" fmla="*/ 167322 h 1383677"/>
              <a:gd name="connsiteX28" fmla="*/ 1216159 w 1436930"/>
              <a:gd name="connsiteY28" fmla="*/ 162491 h 1383677"/>
              <a:gd name="connsiteX29" fmla="*/ 1211426 w 1436930"/>
              <a:gd name="connsiteY29" fmla="*/ 155293 h 1383677"/>
              <a:gd name="connsiteX30" fmla="*/ 1208961 w 1436930"/>
              <a:gd name="connsiteY30" fmla="*/ 150461 h 1383677"/>
              <a:gd name="connsiteX31" fmla="*/ 1211426 w 1436930"/>
              <a:gd name="connsiteY31" fmla="*/ 143263 h 1383677"/>
              <a:gd name="connsiteX32" fmla="*/ 1212715 w 1436930"/>
              <a:gd name="connsiteY32" fmla="*/ 140034 h 1383677"/>
              <a:gd name="connsiteX33" fmla="*/ 753123 w 1436930"/>
              <a:gd name="connsiteY33" fmla="*/ 64086 h 1383677"/>
              <a:gd name="connsiteX34" fmla="*/ 717133 w 1436930"/>
              <a:gd name="connsiteY34" fmla="*/ 68917 h 1383677"/>
              <a:gd name="connsiteX35" fmla="*/ 681144 w 1436930"/>
              <a:gd name="connsiteY35" fmla="*/ 78482 h 1383677"/>
              <a:gd name="connsiteX36" fmla="*/ 673946 w 1436930"/>
              <a:gd name="connsiteY36" fmla="*/ 78482 h 1383677"/>
              <a:gd name="connsiteX37" fmla="*/ 669213 w 1436930"/>
              <a:gd name="connsiteY37" fmla="*/ 76115 h 1383677"/>
              <a:gd name="connsiteX38" fmla="*/ 666748 w 1436930"/>
              <a:gd name="connsiteY38" fmla="*/ 71284 h 1383677"/>
              <a:gd name="connsiteX39" fmla="*/ 664381 w 1436930"/>
              <a:gd name="connsiteY39" fmla="*/ 66551 h 1383677"/>
              <a:gd name="connsiteX40" fmla="*/ 637956 w 1436930"/>
              <a:gd name="connsiteY40" fmla="*/ 73749 h 1383677"/>
              <a:gd name="connsiteX41" fmla="*/ 580372 w 1436930"/>
              <a:gd name="connsiteY41" fmla="*/ 90511 h 1383677"/>
              <a:gd name="connsiteX42" fmla="*/ 525253 w 1436930"/>
              <a:gd name="connsiteY42" fmla="*/ 114471 h 1383677"/>
              <a:gd name="connsiteX43" fmla="*/ 458007 w 1436930"/>
              <a:gd name="connsiteY43" fmla="*/ 143263 h 1383677"/>
              <a:gd name="connsiteX44" fmla="*/ 426848 w 1436930"/>
              <a:gd name="connsiteY44" fmla="*/ 157659 h 1383677"/>
              <a:gd name="connsiteX45" fmla="*/ 398057 w 1436930"/>
              <a:gd name="connsiteY45" fmla="*/ 176886 h 1383677"/>
              <a:gd name="connsiteX46" fmla="*/ 369265 w 1436930"/>
              <a:gd name="connsiteY46" fmla="*/ 193649 h 1383677"/>
              <a:gd name="connsiteX47" fmla="*/ 340473 w 1436930"/>
              <a:gd name="connsiteY47" fmla="*/ 215243 h 1383677"/>
              <a:gd name="connsiteX48" fmla="*/ 314047 w 1436930"/>
              <a:gd name="connsiteY48" fmla="*/ 239302 h 1383677"/>
              <a:gd name="connsiteX49" fmla="*/ 290087 w 1436930"/>
              <a:gd name="connsiteY49" fmla="*/ 265628 h 1383677"/>
              <a:gd name="connsiteX50" fmla="*/ 266127 w 1436930"/>
              <a:gd name="connsiteY50" fmla="*/ 294420 h 1383677"/>
              <a:gd name="connsiteX51" fmla="*/ 242068 w 1436930"/>
              <a:gd name="connsiteY51" fmla="*/ 325677 h 1383677"/>
              <a:gd name="connsiteX52" fmla="*/ 220474 w 1436930"/>
              <a:gd name="connsiteY52" fmla="*/ 356835 h 1383677"/>
              <a:gd name="connsiteX53" fmla="*/ 201345 w 1436930"/>
              <a:gd name="connsiteY53" fmla="*/ 390459 h 1383677"/>
              <a:gd name="connsiteX54" fmla="*/ 184484 w 1436930"/>
              <a:gd name="connsiteY54" fmla="*/ 423983 h 1383677"/>
              <a:gd name="connsiteX55" fmla="*/ 167722 w 1436930"/>
              <a:gd name="connsiteY55" fmla="*/ 457607 h 1383677"/>
              <a:gd name="connsiteX56" fmla="*/ 153326 w 1436930"/>
              <a:gd name="connsiteY56" fmla="*/ 491230 h 1383677"/>
              <a:gd name="connsiteX57" fmla="*/ 141296 w 1436930"/>
              <a:gd name="connsiteY57" fmla="*/ 527220 h 1383677"/>
              <a:gd name="connsiteX58" fmla="*/ 131732 w 1436930"/>
              <a:gd name="connsiteY58" fmla="*/ 565576 h 1383677"/>
              <a:gd name="connsiteX59" fmla="*/ 122167 w 1436930"/>
              <a:gd name="connsiteY59" fmla="*/ 601566 h 1383677"/>
              <a:gd name="connsiteX60" fmla="*/ 117336 w 1436930"/>
              <a:gd name="connsiteY60" fmla="*/ 637555 h 1383677"/>
              <a:gd name="connsiteX61" fmla="*/ 112504 w 1436930"/>
              <a:gd name="connsiteY61" fmla="*/ 675912 h 1383677"/>
              <a:gd name="connsiteX62" fmla="*/ 110138 w 1436930"/>
              <a:gd name="connsiteY62" fmla="*/ 714268 h 1383677"/>
              <a:gd name="connsiteX63" fmla="*/ 107772 w 1436930"/>
              <a:gd name="connsiteY63" fmla="*/ 752723 h 1383677"/>
              <a:gd name="connsiteX64" fmla="*/ 110138 w 1436930"/>
              <a:gd name="connsiteY64" fmla="*/ 788712 h 1383677"/>
              <a:gd name="connsiteX65" fmla="*/ 114970 w 1436930"/>
              <a:gd name="connsiteY65" fmla="*/ 827069 h 1383677"/>
              <a:gd name="connsiteX66" fmla="*/ 119702 w 1436930"/>
              <a:gd name="connsiteY66" fmla="*/ 872623 h 1383677"/>
              <a:gd name="connsiteX67" fmla="*/ 131732 w 1436930"/>
              <a:gd name="connsiteY67" fmla="*/ 915810 h 1383677"/>
              <a:gd name="connsiteX68" fmla="*/ 143761 w 1436930"/>
              <a:gd name="connsiteY68" fmla="*/ 958998 h 1383677"/>
              <a:gd name="connsiteX69" fmla="*/ 158157 w 1436930"/>
              <a:gd name="connsiteY69" fmla="*/ 1002186 h 1383677"/>
              <a:gd name="connsiteX70" fmla="*/ 177286 w 1436930"/>
              <a:gd name="connsiteY70" fmla="*/ 1043007 h 1383677"/>
              <a:gd name="connsiteX71" fmla="*/ 198880 w 1436930"/>
              <a:gd name="connsiteY71" fmla="*/ 1081363 h 1383677"/>
              <a:gd name="connsiteX72" fmla="*/ 222939 w 1436930"/>
              <a:gd name="connsiteY72" fmla="*/ 1119818 h 1383677"/>
              <a:gd name="connsiteX73" fmla="*/ 251731 w 1436930"/>
              <a:gd name="connsiteY73" fmla="*/ 1155808 h 1383677"/>
              <a:gd name="connsiteX74" fmla="*/ 278058 w 1436930"/>
              <a:gd name="connsiteY74" fmla="*/ 1186966 h 1383677"/>
              <a:gd name="connsiteX75" fmla="*/ 309314 w 1436930"/>
              <a:gd name="connsiteY75" fmla="*/ 1213391 h 1383677"/>
              <a:gd name="connsiteX76" fmla="*/ 342839 w 1436930"/>
              <a:gd name="connsiteY76" fmla="*/ 1237352 h 1383677"/>
              <a:gd name="connsiteX77" fmla="*/ 376463 w 1436930"/>
              <a:gd name="connsiteY77" fmla="*/ 1258946 h 1383677"/>
              <a:gd name="connsiteX78" fmla="*/ 378829 w 1436930"/>
              <a:gd name="connsiteY78" fmla="*/ 1251748 h 1383677"/>
              <a:gd name="connsiteX79" fmla="*/ 383661 w 1436930"/>
              <a:gd name="connsiteY79" fmla="*/ 1244550 h 1383677"/>
              <a:gd name="connsiteX80" fmla="*/ 386027 w 1436930"/>
              <a:gd name="connsiteY80" fmla="*/ 1244550 h 1383677"/>
              <a:gd name="connsiteX81" fmla="*/ 395690 w 1436930"/>
              <a:gd name="connsiteY81" fmla="*/ 1254114 h 1383677"/>
              <a:gd name="connsiteX82" fmla="*/ 402888 w 1436930"/>
              <a:gd name="connsiteY82" fmla="*/ 1268510 h 1383677"/>
              <a:gd name="connsiteX83" fmla="*/ 402888 w 1436930"/>
              <a:gd name="connsiteY83" fmla="*/ 1273341 h 1383677"/>
              <a:gd name="connsiteX84" fmla="*/ 450809 w 1436930"/>
              <a:gd name="connsiteY84" fmla="*/ 1294935 h 1383677"/>
              <a:gd name="connsiteX85" fmla="*/ 448442 w 1436930"/>
              <a:gd name="connsiteY85" fmla="*/ 1282906 h 1383677"/>
              <a:gd name="connsiteX86" fmla="*/ 448442 w 1436930"/>
              <a:gd name="connsiteY86" fmla="*/ 1268510 h 1383677"/>
              <a:gd name="connsiteX87" fmla="*/ 450809 w 1436930"/>
              <a:gd name="connsiteY87" fmla="*/ 1256579 h 1383677"/>
              <a:gd name="connsiteX88" fmla="*/ 453274 w 1436930"/>
              <a:gd name="connsiteY88" fmla="*/ 1244550 h 1383677"/>
              <a:gd name="connsiteX89" fmla="*/ 455640 w 1436930"/>
              <a:gd name="connsiteY89" fmla="*/ 1244550 h 1383677"/>
              <a:gd name="connsiteX90" fmla="*/ 458007 w 1436930"/>
              <a:gd name="connsiteY90" fmla="*/ 1258946 h 1383677"/>
              <a:gd name="connsiteX91" fmla="*/ 462838 w 1436930"/>
              <a:gd name="connsiteY91" fmla="*/ 1270975 h 1383677"/>
              <a:gd name="connsiteX92" fmla="*/ 470036 w 1436930"/>
              <a:gd name="connsiteY92" fmla="*/ 1285371 h 1383677"/>
              <a:gd name="connsiteX93" fmla="*/ 474868 w 1436930"/>
              <a:gd name="connsiteY93" fmla="*/ 1297302 h 1383677"/>
              <a:gd name="connsiteX94" fmla="*/ 479601 w 1436930"/>
              <a:gd name="connsiteY94" fmla="*/ 1304500 h 1383677"/>
              <a:gd name="connsiteX95" fmla="*/ 520422 w 1436930"/>
              <a:gd name="connsiteY95" fmla="*/ 1316529 h 1383677"/>
              <a:gd name="connsiteX96" fmla="*/ 513224 w 1436930"/>
              <a:gd name="connsiteY96" fmla="*/ 1294935 h 1383677"/>
              <a:gd name="connsiteX97" fmla="*/ 510858 w 1436930"/>
              <a:gd name="connsiteY97" fmla="*/ 1282906 h 1383677"/>
              <a:gd name="connsiteX98" fmla="*/ 508392 w 1436930"/>
              <a:gd name="connsiteY98" fmla="*/ 1268510 h 1383677"/>
              <a:gd name="connsiteX99" fmla="*/ 508392 w 1436930"/>
              <a:gd name="connsiteY99" fmla="*/ 1254114 h 1383677"/>
              <a:gd name="connsiteX100" fmla="*/ 510858 w 1436930"/>
              <a:gd name="connsiteY100" fmla="*/ 1249381 h 1383677"/>
              <a:gd name="connsiteX101" fmla="*/ 513224 w 1436930"/>
              <a:gd name="connsiteY101" fmla="*/ 1244550 h 1383677"/>
              <a:gd name="connsiteX102" fmla="*/ 518055 w 1436930"/>
              <a:gd name="connsiteY102" fmla="*/ 1244550 h 1383677"/>
              <a:gd name="connsiteX103" fmla="*/ 522788 w 1436930"/>
              <a:gd name="connsiteY103" fmla="*/ 1246916 h 1383677"/>
              <a:gd name="connsiteX104" fmla="*/ 529986 w 1436930"/>
              <a:gd name="connsiteY104" fmla="*/ 1254114 h 1383677"/>
              <a:gd name="connsiteX105" fmla="*/ 537184 w 1436930"/>
              <a:gd name="connsiteY105" fmla="*/ 1273341 h 1383677"/>
              <a:gd name="connsiteX106" fmla="*/ 544382 w 1436930"/>
              <a:gd name="connsiteY106" fmla="*/ 1299767 h 1383677"/>
              <a:gd name="connsiteX107" fmla="*/ 551580 w 1436930"/>
              <a:gd name="connsiteY107" fmla="*/ 1311698 h 1383677"/>
              <a:gd name="connsiteX108" fmla="*/ 561243 w 1436930"/>
              <a:gd name="connsiteY108" fmla="*/ 1321361 h 1383677"/>
              <a:gd name="connsiteX109" fmla="*/ 563610 w 1436930"/>
              <a:gd name="connsiteY109" fmla="*/ 1326094 h 1383677"/>
              <a:gd name="connsiteX110" fmla="*/ 570808 w 1436930"/>
              <a:gd name="connsiteY110" fmla="*/ 1326094 h 1383677"/>
              <a:gd name="connsiteX111" fmla="*/ 626025 w 1436930"/>
              <a:gd name="connsiteY111" fmla="*/ 1333292 h 1383677"/>
              <a:gd name="connsiteX112" fmla="*/ 606798 w 1436930"/>
              <a:gd name="connsiteY112" fmla="*/ 1299767 h 1383677"/>
              <a:gd name="connsiteX113" fmla="*/ 601966 w 1436930"/>
              <a:gd name="connsiteY113" fmla="*/ 1287737 h 1383677"/>
              <a:gd name="connsiteX114" fmla="*/ 599600 w 1436930"/>
              <a:gd name="connsiteY114" fmla="*/ 1275708 h 1383677"/>
              <a:gd name="connsiteX115" fmla="*/ 597233 w 1436930"/>
              <a:gd name="connsiteY115" fmla="*/ 1263777 h 1383677"/>
              <a:gd name="connsiteX116" fmla="*/ 597233 w 1436930"/>
              <a:gd name="connsiteY116" fmla="*/ 1251748 h 1383677"/>
              <a:gd name="connsiteX117" fmla="*/ 599600 w 1436930"/>
              <a:gd name="connsiteY117" fmla="*/ 1249381 h 1383677"/>
              <a:gd name="connsiteX118" fmla="*/ 604431 w 1436930"/>
              <a:gd name="connsiteY118" fmla="*/ 1249381 h 1383677"/>
              <a:gd name="connsiteX119" fmla="*/ 613995 w 1436930"/>
              <a:gd name="connsiteY119" fmla="*/ 1258946 h 1383677"/>
              <a:gd name="connsiteX120" fmla="*/ 623560 w 1436930"/>
              <a:gd name="connsiteY120" fmla="*/ 1270975 h 1383677"/>
              <a:gd name="connsiteX121" fmla="*/ 640421 w 1436930"/>
              <a:gd name="connsiteY121" fmla="*/ 1294935 h 1383677"/>
              <a:gd name="connsiteX122" fmla="*/ 657183 w 1436930"/>
              <a:gd name="connsiteY122" fmla="*/ 1314163 h 1383677"/>
              <a:gd name="connsiteX123" fmla="*/ 662015 w 1436930"/>
              <a:gd name="connsiteY123" fmla="*/ 1323727 h 1383677"/>
              <a:gd name="connsiteX124" fmla="*/ 669213 w 1436930"/>
              <a:gd name="connsiteY124" fmla="*/ 1335757 h 1383677"/>
              <a:gd name="connsiteX125" fmla="*/ 731529 w 1436930"/>
              <a:gd name="connsiteY125" fmla="*/ 1335757 h 1383677"/>
              <a:gd name="connsiteX126" fmla="*/ 712400 w 1436930"/>
              <a:gd name="connsiteY126" fmla="*/ 1318896 h 1383677"/>
              <a:gd name="connsiteX127" fmla="*/ 698005 w 1436930"/>
              <a:gd name="connsiteY127" fmla="*/ 1297302 h 1383677"/>
              <a:gd name="connsiteX128" fmla="*/ 690807 w 1436930"/>
              <a:gd name="connsiteY128" fmla="*/ 1287737 h 1383677"/>
              <a:gd name="connsiteX129" fmla="*/ 685975 w 1436930"/>
              <a:gd name="connsiteY129" fmla="*/ 1275708 h 1383677"/>
              <a:gd name="connsiteX130" fmla="*/ 681144 w 1436930"/>
              <a:gd name="connsiteY130" fmla="*/ 1263777 h 1383677"/>
              <a:gd name="connsiteX131" fmla="*/ 678777 w 1436930"/>
              <a:gd name="connsiteY131" fmla="*/ 1251748 h 1383677"/>
              <a:gd name="connsiteX132" fmla="*/ 681144 w 1436930"/>
              <a:gd name="connsiteY132" fmla="*/ 1249381 h 1383677"/>
              <a:gd name="connsiteX133" fmla="*/ 683609 w 1436930"/>
              <a:gd name="connsiteY133" fmla="*/ 1249381 h 1383677"/>
              <a:gd name="connsiteX134" fmla="*/ 705202 w 1436930"/>
              <a:gd name="connsiteY134" fmla="*/ 1266144 h 1383677"/>
              <a:gd name="connsiteX135" fmla="*/ 726796 w 1436930"/>
              <a:gd name="connsiteY135" fmla="*/ 1282906 h 1383677"/>
              <a:gd name="connsiteX136" fmla="*/ 745925 w 1436930"/>
              <a:gd name="connsiteY136" fmla="*/ 1302133 h 1383677"/>
              <a:gd name="connsiteX137" fmla="*/ 762786 w 1436930"/>
              <a:gd name="connsiteY137" fmla="*/ 1321361 h 1383677"/>
              <a:gd name="connsiteX138" fmla="*/ 767519 w 1436930"/>
              <a:gd name="connsiteY138" fmla="*/ 1328559 h 1383677"/>
              <a:gd name="connsiteX139" fmla="*/ 767519 w 1436930"/>
              <a:gd name="connsiteY139" fmla="*/ 1335757 h 1383677"/>
              <a:gd name="connsiteX140" fmla="*/ 805974 w 1436930"/>
              <a:gd name="connsiteY140" fmla="*/ 1330925 h 1383677"/>
              <a:gd name="connsiteX141" fmla="*/ 841964 w 1436930"/>
              <a:gd name="connsiteY141" fmla="*/ 1326094 h 1383677"/>
              <a:gd name="connsiteX142" fmla="*/ 805974 w 1436930"/>
              <a:gd name="connsiteY142" fmla="*/ 1287737 h 1383677"/>
              <a:gd name="connsiteX143" fmla="*/ 784380 w 1436930"/>
              <a:gd name="connsiteY143" fmla="*/ 1266144 h 1383677"/>
              <a:gd name="connsiteX144" fmla="*/ 777182 w 1436930"/>
              <a:gd name="connsiteY144" fmla="*/ 1254114 h 1383677"/>
              <a:gd name="connsiteX145" fmla="*/ 772351 w 1436930"/>
              <a:gd name="connsiteY145" fmla="*/ 1239718 h 1383677"/>
              <a:gd name="connsiteX146" fmla="*/ 772351 w 1436930"/>
              <a:gd name="connsiteY146" fmla="*/ 1237352 h 1383677"/>
              <a:gd name="connsiteX147" fmla="*/ 781915 w 1436930"/>
              <a:gd name="connsiteY147" fmla="*/ 1237352 h 1383677"/>
              <a:gd name="connsiteX148" fmla="*/ 789113 w 1436930"/>
              <a:gd name="connsiteY148" fmla="*/ 1239718 h 1383677"/>
              <a:gd name="connsiteX149" fmla="*/ 803509 w 1436930"/>
              <a:gd name="connsiteY149" fmla="*/ 1246916 h 1383677"/>
              <a:gd name="connsiteX150" fmla="*/ 815538 w 1436930"/>
              <a:gd name="connsiteY150" fmla="*/ 1256579 h 1383677"/>
              <a:gd name="connsiteX151" fmla="*/ 827568 w 1436930"/>
              <a:gd name="connsiteY151" fmla="*/ 1266144 h 1383677"/>
              <a:gd name="connsiteX152" fmla="*/ 853895 w 1436930"/>
              <a:gd name="connsiteY152" fmla="*/ 1292569 h 1383677"/>
              <a:gd name="connsiteX153" fmla="*/ 877855 w 1436930"/>
              <a:gd name="connsiteY153" fmla="*/ 1318896 h 1383677"/>
              <a:gd name="connsiteX154" fmla="*/ 880320 w 1436930"/>
              <a:gd name="connsiteY154" fmla="*/ 1318896 h 1383677"/>
              <a:gd name="connsiteX155" fmla="*/ 928241 w 1436930"/>
              <a:gd name="connsiteY155" fmla="*/ 1309331 h 1383677"/>
              <a:gd name="connsiteX156" fmla="*/ 906647 w 1436930"/>
              <a:gd name="connsiteY156" fmla="*/ 1292569 h 1383677"/>
              <a:gd name="connsiteX157" fmla="*/ 887518 w 1436930"/>
              <a:gd name="connsiteY157" fmla="*/ 1273341 h 1383677"/>
              <a:gd name="connsiteX158" fmla="*/ 877855 w 1436930"/>
              <a:gd name="connsiteY158" fmla="*/ 1261312 h 1383677"/>
              <a:gd name="connsiteX159" fmla="*/ 868291 w 1436930"/>
              <a:gd name="connsiteY159" fmla="*/ 1246916 h 1383677"/>
              <a:gd name="connsiteX160" fmla="*/ 861093 w 1436930"/>
              <a:gd name="connsiteY160" fmla="*/ 1232520 h 1383677"/>
              <a:gd name="connsiteX161" fmla="*/ 858726 w 1436930"/>
              <a:gd name="connsiteY161" fmla="*/ 1225322 h 1383677"/>
              <a:gd name="connsiteX162" fmla="*/ 858726 w 1436930"/>
              <a:gd name="connsiteY162" fmla="*/ 1218124 h 1383677"/>
              <a:gd name="connsiteX163" fmla="*/ 861093 w 1436930"/>
              <a:gd name="connsiteY163" fmla="*/ 1215758 h 1383677"/>
              <a:gd name="connsiteX164" fmla="*/ 863459 w 1436930"/>
              <a:gd name="connsiteY164" fmla="*/ 1215758 h 1383677"/>
              <a:gd name="connsiteX165" fmla="*/ 880320 w 1436930"/>
              <a:gd name="connsiteY165" fmla="*/ 1225322 h 1383677"/>
              <a:gd name="connsiteX166" fmla="*/ 894716 w 1436930"/>
              <a:gd name="connsiteY166" fmla="*/ 1237352 h 1383677"/>
              <a:gd name="connsiteX167" fmla="*/ 921043 w 1436930"/>
              <a:gd name="connsiteY167" fmla="*/ 1261312 h 1383677"/>
              <a:gd name="connsiteX168" fmla="*/ 966696 w 1436930"/>
              <a:gd name="connsiteY168" fmla="*/ 1297302 h 1383677"/>
              <a:gd name="connsiteX169" fmla="*/ 1026646 w 1436930"/>
              <a:gd name="connsiteY169" fmla="*/ 1275708 h 1383677"/>
              <a:gd name="connsiteX170" fmla="*/ 1002686 w 1436930"/>
              <a:gd name="connsiteY170" fmla="*/ 1258946 h 1383677"/>
              <a:gd name="connsiteX171" fmla="*/ 985824 w 1436930"/>
              <a:gd name="connsiteY171" fmla="*/ 1242183 h 1383677"/>
              <a:gd name="connsiteX172" fmla="*/ 969062 w 1436930"/>
              <a:gd name="connsiteY172" fmla="*/ 1222956 h 1383677"/>
              <a:gd name="connsiteX173" fmla="*/ 954666 w 1436930"/>
              <a:gd name="connsiteY173" fmla="*/ 1203728 h 1383677"/>
              <a:gd name="connsiteX174" fmla="*/ 945102 w 1436930"/>
              <a:gd name="connsiteY174" fmla="*/ 1182135 h 1383677"/>
              <a:gd name="connsiteX175" fmla="*/ 947468 w 1436930"/>
              <a:gd name="connsiteY175" fmla="*/ 1177402 h 1383677"/>
              <a:gd name="connsiteX176" fmla="*/ 952300 w 1436930"/>
              <a:gd name="connsiteY176" fmla="*/ 1174937 h 1383677"/>
              <a:gd name="connsiteX177" fmla="*/ 969062 w 1436930"/>
              <a:gd name="connsiteY177" fmla="*/ 1184600 h 1383677"/>
              <a:gd name="connsiteX178" fmla="*/ 983458 w 1436930"/>
              <a:gd name="connsiteY178" fmla="*/ 1196530 h 1383677"/>
              <a:gd name="connsiteX179" fmla="*/ 1012250 w 1436930"/>
              <a:gd name="connsiteY179" fmla="*/ 1220589 h 1383677"/>
              <a:gd name="connsiteX180" fmla="*/ 1031477 w 1436930"/>
              <a:gd name="connsiteY180" fmla="*/ 1237352 h 1383677"/>
              <a:gd name="connsiteX181" fmla="*/ 1041042 w 1436930"/>
              <a:gd name="connsiteY181" fmla="*/ 1244550 h 1383677"/>
              <a:gd name="connsiteX182" fmla="*/ 1050606 w 1436930"/>
              <a:gd name="connsiteY182" fmla="*/ 1249381 h 1383677"/>
              <a:gd name="connsiteX183" fmla="*/ 1069834 w 1436930"/>
              <a:gd name="connsiteY183" fmla="*/ 1256579 h 1383677"/>
              <a:gd name="connsiteX184" fmla="*/ 1105823 w 1436930"/>
              <a:gd name="connsiteY184" fmla="*/ 1237352 h 1383677"/>
              <a:gd name="connsiteX185" fmla="*/ 1093794 w 1436930"/>
              <a:gd name="connsiteY185" fmla="*/ 1230154 h 1383677"/>
              <a:gd name="connsiteX186" fmla="*/ 1084230 w 1436930"/>
              <a:gd name="connsiteY186" fmla="*/ 1220589 h 1383677"/>
              <a:gd name="connsiteX187" fmla="*/ 1055438 w 1436930"/>
              <a:gd name="connsiteY187" fmla="*/ 1191798 h 1383677"/>
              <a:gd name="connsiteX188" fmla="*/ 1041042 w 1436930"/>
              <a:gd name="connsiteY188" fmla="*/ 1177402 h 1383677"/>
              <a:gd name="connsiteX189" fmla="*/ 1031477 w 1436930"/>
              <a:gd name="connsiteY189" fmla="*/ 1160541 h 1383677"/>
              <a:gd name="connsiteX190" fmla="*/ 1031477 w 1436930"/>
              <a:gd name="connsiteY190" fmla="*/ 1155808 h 1383677"/>
              <a:gd name="connsiteX191" fmla="*/ 1033844 w 1436930"/>
              <a:gd name="connsiteY191" fmla="*/ 1153343 h 1383677"/>
              <a:gd name="connsiteX192" fmla="*/ 1053071 w 1436930"/>
              <a:gd name="connsiteY192" fmla="*/ 1153343 h 1383677"/>
              <a:gd name="connsiteX193" fmla="*/ 1060269 w 1436930"/>
              <a:gd name="connsiteY193" fmla="*/ 1158174 h 1383677"/>
              <a:gd name="connsiteX194" fmla="*/ 1069834 w 1436930"/>
              <a:gd name="connsiteY194" fmla="*/ 1163006 h 1383677"/>
              <a:gd name="connsiteX195" fmla="*/ 1086596 w 1436930"/>
              <a:gd name="connsiteY195" fmla="*/ 1174937 h 1383677"/>
              <a:gd name="connsiteX196" fmla="*/ 1100992 w 1436930"/>
              <a:gd name="connsiteY196" fmla="*/ 1186966 h 1383677"/>
              <a:gd name="connsiteX197" fmla="*/ 1117853 w 1436930"/>
              <a:gd name="connsiteY197" fmla="*/ 1201362 h 1383677"/>
              <a:gd name="connsiteX198" fmla="*/ 1127417 w 1436930"/>
              <a:gd name="connsiteY198" fmla="*/ 1208560 h 1383677"/>
              <a:gd name="connsiteX199" fmla="*/ 1139447 w 1436930"/>
              <a:gd name="connsiteY199" fmla="*/ 1210926 h 1383677"/>
              <a:gd name="connsiteX200" fmla="*/ 1146645 w 1436930"/>
              <a:gd name="connsiteY200" fmla="*/ 1210926 h 1383677"/>
              <a:gd name="connsiteX201" fmla="*/ 1175437 w 1436930"/>
              <a:gd name="connsiteY201" fmla="*/ 1189332 h 1383677"/>
              <a:gd name="connsiteX202" fmla="*/ 1201763 w 1436930"/>
              <a:gd name="connsiteY202" fmla="*/ 1167739 h 1383677"/>
              <a:gd name="connsiteX203" fmla="*/ 1189832 w 1436930"/>
              <a:gd name="connsiteY203" fmla="*/ 1165372 h 1383677"/>
              <a:gd name="connsiteX204" fmla="*/ 1177803 w 1436930"/>
              <a:gd name="connsiteY204" fmla="*/ 1160541 h 1383677"/>
              <a:gd name="connsiteX205" fmla="*/ 1158576 w 1436930"/>
              <a:gd name="connsiteY205" fmla="*/ 1150976 h 1383677"/>
              <a:gd name="connsiteX206" fmla="*/ 1141813 w 1436930"/>
              <a:gd name="connsiteY206" fmla="*/ 1143778 h 1383677"/>
              <a:gd name="connsiteX207" fmla="*/ 1125051 w 1436930"/>
              <a:gd name="connsiteY207" fmla="*/ 1131749 h 1383677"/>
              <a:gd name="connsiteX208" fmla="*/ 1110655 w 1436930"/>
              <a:gd name="connsiteY208" fmla="*/ 1117353 h 1383677"/>
              <a:gd name="connsiteX209" fmla="*/ 1103457 w 1436930"/>
              <a:gd name="connsiteY209" fmla="*/ 1107789 h 1383677"/>
              <a:gd name="connsiteX210" fmla="*/ 1100992 w 1436930"/>
              <a:gd name="connsiteY210" fmla="*/ 1100591 h 1383677"/>
              <a:gd name="connsiteX211" fmla="*/ 1103457 w 1436930"/>
              <a:gd name="connsiteY211" fmla="*/ 1095759 h 1383677"/>
              <a:gd name="connsiteX212" fmla="*/ 1108190 w 1436930"/>
              <a:gd name="connsiteY212" fmla="*/ 1093393 h 1383677"/>
              <a:gd name="connsiteX213" fmla="*/ 1125051 w 1436930"/>
              <a:gd name="connsiteY213" fmla="*/ 1093393 h 1383677"/>
              <a:gd name="connsiteX214" fmla="*/ 1139447 w 1436930"/>
              <a:gd name="connsiteY214" fmla="*/ 1100591 h 1383677"/>
              <a:gd name="connsiteX215" fmla="*/ 1156209 w 1436930"/>
              <a:gd name="connsiteY215" fmla="*/ 1110155 h 1383677"/>
              <a:gd name="connsiteX216" fmla="*/ 1172972 w 1436930"/>
              <a:gd name="connsiteY216" fmla="*/ 1117353 h 1383677"/>
              <a:gd name="connsiteX217" fmla="*/ 1192199 w 1436930"/>
              <a:gd name="connsiteY217" fmla="*/ 1122184 h 1383677"/>
              <a:gd name="connsiteX218" fmla="*/ 1201763 w 1436930"/>
              <a:gd name="connsiteY218" fmla="*/ 1124551 h 1383677"/>
              <a:gd name="connsiteX219" fmla="*/ 1213793 w 1436930"/>
              <a:gd name="connsiteY219" fmla="*/ 1124551 h 1383677"/>
              <a:gd name="connsiteX220" fmla="*/ 1225822 w 1436930"/>
              <a:gd name="connsiteY220" fmla="*/ 1127016 h 1383677"/>
              <a:gd name="connsiteX221" fmla="*/ 1237753 w 1436930"/>
              <a:gd name="connsiteY221" fmla="*/ 1131749 h 1383677"/>
              <a:gd name="connsiteX222" fmla="*/ 1259347 w 1436930"/>
              <a:gd name="connsiteY222" fmla="*/ 1107789 h 1383677"/>
              <a:gd name="connsiteX223" fmla="*/ 1254614 w 1436930"/>
              <a:gd name="connsiteY223" fmla="*/ 1105422 h 1383677"/>
              <a:gd name="connsiteX224" fmla="*/ 1230555 w 1436930"/>
              <a:gd name="connsiteY224" fmla="*/ 1088561 h 1383677"/>
              <a:gd name="connsiteX225" fmla="*/ 1204228 w 1436930"/>
              <a:gd name="connsiteY225" fmla="*/ 1074165 h 1383677"/>
              <a:gd name="connsiteX226" fmla="*/ 1182635 w 1436930"/>
              <a:gd name="connsiteY226" fmla="*/ 1064601 h 1383677"/>
              <a:gd name="connsiteX227" fmla="*/ 1172972 w 1436930"/>
              <a:gd name="connsiteY227" fmla="*/ 1057403 h 1383677"/>
              <a:gd name="connsiteX228" fmla="*/ 1163407 w 1436930"/>
              <a:gd name="connsiteY228" fmla="*/ 1052571 h 1383677"/>
              <a:gd name="connsiteX229" fmla="*/ 1161041 w 1436930"/>
              <a:gd name="connsiteY229" fmla="*/ 1050205 h 1383677"/>
              <a:gd name="connsiteX230" fmla="*/ 1163407 w 1436930"/>
              <a:gd name="connsiteY230" fmla="*/ 1045373 h 1383677"/>
              <a:gd name="connsiteX231" fmla="*/ 1165774 w 1436930"/>
              <a:gd name="connsiteY231" fmla="*/ 1043007 h 1383677"/>
              <a:gd name="connsiteX232" fmla="*/ 1194566 w 1436930"/>
              <a:gd name="connsiteY232" fmla="*/ 1043007 h 1383677"/>
              <a:gd name="connsiteX233" fmla="*/ 1225822 w 1436930"/>
              <a:gd name="connsiteY233" fmla="*/ 1050205 h 1383677"/>
              <a:gd name="connsiteX234" fmla="*/ 1252149 w 1436930"/>
              <a:gd name="connsiteY234" fmla="*/ 1062234 h 1383677"/>
              <a:gd name="connsiteX235" fmla="*/ 1264179 w 1436930"/>
              <a:gd name="connsiteY235" fmla="*/ 1071799 h 1383677"/>
              <a:gd name="connsiteX236" fmla="*/ 1276208 w 1436930"/>
              <a:gd name="connsiteY236" fmla="*/ 1078997 h 1383677"/>
              <a:gd name="connsiteX237" fmla="*/ 1278574 w 1436930"/>
              <a:gd name="connsiteY237" fmla="*/ 1081363 h 1383677"/>
              <a:gd name="connsiteX238" fmla="*/ 1283406 w 1436930"/>
              <a:gd name="connsiteY238" fmla="*/ 1074165 h 1383677"/>
              <a:gd name="connsiteX239" fmla="*/ 1309733 w 1436930"/>
              <a:gd name="connsiteY239" fmla="*/ 1033443 h 1383677"/>
              <a:gd name="connsiteX240" fmla="*/ 1285772 w 1436930"/>
              <a:gd name="connsiteY240" fmla="*/ 1026245 h 1383677"/>
              <a:gd name="connsiteX241" fmla="*/ 1266545 w 1436930"/>
              <a:gd name="connsiteY241" fmla="*/ 1016582 h 1383677"/>
              <a:gd name="connsiteX242" fmla="*/ 1244951 w 1436930"/>
              <a:gd name="connsiteY242" fmla="*/ 1002186 h 1383677"/>
              <a:gd name="connsiteX243" fmla="*/ 1237753 w 1436930"/>
              <a:gd name="connsiteY243" fmla="*/ 992621 h 1383677"/>
              <a:gd name="connsiteX244" fmla="*/ 1235387 w 1436930"/>
              <a:gd name="connsiteY244" fmla="*/ 987790 h 1383677"/>
              <a:gd name="connsiteX245" fmla="*/ 1235387 w 1436930"/>
              <a:gd name="connsiteY245" fmla="*/ 983057 h 1383677"/>
              <a:gd name="connsiteX246" fmla="*/ 1237753 w 1436930"/>
              <a:gd name="connsiteY246" fmla="*/ 978225 h 1383677"/>
              <a:gd name="connsiteX247" fmla="*/ 1240218 w 1436930"/>
              <a:gd name="connsiteY247" fmla="*/ 975859 h 1383677"/>
              <a:gd name="connsiteX248" fmla="*/ 1249783 w 1436930"/>
              <a:gd name="connsiteY248" fmla="*/ 975859 h 1383677"/>
              <a:gd name="connsiteX249" fmla="*/ 1266545 w 1436930"/>
              <a:gd name="connsiteY249" fmla="*/ 980592 h 1383677"/>
              <a:gd name="connsiteX250" fmla="*/ 1297802 w 1436930"/>
              <a:gd name="connsiteY250" fmla="*/ 990255 h 1383677"/>
              <a:gd name="connsiteX251" fmla="*/ 1328960 w 1436930"/>
              <a:gd name="connsiteY251" fmla="*/ 994988 h 1383677"/>
              <a:gd name="connsiteX252" fmla="*/ 1345723 w 1436930"/>
              <a:gd name="connsiteY252" fmla="*/ 956632 h 1383677"/>
              <a:gd name="connsiteX253" fmla="*/ 1314564 w 1436930"/>
              <a:gd name="connsiteY253" fmla="*/ 947067 h 1383677"/>
              <a:gd name="connsiteX254" fmla="*/ 1273743 w 1436930"/>
              <a:gd name="connsiteY254" fmla="*/ 932671 h 1383677"/>
              <a:gd name="connsiteX255" fmla="*/ 1256981 w 1436930"/>
              <a:gd name="connsiteY255" fmla="*/ 923008 h 1383677"/>
              <a:gd name="connsiteX256" fmla="*/ 1240218 w 1436930"/>
              <a:gd name="connsiteY256" fmla="*/ 913444 h 1383677"/>
              <a:gd name="connsiteX257" fmla="*/ 1237753 w 1436930"/>
              <a:gd name="connsiteY257" fmla="*/ 911077 h 1383677"/>
              <a:gd name="connsiteX258" fmla="*/ 1237753 w 1436930"/>
              <a:gd name="connsiteY258" fmla="*/ 908612 h 1383677"/>
              <a:gd name="connsiteX259" fmla="*/ 1240218 w 1436930"/>
              <a:gd name="connsiteY259" fmla="*/ 906246 h 1383677"/>
              <a:gd name="connsiteX260" fmla="*/ 1261812 w 1436930"/>
              <a:gd name="connsiteY260" fmla="*/ 903880 h 1383677"/>
              <a:gd name="connsiteX261" fmla="*/ 1283406 w 1436930"/>
              <a:gd name="connsiteY261" fmla="*/ 903880 h 1383677"/>
              <a:gd name="connsiteX262" fmla="*/ 1302535 w 1436930"/>
              <a:gd name="connsiteY262" fmla="*/ 908612 h 1383677"/>
              <a:gd name="connsiteX263" fmla="*/ 1321762 w 1436930"/>
              <a:gd name="connsiteY263" fmla="*/ 913444 h 1383677"/>
              <a:gd name="connsiteX264" fmla="*/ 1340990 w 1436930"/>
              <a:gd name="connsiteY264" fmla="*/ 915810 h 1383677"/>
              <a:gd name="connsiteX265" fmla="*/ 1357752 w 1436930"/>
              <a:gd name="connsiteY265" fmla="*/ 920642 h 1383677"/>
              <a:gd name="connsiteX266" fmla="*/ 1372148 w 1436930"/>
              <a:gd name="connsiteY266" fmla="*/ 875088 h 1383677"/>
              <a:gd name="connsiteX267" fmla="*/ 1343356 w 1436930"/>
              <a:gd name="connsiteY267" fmla="*/ 877454 h 1383677"/>
              <a:gd name="connsiteX268" fmla="*/ 1316931 w 1436930"/>
              <a:gd name="connsiteY268" fmla="*/ 879821 h 1383677"/>
              <a:gd name="connsiteX269" fmla="*/ 1302535 w 1436930"/>
              <a:gd name="connsiteY269" fmla="*/ 877454 h 1383677"/>
              <a:gd name="connsiteX270" fmla="*/ 1288139 w 1436930"/>
              <a:gd name="connsiteY270" fmla="*/ 872623 h 1383677"/>
              <a:gd name="connsiteX271" fmla="*/ 1261812 w 1436930"/>
              <a:gd name="connsiteY271" fmla="*/ 863058 h 1383677"/>
              <a:gd name="connsiteX272" fmla="*/ 1259347 w 1436930"/>
              <a:gd name="connsiteY272" fmla="*/ 860692 h 1383677"/>
              <a:gd name="connsiteX273" fmla="*/ 1259347 w 1436930"/>
              <a:gd name="connsiteY273" fmla="*/ 858227 h 1383677"/>
              <a:gd name="connsiteX274" fmla="*/ 1261812 w 1436930"/>
              <a:gd name="connsiteY274" fmla="*/ 855860 h 1383677"/>
              <a:gd name="connsiteX275" fmla="*/ 1264179 w 1436930"/>
              <a:gd name="connsiteY275" fmla="*/ 855860 h 1383677"/>
              <a:gd name="connsiteX276" fmla="*/ 1280941 w 1436930"/>
              <a:gd name="connsiteY276" fmla="*/ 853494 h 1383677"/>
              <a:gd name="connsiteX277" fmla="*/ 1295337 w 1436930"/>
              <a:gd name="connsiteY277" fmla="*/ 851029 h 1383677"/>
              <a:gd name="connsiteX278" fmla="*/ 1326594 w 1436930"/>
              <a:gd name="connsiteY278" fmla="*/ 843831 h 1383677"/>
              <a:gd name="connsiteX279" fmla="*/ 1352921 w 1436930"/>
              <a:gd name="connsiteY279" fmla="*/ 839098 h 1383677"/>
              <a:gd name="connsiteX280" fmla="*/ 1367317 w 1436930"/>
              <a:gd name="connsiteY280" fmla="*/ 836633 h 1383677"/>
              <a:gd name="connsiteX281" fmla="*/ 1379346 w 1436930"/>
              <a:gd name="connsiteY281" fmla="*/ 836633 h 1383677"/>
              <a:gd name="connsiteX282" fmla="*/ 1388910 w 1436930"/>
              <a:gd name="connsiteY282" fmla="*/ 788712 h 1383677"/>
              <a:gd name="connsiteX283" fmla="*/ 1372148 w 1436930"/>
              <a:gd name="connsiteY283" fmla="*/ 788712 h 1383677"/>
              <a:gd name="connsiteX284" fmla="*/ 1333792 w 1436930"/>
              <a:gd name="connsiteY284" fmla="*/ 791079 h 1383677"/>
              <a:gd name="connsiteX285" fmla="*/ 1297802 w 1436930"/>
              <a:gd name="connsiteY285" fmla="*/ 793445 h 1383677"/>
              <a:gd name="connsiteX286" fmla="*/ 1280941 w 1436930"/>
              <a:gd name="connsiteY286" fmla="*/ 791079 h 1383677"/>
              <a:gd name="connsiteX287" fmla="*/ 1264179 w 1436930"/>
              <a:gd name="connsiteY287" fmla="*/ 786247 h 1383677"/>
              <a:gd name="connsiteX288" fmla="*/ 1261812 w 1436930"/>
              <a:gd name="connsiteY288" fmla="*/ 783881 h 1383677"/>
              <a:gd name="connsiteX289" fmla="*/ 1264179 w 1436930"/>
              <a:gd name="connsiteY289" fmla="*/ 781514 h 1383677"/>
              <a:gd name="connsiteX290" fmla="*/ 1283406 w 1436930"/>
              <a:gd name="connsiteY290" fmla="*/ 774316 h 1383677"/>
              <a:gd name="connsiteX291" fmla="*/ 1302535 w 1436930"/>
              <a:gd name="connsiteY291" fmla="*/ 767118 h 1383677"/>
              <a:gd name="connsiteX292" fmla="*/ 1345723 w 1436930"/>
              <a:gd name="connsiteY292" fmla="*/ 759920 h 1383677"/>
              <a:gd name="connsiteX293" fmla="*/ 1367317 w 1436930"/>
              <a:gd name="connsiteY293" fmla="*/ 755089 h 1383677"/>
              <a:gd name="connsiteX294" fmla="*/ 1391376 w 1436930"/>
              <a:gd name="connsiteY294" fmla="*/ 755089 h 1383677"/>
              <a:gd name="connsiteX295" fmla="*/ 1393742 w 1436930"/>
              <a:gd name="connsiteY295" fmla="*/ 704703 h 1383677"/>
              <a:gd name="connsiteX296" fmla="*/ 1367317 w 1436930"/>
              <a:gd name="connsiteY296" fmla="*/ 711901 h 1383677"/>
              <a:gd name="connsiteX297" fmla="*/ 1343356 w 1436930"/>
              <a:gd name="connsiteY297" fmla="*/ 719099 h 1383677"/>
              <a:gd name="connsiteX298" fmla="*/ 1319396 w 1436930"/>
              <a:gd name="connsiteY298" fmla="*/ 723931 h 1383677"/>
              <a:gd name="connsiteX299" fmla="*/ 1292970 w 1436930"/>
              <a:gd name="connsiteY299" fmla="*/ 721466 h 1383677"/>
              <a:gd name="connsiteX300" fmla="*/ 1290604 w 1436930"/>
              <a:gd name="connsiteY300" fmla="*/ 719099 h 1383677"/>
              <a:gd name="connsiteX301" fmla="*/ 1288139 w 1436930"/>
              <a:gd name="connsiteY301" fmla="*/ 716733 h 1383677"/>
              <a:gd name="connsiteX302" fmla="*/ 1288139 w 1436930"/>
              <a:gd name="connsiteY302" fmla="*/ 714268 h 1383677"/>
              <a:gd name="connsiteX303" fmla="*/ 1290604 w 1436930"/>
              <a:gd name="connsiteY303" fmla="*/ 709535 h 1383677"/>
              <a:gd name="connsiteX304" fmla="*/ 1302535 w 1436930"/>
              <a:gd name="connsiteY304" fmla="*/ 702337 h 1383677"/>
              <a:gd name="connsiteX305" fmla="*/ 1316931 w 1436930"/>
              <a:gd name="connsiteY305" fmla="*/ 695139 h 1383677"/>
              <a:gd name="connsiteX306" fmla="*/ 1343356 w 1436930"/>
              <a:gd name="connsiteY306" fmla="*/ 683109 h 1383677"/>
              <a:gd name="connsiteX307" fmla="*/ 1391376 w 1436930"/>
              <a:gd name="connsiteY307" fmla="*/ 663882 h 1383677"/>
              <a:gd name="connsiteX308" fmla="*/ 1386544 w 1436930"/>
              <a:gd name="connsiteY308" fmla="*/ 625526 h 1383677"/>
              <a:gd name="connsiteX309" fmla="*/ 1369782 w 1436930"/>
              <a:gd name="connsiteY309" fmla="*/ 635090 h 1383677"/>
              <a:gd name="connsiteX310" fmla="*/ 1352921 w 1436930"/>
              <a:gd name="connsiteY310" fmla="*/ 642288 h 1383677"/>
              <a:gd name="connsiteX311" fmla="*/ 1324129 w 1436930"/>
              <a:gd name="connsiteY311" fmla="*/ 649486 h 1383677"/>
              <a:gd name="connsiteX312" fmla="*/ 1309733 w 1436930"/>
              <a:gd name="connsiteY312" fmla="*/ 651951 h 1383677"/>
              <a:gd name="connsiteX313" fmla="*/ 1295337 w 1436930"/>
              <a:gd name="connsiteY313" fmla="*/ 649486 h 1383677"/>
              <a:gd name="connsiteX314" fmla="*/ 1292970 w 1436930"/>
              <a:gd name="connsiteY314" fmla="*/ 647120 h 1383677"/>
              <a:gd name="connsiteX315" fmla="*/ 1292970 w 1436930"/>
              <a:gd name="connsiteY315" fmla="*/ 642288 h 1383677"/>
              <a:gd name="connsiteX316" fmla="*/ 1302535 w 1436930"/>
              <a:gd name="connsiteY316" fmla="*/ 635090 h 1383677"/>
              <a:gd name="connsiteX317" fmla="*/ 1314564 w 1436930"/>
              <a:gd name="connsiteY317" fmla="*/ 625526 h 1383677"/>
              <a:gd name="connsiteX318" fmla="*/ 1340990 w 1436930"/>
              <a:gd name="connsiteY318" fmla="*/ 611130 h 1383677"/>
              <a:gd name="connsiteX319" fmla="*/ 1360119 w 1436930"/>
              <a:gd name="connsiteY319" fmla="*/ 596734 h 1383677"/>
              <a:gd name="connsiteX320" fmla="*/ 1369782 w 1436930"/>
              <a:gd name="connsiteY320" fmla="*/ 591903 h 1383677"/>
              <a:gd name="connsiteX321" fmla="*/ 1379346 w 1436930"/>
              <a:gd name="connsiteY321" fmla="*/ 587170 h 1383677"/>
              <a:gd name="connsiteX322" fmla="*/ 1369782 w 1436930"/>
              <a:gd name="connsiteY322" fmla="*/ 546348 h 1383677"/>
              <a:gd name="connsiteX323" fmla="*/ 1357752 w 1436930"/>
              <a:gd name="connsiteY323" fmla="*/ 560744 h 1383677"/>
              <a:gd name="connsiteX324" fmla="*/ 1343356 w 1436930"/>
              <a:gd name="connsiteY324" fmla="*/ 572774 h 1383677"/>
              <a:gd name="connsiteX325" fmla="*/ 1333792 w 1436930"/>
              <a:gd name="connsiteY325" fmla="*/ 579972 h 1383677"/>
              <a:gd name="connsiteX326" fmla="*/ 1324129 w 1436930"/>
              <a:gd name="connsiteY326" fmla="*/ 587170 h 1383677"/>
              <a:gd name="connsiteX327" fmla="*/ 1312198 w 1436930"/>
              <a:gd name="connsiteY327" fmla="*/ 591903 h 1383677"/>
              <a:gd name="connsiteX328" fmla="*/ 1307366 w 1436930"/>
              <a:gd name="connsiteY328" fmla="*/ 591903 h 1383677"/>
              <a:gd name="connsiteX329" fmla="*/ 1302535 w 1436930"/>
              <a:gd name="connsiteY329" fmla="*/ 589536 h 1383677"/>
              <a:gd name="connsiteX330" fmla="*/ 1297802 w 1436930"/>
              <a:gd name="connsiteY330" fmla="*/ 584803 h 1383677"/>
              <a:gd name="connsiteX331" fmla="*/ 1297802 w 1436930"/>
              <a:gd name="connsiteY331" fmla="*/ 579972 h 1383677"/>
              <a:gd name="connsiteX332" fmla="*/ 1300168 w 1436930"/>
              <a:gd name="connsiteY332" fmla="*/ 575140 h 1383677"/>
              <a:gd name="connsiteX333" fmla="*/ 1302535 w 1436930"/>
              <a:gd name="connsiteY333" fmla="*/ 570407 h 1383677"/>
              <a:gd name="connsiteX334" fmla="*/ 1309733 w 1436930"/>
              <a:gd name="connsiteY334" fmla="*/ 560744 h 1383677"/>
              <a:gd name="connsiteX335" fmla="*/ 1316931 w 1436930"/>
              <a:gd name="connsiteY335" fmla="*/ 553546 h 1383677"/>
              <a:gd name="connsiteX336" fmla="*/ 1338525 w 1436930"/>
              <a:gd name="connsiteY336" fmla="*/ 534418 h 1383677"/>
              <a:gd name="connsiteX337" fmla="*/ 1348188 w 1436930"/>
              <a:gd name="connsiteY337" fmla="*/ 522388 h 1383677"/>
              <a:gd name="connsiteX338" fmla="*/ 1352921 w 1436930"/>
              <a:gd name="connsiteY338" fmla="*/ 520022 h 1383677"/>
              <a:gd name="connsiteX339" fmla="*/ 1360119 w 1436930"/>
              <a:gd name="connsiteY339" fmla="*/ 517557 h 1383677"/>
              <a:gd name="connsiteX340" fmla="*/ 1343356 w 1436930"/>
              <a:gd name="connsiteY340" fmla="*/ 476834 h 1383677"/>
              <a:gd name="connsiteX341" fmla="*/ 1336158 w 1436930"/>
              <a:gd name="connsiteY341" fmla="*/ 484032 h 1383677"/>
              <a:gd name="connsiteX342" fmla="*/ 1321762 w 1436930"/>
              <a:gd name="connsiteY342" fmla="*/ 493596 h 1383677"/>
              <a:gd name="connsiteX343" fmla="*/ 1309733 w 1436930"/>
              <a:gd name="connsiteY343" fmla="*/ 503161 h 1383677"/>
              <a:gd name="connsiteX344" fmla="*/ 1302535 w 1436930"/>
              <a:gd name="connsiteY344" fmla="*/ 507992 h 1383677"/>
              <a:gd name="connsiteX345" fmla="*/ 1297802 w 1436930"/>
              <a:gd name="connsiteY345" fmla="*/ 510359 h 1383677"/>
              <a:gd name="connsiteX346" fmla="*/ 1290604 w 1436930"/>
              <a:gd name="connsiteY346" fmla="*/ 507992 h 1383677"/>
              <a:gd name="connsiteX347" fmla="*/ 1288139 w 1436930"/>
              <a:gd name="connsiteY347" fmla="*/ 503161 h 1383677"/>
              <a:gd name="connsiteX348" fmla="*/ 1285772 w 1436930"/>
              <a:gd name="connsiteY348" fmla="*/ 498428 h 1383677"/>
              <a:gd name="connsiteX349" fmla="*/ 1285772 w 1436930"/>
              <a:gd name="connsiteY349" fmla="*/ 491230 h 1383677"/>
              <a:gd name="connsiteX350" fmla="*/ 1290604 w 1436930"/>
              <a:gd name="connsiteY350" fmla="*/ 481567 h 1383677"/>
              <a:gd name="connsiteX351" fmla="*/ 1297802 w 1436930"/>
              <a:gd name="connsiteY351" fmla="*/ 472002 h 1383677"/>
              <a:gd name="connsiteX352" fmla="*/ 1307366 w 1436930"/>
              <a:gd name="connsiteY352" fmla="*/ 462438 h 1383677"/>
              <a:gd name="connsiteX353" fmla="*/ 1316931 w 1436930"/>
              <a:gd name="connsiteY353" fmla="*/ 455240 h 1383677"/>
              <a:gd name="connsiteX354" fmla="*/ 1324129 w 1436930"/>
              <a:gd name="connsiteY354" fmla="*/ 452775 h 1383677"/>
              <a:gd name="connsiteX355" fmla="*/ 1331327 w 1436930"/>
              <a:gd name="connsiteY355" fmla="*/ 450409 h 1383677"/>
              <a:gd name="connsiteX356" fmla="*/ 1316931 w 1436930"/>
              <a:gd name="connsiteY356" fmla="*/ 423983 h 1383677"/>
              <a:gd name="connsiteX357" fmla="*/ 1307366 w 1436930"/>
              <a:gd name="connsiteY357" fmla="*/ 431181 h 1383677"/>
              <a:gd name="connsiteX358" fmla="*/ 1297802 w 1436930"/>
              <a:gd name="connsiteY358" fmla="*/ 433646 h 1383677"/>
              <a:gd name="connsiteX359" fmla="*/ 1288139 w 1436930"/>
              <a:gd name="connsiteY359" fmla="*/ 436013 h 1383677"/>
              <a:gd name="connsiteX360" fmla="*/ 1283406 w 1436930"/>
              <a:gd name="connsiteY360" fmla="*/ 433646 h 1383677"/>
              <a:gd name="connsiteX361" fmla="*/ 1278574 w 1436930"/>
              <a:gd name="connsiteY361" fmla="*/ 431181 h 1383677"/>
              <a:gd name="connsiteX362" fmla="*/ 1276208 w 1436930"/>
              <a:gd name="connsiteY362" fmla="*/ 421617 h 1383677"/>
              <a:gd name="connsiteX363" fmla="*/ 1276208 w 1436930"/>
              <a:gd name="connsiteY363" fmla="*/ 414419 h 1383677"/>
              <a:gd name="connsiteX364" fmla="*/ 1280941 w 1436930"/>
              <a:gd name="connsiteY364" fmla="*/ 409587 h 1383677"/>
              <a:gd name="connsiteX365" fmla="*/ 1288139 w 1436930"/>
              <a:gd name="connsiteY365" fmla="*/ 402389 h 1383677"/>
              <a:gd name="connsiteX366" fmla="*/ 1297802 w 1436930"/>
              <a:gd name="connsiteY366" fmla="*/ 392825 h 1383677"/>
              <a:gd name="connsiteX367" fmla="*/ 1283406 w 1436930"/>
              <a:gd name="connsiteY367" fmla="*/ 371231 h 1383677"/>
              <a:gd name="connsiteX368" fmla="*/ 1278574 w 1436930"/>
              <a:gd name="connsiteY368" fmla="*/ 376063 h 1383677"/>
              <a:gd name="connsiteX369" fmla="*/ 1269010 w 1436930"/>
              <a:gd name="connsiteY369" fmla="*/ 380796 h 1383677"/>
              <a:gd name="connsiteX370" fmla="*/ 1252149 w 1436930"/>
              <a:gd name="connsiteY370" fmla="*/ 380796 h 1383677"/>
              <a:gd name="connsiteX371" fmla="*/ 1247416 w 1436930"/>
              <a:gd name="connsiteY371" fmla="*/ 378429 h 1383677"/>
              <a:gd name="connsiteX372" fmla="*/ 1244951 w 1436930"/>
              <a:gd name="connsiteY372" fmla="*/ 373598 h 1383677"/>
              <a:gd name="connsiteX373" fmla="*/ 1247416 w 1436930"/>
              <a:gd name="connsiteY373" fmla="*/ 364033 h 1383677"/>
              <a:gd name="connsiteX374" fmla="*/ 1249783 w 1436930"/>
              <a:gd name="connsiteY374" fmla="*/ 356835 h 1383677"/>
              <a:gd name="connsiteX375" fmla="*/ 1261812 w 1436930"/>
              <a:gd name="connsiteY375" fmla="*/ 344806 h 1383677"/>
              <a:gd name="connsiteX376" fmla="*/ 1264179 w 1436930"/>
              <a:gd name="connsiteY376" fmla="*/ 340073 h 1383677"/>
              <a:gd name="connsiteX377" fmla="*/ 1244951 w 1436930"/>
              <a:gd name="connsiteY377" fmla="*/ 316014 h 1383677"/>
              <a:gd name="connsiteX378" fmla="*/ 1235387 w 1436930"/>
              <a:gd name="connsiteY378" fmla="*/ 320846 h 1383677"/>
              <a:gd name="connsiteX379" fmla="*/ 1225822 w 1436930"/>
              <a:gd name="connsiteY379" fmla="*/ 328043 h 1383677"/>
              <a:gd name="connsiteX380" fmla="*/ 1213793 w 1436930"/>
              <a:gd name="connsiteY380" fmla="*/ 328043 h 1383677"/>
              <a:gd name="connsiteX381" fmla="*/ 1211426 w 1436930"/>
              <a:gd name="connsiteY381" fmla="*/ 323212 h 1383677"/>
              <a:gd name="connsiteX382" fmla="*/ 1208961 w 1436930"/>
              <a:gd name="connsiteY382" fmla="*/ 316014 h 1383677"/>
              <a:gd name="connsiteX383" fmla="*/ 1213793 w 1436930"/>
              <a:gd name="connsiteY383" fmla="*/ 308816 h 1383677"/>
              <a:gd name="connsiteX384" fmla="*/ 1218624 w 1436930"/>
              <a:gd name="connsiteY384" fmla="*/ 301618 h 1383677"/>
              <a:gd name="connsiteX385" fmla="*/ 1228189 w 1436930"/>
              <a:gd name="connsiteY385" fmla="*/ 294420 h 1383677"/>
              <a:gd name="connsiteX386" fmla="*/ 1216159 w 1436930"/>
              <a:gd name="connsiteY386" fmla="*/ 280024 h 1383677"/>
              <a:gd name="connsiteX387" fmla="*/ 1208961 w 1436930"/>
              <a:gd name="connsiteY387" fmla="*/ 284856 h 1383677"/>
              <a:gd name="connsiteX388" fmla="*/ 1201763 w 1436930"/>
              <a:gd name="connsiteY388" fmla="*/ 289687 h 1383677"/>
              <a:gd name="connsiteX389" fmla="*/ 1192199 w 1436930"/>
              <a:gd name="connsiteY389" fmla="*/ 289687 h 1383677"/>
              <a:gd name="connsiteX390" fmla="*/ 1187368 w 1436930"/>
              <a:gd name="connsiteY390" fmla="*/ 287222 h 1383677"/>
              <a:gd name="connsiteX391" fmla="*/ 1182635 w 1436930"/>
              <a:gd name="connsiteY391" fmla="*/ 287222 h 1383677"/>
              <a:gd name="connsiteX392" fmla="*/ 1182635 w 1436930"/>
              <a:gd name="connsiteY392" fmla="*/ 282489 h 1383677"/>
              <a:gd name="connsiteX393" fmla="*/ 1185001 w 1436930"/>
              <a:gd name="connsiteY393" fmla="*/ 280024 h 1383677"/>
              <a:gd name="connsiteX394" fmla="*/ 1185001 w 1436930"/>
              <a:gd name="connsiteY394" fmla="*/ 272826 h 1383677"/>
              <a:gd name="connsiteX395" fmla="*/ 1192199 w 1436930"/>
              <a:gd name="connsiteY395" fmla="*/ 265628 h 1383677"/>
              <a:gd name="connsiteX396" fmla="*/ 1197030 w 1436930"/>
              <a:gd name="connsiteY396" fmla="*/ 260895 h 1383677"/>
              <a:gd name="connsiteX397" fmla="*/ 1170605 w 1436930"/>
              <a:gd name="connsiteY397" fmla="*/ 236837 h 1383677"/>
              <a:gd name="connsiteX398" fmla="*/ 1144180 w 1436930"/>
              <a:gd name="connsiteY398" fmla="*/ 215243 h 1383677"/>
              <a:gd name="connsiteX399" fmla="*/ 1117853 w 1436930"/>
              <a:gd name="connsiteY399" fmla="*/ 193649 h 1383677"/>
              <a:gd name="connsiteX400" fmla="*/ 1089061 w 1436930"/>
              <a:gd name="connsiteY400" fmla="*/ 172055 h 1383677"/>
              <a:gd name="connsiteX401" fmla="*/ 1053071 w 1436930"/>
              <a:gd name="connsiteY401" fmla="*/ 150461 h 1383677"/>
              <a:gd name="connsiteX402" fmla="*/ 1014616 w 1436930"/>
              <a:gd name="connsiteY402" fmla="*/ 131332 h 1383677"/>
              <a:gd name="connsiteX403" fmla="*/ 976260 w 1436930"/>
              <a:gd name="connsiteY403" fmla="*/ 112105 h 1383677"/>
              <a:gd name="connsiteX404" fmla="*/ 937904 w 1436930"/>
              <a:gd name="connsiteY404" fmla="*/ 95343 h 1383677"/>
              <a:gd name="connsiteX405" fmla="*/ 897082 w 1436930"/>
              <a:gd name="connsiteY405" fmla="*/ 80947 h 1383677"/>
              <a:gd name="connsiteX406" fmla="*/ 856261 w 1436930"/>
              <a:gd name="connsiteY406" fmla="*/ 71284 h 1383677"/>
              <a:gd name="connsiteX407" fmla="*/ 815538 w 1436930"/>
              <a:gd name="connsiteY407" fmla="*/ 64086 h 1383677"/>
              <a:gd name="connsiteX408" fmla="*/ 772351 w 1436930"/>
              <a:gd name="connsiteY408" fmla="*/ 64086 h 1383677"/>
              <a:gd name="connsiteX409" fmla="*/ 769984 w 1436930"/>
              <a:gd name="connsiteY409" fmla="*/ 66551 h 1383677"/>
              <a:gd name="connsiteX410" fmla="*/ 767519 w 1436930"/>
              <a:gd name="connsiteY410" fmla="*/ 68917 h 1383677"/>
              <a:gd name="connsiteX411" fmla="*/ 762786 w 1436930"/>
              <a:gd name="connsiteY411" fmla="*/ 71284 h 1383677"/>
              <a:gd name="connsiteX412" fmla="*/ 757955 w 1436930"/>
              <a:gd name="connsiteY412" fmla="*/ 68917 h 1383677"/>
              <a:gd name="connsiteX413" fmla="*/ 753123 w 1436930"/>
              <a:gd name="connsiteY413" fmla="*/ 64086 h 1383677"/>
              <a:gd name="connsiteX414" fmla="*/ 419194 w 1436930"/>
              <a:gd name="connsiteY414" fmla="*/ 36745 h 1383677"/>
              <a:gd name="connsiteX415" fmla="*/ 419650 w 1436930"/>
              <a:gd name="connsiteY415" fmla="*/ 37759 h 1383677"/>
              <a:gd name="connsiteX416" fmla="*/ 422017 w 1436930"/>
              <a:gd name="connsiteY416" fmla="*/ 44957 h 1383677"/>
              <a:gd name="connsiteX417" fmla="*/ 419650 w 1436930"/>
              <a:gd name="connsiteY417" fmla="*/ 52155 h 1383677"/>
              <a:gd name="connsiteX418" fmla="*/ 417284 w 1436930"/>
              <a:gd name="connsiteY418" fmla="*/ 56888 h 1383677"/>
              <a:gd name="connsiteX419" fmla="*/ 412452 w 1436930"/>
              <a:gd name="connsiteY419" fmla="*/ 59353 h 1383677"/>
              <a:gd name="connsiteX420" fmla="*/ 405254 w 1436930"/>
              <a:gd name="connsiteY420" fmla="*/ 61719 h 1383677"/>
              <a:gd name="connsiteX421" fmla="*/ 398057 w 1436930"/>
              <a:gd name="connsiteY421" fmla="*/ 61719 h 1383677"/>
              <a:gd name="connsiteX422" fmla="*/ 393225 w 1436930"/>
              <a:gd name="connsiteY422" fmla="*/ 56888 h 1383677"/>
              <a:gd name="connsiteX423" fmla="*/ 388926 w 1436930"/>
              <a:gd name="connsiteY423" fmla="*/ 50350 h 1383677"/>
              <a:gd name="connsiteX424" fmla="*/ 419194 w 1436930"/>
              <a:gd name="connsiteY424" fmla="*/ 36745 h 1383677"/>
              <a:gd name="connsiteX425" fmla="*/ 698005 w 1436930"/>
              <a:gd name="connsiteY425" fmla="*/ 30561 h 1383677"/>
              <a:gd name="connsiteX426" fmla="*/ 719598 w 1436930"/>
              <a:gd name="connsiteY426" fmla="*/ 30561 h 1383677"/>
              <a:gd name="connsiteX427" fmla="*/ 741192 w 1436930"/>
              <a:gd name="connsiteY427" fmla="*/ 35294 h 1383677"/>
              <a:gd name="connsiteX428" fmla="*/ 820370 w 1436930"/>
              <a:gd name="connsiteY428" fmla="*/ 35294 h 1383677"/>
              <a:gd name="connsiteX429" fmla="*/ 844330 w 1436930"/>
              <a:gd name="connsiteY429" fmla="*/ 40125 h 1383677"/>
              <a:gd name="connsiteX430" fmla="*/ 897082 w 1436930"/>
              <a:gd name="connsiteY430" fmla="*/ 49690 h 1383677"/>
              <a:gd name="connsiteX431" fmla="*/ 945102 w 1436930"/>
              <a:gd name="connsiteY431" fmla="*/ 64086 h 1383677"/>
              <a:gd name="connsiteX432" fmla="*/ 1002686 w 1436930"/>
              <a:gd name="connsiteY432" fmla="*/ 85680 h 1383677"/>
              <a:gd name="connsiteX433" fmla="*/ 1060269 w 1436930"/>
              <a:gd name="connsiteY433" fmla="*/ 114471 h 1383677"/>
              <a:gd name="connsiteX434" fmla="*/ 1117853 w 1436930"/>
              <a:gd name="connsiteY434" fmla="*/ 143263 h 1383677"/>
              <a:gd name="connsiteX435" fmla="*/ 1144180 w 1436930"/>
              <a:gd name="connsiteY435" fmla="*/ 160124 h 1383677"/>
              <a:gd name="connsiteX436" fmla="*/ 1168239 w 1436930"/>
              <a:gd name="connsiteY436" fmla="*/ 179253 h 1383677"/>
              <a:gd name="connsiteX437" fmla="*/ 1211426 w 1436930"/>
              <a:gd name="connsiteY437" fmla="*/ 215243 h 1383677"/>
              <a:gd name="connsiteX438" fmla="*/ 1252149 w 1436930"/>
              <a:gd name="connsiteY438" fmla="*/ 253697 h 1383677"/>
              <a:gd name="connsiteX439" fmla="*/ 1290604 w 1436930"/>
              <a:gd name="connsiteY439" fmla="*/ 296885 h 1383677"/>
              <a:gd name="connsiteX440" fmla="*/ 1324129 w 1436930"/>
              <a:gd name="connsiteY440" fmla="*/ 342439 h 1383677"/>
              <a:gd name="connsiteX441" fmla="*/ 1352921 w 1436930"/>
              <a:gd name="connsiteY441" fmla="*/ 392825 h 1383677"/>
              <a:gd name="connsiteX442" fmla="*/ 1379346 w 1436930"/>
              <a:gd name="connsiteY442" fmla="*/ 443211 h 1383677"/>
              <a:gd name="connsiteX443" fmla="*/ 1400940 w 1436930"/>
              <a:gd name="connsiteY443" fmla="*/ 495963 h 1383677"/>
              <a:gd name="connsiteX444" fmla="*/ 1417702 w 1436930"/>
              <a:gd name="connsiteY444" fmla="*/ 548813 h 1383677"/>
              <a:gd name="connsiteX445" fmla="*/ 1427365 w 1436930"/>
              <a:gd name="connsiteY445" fmla="*/ 603932 h 1383677"/>
              <a:gd name="connsiteX446" fmla="*/ 1434563 w 1436930"/>
              <a:gd name="connsiteY446" fmla="*/ 656684 h 1383677"/>
              <a:gd name="connsiteX447" fmla="*/ 1436930 w 1436930"/>
              <a:gd name="connsiteY447" fmla="*/ 711901 h 1383677"/>
              <a:gd name="connsiteX448" fmla="*/ 1434563 w 1436930"/>
              <a:gd name="connsiteY448" fmla="*/ 767118 h 1383677"/>
              <a:gd name="connsiteX449" fmla="*/ 1429732 w 1436930"/>
              <a:gd name="connsiteY449" fmla="*/ 819871 h 1383677"/>
              <a:gd name="connsiteX450" fmla="*/ 1420167 w 1436930"/>
              <a:gd name="connsiteY450" fmla="*/ 872623 h 1383677"/>
              <a:gd name="connsiteX451" fmla="*/ 1405772 w 1436930"/>
              <a:gd name="connsiteY451" fmla="*/ 923008 h 1383677"/>
              <a:gd name="connsiteX452" fmla="*/ 1386544 w 1436930"/>
              <a:gd name="connsiteY452" fmla="*/ 973394 h 1383677"/>
              <a:gd name="connsiteX453" fmla="*/ 1364950 w 1436930"/>
              <a:gd name="connsiteY453" fmla="*/ 1021413 h 1383677"/>
              <a:gd name="connsiteX454" fmla="*/ 1338525 w 1436930"/>
              <a:gd name="connsiteY454" fmla="*/ 1066967 h 1383677"/>
              <a:gd name="connsiteX455" fmla="*/ 1307366 w 1436930"/>
              <a:gd name="connsiteY455" fmla="*/ 1110155 h 1383677"/>
              <a:gd name="connsiteX456" fmla="*/ 1273743 w 1436930"/>
              <a:gd name="connsiteY456" fmla="*/ 1153343 h 1383677"/>
              <a:gd name="connsiteX457" fmla="*/ 1237753 w 1436930"/>
              <a:gd name="connsiteY457" fmla="*/ 1191798 h 1383677"/>
              <a:gd name="connsiteX458" fmla="*/ 1197030 w 1436930"/>
              <a:gd name="connsiteY458" fmla="*/ 1225322 h 1383677"/>
              <a:gd name="connsiteX459" fmla="*/ 1151378 w 1436930"/>
              <a:gd name="connsiteY459" fmla="*/ 1256579 h 1383677"/>
              <a:gd name="connsiteX460" fmla="*/ 1103457 w 1436930"/>
              <a:gd name="connsiteY460" fmla="*/ 1285371 h 1383677"/>
              <a:gd name="connsiteX461" fmla="*/ 1062636 w 1436930"/>
              <a:gd name="connsiteY461" fmla="*/ 1306965 h 1383677"/>
              <a:gd name="connsiteX462" fmla="*/ 1019448 w 1436930"/>
              <a:gd name="connsiteY462" fmla="*/ 1323727 h 1383677"/>
              <a:gd name="connsiteX463" fmla="*/ 976260 w 1436930"/>
              <a:gd name="connsiteY463" fmla="*/ 1340489 h 1383677"/>
              <a:gd name="connsiteX464" fmla="*/ 930706 w 1436930"/>
              <a:gd name="connsiteY464" fmla="*/ 1352519 h 1383677"/>
              <a:gd name="connsiteX465" fmla="*/ 887518 w 1436930"/>
              <a:gd name="connsiteY465" fmla="*/ 1364548 h 1383677"/>
              <a:gd name="connsiteX466" fmla="*/ 841964 w 1436930"/>
              <a:gd name="connsiteY466" fmla="*/ 1371746 h 1383677"/>
              <a:gd name="connsiteX467" fmla="*/ 796311 w 1436930"/>
              <a:gd name="connsiteY467" fmla="*/ 1378944 h 1383677"/>
              <a:gd name="connsiteX468" fmla="*/ 748390 w 1436930"/>
              <a:gd name="connsiteY468" fmla="*/ 1381311 h 1383677"/>
              <a:gd name="connsiteX469" fmla="*/ 702737 w 1436930"/>
              <a:gd name="connsiteY469" fmla="*/ 1383677 h 1383677"/>
              <a:gd name="connsiteX470" fmla="*/ 657183 w 1436930"/>
              <a:gd name="connsiteY470" fmla="*/ 1381311 h 1383677"/>
              <a:gd name="connsiteX471" fmla="*/ 611629 w 1436930"/>
              <a:gd name="connsiteY471" fmla="*/ 1376479 h 1383677"/>
              <a:gd name="connsiteX472" fmla="*/ 565976 w 1436930"/>
              <a:gd name="connsiteY472" fmla="*/ 1369281 h 1383677"/>
              <a:gd name="connsiteX473" fmla="*/ 520422 w 1436930"/>
              <a:gd name="connsiteY473" fmla="*/ 1359717 h 1383677"/>
              <a:gd name="connsiteX474" fmla="*/ 477234 w 1436930"/>
              <a:gd name="connsiteY474" fmla="*/ 1347687 h 1383677"/>
              <a:gd name="connsiteX475" fmla="*/ 431680 w 1436930"/>
              <a:gd name="connsiteY475" fmla="*/ 1330925 h 1383677"/>
              <a:gd name="connsiteX476" fmla="*/ 390859 w 1436930"/>
              <a:gd name="connsiteY476" fmla="*/ 1314163 h 1383677"/>
              <a:gd name="connsiteX477" fmla="*/ 388492 w 1436930"/>
              <a:gd name="connsiteY477" fmla="*/ 1311698 h 1383677"/>
              <a:gd name="connsiteX478" fmla="*/ 381294 w 1436930"/>
              <a:gd name="connsiteY478" fmla="*/ 1311698 h 1383677"/>
              <a:gd name="connsiteX479" fmla="*/ 376463 w 1436930"/>
              <a:gd name="connsiteY479" fmla="*/ 1306965 h 1383677"/>
              <a:gd name="connsiteX480" fmla="*/ 342839 w 1436930"/>
              <a:gd name="connsiteY480" fmla="*/ 1287737 h 1383677"/>
              <a:gd name="connsiteX481" fmla="*/ 309314 w 1436930"/>
              <a:gd name="connsiteY481" fmla="*/ 1266144 h 1383677"/>
              <a:gd name="connsiteX482" fmla="*/ 280523 w 1436930"/>
              <a:gd name="connsiteY482" fmla="*/ 1242183 h 1383677"/>
              <a:gd name="connsiteX483" fmla="*/ 251731 w 1436930"/>
              <a:gd name="connsiteY483" fmla="*/ 1215758 h 1383677"/>
              <a:gd name="connsiteX484" fmla="*/ 225305 w 1436930"/>
              <a:gd name="connsiteY484" fmla="*/ 1186966 h 1383677"/>
              <a:gd name="connsiteX485" fmla="*/ 198880 w 1436930"/>
              <a:gd name="connsiteY485" fmla="*/ 1155808 h 1383677"/>
              <a:gd name="connsiteX486" fmla="*/ 177286 w 1436930"/>
              <a:gd name="connsiteY486" fmla="*/ 1124551 h 1383677"/>
              <a:gd name="connsiteX487" fmla="*/ 155692 w 1436930"/>
              <a:gd name="connsiteY487" fmla="*/ 1088561 h 1383677"/>
              <a:gd name="connsiteX488" fmla="*/ 138930 w 1436930"/>
              <a:gd name="connsiteY488" fmla="*/ 1055036 h 1383677"/>
              <a:gd name="connsiteX489" fmla="*/ 122167 w 1436930"/>
              <a:gd name="connsiteY489" fmla="*/ 1019047 h 1383677"/>
              <a:gd name="connsiteX490" fmla="*/ 107772 w 1436930"/>
              <a:gd name="connsiteY490" fmla="*/ 980592 h 1383677"/>
              <a:gd name="connsiteX491" fmla="*/ 95742 w 1436930"/>
              <a:gd name="connsiteY491" fmla="*/ 942236 h 1383677"/>
              <a:gd name="connsiteX492" fmla="*/ 86178 w 1436930"/>
              <a:gd name="connsiteY492" fmla="*/ 903880 h 1383677"/>
              <a:gd name="connsiteX493" fmla="*/ 78980 w 1436930"/>
              <a:gd name="connsiteY493" fmla="*/ 865425 h 1383677"/>
              <a:gd name="connsiteX494" fmla="*/ 74148 w 1436930"/>
              <a:gd name="connsiteY494" fmla="*/ 827069 h 1383677"/>
              <a:gd name="connsiteX495" fmla="*/ 71782 w 1436930"/>
              <a:gd name="connsiteY495" fmla="*/ 786247 h 1383677"/>
              <a:gd name="connsiteX496" fmla="*/ 71782 w 1436930"/>
              <a:gd name="connsiteY496" fmla="*/ 745525 h 1383677"/>
              <a:gd name="connsiteX497" fmla="*/ 71782 w 1436930"/>
              <a:gd name="connsiteY497" fmla="*/ 704703 h 1383677"/>
              <a:gd name="connsiteX498" fmla="*/ 76515 w 1436930"/>
              <a:gd name="connsiteY498" fmla="*/ 663882 h 1383677"/>
              <a:gd name="connsiteX499" fmla="*/ 81346 w 1436930"/>
              <a:gd name="connsiteY499" fmla="*/ 623159 h 1383677"/>
              <a:gd name="connsiteX500" fmla="*/ 88544 w 1436930"/>
              <a:gd name="connsiteY500" fmla="*/ 582338 h 1383677"/>
              <a:gd name="connsiteX501" fmla="*/ 100574 w 1436930"/>
              <a:gd name="connsiteY501" fmla="*/ 541616 h 1383677"/>
              <a:gd name="connsiteX502" fmla="*/ 112504 w 1436930"/>
              <a:gd name="connsiteY502" fmla="*/ 500794 h 1383677"/>
              <a:gd name="connsiteX503" fmla="*/ 126900 w 1436930"/>
              <a:gd name="connsiteY503" fmla="*/ 459973 h 1383677"/>
              <a:gd name="connsiteX504" fmla="*/ 143761 w 1436930"/>
              <a:gd name="connsiteY504" fmla="*/ 421617 h 1383677"/>
              <a:gd name="connsiteX505" fmla="*/ 160524 w 1436930"/>
              <a:gd name="connsiteY505" fmla="*/ 385627 h 1383677"/>
              <a:gd name="connsiteX506" fmla="*/ 182118 w 1436930"/>
              <a:gd name="connsiteY506" fmla="*/ 349637 h 1383677"/>
              <a:gd name="connsiteX507" fmla="*/ 206078 w 1436930"/>
              <a:gd name="connsiteY507" fmla="*/ 313648 h 1383677"/>
              <a:gd name="connsiteX508" fmla="*/ 230137 w 1436930"/>
              <a:gd name="connsiteY508" fmla="*/ 280024 h 1383677"/>
              <a:gd name="connsiteX509" fmla="*/ 256464 w 1436930"/>
              <a:gd name="connsiteY509" fmla="*/ 248866 h 1383677"/>
              <a:gd name="connsiteX510" fmla="*/ 285256 w 1436930"/>
              <a:gd name="connsiteY510" fmla="*/ 220074 h 1383677"/>
              <a:gd name="connsiteX511" fmla="*/ 316512 w 1436930"/>
              <a:gd name="connsiteY511" fmla="*/ 191282 h 1383677"/>
              <a:gd name="connsiteX512" fmla="*/ 345304 w 1436930"/>
              <a:gd name="connsiteY512" fmla="*/ 169689 h 1383677"/>
              <a:gd name="connsiteX513" fmla="*/ 374096 w 1436930"/>
              <a:gd name="connsiteY513" fmla="*/ 150461 h 1383677"/>
              <a:gd name="connsiteX514" fmla="*/ 405254 w 1436930"/>
              <a:gd name="connsiteY514" fmla="*/ 133699 h 1383677"/>
              <a:gd name="connsiteX515" fmla="*/ 436413 w 1436930"/>
              <a:gd name="connsiteY515" fmla="*/ 116936 h 1383677"/>
              <a:gd name="connsiteX516" fmla="*/ 498828 w 1436930"/>
              <a:gd name="connsiteY516" fmla="*/ 88145 h 1383677"/>
              <a:gd name="connsiteX517" fmla="*/ 565976 w 1436930"/>
              <a:gd name="connsiteY517" fmla="*/ 64086 h 1383677"/>
              <a:gd name="connsiteX518" fmla="*/ 604431 w 1436930"/>
              <a:gd name="connsiteY518" fmla="*/ 49690 h 1383677"/>
              <a:gd name="connsiteX519" fmla="*/ 649985 w 1436930"/>
              <a:gd name="connsiteY519" fmla="*/ 37759 h 1383677"/>
              <a:gd name="connsiteX520" fmla="*/ 673946 w 1436930"/>
              <a:gd name="connsiteY520" fmla="*/ 32927 h 1383677"/>
              <a:gd name="connsiteX521" fmla="*/ 698005 w 1436930"/>
              <a:gd name="connsiteY521" fmla="*/ 30561 h 1383677"/>
              <a:gd name="connsiteX522" fmla="*/ 570220 w 1436930"/>
              <a:gd name="connsiteY522" fmla="*/ 0 h 1383677"/>
              <a:gd name="connsiteX523" fmla="*/ 586862 w 1436930"/>
              <a:gd name="connsiteY523" fmla="*/ 12 h 1383677"/>
              <a:gd name="connsiteX524" fmla="*/ 580372 w 1436930"/>
              <a:gd name="connsiteY524" fmla="*/ 6502 h 1383677"/>
              <a:gd name="connsiteX525" fmla="*/ 573174 w 1436930"/>
              <a:gd name="connsiteY525" fmla="*/ 11334 h 1383677"/>
              <a:gd name="connsiteX526" fmla="*/ 563610 w 1436930"/>
              <a:gd name="connsiteY526" fmla="*/ 11334 h 1383677"/>
              <a:gd name="connsiteX527" fmla="*/ 556412 w 1436930"/>
              <a:gd name="connsiteY527" fmla="*/ 6502 h 1383677"/>
              <a:gd name="connsiteX528" fmla="*/ 549214 w 1436930"/>
              <a:gd name="connsiteY528" fmla="*/ 4136 h 1383677"/>
              <a:gd name="connsiteX529" fmla="*/ 548067 w 1436930"/>
              <a:gd name="connsiteY529" fmla="*/ 2410 h 1383677"/>
              <a:gd name="connsiteX530" fmla="*/ 570220 w 1436930"/>
              <a:gd name="connsiteY530" fmla="*/ 0 h 1383677"/>
              <a:gd name="connsiteX0" fmla="*/ 1187368 w 1436930"/>
              <a:gd name="connsiteY0" fmla="*/ 1300820 h 1383677"/>
              <a:gd name="connsiteX1" fmla="*/ 1201763 w 1436930"/>
              <a:gd name="connsiteY1" fmla="*/ 1287737 h 1383677"/>
              <a:gd name="connsiteX2" fmla="*/ 1202656 w 1436930"/>
              <a:gd name="connsiteY2" fmla="*/ 1288296 h 1383677"/>
              <a:gd name="connsiteX3" fmla="*/ 1187368 w 1436930"/>
              <a:gd name="connsiteY3" fmla="*/ 1300820 h 1383677"/>
              <a:gd name="connsiteX4" fmla="*/ 1942 w 1436930"/>
              <a:gd name="connsiteY4" fmla="*/ 716046 h 1383677"/>
              <a:gd name="connsiteX5" fmla="*/ 4634 w 1436930"/>
              <a:gd name="connsiteY5" fmla="*/ 716733 h 1383677"/>
              <a:gd name="connsiteX6" fmla="*/ 11832 w 1436930"/>
              <a:gd name="connsiteY6" fmla="*/ 721466 h 1383677"/>
              <a:gd name="connsiteX7" fmla="*/ 16564 w 1436930"/>
              <a:gd name="connsiteY7" fmla="*/ 728664 h 1383677"/>
              <a:gd name="connsiteX8" fmla="*/ 16564 w 1436930"/>
              <a:gd name="connsiteY8" fmla="*/ 735862 h 1383677"/>
              <a:gd name="connsiteX9" fmla="*/ 16564 w 1436930"/>
              <a:gd name="connsiteY9" fmla="*/ 745525 h 1383677"/>
              <a:gd name="connsiteX10" fmla="*/ 11832 w 1436930"/>
              <a:gd name="connsiteY10" fmla="*/ 752723 h 1383677"/>
              <a:gd name="connsiteX11" fmla="*/ 4634 w 1436930"/>
              <a:gd name="connsiteY11" fmla="*/ 757455 h 1383677"/>
              <a:gd name="connsiteX12" fmla="*/ 1529 w 1436930"/>
              <a:gd name="connsiteY12" fmla="*/ 758247 h 1383677"/>
              <a:gd name="connsiteX13" fmla="*/ 0 w 1436930"/>
              <a:gd name="connsiteY13" fmla="*/ 741849 h 1383677"/>
              <a:gd name="connsiteX14" fmla="*/ 1942 w 1436930"/>
              <a:gd name="connsiteY14" fmla="*/ 716046 h 1383677"/>
              <a:gd name="connsiteX15" fmla="*/ 278058 w 1436930"/>
              <a:gd name="connsiteY15" fmla="*/ 146379 h 1383677"/>
              <a:gd name="connsiteX16" fmla="*/ 278058 w 1436930"/>
              <a:gd name="connsiteY16" fmla="*/ 150461 h 1383677"/>
              <a:gd name="connsiteX17" fmla="*/ 275691 w 1436930"/>
              <a:gd name="connsiteY17" fmla="*/ 157659 h 1383677"/>
              <a:gd name="connsiteX18" fmla="*/ 270860 w 1436930"/>
              <a:gd name="connsiteY18" fmla="*/ 164857 h 1383677"/>
              <a:gd name="connsiteX19" fmla="*/ 263662 w 1436930"/>
              <a:gd name="connsiteY19" fmla="*/ 169689 h 1383677"/>
              <a:gd name="connsiteX20" fmla="*/ 258183 w 1436930"/>
              <a:gd name="connsiteY20" fmla="*/ 169689 h 1383677"/>
              <a:gd name="connsiteX21" fmla="*/ 278058 w 1436930"/>
              <a:gd name="connsiteY21" fmla="*/ 146379 h 1383677"/>
              <a:gd name="connsiteX22" fmla="*/ 1212715 w 1436930"/>
              <a:gd name="connsiteY22" fmla="*/ 140034 h 1383677"/>
              <a:gd name="connsiteX23" fmla="*/ 1242060 w 1436930"/>
              <a:gd name="connsiteY23" fmla="*/ 162729 h 1383677"/>
              <a:gd name="connsiteX24" fmla="*/ 1243380 w 1436930"/>
              <a:gd name="connsiteY24" fmla="*/ 164112 h 1383677"/>
              <a:gd name="connsiteX25" fmla="*/ 1235387 w 1436930"/>
              <a:gd name="connsiteY25" fmla="*/ 167322 h 1383677"/>
              <a:gd name="connsiteX26" fmla="*/ 1225822 w 1436930"/>
              <a:gd name="connsiteY26" fmla="*/ 167322 h 1383677"/>
              <a:gd name="connsiteX27" fmla="*/ 1216159 w 1436930"/>
              <a:gd name="connsiteY27" fmla="*/ 162491 h 1383677"/>
              <a:gd name="connsiteX28" fmla="*/ 1211426 w 1436930"/>
              <a:gd name="connsiteY28" fmla="*/ 155293 h 1383677"/>
              <a:gd name="connsiteX29" fmla="*/ 1208961 w 1436930"/>
              <a:gd name="connsiteY29" fmla="*/ 150461 h 1383677"/>
              <a:gd name="connsiteX30" fmla="*/ 1211426 w 1436930"/>
              <a:gd name="connsiteY30" fmla="*/ 143263 h 1383677"/>
              <a:gd name="connsiteX31" fmla="*/ 1212715 w 1436930"/>
              <a:gd name="connsiteY31" fmla="*/ 140034 h 1383677"/>
              <a:gd name="connsiteX32" fmla="*/ 753123 w 1436930"/>
              <a:gd name="connsiteY32" fmla="*/ 64086 h 1383677"/>
              <a:gd name="connsiteX33" fmla="*/ 717133 w 1436930"/>
              <a:gd name="connsiteY33" fmla="*/ 68917 h 1383677"/>
              <a:gd name="connsiteX34" fmla="*/ 681144 w 1436930"/>
              <a:gd name="connsiteY34" fmla="*/ 78482 h 1383677"/>
              <a:gd name="connsiteX35" fmla="*/ 673946 w 1436930"/>
              <a:gd name="connsiteY35" fmla="*/ 78482 h 1383677"/>
              <a:gd name="connsiteX36" fmla="*/ 669213 w 1436930"/>
              <a:gd name="connsiteY36" fmla="*/ 76115 h 1383677"/>
              <a:gd name="connsiteX37" fmla="*/ 666748 w 1436930"/>
              <a:gd name="connsiteY37" fmla="*/ 71284 h 1383677"/>
              <a:gd name="connsiteX38" fmla="*/ 664381 w 1436930"/>
              <a:gd name="connsiteY38" fmla="*/ 66551 h 1383677"/>
              <a:gd name="connsiteX39" fmla="*/ 637956 w 1436930"/>
              <a:gd name="connsiteY39" fmla="*/ 73749 h 1383677"/>
              <a:gd name="connsiteX40" fmla="*/ 580372 w 1436930"/>
              <a:gd name="connsiteY40" fmla="*/ 90511 h 1383677"/>
              <a:gd name="connsiteX41" fmla="*/ 525253 w 1436930"/>
              <a:gd name="connsiteY41" fmla="*/ 114471 h 1383677"/>
              <a:gd name="connsiteX42" fmla="*/ 458007 w 1436930"/>
              <a:gd name="connsiteY42" fmla="*/ 143263 h 1383677"/>
              <a:gd name="connsiteX43" fmla="*/ 426848 w 1436930"/>
              <a:gd name="connsiteY43" fmla="*/ 157659 h 1383677"/>
              <a:gd name="connsiteX44" fmla="*/ 398057 w 1436930"/>
              <a:gd name="connsiteY44" fmla="*/ 176886 h 1383677"/>
              <a:gd name="connsiteX45" fmla="*/ 369265 w 1436930"/>
              <a:gd name="connsiteY45" fmla="*/ 193649 h 1383677"/>
              <a:gd name="connsiteX46" fmla="*/ 340473 w 1436930"/>
              <a:gd name="connsiteY46" fmla="*/ 215243 h 1383677"/>
              <a:gd name="connsiteX47" fmla="*/ 314047 w 1436930"/>
              <a:gd name="connsiteY47" fmla="*/ 239302 h 1383677"/>
              <a:gd name="connsiteX48" fmla="*/ 290087 w 1436930"/>
              <a:gd name="connsiteY48" fmla="*/ 265628 h 1383677"/>
              <a:gd name="connsiteX49" fmla="*/ 266127 w 1436930"/>
              <a:gd name="connsiteY49" fmla="*/ 294420 h 1383677"/>
              <a:gd name="connsiteX50" fmla="*/ 242068 w 1436930"/>
              <a:gd name="connsiteY50" fmla="*/ 325677 h 1383677"/>
              <a:gd name="connsiteX51" fmla="*/ 220474 w 1436930"/>
              <a:gd name="connsiteY51" fmla="*/ 356835 h 1383677"/>
              <a:gd name="connsiteX52" fmla="*/ 201345 w 1436930"/>
              <a:gd name="connsiteY52" fmla="*/ 390459 h 1383677"/>
              <a:gd name="connsiteX53" fmla="*/ 184484 w 1436930"/>
              <a:gd name="connsiteY53" fmla="*/ 423983 h 1383677"/>
              <a:gd name="connsiteX54" fmla="*/ 167722 w 1436930"/>
              <a:gd name="connsiteY54" fmla="*/ 457607 h 1383677"/>
              <a:gd name="connsiteX55" fmla="*/ 153326 w 1436930"/>
              <a:gd name="connsiteY55" fmla="*/ 491230 h 1383677"/>
              <a:gd name="connsiteX56" fmla="*/ 141296 w 1436930"/>
              <a:gd name="connsiteY56" fmla="*/ 527220 h 1383677"/>
              <a:gd name="connsiteX57" fmla="*/ 131732 w 1436930"/>
              <a:gd name="connsiteY57" fmla="*/ 565576 h 1383677"/>
              <a:gd name="connsiteX58" fmla="*/ 122167 w 1436930"/>
              <a:gd name="connsiteY58" fmla="*/ 601566 h 1383677"/>
              <a:gd name="connsiteX59" fmla="*/ 117336 w 1436930"/>
              <a:gd name="connsiteY59" fmla="*/ 637555 h 1383677"/>
              <a:gd name="connsiteX60" fmla="*/ 112504 w 1436930"/>
              <a:gd name="connsiteY60" fmla="*/ 675912 h 1383677"/>
              <a:gd name="connsiteX61" fmla="*/ 110138 w 1436930"/>
              <a:gd name="connsiteY61" fmla="*/ 714268 h 1383677"/>
              <a:gd name="connsiteX62" fmla="*/ 107772 w 1436930"/>
              <a:gd name="connsiteY62" fmla="*/ 752723 h 1383677"/>
              <a:gd name="connsiteX63" fmla="*/ 110138 w 1436930"/>
              <a:gd name="connsiteY63" fmla="*/ 788712 h 1383677"/>
              <a:gd name="connsiteX64" fmla="*/ 114970 w 1436930"/>
              <a:gd name="connsiteY64" fmla="*/ 827069 h 1383677"/>
              <a:gd name="connsiteX65" fmla="*/ 119702 w 1436930"/>
              <a:gd name="connsiteY65" fmla="*/ 872623 h 1383677"/>
              <a:gd name="connsiteX66" fmla="*/ 131732 w 1436930"/>
              <a:gd name="connsiteY66" fmla="*/ 915810 h 1383677"/>
              <a:gd name="connsiteX67" fmla="*/ 143761 w 1436930"/>
              <a:gd name="connsiteY67" fmla="*/ 958998 h 1383677"/>
              <a:gd name="connsiteX68" fmla="*/ 158157 w 1436930"/>
              <a:gd name="connsiteY68" fmla="*/ 1002186 h 1383677"/>
              <a:gd name="connsiteX69" fmla="*/ 177286 w 1436930"/>
              <a:gd name="connsiteY69" fmla="*/ 1043007 h 1383677"/>
              <a:gd name="connsiteX70" fmla="*/ 198880 w 1436930"/>
              <a:gd name="connsiteY70" fmla="*/ 1081363 h 1383677"/>
              <a:gd name="connsiteX71" fmla="*/ 222939 w 1436930"/>
              <a:gd name="connsiteY71" fmla="*/ 1119818 h 1383677"/>
              <a:gd name="connsiteX72" fmla="*/ 251731 w 1436930"/>
              <a:gd name="connsiteY72" fmla="*/ 1155808 h 1383677"/>
              <a:gd name="connsiteX73" fmla="*/ 278058 w 1436930"/>
              <a:gd name="connsiteY73" fmla="*/ 1186966 h 1383677"/>
              <a:gd name="connsiteX74" fmla="*/ 309314 w 1436930"/>
              <a:gd name="connsiteY74" fmla="*/ 1213391 h 1383677"/>
              <a:gd name="connsiteX75" fmla="*/ 342839 w 1436930"/>
              <a:gd name="connsiteY75" fmla="*/ 1237352 h 1383677"/>
              <a:gd name="connsiteX76" fmla="*/ 376463 w 1436930"/>
              <a:gd name="connsiteY76" fmla="*/ 1258946 h 1383677"/>
              <a:gd name="connsiteX77" fmla="*/ 378829 w 1436930"/>
              <a:gd name="connsiteY77" fmla="*/ 1251748 h 1383677"/>
              <a:gd name="connsiteX78" fmla="*/ 383661 w 1436930"/>
              <a:gd name="connsiteY78" fmla="*/ 1244550 h 1383677"/>
              <a:gd name="connsiteX79" fmla="*/ 386027 w 1436930"/>
              <a:gd name="connsiteY79" fmla="*/ 1244550 h 1383677"/>
              <a:gd name="connsiteX80" fmla="*/ 395690 w 1436930"/>
              <a:gd name="connsiteY80" fmla="*/ 1254114 h 1383677"/>
              <a:gd name="connsiteX81" fmla="*/ 402888 w 1436930"/>
              <a:gd name="connsiteY81" fmla="*/ 1268510 h 1383677"/>
              <a:gd name="connsiteX82" fmla="*/ 402888 w 1436930"/>
              <a:gd name="connsiteY82" fmla="*/ 1273341 h 1383677"/>
              <a:gd name="connsiteX83" fmla="*/ 450809 w 1436930"/>
              <a:gd name="connsiteY83" fmla="*/ 1294935 h 1383677"/>
              <a:gd name="connsiteX84" fmla="*/ 448442 w 1436930"/>
              <a:gd name="connsiteY84" fmla="*/ 1282906 h 1383677"/>
              <a:gd name="connsiteX85" fmla="*/ 448442 w 1436930"/>
              <a:gd name="connsiteY85" fmla="*/ 1268510 h 1383677"/>
              <a:gd name="connsiteX86" fmla="*/ 450809 w 1436930"/>
              <a:gd name="connsiteY86" fmla="*/ 1256579 h 1383677"/>
              <a:gd name="connsiteX87" fmla="*/ 453274 w 1436930"/>
              <a:gd name="connsiteY87" fmla="*/ 1244550 h 1383677"/>
              <a:gd name="connsiteX88" fmla="*/ 455640 w 1436930"/>
              <a:gd name="connsiteY88" fmla="*/ 1244550 h 1383677"/>
              <a:gd name="connsiteX89" fmla="*/ 458007 w 1436930"/>
              <a:gd name="connsiteY89" fmla="*/ 1258946 h 1383677"/>
              <a:gd name="connsiteX90" fmla="*/ 462838 w 1436930"/>
              <a:gd name="connsiteY90" fmla="*/ 1270975 h 1383677"/>
              <a:gd name="connsiteX91" fmla="*/ 470036 w 1436930"/>
              <a:gd name="connsiteY91" fmla="*/ 1285371 h 1383677"/>
              <a:gd name="connsiteX92" fmla="*/ 474868 w 1436930"/>
              <a:gd name="connsiteY92" fmla="*/ 1297302 h 1383677"/>
              <a:gd name="connsiteX93" fmla="*/ 479601 w 1436930"/>
              <a:gd name="connsiteY93" fmla="*/ 1304500 h 1383677"/>
              <a:gd name="connsiteX94" fmla="*/ 520422 w 1436930"/>
              <a:gd name="connsiteY94" fmla="*/ 1316529 h 1383677"/>
              <a:gd name="connsiteX95" fmla="*/ 513224 w 1436930"/>
              <a:gd name="connsiteY95" fmla="*/ 1294935 h 1383677"/>
              <a:gd name="connsiteX96" fmla="*/ 510858 w 1436930"/>
              <a:gd name="connsiteY96" fmla="*/ 1282906 h 1383677"/>
              <a:gd name="connsiteX97" fmla="*/ 508392 w 1436930"/>
              <a:gd name="connsiteY97" fmla="*/ 1268510 h 1383677"/>
              <a:gd name="connsiteX98" fmla="*/ 508392 w 1436930"/>
              <a:gd name="connsiteY98" fmla="*/ 1254114 h 1383677"/>
              <a:gd name="connsiteX99" fmla="*/ 510858 w 1436930"/>
              <a:gd name="connsiteY99" fmla="*/ 1249381 h 1383677"/>
              <a:gd name="connsiteX100" fmla="*/ 513224 w 1436930"/>
              <a:gd name="connsiteY100" fmla="*/ 1244550 h 1383677"/>
              <a:gd name="connsiteX101" fmla="*/ 518055 w 1436930"/>
              <a:gd name="connsiteY101" fmla="*/ 1244550 h 1383677"/>
              <a:gd name="connsiteX102" fmla="*/ 522788 w 1436930"/>
              <a:gd name="connsiteY102" fmla="*/ 1246916 h 1383677"/>
              <a:gd name="connsiteX103" fmla="*/ 529986 w 1436930"/>
              <a:gd name="connsiteY103" fmla="*/ 1254114 h 1383677"/>
              <a:gd name="connsiteX104" fmla="*/ 537184 w 1436930"/>
              <a:gd name="connsiteY104" fmla="*/ 1273341 h 1383677"/>
              <a:gd name="connsiteX105" fmla="*/ 544382 w 1436930"/>
              <a:gd name="connsiteY105" fmla="*/ 1299767 h 1383677"/>
              <a:gd name="connsiteX106" fmla="*/ 551580 w 1436930"/>
              <a:gd name="connsiteY106" fmla="*/ 1311698 h 1383677"/>
              <a:gd name="connsiteX107" fmla="*/ 561243 w 1436930"/>
              <a:gd name="connsiteY107" fmla="*/ 1321361 h 1383677"/>
              <a:gd name="connsiteX108" fmla="*/ 563610 w 1436930"/>
              <a:gd name="connsiteY108" fmla="*/ 1326094 h 1383677"/>
              <a:gd name="connsiteX109" fmla="*/ 570808 w 1436930"/>
              <a:gd name="connsiteY109" fmla="*/ 1326094 h 1383677"/>
              <a:gd name="connsiteX110" fmla="*/ 626025 w 1436930"/>
              <a:gd name="connsiteY110" fmla="*/ 1333292 h 1383677"/>
              <a:gd name="connsiteX111" fmla="*/ 606798 w 1436930"/>
              <a:gd name="connsiteY111" fmla="*/ 1299767 h 1383677"/>
              <a:gd name="connsiteX112" fmla="*/ 601966 w 1436930"/>
              <a:gd name="connsiteY112" fmla="*/ 1287737 h 1383677"/>
              <a:gd name="connsiteX113" fmla="*/ 599600 w 1436930"/>
              <a:gd name="connsiteY113" fmla="*/ 1275708 h 1383677"/>
              <a:gd name="connsiteX114" fmla="*/ 597233 w 1436930"/>
              <a:gd name="connsiteY114" fmla="*/ 1263777 h 1383677"/>
              <a:gd name="connsiteX115" fmla="*/ 597233 w 1436930"/>
              <a:gd name="connsiteY115" fmla="*/ 1251748 h 1383677"/>
              <a:gd name="connsiteX116" fmla="*/ 599600 w 1436930"/>
              <a:gd name="connsiteY116" fmla="*/ 1249381 h 1383677"/>
              <a:gd name="connsiteX117" fmla="*/ 604431 w 1436930"/>
              <a:gd name="connsiteY117" fmla="*/ 1249381 h 1383677"/>
              <a:gd name="connsiteX118" fmla="*/ 613995 w 1436930"/>
              <a:gd name="connsiteY118" fmla="*/ 1258946 h 1383677"/>
              <a:gd name="connsiteX119" fmla="*/ 623560 w 1436930"/>
              <a:gd name="connsiteY119" fmla="*/ 1270975 h 1383677"/>
              <a:gd name="connsiteX120" fmla="*/ 640421 w 1436930"/>
              <a:gd name="connsiteY120" fmla="*/ 1294935 h 1383677"/>
              <a:gd name="connsiteX121" fmla="*/ 657183 w 1436930"/>
              <a:gd name="connsiteY121" fmla="*/ 1314163 h 1383677"/>
              <a:gd name="connsiteX122" fmla="*/ 662015 w 1436930"/>
              <a:gd name="connsiteY122" fmla="*/ 1323727 h 1383677"/>
              <a:gd name="connsiteX123" fmla="*/ 669213 w 1436930"/>
              <a:gd name="connsiteY123" fmla="*/ 1335757 h 1383677"/>
              <a:gd name="connsiteX124" fmla="*/ 731529 w 1436930"/>
              <a:gd name="connsiteY124" fmla="*/ 1335757 h 1383677"/>
              <a:gd name="connsiteX125" fmla="*/ 712400 w 1436930"/>
              <a:gd name="connsiteY125" fmla="*/ 1318896 h 1383677"/>
              <a:gd name="connsiteX126" fmla="*/ 698005 w 1436930"/>
              <a:gd name="connsiteY126" fmla="*/ 1297302 h 1383677"/>
              <a:gd name="connsiteX127" fmla="*/ 690807 w 1436930"/>
              <a:gd name="connsiteY127" fmla="*/ 1287737 h 1383677"/>
              <a:gd name="connsiteX128" fmla="*/ 685975 w 1436930"/>
              <a:gd name="connsiteY128" fmla="*/ 1275708 h 1383677"/>
              <a:gd name="connsiteX129" fmla="*/ 681144 w 1436930"/>
              <a:gd name="connsiteY129" fmla="*/ 1263777 h 1383677"/>
              <a:gd name="connsiteX130" fmla="*/ 678777 w 1436930"/>
              <a:gd name="connsiteY130" fmla="*/ 1251748 h 1383677"/>
              <a:gd name="connsiteX131" fmla="*/ 681144 w 1436930"/>
              <a:gd name="connsiteY131" fmla="*/ 1249381 h 1383677"/>
              <a:gd name="connsiteX132" fmla="*/ 683609 w 1436930"/>
              <a:gd name="connsiteY132" fmla="*/ 1249381 h 1383677"/>
              <a:gd name="connsiteX133" fmla="*/ 705202 w 1436930"/>
              <a:gd name="connsiteY133" fmla="*/ 1266144 h 1383677"/>
              <a:gd name="connsiteX134" fmla="*/ 726796 w 1436930"/>
              <a:gd name="connsiteY134" fmla="*/ 1282906 h 1383677"/>
              <a:gd name="connsiteX135" fmla="*/ 745925 w 1436930"/>
              <a:gd name="connsiteY135" fmla="*/ 1302133 h 1383677"/>
              <a:gd name="connsiteX136" fmla="*/ 762786 w 1436930"/>
              <a:gd name="connsiteY136" fmla="*/ 1321361 h 1383677"/>
              <a:gd name="connsiteX137" fmla="*/ 767519 w 1436930"/>
              <a:gd name="connsiteY137" fmla="*/ 1328559 h 1383677"/>
              <a:gd name="connsiteX138" fmla="*/ 767519 w 1436930"/>
              <a:gd name="connsiteY138" fmla="*/ 1335757 h 1383677"/>
              <a:gd name="connsiteX139" fmla="*/ 805974 w 1436930"/>
              <a:gd name="connsiteY139" fmla="*/ 1330925 h 1383677"/>
              <a:gd name="connsiteX140" fmla="*/ 841964 w 1436930"/>
              <a:gd name="connsiteY140" fmla="*/ 1326094 h 1383677"/>
              <a:gd name="connsiteX141" fmla="*/ 805974 w 1436930"/>
              <a:gd name="connsiteY141" fmla="*/ 1287737 h 1383677"/>
              <a:gd name="connsiteX142" fmla="*/ 784380 w 1436930"/>
              <a:gd name="connsiteY142" fmla="*/ 1266144 h 1383677"/>
              <a:gd name="connsiteX143" fmla="*/ 777182 w 1436930"/>
              <a:gd name="connsiteY143" fmla="*/ 1254114 h 1383677"/>
              <a:gd name="connsiteX144" fmla="*/ 772351 w 1436930"/>
              <a:gd name="connsiteY144" fmla="*/ 1239718 h 1383677"/>
              <a:gd name="connsiteX145" fmla="*/ 772351 w 1436930"/>
              <a:gd name="connsiteY145" fmla="*/ 1237352 h 1383677"/>
              <a:gd name="connsiteX146" fmla="*/ 781915 w 1436930"/>
              <a:gd name="connsiteY146" fmla="*/ 1237352 h 1383677"/>
              <a:gd name="connsiteX147" fmla="*/ 789113 w 1436930"/>
              <a:gd name="connsiteY147" fmla="*/ 1239718 h 1383677"/>
              <a:gd name="connsiteX148" fmla="*/ 803509 w 1436930"/>
              <a:gd name="connsiteY148" fmla="*/ 1246916 h 1383677"/>
              <a:gd name="connsiteX149" fmla="*/ 815538 w 1436930"/>
              <a:gd name="connsiteY149" fmla="*/ 1256579 h 1383677"/>
              <a:gd name="connsiteX150" fmla="*/ 827568 w 1436930"/>
              <a:gd name="connsiteY150" fmla="*/ 1266144 h 1383677"/>
              <a:gd name="connsiteX151" fmla="*/ 853895 w 1436930"/>
              <a:gd name="connsiteY151" fmla="*/ 1292569 h 1383677"/>
              <a:gd name="connsiteX152" fmla="*/ 877855 w 1436930"/>
              <a:gd name="connsiteY152" fmla="*/ 1318896 h 1383677"/>
              <a:gd name="connsiteX153" fmla="*/ 880320 w 1436930"/>
              <a:gd name="connsiteY153" fmla="*/ 1318896 h 1383677"/>
              <a:gd name="connsiteX154" fmla="*/ 928241 w 1436930"/>
              <a:gd name="connsiteY154" fmla="*/ 1309331 h 1383677"/>
              <a:gd name="connsiteX155" fmla="*/ 906647 w 1436930"/>
              <a:gd name="connsiteY155" fmla="*/ 1292569 h 1383677"/>
              <a:gd name="connsiteX156" fmla="*/ 887518 w 1436930"/>
              <a:gd name="connsiteY156" fmla="*/ 1273341 h 1383677"/>
              <a:gd name="connsiteX157" fmla="*/ 877855 w 1436930"/>
              <a:gd name="connsiteY157" fmla="*/ 1261312 h 1383677"/>
              <a:gd name="connsiteX158" fmla="*/ 868291 w 1436930"/>
              <a:gd name="connsiteY158" fmla="*/ 1246916 h 1383677"/>
              <a:gd name="connsiteX159" fmla="*/ 861093 w 1436930"/>
              <a:gd name="connsiteY159" fmla="*/ 1232520 h 1383677"/>
              <a:gd name="connsiteX160" fmla="*/ 858726 w 1436930"/>
              <a:gd name="connsiteY160" fmla="*/ 1225322 h 1383677"/>
              <a:gd name="connsiteX161" fmla="*/ 858726 w 1436930"/>
              <a:gd name="connsiteY161" fmla="*/ 1218124 h 1383677"/>
              <a:gd name="connsiteX162" fmla="*/ 861093 w 1436930"/>
              <a:gd name="connsiteY162" fmla="*/ 1215758 h 1383677"/>
              <a:gd name="connsiteX163" fmla="*/ 863459 w 1436930"/>
              <a:gd name="connsiteY163" fmla="*/ 1215758 h 1383677"/>
              <a:gd name="connsiteX164" fmla="*/ 880320 w 1436930"/>
              <a:gd name="connsiteY164" fmla="*/ 1225322 h 1383677"/>
              <a:gd name="connsiteX165" fmla="*/ 894716 w 1436930"/>
              <a:gd name="connsiteY165" fmla="*/ 1237352 h 1383677"/>
              <a:gd name="connsiteX166" fmla="*/ 921043 w 1436930"/>
              <a:gd name="connsiteY166" fmla="*/ 1261312 h 1383677"/>
              <a:gd name="connsiteX167" fmla="*/ 966696 w 1436930"/>
              <a:gd name="connsiteY167" fmla="*/ 1297302 h 1383677"/>
              <a:gd name="connsiteX168" fmla="*/ 1026646 w 1436930"/>
              <a:gd name="connsiteY168" fmla="*/ 1275708 h 1383677"/>
              <a:gd name="connsiteX169" fmla="*/ 1002686 w 1436930"/>
              <a:gd name="connsiteY169" fmla="*/ 1258946 h 1383677"/>
              <a:gd name="connsiteX170" fmla="*/ 985824 w 1436930"/>
              <a:gd name="connsiteY170" fmla="*/ 1242183 h 1383677"/>
              <a:gd name="connsiteX171" fmla="*/ 969062 w 1436930"/>
              <a:gd name="connsiteY171" fmla="*/ 1222956 h 1383677"/>
              <a:gd name="connsiteX172" fmla="*/ 954666 w 1436930"/>
              <a:gd name="connsiteY172" fmla="*/ 1203728 h 1383677"/>
              <a:gd name="connsiteX173" fmla="*/ 945102 w 1436930"/>
              <a:gd name="connsiteY173" fmla="*/ 1182135 h 1383677"/>
              <a:gd name="connsiteX174" fmla="*/ 947468 w 1436930"/>
              <a:gd name="connsiteY174" fmla="*/ 1177402 h 1383677"/>
              <a:gd name="connsiteX175" fmla="*/ 952300 w 1436930"/>
              <a:gd name="connsiteY175" fmla="*/ 1174937 h 1383677"/>
              <a:gd name="connsiteX176" fmla="*/ 969062 w 1436930"/>
              <a:gd name="connsiteY176" fmla="*/ 1184600 h 1383677"/>
              <a:gd name="connsiteX177" fmla="*/ 983458 w 1436930"/>
              <a:gd name="connsiteY177" fmla="*/ 1196530 h 1383677"/>
              <a:gd name="connsiteX178" fmla="*/ 1012250 w 1436930"/>
              <a:gd name="connsiteY178" fmla="*/ 1220589 h 1383677"/>
              <a:gd name="connsiteX179" fmla="*/ 1031477 w 1436930"/>
              <a:gd name="connsiteY179" fmla="*/ 1237352 h 1383677"/>
              <a:gd name="connsiteX180" fmla="*/ 1041042 w 1436930"/>
              <a:gd name="connsiteY180" fmla="*/ 1244550 h 1383677"/>
              <a:gd name="connsiteX181" fmla="*/ 1050606 w 1436930"/>
              <a:gd name="connsiteY181" fmla="*/ 1249381 h 1383677"/>
              <a:gd name="connsiteX182" fmla="*/ 1069834 w 1436930"/>
              <a:gd name="connsiteY182" fmla="*/ 1256579 h 1383677"/>
              <a:gd name="connsiteX183" fmla="*/ 1105823 w 1436930"/>
              <a:gd name="connsiteY183" fmla="*/ 1237352 h 1383677"/>
              <a:gd name="connsiteX184" fmla="*/ 1093794 w 1436930"/>
              <a:gd name="connsiteY184" fmla="*/ 1230154 h 1383677"/>
              <a:gd name="connsiteX185" fmla="*/ 1084230 w 1436930"/>
              <a:gd name="connsiteY185" fmla="*/ 1220589 h 1383677"/>
              <a:gd name="connsiteX186" fmla="*/ 1055438 w 1436930"/>
              <a:gd name="connsiteY186" fmla="*/ 1191798 h 1383677"/>
              <a:gd name="connsiteX187" fmla="*/ 1041042 w 1436930"/>
              <a:gd name="connsiteY187" fmla="*/ 1177402 h 1383677"/>
              <a:gd name="connsiteX188" fmla="*/ 1031477 w 1436930"/>
              <a:gd name="connsiteY188" fmla="*/ 1160541 h 1383677"/>
              <a:gd name="connsiteX189" fmla="*/ 1031477 w 1436930"/>
              <a:gd name="connsiteY189" fmla="*/ 1155808 h 1383677"/>
              <a:gd name="connsiteX190" fmla="*/ 1033844 w 1436930"/>
              <a:gd name="connsiteY190" fmla="*/ 1153343 h 1383677"/>
              <a:gd name="connsiteX191" fmla="*/ 1053071 w 1436930"/>
              <a:gd name="connsiteY191" fmla="*/ 1153343 h 1383677"/>
              <a:gd name="connsiteX192" fmla="*/ 1060269 w 1436930"/>
              <a:gd name="connsiteY192" fmla="*/ 1158174 h 1383677"/>
              <a:gd name="connsiteX193" fmla="*/ 1069834 w 1436930"/>
              <a:gd name="connsiteY193" fmla="*/ 1163006 h 1383677"/>
              <a:gd name="connsiteX194" fmla="*/ 1086596 w 1436930"/>
              <a:gd name="connsiteY194" fmla="*/ 1174937 h 1383677"/>
              <a:gd name="connsiteX195" fmla="*/ 1100992 w 1436930"/>
              <a:gd name="connsiteY195" fmla="*/ 1186966 h 1383677"/>
              <a:gd name="connsiteX196" fmla="*/ 1117853 w 1436930"/>
              <a:gd name="connsiteY196" fmla="*/ 1201362 h 1383677"/>
              <a:gd name="connsiteX197" fmla="*/ 1127417 w 1436930"/>
              <a:gd name="connsiteY197" fmla="*/ 1208560 h 1383677"/>
              <a:gd name="connsiteX198" fmla="*/ 1139447 w 1436930"/>
              <a:gd name="connsiteY198" fmla="*/ 1210926 h 1383677"/>
              <a:gd name="connsiteX199" fmla="*/ 1146645 w 1436930"/>
              <a:gd name="connsiteY199" fmla="*/ 1210926 h 1383677"/>
              <a:gd name="connsiteX200" fmla="*/ 1175437 w 1436930"/>
              <a:gd name="connsiteY200" fmla="*/ 1189332 h 1383677"/>
              <a:gd name="connsiteX201" fmla="*/ 1201763 w 1436930"/>
              <a:gd name="connsiteY201" fmla="*/ 1167739 h 1383677"/>
              <a:gd name="connsiteX202" fmla="*/ 1189832 w 1436930"/>
              <a:gd name="connsiteY202" fmla="*/ 1165372 h 1383677"/>
              <a:gd name="connsiteX203" fmla="*/ 1177803 w 1436930"/>
              <a:gd name="connsiteY203" fmla="*/ 1160541 h 1383677"/>
              <a:gd name="connsiteX204" fmla="*/ 1158576 w 1436930"/>
              <a:gd name="connsiteY204" fmla="*/ 1150976 h 1383677"/>
              <a:gd name="connsiteX205" fmla="*/ 1141813 w 1436930"/>
              <a:gd name="connsiteY205" fmla="*/ 1143778 h 1383677"/>
              <a:gd name="connsiteX206" fmla="*/ 1125051 w 1436930"/>
              <a:gd name="connsiteY206" fmla="*/ 1131749 h 1383677"/>
              <a:gd name="connsiteX207" fmla="*/ 1110655 w 1436930"/>
              <a:gd name="connsiteY207" fmla="*/ 1117353 h 1383677"/>
              <a:gd name="connsiteX208" fmla="*/ 1103457 w 1436930"/>
              <a:gd name="connsiteY208" fmla="*/ 1107789 h 1383677"/>
              <a:gd name="connsiteX209" fmla="*/ 1100992 w 1436930"/>
              <a:gd name="connsiteY209" fmla="*/ 1100591 h 1383677"/>
              <a:gd name="connsiteX210" fmla="*/ 1103457 w 1436930"/>
              <a:gd name="connsiteY210" fmla="*/ 1095759 h 1383677"/>
              <a:gd name="connsiteX211" fmla="*/ 1108190 w 1436930"/>
              <a:gd name="connsiteY211" fmla="*/ 1093393 h 1383677"/>
              <a:gd name="connsiteX212" fmla="*/ 1125051 w 1436930"/>
              <a:gd name="connsiteY212" fmla="*/ 1093393 h 1383677"/>
              <a:gd name="connsiteX213" fmla="*/ 1139447 w 1436930"/>
              <a:gd name="connsiteY213" fmla="*/ 1100591 h 1383677"/>
              <a:gd name="connsiteX214" fmla="*/ 1156209 w 1436930"/>
              <a:gd name="connsiteY214" fmla="*/ 1110155 h 1383677"/>
              <a:gd name="connsiteX215" fmla="*/ 1172972 w 1436930"/>
              <a:gd name="connsiteY215" fmla="*/ 1117353 h 1383677"/>
              <a:gd name="connsiteX216" fmla="*/ 1192199 w 1436930"/>
              <a:gd name="connsiteY216" fmla="*/ 1122184 h 1383677"/>
              <a:gd name="connsiteX217" fmla="*/ 1201763 w 1436930"/>
              <a:gd name="connsiteY217" fmla="*/ 1124551 h 1383677"/>
              <a:gd name="connsiteX218" fmla="*/ 1213793 w 1436930"/>
              <a:gd name="connsiteY218" fmla="*/ 1124551 h 1383677"/>
              <a:gd name="connsiteX219" fmla="*/ 1225822 w 1436930"/>
              <a:gd name="connsiteY219" fmla="*/ 1127016 h 1383677"/>
              <a:gd name="connsiteX220" fmla="*/ 1237753 w 1436930"/>
              <a:gd name="connsiteY220" fmla="*/ 1131749 h 1383677"/>
              <a:gd name="connsiteX221" fmla="*/ 1259347 w 1436930"/>
              <a:gd name="connsiteY221" fmla="*/ 1107789 h 1383677"/>
              <a:gd name="connsiteX222" fmla="*/ 1254614 w 1436930"/>
              <a:gd name="connsiteY222" fmla="*/ 1105422 h 1383677"/>
              <a:gd name="connsiteX223" fmla="*/ 1230555 w 1436930"/>
              <a:gd name="connsiteY223" fmla="*/ 1088561 h 1383677"/>
              <a:gd name="connsiteX224" fmla="*/ 1204228 w 1436930"/>
              <a:gd name="connsiteY224" fmla="*/ 1074165 h 1383677"/>
              <a:gd name="connsiteX225" fmla="*/ 1182635 w 1436930"/>
              <a:gd name="connsiteY225" fmla="*/ 1064601 h 1383677"/>
              <a:gd name="connsiteX226" fmla="*/ 1172972 w 1436930"/>
              <a:gd name="connsiteY226" fmla="*/ 1057403 h 1383677"/>
              <a:gd name="connsiteX227" fmla="*/ 1163407 w 1436930"/>
              <a:gd name="connsiteY227" fmla="*/ 1052571 h 1383677"/>
              <a:gd name="connsiteX228" fmla="*/ 1161041 w 1436930"/>
              <a:gd name="connsiteY228" fmla="*/ 1050205 h 1383677"/>
              <a:gd name="connsiteX229" fmla="*/ 1163407 w 1436930"/>
              <a:gd name="connsiteY229" fmla="*/ 1045373 h 1383677"/>
              <a:gd name="connsiteX230" fmla="*/ 1165774 w 1436930"/>
              <a:gd name="connsiteY230" fmla="*/ 1043007 h 1383677"/>
              <a:gd name="connsiteX231" fmla="*/ 1194566 w 1436930"/>
              <a:gd name="connsiteY231" fmla="*/ 1043007 h 1383677"/>
              <a:gd name="connsiteX232" fmla="*/ 1225822 w 1436930"/>
              <a:gd name="connsiteY232" fmla="*/ 1050205 h 1383677"/>
              <a:gd name="connsiteX233" fmla="*/ 1252149 w 1436930"/>
              <a:gd name="connsiteY233" fmla="*/ 1062234 h 1383677"/>
              <a:gd name="connsiteX234" fmla="*/ 1264179 w 1436930"/>
              <a:gd name="connsiteY234" fmla="*/ 1071799 h 1383677"/>
              <a:gd name="connsiteX235" fmla="*/ 1276208 w 1436930"/>
              <a:gd name="connsiteY235" fmla="*/ 1078997 h 1383677"/>
              <a:gd name="connsiteX236" fmla="*/ 1278574 w 1436930"/>
              <a:gd name="connsiteY236" fmla="*/ 1081363 h 1383677"/>
              <a:gd name="connsiteX237" fmla="*/ 1283406 w 1436930"/>
              <a:gd name="connsiteY237" fmla="*/ 1074165 h 1383677"/>
              <a:gd name="connsiteX238" fmla="*/ 1309733 w 1436930"/>
              <a:gd name="connsiteY238" fmla="*/ 1033443 h 1383677"/>
              <a:gd name="connsiteX239" fmla="*/ 1285772 w 1436930"/>
              <a:gd name="connsiteY239" fmla="*/ 1026245 h 1383677"/>
              <a:gd name="connsiteX240" fmla="*/ 1266545 w 1436930"/>
              <a:gd name="connsiteY240" fmla="*/ 1016582 h 1383677"/>
              <a:gd name="connsiteX241" fmla="*/ 1244951 w 1436930"/>
              <a:gd name="connsiteY241" fmla="*/ 1002186 h 1383677"/>
              <a:gd name="connsiteX242" fmla="*/ 1237753 w 1436930"/>
              <a:gd name="connsiteY242" fmla="*/ 992621 h 1383677"/>
              <a:gd name="connsiteX243" fmla="*/ 1235387 w 1436930"/>
              <a:gd name="connsiteY243" fmla="*/ 987790 h 1383677"/>
              <a:gd name="connsiteX244" fmla="*/ 1235387 w 1436930"/>
              <a:gd name="connsiteY244" fmla="*/ 983057 h 1383677"/>
              <a:gd name="connsiteX245" fmla="*/ 1237753 w 1436930"/>
              <a:gd name="connsiteY245" fmla="*/ 978225 h 1383677"/>
              <a:gd name="connsiteX246" fmla="*/ 1240218 w 1436930"/>
              <a:gd name="connsiteY246" fmla="*/ 975859 h 1383677"/>
              <a:gd name="connsiteX247" fmla="*/ 1249783 w 1436930"/>
              <a:gd name="connsiteY247" fmla="*/ 975859 h 1383677"/>
              <a:gd name="connsiteX248" fmla="*/ 1266545 w 1436930"/>
              <a:gd name="connsiteY248" fmla="*/ 980592 h 1383677"/>
              <a:gd name="connsiteX249" fmla="*/ 1297802 w 1436930"/>
              <a:gd name="connsiteY249" fmla="*/ 990255 h 1383677"/>
              <a:gd name="connsiteX250" fmla="*/ 1328960 w 1436930"/>
              <a:gd name="connsiteY250" fmla="*/ 994988 h 1383677"/>
              <a:gd name="connsiteX251" fmla="*/ 1345723 w 1436930"/>
              <a:gd name="connsiteY251" fmla="*/ 956632 h 1383677"/>
              <a:gd name="connsiteX252" fmla="*/ 1314564 w 1436930"/>
              <a:gd name="connsiteY252" fmla="*/ 947067 h 1383677"/>
              <a:gd name="connsiteX253" fmla="*/ 1273743 w 1436930"/>
              <a:gd name="connsiteY253" fmla="*/ 932671 h 1383677"/>
              <a:gd name="connsiteX254" fmla="*/ 1256981 w 1436930"/>
              <a:gd name="connsiteY254" fmla="*/ 923008 h 1383677"/>
              <a:gd name="connsiteX255" fmla="*/ 1240218 w 1436930"/>
              <a:gd name="connsiteY255" fmla="*/ 913444 h 1383677"/>
              <a:gd name="connsiteX256" fmla="*/ 1237753 w 1436930"/>
              <a:gd name="connsiteY256" fmla="*/ 911077 h 1383677"/>
              <a:gd name="connsiteX257" fmla="*/ 1237753 w 1436930"/>
              <a:gd name="connsiteY257" fmla="*/ 908612 h 1383677"/>
              <a:gd name="connsiteX258" fmla="*/ 1240218 w 1436930"/>
              <a:gd name="connsiteY258" fmla="*/ 906246 h 1383677"/>
              <a:gd name="connsiteX259" fmla="*/ 1261812 w 1436930"/>
              <a:gd name="connsiteY259" fmla="*/ 903880 h 1383677"/>
              <a:gd name="connsiteX260" fmla="*/ 1283406 w 1436930"/>
              <a:gd name="connsiteY260" fmla="*/ 903880 h 1383677"/>
              <a:gd name="connsiteX261" fmla="*/ 1302535 w 1436930"/>
              <a:gd name="connsiteY261" fmla="*/ 908612 h 1383677"/>
              <a:gd name="connsiteX262" fmla="*/ 1321762 w 1436930"/>
              <a:gd name="connsiteY262" fmla="*/ 913444 h 1383677"/>
              <a:gd name="connsiteX263" fmla="*/ 1340990 w 1436930"/>
              <a:gd name="connsiteY263" fmla="*/ 915810 h 1383677"/>
              <a:gd name="connsiteX264" fmla="*/ 1357752 w 1436930"/>
              <a:gd name="connsiteY264" fmla="*/ 920642 h 1383677"/>
              <a:gd name="connsiteX265" fmla="*/ 1372148 w 1436930"/>
              <a:gd name="connsiteY265" fmla="*/ 875088 h 1383677"/>
              <a:gd name="connsiteX266" fmla="*/ 1343356 w 1436930"/>
              <a:gd name="connsiteY266" fmla="*/ 877454 h 1383677"/>
              <a:gd name="connsiteX267" fmla="*/ 1316931 w 1436930"/>
              <a:gd name="connsiteY267" fmla="*/ 879821 h 1383677"/>
              <a:gd name="connsiteX268" fmla="*/ 1302535 w 1436930"/>
              <a:gd name="connsiteY268" fmla="*/ 877454 h 1383677"/>
              <a:gd name="connsiteX269" fmla="*/ 1288139 w 1436930"/>
              <a:gd name="connsiteY269" fmla="*/ 872623 h 1383677"/>
              <a:gd name="connsiteX270" fmla="*/ 1261812 w 1436930"/>
              <a:gd name="connsiteY270" fmla="*/ 863058 h 1383677"/>
              <a:gd name="connsiteX271" fmla="*/ 1259347 w 1436930"/>
              <a:gd name="connsiteY271" fmla="*/ 860692 h 1383677"/>
              <a:gd name="connsiteX272" fmla="*/ 1259347 w 1436930"/>
              <a:gd name="connsiteY272" fmla="*/ 858227 h 1383677"/>
              <a:gd name="connsiteX273" fmla="*/ 1261812 w 1436930"/>
              <a:gd name="connsiteY273" fmla="*/ 855860 h 1383677"/>
              <a:gd name="connsiteX274" fmla="*/ 1264179 w 1436930"/>
              <a:gd name="connsiteY274" fmla="*/ 855860 h 1383677"/>
              <a:gd name="connsiteX275" fmla="*/ 1280941 w 1436930"/>
              <a:gd name="connsiteY275" fmla="*/ 853494 h 1383677"/>
              <a:gd name="connsiteX276" fmla="*/ 1295337 w 1436930"/>
              <a:gd name="connsiteY276" fmla="*/ 851029 h 1383677"/>
              <a:gd name="connsiteX277" fmla="*/ 1326594 w 1436930"/>
              <a:gd name="connsiteY277" fmla="*/ 843831 h 1383677"/>
              <a:gd name="connsiteX278" fmla="*/ 1352921 w 1436930"/>
              <a:gd name="connsiteY278" fmla="*/ 839098 h 1383677"/>
              <a:gd name="connsiteX279" fmla="*/ 1367317 w 1436930"/>
              <a:gd name="connsiteY279" fmla="*/ 836633 h 1383677"/>
              <a:gd name="connsiteX280" fmla="*/ 1379346 w 1436930"/>
              <a:gd name="connsiteY280" fmla="*/ 836633 h 1383677"/>
              <a:gd name="connsiteX281" fmla="*/ 1388910 w 1436930"/>
              <a:gd name="connsiteY281" fmla="*/ 788712 h 1383677"/>
              <a:gd name="connsiteX282" fmla="*/ 1372148 w 1436930"/>
              <a:gd name="connsiteY282" fmla="*/ 788712 h 1383677"/>
              <a:gd name="connsiteX283" fmla="*/ 1333792 w 1436930"/>
              <a:gd name="connsiteY283" fmla="*/ 791079 h 1383677"/>
              <a:gd name="connsiteX284" fmla="*/ 1297802 w 1436930"/>
              <a:gd name="connsiteY284" fmla="*/ 793445 h 1383677"/>
              <a:gd name="connsiteX285" fmla="*/ 1280941 w 1436930"/>
              <a:gd name="connsiteY285" fmla="*/ 791079 h 1383677"/>
              <a:gd name="connsiteX286" fmla="*/ 1264179 w 1436930"/>
              <a:gd name="connsiteY286" fmla="*/ 786247 h 1383677"/>
              <a:gd name="connsiteX287" fmla="*/ 1261812 w 1436930"/>
              <a:gd name="connsiteY287" fmla="*/ 783881 h 1383677"/>
              <a:gd name="connsiteX288" fmla="*/ 1264179 w 1436930"/>
              <a:gd name="connsiteY288" fmla="*/ 781514 h 1383677"/>
              <a:gd name="connsiteX289" fmla="*/ 1283406 w 1436930"/>
              <a:gd name="connsiteY289" fmla="*/ 774316 h 1383677"/>
              <a:gd name="connsiteX290" fmla="*/ 1302535 w 1436930"/>
              <a:gd name="connsiteY290" fmla="*/ 767118 h 1383677"/>
              <a:gd name="connsiteX291" fmla="*/ 1345723 w 1436930"/>
              <a:gd name="connsiteY291" fmla="*/ 759920 h 1383677"/>
              <a:gd name="connsiteX292" fmla="*/ 1367317 w 1436930"/>
              <a:gd name="connsiteY292" fmla="*/ 755089 h 1383677"/>
              <a:gd name="connsiteX293" fmla="*/ 1391376 w 1436930"/>
              <a:gd name="connsiteY293" fmla="*/ 755089 h 1383677"/>
              <a:gd name="connsiteX294" fmla="*/ 1393742 w 1436930"/>
              <a:gd name="connsiteY294" fmla="*/ 704703 h 1383677"/>
              <a:gd name="connsiteX295" fmla="*/ 1367317 w 1436930"/>
              <a:gd name="connsiteY295" fmla="*/ 711901 h 1383677"/>
              <a:gd name="connsiteX296" fmla="*/ 1343356 w 1436930"/>
              <a:gd name="connsiteY296" fmla="*/ 719099 h 1383677"/>
              <a:gd name="connsiteX297" fmla="*/ 1319396 w 1436930"/>
              <a:gd name="connsiteY297" fmla="*/ 723931 h 1383677"/>
              <a:gd name="connsiteX298" fmla="*/ 1292970 w 1436930"/>
              <a:gd name="connsiteY298" fmla="*/ 721466 h 1383677"/>
              <a:gd name="connsiteX299" fmla="*/ 1290604 w 1436930"/>
              <a:gd name="connsiteY299" fmla="*/ 719099 h 1383677"/>
              <a:gd name="connsiteX300" fmla="*/ 1288139 w 1436930"/>
              <a:gd name="connsiteY300" fmla="*/ 716733 h 1383677"/>
              <a:gd name="connsiteX301" fmla="*/ 1288139 w 1436930"/>
              <a:gd name="connsiteY301" fmla="*/ 714268 h 1383677"/>
              <a:gd name="connsiteX302" fmla="*/ 1290604 w 1436930"/>
              <a:gd name="connsiteY302" fmla="*/ 709535 h 1383677"/>
              <a:gd name="connsiteX303" fmla="*/ 1302535 w 1436930"/>
              <a:gd name="connsiteY303" fmla="*/ 702337 h 1383677"/>
              <a:gd name="connsiteX304" fmla="*/ 1316931 w 1436930"/>
              <a:gd name="connsiteY304" fmla="*/ 695139 h 1383677"/>
              <a:gd name="connsiteX305" fmla="*/ 1343356 w 1436930"/>
              <a:gd name="connsiteY305" fmla="*/ 683109 h 1383677"/>
              <a:gd name="connsiteX306" fmla="*/ 1391376 w 1436930"/>
              <a:gd name="connsiteY306" fmla="*/ 663882 h 1383677"/>
              <a:gd name="connsiteX307" fmla="*/ 1386544 w 1436930"/>
              <a:gd name="connsiteY307" fmla="*/ 625526 h 1383677"/>
              <a:gd name="connsiteX308" fmla="*/ 1369782 w 1436930"/>
              <a:gd name="connsiteY308" fmla="*/ 635090 h 1383677"/>
              <a:gd name="connsiteX309" fmla="*/ 1352921 w 1436930"/>
              <a:gd name="connsiteY309" fmla="*/ 642288 h 1383677"/>
              <a:gd name="connsiteX310" fmla="*/ 1324129 w 1436930"/>
              <a:gd name="connsiteY310" fmla="*/ 649486 h 1383677"/>
              <a:gd name="connsiteX311" fmla="*/ 1309733 w 1436930"/>
              <a:gd name="connsiteY311" fmla="*/ 651951 h 1383677"/>
              <a:gd name="connsiteX312" fmla="*/ 1295337 w 1436930"/>
              <a:gd name="connsiteY312" fmla="*/ 649486 h 1383677"/>
              <a:gd name="connsiteX313" fmla="*/ 1292970 w 1436930"/>
              <a:gd name="connsiteY313" fmla="*/ 647120 h 1383677"/>
              <a:gd name="connsiteX314" fmla="*/ 1292970 w 1436930"/>
              <a:gd name="connsiteY314" fmla="*/ 642288 h 1383677"/>
              <a:gd name="connsiteX315" fmla="*/ 1302535 w 1436930"/>
              <a:gd name="connsiteY315" fmla="*/ 635090 h 1383677"/>
              <a:gd name="connsiteX316" fmla="*/ 1314564 w 1436930"/>
              <a:gd name="connsiteY316" fmla="*/ 625526 h 1383677"/>
              <a:gd name="connsiteX317" fmla="*/ 1340990 w 1436930"/>
              <a:gd name="connsiteY317" fmla="*/ 611130 h 1383677"/>
              <a:gd name="connsiteX318" fmla="*/ 1360119 w 1436930"/>
              <a:gd name="connsiteY318" fmla="*/ 596734 h 1383677"/>
              <a:gd name="connsiteX319" fmla="*/ 1369782 w 1436930"/>
              <a:gd name="connsiteY319" fmla="*/ 591903 h 1383677"/>
              <a:gd name="connsiteX320" fmla="*/ 1379346 w 1436930"/>
              <a:gd name="connsiteY320" fmla="*/ 587170 h 1383677"/>
              <a:gd name="connsiteX321" fmla="*/ 1369782 w 1436930"/>
              <a:gd name="connsiteY321" fmla="*/ 546348 h 1383677"/>
              <a:gd name="connsiteX322" fmla="*/ 1357752 w 1436930"/>
              <a:gd name="connsiteY322" fmla="*/ 560744 h 1383677"/>
              <a:gd name="connsiteX323" fmla="*/ 1343356 w 1436930"/>
              <a:gd name="connsiteY323" fmla="*/ 572774 h 1383677"/>
              <a:gd name="connsiteX324" fmla="*/ 1333792 w 1436930"/>
              <a:gd name="connsiteY324" fmla="*/ 579972 h 1383677"/>
              <a:gd name="connsiteX325" fmla="*/ 1324129 w 1436930"/>
              <a:gd name="connsiteY325" fmla="*/ 587170 h 1383677"/>
              <a:gd name="connsiteX326" fmla="*/ 1312198 w 1436930"/>
              <a:gd name="connsiteY326" fmla="*/ 591903 h 1383677"/>
              <a:gd name="connsiteX327" fmla="*/ 1307366 w 1436930"/>
              <a:gd name="connsiteY327" fmla="*/ 591903 h 1383677"/>
              <a:gd name="connsiteX328" fmla="*/ 1302535 w 1436930"/>
              <a:gd name="connsiteY328" fmla="*/ 589536 h 1383677"/>
              <a:gd name="connsiteX329" fmla="*/ 1297802 w 1436930"/>
              <a:gd name="connsiteY329" fmla="*/ 584803 h 1383677"/>
              <a:gd name="connsiteX330" fmla="*/ 1297802 w 1436930"/>
              <a:gd name="connsiteY330" fmla="*/ 579972 h 1383677"/>
              <a:gd name="connsiteX331" fmla="*/ 1300168 w 1436930"/>
              <a:gd name="connsiteY331" fmla="*/ 575140 h 1383677"/>
              <a:gd name="connsiteX332" fmla="*/ 1302535 w 1436930"/>
              <a:gd name="connsiteY332" fmla="*/ 570407 h 1383677"/>
              <a:gd name="connsiteX333" fmla="*/ 1309733 w 1436930"/>
              <a:gd name="connsiteY333" fmla="*/ 560744 h 1383677"/>
              <a:gd name="connsiteX334" fmla="*/ 1316931 w 1436930"/>
              <a:gd name="connsiteY334" fmla="*/ 553546 h 1383677"/>
              <a:gd name="connsiteX335" fmla="*/ 1338525 w 1436930"/>
              <a:gd name="connsiteY335" fmla="*/ 534418 h 1383677"/>
              <a:gd name="connsiteX336" fmla="*/ 1348188 w 1436930"/>
              <a:gd name="connsiteY336" fmla="*/ 522388 h 1383677"/>
              <a:gd name="connsiteX337" fmla="*/ 1352921 w 1436930"/>
              <a:gd name="connsiteY337" fmla="*/ 520022 h 1383677"/>
              <a:gd name="connsiteX338" fmla="*/ 1360119 w 1436930"/>
              <a:gd name="connsiteY338" fmla="*/ 517557 h 1383677"/>
              <a:gd name="connsiteX339" fmla="*/ 1343356 w 1436930"/>
              <a:gd name="connsiteY339" fmla="*/ 476834 h 1383677"/>
              <a:gd name="connsiteX340" fmla="*/ 1336158 w 1436930"/>
              <a:gd name="connsiteY340" fmla="*/ 484032 h 1383677"/>
              <a:gd name="connsiteX341" fmla="*/ 1321762 w 1436930"/>
              <a:gd name="connsiteY341" fmla="*/ 493596 h 1383677"/>
              <a:gd name="connsiteX342" fmla="*/ 1309733 w 1436930"/>
              <a:gd name="connsiteY342" fmla="*/ 503161 h 1383677"/>
              <a:gd name="connsiteX343" fmla="*/ 1302535 w 1436930"/>
              <a:gd name="connsiteY343" fmla="*/ 507992 h 1383677"/>
              <a:gd name="connsiteX344" fmla="*/ 1297802 w 1436930"/>
              <a:gd name="connsiteY344" fmla="*/ 510359 h 1383677"/>
              <a:gd name="connsiteX345" fmla="*/ 1290604 w 1436930"/>
              <a:gd name="connsiteY345" fmla="*/ 507992 h 1383677"/>
              <a:gd name="connsiteX346" fmla="*/ 1288139 w 1436930"/>
              <a:gd name="connsiteY346" fmla="*/ 503161 h 1383677"/>
              <a:gd name="connsiteX347" fmla="*/ 1285772 w 1436930"/>
              <a:gd name="connsiteY347" fmla="*/ 498428 h 1383677"/>
              <a:gd name="connsiteX348" fmla="*/ 1285772 w 1436930"/>
              <a:gd name="connsiteY348" fmla="*/ 491230 h 1383677"/>
              <a:gd name="connsiteX349" fmla="*/ 1290604 w 1436930"/>
              <a:gd name="connsiteY349" fmla="*/ 481567 h 1383677"/>
              <a:gd name="connsiteX350" fmla="*/ 1297802 w 1436930"/>
              <a:gd name="connsiteY350" fmla="*/ 472002 h 1383677"/>
              <a:gd name="connsiteX351" fmla="*/ 1307366 w 1436930"/>
              <a:gd name="connsiteY351" fmla="*/ 462438 h 1383677"/>
              <a:gd name="connsiteX352" fmla="*/ 1316931 w 1436930"/>
              <a:gd name="connsiteY352" fmla="*/ 455240 h 1383677"/>
              <a:gd name="connsiteX353" fmla="*/ 1324129 w 1436930"/>
              <a:gd name="connsiteY353" fmla="*/ 452775 h 1383677"/>
              <a:gd name="connsiteX354" fmla="*/ 1331327 w 1436930"/>
              <a:gd name="connsiteY354" fmla="*/ 450409 h 1383677"/>
              <a:gd name="connsiteX355" fmla="*/ 1316931 w 1436930"/>
              <a:gd name="connsiteY355" fmla="*/ 423983 h 1383677"/>
              <a:gd name="connsiteX356" fmla="*/ 1307366 w 1436930"/>
              <a:gd name="connsiteY356" fmla="*/ 431181 h 1383677"/>
              <a:gd name="connsiteX357" fmla="*/ 1297802 w 1436930"/>
              <a:gd name="connsiteY357" fmla="*/ 433646 h 1383677"/>
              <a:gd name="connsiteX358" fmla="*/ 1288139 w 1436930"/>
              <a:gd name="connsiteY358" fmla="*/ 436013 h 1383677"/>
              <a:gd name="connsiteX359" fmla="*/ 1283406 w 1436930"/>
              <a:gd name="connsiteY359" fmla="*/ 433646 h 1383677"/>
              <a:gd name="connsiteX360" fmla="*/ 1278574 w 1436930"/>
              <a:gd name="connsiteY360" fmla="*/ 431181 h 1383677"/>
              <a:gd name="connsiteX361" fmla="*/ 1276208 w 1436930"/>
              <a:gd name="connsiteY361" fmla="*/ 421617 h 1383677"/>
              <a:gd name="connsiteX362" fmla="*/ 1276208 w 1436930"/>
              <a:gd name="connsiteY362" fmla="*/ 414419 h 1383677"/>
              <a:gd name="connsiteX363" fmla="*/ 1280941 w 1436930"/>
              <a:gd name="connsiteY363" fmla="*/ 409587 h 1383677"/>
              <a:gd name="connsiteX364" fmla="*/ 1288139 w 1436930"/>
              <a:gd name="connsiteY364" fmla="*/ 402389 h 1383677"/>
              <a:gd name="connsiteX365" fmla="*/ 1297802 w 1436930"/>
              <a:gd name="connsiteY365" fmla="*/ 392825 h 1383677"/>
              <a:gd name="connsiteX366" fmla="*/ 1283406 w 1436930"/>
              <a:gd name="connsiteY366" fmla="*/ 371231 h 1383677"/>
              <a:gd name="connsiteX367" fmla="*/ 1278574 w 1436930"/>
              <a:gd name="connsiteY367" fmla="*/ 376063 h 1383677"/>
              <a:gd name="connsiteX368" fmla="*/ 1269010 w 1436930"/>
              <a:gd name="connsiteY368" fmla="*/ 380796 h 1383677"/>
              <a:gd name="connsiteX369" fmla="*/ 1252149 w 1436930"/>
              <a:gd name="connsiteY369" fmla="*/ 380796 h 1383677"/>
              <a:gd name="connsiteX370" fmla="*/ 1247416 w 1436930"/>
              <a:gd name="connsiteY370" fmla="*/ 378429 h 1383677"/>
              <a:gd name="connsiteX371" fmla="*/ 1244951 w 1436930"/>
              <a:gd name="connsiteY371" fmla="*/ 373598 h 1383677"/>
              <a:gd name="connsiteX372" fmla="*/ 1247416 w 1436930"/>
              <a:gd name="connsiteY372" fmla="*/ 364033 h 1383677"/>
              <a:gd name="connsiteX373" fmla="*/ 1249783 w 1436930"/>
              <a:gd name="connsiteY373" fmla="*/ 356835 h 1383677"/>
              <a:gd name="connsiteX374" fmla="*/ 1261812 w 1436930"/>
              <a:gd name="connsiteY374" fmla="*/ 344806 h 1383677"/>
              <a:gd name="connsiteX375" fmla="*/ 1264179 w 1436930"/>
              <a:gd name="connsiteY375" fmla="*/ 340073 h 1383677"/>
              <a:gd name="connsiteX376" fmla="*/ 1244951 w 1436930"/>
              <a:gd name="connsiteY376" fmla="*/ 316014 h 1383677"/>
              <a:gd name="connsiteX377" fmla="*/ 1235387 w 1436930"/>
              <a:gd name="connsiteY377" fmla="*/ 320846 h 1383677"/>
              <a:gd name="connsiteX378" fmla="*/ 1225822 w 1436930"/>
              <a:gd name="connsiteY378" fmla="*/ 328043 h 1383677"/>
              <a:gd name="connsiteX379" fmla="*/ 1213793 w 1436930"/>
              <a:gd name="connsiteY379" fmla="*/ 328043 h 1383677"/>
              <a:gd name="connsiteX380" fmla="*/ 1211426 w 1436930"/>
              <a:gd name="connsiteY380" fmla="*/ 323212 h 1383677"/>
              <a:gd name="connsiteX381" fmla="*/ 1208961 w 1436930"/>
              <a:gd name="connsiteY381" fmla="*/ 316014 h 1383677"/>
              <a:gd name="connsiteX382" fmla="*/ 1213793 w 1436930"/>
              <a:gd name="connsiteY382" fmla="*/ 308816 h 1383677"/>
              <a:gd name="connsiteX383" fmla="*/ 1218624 w 1436930"/>
              <a:gd name="connsiteY383" fmla="*/ 301618 h 1383677"/>
              <a:gd name="connsiteX384" fmla="*/ 1228189 w 1436930"/>
              <a:gd name="connsiteY384" fmla="*/ 294420 h 1383677"/>
              <a:gd name="connsiteX385" fmla="*/ 1216159 w 1436930"/>
              <a:gd name="connsiteY385" fmla="*/ 280024 h 1383677"/>
              <a:gd name="connsiteX386" fmla="*/ 1208961 w 1436930"/>
              <a:gd name="connsiteY386" fmla="*/ 284856 h 1383677"/>
              <a:gd name="connsiteX387" fmla="*/ 1201763 w 1436930"/>
              <a:gd name="connsiteY387" fmla="*/ 289687 h 1383677"/>
              <a:gd name="connsiteX388" fmla="*/ 1192199 w 1436930"/>
              <a:gd name="connsiteY388" fmla="*/ 289687 h 1383677"/>
              <a:gd name="connsiteX389" fmla="*/ 1187368 w 1436930"/>
              <a:gd name="connsiteY389" fmla="*/ 287222 h 1383677"/>
              <a:gd name="connsiteX390" fmla="*/ 1182635 w 1436930"/>
              <a:gd name="connsiteY390" fmla="*/ 287222 h 1383677"/>
              <a:gd name="connsiteX391" fmla="*/ 1182635 w 1436930"/>
              <a:gd name="connsiteY391" fmla="*/ 282489 h 1383677"/>
              <a:gd name="connsiteX392" fmla="*/ 1185001 w 1436930"/>
              <a:gd name="connsiteY392" fmla="*/ 280024 h 1383677"/>
              <a:gd name="connsiteX393" fmla="*/ 1185001 w 1436930"/>
              <a:gd name="connsiteY393" fmla="*/ 272826 h 1383677"/>
              <a:gd name="connsiteX394" fmla="*/ 1192199 w 1436930"/>
              <a:gd name="connsiteY394" fmla="*/ 265628 h 1383677"/>
              <a:gd name="connsiteX395" fmla="*/ 1197030 w 1436930"/>
              <a:gd name="connsiteY395" fmla="*/ 260895 h 1383677"/>
              <a:gd name="connsiteX396" fmla="*/ 1170605 w 1436930"/>
              <a:gd name="connsiteY396" fmla="*/ 236837 h 1383677"/>
              <a:gd name="connsiteX397" fmla="*/ 1144180 w 1436930"/>
              <a:gd name="connsiteY397" fmla="*/ 215243 h 1383677"/>
              <a:gd name="connsiteX398" fmla="*/ 1117853 w 1436930"/>
              <a:gd name="connsiteY398" fmla="*/ 193649 h 1383677"/>
              <a:gd name="connsiteX399" fmla="*/ 1089061 w 1436930"/>
              <a:gd name="connsiteY399" fmla="*/ 172055 h 1383677"/>
              <a:gd name="connsiteX400" fmla="*/ 1053071 w 1436930"/>
              <a:gd name="connsiteY400" fmla="*/ 150461 h 1383677"/>
              <a:gd name="connsiteX401" fmla="*/ 1014616 w 1436930"/>
              <a:gd name="connsiteY401" fmla="*/ 131332 h 1383677"/>
              <a:gd name="connsiteX402" fmla="*/ 976260 w 1436930"/>
              <a:gd name="connsiteY402" fmla="*/ 112105 h 1383677"/>
              <a:gd name="connsiteX403" fmla="*/ 937904 w 1436930"/>
              <a:gd name="connsiteY403" fmla="*/ 95343 h 1383677"/>
              <a:gd name="connsiteX404" fmla="*/ 897082 w 1436930"/>
              <a:gd name="connsiteY404" fmla="*/ 80947 h 1383677"/>
              <a:gd name="connsiteX405" fmla="*/ 856261 w 1436930"/>
              <a:gd name="connsiteY405" fmla="*/ 71284 h 1383677"/>
              <a:gd name="connsiteX406" fmla="*/ 815538 w 1436930"/>
              <a:gd name="connsiteY406" fmla="*/ 64086 h 1383677"/>
              <a:gd name="connsiteX407" fmla="*/ 772351 w 1436930"/>
              <a:gd name="connsiteY407" fmla="*/ 64086 h 1383677"/>
              <a:gd name="connsiteX408" fmla="*/ 769984 w 1436930"/>
              <a:gd name="connsiteY408" fmla="*/ 66551 h 1383677"/>
              <a:gd name="connsiteX409" fmla="*/ 767519 w 1436930"/>
              <a:gd name="connsiteY409" fmla="*/ 68917 h 1383677"/>
              <a:gd name="connsiteX410" fmla="*/ 762786 w 1436930"/>
              <a:gd name="connsiteY410" fmla="*/ 71284 h 1383677"/>
              <a:gd name="connsiteX411" fmla="*/ 757955 w 1436930"/>
              <a:gd name="connsiteY411" fmla="*/ 68917 h 1383677"/>
              <a:gd name="connsiteX412" fmla="*/ 753123 w 1436930"/>
              <a:gd name="connsiteY412" fmla="*/ 64086 h 1383677"/>
              <a:gd name="connsiteX413" fmla="*/ 419194 w 1436930"/>
              <a:gd name="connsiteY413" fmla="*/ 36745 h 1383677"/>
              <a:gd name="connsiteX414" fmla="*/ 419650 w 1436930"/>
              <a:gd name="connsiteY414" fmla="*/ 37759 h 1383677"/>
              <a:gd name="connsiteX415" fmla="*/ 422017 w 1436930"/>
              <a:gd name="connsiteY415" fmla="*/ 44957 h 1383677"/>
              <a:gd name="connsiteX416" fmla="*/ 419650 w 1436930"/>
              <a:gd name="connsiteY416" fmla="*/ 52155 h 1383677"/>
              <a:gd name="connsiteX417" fmla="*/ 417284 w 1436930"/>
              <a:gd name="connsiteY417" fmla="*/ 56888 h 1383677"/>
              <a:gd name="connsiteX418" fmla="*/ 412452 w 1436930"/>
              <a:gd name="connsiteY418" fmla="*/ 59353 h 1383677"/>
              <a:gd name="connsiteX419" fmla="*/ 405254 w 1436930"/>
              <a:gd name="connsiteY419" fmla="*/ 61719 h 1383677"/>
              <a:gd name="connsiteX420" fmla="*/ 398057 w 1436930"/>
              <a:gd name="connsiteY420" fmla="*/ 61719 h 1383677"/>
              <a:gd name="connsiteX421" fmla="*/ 393225 w 1436930"/>
              <a:gd name="connsiteY421" fmla="*/ 56888 h 1383677"/>
              <a:gd name="connsiteX422" fmla="*/ 388926 w 1436930"/>
              <a:gd name="connsiteY422" fmla="*/ 50350 h 1383677"/>
              <a:gd name="connsiteX423" fmla="*/ 419194 w 1436930"/>
              <a:gd name="connsiteY423" fmla="*/ 36745 h 1383677"/>
              <a:gd name="connsiteX424" fmla="*/ 698005 w 1436930"/>
              <a:gd name="connsiteY424" fmla="*/ 30561 h 1383677"/>
              <a:gd name="connsiteX425" fmla="*/ 719598 w 1436930"/>
              <a:gd name="connsiteY425" fmla="*/ 30561 h 1383677"/>
              <a:gd name="connsiteX426" fmla="*/ 741192 w 1436930"/>
              <a:gd name="connsiteY426" fmla="*/ 35294 h 1383677"/>
              <a:gd name="connsiteX427" fmla="*/ 820370 w 1436930"/>
              <a:gd name="connsiteY427" fmla="*/ 35294 h 1383677"/>
              <a:gd name="connsiteX428" fmla="*/ 844330 w 1436930"/>
              <a:gd name="connsiteY428" fmla="*/ 40125 h 1383677"/>
              <a:gd name="connsiteX429" fmla="*/ 897082 w 1436930"/>
              <a:gd name="connsiteY429" fmla="*/ 49690 h 1383677"/>
              <a:gd name="connsiteX430" fmla="*/ 945102 w 1436930"/>
              <a:gd name="connsiteY430" fmla="*/ 64086 h 1383677"/>
              <a:gd name="connsiteX431" fmla="*/ 1002686 w 1436930"/>
              <a:gd name="connsiteY431" fmla="*/ 85680 h 1383677"/>
              <a:gd name="connsiteX432" fmla="*/ 1060269 w 1436930"/>
              <a:gd name="connsiteY432" fmla="*/ 114471 h 1383677"/>
              <a:gd name="connsiteX433" fmla="*/ 1117853 w 1436930"/>
              <a:gd name="connsiteY433" fmla="*/ 143263 h 1383677"/>
              <a:gd name="connsiteX434" fmla="*/ 1144180 w 1436930"/>
              <a:gd name="connsiteY434" fmla="*/ 160124 h 1383677"/>
              <a:gd name="connsiteX435" fmla="*/ 1168239 w 1436930"/>
              <a:gd name="connsiteY435" fmla="*/ 179253 h 1383677"/>
              <a:gd name="connsiteX436" fmla="*/ 1211426 w 1436930"/>
              <a:gd name="connsiteY436" fmla="*/ 215243 h 1383677"/>
              <a:gd name="connsiteX437" fmla="*/ 1252149 w 1436930"/>
              <a:gd name="connsiteY437" fmla="*/ 253697 h 1383677"/>
              <a:gd name="connsiteX438" fmla="*/ 1290604 w 1436930"/>
              <a:gd name="connsiteY438" fmla="*/ 296885 h 1383677"/>
              <a:gd name="connsiteX439" fmla="*/ 1324129 w 1436930"/>
              <a:gd name="connsiteY439" fmla="*/ 342439 h 1383677"/>
              <a:gd name="connsiteX440" fmla="*/ 1352921 w 1436930"/>
              <a:gd name="connsiteY440" fmla="*/ 392825 h 1383677"/>
              <a:gd name="connsiteX441" fmla="*/ 1379346 w 1436930"/>
              <a:gd name="connsiteY441" fmla="*/ 443211 h 1383677"/>
              <a:gd name="connsiteX442" fmla="*/ 1400940 w 1436930"/>
              <a:gd name="connsiteY442" fmla="*/ 495963 h 1383677"/>
              <a:gd name="connsiteX443" fmla="*/ 1417702 w 1436930"/>
              <a:gd name="connsiteY443" fmla="*/ 548813 h 1383677"/>
              <a:gd name="connsiteX444" fmla="*/ 1427365 w 1436930"/>
              <a:gd name="connsiteY444" fmla="*/ 603932 h 1383677"/>
              <a:gd name="connsiteX445" fmla="*/ 1434563 w 1436930"/>
              <a:gd name="connsiteY445" fmla="*/ 656684 h 1383677"/>
              <a:gd name="connsiteX446" fmla="*/ 1436930 w 1436930"/>
              <a:gd name="connsiteY446" fmla="*/ 711901 h 1383677"/>
              <a:gd name="connsiteX447" fmla="*/ 1434563 w 1436930"/>
              <a:gd name="connsiteY447" fmla="*/ 767118 h 1383677"/>
              <a:gd name="connsiteX448" fmla="*/ 1429732 w 1436930"/>
              <a:gd name="connsiteY448" fmla="*/ 819871 h 1383677"/>
              <a:gd name="connsiteX449" fmla="*/ 1420167 w 1436930"/>
              <a:gd name="connsiteY449" fmla="*/ 872623 h 1383677"/>
              <a:gd name="connsiteX450" fmla="*/ 1405772 w 1436930"/>
              <a:gd name="connsiteY450" fmla="*/ 923008 h 1383677"/>
              <a:gd name="connsiteX451" fmla="*/ 1386544 w 1436930"/>
              <a:gd name="connsiteY451" fmla="*/ 973394 h 1383677"/>
              <a:gd name="connsiteX452" fmla="*/ 1364950 w 1436930"/>
              <a:gd name="connsiteY452" fmla="*/ 1021413 h 1383677"/>
              <a:gd name="connsiteX453" fmla="*/ 1338525 w 1436930"/>
              <a:gd name="connsiteY453" fmla="*/ 1066967 h 1383677"/>
              <a:gd name="connsiteX454" fmla="*/ 1307366 w 1436930"/>
              <a:gd name="connsiteY454" fmla="*/ 1110155 h 1383677"/>
              <a:gd name="connsiteX455" fmla="*/ 1273743 w 1436930"/>
              <a:gd name="connsiteY455" fmla="*/ 1153343 h 1383677"/>
              <a:gd name="connsiteX456" fmla="*/ 1237753 w 1436930"/>
              <a:gd name="connsiteY456" fmla="*/ 1191798 h 1383677"/>
              <a:gd name="connsiteX457" fmla="*/ 1197030 w 1436930"/>
              <a:gd name="connsiteY457" fmla="*/ 1225322 h 1383677"/>
              <a:gd name="connsiteX458" fmla="*/ 1151378 w 1436930"/>
              <a:gd name="connsiteY458" fmla="*/ 1256579 h 1383677"/>
              <a:gd name="connsiteX459" fmla="*/ 1103457 w 1436930"/>
              <a:gd name="connsiteY459" fmla="*/ 1285371 h 1383677"/>
              <a:gd name="connsiteX460" fmla="*/ 1062636 w 1436930"/>
              <a:gd name="connsiteY460" fmla="*/ 1306965 h 1383677"/>
              <a:gd name="connsiteX461" fmla="*/ 1019448 w 1436930"/>
              <a:gd name="connsiteY461" fmla="*/ 1323727 h 1383677"/>
              <a:gd name="connsiteX462" fmla="*/ 976260 w 1436930"/>
              <a:gd name="connsiteY462" fmla="*/ 1340489 h 1383677"/>
              <a:gd name="connsiteX463" fmla="*/ 930706 w 1436930"/>
              <a:gd name="connsiteY463" fmla="*/ 1352519 h 1383677"/>
              <a:gd name="connsiteX464" fmla="*/ 887518 w 1436930"/>
              <a:gd name="connsiteY464" fmla="*/ 1364548 h 1383677"/>
              <a:gd name="connsiteX465" fmla="*/ 841964 w 1436930"/>
              <a:gd name="connsiteY465" fmla="*/ 1371746 h 1383677"/>
              <a:gd name="connsiteX466" fmla="*/ 796311 w 1436930"/>
              <a:gd name="connsiteY466" fmla="*/ 1378944 h 1383677"/>
              <a:gd name="connsiteX467" fmla="*/ 748390 w 1436930"/>
              <a:gd name="connsiteY467" fmla="*/ 1381311 h 1383677"/>
              <a:gd name="connsiteX468" fmla="*/ 702737 w 1436930"/>
              <a:gd name="connsiteY468" fmla="*/ 1383677 h 1383677"/>
              <a:gd name="connsiteX469" fmla="*/ 657183 w 1436930"/>
              <a:gd name="connsiteY469" fmla="*/ 1381311 h 1383677"/>
              <a:gd name="connsiteX470" fmla="*/ 611629 w 1436930"/>
              <a:gd name="connsiteY470" fmla="*/ 1376479 h 1383677"/>
              <a:gd name="connsiteX471" fmla="*/ 565976 w 1436930"/>
              <a:gd name="connsiteY471" fmla="*/ 1369281 h 1383677"/>
              <a:gd name="connsiteX472" fmla="*/ 520422 w 1436930"/>
              <a:gd name="connsiteY472" fmla="*/ 1359717 h 1383677"/>
              <a:gd name="connsiteX473" fmla="*/ 477234 w 1436930"/>
              <a:gd name="connsiteY473" fmla="*/ 1347687 h 1383677"/>
              <a:gd name="connsiteX474" fmla="*/ 431680 w 1436930"/>
              <a:gd name="connsiteY474" fmla="*/ 1330925 h 1383677"/>
              <a:gd name="connsiteX475" fmla="*/ 390859 w 1436930"/>
              <a:gd name="connsiteY475" fmla="*/ 1314163 h 1383677"/>
              <a:gd name="connsiteX476" fmla="*/ 388492 w 1436930"/>
              <a:gd name="connsiteY476" fmla="*/ 1311698 h 1383677"/>
              <a:gd name="connsiteX477" fmla="*/ 381294 w 1436930"/>
              <a:gd name="connsiteY477" fmla="*/ 1311698 h 1383677"/>
              <a:gd name="connsiteX478" fmla="*/ 376463 w 1436930"/>
              <a:gd name="connsiteY478" fmla="*/ 1306965 h 1383677"/>
              <a:gd name="connsiteX479" fmla="*/ 342839 w 1436930"/>
              <a:gd name="connsiteY479" fmla="*/ 1287737 h 1383677"/>
              <a:gd name="connsiteX480" fmla="*/ 309314 w 1436930"/>
              <a:gd name="connsiteY480" fmla="*/ 1266144 h 1383677"/>
              <a:gd name="connsiteX481" fmla="*/ 280523 w 1436930"/>
              <a:gd name="connsiteY481" fmla="*/ 1242183 h 1383677"/>
              <a:gd name="connsiteX482" fmla="*/ 251731 w 1436930"/>
              <a:gd name="connsiteY482" fmla="*/ 1215758 h 1383677"/>
              <a:gd name="connsiteX483" fmla="*/ 225305 w 1436930"/>
              <a:gd name="connsiteY483" fmla="*/ 1186966 h 1383677"/>
              <a:gd name="connsiteX484" fmla="*/ 198880 w 1436930"/>
              <a:gd name="connsiteY484" fmla="*/ 1155808 h 1383677"/>
              <a:gd name="connsiteX485" fmla="*/ 177286 w 1436930"/>
              <a:gd name="connsiteY485" fmla="*/ 1124551 h 1383677"/>
              <a:gd name="connsiteX486" fmla="*/ 155692 w 1436930"/>
              <a:gd name="connsiteY486" fmla="*/ 1088561 h 1383677"/>
              <a:gd name="connsiteX487" fmla="*/ 138930 w 1436930"/>
              <a:gd name="connsiteY487" fmla="*/ 1055036 h 1383677"/>
              <a:gd name="connsiteX488" fmla="*/ 122167 w 1436930"/>
              <a:gd name="connsiteY488" fmla="*/ 1019047 h 1383677"/>
              <a:gd name="connsiteX489" fmla="*/ 107772 w 1436930"/>
              <a:gd name="connsiteY489" fmla="*/ 980592 h 1383677"/>
              <a:gd name="connsiteX490" fmla="*/ 95742 w 1436930"/>
              <a:gd name="connsiteY490" fmla="*/ 942236 h 1383677"/>
              <a:gd name="connsiteX491" fmla="*/ 86178 w 1436930"/>
              <a:gd name="connsiteY491" fmla="*/ 903880 h 1383677"/>
              <a:gd name="connsiteX492" fmla="*/ 78980 w 1436930"/>
              <a:gd name="connsiteY492" fmla="*/ 865425 h 1383677"/>
              <a:gd name="connsiteX493" fmla="*/ 74148 w 1436930"/>
              <a:gd name="connsiteY493" fmla="*/ 827069 h 1383677"/>
              <a:gd name="connsiteX494" fmla="*/ 71782 w 1436930"/>
              <a:gd name="connsiteY494" fmla="*/ 786247 h 1383677"/>
              <a:gd name="connsiteX495" fmla="*/ 71782 w 1436930"/>
              <a:gd name="connsiteY495" fmla="*/ 745525 h 1383677"/>
              <a:gd name="connsiteX496" fmla="*/ 71782 w 1436930"/>
              <a:gd name="connsiteY496" fmla="*/ 704703 h 1383677"/>
              <a:gd name="connsiteX497" fmla="*/ 76515 w 1436930"/>
              <a:gd name="connsiteY497" fmla="*/ 663882 h 1383677"/>
              <a:gd name="connsiteX498" fmla="*/ 81346 w 1436930"/>
              <a:gd name="connsiteY498" fmla="*/ 623159 h 1383677"/>
              <a:gd name="connsiteX499" fmla="*/ 88544 w 1436930"/>
              <a:gd name="connsiteY499" fmla="*/ 582338 h 1383677"/>
              <a:gd name="connsiteX500" fmla="*/ 100574 w 1436930"/>
              <a:gd name="connsiteY500" fmla="*/ 541616 h 1383677"/>
              <a:gd name="connsiteX501" fmla="*/ 112504 w 1436930"/>
              <a:gd name="connsiteY501" fmla="*/ 500794 h 1383677"/>
              <a:gd name="connsiteX502" fmla="*/ 126900 w 1436930"/>
              <a:gd name="connsiteY502" fmla="*/ 459973 h 1383677"/>
              <a:gd name="connsiteX503" fmla="*/ 143761 w 1436930"/>
              <a:gd name="connsiteY503" fmla="*/ 421617 h 1383677"/>
              <a:gd name="connsiteX504" fmla="*/ 160524 w 1436930"/>
              <a:gd name="connsiteY504" fmla="*/ 385627 h 1383677"/>
              <a:gd name="connsiteX505" fmla="*/ 182118 w 1436930"/>
              <a:gd name="connsiteY505" fmla="*/ 349637 h 1383677"/>
              <a:gd name="connsiteX506" fmla="*/ 206078 w 1436930"/>
              <a:gd name="connsiteY506" fmla="*/ 313648 h 1383677"/>
              <a:gd name="connsiteX507" fmla="*/ 230137 w 1436930"/>
              <a:gd name="connsiteY507" fmla="*/ 280024 h 1383677"/>
              <a:gd name="connsiteX508" fmla="*/ 256464 w 1436930"/>
              <a:gd name="connsiteY508" fmla="*/ 248866 h 1383677"/>
              <a:gd name="connsiteX509" fmla="*/ 285256 w 1436930"/>
              <a:gd name="connsiteY509" fmla="*/ 220074 h 1383677"/>
              <a:gd name="connsiteX510" fmla="*/ 316512 w 1436930"/>
              <a:gd name="connsiteY510" fmla="*/ 191282 h 1383677"/>
              <a:gd name="connsiteX511" fmla="*/ 345304 w 1436930"/>
              <a:gd name="connsiteY511" fmla="*/ 169689 h 1383677"/>
              <a:gd name="connsiteX512" fmla="*/ 374096 w 1436930"/>
              <a:gd name="connsiteY512" fmla="*/ 150461 h 1383677"/>
              <a:gd name="connsiteX513" fmla="*/ 405254 w 1436930"/>
              <a:gd name="connsiteY513" fmla="*/ 133699 h 1383677"/>
              <a:gd name="connsiteX514" fmla="*/ 436413 w 1436930"/>
              <a:gd name="connsiteY514" fmla="*/ 116936 h 1383677"/>
              <a:gd name="connsiteX515" fmla="*/ 498828 w 1436930"/>
              <a:gd name="connsiteY515" fmla="*/ 88145 h 1383677"/>
              <a:gd name="connsiteX516" fmla="*/ 565976 w 1436930"/>
              <a:gd name="connsiteY516" fmla="*/ 64086 h 1383677"/>
              <a:gd name="connsiteX517" fmla="*/ 604431 w 1436930"/>
              <a:gd name="connsiteY517" fmla="*/ 49690 h 1383677"/>
              <a:gd name="connsiteX518" fmla="*/ 649985 w 1436930"/>
              <a:gd name="connsiteY518" fmla="*/ 37759 h 1383677"/>
              <a:gd name="connsiteX519" fmla="*/ 673946 w 1436930"/>
              <a:gd name="connsiteY519" fmla="*/ 32927 h 1383677"/>
              <a:gd name="connsiteX520" fmla="*/ 698005 w 1436930"/>
              <a:gd name="connsiteY520" fmla="*/ 30561 h 1383677"/>
              <a:gd name="connsiteX521" fmla="*/ 570220 w 1436930"/>
              <a:gd name="connsiteY521" fmla="*/ 0 h 1383677"/>
              <a:gd name="connsiteX522" fmla="*/ 586862 w 1436930"/>
              <a:gd name="connsiteY522" fmla="*/ 12 h 1383677"/>
              <a:gd name="connsiteX523" fmla="*/ 580372 w 1436930"/>
              <a:gd name="connsiteY523" fmla="*/ 6502 h 1383677"/>
              <a:gd name="connsiteX524" fmla="*/ 573174 w 1436930"/>
              <a:gd name="connsiteY524" fmla="*/ 11334 h 1383677"/>
              <a:gd name="connsiteX525" fmla="*/ 563610 w 1436930"/>
              <a:gd name="connsiteY525" fmla="*/ 11334 h 1383677"/>
              <a:gd name="connsiteX526" fmla="*/ 556412 w 1436930"/>
              <a:gd name="connsiteY526" fmla="*/ 6502 h 1383677"/>
              <a:gd name="connsiteX527" fmla="*/ 549214 w 1436930"/>
              <a:gd name="connsiteY527" fmla="*/ 4136 h 1383677"/>
              <a:gd name="connsiteX528" fmla="*/ 548067 w 1436930"/>
              <a:gd name="connsiteY528" fmla="*/ 2410 h 1383677"/>
              <a:gd name="connsiteX529" fmla="*/ 570220 w 1436930"/>
              <a:gd name="connsiteY529" fmla="*/ 0 h 1383677"/>
              <a:gd name="connsiteX0" fmla="*/ 1202656 w 1436930"/>
              <a:gd name="connsiteY0" fmla="*/ 1288296 h 1383677"/>
              <a:gd name="connsiteX1" fmla="*/ 1201763 w 1436930"/>
              <a:gd name="connsiteY1" fmla="*/ 1287737 h 1383677"/>
              <a:gd name="connsiteX2" fmla="*/ 1202656 w 1436930"/>
              <a:gd name="connsiteY2" fmla="*/ 1288296 h 1383677"/>
              <a:gd name="connsiteX3" fmla="*/ 1942 w 1436930"/>
              <a:gd name="connsiteY3" fmla="*/ 716046 h 1383677"/>
              <a:gd name="connsiteX4" fmla="*/ 4634 w 1436930"/>
              <a:gd name="connsiteY4" fmla="*/ 716733 h 1383677"/>
              <a:gd name="connsiteX5" fmla="*/ 11832 w 1436930"/>
              <a:gd name="connsiteY5" fmla="*/ 721466 h 1383677"/>
              <a:gd name="connsiteX6" fmla="*/ 16564 w 1436930"/>
              <a:gd name="connsiteY6" fmla="*/ 728664 h 1383677"/>
              <a:gd name="connsiteX7" fmla="*/ 16564 w 1436930"/>
              <a:gd name="connsiteY7" fmla="*/ 735862 h 1383677"/>
              <a:gd name="connsiteX8" fmla="*/ 16564 w 1436930"/>
              <a:gd name="connsiteY8" fmla="*/ 745525 h 1383677"/>
              <a:gd name="connsiteX9" fmla="*/ 11832 w 1436930"/>
              <a:gd name="connsiteY9" fmla="*/ 752723 h 1383677"/>
              <a:gd name="connsiteX10" fmla="*/ 4634 w 1436930"/>
              <a:gd name="connsiteY10" fmla="*/ 757455 h 1383677"/>
              <a:gd name="connsiteX11" fmla="*/ 1529 w 1436930"/>
              <a:gd name="connsiteY11" fmla="*/ 758247 h 1383677"/>
              <a:gd name="connsiteX12" fmla="*/ 0 w 1436930"/>
              <a:gd name="connsiteY12" fmla="*/ 741849 h 1383677"/>
              <a:gd name="connsiteX13" fmla="*/ 1942 w 1436930"/>
              <a:gd name="connsiteY13" fmla="*/ 716046 h 1383677"/>
              <a:gd name="connsiteX14" fmla="*/ 278058 w 1436930"/>
              <a:gd name="connsiteY14" fmla="*/ 146379 h 1383677"/>
              <a:gd name="connsiteX15" fmla="*/ 278058 w 1436930"/>
              <a:gd name="connsiteY15" fmla="*/ 150461 h 1383677"/>
              <a:gd name="connsiteX16" fmla="*/ 275691 w 1436930"/>
              <a:gd name="connsiteY16" fmla="*/ 157659 h 1383677"/>
              <a:gd name="connsiteX17" fmla="*/ 270860 w 1436930"/>
              <a:gd name="connsiteY17" fmla="*/ 164857 h 1383677"/>
              <a:gd name="connsiteX18" fmla="*/ 263662 w 1436930"/>
              <a:gd name="connsiteY18" fmla="*/ 169689 h 1383677"/>
              <a:gd name="connsiteX19" fmla="*/ 258183 w 1436930"/>
              <a:gd name="connsiteY19" fmla="*/ 169689 h 1383677"/>
              <a:gd name="connsiteX20" fmla="*/ 278058 w 1436930"/>
              <a:gd name="connsiteY20" fmla="*/ 146379 h 1383677"/>
              <a:gd name="connsiteX21" fmla="*/ 1212715 w 1436930"/>
              <a:gd name="connsiteY21" fmla="*/ 140034 h 1383677"/>
              <a:gd name="connsiteX22" fmla="*/ 1242060 w 1436930"/>
              <a:gd name="connsiteY22" fmla="*/ 162729 h 1383677"/>
              <a:gd name="connsiteX23" fmla="*/ 1243380 w 1436930"/>
              <a:gd name="connsiteY23" fmla="*/ 164112 h 1383677"/>
              <a:gd name="connsiteX24" fmla="*/ 1235387 w 1436930"/>
              <a:gd name="connsiteY24" fmla="*/ 167322 h 1383677"/>
              <a:gd name="connsiteX25" fmla="*/ 1225822 w 1436930"/>
              <a:gd name="connsiteY25" fmla="*/ 167322 h 1383677"/>
              <a:gd name="connsiteX26" fmla="*/ 1216159 w 1436930"/>
              <a:gd name="connsiteY26" fmla="*/ 162491 h 1383677"/>
              <a:gd name="connsiteX27" fmla="*/ 1211426 w 1436930"/>
              <a:gd name="connsiteY27" fmla="*/ 155293 h 1383677"/>
              <a:gd name="connsiteX28" fmla="*/ 1208961 w 1436930"/>
              <a:gd name="connsiteY28" fmla="*/ 150461 h 1383677"/>
              <a:gd name="connsiteX29" fmla="*/ 1211426 w 1436930"/>
              <a:gd name="connsiteY29" fmla="*/ 143263 h 1383677"/>
              <a:gd name="connsiteX30" fmla="*/ 1212715 w 1436930"/>
              <a:gd name="connsiteY30" fmla="*/ 140034 h 1383677"/>
              <a:gd name="connsiteX31" fmla="*/ 753123 w 1436930"/>
              <a:gd name="connsiteY31" fmla="*/ 64086 h 1383677"/>
              <a:gd name="connsiteX32" fmla="*/ 717133 w 1436930"/>
              <a:gd name="connsiteY32" fmla="*/ 68917 h 1383677"/>
              <a:gd name="connsiteX33" fmla="*/ 681144 w 1436930"/>
              <a:gd name="connsiteY33" fmla="*/ 78482 h 1383677"/>
              <a:gd name="connsiteX34" fmla="*/ 673946 w 1436930"/>
              <a:gd name="connsiteY34" fmla="*/ 78482 h 1383677"/>
              <a:gd name="connsiteX35" fmla="*/ 669213 w 1436930"/>
              <a:gd name="connsiteY35" fmla="*/ 76115 h 1383677"/>
              <a:gd name="connsiteX36" fmla="*/ 666748 w 1436930"/>
              <a:gd name="connsiteY36" fmla="*/ 71284 h 1383677"/>
              <a:gd name="connsiteX37" fmla="*/ 664381 w 1436930"/>
              <a:gd name="connsiteY37" fmla="*/ 66551 h 1383677"/>
              <a:gd name="connsiteX38" fmla="*/ 637956 w 1436930"/>
              <a:gd name="connsiteY38" fmla="*/ 73749 h 1383677"/>
              <a:gd name="connsiteX39" fmla="*/ 580372 w 1436930"/>
              <a:gd name="connsiteY39" fmla="*/ 90511 h 1383677"/>
              <a:gd name="connsiteX40" fmla="*/ 525253 w 1436930"/>
              <a:gd name="connsiteY40" fmla="*/ 114471 h 1383677"/>
              <a:gd name="connsiteX41" fmla="*/ 458007 w 1436930"/>
              <a:gd name="connsiteY41" fmla="*/ 143263 h 1383677"/>
              <a:gd name="connsiteX42" fmla="*/ 426848 w 1436930"/>
              <a:gd name="connsiteY42" fmla="*/ 157659 h 1383677"/>
              <a:gd name="connsiteX43" fmla="*/ 398057 w 1436930"/>
              <a:gd name="connsiteY43" fmla="*/ 176886 h 1383677"/>
              <a:gd name="connsiteX44" fmla="*/ 369265 w 1436930"/>
              <a:gd name="connsiteY44" fmla="*/ 193649 h 1383677"/>
              <a:gd name="connsiteX45" fmla="*/ 340473 w 1436930"/>
              <a:gd name="connsiteY45" fmla="*/ 215243 h 1383677"/>
              <a:gd name="connsiteX46" fmla="*/ 314047 w 1436930"/>
              <a:gd name="connsiteY46" fmla="*/ 239302 h 1383677"/>
              <a:gd name="connsiteX47" fmla="*/ 290087 w 1436930"/>
              <a:gd name="connsiteY47" fmla="*/ 265628 h 1383677"/>
              <a:gd name="connsiteX48" fmla="*/ 266127 w 1436930"/>
              <a:gd name="connsiteY48" fmla="*/ 294420 h 1383677"/>
              <a:gd name="connsiteX49" fmla="*/ 242068 w 1436930"/>
              <a:gd name="connsiteY49" fmla="*/ 325677 h 1383677"/>
              <a:gd name="connsiteX50" fmla="*/ 220474 w 1436930"/>
              <a:gd name="connsiteY50" fmla="*/ 356835 h 1383677"/>
              <a:gd name="connsiteX51" fmla="*/ 201345 w 1436930"/>
              <a:gd name="connsiteY51" fmla="*/ 390459 h 1383677"/>
              <a:gd name="connsiteX52" fmla="*/ 184484 w 1436930"/>
              <a:gd name="connsiteY52" fmla="*/ 423983 h 1383677"/>
              <a:gd name="connsiteX53" fmla="*/ 167722 w 1436930"/>
              <a:gd name="connsiteY53" fmla="*/ 457607 h 1383677"/>
              <a:gd name="connsiteX54" fmla="*/ 153326 w 1436930"/>
              <a:gd name="connsiteY54" fmla="*/ 491230 h 1383677"/>
              <a:gd name="connsiteX55" fmla="*/ 141296 w 1436930"/>
              <a:gd name="connsiteY55" fmla="*/ 527220 h 1383677"/>
              <a:gd name="connsiteX56" fmla="*/ 131732 w 1436930"/>
              <a:gd name="connsiteY56" fmla="*/ 565576 h 1383677"/>
              <a:gd name="connsiteX57" fmla="*/ 122167 w 1436930"/>
              <a:gd name="connsiteY57" fmla="*/ 601566 h 1383677"/>
              <a:gd name="connsiteX58" fmla="*/ 117336 w 1436930"/>
              <a:gd name="connsiteY58" fmla="*/ 637555 h 1383677"/>
              <a:gd name="connsiteX59" fmla="*/ 112504 w 1436930"/>
              <a:gd name="connsiteY59" fmla="*/ 675912 h 1383677"/>
              <a:gd name="connsiteX60" fmla="*/ 110138 w 1436930"/>
              <a:gd name="connsiteY60" fmla="*/ 714268 h 1383677"/>
              <a:gd name="connsiteX61" fmla="*/ 107772 w 1436930"/>
              <a:gd name="connsiteY61" fmla="*/ 752723 h 1383677"/>
              <a:gd name="connsiteX62" fmla="*/ 110138 w 1436930"/>
              <a:gd name="connsiteY62" fmla="*/ 788712 h 1383677"/>
              <a:gd name="connsiteX63" fmla="*/ 114970 w 1436930"/>
              <a:gd name="connsiteY63" fmla="*/ 827069 h 1383677"/>
              <a:gd name="connsiteX64" fmla="*/ 119702 w 1436930"/>
              <a:gd name="connsiteY64" fmla="*/ 872623 h 1383677"/>
              <a:gd name="connsiteX65" fmla="*/ 131732 w 1436930"/>
              <a:gd name="connsiteY65" fmla="*/ 915810 h 1383677"/>
              <a:gd name="connsiteX66" fmla="*/ 143761 w 1436930"/>
              <a:gd name="connsiteY66" fmla="*/ 958998 h 1383677"/>
              <a:gd name="connsiteX67" fmla="*/ 158157 w 1436930"/>
              <a:gd name="connsiteY67" fmla="*/ 1002186 h 1383677"/>
              <a:gd name="connsiteX68" fmla="*/ 177286 w 1436930"/>
              <a:gd name="connsiteY68" fmla="*/ 1043007 h 1383677"/>
              <a:gd name="connsiteX69" fmla="*/ 198880 w 1436930"/>
              <a:gd name="connsiteY69" fmla="*/ 1081363 h 1383677"/>
              <a:gd name="connsiteX70" fmla="*/ 222939 w 1436930"/>
              <a:gd name="connsiteY70" fmla="*/ 1119818 h 1383677"/>
              <a:gd name="connsiteX71" fmla="*/ 251731 w 1436930"/>
              <a:gd name="connsiteY71" fmla="*/ 1155808 h 1383677"/>
              <a:gd name="connsiteX72" fmla="*/ 278058 w 1436930"/>
              <a:gd name="connsiteY72" fmla="*/ 1186966 h 1383677"/>
              <a:gd name="connsiteX73" fmla="*/ 309314 w 1436930"/>
              <a:gd name="connsiteY73" fmla="*/ 1213391 h 1383677"/>
              <a:gd name="connsiteX74" fmla="*/ 342839 w 1436930"/>
              <a:gd name="connsiteY74" fmla="*/ 1237352 h 1383677"/>
              <a:gd name="connsiteX75" fmla="*/ 376463 w 1436930"/>
              <a:gd name="connsiteY75" fmla="*/ 1258946 h 1383677"/>
              <a:gd name="connsiteX76" fmla="*/ 378829 w 1436930"/>
              <a:gd name="connsiteY76" fmla="*/ 1251748 h 1383677"/>
              <a:gd name="connsiteX77" fmla="*/ 383661 w 1436930"/>
              <a:gd name="connsiteY77" fmla="*/ 1244550 h 1383677"/>
              <a:gd name="connsiteX78" fmla="*/ 386027 w 1436930"/>
              <a:gd name="connsiteY78" fmla="*/ 1244550 h 1383677"/>
              <a:gd name="connsiteX79" fmla="*/ 395690 w 1436930"/>
              <a:gd name="connsiteY79" fmla="*/ 1254114 h 1383677"/>
              <a:gd name="connsiteX80" fmla="*/ 402888 w 1436930"/>
              <a:gd name="connsiteY80" fmla="*/ 1268510 h 1383677"/>
              <a:gd name="connsiteX81" fmla="*/ 402888 w 1436930"/>
              <a:gd name="connsiteY81" fmla="*/ 1273341 h 1383677"/>
              <a:gd name="connsiteX82" fmla="*/ 450809 w 1436930"/>
              <a:gd name="connsiteY82" fmla="*/ 1294935 h 1383677"/>
              <a:gd name="connsiteX83" fmla="*/ 448442 w 1436930"/>
              <a:gd name="connsiteY83" fmla="*/ 1282906 h 1383677"/>
              <a:gd name="connsiteX84" fmla="*/ 448442 w 1436930"/>
              <a:gd name="connsiteY84" fmla="*/ 1268510 h 1383677"/>
              <a:gd name="connsiteX85" fmla="*/ 450809 w 1436930"/>
              <a:gd name="connsiteY85" fmla="*/ 1256579 h 1383677"/>
              <a:gd name="connsiteX86" fmla="*/ 453274 w 1436930"/>
              <a:gd name="connsiteY86" fmla="*/ 1244550 h 1383677"/>
              <a:gd name="connsiteX87" fmla="*/ 455640 w 1436930"/>
              <a:gd name="connsiteY87" fmla="*/ 1244550 h 1383677"/>
              <a:gd name="connsiteX88" fmla="*/ 458007 w 1436930"/>
              <a:gd name="connsiteY88" fmla="*/ 1258946 h 1383677"/>
              <a:gd name="connsiteX89" fmla="*/ 462838 w 1436930"/>
              <a:gd name="connsiteY89" fmla="*/ 1270975 h 1383677"/>
              <a:gd name="connsiteX90" fmla="*/ 470036 w 1436930"/>
              <a:gd name="connsiteY90" fmla="*/ 1285371 h 1383677"/>
              <a:gd name="connsiteX91" fmla="*/ 474868 w 1436930"/>
              <a:gd name="connsiteY91" fmla="*/ 1297302 h 1383677"/>
              <a:gd name="connsiteX92" fmla="*/ 479601 w 1436930"/>
              <a:gd name="connsiteY92" fmla="*/ 1304500 h 1383677"/>
              <a:gd name="connsiteX93" fmla="*/ 520422 w 1436930"/>
              <a:gd name="connsiteY93" fmla="*/ 1316529 h 1383677"/>
              <a:gd name="connsiteX94" fmla="*/ 513224 w 1436930"/>
              <a:gd name="connsiteY94" fmla="*/ 1294935 h 1383677"/>
              <a:gd name="connsiteX95" fmla="*/ 510858 w 1436930"/>
              <a:gd name="connsiteY95" fmla="*/ 1282906 h 1383677"/>
              <a:gd name="connsiteX96" fmla="*/ 508392 w 1436930"/>
              <a:gd name="connsiteY96" fmla="*/ 1268510 h 1383677"/>
              <a:gd name="connsiteX97" fmla="*/ 508392 w 1436930"/>
              <a:gd name="connsiteY97" fmla="*/ 1254114 h 1383677"/>
              <a:gd name="connsiteX98" fmla="*/ 510858 w 1436930"/>
              <a:gd name="connsiteY98" fmla="*/ 1249381 h 1383677"/>
              <a:gd name="connsiteX99" fmla="*/ 513224 w 1436930"/>
              <a:gd name="connsiteY99" fmla="*/ 1244550 h 1383677"/>
              <a:gd name="connsiteX100" fmla="*/ 518055 w 1436930"/>
              <a:gd name="connsiteY100" fmla="*/ 1244550 h 1383677"/>
              <a:gd name="connsiteX101" fmla="*/ 522788 w 1436930"/>
              <a:gd name="connsiteY101" fmla="*/ 1246916 h 1383677"/>
              <a:gd name="connsiteX102" fmla="*/ 529986 w 1436930"/>
              <a:gd name="connsiteY102" fmla="*/ 1254114 h 1383677"/>
              <a:gd name="connsiteX103" fmla="*/ 537184 w 1436930"/>
              <a:gd name="connsiteY103" fmla="*/ 1273341 h 1383677"/>
              <a:gd name="connsiteX104" fmla="*/ 544382 w 1436930"/>
              <a:gd name="connsiteY104" fmla="*/ 1299767 h 1383677"/>
              <a:gd name="connsiteX105" fmla="*/ 551580 w 1436930"/>
              <a:gd name="connsiteY105" fmla="*/ 1311698 h 1383677"/>
              <a:gd name="connsiteX106" fmla="*/ 561243 w 1436930"/>
              <a:gd name="connsiteY106" fmla="*/ 1321361 h 1383677"/>
              <a:gd name="connsiteX107" fmla="*/ 563610 w 1436930"/>
              <a:gd name="connsiteY107" fmla="*/ 1326094 h 1383677"/>
              <a:gd name="connsiteX108" fmla="*/ 570808 w 1436930"/>
              <a:gd name="connsiteY108" fmla="*/ 1326094 h 1383677"/>
              <a:gd name="connsiteX109" fmla="*/ 626025 w 1436930"/>
              <a:gd name="connsiteY109" fmla="*/ 1333292 h 1383677"/>
              <a:gd name="connsiteX110" fmla="*/ 606798 w 1436930"/>
              <a:gd name="connsiteY110" fmla="*/ 1299767 h 1383677"/>
              <a:gd name="connsiteX111" fmla="*/ 601966 w 1436930"/>
              <a:gd name="connsiteY111" fmla="*/ 1287737 h 1383677"/>
              <a:gd name="connsiteX112" fmla="*/ 599600 w 1436930"/>
              <a:gd name="connsiteY112" fmla="*/ 1275708 h 1383677"/>
              <a:gd name="connsiteX113" fmla="*/ 597233 w 1436930"/>
              <a:gd name="connsiteY113" fmla="*/ 1263777 h 1383677"/>
              <a:gd name="connsiteX114" fmla="*/ 597233 w 1436930"/>
              <a:gd name="connsiteY114" fmla="*/ 1251748 h 1383677"/>
              <a:gd name="connsiteX115" fmla="*/ 599600 w 1436930"/>
              <a:gd name="connsiteY115" fmla="*/ 1249381 h 1383677"/>
              <a:gd name="connsiteX116" fmla="*/ 604431 w 1436930"/>
              <a:gd name="connsiteY116" fmla="*/ 1249381 h 1383677"/>
              <a:gd name="connsiteX117" fmla="*/ 613995 w 1436930"/>
              <a:gd name="connsiteY117" fmla="*/ 1258946 h 1383677"/>
              <a:gd name="connsiteX118" fmla="*/ 623560 w 1436930"/>
              <a:gd name="connsiteY118" fmla="*/ 1270975 h 1383677"/>
              <a:gd name="connsiteX119" fmla="*/ 640421 w 1436930"/>
              <a:gd name="connsiteY119" fmla="*/ 1294935 h 1383677"/>
              <a:gd name="connsiteX120" fmla="*/ 657183 w 1436930"/>
              <a:gd name="connsiteY120" fmla="*/ 1314163 h 1383677"/>
              <a:gd name="connsiteX121" fmla="*/ 662015 w 1436930"/>
              <a:gd name="connsiteY121" fmla="*/ 1323727 h 1383677"/>
              <a:gd name="connsiteX122" fmla="*/ 669213 w 1436930"/>
              <a:gd name="connsiteY122" fmla="*/ 1335757 h 1383677"/>
              <a:gd name="connsiteX123" fmla="*/ 731529 w 1436930"/>
              <a:gd name="connsiteY123" fmla="*/ 1335757 h 1383677"/>
              <a:gd name="connsiteX124" fmla="*/ 712400 w 1436930"/>
              <a:gd name="connsiteY124" fmla="*/ 1318896 h 1383677"/>
              <a:gd name="connsiteX125" fmla="*/ 698005 w 1436930"/>
              <a:gd name="connsiteY125" fmla="*/ 1297302 h 1383677"/>
              <a:gd name="connsiteX126" fmla="*/ 690807 w 1436930"/>
              <a:gd name="connsiteY126" fmla="*/ 1287737 h 1383677"/>
              <a:gd name="connsiteX127" fmla="*/ 685975 w 1436930"/>
              <a:gd name="connsiteY127" fmla="*/ 1275708 h 1383677"/>
              <a:gd name="connsiteX128" fmla="*/ 681144 w 1436930"/>
              <a:gd name="connsiteY128" fmla="*/ 1263777 h 1383677"/>
              <a:gd name="connsiteX129" fmla="*/ 678777 w 1436930"/>
              <a:gd name="connsiteY129" fmla="*/ 1251748 h 1383677"/>
              <a:gd name="connsiteX130" fmla="*/ 681144 w 1436930"/>
              <a:gd name="connsiteY130" fmla="*/ 1249381 h 1383677"/>
              <a:gd name="connsiteX131" fmla="*/ 683609 w 1436930"/>
              <a:gd name="connsiteY131" fmla="*/ 1249381 h 1383677"/>
              <a:gd name="connsiteX132" fmla="*/ 705202 w 1436930"/>
              <a:gd name="connsiteY132" fmla="*/ 1266144 h 1383677"/>
              <a:gd name="connsiteX133" fmla="*/ 726796 w 1436930"/>
              <a:gd name="connsiteY133" fmla="*/ 1282906 h 1383677"/>
              <a:gd name="connsiteX134" fmla="*/ 745925 w 1436930"/>
              <a:gd name="connsiteY134" fmla="*/ 1302133 h 1383677"/>
              <a:gd name="connsiteX135" fmla="*/ 762786 w 1436930"/>
              <a:gd name="connsiteY135" fmla="*/ 1321361 h 1383677"/>
              <a:gd name="connsiteX136" fmla="*/ 767519 w 1436930"/>
              <a:gd name="connsiteY136" fmla="*/ 1328559 h 1383677"/>
              <a:gd name="connsiteX137" fmla="*/ 767519 w 1436930"/>
              <a:gd name="connsiteY137" fmla="*/ 1335757 h 1383677"/>
              <a:gd name="connsiteX138" fmla="*/ 805974 w 1436930"/>
              <a:gd name="connsiteY138" fmla="*/ 1330925 h 1383677"/>
              <a:gd name="connsiteX139" fmla="*/ 841964 w 1436930"/>
              <a:gd name="connsiteY139" fmla="*/ 1326094 h 1383677"/>
              <a:gd name="connsiteX140" fmla="*/ 805974 w 1436930"/>
              <a:gd name="connsiteY140" fmla="*/ 1287737 h 1383677"/>
              <a:gd name="connsiteX141" fmla="*/ 784380 w 1436930"/>
              <a:gd name="connsiteY141" fmla="*/ 1266144 h 1383677"/>
              <a:gd name="connsiteX142" fmla="*/ 777182 w 1436930"/>
              <a:gd name="connsiteY142" fmla="*/ 1254114 h 1383677"/>
              <a:gd name="connsiteX143" fmla="*/ 772351 w 1436930"/>
              <a:gd name="connsiteY143" fmla="*/ 1239718 h 1383677"/>
              <a:gd name="connsiteX144" fmla="*/ 772351 w 1436930"/>
              <a:gd name="connsiteY144" fmla="*/ 1237352 h 1383677"/>
              <a:gd name="connsiteX145" fmla="*/ 781915 w 1436930"/>
              <a:gd name="connsiteY145" fmla="*/ 1237352 h 1383677"/>
              <a:gd name="connsiteX146" fmla="*/ 789113 w 1436930"/>
              <a:gd name="connsiteY146" fmla="*/ 1239718 h 1383677"/>
              <a:gd name="connsiteX147" fmla="*/ 803509 w 1436930"/>
              <a:gd name="connsiteY147" fmla="*/ 1246916 h 1383677"/>
              <a:gd name="connsiteX148" fmla="*/ 815538 w 1436930"/>
              <a:gd name="connsiteY148" fmla="*/ 1256579 h 1383677"/>
              <a:gd name="connsiteX149" fmla="*/ 827568 w 1436930"/>
              <a:gd name="connsiteY149" fmla="*/ 1266144 h 1383677"/>
              <a:gd name="connsiteX150" fmla="*/ 853895 w 1436930"/>
              <a:gd name="connsiteY150" fmla="*/ 1292569 h 1383677"/>
              <a:gd name="connsiteX151" fmla="*/ 877855 w 1436930"/>
              <a:gd name="connsiteY151" fmla="*/ 1318896 h 1383677"/>
              <a:gd name="connsiteX152" fmla="*/ 880320 w 1436930"/>
              <a:gd name="connsiteY152" fmla="*/ 1318896 h 1383677"/>
              <a:gd name="connsiteX153" fmla="*/ 928241 w 1436930"/>
              <a:gd name="connsiteY153" fmla="*/ 1309331 h 1383677"/>
              <a:gd name="connsiteX154" fmla="*/ 906647 w 1436930"/>
              <a:gd name="connsiteY154" fmla="*/ 1292569 h 1383677"/>
              <a:gd name="connsiteX155" fmla="*/ 887518 w 1436930"/>
              <a:gd name="connsiteY155" fmla="*/ 1273341 h 1383677"/>
              <a:gd name="connsiteX156" fmla="*/ 877855 w 1436930"/>
              <a:gd name="connsiteY156" fmla="*/ 1261312 h 1383677"/>
              <a:gd name="connsiteX157" fmla="*/ 868291 w 1436930"/>
              <a:gd name="connsiteY157" fmla="*/ 1246916 h 1383677"/>
              <a:gd name="connsiteX158" fmla="*/ 861093 w 1436930"/>
              <a:gd name="connsiteY158" fmla="*/ 1232520 h 1383677"/>
              <a:gd name="connsiteX159" fmla="*/ 858726 w 1436930"/>
              <a:gd name="connsiteY159" fmla="*/ 1225322 h 1383677"/>
              <a:gd name="connsiteX160" fmla="*/ 858726 w 1436930"/>
              <a:gd name="connsiteY160" fmla="*/ 1218124 h 1383677"/>
              <a:gd name="connsiteX161" fmla="*/ 861093 w 1436930"/>
              <a:gd name="connsiteY161" fmla="*/ 1215758 h 1383677"/>
              <a:gd name="connsiteX162" fmla="*/ 863459 w 1436930"/>
              <a:gd name="connsiteY162" fmla="*/ 1215758 h 1383677"/>
              <a:gd name="connsiteX163" fmla="*/ 880320 w 1436930"/>
              <a:gd name="connsiteY163" fmla="*/ 1225322 h 1383677"/>
              <a:gd name="connsiteX164" fmla="*/ 894716 w 1436930"/>
              <a:gd name="connsiteY164" fmla="*/ 1237352 h 1383677"/>
              <a:gd name="connsiteX165" fmla="*/ 921043 w 1436930"/>
              <a:gd name="connsiteY165" fmla="*/ 1261312 h 1383677"/>
              <a:gd name="connsiteX166" fmla="*/ 966696 w 1436930"/>
              <a:gd name="connsiteY166" fmla="*/ 1297302 h 1383677"/>
              <a:gd name="connsiteX167" fmla="*/ 1026646 w 1436930"/>
              <a:gd name="connsiteY167" fmla="*/ 1275708 h 1383677"/>
              <a:gd name="connsiteX168" fmla="*/ 1002686 w 1436930"/>
              <a:gd name="connsiteY168" fmla="*/ 1258946 h 1383677"/>
              <a:gd name="connsiteX169" fmla="*/ 985824 w 1436930"/>
              <a:gd name="connsiteY169" fmla="*/ 1242183 h 1383677"/>
              <a:gd name="connsiteX170" fmla="*/ 969062 w 1436930"/>
              <a:gd name="connsiteY170" fmla="*/ 1222956 h 1383677"/>
              <a:gd name="connsiteX171" fmla="*/ 954666 w 1436930"/>
              <a:gd name="connsiteY171" fmla="*/ 1203728 h 1383677"/>
              <a:gd name="connsiteX172" fmla="*/ 945102 w 1436930"/>
              <a:gd name="connsiteY172" fmla="*/ 1182135 h 1383677"/>
              <a:gd name="connsiteX173" fmla="*/ 947468 w 1436930"/>
              <a:gd name="connsiteY173" fmla="*/ 1177402 h 1383677"/>
              <a:gd name="connsiteX174" fmla="*/ 952300 w 1436930"/>
              <a:gd name="connsiteY174" fmla="*/ 1174937 h 1383677"/>
              <a:gd name="connsiteX175" fmla="*/ 969062 w 1436930"/>
              <a:gd name="connsiteY175" fmla="*/ 1184600 h 1383677"/>
              <a:gd name="connsiteX176" fmla="*/ 983458 w 1436930"/>
              <a:gd name="connsiteY176" fmla="*/ 1196530 h 1383677"/>
              <a:gd name="connsiteX177" fmla="*/ 1012250 w 1436930"/>
              <a:gd name="connsiteY177" fmla="*/ 1220589 h 1383677"/>
              <a:gd name="connsiteX178" fmla="*/ 1031477 w 1436930"/>
              <a:gd name="connsiteY178" fmla="*/ 1237352 h 1383677"/>
              <a:gd name="connsiteX179" fmla="*/ 1041042 w 1436930"/>
              <a:gd name="connsiteY179" fmla="*/ 1244550 h 1383677"/>
              <a:gd name="connsiteX180" fmla="*/ 1050606 w 1436930"/>
              <a:gd name="connsiteY180" fmla="*/ 1249381 h 1383677"/>
              <a:gd name="connsiteX181" fmla="*/ 1069834 w 1436930"/>
              <a:gd name="connsiteY181" fmla="*/ 1256579 h 1383677"/>
              <a:gd name="connsiteX182" fmla="*/ 1105823 w 1436930"/>
              <a:gd name="connsiteY182" fmla="*/ 1237352 h 1383677"/>
              <a:gd name="connsiteX183" fmla="*/ 1093794 w 1436930"/>
              <a:gd name="connsiteY183" fmla="*/ 1230154 h 1383677"/>
              <a:gd name="connsiteX184" fmla="*/ 1084230 w 1436930"/>
              <a:gd name="connsiteY184" fmla="*/ 1220589 h 1383677"/>
              <a:gd name="connsiteX185" fmla="*/ 1055438 w 1436930"/>
              <a:gd name="connsiteY185" fmla="*/ 1191798 h 1383677"/>
              <a:gd name="connsiteX186" fmla="*/ 1041042 w 1436930"/>
              <a:gd name="connsiteY186" fmla="*/ 1177402 h 1383677"/>
              <a:gd name="connsiteX187" fmla="*/ 1031477 w 1436930"/>
              <a:gd name="connsiteY187" fmla="*/ 1160541 h 1383677"/>
              <a:gd name="connsiteX188" fmla="*/ 1031477 w 1436930"/>
              <a:gd name="connsiteY188" fmla="*/ 1155808 h 1383677"/>
              <a:gd name="connsiteX189" fmla="*/ 1033844 w 1436930"/>
              <a:gd name="connsiteY189" fmla="*/ 1153343 h 1383677"/>
              <a:gd name="connsiteX190" fmla="*/ 1053071 w 1436930"/>
              <a:gd name="connsiteY190" fmla="*/ 1153343 h 1383677"/>
              <a:gd name="connsiteX191" fmla="*/ 1060269 w 1436930"/>
              <a:gd name="connsiteY191" fmla="*/ 1158174 h 1383677"/>
              <a:gd name="connsiteX192" fmla="*/ 1069834 w 1436930"/>
              <a:gd name="connsiteY192" fmla="*/ 1163006 h 1383677"/>
              <a:gd name="connsiteX193" fmla="*/ 1086596 w 1436930"/>
              <a:gd name="connsiteY193" fmla="*/ 1174937 h 1383677"/>
              <a:gd name="connsiteX194" fmla="*/ 1100992 w 1436930"/>
              <a:gd name="connsiteY194" fmla="*/ 1186966 h 1383677"/>
              <a:gd name="connsiteX195" fmla="*/ 1117853 w 1436930"/>
              <a:gd name="connsiteY195" fmla="*/ 1201362 h 1383677"/>
              <a:gd name="connsiteX196" fmla="*/ 1127417 w 1436930"/>
              <a:gd name="connsiteY196" fmla="*/ 1208560 h 1383677"/>
              <a:gd name="connsiteX197" fmla="*/ 1139447 w 1436930"/>
              <a:gd name="connsiteY197" fmla="*/ 1210926 h 1383677"/>
              <a:gd name="connsiteX198" fmla="*/ 1146645 w 1436930"/>
              <a:gd name="connsiteY198" fmla="*/ 1210926 h 1383677"/>
              <a:gd name="connsiteX199" fmla="*/ 1175437 w 1436930"/>
              <a:gd name="connsiteY199" fmla="*/ 1189332 h 1383677"/>
              <a:gd name="connsiteX200" fmla="*/ 1201763 w 1436930"/>
              <a:gd name="connsiteY200" fmla="*/ 1167739 h 1383677"/>
              <a:gd name="connsiteX201" fmla="*/ 1189832 w 1436930"/>
              <a:gd name="connsiteY201" fmla="*/ 1165372 h 1383677"/>
              <a:gd name="connsiteX202" fmla="*/ 1177803 w 1436930"/>
              <a:gd name="connsiteY202" fmla="*/ 1160541 h 1383677"/>
              <a:gd name="connsiteX203" fmla="*/ 1158576 w 1436930"/>
              <a:gd name="connsiteY203" fmla="*/ 1150976 h 1383677"/>
              <a:gd name="connsiteX204" fmla="*/ 1141813 w 1436930"/>
              <a:gd name="connsiteY204" fmla="*/ 1143778 h 1383677"/>
              <a:gd name="connsiteX205" fmla="*/ 1125051 w 1436930"/>
              <a:gd name="connsiteY205" fmla="*/ 1131749 h 1383677"/>
              <a:gd name="connsiteX206" fmla="*/ 1110655 w 1436930"/>
              <a:gd name="connsiteY206" fmla="*/ 1117353 h 1383677"/>
              <a:gd name="connsiteX207" fmla="*/ 1103457 w 1436930"/>
              <a:gd name="connsiteY207" fmla="*/ 1107789 h 1383677"/>
              <a:gd name="connsiteX208" fmla="*/ 1100992 w 1436930"/>
              <a:gd name="connsiteY208" fmla="*/ 1100591 h 1383677"/>
              <a:gd name="connsiteX209" fmla="*/ 1103457 w 1436930"/>
              <a:gd name="connsiteY209" fmla="*/ 1095759 h 1383677"/>
              <a:gd name="connsiteX210" fmla="*/ 1108190 w 1436930"/>
              <a:gd name="connsiteY210" fmla="*/ 1093393 h 1383677"/>
              <a:gd name="connsiteX211" fmla="*/ 1125051 w 1436930"/>
              <a:gd name="connsiteY211" fmla="*/ 1093393 h 1383677"/>
              <a:gd name="connsiteX212" fmla="*/ 1139447 w 1436930"/>
              <a:gd name="connsiteY212" fmla="*/ 1100591 h 1383677"/>
              <a:gd name="connsiteX213" fmla="*/ 1156209 w 1436930"/>
              <a:gd name="connsiteY213" fmla="*/ 1110155 h 1383677"/>
              <a:gd name="connsiteX214" fmla="*/ 1172972 w 1436930"/>
              <a:gd name="connsiteY214" fmla="*/ 1117353 h 1383677"/>
              <a:gd name="connsiteX215" fmla="*/ 1192199 w 1436930"/>
              <a:gd name="connsiteY215" fmla="*/ 1122184 h 1383677"/>
              <a:gd name="connsiteX216" fmla="*/ 1201763 w 1436930"/>
              <a:gd name="connsiteY216" fmla="*/ 1124551 h 1383677"/>
              <a:gd name="connsiteX217" fmla="*/ 1213793 w 1436930"/>
              <a:gd name="connsiteY217" fmla="*/ 1124551 h 1383677"/>
              <a:gd name="connsiteX218" fmla="*/ 1225822 w 1436930"/>
              <a:gd name="connsiteY218" fmla="*/ 1127016 h 1383677"/>
              <a:gd name="connsiteX219" fmla="*/ 1237753 w 1436930"/>
              <a:gd name="connsiteY219" fmla="*/ 1131749 h 1383677"/>
              <a:gd name="connsiteX220" fmla="*/ 1259347 w 1436930"/>
              <a:gd name="connsiteY220" fmla="*/ 1107789 h 1383677"/>
              <a:gd name="connsiteX221" fmla="*/ 1254614 w 1436930"/>
              <a:gd name="connsiteY221" fmla="*/ 1105422 h 1383677"/>
              <a:gd name="connsiteX222" fmla="*/ 1230555 w 1436930"/>
              <a:gd name="connsiteY222" fmla="*/ 1088561 h 1383677"/>
              <a:gd name="connsiteX223" fmla="*/ 1204228 w 1436930"/>
              <a:gd name="connsiteY223" fmla="*/ 1074165 h 1383677"/>
              <a:gd name="connsiteX224" fmla="*/ 1182635 w 1436930"/>
              <a:gd name="connsiteY224" fmla="*/ 1064601 h 1383677"/>
              <a:gd name="connsiteX225" fmla="*/ 1172972 w 1436930"/>
              <a:gd name="connsiteY225" fmla="*/ 1057403 h 1383677"/>
              <a:gd name="connsiteX226" fmla="*/ 1163407 w 1436930"/>
              <a:gd name="connsiteY226" fmla="*/ 1052571 h 1383677"/>
              <a:gd name="connsiteX227" fmla="*/ 1161041 w 1436930"/>
              <a:gd name="connsiteY227" fmla="*/ 1050205 h 1383677"/>
              <a:gd name="connsiteX228" fmla="*/ 1163407 w 1436930"/>
              <a:gd name="connsiteY228" fmla="*/ 1045373 h 1383677"/>
              <a:gd name="connsiteX229" fmla="*/ 1165774 w 1436930"/>
              <a:gd name="connsiteY229" fmla="*/ 1043007 h 1383677"/>
              <a:gd name="connsiteX230" fmla="*/ 1194566 w 1436930"/>
              <a:gd name="connsiteY230" fmla="*/ 1043007 h 1383677"/>
              <a:gd name="connsiteX231" fmla="*/ 1225822 w 1436930"/>
              <a:gd name="connsiteY231" fmla="*/ 1050205 h 1383677"/>
              <a:gd name="connsiteX232" fmla="*/ 1252149 w 1436930"/>
              <a:gd name="connsiteY232" fmla="*/ 1062234 h 1383677"/>
              <a:gd name="connsiteX233" fmla="*/ 1264179 w 1436930"/>
              <a:gd name="connsiteY233" fmla="*/ 1071799 h 1383677"/>
              <a:gd name="connsiteX234" fmla="*/ 1276208 w 1436930"/>
              <a:gd name="connsiteY234" fmla="*/ 1078997 h 1383677"/>
              <a:gd name="connsiteX235" fmla="*/ 1278574 w 1436930"/>
              <a:gd name="connsiteY235" fmla="*/ 1081363 h 1383677"/>
              <a:gd name="connsiteX236" fmla="*/ 1283406 w 1436930"/>
              <a:gd name="connsiteY236" fmla="*/ 1074165 h 1383677"/>
              <a:gd name="connsiteX237" fmla="*/ 1309733 w 1436930"/>
              <a:gd name="connsiteY237" fmla="*/ 1033443 h 1383677"/>
              <a:gd name="connsiteX238" fmla="*/ 1285772 w 1436930"/>
              <a:gd name="connsiteY238" fmla="*/ 1026245 h 1383677"/>
              <a:gd name="connsiteX239" fmla="*/ 1266545 w 1436930"/>
              <a:gd name="connsiteY239" fmla="*/ 1016582 h 1383677"/>
              <a:gd name="connsiteX240" fmla="*/ 1244951 w 1436930"/>
              <a:gd name="connsiteY240" fmla="*/ 1002186 h 1383677"/>
              <a:gd name="connsiteX241" fmla="*/ 1237753 w 1436930"/>
              <a:gd name="connsiteY241" fmla="*/ 992621 h 1383677"/>
              <a:gd name="connsiteX242" fmla="*/ 1235387 w 1436930"/>
              <a:gd name="connsiteY242" fmla="*/ 987790 h 1383677"/>
              <a:gd name="connsiteX243" fmla="*/ 1235387 w 1436930"/>
              <a:gd name="connsiteY243" fmla="*/ 983057 h 1383677"/>
              <a:gd name="connsiteX244" fmla="*/ 1237753 w 1436930"/>
              <a:gd name="connsiteY244" fmla="*/ 978225 h 1383677"/>
              <a:gd name="connsiteX245" fmla="*/ 1240218 w 1436930"/>
              <a:gd name="connsiteY245" fmla="*/ 975859 h 1383677"/>
              <a:gd name="connsiteX246" fmla="*/ 1249783 w 1436930"/>
              <a:gd name="connsiteY246" fmla="*/ 975859 h 1383677"/>
              <a:gd name="connsiteX247" fmla="*/ 1266545 w 1436930"/>
              <a:gd name="connsiteY247" fmla="*/ 980592 h 1383677"/>
              <a:gd name="connsiteX248" fmla="*/ 1297802 w 1436930"/>
              <a:gd name="connsiteY248" fmla="*/ 990255 h 1383677"/>
              <a:gd name="connsiteX249" fmla="*/ 1328960 w 1436930"/>
              <a:gd name="connsiteY249" fmla="*/ 994988 h 1383677"/>
              <a:gd name="connsiteX250" fmla="*/ 1345723 w 1436930"/>
              <a:gd name="connsiteY250" fmla="*/ 956632 h 1383677"/>
              <a:gd name="connsiteX251" fmla="*/ 1314564 w 1436930"/>
              <a:gd name="connsiteY251" fmla="*/ 947067 h 1383677"/>
              <a:gd name="connsiteX252" fmla="*/ 1273743 w 1436930"/>
              <a:gd name="connsiteY252" fmla="*/ 932671 h 1383677"/>
              <a:gd name="connsiteX253" fmla="*/ 1256981 w 1436930"/>
              <a:gd name="connsiteY253" fmla="*/ 923008 h 1383677"/>
              <a:gd name="connsiteX254" fmla="*/ 1240218 w 1436930"/>
              <a:gd name="connsiteY254" fmla="*/ 913444 h 1383677"/>
              <a:gd name="connsiteX255" fmla="*/ 1237753 w 1436930"/>
              <a:gd name="connsiteY255" fmla="*/ 911077 h 1383677"/>
              <a:gd name="connsiteX256" fmla="*/ 1237753 w 1436930"/>
              <a:gd name="connsiteY256" fmla="*/ 908612 h 1383677"/>
              <a:gd name="connsiteX257" fmla="*/ 1240218 w 1436930"/>
              <a:gd name="connsiteY257" fmla="*/ 906246 h 1383677"/>
              <a:gd name="connsiteX258" fmla="*/ 1261812 w 1436930"/>
              <a:gd name="connsiteY258" fmla="*/ 903880 h 1383677"/>
              <a:gd name="connsiteX259" fmla="*/ 1283406 w 1436930"/>
              <a:gd name="connsiteY259" fmla="*/ 903880 h 1383677"/>
              <a:gd name="connsiteX260" fmla="*/ 1302535 w 1436930"/>
              <a:gd name="connsiteY260" fmla="*/ 908612 h 1383677"/>
              <a:gd name="connsiteX261" fmla="*/ 1321762 w 1436930"/>
              <a:gd name="connsiteY261" fmla="*/ 913444 h 1383677"/>
              <a:gd name="connsiteX262" fmla="*/ 1340990 w 1436930"/>
              <a:gd name="connsiteY262" fmla="*/ 915810 h 1383677"/>
              <a:gd name="connsiteX263" fmla="*/ 1357752 w 1436930"/>
              <a:gd name="connsiteY263" fmla="*/ 920642 h 1383677"/>
              <a:gd name="connsiteX264" fmla="*/ 1372148 w 1436930"/>
              <a:gd name="connsiteY264" fmla="*/ 875088 h 1383677"/>
              <a:gd name="connsiteX265" fmla="*/ 1343356 w 1436930"/>
              <a:gd name="connsiteY265" fmla="*/ 877454 h 1383677"/>
              <a:gd name="connsiteX266" fmla="*/ 1316931 w 1436930"/>
              <a:gd name="connsiteY266" fmla="*/ 879821 h 1383677"/>
              <a:gd name="connsiteX267" fmla="*/ 1302535 w 1436930"/>
              <a:gd name="connsiteY267" fmla="*/ 877454 h 1383677"/>
              <a:gd name="connsiteX268" fmla="*/ 1288139 w 1436930"/>
              <a:gd name="connsiteY268" fmla="*/ 872623 h 1383677"/>
              <a:gd name="connsiteX269" fmla="*/ 1261812 w 1436930"/>
              <a:gd name="connsiteY269" fmla="*/ 863058 h 1383677"/>
              <a:gd name="connsiteX270" fmla="*/ 1259347 w 1436930"/>
              <a:gd name="connsiteY270" fmla="*/ 860692 h 1383677"/>
              <a:gd name="connsiteX271" fmla="*/ 1259347 w 1436930"/>
              <a:gd name="connsiteY271" fmla="*/ 858227 h 1383677"/>
              <a:gd name="connsiteX272" fmla="*/ 1261812 w 1436930"/>
              <a:gd name="connsiteY272" fmla="*/ 855860 h 1383677"/>
              <a:gd name="connsiteX273" fmla="*/ 1264179 w 1436930"/>
              <a:gd name="connsiteY273" fmla="*/ 855860 h 1383677"/>
              <a:gd name="connsiteX274" fmla="*/ 1280941 w 1436930"/>
              <a:gd name="connsiteY274" fmla="*/ 853494 h 1383677"/>
              <a:gd name="connsiteX275" fmla="*/ 1295337 w 1436930"/>
              <a:gd name="connsiteY275" fmla="*/ 851029 h 1383677"/>
              <a:gd name="connsiteX276" fmla="*/ 1326594 w 1436930"/>
              <a:gd name="connsiteY276" fmla="*/ 843831 h 1383677"/>
              <a:gd name="connsiteX277" fmla="*/ 1352921 w 1436930"/>
              <a:gd name="connsiteY277" fmla="*/ 839098 h 1383677"/>
              <a:gd name="connsiteX278" fmla="*/ 1367317 w 1436930"/>
              <a:gd name="connsiteY278" fmla="*/ 836633 h 1383677"/>
              <a:gd name="connsiteX279" fmla="*/ 1379346 w 1436930"/>
              <a:gd name="connsiteY279" fmla="*/ 836633 h 1383677"/>
              <a:gd name="connsiteX280" fmla="*/ 1388910 w 1436930"/>
              <a:gd name="connsiteY280" fmla="*/ 788712 h 1383677"/>
              <a:gd name="connsiteX281" fmla="*/ 1372148 w 1436930"/>
              <a:gd name="connsiteY281" fmla="*/ 788712 h 1383677"/>
              <a:gd name="connsiteX282" fmla="*/ 1333792 w 1436930"/>
              <a:gd name="connsiteY282" fmla="*/ 791079 h 1383677"/>
              <a:gd name="connsiteX283" fmla="*/ 1297802 w 1436930"/>
              <a:gd name="connsiteY283" fmla="*/ 793445 h 1383677"/>
              <a:gd name="connsiteX284" fmla="*/ 1280941 w 1436930"/>
              <a:gd name="connsiteY284" fmla="*/ 791079 h 1383677"/>
              <a:gd name="connsiteX285" fmla="*/ 1264179 w 1436930"/>
              <a:gd name="connsiteY285" fmla="*/ 786247 h 1383677"/>
              <a:gd name="connsiteX286" fmla="*/ 1261812 w 1436930"/>
              <a:gd name="connsiteY286" fmla="*/ 783881 h 1383677"/>
              <a:gd name="connsiteX287" fmla="*/ 1264179 w 1436930"/>
              <a:gd name="connsiteY287" fmla="*/ 781514 h 1383677"/>
              <a:gd name="connsiteX288" fmla="*/ 1283406 w 1436930"/>
              <a:gd name="connsiteY288" fmla="*/ 774316 h 1383677"/>
              <a:gd name="connsiteX289" fmla="*/ 1302535 w 1436930"/>
              <a:gd name="connsiteY289" fmla="*/ 767118 h 1383677"/>
              <a:gd name="connsiteX290" fmla="*/ 1345723 w 1436930"/>
              <a:gd name="connsiteY290" fmla="*/ 759920 h 1383677"/>
              <a:gd name="connsiteX291" fmla="*/ 1367317 w 1436930"/>
              <a:gd name="connsiteY291" fmla="*/ 755089 h 1383677"/>
              <a:gd name="connsiteX292" fmla="*/ 1391376 w 1436930"/>
              <a:gd name="connsiteY292" fmla="*/ 755089 h 1383677"/>
              <a:gd name="connsiteX293" fmla="*/ 1393742 w 1436930"/>
              <a:gd name="connsiteY293" fmla="*/ 704703 h 1383677"/>
              <a:gd name="connsiteX294" fmla="*/ 1367317 w 1436930"/>
              <a:gd name="connsiteY294" fmla="*/ 711901 h 1383677"/>
              <a:gd name="connsiteX295" fmla="*/ 1343356 w 1436930"/>
              <a:gd name="connsiteY295" fmla="*/ 719099 h 1383677"/>
              <a:gd name="connsiteX296" fmla="*/ 1319396 w 1436930"/>
              <a:gd name="connsiteY296" fmla="*/ 723931 h 1383677"/>
              <a:gd name="connsiteX297" fmla="*/ 1292970 w 1436930"/>
              <a:gd name="connsiteY297" fmla="*/ 721466 h 1383677"/>
              <a:gd name="connsiteX298" fmla="*/ 1290604 w 1436930"/>
              <a:gd name="connsiteY298" fmla="*/ 719099 h 1383677"/>
              <a:gd name="connsiteX299" fmla="*/ 1288139 w 1436930"/>
              <a:gd name="connsiteY299" fmla="*/ 716733 h 1383677"/>
              <a:gd name="connsiteX300" fmla="*/ 1288139 w 1436930"/>
              <a:gd name="connsiteY300" fmla="*/ 714268 h 1383677"/>
              <a:gd name="connsiteX301" fmla="*/ 1290604 w 1436930"/>
              <a:gd name="connsiteY301" fmla="*/ 709535 h 1383677"/>
              <a:gd name="connsiteX302" fmla="*/ 1302535 w 1436930"/>
              <a:gd name="connsiteY302" fmla="*/ 702337 h 1383677"/>
              <a:gd name="connsiteX303" fmla="*/ 1316931 w 1436930"/>
              <a:gd name="connsiteY303" fmla="*/ 695139 h 1383677"/>
              <a:gd name="connsiteX304" fmla="*/ 1343356 w 1436930"/>
              <a:gd name="connsiteY304" fmla="*/ 683109 h 1383677"/>
              <a:gd name="connsiteX305" fmla="*/ 1391376 w 1436930"/>
              <a:gd name="connsiteY305" fmla="*/ 663882 h 1383677"/>
              <a:gd name="connsiteX306" fmla="*/ 1386544 w 1436930"/>
              <a:gd name="connsiteY306" fmla="*/ 625526 h 1383677"/>
              <a:gd name="connsiteX307" fmla="*/ 1369782 w 1436930"/>
              <a:gd name="connsiteY307" fmla="*/ 635090 h 1383677"/>
              <a:gd name="connsiteX308" fmla="*/ 1352921 w 1436930"/>
              <a:gd name="connsiteY308" fmla="*/ 642288 h 1383677"/>
              <a:gd name="connsiteX309" fmla="*/ 1324129 w 1436930"/>
              <a:gd name="connsiteY309" fmla="*/ 649486 h 1383677"/>
              <a:gd name="connsiteX310" fmla="*/ 1309733 w 1436930"/>
              <a:gd name="connsiteY310" fmla="*/ 651951 h 1383677"/>
              <a:gd name="connsiteX311" fmla="*/ 1295337 w 1436930"/>
              <a:gd name="connsiteY311" fmla="*/ 649486 h 1383677"/>
              <a:gd name="connsiteX312" fmla="*/ 1292970 w 1436930"/>
              <a:gd name="connsiteY312" fmla="*/ 647120 h 1383677"/>
              <a:gd name="connsiteX313" fmla="*/ 1292970 w 1436930"/>
              <a:gd name="connsiteY313" fmla="*/ 642288 h 1383677"/>
              <a:gd name="connsiteX314" fmla="*/ 1302535 w 1436930"/>
              <a:gd name="connsiteY314" fmla="*/ 635090 h 1383677"/>
              <a:gd name="connsiteX315" fmla="*/ 1314564 w 1436930"/>
              <a:gd name="connsiteY315" fmla="*/ 625526 h 1383677"/>
              <a:gd name="connsiteX316" fmla="*/ 1340990 w 1436930"/>
              <a:gd name="connsiteY316" fmla="*/ 611130 h 1383677"/>
              <a:gd name="connsiteX317" fmla="*/ 1360119 w 1436930"/>
              <a:gd name="connsiteY317" fmla="*/ 596734 h 1383677"/>
              <a:gd name="connsiteX318" fmla="*/ 1369782 w 1436930"/>
              <a:gd name="connsiteY318" fmla="*/ 591903 h 1383677"/>
              <a:gd name="connsiteX319" fmla="*/ 1379346 w 1436930"/>
              <a:gd name="connsiteY319" fmla="*/ 587170 h 1383677"/>
              <a:gd name="connsiteX320" fmla="*/ 1369782 w 1436930"/>
              <a:gd name="connsiteY320" fmla="*/ 546348 h 1383677"/>
              <a:gd name="connsiteX321" fmla="*/ 1357752 w 1436930"/>
              <a:gd name="connsiteY321" fmla="*/ 560744 h 1383677"/>
              <a:gd name="connsiteX322" fmla="*/ 1343356 w 1436930"/>
              <a:gd name="connsiteY322" fmla="*/ 572774 h 1383677"/>
              <a:gd name="connsiteX323" fmla="*/ 1333792 w 1436930"/>
              <a:gd name="connsiteY323" fmla="*/ 579972 h 1383677"/>
              <a:gd name="connsiteX324" fmla="*/ 1324129 w 1436930"/>
              <a:gd name="connsiteY324" fmla="*/ 587170 h 1383677"/>
              <a:gd name="connsiteX325" fmla="*/ 1312198 w 1436930"/>
              <a:gd name="connsiteY325" fmla="*/ 591903 h 1383677"/>
              <a:gd name="connsiteX326" fmla="*/ 1307366 w 1436930"/>
              <a:gd name="connsiteY326" fmla="*/ 591903 h 1383677"/>
              <a:gd name="connsiteX327" fmla="*/ 1302535 w 1436930"/>
              <a:gd name="connsiteY327" fmla="*/ 589536 h 1383677"/>
              <a:gd name="connsiteX328" fmla="*/ 1297802 w 1436930"/>
              <a:gd name="connsiteY328" fmla="*/ 584803 h 1383677"/>
              <a:gd name="connsiteX329" fmla="*/ 1297802 w 1436930"/>
              <a:gd name="connsiteY329" fmla="*/ 579972 h 1383677"/>
              <a:gd name="connsiteX330" fmla="*/ 1300168 w 1436930"/>
              <a:gd name="connsiteY330" fmla="*/ 575140 h 1383677"/>
              <a:gd name="connsiteX331" fmla="*/ 1302535 w 1436930"/>
              <a:gd name="connsiteY331" fmla="*/ 570407 h 1383677"/>
              <a:gd name="connsiteX332" fmla="*/ 1309733 w 1436930"/>
              <a:gd name="connsiteY332" fmla="*/ 560744 h 1383677"/>
              <a:gd name="connsiteX333" fmla="*/ 1316931 w 1436930"/>
              <a:gd name="connsiteY333" fmla="*/ 553546 h 1383677"/>
              <a:gd name="connsiteX334" fmla="*/ 1338525 w 1436930"/>
              <a:gd name="connsiteY334" fmla="*/ 534418 h 1383677"/>
              <a:gd name="connsiteX335" fmla="*/ 1348188 w 1436930"/>
              <a:gd name="connsiteY335" fmla="*/ 522388 h 1383677"/>
              <a:gd name="connsiteX336" fmla="*/ 1352921 w 1436930"/>
              <a:gd name="connsiteY336" fmla="*/ 520022 h 1383677"/>
              <a:gd name="connsiteX337" fmla="*/ 1360119 w 1436930"/>
              <a:gd name="connsiteY337" fmla="*/ 517557 h 1383677"/>
              <a:gd name="connsiteX338" fmla="*/ 1343356 w 1436930"/>
              <a:gd name="connsiteY338" fmla="*/ 476834 h 1383677"/>
              <a:gd name="connsiteX339" fmla="*/ 1336158 w 1436930"/>
              <a:gd name="connsiteY339" fmla="*/ 484032 h 1383677"/>
              <a:gd name="connsiteX340" fmla="*/ 1321762 w 1436930"/>
              <a:gd name="connsiteY340" fmla="*/ 493596 h 1383677"/>
              <a:gd name="connsiteX341" fmla="*/ 1309733 w 1436930"/>
              <a:gd name="connsiteY341" fmla="*/ 503161 h 1383677"/>
              <a:gd name="connsiteX342" fmla="*/ 1302535 w 1436930"/>
              <a:gd name="connsiteY342" fmla="*/ 507992 h 1383677"/>
              <a:gd name="connsiteX343" fmla="*/ 1297802 w 1436930"/>
              <a:gd name="connsiteY343" fmla="*/ 510359 h 1383677"/>
              <a:gd name="connsiteX344" fmla="*/ 1290604 w 1436930"/>
              <a:gd name="connsiteY344" fmla="*/ 507992 h 1383677"/>
              <a:gd name="connsiteX345" fmla="*/ 1288139 w 1436930"/>
              <a:gd name="connsiteY345" fmla="*/ 503161 h 1383677"/>
              <a:gd name="connsiteX346" fmla="*/ 1285772 w 1436930"/>
              <a:gd name="connsiteY346" fmla="*/ 498428 h 1383677"/>
              <a:gd name="connsiteX347" fmla="*/ 1285772 w 1436930"/>
              <a:gd name="connsiteY347" fmla="*/ 491230 h 1383677"/>
              <a:gd name="connsiteX348" fmla="*/ 1290604 w 1436930"/>
              <a:gd name="connsiteY348" fmla="*/ 481567 h 1383677"/>
              <a:gd name="connsiteX349" fmla="*/ 1297802 w 1436930"/>
              <a:gd name="connsiteY349" fmla="*/ 472002 h 1383677"/>
              <a:gd name="connsiteX350" fmla="*/ 1307366 w 1436930"/>
              <a:gd name="connsiteY350" fmla="*/ 462438 h 1383677"/>
              <a:gd name="connsiteX351" fmla="*/ 1316931 w 1436930"/>
              <a:gd name="connsiteY351" fmla="*/ 455240 h 1383677"/>
              <a:gd name="connsiteX352" fmla="*/ 1324129 w 1436930"/>
              <a:gd name="connsiteY352" fmla="*/ 452775 h 1383677"/>
              <a:gd name="connsiteX353" fmla="*/ 1331327 w 1436930"/>
              <a:gd name="connsiteY353" fmla="*/ 450409 h 1383677"/>
              <a:gd name="connsiteX354" fmla="*/ 1316931 w 1436930"/>
              <a:gd name="connsiteY354" fmla="*/ 423983 h 1383677"/>
              <a:gd name="connsiteX355" fmla="*/ 1307366 w 1436930"/>
              <a:gd name="connsiteY355" fmla="*/ 431181 h 1383677"/>
              <a:gd name="connsiteX356" fmla="*/ 1297802 w 1436930"/>
              <a:gd name="connsiteY356" fmla="*/ 433646 h 1383677"/>
              <a:gd name="connsiteX357" fmla="*/ 1288139 w 1436930"/>
              <a:gd name="connsiteY357" fmla="*/ 436013 h 1383677"/>
              <a:gd name="connsiteX358" fmla="*/ 1283406 w 1436930"/>
              <a:gd name="connsiteY358" fmla="*/ 433646 h 1383677"/>
              <a:gd name="connsiteX359" fmla="*/ 1278574 w 1436930"/>
              <a:gd name="connsiteY359" fmla="*/ 431181 h 1383677"/>
              <a:gd name="connsiteX360" fmla="*/ 1276208 w 1436930"/>
              <a:gd name="connsiteY360" fmla="*/ 421617 h 1383677"/>
              <a:gd name="connsiteX361" fmla="*/ 1276208 w 1436930"/>
              <a:gd name="connsiteY361" fmla="*/ 414419 h 1383677"/>
              <a:gd name="connsiteX362" fmla="*/ 1280941 w 1436930"/>
              <a:gd name="connsiteY362" fmla="*/ 409587 h 1383677"/>
              <a:gd name="connsiteX363" fmla="*/ 1288139 w 1436930"/>
              <a:gd name="connsiteY363" fmla="*/ 402389 h 1383677"/>
              <a:gd name="connsiteX364" fmla="*/ 1297802 w 1436930"/>
              <a:gd name="connsiteY364" fmla="*/ 392825 h 1383677"/>
              <a:gd name="connsiteX365" fmla="*/ 1283406 w 1436930"/>
              <a:gd name="connsiteY365" fmla="*/ 371231 h 1383677"/>
              <a:gd name="connsiteX366" fmla="*/ 1278574 w 1436930"/>
              <a:gd name="connsiteY366" fmla="*/ 376063 h 1383677"/>
              <a:gd name="connsiteX367" fmla="*/ 1269010 w 1436930"/>
              <a:gd name="connsiteY367" fmla="*/ 380796 h 1383677"/>
              <a:gd name="connsiteX368" fmla="*/ 1252149 w 1436930"/>
              <a:gd name="connsiteY368" fmla="*/ 380796 h 1383677"/>
              <a:gd name="connsiteX369" fmla="*/ 1247416 w 1436930"/>
              <a:gd name="connsiteY369" fmla="*/ 378429 h 1383677"/>
              <a:gd name="connsiteX370" fmla="*/ 1244951 w 1436930"/>
              <a:gd name="connsiteY370" fmla="*/ 373598 h 1383677"/>
              <a:gd name="connsiteX371" fmla="*/ 1247416 w 1436930"/>
              <a:gd name="connsiteY371" fmla="*/ 364033 h 1383677"/>
              <a:gd name="connsiteX372" fmla="*/ 1249783 w 1436930"/>
              <a:gd name="connsiteY372" fmla="*/ 356835 h 1383677"/>
              <a:gd name="connsiteX373" fmla="*/ 1261812 w 1436930"/>
              <a:gd name="connsiteY373" fmla="*/ 344806 h 1383677"/>
              <a:gd name="connsiteX374" fmla="*/ 1264179 w 1436930"/>
              <a:gd name="connsiteY374" fmla="*/ 340073 h 1383677"/>
              <a:gd name="connsiteX375" fmla="*/ 1244951 w 1436930"/>
              <a:gd name="connsiteY375" fmla="*/ 316014 h 1383677"/>
              <a:gd name="connsiteX376" fmla="*/ 1235387 w 1436930"/>
              <a:gd name="connsiteY376" fmla="*/ 320846 h 1383677"/>
              <a:gd name="connsiteX377" fmla="*/ 1225822 w 1436930"/>
              <a:gd name="connsiteY377" fmla="*/ 328043 h 1383677"/>
              <a:gd name="connsiteX378" fmla="*/ 1213793 w 1436930"/>
              <a:gd name="connsiteY378" fmla="*/ 328043 h 1383677"/>
              <a:gd name="connsiteX379" fmla="*/ 1211426 w 1436930"/>
              <a:gd name="connsiteY379" fmla="*/ 323212 h 1383677"/>
              <a:gd name="connsiteX380" fmla="*/ 1208961 w 1436930"/>
              <a:gd name="connsiteY380" fmla="*/ 316014 h 1383677"/>
              <a:gd name="connsiteX381" fmla="*/ 1213793 w 1436930"/>
              <a:gd name="connsiteY381" fmla="*/ 308816 h 1383677"/>
              <a:gd name="connsiteX382" fmla="*/ 1218624 w 1436930"/>
              <a:gd name="connsiteY382" fmla="*/ 301618 h 1383677"/>
              <a:gd name="connsiteX383" fmla="*/ 1228189 w 1436930"/>
              <a:gd name="connsiteY383" fmla="*/ 294420 h 1383677"/>
              <a:gd name="connsiteX384" fmla="*/ 1216159 w 1436930"/>
              <a:gd name="connsiteY384" fmla="*/ 280024 h 1383677"/>
              <a:gd name="connsiteX385" fmla="*/ 1208961 w 1436930"/>
              <a:gd name="connsiteY385" fmla="*/ 284856 h 1383677"/>
              <a:gd name="connsiteX386" fmla="*/ 1201763 w 1436930"/>
              <a:gd name="connsiteY386" fmla="*/ 289687 h 1383677"/>
              <a:gd name="connsiteX387" fmla="*/ 1192199 w 1436930"/>
              <a:gd name="connsiteY387" fmla="*/ 289687 h 1383677"/>
              <a:gd name="connsiteX388" fmla="*/ 1187368 w 1436930"/>
              <a:gd name="connsiteY388" fmla="*/ 287222 h 1383677"/>
              <a:gd name="connsiteX389" fmla="*/ 1182635 w 1436930"/>
              <a:gd name="connsiteY389" fmla="*/ 287222 h 1383677"/>
              <a:gd name="connsiteX390" fmla="*/ 1182635 w 1436930"/>
              <a:gd name="connsiteY390" fmla="*/ 282489 h 1383677"/>
              <a:gd name="connsiteX391" fmla="*/ 1185001 w 1436930"/>
              <a:gd name="connsiteY391" fmla="*/ 280024 h 1383677"/>
              <a:gd name="connsiteX392" fmla="*/ 1185001 w 1436930"/>
              <a:gd name="connsiteY392" fmla="*/ 272826 h 1383677"/>
              <a:gd name="connsiteX393" fmla="*/ 1192199 w 1436930"/>
              <a:gd name="connsiteY393" fmla="*/ 265628 h 1383677"/>
              <a:gd name="connsiteX394" fmla="*/ 1197030 w 1436930"/>
              <a:gd name="connsiteY394" fmla="*/ 260895 h 1383677"/>
              <a:gd name="connsiteX395" fmla="*/ 1170605 w 1436930"/>
              <a:gd name="connsiteY395" fmla="*/ 236837 h 1383677"/>
              <a:gd name="connsiteX396" fmla="*/ 1144180 w 1436930"/>
              <a:gd name="connsiteY396" fmla="*/ 215243 h 1383677"/>
              <a:gd name="connsiteX397" fmla="*/ 1117853 w 1436930"/>
              <a:gd name="connsiteY397" fmla="*/ 193649 h 1383677"/>
              <a:gd name="connsiteX398" fmla="*/ 1089061 w 1436930"/>
              <a:gd name="connsiteY398" fmla="*/ 172055 h 1383677"/>
              <a:gd name="connsiteX399" fmla="*/ 1053071 w 1436930"/>
              <a:gd name="connsiteY399" fmla="*/ 150461 h 1383677"/>
              <a:gd name="connsiteX400" fmla="*/ 1014616 w 1436930"/>
              <a:gd name="connsiteY400" fmla="*/ 131332 h 1383677"/>
              <a:gd name="connsiteX401" fmla="*/ 976260 w 1436930"/>
              <a:gd name="connsiteY401" fmla="*/ 112105 h 1383677"/>
              <a:gd name="connsiteX402" fmla="*/ 937904 w 1436930"/>
              <a:gd name="connsiteY402" fmla="*/ 95343 h 1383677"/>
              <a:gd name="connsiteX403" fmla="*/ 897082 w 1436930"/>
              <a:gd name="connsiteY403" fmla="*/ 80947 h 1383677"/>
              <a:gd name="connsiteX404" fmla="*/ 856261 w 1436930"/>
              <a:gd name="connsiteY404" fmla="*/ 71284 h 1383677"/>
              <a:gd name="connsiteX405" fmla="*/ 815538 w 1436930"/>
              <a:gd name="connsiteY405" fmla="*/ 64086 h 1383677"/>
              <a:gd name="connsiteX406" fmla="*/ 772351 w 1436930"/>
              <a:gd name="connsiteY406" fmla="*/ 64086 h 1383677"/>
              <a:gd name="connsiteX407" fmla="*/ 769984 w 1436930"/>
              <a:gd name="connsiteY407" fmla="*/ 66551 h 1383677"/>
              <a:gd name="connsiteX408" fmla="*/ 767519 w 1436930"/>
              <a:gd name="connsiteY408" fmla="*/ 68917 h 1383677"/>
              <a:gd name="connsiteX409" fmla="*/ 762786 w 1436930"/>
              <a:gd name="connsiteY409" fmla="*/ 71284 h 1383677"/>
              <a:gd name="connsiteX410" fmla="*/ 757955 w 1436930"/>
              <a:gd name="connsiteY410" fmla="*/ 68917 h 1383677"/>
              <a:gd name="connsiteX411" fmla="*/ 753123 w 1436930"/>
              <a:gd name="connsiteY411" fmla="*/ 64086 h 1383677"/>
              <a:gd name="connsiteX412" fmla="*/ 419194 w 1436930"/>
              <a:gd name="connsiteY412" fmla="*/ 36745 h 1383677"/>
              <a:gd name="connsiteX413" fmla="*/ 419650 w 1436930"/>
              <a:gd name="connsiteY413" fmla="*/ 37759 h 1383677"/>
              <a:gd name="connsiteX414" fmla="*/ 422017 w 1436930"/>
              <a:gd name="connsiteY414" fmla="*/ 44957 h 1383677"/>
              <a:gd name="connsiteX415" fmla="*/ 419650 w 1436930"/>
              <a:gd name="connsiteY415" fmla="*/ 52155 h 1383677"/>
              <a:gd name="connsiteX416" fmla="*/ 417284 w 1436930"/>
              <a:gd name="connsiteY416" fmla="*/ 56888 h 1383677"/>
              <a:gd name="connsiteX417" fmla="*/ 412452 w 1436930"/>
              <a:gd name="connsiteY417" fmla="*/ 59353 h 1383677"/>
              <a:gd name="connsiteX418" fmla="*/ 405254 w 1436930"/>
              <a:gd name="connsiteY418" fmla="*/ 61719 h 1383677"/>
              <a:gd name="connsiteX419" fmla="*/ 398057 w 1436930"/>
              <a:gd name="connsiteY419" fmla="*/ 61719 h 1383677"/>
              <a:gd name="connsiteX420" fmla="*/ 393225 w 1436930"/>
              <a:gd name="connsiteY420" fmla="*/ 56888 h 1383677"/>
              <a:gd name="connsiteX421" fmla="*/ 388926 w 1436930"/>
              <a:gd name="connsiteY421" fmla="*/ 50350 h 1383677"/>
              <a:gd name="connsiteX422" fmla="*/ 419194 w 1436930"/>
              <a:gd name="connsiteY422" fmla="*/ 36745 h 1383677"/>
              <a:gd name="connsiteX423" fmla="*/ 698005 w 1436930"/>
              <a:gd name="connsiteY423" fmla="*/ 30561 h 1383677"/>
              <a:gd name="connsiteX424" fmla="*/ 719598 w 1436930"/>
              <a:gd name="connsiteY424" fmla="*/ 30561 h 1383677"/>
              <a:gd name="connsiteX425" fmla="*/ 741192 w 1436930"/>
              <a:gd name="connsiteY425" fmla="*/ 35294 h 1383677"/>
              <a:gd name="connsiteX426" fmla="*/ 820370 w 1436930"/>
              <a:gd name="connsiteY426" fmla="*/ 35294 h 1383677"/>
              <a:gd name="connsiteX427" fmla="*/ 844330 w 1436930"/>
              <a:gd name="connsiteY427" fmla="*/ 40125 h 1383677"/>
              <a:gd name="connsiteX428" fmla="*/ 897082 w 1436930"/>
              <a:gd name="connsiteY428" fmla="*/ 49690 h 1383677"/>
              <a:gd name="connsiteX429" fmla="*/ 945102 w 1436930"/>
              <a:gd name="connsiteY429" fmla="*/ 64086 h 1383677"/>
              <a:gd name="connsiteX430" fmla="*/ 1002686 w 1436930"/>
              <a:gd name="connsiteY430" fmla="*/ 85680 h 1383677"/>
              <a:gd name="connsiteX431" fmla="*/ 1060269 w 1436930"/>
              <a:gd name="connsiteY431" fmla="*/ 114471 h 1383677"/>
              <a:gd name="connsiteX432" fmla="*/ 1117853 w 1436930"/>
              <a:gd name="connsiteY432" fmla="*/ 143263 h 1383677"/>
              <a:gd name="connsiteX433" fmla="*/ 1144180 w 1436930"/>
              <a:gd name="connsiteY433" fmla="*/ 160124 h 1383677"/>
              <a:gd name="connsiteX434" fmla="*/ 1168239 w 1436930"/>
              <a:gd name="connsiteY434" fmla="*/ 179253 h 1383677"/>
              <a:gd name="connsiteX435" fmla="*/ 1211426 w 1436930"/>
              <a:gd name="connsiteY435" fmla="*/ 215243 h 1383677"/>
              <a:gd name="connsiteX436" fmla="*/ 1252149 w 1436930"/>
              <a:gd name="connsiteY436" fmla="*/ 253697 h 1383677"/>
              <a:gd name="connsiteX437" fmla="*/ 1290604 w 1436930"/>
              <a:gd name="connsiteY437" fmla="*/ 296885 h 1383677"/>
              <a:gd name="connsiteX438" fmla="*/ 1324129 w 1436930"/>
              <a:gd name="connsiteY438" fmla="*/ 342439 h 1383677"/>
              <a:gd name="connsiteX439" fmla="*/ 1352921 w 1436930"/>
              <a:gd name="connsiteY439" fmla="*/ 392825 h 1383677"/>
              <a:gd name="connsiteX440" fmla="*/ 1379346 w 1436930"/>
              <a:gd name="connsiteY440" fmla="*/ 443211 h 1383677"/>
              <a:gd name="connsiteX441" fmla="*/ 1400940 w 1436930"/>
              <a:gd name="connsiteY441" fmla="*/ 495963 h 1383677"/>
              <a:gd name="connsiteX442" fmla="*/ 1417702 w 1436930"/>
              <a:gd name="connsiteY442" fmla="*/ 548813 h 1383677"/>
              <a:gd name="connsiteX443" fmla="*/ 1427365 w 1436930"/>
              <a:gd name="connsiteY443" fmla="*/ 603932 h 1383677"/>
              <a:gd name="connsiteX444" fmla="*/ 1434563 w 1436930"/>
              <a:gd name="connsiteY444" fmla="*/ 656684 h 1383677"/>
              <a:gd name="connsiteX445" fmla="*/ 1436930 w 1436930"/>
              <a:gd name="connsiteY445" fmla="*/ 711901 h 1383677"/>
              <a:gd name="connsiteX446" fmla="*/ 1434563 w 1436930"/>
              <a:gd name="connsiteY446" fmla="*/ 767118 h 1383677"/>
              <a:gd name="connsiteX447" fmla="*/ 1429732 w 1436930"/>
              <a:gd name="connsiteY447" fmla="*/ 819871 h 1383677"/>
              <a:gd name="connsiteX448" fmla="*/ 1420167 w 1436930"/>
              <a:gd name="connsiteY448" fmla="*/ 872623 h 1383677"/>
              <a:gd name="connsiteX449" fmla="*/ 1405772 w 1436930"/>
              <a:gd name="connsiteY449" fmla="*/ 923008 h 1383677"/>
              <a:gd name="connsiteX450" fmla="*/ 1386544 w 1436930"/>
              <a:gd name="connsiteY450" fmla="*/ 973394 h 1383677"/>
              <a:gd name="connsiteX451" fmla="*/ 1364950 w 1436930"/>
              <a:gd name="connsiteY451" fmla="*/ 1021413 h 1383677"/>
              <a:gd name="connsiteX452" fmla="*/ 1338525 w 1436930"/>
              <a:gd name="connsiteY452" fmla="*/ 1066967 h 1383677"/>
              <a:gd name="connsiteX453" fmla="*/ 1307366 w 1436930"/>
              <a:gd name="connsiteY453" fmla="*/ 1110155 h 1383677"/>
              <a:gd name="connsiteX454" fmla="*/ 1273743 w 1436930"/>
              <a:gd name="connsiteY454" fmla="*/ 1153343 h 1383677"/>
              <a:gd name="connsiteX455" fmla="*/ 1237753 w 1436930"/>
              <a:gd name="connsiteY455" fmla="*/ 1191798 h 1383677"/>
              <a:gd name="connsiteX456" fmla="*/ 1197030 w 1436930"/>
              <a:gd name="connsiteY456" fmla="*/ 1225322 h 1383677"/>
              <a:gd name="connsiteX457" fmla="*/ 1151378 w 1436930"/>
              <a:gd name="connsiteY457" fmla="*/ 1256579 h 1383677"/>
              <a:gd name="connsiteX458" fmla="*/ 1103457 w 1436930"/>
              <a:gd name="connsiteY458" fmla="*/ 1285371 h 1383677"/>
              <a:gd name="connsiteX459" fmla="*/ 1062636 w 1436930"/>
              <a:gd name="connsiteY459" fmla="*/ 1306965 h 1383677"/>
              <a:gd name="connsiteX460" fmla="*/ 1019448 w 1436930"/>
              <a:gd name="connsiteY460" fmla="*/ 1323727 h 1383677"/>
              <a:gd name="connsiteX461" fmla="*/ 976260 w 1436930"/>
              <a:gd name="connsiteY461" fmla="*/ 1340489 h 1383677"/>
              <a:gd name="connsiteX462" fmla="*/ 930706 w 1436930"/>
              <a:gd name="connsiteY462" fmla="*/ 1352519 h 1383677"/>
              <a:gd name="connsiteX463" fmla="*/ 887518 w 1436930"/>
              <a:gd name="connsiteY463" fmla="*/ 1364548 h 1383677"/>
              <a:gd name="connsiteX464" fmla="*/ 841964 w 1436930"/>
              <a:gd name="connsiteY464" fmla="*/ 1371746 h 1383677"/>
              <a:gd name="connsiteX465" fmla="*/ 796311 w 1436930"/>
              <a:gd name="connsiteY465" fmla="*/ 1378944 h 1383677"/>
              <a:gd name="connsiteX466" fmla="*/ 748390 w 1436930"/>
              <a:gd name="connsiteY466" fmla="*/ 1381311 h 1383677"/>
              <a:gd name="connsiteX467" fmla="*/ 702737 w 1436930"/>
              <a:gd name="connsiteY467" fmla="*/ 1383677 h 1383677"/>
              <a:gd name="connsiteX468" fmla="*/ 657183 w 1436930"/>
              <a:gd name="connsiteY468" fmla="*/ 1381311 h 1383677"/>
              <a:gd name="connsiteX469" fmla="*/ 611629 w 1436930"/>
              <a:gd name="connsiteY469" fmla="*/ 1376479 h 1383677"/>
              <a:gd name="connsiteX470" fmla="*/ 565976 w 1436930"/>
              <a:gd name="connsiteY470" fmla="*/ 1369281 h 1383677"/>
              <a:gd name="connsiteX471" fmla="*/ 520422 w 1436930"/>
              <a:gd name="connsiteY471" fmla="*/ 1359717 h 1383677"/>
              <a:gd name="connsiteX472" fmla="*/ 477234 w 1436930"/>
              <a:gd name="connsiteY472" fmla="*/ 1347687 h 1383677"/>
              <a:gd name="connsiteX473" fmla="*/ 431680 w 1436930"/>
              <a:gd name="connsiteY473" fmla="*/ 1330925 h 1383677"/>
              <a:gd name="connsiteX474" fmla="*/ 390859 w 1436930"/>
              <a:gd name="connsiteY474" fmla="*/ 1314163 h 1383677"/>
              <a:gd name="connsiteX475" fmla="*/ 388492 w 1436930"/>
              <a:gd name="connsiteY475" fmla="*/ 1311698 h 1383677"/>
              <a:gd name="connsiteX476" fmla="*/ 381294 w 1436930"/>
              <a:gd name="connsiteY476" fmla="*/ 1311698 h 1383677"/>
              <a:gd name="connsiteX477" fmla="*/ 376463 w 1436930"/>
              <a:gd name="connsiteY477" fmla="*/ 1306965 h 1383677"/>
              <a:gd name="connsiteX478" fmla="*/ 342839 w 1436930"/>
              <a:gd name="connsiteY478" fmla="*/ 1287737 h 1383677"/>
              <a:gd name="connsiteX479" fmla="*/ 309314 w 1436930"/>
              <a:gd name="connsiteY479" fmla="*/ 1266144 h 1383677"/>
              <a:gd name="connsiteX480" fmla="*/ 280523 w 1436930"/>
              <a:gd name="connsiteY480" fmla="*/ 1242183 h 1383677"/>
              <a:gd name="connsiteX481" fmla="*/ 251731 w 1436930"/>
              <a:gd name="connsiteY481" fmla="*/ 1215758 h 1383677"/>
              <a:gd name="connsiteX482" fmla="*/ 225305 w 1436930"/>
              <a:gd name="connsiteY482" fmla="*/ 1186966 h 1383677"/>
              <a:gd name="connsiteX483" fmla="*/ 198880 w 1436930"/>
              <a:gd name="connsiteY483" fmla="*/ 1155808 h 1383677"/>
              <a:gd name="connsiteX484" fmla="*/ 177286 w 1436930"/>
              <a:gd name="connsiteY484" fmla="*/ 1124551 h 1383677"/>
              <a:gd name="connsiteX485" fmla="*/ 155692 w 1436930"/>
              <a:gd name="connsiteY485" fmla="*/ 1088561 h 1383677"/>
              <a:gd name="connsiteX486" fmla="*/ 138930 w 1436930"/>
              <a:gd name="connsiteY486" fmla="*/ 1055036 h 1383677"/>
              <a:gd name="connsiteX487" fmla="*/ 122167 w 1436930"/>
              <a:gd name="connsiteY487" fmla="*/ 1019047 h 1383677"/>
              <a:gd name="connsiteX488" fmla="*/ 107772 w 1436930"/>
              <a:gd name="connsiteY488" fmla="*/ 980592 h 1383677"/>
              <a:gd name="connsiteX489" fmla="*/ 95742 w 1436930"/>
              <a:gd name="connsiteY489" fmla="*/ 942236 h 1383677"/>
              <a:gd name="connsiteX490" fmla="*/ 86178 w 1436930"/>
              <a:gd name="connsiteY490" fmla="*/ 903880 h 1383677"/>
              <a:gd name="connsiteX491" fmla="*/ 78980 w 1436930"/>
              <a:gd name="connsiteY491" fmla="*/ 865425 h 1383677"/>
              <a:gd name="connsiteX492" fmla="*/ 74148 w 1436930"/>
              <a:gd name="connsiteY492" fmla="*/ 827069 h 1383677"/>
              <a:gd name="connsiteX493" fmla="*/ 71782 w 1436930"/>
              <a:gd name="connsiteY493" fmla="*/ 786247 h 1383677"/>
              <a:gd name="connsiteX494" fmla="*/ 71782 w 1436930"/>
              <a:gd name="connsiteY494" fmla="*/ 745525 h 1383677"/>
              <a:gd name="connsiteX495" fmla="*/ 71782 w 1436930"/>
              <a:gd name="connsiteY495" fmla="*/ 704703 h 1383677"/>
              <a:gd name="connsiteX496" fmla="*/ 76515 w 1436930"/>
              <a:gd name="connsiteY496" fmla="*/ 663882 h 1383677"/>
              <a:gd name="connsiteX497" fmla="*/ 81346 w 1436930"/>
              <a:gd name="connsiteY497" fmla="*/ 623159 h 1383677"/>
              <a:gd name="connsiteX498" fmla="*/ 88544 w 1436930"/>
              <a:gd name="connsiteY498" fmla="*/ 582338 h 1383677"/>
              <a:gd name="connsiteX499" fmla="*/ 100574 w 1436930"/>
              <a:gd name="connsiteY499" fmla="*/ 541616 h 1383677"/>
              <a:gd name="connsiteX500" fmla="*/ 112504 w 1436930"/>
              <a:gd name="connsiteY500" fmla="*/ 500794 h 1383677"/>
              <a:gd name="connsiteX501" fmla="*/ 126900 w 1436930"/>
              <a:gd name="connsiteY501" fmla="*/ 459973 h 1383677"/>
              <a:gd name="connsiteX502" fmla="*/ 143761 w 1436930"/>
              <a:gd name="connsiteY502" fmla="*/ 421617 h 1383677"/>
              <a:gd name="connsiteX503" fmla="*/ 160524 w 1436930"/>
              <a:gd name="connsiteY503" fmla="*/ 385627 h 1383677"/>
              <a:gd name="connsiteX504" fmla="*/ 182118 w 1436930"/>
              <a:gd name="connsiteY504" fmla="*/ 349637 h 1383677"/>
              <a:gd name="connsiteX505" fmla="*/ 206078 w 1436930"/>
              <a:gd name="connsiteY505" fmla="*/ 313648 h 1383677"/>
              <a:gd name="connsiteX506" fmla="*/ 230137 w 1436930"/>
              <a:gd name="connsiteY506" fmla="*/ 280024 h 1383677"/>
              <a:gd name="connsiteX507" fmla="*/ 256464 w 1436930"/>
              <a:gd name="connsiteY507" fmla="*/ 248866 h 1383677"/>
              <a:gd name="connsiteX508" fmla="*/ 285256 w 1436930"/>
              <a:gd name="connsiteY508" fmla="*/ 220074 h 1383677"/>
              <a:gd name="connsiteX509" fmla="*/ 316512 w 1436930"/>
              <a:gd name="connsiteY509" fmla="*/ 191282 h 1383677"/>
              <a:gd name="connsiteX510" fmla="*/ 345304 w 1436930"/>
              <a:gd name="connsiteY510" fmla="*/ 169689 h 1383677"/>
              <a:gd name="connsiteX511" fmla="*/ 374096 w 1436930"/>
              <a:gd name="connsiteY511" fmla="*/ 150461 h 1383677"/>
              <a:gd name="connsiteX512" fmla="*/ 405254 w 1436930"/>
              <a:gd name="connsiteY512" fmla="*/ 133699 h 1383677"/>
              <a:gd name="connsiteX513" fmla="*/ 436413 w 1436930"/>
              <a:gd name="connsiteY513" fmla="*/ 116936 h 1383677"/>
              <a:gd name="connsiteX514" fmla="*/ 498828 w 1436930"/>
              <a:gd name="connsiteY514" fmla="*/ 88145 h 1383677"/>
              <a:gd name="connsiteX515" fmla="*/ 565976 w 1436930"/>
              <a:gd name="connsiteY515" fmla="*/ 64086 h 1383677"/>
              <a:gd name="connsiteX516" fmla="*/ 604431 w 1436930"/>
              <a:gd name="connsiteY516" fmla="*/ 49690 h 1383677"/>
              <a:gd name="connsiteX517" fmla="*/ 649985 w 1436930"/>
              <a:gd name="connsiteY517" fmla="*/ 37759 h 1383677"/>
              <a:gd name="connsiteX518" fmla="*/ 673946 w 1436930"/>
              <a:gd name="connsiteY518" fmla="*/ 32927 h 1383677"/>
              <a:gd name="connsiteX519" fmla="*/ 698005 w 1436930"/>
              <a:gd name="connsiteY519" fmla="*/ 30561 h 1383677"/>
              <a:gd name="connsiteX520" fmla="*/ 570220 w 1436930"/>
              <a:gd name="connsiteY520" fmla="*/ 0 h 1383677"/>
              <a:gd name="connsiteX521" fmla="*/ 586862 w 1436930"/>
              <a:gd name="connsiteY521" fmla="*/ 12 h 1383677"/>
              <a:gd name="connsiteX522" fmla="*/ 580372 w 1436930"/>
              <a:gd name="connsiteY522" fmla="*/ 6502 h 1383677"/>
              <a:gd name="connsiteX523" fmla="*/ 573174 w 1436930"/>
              <a:gd name="connsiteY523" fmla="*/ 11334 h 1383677"/>
              <a:gd name="connsiteX524" fmla="*/ 563610 w 1436930"/>
              <a:gd name="connsiteY524" fmla="*/ 11334 h 1383677"/>
              <a:gd name="connsiteX525" fmla="*/ 556412 w 1436930"/>
              <a:gd name="connsiteY525" fmla="*/ 6502 h 1383677"/>
              <a:gd name="connsiteX526" fmla="*/ 549214 w 1436930"/>
              <a:gd name="connsiteY526" fmla="*/ 4136 h 1383677"/>
              <a:gd name="connsiteX527" fmla="*/ 548067 w 1436930"/>
              <a:gd name="connsiteY527" fmla="*/ 2410 h 1383677"/>
              <a:gd name="connsiteX528" fmla="*/ 570220 w 1436930"/>
              <a:gd name="connsiteY528" fmla="*/ 0 h 1383677"/>
              <a:gd name="connsiteX0" fmla="*/ 1942 w 1436930"/>
              <a:gd name="connsiteY0" fmla="*/ 716046 h 1383677"/>
              <a:gd name="connsiteX1" fmla="*/ 4634 w 1436930"/>
              <a:gd name="connsiteY1" fmla="*/ 716733 h 1383677"/>
              <a:gd name="connsiteX2" fmla="*/ 11832 w 1436930"/>
              <a:gd name="connsiteY2" fmla="*/ 721466 h 1383677"/>
              <a:gd name="connsiteX3" fmla="*/ 16564 w 1436930"/>
              <a:gd name="connsiteY3" fmla="*/ 728664 h 1383677"/>
              <a:gd name="connsiteX4" fmla="*/ 16564 w 1436930"/>
              <a:gd name="connsiteY4" fmla="*/ 735862 h 1383677"/>
              <a:gd name="connsiteX5" fmla="*/ 16564 w 1436930"/>
              <a:gd name="connsiteY5" fmla="*/ 745525 h 1383677"/>
              <a:gd name="connsiteX6" fmla="*/ 11832 w 1436930"/>
              <a:gd name="connsiteY6" fmla="*/ 752723 h 1383677"/>
              <a:gd name="connsiteX7" fmla="*/ 4634 w 1436930"/>
              <a:gd name="connsiteY7" fmla="*/ 757455 h 1383677"/>
              <a:gd name="connsiteX8" fmla="*/ 1529 w 1436930"/>
              <a:gd name="connsiteY8" fmla="*/ 758247 h 1383677"/>
              <a:gd name="connsiteX9" fmla="*/ 0 w 1436930"/>
              <a:gd name="connsiteY9" fmla="*/ 741849 h 1383677"/>
              <a:gd name="connsiteX10" fmla="*/ 1942 w 1436930"/>
              <a:gd name="connsiteY10" fmla="*/ 716046 h 1383677"/>
              <a:gd name="connsiteX11" fmla="*/ 278058 w 1436930"/>
              <a:gd name="connsiteY11" fmla="*/ 146379 h 1383677"/>
              <a:gd name="connsiteX12" fmla="*/ 278058 w 1436930"/>
              <a:gd name="connsiteY12" fmla="*/ 150461 h 1383677"/>
              <a:gd name="connsiteX13" fmla="*/ 275691 w 1436930"/>
              <a:gd name="connsiteY13" fmla="*/ 157659 h 1383677"/>
              <a:gd name="connsiteX14" fmla="*/ 270860 w 1436930"/>
              <a:gd name="connsiteY14" fmla="*/ 164857 h 1383677"/>
              <a:gd name="connsiteX15" fmla="*/ 263662 w 1436930"/>
              <a:gd name="connsiteY15" fmla="*/ 169689 h 1383677"/>
              <a:gd name="connsiteX16" fmla="*/ 258183 w 1436930"/>
              <a:gd name="connsiteY16" fmla="*/ 169689 h 1383677"/>
              <a:gd name="connsiteX17" fmla="*/ 278058 w 1436930"/>
              <a:gd name="connsiteY17" fmla="*/ 146379 h 1383677"/>
              <a:gd name="connsiteX18" fmla="*/ 1212715 w 1436930"/>
              <a:gd name="connsiteY18" fmla="*/ 140034 h 1383677"/>
              <a:gd name="connsiteX19" fmla="*/ 1242060 w 1436930"/>
              <a:gd name="connsiteY19" fmla="*/ 162729 h 1383677"/>
              <a:gd name="connsiteX20" fmla="*/ 1243380 w 1436930"/>
              <a:gd name="connsiteY20" fmla="*/ 164112 h 1383677"/>
              <a:gd name="connsiteX21" fmla="*/ 1235387 w 1436930"/>
              <a:gd name="connsiteY21" fmla="*/ 167322 h 1383677"/>
              <a:gd name="connsiteX22" fmla="*/ 1225822 w 1436930"/>
              <a:gd name="connsiteY22" fmla="*/ 167322 h 1383677"/>
              <a:gd name="connsiteX23" fmla="*/ 1216159 w 1436930"/>
              <a:gd name="connsiteY23" fmla="*/ 162491 h 1383677"/>
              <a:gd name="connsiteX24" fmla="*/ 1211426 w 1436930"/>
              <a:gd name="connsiteY24" fmla="*/ 155293 h 1383677"/>
              <a:gd name="connsiteX25" fmla="*/ 1208961 w 1436930"/>
              <a:gd name="connsiteY25" fmla="*/ 150461 h 1383677"/>
              <a:gd name="connsiteX26" fmla="*/ 1211426 w 1436930"/>
              <a:gd name="connsiteY26" fmla="*/ 143263 h 1383677"/>
              <a:gd name="connsiteX27" fmla="*/ 1212715 w 1436930"/>
              <a:gd name="connsiteY27" fmla="*/ 140034 h 1383677"/>
              <a:gd name="connsiteX28" fmla="*/ 753123 w 1436930"/>
              <a:gd name="connsiteY28" fmla="*/ 64086 h 1383677"/>
              <a:gd name="connsiteX29" fmla="*/ 717133 w 1436930"/>
              <a:gd name="connsiteY29" fmla="*/ 68917 h 1383677"/>
              <a:gd name="connsiteX30" fmla="*/ 681144 w 1436930"/>
              <a:gd name="connsiteY30" fmla="*/ 78482 h 1383677"/>
              <a:gd name="connsiteX31" fmla="*/ 673946 w 1436930"/>
              <a:gd name="connsiteY31" fmla="*/ 78482 h 1383677"/>
              <a:gd name="connsiteX32" fmla="*/ 669213 w 1436930"/>
              <a:gd name="connsiteY32" fmla="*/ 76115 h 1383677"/>
              <a:gd name="connsiteX33" fmla="*/ 666748 w 1436930"/>
              <a:gd name="connsiteY33" fmla="*/ 71284 h 1383677"/>
              <a:gd name="connsiteX34" fmla="*/ 664381 w 1436930"/>
              <a:gd name="connsiteY34" fmla="*/ 66551 h 1383677"/>
              <a:gd name="connsiteX35" fmla="*/ 637956 w 1436930"/>
              <a:gd name="connsiteY35" fmla="*/ 73749 h 1383677"/>
              <a:gd name="connsiteX36" fmla="*/ 580372 w 1436930"/>
              <a:gd name="connsiteY36" fmla="*/ 90511 h 1383677"/>
              <a:gd name="connsiteX37" fmla="*/ 525253 w 1436930"/>
              <a:gd name="connsiteY37" fmla="*/ 114471 h 1383677"/>
              <a:gd name="connsiteX38" fmla="*/ 458007 w 1436930"/>
              <a:gd name="connsiteY38" fmla="*/ 143263 h 1383677"/>
              <a:gd name="connsiteX39" fmla="*/ 426848 w 1436930"/>
              <a:gd name="connsiteY39" fmla="*/ 157659 h 1383677"/>
              <a:gd name="connsiteX40" fmla="*/ 398057 w 1436930"/>
              <a:gd name="connsiteY40" fmla="*/ 176886 h 1383677"/>
              <a:gd name="connsiteX41" fmla="*/ 369265 w 1436930"/>
              <a:gd name="connsiteY41" fmla="*/ 193649 h 1383677"/>
              <a:gd name="connsiteX42" fmla="*/ 340473 w 1436930"/>
              <a:gd name="connsiteY42" fmla="*/ 215243 h 1383677"/>
              <a:gd name="connsiteX43" fmla="*/ 314047 w 1436930"/>
              <a:gd name="connsiteY43" fmla="*/ 239302 h 1383677"/>
              <a:gd name="connsiteX44" fmla="*/ 290087 w 1436930"/>
              <a:gd name="connsiteY44" fmla="*/ 265628 h 1383677"/>
              <a:gd name="connsiteX45" fmla="*/ 266127 w 1436930"/>
              <a:gd name="connsiteY45" fmla="*/ 294420 h 1383677"/>
              <a:gd name="connsiteX46" fmla="*/ 242068 w 1436930"/>
              <a:gd name="connsiteY46" fmla="*/ 325677 h 1383677"/>
              <a:gd name="connsiteX47" fmla="*/ 220474 w 1436930"/>
              <a:gd name="connsiteY47" fmla="*/ 356835 h 1383677"/>
              <a:gd name="connsiteX48" fmla="*/ 201345 w 1436930"/>
              <a:gd name="connsiteY48" fmla="*/ 390459 h 1383677"/>
              <a:gd name="connsiteX49" fmla="*/ 184484 w 1436930"/>
              <a:gd name="connsiteY49" fmla="*/ 423983 h 1383677"/>
              <a:gd name="connsiteX50" fmla="*/ 167722 w 1436930"/>
              <a:gd name="connsiteY50" fmla="*/ 457607 h 1383677"/>
              <a:gd name="connsiteX51" fmla="*/ 153326 w 1436930"/>
              <a:gd name="connsiteY51" fmla="*/ 491230 h 1383677"/>
              <a:gd name="connsiteX52" fmla="*/ 141296 w 1436930"/>
              <a:gd name="connsiteY52" fmla="*/ 527220 h 1383677"/>
              <a:gd name="connsiteX53" fmla="*/ 131732 w 1436930"/>
              <a:gd name="connsiteY53" fmla="*/ 565576 h 1383677"/>
              <a:gd name="connsiteX54" fmla="*/ 122167 w 1436930"/>
              <a:gd name="connsiteY54" fmla="*/ 601566 h 1383677"/>
              <a:gd name="connsiteX55" fmla="*/ 117336 w 1436930"/>
              <a:gd name="connsiteY55" fmla="*/ 637555 h 1383677"/>
              <a:gd name="connsiteX56" fmla="*/ 112504 w 1436930"/>
              <a:gd name="connsiteY56" fmla="*/ 675912 h 1383677"/>
              <a:gd name="connsiteX57" fmla="*/ 110138 w 1436930"/>
              <a:gd name="connsiteY57" fmla="*/ 714268 h 1383677"/>
              <a:gd name="connsiteX58" fmla="*/ 107772 w 1436930"/>
              <a:gd name="connsiteY58" fmla="*/ 752723 h 1383677"/>
              <a:gd name="connsiteX59" fmla="*/ 110138 w 1436930"/>
              <a:gd name="connsiteY59" fmla="*/ 788712 h 1383677"/>
              <a:gd name="connsiteX60" fmla="*/ 114970 w 1436930"/>
              <a:gd name="connsiteY60" fmla="*/ 827069 h 1383677"/>
              <a:gd name="connsiteX61" fmla="*/ 119702 w 1436930"/>
              <a:gd name="connsiteY61" fmla="*/ 872623 h 1383677"/>
              <a:gd name="connsiteX62" fmla="*/ 131732 w 1436930"/>
              <a:gd name="connsiteY62" fmla="*/ 915810 h 1383677"/>
              <a:gd name="connsiteX63" fmla="*/ 143761 w 1436930"/>
              <a:gd name="connsiteY63" fmla="*/ 958998 h 1383677"/>
              <a:gd name="connsiteX64" fmla="*/ 158157 w 1436930"/>
              <a:gd name="connsiteY64" fmla="*/ 1002186 h 1383677"/>
              <a:gd name="connsiteX65" fmla="*/ 177286 w 1436930"/>
              <a:gd name="connsiteY65" fmla="*/ 1043007 h 1383677"/>
              <a:gd name="connsiteX66" fmla="*/ 198880 w 1436930"/>
              <a:gd name="connsiteY66" fmla="*/ 1081363 h 1383677"/>
              <a:gd name="connsiteX67" fmla="*/ 222939 w 1436930"/>
              <a:gd name="connsiteY67" fmla="*/ 1119818 h 1383677"/>
              <a:gd name="connsiteX68" fmla="*/ 251731 w 1436930"/>
              <a:gd name="connsiteY68" fmla="*/ 1155808 h 1383677"/>
              <a:gd name="connsiteX69" fmla="*/ 278058 w 1436930"/>
              <a:gd name="connsiteY69" fmla="*/ 1186966 h 1383677"/>
              <a:gd name="connsiteX70" fmla="*/ 309314 w 1436930"/>
              <a:gd name="connsiteY70" fmla="*/ 1213391 h 1383677"/>
              <a:gd name="connsiteX71" fmla="*/ 342839 w 1436930"/>
              <a:gd name="connsiteY71" fmla="*/ 1237352 h 1383677"/>
              <a:gd name="connsiteX72" fmla="*/ 376463 w 1436930"/>
              <a:gd name="connsiteY72" fmla="*/ 1258946 h 1383677"/>
              <a:gd name="connsiteX73" fmla="*/ 378829 w 1436930"/>
              <a:gd name="connsiteY73" fmla="*/ 1251748 h 1383677"/>
              <a:gd name="connsiteX74" fmla="*/ 383661 w 1436930"/>
              <a:gd name="connsiteY74" fmla="*/ 1244550 h 1383677"/>
              <a:gd name="connsiteX75" fmla="*/ 386027 w 1436930"/>
              <a:gd name="connsiteY75" fmla="*/ 1244550 h 1383677"/>
              <a:gd name="connsiteX76" fmla="*/ 395690 w 1436930"/>
              <a:gd name="connsiteY76" fmla="*/ 1254114 h 1383677"/>
              <a:gd name="connsiteX77" fmla="*/ 402888 w 1436930"/>
              <a:gd name="connsiteY77" fmla="*/ 1268510 h 1383677"/>
              <a:gd name="connsiteX78" fmla="*/ 402888 w 1436930"/>
              <a:gd name="connsiteY78" fmla="*/ 1273341 h 1383677"/>
              <a:gd name="connsiteX79" fmla="*/ 450809 w 1436930"/>
              <a:gd name="connsiteY79" fmla="*/ 1294935 h 1383677"/>
              <a:gd name="connsiteX80" fmla="*/ 448442 w 1436930"/>
              <a:gd name="connsiteY80" fmla="*/ 1282906 h 1383677"/>
              <a:gd name="connsiteX81" fmla="*/ 448442 w 1436930"/>
              <a:gd name="connsiteY81" fmla="*/ 1268510 h 1383677"/>
              <a:gd name="connsiteX82" fmla="*/ 450809 w 1436930"/>
              <a:gd name="connsiteY82" fmla="*/ 1256579 h 1383677"/>
              <a:gd name="connsiteX83" fmla="*/ 453274 w 1436930"/>
              <a:gd name="connsiteY83" fmla="*/ 1244550 h 1383677"/>
              <a:gd name="connsiteX84" fmla="*/ 455640 w 1436930"/>
              <a:gd name="connsiteY84" fmla="*/ 1244550 h 1383677"/>
              <a:gd name="connsiteX85" fmla="*/ 458007 w 1436930"/>
              <a:gd name="connsiteY85" fmla="*/ 1258946 h 1383677"/>
              <a:gd name="connsiteX86" fmla="*/ 462838 w 1436930"/>
              <a:gd name="connsiteY86" fmla="*/ 1270975 h 1383677"/>
              <a:gd name="connsiteX87" fmla="*/ 470036 w 1436930"/>
              <a:gd name="connsiteY87" fmla="*/ 1285371 h 1383677"/>
              <a:gd name="connsiteX88" fmla="*/ 474868 w 1436930"/>
              <a:gd name="connsiteY88" fmla="*/ 1297302 h 1383677"/>
              <a:gd name="connsiteX89" fmla="*/ 479601 w 1436930"/>
              <a:gd name="connsiteY89" fmla="*/ 1304500 h 1383677"/>
              <a:gd name="connsiteX90" fmla="*/ 520422 w 1436930"/>
              <a:gd name="connsiteY90" fmla="*/ 1316529 h 1383677"/>
              <a:gd name="connsiteX91" fmla="*/ 513224 w 1436930"/>
              <a:gd name="connsiteY91" fmla="*/ 1294935 h 1383677"/>
              <a:gd name="connsiteX92" fmla="*/ 510858 w 1436930"/>
              <a:gd name="connsiteY92" fmla="*/ 1282906 h 1383677"/>
              <a:gd name="connsiteX93" fmla="*/ 508392 w 1436930"/>
              <a:gd name="connsiteY93" fmla="*/ 1268510 h 1383677"/>
              <a:gd name="connsiteX94" fmla="*/ 508392 w 1436930"/>
              <a:gd name="connsiteY94" fmla="*/ 1254114 h 1383677"/>
              <a:gd name="connsiteX95" fmla="*/ 510858 w 1436930"/>
              <a:gd name="connsiteY95" fmla="*/ 1249381 h 1383677"/>
              <a:gd name="connsiteX96" fmla="*/ 513224 w 1436930"/>
              <a:gd name="connsiteY96" fmla="*/ 1244550 h 1383677"/>
              <a:gd name="connsiteX97" fmla="*/ 518055 w 1436930"/>
              <a:gd name="connsiteY97" fmla="*/ 1244550 h 1383677"/>
              <a:gd name="connsiteX98" fmla="*/ 522788 w 1436930"/>
              <a:gd name="connsiteY98" fmla="*/ 1246916 h 1383677"/>
              <a:gd name="connsiteX99" fmla="*/ 529986 w 1436930"/>
              <a:gd name="connsiteY99" fmla="*/ 1254114 h 1383677"/>
              <a:gd name="connsiteX100" fmla="*/ 537184 w 1436930"/>
              <a:gd name="connsiteY100" fmla="*/ 1273341 h 1383677"/>
              <a:gd name="connsiteX101" fmla="*/ 544382 w 1436930"/>
              <a:gd name="connsiteY101" fmla="*/ 1299767 h 1383677"/>
              <a:gd name="connsiteX102" fmla="*/ 551580 w 1436930"/>
              <a:gd name="connsiteY102" fmla="*/ 1311698 h 1383677"/>
              <a:gd name="connsiteX103" fmla="*/ 561243 w 1436930"/>
              <a:gd name="connsiteY103" fmla="*/ 1321361 h 1383677"/>
              <a:gd name="connsiteX104" fmla="*/ 563610 w 1436930"/>
              <a:gd name="connsiteY104" fmla="*/ 1326094 h 1383677"/>
              <a:gd name="connsiteX105" fmla="*/ 570808 w 1436930"/>
              <a:gd name="connsiteY105" fmla="*/ 1326094 h 1383677"/>
              <a:gd name="connsiteX106" fmla="*/ 626025 w 1436930"/>
              <a:gd name="connsiteY106" fmla="*/ 1333292 h 1383677"/>
              <a:gd name="connsiteX107" fmla="*/ 606798 w 1436930"/>
              <a:gd name="connsiteY107" fmla="*/ 1299767 h 1383677"/>
              <a:gd name="connsiteX108" fmla="*/ 601966 w 1436930"/>
              <a:gd name="connsiteY108" fmla="*/ 1287737 h 1383677"/>
              <a:gd name="connsiteX109" fmla="*/ 599600 w 1436930"/>
              <a:gd name="connsiteY109" fmla="*/ 1275708 h 1383677"/>
              <a:gd name="connsiteX110" fmla="*/ 597233 w 1436930"/>
              <a:gd name="connsiteY110" fmla="*/ 1263777 h 1383677"/>
              <a:gd name="connsiteX111" fmla="*/ 597233 w 1436930"/>
              <a:gd name="connsiteY111" fmla="*/ 1251748 h 1383677"/>
              <a:gd name="connsiteX112" fmla="*/ 599600 w 1436930"/>
              <a:gd name="connsiteY112" fmla="*/ 1249381 h 1383677"/>
              <a:gd name="connsiteX113" fmla="*/ 604431 w 1436930"/>
              <a:gd name="connsiteY113" fmla="*/ 1249381 h 1383677"/>
              <a:gd name="connsiteX114" fmla="*/ 613995 w 1436930"/>
              <a:gd name="connsiteY114" fmla="*/ 1258946 h 1383677"/>
              <a:gd name="connsiteX115" fmla="*/ 623560 w 1436930"/>
              <a:gd name="connsiteY115" fmla="*/ 1270975 h 1383677"/>
              <a:gd name="connsiteX116" fmla="*/ 640421 w 1436930"/>
              <a:gd name="connsiteY116" fmla="*/ 1294935 h 1383677"/>
              <a:gd name="connsiteX117" fmla="*/ 657183 w 1436930"/>
              <a:gd name="connsiteY117" fmla="*/ 1314163 h 1383677"/>
              <a:gd name="connsiteX118" fmla="*/ 662015 w 1436930"/>
              <a:gd name="connsiteY118" fmla="*/ 1323727 h 1383677"/>
              <a:gd name="connsiteX119" fmla="*/ 669213 w 1436930"/>
              <a:gd name="connsiteY119" fmla="*/ 1335757 h 1383677"/>
              <a:gd name="connsiteX120" fmla="*/ 731529 w 1436930"/>
              <a:gd name="connsiteY120" fmla="*/ 1335757 h 1383677"/>
              <a:gd name="connsiteX121" fmla="*/ 712400 w 1436930"/>
              <a:gd name="connsiteY121" fmla="*/ 1318896 h 1383677"/>
              <a:gd name="connsiteX122" fmla="*/ 698005 w 1436930"/>
              <a:gd name="connsiteY122" fmla="*/ 1297302 h 1383677"/>
              <a:gd name="connsiteX123" fmla="*/ 690807 w 1436930"/>
              <a:gd name="connsiteY123" fmla="*/ 1287737 h 1383677"/>
              <a:gd name="connsiteX124" fmla="*/ 685975 w 1436930"/>
              <a:gd name="connsiteY124" fmla="*/ 1275708 h 1383677"/>
              <a:gd name="connsiteX125" fmla="*/ 681144 w 1436930"/>
              <a:gd name="connsiteY125" fmla="*/ 1263777 h 1383677"/>
              <a:gd name="connsiteX126" fmla="*/ 678777 w 1436930"/>
              <a:gd name="connsiteY126" fmla="*/ 1251748 h 1383677"/>
              <a:gd name="connsiteX127" fmla="*/ 681144 w 1436930"/>
              <a:gd name="connsiteY127" fmla="*/ 1249381 h 1383677"/>
              <a:gd name="connsiteX128" fmla="*/ 683609 w 1436930"/>
              <a:gd name="connsiteY128" fmla="*/ 1249381 h 1383677"/>
              <a:gd name="connsiteX129" fmla="*/ 705202 w 1436930"/>
              <a:gd name="connsiteY129" fmla="*/ 1266144 h 1383677"/>
              <a:gd name="connsiteX130" fmla="*/ 726796 w 1436930"/>
              <a:gd name="connsiteY130" fmla="*/ 1282906 h 1383677"/>
              <a:gd name="connsiteX131" fmla="*/ 745925 w 1436930"/>
              <a:gd name="connsiteY131" fmla="*/ 1302133 h 1383677"/>
              <a:gd name="connsiteX132" fmla="*/ 762786 w 1436930"/>
              <a:gd name="connsiteY132" fmla="*/ 1321361 h 1383677"/>
              <a:gd name="connsiteX133" fmla="*/ 767519 w 1436930"/>
              <a:gd name="connsiteY133" fmla="*/ 1328559 h 1383677"/>
              <a:gd name="connsiteX134" fmla="*/ 767519 w 1436930"/>
              <a:gd name="connsiteY134" fmla="*/ 1335757 h 1383677"/>
              <a:gd name="connsiteX135" fmla="*/ 805974 w 1436930"/>
              <a:gd name="connsiteY135" fmla="*/ 1330925 h 1383677"/>
              <a:gd name="connsiteX136" fmla="*/ 841964 w 1436930"/>
              <a:gd name="connsiteY136" fmla="*/ 1326094 h 1383677"/>
              <a:gd name="connsiteX137" fmla="*/ 805974 w 1436930"/>
              <a:gd name="connsiteY137" fmla="*/ 1287737 h 1383677"/>
              <a:gd name="connsiteX138" fmla="*/ 784380 w 1436930"/>
              <a:gd name="connsiteY138" fmla="*/ 1266144 h 1383677"/>
              <a:gd name="connsiteX139" fmla="*/ 777182 w 1436930"/>
              <a:gd name="connsiteY139" fmla="*/ 1254114 h 1383677"/>
              <a:gd name="connsiteX140" fmla="*/ 772351 w 1436930"/>
              <a:gd name="connsiteY140" fmla="*/ 1239718 h 1383677"/>
              <a:gd name="connsiteX141" fmla="*/ 772351 w 1436930"/>
              <a:gd name="connsiteY141" fmla="*/ 1237352 h 1383677"/>
              <a:gd name="connsiteX142" fmla="*/ 781915 w 1436930"/>
              <a:gd name="connsiteY142" fmla="*/ 1237352 h 1383677"/>
              <a:gd name="connsiteX143" fmla="*/ 789113 w 1436930"/>
              <a:gd name="connsiteY143" fmla="*/ 1239718 h 1383677"/>
              <a:gd name="connsiteX144" fmla="*/ 803509 w 1436930"/>
              <a:gd name="connsiteY144" fmla="*/ 1246916 h 1383677"/>
              <a:gd name="connsiteX145" fmla="*/ 815538 w 1436930"/>
              <a:gd name="connsiteY145" fmla="*/ 1256579 h 1383677"/>
              <a:gd name="connsiteX146" fmla="*/ 827568 w 1436930"/>
              <a:gd name="connsiteY146" fmla="*/ 1266144 h 1383677"/>
              <a:gd name="connsiteX147" fmla="*/ 853895 w 1436930"/>
              <a:gd name="connsiteY147" fmla="*/ 1292569 h 1383677"/>
              <a:gd name="connsiteX148" fmla="*/ 877855 w 1436930"/>
              <a:gd name="connsiteY148" fmla="*/ 1318896 h 1383677"/>
              <a:gd name="connsiteX149" fmla="*/ 880320 w 1436930"/>
              <a:gd name="connsiteY149" fmla="*/ 1318896 h 1383677"/>
              <a:gd name="connsiteX150" fmla="*/ 928241 w 1436930"/>
              <a:gd name="connsiteY150" fmla="*/ 1309331 h 1383677"/>
              <a:gd name="connsiteX151" fmla="*/ 906647 w 1436930"/>
              <a:gd name="connsiteY151" fmla="*/ 1292569 h 1383677"/>
              <a:gd name="connsiteX152" fmla="*/ 887518 w 1436930"/>
              <a:gd name="connsiteY152" fmla="*/ 1273341 h 1383677"/>
              <a:gd name="connsiteX153" fmla="*/ 877855 w 1436930"/>
              <a:gd name="connsiteY153" fmla="*/ 1261312 h 1383677"/>
              <a:gd name="connsiteX154" fmla="*/ 868291 w 1436930"/>
              <a:gd name="connsiteY154" fmla="*/ 1246916 h 1383677"/>
              <a:gd name="connsiteX155" fmla="*/ 861093 w 1436930"/>
              <a:gd name="connsiteY155" fmla="*/ 1232520 h 1383677"/>
              <a:gd name="connsiteX156" fmla="*/ 858726 w 1436930"/>
              <a:gd name="connsiteY156" fmla="*/ 1225322 h 1383677"/>
              <a:gd name="connsiteX157" fmla="*/ 858726 w 1436930"/>
              <a:gd name="connsiteY157" fmla="*/ 1218124 h 1383677"/>
              <a:gd name="connsiteX158" fmla="*/ 861093 w 1436930"/>
              <a:gd name="connsiteY158" fmla="*/ 1215758 h 1383677"/>
              <a:gd name="connsiteX159" fmla="*/ 863459 w 1436930"/>
              <a:gd name="connsiteY159" fmla="*/ 1215758 h 1383677"/>
              <a:gd name="connsiteX160" fmla="*/ 880320 w 1436930"/>
              <a:gd name="connsiteY160" fmla="*/ 1225322 h 1383677"/>
              <a:gd name="connsiteX161" fmla="*/ 894716 w 1436930"/>
              <a:gd name="connsiteY161" fmla="*/ 1237352 h 1383677"/>
              <a:gd name="connsiteX162" fmla="*/ 921043 w 1436930"/>
              <a:gd name="connsiteY162" fmla="*/ 1261312 h 1383677"/>
              <a:gd name="connsiteX163" fmla="*/ 966696 w 1436930"/>
              <a:gd name="connsiteY163" fmla="*/ 1297302 h 1383677"/>
              <a:gd name="connsiteX164" fmla="*/ 1026646 w 1436930"/>
              <a:gd name="connsiteY164" fmla="*/ 1275708 h 1383677"/>
              <a:gd name="connsiteX165" fmla="*/ 1002686 w 1436930"/>
              <a:gd name="connsiteY165" fmla="*/ 1258946 h 1383677"/>
              <a:gd name="connsiteX166" fmla="*/ 985824 w 1436930"/>
              <a:gd name="connsiteY166" fmla="*/ 1242183 h 1383677"/>
              <a:gd name="connsiteX167" fmla="*/ 969062 w 1436930"/>
              <a:gd name="connsiteY167" fmla="*/ 1222956 h 1383677"/>
              <a:gd name="connsiteX168" fmla="*/ 954666 w 1436930"/>
              <a:gd name="connsiteY168" fmla="*/ 1203728 h 1383677"/>
              <a:gd name="connsiteX169" fmla="*/ 945102 w 1436930"/>
              <a:gd name="connsiteY169" fmla="*/ 1182135 h 1383677"/>
              <a:gd name="connsiteX170" fmla="*/ 947468 w 1436930"/>
              <a:gd name="connsiteY170" fmla="*/ 1177402 h 1383677"/>
              <a:gd name="connsiteX171" fmla="*/ 952300 w 1436930"/>
              <a:gd name="connsiteY171" fmla="*/ 1174937 h 1383677"/>
              <a:gd name="connsiteX172" fmla="*/ 969062 w 1436930"/>
              <a:gd name="connsiteY172" fmla="*/ 1184600 h 1383677"/>
              <a:gd name="connsiteX173" fmla="*/ 983458 w 1436930"/>
              <a:gd name="connsiteY173" fmla="*/ 1196530 h 1383677"/>
              <a:gd name="connsiteX174" fmla="*/ 1012250 w 1436930"/>
              <a:gd name="connsiteY174" fmla="*/ 1220589 h 1383677"/>
              <a:gd name="connsiteX175" fmla="*/ 1031477 w 1436930"/>
              <a:gd name="connsiteY175" fmla="*/ 1237352 h 1383677"/>
              <a:gd name="connsiteX176" fmla="*/ 1041042 w 1436930"/>
              <a:gd name="connsiteY176" fmla="*/ 1244550 h 1383677"/>
              <a:gd name="connsiteX177" fmla="*/ 1050606 w 1436930"/>
              <a:gd name="connsiteY177" fmla="*/ 1249381 h 1383677"/>
              <a:gd name="connsiteX178" fmla="*/ 1069834 w 1436930"/>
              <a:gd name="connsiteY178" fmla="*/ 1256579 h 1383677"/>
              <a:gd name="connsiteX179" fmla="*/ 1105823 w 1436930"/>
              <a:gd name="connsiteY179" fmla="*/ 1237352 h 1383677"/>
              <a:gd name="connsiteX180" fmla="*/ 1093794 w 1436930"/>
              <a:gd name="connsiteY180" fmla="*/ 1230154 h 1383677"/>
              <a:gd name="connsiteX181" fmla="*/ 1084230 w 1436930"/>
              <a:gd name="connsiteY181" fmla="*/ 1220589 h 1383677"/>
              <a:gd name="connsiteX182" fmla="*/ 1055438 w 1436930"/>
              <a:gd name="connsiteY182" fmla="*/ 1191798 h 1383677"/>
              <a:gd name="connsiteX183" fmla="*/ 1041042 w 1436930"/>
              <a:gd name="connsiteY183" fmla="*/ 1177402 h 1383677"/>
              <a:gd name="connsiteX184" fmla="*/ 1031477 w 1436930"/>
              <a:gd name="connsiteY184" fmla="*/ 1160541 h 1383677"/>
              <a:gd name="connsiteX185" fmla="*/ 1031477 w 1436930"/>
              <a:gd name="connsiteY185" fmla="*/ 1155808 h 1383677"/>
              <a:gd name="connsiteX186" fmla="*/ 1033844 w 1436930"/>
              <a:gd name="connsiteY186" fmla="*/ 1153343 h 1383677"/>
              <a:gd name="connsiteX187" fmla="*/ 1053071 w 1436930"/>
              <a:gd name="connsiteY187" fmla="*/ 1153343 h 1383677"/>
              <a:gd name="connsiteX188" fmla="*/ 1060269 w 1436930"/>
              <a:gd name="connsiteY188" fmla="*/ 1158174 h 1383677"/>
              <a:gd name="connsiteX189" fmla="*/ 1069834 w 1436930"/>
              <a:gd name="connsiteY189" fmla="*/ 1163006 h 1383677"/>
              <a:gd name="connsiteX190" fmla="*/ 1086596 w 1436930"/>
              <a:gd name="connsiteY190" fmla="*/ 1174937 h 1383677"/>
              <a:gd name="connsiteX191" fmla="*/ 1100992 w 1436930"/>
              <a:gd name="connsiteY191" fmla="*/ 1186966 h 1383677"/>
              <a:gd name="connsiteX192" fmla="*/ 1117853 w 1436930"/>
              <a:gd name="connsiteY192" fmla="*/ 1201362 h 1383677"/>
              <a:gd name="connsiteX193" fmla="*/ 1127417 w 1436930"/>
              <a:gd name="connsiteY193" fmla="*/ 1208560 h 1383677"/>
              <a:gd name="connsiteX194" fmla="*/ 1139447 w 1436930"/>
              <a:gd name="connsiteY194" fmla="*/ 1210926 h 1383677"/>
              <a:gd name="connsiteX195" fmla="*/ 1146645 w 1436930"/>
              <a:gd name="connsiteY195" fmla="*/ 1210926 h 1383677"/>
              <a:gd name="connsiteX196" fmla="*/ 1175437 w 1436930"/>
              <a:gd name="connsiteY196" fmla="*/ 1189332 h 1383677"/>
              <a:gd name="connsiteX197" fmla="*/ 1201763 w 1436930"/>
              <a:gd name="connsiteY197" fmla="*/ 1167739 h 1383677"/>
              <a:gd name="connsiteX198" fmla="*/ 1189832 w 1436930"/>
              <a:gd name="connsiteY198" fmla="*/ 1165372 h 1383677"/>
              <a:gd name="connsiteX199" fmla="*/ 1177803 w 1436930"/>
              <a:gd name="connsiteY199" fmla="*/ 1160541 h 1383677"/>
              <a:gd name="connsiteX200" fmla="*/ 1158576 w 1436930"/>
              <a:gd name="connsiteY200" fmla="*/ 1150976 h 1383677"/>
              <a:gd name="connsiteX201" fmla="*/ 1141813 w 1436930"/>
              <a:gd name="connsiteY201" fmla="*/ 1143778 h 1383677"/>
              <a:gd name="connsiteX202" fmla="*/ 1125051 w 1436930"/>
              <a:gd name="connsiteY202" fmla="*/ 1131749 h 1383677"/>
              <a:gd name="connsiteX203" fmla="*/ 1110655 w 1436930"/>
              <a:gd name="connsiteY203" fmla="*/ 1117353 h 1383677"/>
              <a:gd name="connsiteX204" fmla="*/ 1103457 w 1436930"/>
              <a:gd name="connsiteY204" fmla="*/ 1107789 h 1383677"/>
              <a:gd name="connsiteX205" fmla="*/ 1100992 w 1436930"/>
              <a:gd name="connsiteY205" fmla="*/ 1100591 h 1383677"/>
              <a:gd name="connsiteX206" fmla="*/ 1103457 w 1436930"/>
              <a:gd name="connsiteY206" fmla="*/ 1095759 h 1383677"/>
              <a:gd name="connsiteX207" fmla="*/ 1108190 w 1436930"/>
              <a:gd name="connsiteY207" fmla="*/ 1093393 h 1383677"/>
              <a:gd name="connsiteX208" fmla="*/ 1125051 w 1436930"/>
              <a:gd name="connsiteY208" fmla="*/ 1093393 h 1383677"/>
              <a:gd name="connsiteX209" fmla="*/ 1139447 w 1436930"/>
              <a:gd name="connsiteY209" fmla="*/ 1100591 h 1383677"/>
              <a:gd name="connsiteX210" fmla="*/ 1156209 w 1436930"/>
              <a:gd name="connsiteY210" fmla="*/ 1110155 h 1383677"/>
              <a:gd name="connsiteX211" fmla="*/ 1172972 w 1436930"/>
              <a:gd name="connsiteY211" fmla="*/ 1117353 h 1383677"/>
              <a:gd name="connsiteX212" fmla="*/ 1192199 w 1436930"/>
              <a:gd name="connsiteY212" fmla="*/ 1122184 h 1383677"/>
              <a:gd name="connsiteX213" fmla="*/ 1201763 w 1436930"/>
              <a:gd name="connsiteY213" fmla="*/ 1124551 h 1383677"/>
              <a:gd name="connsiteX214" fmla="*/ 1213793 w 1436930"/>
              <a:gd name="connsiteY214" fmla="*/ 1124551 h 1383677"/>
              <a:gd name="connsiteX215" fmla="*/ 1225822 w 1436930"/>
              <a:gd name="connsiteY215" fmla="*/ 1127016 h 1383677"/>
              <a:gd name="connsiteX216" fmla="*/ 1237753 w 1436930"/>
              <a:gd name="connsiteY216" fmla="*/ 1131749 h 1383677"/>
              <a:gd name="connsiteX217" fmla="*/ 1259347 w 1436930"/>
              <a:gd name="connsiteY217" fmla="*/ 1107789 h 1383677"/>
              <a:gd name="connsiteX218" fmla="*/ 1254614 w 1436930"/>
              <a:gd name="connsiteY218" fmla="*/ 1105422 h 1383677"/>
              <a:gd name="connsiteX219" fmla="*/ 1230555 w 1436930"/>
              <a:gd name="connsiteY219" fmla="*/ 1088561 h 1383677"/>
              <a:gd name="connsiteX220" fmla="*/ 1204228 w 1436930"/>
              <a:gd name="connsiteY220" fmla="*/ 1074165 h 1383677"/>
              <a:gd name="connsiteX221" fmla="*/ 1182635 w 1436930"/>
              <a:gd name="connsiteY221" fmla="*/ 1064601 h 1383677"/>
              <a:gd name="connsiteX222" fmla="*/ 1172972 w 1436930"/>
              <a:gd name="connsiteY222" fmla="*/ 1057403 h 1383677"/>
              <a:gd name="connsiteX223" fmla="*/ 1163407 w 1436930"/>
              <a:gd name="connsiteY223" fmla="*/ 1052571 h 1383677"/>
              <a:gd name="connsiteX224" fmla="*/ 1161041 w 1436930"/>
              <a:gd name="connsiteY224" fmla="*/ 1050205 h 1383677"/>
              <a:gd name="connsiteX225" fmla="*/ 1163407 w 1436930"/>
              <a:gd name="connsiteY225" fmla="*/ 1045373 h 1383677"/>
              <a:gd name="connsiteX226" fmla="*/ 1165774 w 1436930"/>
              <a:gd name="connsiteY226" fmla="*/ 1043007 h 1383677"/>
              <a:gd name="connsiteX227" fmla="*/ 1194566 w 1436930"/>
              <a:gd name="connsiteY227" fmla="*/ 1043007 h 1383677"/>
              <a:gd name="connsiteX228" fmla="*/ 1225822 w 1436930"/>
              <a:gd name="connsiteY228" fmla="*/ 1050205 h 1383677"/>
              <a:gd name="connsiteX229" fmla="*/ 1252149 w 1436930"/>
              <a:gd name="connsiteY229" fmla="*/ 1062234 h 1383677"/>
              <a:gd name="connsiteX230" fmla="*/ 1264179 w 1436930"/>
              <a:gd name="connsiteY230" fmla="*/ 1071799 h 1383677"/>
              <a:gd name="connsiteX231" fmla="*/ 1276208 w 1436930"/>
              <a:gd name="connsiteY231" fmla="*/ 1078997 h 1383677"/>
              <a:gd name="connsiteX232" fmla="*/ 1278574 w 1436930"/>
              <a:gd name="connsiteY232" fmla="*/ 1081363 h 1383677"/>
              <a:gd name="connsiteX233" fmla="*/ 1283406 w 1436930"/>
              <a:gd name="connsiteY233" fmla="*/ 1074165 h 1383677"/>
              <a:gd name="connsiteX234" fmla="*/ 1309733 w 1436930"/>
              <a:gd name="connsiteY234" fmla="*/ 1033443 h 1383677"/>
              <a:gd name="connsiteX235" fmla="*/ 1285772 w 1436930"/>
              <a:gd name="connsiteY235" fmla="*/ 1026245 h 1383677"/>
              <a:gd name="connsiteX236" fmla="*/ 1266545 w 1436930"/>
              <a:gd name="connsiteY236" fmla="*/ 1016582 h 1383677"/>
              <a:gd name="connsiteX237" fmla="*/ 1244951 w 1436930"/>
              <a:gd name="connsiteY237" fmla="*/ 1002186 h 1383677"/>
              <a:gd name="connsiteX238" fmla="*/ 1237753 w 1436930"/>
              <a:gd name="connsiteY238" fmla="*/ 992621 h 1383677"/>
              <a:gd name="connsiteX239" fmla="*/ 1235387 w 1436930"/>
              <a:gd name="connsiteY239" fmla="*/ 987790 h 1383677"/>
              <a:gd name="connsiteX240" fmla="*/ 1235387 w 1436930"/>
              <a:gd name="connsiteY240" fmla="*/ 983057 h 1383677"/>
              <a:gd name="connsiteX241" fmla="*/ 1237753 w 1436930"/>
              <a:gd name="connsiteY241" fmla="*/ 978225 h 1383677"/>
              <a:gd name="connsiteX242" fmla="*/ 1240218 w 1436930"/>
              <a:gd name="connsiteY242" fmla="*/ 975859 h 1383677"/>
              <a:gd name="connsiteX243" fmla="*/ 1249783 w 1436930"/>
              <a:gd name="connsiteY243" fmla="*/ 975859 h 1383677"/>
              <a:gd name="connsiteX244" fmla="*/ 1266545 w 1436930"/>
              <a:gd name="connsiteY244" fmla="*/ 980592 h 1383677"/>
              <a:gd name="connsiteX245" fmla="*/ 1297802 w 1436930"/>
              <a:gd name="connsiteY245" fmla="*/ 990255 h 1383677"/>
              <a:gd name="connsiteX246" fmla="*/ 1328960 w 1436930"/>
              <a:gd name="connsiteY246" fmla="*/ 994988 h 1383677"/>
              <a:gd name="connsiteX247" fmla="*/ 1345723 w 1436930"/>
              <a:gd name="connsiteY247" fmla="*/ 956632 h 1383677"/>
              <a:gd name="connsiteX248" fmla="*/ 1314564 w 1436930"/>
              <a:gd name="connsiteY248" fmla="*/ 947067 h 1383677"/>
              <a:gd name="connsiteX249" fmla="*/ 1273743 w 1436930"/>
              <a:gd name="connsiteY249" fmla="*/ 932671 h 1383677"/>
              <a:gd name="connsiteX250" fmla="*/ 1256981 w 1436930"/>
              <a:gd name="connsiteY250" fmla="*/ 923008 h 1383677"/>
              <a:gd name="connsiteX251" fmla="*/ 1240218 w 1436930"/>
              <a:gd name="connsiteY251" fmla="*/ 913444 h 1383677"/>
              <a:gd name="connsiteX252" fmla="*/ 1237753 w 1436930"/>
              <a:gd name="connsiteY252" fmla="*/ 911077 h 1383677"/>
              <a:gd name="connsiteX253" fmla="*/ 1237753 w 1436930"/>
              <a:gd name="connsiteY253" fmla="*/ 908612 h 1383677"/>
              <a:gd name="connsiteX254" fmla="*/ 1240218 w 1436930"/>
              <a:gd name="connsiteY254" fmla="*/ 906246 h 1383677"/>
              <a:gd name="connsiteX255" fmla="*/ 1261812 w 1436930"/>
              <a:gd name="connsiteY255" fmla="*/ 903880 h 1383677"/>
              <a:gd name="connsiteX256" fmla="*/ 1283406 w 1436930"/>
              <a:gd name="connsiteY256" fmla="*/ 903880 h 1383677"/>
              <a:gd name="connsiteX257" fmla="*/ 1302535 w 1436930"/>
              <a:gd name="connsiteY257" fmla="*/ 908612 h 1383677"/>
              <a:gd name="connsiteX258" fmla="*/ 1321762 w 1436930"/>
              <a:gd name="connsiteY258" fmla="*/ 913444 h 1383677"/>
              <a:gd name="connsiteX259" fmla="*/ 1340990 w 1436930"/>
              <a:gd name="connsiteY259" fmla="*/ 915810 h 1383677"/>
              <a:gd name="connsiteX260" fmla="*/ 1357752 w 1436930"/>
              <a:gd name="connsiteY260" fmla="*/ 920642 h 1383677"/>
              <a:gd name="connsiteX261" fmla="*/ 1372148 w 1436930"/>
              <a:gd name="connsiteY261" fmla="*/ 875088 h 1383677"/>
              <a:gd name="connsiteX262" fmla="*/ 1343356 w 1436930"/>
              <a:gd name="connsiteY262" fmla="*/ 877454 h 1383677"/>
              <a:gd name="connsiteX263" fmla="*/ 1316931 w 1436930"/>
              <a:gd name="connsiteY263" fmla="*/ 879821 h 1383677"/>
              <a:gd name="connsiteX264" fmla="*/ 1302535 w 1436930"/>
              <a:gd name="connsiteY264" fmla="*/ 877454 h 1383677"/>
              <a:gd name="connsiteX265" fmla="*/ 1288139 w 1436930"/>
              <a:gd name="connsiteY265" fmla="*/ 872623 h 1383677"/>
              <a:gd name="connsiteX266" fmla="*/ 1261812 w 1436930"/>
              <a:gd name="connsiteY266" fmla="*/ 863058 h 1383677"/>
              <a:gd name="connsiteX267" fmla="*/ 1259347 w 1436930"/>
              <a:gd name="connsiteY267" fmla="*/ 860692 h 1383677"/>
              <a:gd name="connsiteX268" fmla="*/ 1259347 w 1436930"/>
              <a:gd name="connsiteY268" fmla="*/ 858227 h 1383677"/>
              <a:gd name="connsiteX269" fmla="*/ 1261812 w 1436930"/>
              <a:gd name="connsiteY269" fmla="*/ 855860 h 1383677"/>
              <a:gd name="connsiteX270" fmla="*/ 1264179 w 1436930"/>
              <a:gd name="connsiteY270" fmla="*/ 855860 h 1383677"/>
              <a:gd name="connsiteX271" fmla="*/ 1280941 w 1436930"/>
              <a:gd name="connsiteY271" fmla="*/ 853494 h 1383677"/>
              <a:gd name="connsiteX272" fmla="*/ 1295337 w 1436930"/>
              <a:gd name="connsiteY272" fmla="*/ 851029 h 1383677"/>
              <a:gd name="connsiteX273" fmla="*/ 1326594 w 1436930"/>
              <a:gd name="connsiteY273" fmla="*/ 843831 h 1383677"/>
              <a:gd name="connsiteX274" fmla="*/ 1352921 w 1436930"/>
              <a:gd name="connsiteY274" fmla="*/ 839098 h 1383677"/>
              <a:gd name="connsiteX275" fmla="*/ 1367317 w 1436930"/>
              <a:gd name="connsiteY275" fmla="*/ 836633 h 1383677"/>
              <a:gd name="connsiteX276" fmla="*/ 1379346 w 1436930"/>
              <a:gd name="connsiteY276" fmla="*/ 836633 h 1383677"/>
              <a:gd name="connsiteX277" fmla="*/ 1388910 w 1436930"/>
              <a:gd name="connsiteY277" fmla="*/ 788712 h 1383677"/>
              <a:gd name="connsiteX278" fmla="*/ 1372148 w 1436930"/>
              <a:gd name="connsiteY278" fmla="*/ 788712 h 1383677"/>
              <a:gd name="connsiteX279" fmla="*/ 1333792 w 1436930"/>
              <a:gd name="connsiteY279" fmla="*/ 791079 h 1383677"/>
              <a:gd name="connsiteX280" fmla="*/ 1297802 w 1436930"/>
              <a:gd name="connsiteY280" fmla="*/ 793445 h 1383677"/>
              <a:gd name="connsiteX281" fmla="*/ 1280941 w 1436930"/>
              <a:gd name="connsiteY281" fmla="*/ 791079 h 1383677"/>
              <a:gd name="connsiteX282" fmla="*/ 1264179 w 1436930"/>
              <a:gd name="connsiteY282" fmla="*/ 786247 h 1383677"/>
              <a:gd name="connsiteX283" fmla="*/ 1261812 w 1436930"/>
              <a:gd name="connsiteY283" fmla="*/ 783881 h 1383677"/>
              <a:gd name="connsiteX284" fmla="*/ 1264179 w 1436930"/>
              <a:gd name="connsiteY284" fmla="*/ 781514 h 1383677"/>
              <a:gd name="connsiteX285" fmla="*/ 1283406 w 1436930"/>
              <a:gd name="connsiteY285" fmla="*/ 774316 h 1383677"/>
              <a:gd name="connsiteX286" fmla="*/ 1302535 w 1436930"/>
              <a:gd name="connsiteY286" fmla="*/ 767118 h 1383677"/>
              <a:gd name="connsiteX287" fmla="*/ 1345723 w 1436930"/>
              <a:gd name="connsiteY287" fmla="*/ 759920 h 1383677"/>
              <a:gd name="connsiteX288" fmla="*/ 1367317 w 1436930"/>
              <a:gd name="connsiteY288" fmla="*/ 755089 h 1383677"/>
              <a:gd name="connsiteX289" fmla="*/ 1391376 w 1436930"/>
              <a:gd name="connsiteY289" fmla="*/ 755089 h 1383677"/>
              <a:gd name="connsiteX290" fmla="*/ 1393742 w 1436930"/>
              <a:gd name="connsiteY290" fmla="*/ 704703 h 1383677"/>
              <a:gd name="connsiteX291" fmla="*/ 1367317 w 1436930"/>
              <a:gd name="connsiteY291" fmla="*/ 711901 h 1383677"/>
              <a:gd name="connsiteX292" fmla="*/ 1343356 w 1436930"/>
              <a:gd name="connsiteY292" fmla="*/ 719099 h 1383677"/>
              <a:gd name="connsiteX293" fmla="*/ 1319396 w 1436930"/>
              <a:gd name="connsiteY293" fmla="*/ 723931 h 1383677"/>
              <a:gd name="connsiteX294" fmla="*/ 1292970 w 1436930"/>
              <a:gd name="connsiteY294" fmla="*/ 721466 h 1383677"/>
              <a:gd name="connsiteX295" fmla="*/ 1290604 w 1436930"/>
              <a:gd name="connsiteY295" fmla="*/ 719099 h 1383677"/>
              <a:gd name="connsiteX296" fmla="*/ 1288139 w 1436930"/>
              <a:gd name="connsiteY296" fmla="*/ 716733 h 1383677"/>
              <a:gd name="connsiteX297" fmla="*/ 1288139 w 1436930"/>
              <a:gd name="connsiteY297" fmla="*/ 714268 h 1383677"/>
              <a:gd name="connsiteX298" fmla="*/ 1290604 w 1436930"/>
              <a:gd name="connsiteY298" fmla="*/ 709535 h 1383677"/>
              <a:gd name="connsiteX299" fmla="*/ 1302535 w 1436930"/>
              <a:gd name="connsiteY299" fmla="*/ 702337 h 1383677"/>
              <a:gd name="connsiteX300" fmla="*/ 1316931 w 1436930"/>
              <a:gd name="connsiteY300" fmla="*/ 695139 h 1383677"/>
              <a:gd name="connsiteX301" fmla="*/ 1343356 w 1436930"/>
              <a:gd name="connsiteY301" fmla="*/ 683109 h 1383677"/>
              <a:gd name="connsiteX302" fmla="*/ 1391376 w 1436930"/>
              <a:gd name="connsiteY302" fmla="*/ 663882 h 1383677"/>
              <a:gd name="connsiteX303" fmla="*/ 1386544 w 1436930"/>
              <a:gd name="connsiteY303" fmla="*/ 625526 h 1383677"/>
              <a:gd name="connsiteX304" fmla="*/ 1369782 w 1436930"/>
              <a:gd name="connsiteY304" fmla="*/ 635090 h 1383677"/>
              <a:gd name="connsiteX305" fmla="*/ 1352921 w 1436930"/>
              <a:gd name="connsiteY305" fmla="*/ 642288 h 1383677"/>
              <a:gd name="connsiteX306" fmla="*/ 1324129 w 1436930"/>
              <a:gd name="connsiteY306" fmla="*/ 649486 h 1383677"/>
              <a:gd name="connsiteX307" fmla="*/ 1309733 w 1436930"/>
              <a:gd name="connsiteY307" fmla="*/ 651951 h 1383677"/>
              <a:gd name="connsiteX308" fmla="*/ 1295337 w 1436930"/>
              <a:gd name="connsiteY308" fmla="*/ 649486 h 1383677"/>
              <a:gd name="connsiteX309" fmla="*/ 1292970 w 1436930"/>
              <a:gd name="connsiteY309" fmla="*/ 647120 h 1383677"/>
              <a:gd name="connsiteX310" fmla="*/ 1292970 w 1436930"/>
              <a:gd name="connsiteY310" fmla="*/ 642288 h 1383677"/>
              <a:gd name="connsiteX311" fmla="*/ 1302535 w 1436930"/>
              <a:gd name="connsiteY311" fmla="*/ 635090 h 1383677"/>
              <a:gd name="connsiteX312" fmla="*/ 1314564 w 1436930"/>
              <a:gd name="connsiteY312" fmla="*/ 625526 h 1383677"/>
              <a:gd name="connsiteX313" fmla="*/ 1340990 w 1436930"/>
              <a:gd name="connsiteY313" fmla="*/ 611130 h 1383677"/>
              <a:gd name="connsiteX314" fmla="*/ 1360119 w 1436930"/>
              <a:gd name="connsiteY314" fmla="*/ 596734 h 1383677"/>
              <a:gd name="connsiteX315" fmla="*/ 1369782 w 1436930"/>
              <a:gd name="connsiteY315" fmla="*/ 591903 h 1383677"/>
              <a:gd name="connsiteX316" fmla="*/ 1379346 w 1436930"/>
              <a:gd name="connsiteY316" fmla="*/ 587170 h 1383677"/>
              <a:gd name="connsiteX317" fmla="*/ 1369782 w 1436930"/>
              <a:gd name="connsiteY317" fmla="*/ 546348 h 1383677"/>
              <a:gd name="connsiteX318" fmla="*/ 1357752 w 1436930"/>
              <a:gd name="connsiteY318" fmla="*/ 560744 h 1383677"/>
              <a:gd name="connsiteX319" fmla="*/ 1343356 w 1436930"/>
              <a:gd name="connsiteY319" fmla="*/ 572774 h 1383677"/>
              <a:gd name="connsiteX320" fmla="*/ 1333792 w 1436930"/>
              <a:gd name="connsiteY320" fmla="*/ 579972 h 1383677"/>
              <a:gd name="connsiteX321" fmla="*/ 1324129 w 1436930"/>
              <a:gd name="connsiteY321" fmla="*/ 587170 h 1383677"/>
              <a:gd name="connsiteX322" fmla="*/ 1312198 w 1436930"/>
              <a:gd name="connsiteY322" fmla="*/ 591903 h 1383677"/>
              <a:gd name="connsiteX323" fmla="*/ 1307366 w 1436930"/>
              <a:gd name="connsiteY323" fmla="*/ 591903 h 1383677"/>
              <a:gd name="connsiteX324" fmla="*/ 1302535 w 1436930"/>
              <a:gd name="connsiteY324" fmla="*/ 589536 h 1383677"/>
              <a:gd name="connsiteX325" fmla="*/ 1297802 w 1436930"/>
              <a:gd name="connsiteY325" fmla="*/ 584803 h 1383677"/>
              <a:gd name="connsiteX326" fmla="*/ 1297802 w 1436930"/>
              <a:gd name="connsiteY326" fmla="*/ 579972 h 1383677"/>
              <a:gd name="connsiteX327" fmla="*/ 1300168 w 1436930"/>
              <a:gd name="connsiteY327" fmla="*/ 575140 h 1383677"/>
              <a:gd name="connsiteX328" fmla="*/ 1302535 w 1436930"/>
              <a:gd name="connsiteY328" fmla="*/ 570407 h 1383677"/>
              <a:gd name="connsiteX329" fmla="*/ 1309733 w 1436930"/>
              <a:gd name="connsiteY329" fmla="*/ 560744 h 1383677"/>
              <a:gd name="connsiteX330" fmla="*/ 1316931 w 1436930"/>
              <a:gd name="connsiteY330" fmla="*/ 553546 h 1383677"/>
              <a:gd name="connsiteX331" fmla="*/ 1338525 w 1436930"/>
              <a:gd name="connsiteY331" fmla="*/ 534418 h 1383677"/>
              <a:gd name="connsiteX332" fmla="*/ 1348188 w 1436930"/>
              <a:gd name="connsiteY332" fmla="*/ 522388 h 1383677"/>
              <a:gd name="connsiteX333" fmla="*/ 1352921 w 1436930"/>
              <a:gd name="connsiteY333" fmla="*/ 520022 h 1383677"/>
              <a:gd name="connsiteX334" fmla="*/ 1360119 w 1436930"/>
              <a:gd name="connsiteY334" fmla="*/ 517557 h 1383677"/>
              <a:gd name="connsiteX335" fmla="*/ 1343356 w 1436930"/>
              <a:gd name="connsiteY335" fmla="*/ 476834 h 1383677"/>
              <a:gd name="connsiteX336" fmla="*/ 1336158 w 1436930"/>
              <a:gd name="connsiteY336" fmla="*/ 484032 h 1383677"/>
              <a:gd name="connsiteX337" fmla="*/ 1321762 w 1436930"/>
              <a:gd name="connsiteY337" fmla="*/ 493596 h 1383677"/>
              <a:gd name="connsiteX338" fmla="*/ 1309733 w 1436930"/>
              <a:gd name="connsiteY338" fmla="*/ 503161 h 1383677"/>
              <a:gd name="connsiteX339" fmla="*/ 1302535 w 1436930"/>
              <a:gd name="connsiteY339" fmla="*/ 507992 h 1383677"/>
              <a:gd name="connsiteX340" fmla="*/ 1297802 w 1436930"/>
              <a:gd name="connsiteY340" fmla="*/ 510359 h 1383677"/>
              <a:gd name="connsiteX341" fmla="*/ 1290604 w 1436930"/>
              <a:gd name="connsiteY341" fmla="*/ 507992 h 1383677"/>
              <a:gd name="connsiteX342" fmla="*/ 1288139 w 1436930"/>
              <a:gd name="connsiteY342" fmla="*/ 503161 h 1383677"/>
              <a:gd name="connsiteX343" fmla="*/ 1285772 w 1436930"/>
              <a:gd name="connsiteY343" fmla="*/ 498428 h 1383677"/>
              <a:gd name="connsiteX344" fmla="*/ 1285772 w 1436930"/>
              <a:gd name="connsiteY344" fmla="*/ 491230 h 1383677"/>
              <a:gd name="connsiteX345" fmla="*/ 1290604 w 1436930"/>
              <a:gd name="connsiteY345" fmla="*/ 481567 h 1383677"/>
              <a:gd name="connsiteX346" fmla="*/ 1297802 w 1436930"/>
              <a:gd name="connsiteY346" fmla="*/ 472002 h 1383677"/>
              <a:gd name="connsiteX347" fmla="*/ 1307366 w 1436930"/>
              <a:gd name="connsiteY347" fmla="*/ 462438 h 1383677"/>
              <a:gd name="connsiteX348" fmla="*/ 1316931 w 1436930"/>
              <a:gd name="connsiteY348" fmla="*/ 455240 h 1383677"/>
              <a:gd name="connsiteX349" fmla="*/ 1324129 w 1436930"/>
              <a:gd name="connsiteY349" fmla="*/ 452775 h 1383677"/>
              <a:gd name="connsiteX350" fmla="*/ 1331327 w 1436930"/>
              <a:gd name="connsiteY350" fmla="*/ 450409 h 1383677"/>
              <a:gd name="connsiteX351" fmla="*/ 1316931 w 1436930"/>
              <a:gd name="connsiteY351" fmla="*/ 423983 h 1383677"/>
              <a:gd name="connsiteX352" fmla="*/ 1307366 w 1436930"/>
              <a:gd name="connsiteY352" fmla="*/ 431181 h 1383677"/>
              <a:gd name="connsiteX353" fmla="*/ 1297802 w 1436930"/>
              <a:gd name="connsiteY353" fmla="*/ 433646 h 1383677"/>
              <a:gd name="connsiteX354" fmla="*/ 1288139 w 1436930"/>
              <a:gd name="connsiteY354" fmla="*/ 436013 h 1383677"/>
              <a:gd name="connsiteX355" fmla="*/ 1283406 w 1436930"/>
              <a:gd name="connsiteY355" fmla="*/ 433646 h 1383677"/>
              <a:gd name="connsiteX356" fmla="*/ 1278574 w 1436930"/>
              <a:gd name="connsiteY356" fmla="*/ 431181 h 1383677"/>
              <a:gd name="connsiteX357" fmla="*/ 1276208 w 1436930"/>
              <a:gd name="connsiteY357" fmla="*/ 421617 h 1383677"/>
              <a:gd name="connsiteX358" fmla="*/ 1276208 w 1436930"/>
              <a:gd name="connsiteY358" fmla="*/ 414419 h 1383677"/>
              <a:gd name="connsiteX359" fmla="*/ 1280941 w 1436930"/>
              <a:gd name="connsiteY359" fmla="*/ 409587 h 1383677"/>
              <a:gd name="connsiteX360" fmla="*/ 1288139 w 1436930"/>
              <a:gd name="connsiteY360" fmla="*/ 402389 h 1383677"/>
              <a:gd name="connsiteX361" fmla="*/ 1297802 w 1436930"/>
              <a:gd name="connsiteY361" fmla="*/ 392825 h 1383677"/>
              <a:gd name="connsiteX362" fmla="*/ 1283406 w 1436930"/>
              <a:gd name="connsiteY362" fmla="*/ 371231 h 1383677"/>
              <a:gd name="connsiteX363" fmla="*/ 1278574 w 1436930"/>
              <a:gd name="connsiteY363" fmla="*/ 376063 h 1383677"/>
              <a:gd name="connsiteX364" fmla="*/ 1269010 w 1436930"/>
              <a:gd name="connsiteY364" fmla="*/ 380796 h 1383677"/>
              <a:gd name="connsiteX365" fmla="*/ 1252149 w 1436930"/>
              <a:gd name="connsiteY365" fmla="*/ 380796 h 1383677"/>
              <a:gd name="connsiteX366" fmla="*/ 1247416 w 1436930"/>
              <a:gd name="connsiteY366" fmla="*/ 378429 h 1383677"/>
              <a:gd name="connsiteX367" fmla="*/ 1244951 w 1436930"/>
              <a:gd name="connsiteY367" fmla="*/ 373598 h 1383677"/>
              <a:gd name="connsiteX368" fmla="*/ 1247416 w 1436930"/>
              <a:gd name="connsiteY368" fmla="*/ 364033 h 1383677"/>
              <a:gd name="connsiteX369" fmla="*/ 1249783 w 1436930"/>
              <a:gd name="connsiteY369" fmla="*/ 356835 h 1383677"/>
              <a:gd name="connsiteX370" fmla="*/ 1261812 w 1436930"/>
              <a:gd name="connsiteY370" fmla="*/ 344806 h 1383677"/>
              <a:gd name="connsiteX371" fmla="*/ 1264179 w 1436930"/>
              <a:gd name="connsiteY371" fmla="*/ 340073 h 1383677"/>
              <a:gd name="connsiteX372" fmla="*/ 1244951 w 1436930"/>
              <a:gd name="connsiteY372" fmla="*/ 316014 h 1383677"/>
              <a:gd name="connsiteX373" fmla="*/ 1235387 w 1436930"/>
              <a:gd name="connsiteY373" fmla="*/ 320846 h 1383677"/>
              <a:gd name="connsiteX374" fmla="*/ 1225822 w 1436930"/>
              <a:gd name="connsiteY374" fmla="*/ 328043 h 1383677"/>
              <a:gd name="connsiteX375" fmla="*/ 1213793 w 1436930"/>
              <a:gd name="connsiteY375" fmla="*/ 328043 h 1383677"/>
              <a:gd name="connsiteX376" fmla="*/ 1211426 w 1436930"/>
              <a:gd name="connsiteY376" fmla="*/ 323212 h 1383677"/>
              <a:gd name="connsiteX377" fmla="*/ 1208961 w 1436930"/>
              <a:gd name="connsiteY377" fmla="*/ 316014 h 1383677"/>
              <a:gd name="connsiteX378" fmla="*/ 1213793 w 1436930"/>
              <a:gd name="connsiteY378" fmla="*/ 308816 h 1383677"/>
              <a:gd name="connsiteX379" fmla="*/ 1218624 w 1436930"/>
              <a:gd name="connsiteY379" fmla="*/ 301618 h 1383677"/>
              <a:gd name="connsiteX380" fmla="*/ 1228189 w 1436930"/>
              <a:gd name="connsiteY380" fmla="*/ 294420 h 1383677"/>
              <a:gd name="connsiteX381" fmla="*/ 1216159 w 1436930"/>
              <a:gd name="connsiteY381" fmla="*/ 280024 h 1383677"/>
              <a:gd name="connsiteX382" fmla="*/ 1208961 w 1436930"/>
              <a:gd name="connsiteY382" fmla="*/ 284856 h 1383677"/>
              <a:gd name="connsiteX383" fmla="*/ 1201763 w 1436930"/>
              <a:gd name="connsiteY383" fmla="*/ 289687 h 1383677"/>
              <a:gd name="connsiteX384" fmla="*/ 1192199 w 1436930"/>
              <a:gd name="connsiteY384" fmla="*/ 289687 h 1383677"/>
              <a:gd name="connsiteX385" fmla="*/ 1187368 w 1436930"/>
              <a:gd name="connsiteY385" fmla="*/ 287222 h 1383677"/>
              <a:gd name="connsiteX386" fmla="*/ 1182635 w 1436930"/>
              <a:gd name="connsiteY386" fmla="*/ 287222 h 1383677"/>
              <a:gd name="connsiteX387" fmla="*/ 1182635 w 1436930"/>
              <a:gd name="connsiteY387" fmla="*/ 282489 h 1383677"/>
              <a:gd name="connsiteX388" fmla="*/ 1185001 w 1436930"/>
              <a:gd name="connsiteY388" fmla="*/ 280024 h 1383677"/>
              <a:gd name="connsiteX389" fmla="*/ 1185001 w 1436930"/>
              <a:gd name="connsiteY389" fmla="*/ 272826 h 1383677"/>
              <a:gd name="connsiteX390" fmla="*/ 1192199 w 1436930"/>
              <a:gd name="connsiteY390" fmla="*/ 265628 h 1383677"/>
              <a:gd name="connsiteX391" fmla="*/ 1197030 w 1436930"/>
              <a:gd name="connsiteY391" fmla="*/ 260895 h 1383677"/>
              <a:gd name="connsiteX392" fmla="*/ 1170605 w 1436930"/>
              <a:gd name="connsiteY392" fmla="*/ 236837 h 1383677"/>
              <a:gd name="connsiteX393" fmla="*/ 1144180 w 1436930"/>
              <a:gd name="connsiteY393" fmla="*/ 215243 h 1383677"/>
              <a:gd name="connsiteX394" fmla="*/ 1117853 w 1436930"/>
              <a:gd name="connsiteY394" fmla="*/ 193649 h 1383677"/>
              <a:gd name="connsiteX395" fmla="*/ 1089061 w 1436930"/>
              <a:gd name="connsiteY395" fmla="*/ 172055 h 1383677"/>
              <a:gd name="connsiteX396" fmla="*/ 1053071 w 1436930"/>
              <a:gd name="connsiteY396" fmla="*/ 150461 h 1383677"/>
              <a:gd name="connsiteX397" fmla="*/ 1014616 w 1436930"/>
              <a:gd name="connsiteY397" fmla="*/ 131332 h 1383677"/>
              <a:gd name="connsiteX398" fmla="*/ 976260 w 1436930"/>
              <a:gd name="connsiteY398" fmla="*/ 112105 h 1383677"/>
              <a:gd name="connsiteX399" fmla="*/ 937904 w 1436930"/>
              <a:gd name="connsiteY399" fmla="*/ 95343 h 1383677"/>
              <a:gd name="connsiteX400" fmla="*/ 897082 w 1436930"/>
              <a:gd name="connsiteY400" fmla="*/ 80947 h 1383677"/>
              <a:gd name="connsiteX401" fmla="*/ 856261 w 1436930"/>
              <a:gd name="connsiteY401" fmla="*/ 71284 h 1383677"/>
              <a:gd name="connsiteX402" fmla="*/ 815538 w 1436930"/>
              <a:gd name="connsiteY402" fmla="*/ 64086 h 1383677"/>
              <a:gd name="connsiteX403" fmla="*/ 772351 w 1436930"/>
              <a:gd name="connsiteY403" fmla="*/ 64086 h 1383677"/>
              <a:gd name="connsiteX404" fmla="*/ 769984 w 1436930"/>
              <a:gd name="connsiteY404" fmla="*/ 66551 h 1383677"/>
              <a:gd name="connsiteX405" fmla="*/ 767519 w 1436930"/>
              <a:gd name="connsiteY405" fmla="*/ 68917 h 1383677"/>
              <a:gd name="connsiteX406" fmla="*/ 762786 w 1436930"/>
              <a:gd name="connsiteY406" fmla="*/ 71284 h 1383677"/>
              <a:gd name="connsiteX407" fmla="*/ 757955 w 1436930"/>
              <a:gd name="connsiteY407" fmla="*/ 68917 h 1383677"/>
              <a:gd name="connsiteX408" fmla="*/ 753123 w 1436930"/>
              <a:gd name="connsiteY408" fmla="*/ 64086 h 1383677"/>
              <a:gd name="connsiteX409" fmla="*/ 419194 w 1436930"/>
              <a:gd name="connsiteY409" fmla="*/ 36745 h 1383677"/>
              <a:gd name="connsiteX410" fmla="*/ 419650 w 1436930"/>
              <a:gd name="connsiteY410" fmla="*/ 37759 h 1383677"/>
              <a:gd name="connsiteX411" fmla="*/ 422017 w 1436930"/>
              <a:gd name="connsiteY411" fmla="*/ 44957 h 1383677"/>
              <a:gd name="connsiteX412" fmla="*/ 419650 w 1436930"/>
              <a:gd name="connsiteY412" fmla="*/ 52155 h 1383677"/>
              <a:gd name="connsiteX413" fmla="*/ 417284 w 1436930"/>
              <a:gd name="connsiteY413" fmla="*/ 56888 h 1383677"/>
              <a:gd name="connsiteX414" fmla="*/ 412452 w 1436930"/>
              <a:gd name="connsiteY414" fmla="*/ 59353 h 1383677"/>
              <a:gd name="connsiteX415" fmla="*/ 405254 w 1436930"/>
              <a:gd name="connsiteY415" fmla="*/ 61719 h 1383677"/>
              <a:gd name="connsiteX416" fmla="*/ 398057 w 1436930"/>
              <a:gd name="connsiteY416" fmla="*/ 61719 h 1383677"/>
              <a:gd name="connsiteX417" fmla="*/ 393225 w 1436930"/>
              <a:gd name="connsiteY417" fmla="*/ 56888 h 1383677"/>
              <a:gd name="connsiteX418" fmla="*/ 388926 w 1436930"/>
              <a:gd name="connsiteY418" fmla="*/ 50350 h 1383677"/>
              <a:gd name="connsiteX419" fmla="*/ 419194 w 1436930"/>
              <a:gd name="connsiteY419" fmla="*/ 36745 h 1383677"/>
              <a:gd name="connsiteX420" fmla="*/ 698005 w 1436930"/>
              <a:gd name="connsiteY420" fmla="*/ 30561 h 1383677"/>
              <a:gd name="connsiteX421" fmla="*/ 719598 w 1436930"/>
              <a:gd name="connsiteY421" fmla="*/ 30561 h 1383677"/>
              <a:gd name="connsiteX422" fmla="*/ 741192 w 1436930"/>
              <a:gd name="connsiteY422" fmla="*/ 35294 h 1383677"/>
              <a:gd name="connsiteX423" fmla="*/ 820370 w 1436930"/>
              <a:gd name="connsiteY423" fmla="*/ 35294 h 1383677"/>
              <a:gd name="connsiteX424" fmla="*/ 844330 w 1436930"/>
              <a:gd name="connsiteY424" fmla="*/ 40125 h 1383677"/>
              <a:gd name="connsiteX425" fmla="*/ 897082 w 1436930"/>
              <a:gd name="connsiteY425" fmla="*/ 49690 h 1383677"/>
              <a:gd name="connsiteX426" fmla="*/ 945102 w 1436930"/>
              <a:gd name="connsiteY426" fmla="*/ 64086 h 1383677"/>
              <a:gd name="connsiteX427" fmla="*/ 1002686 w 1436930"/>
              <a:gd name="connsiteY427" fmla="*/ 85680 h 1383677"/>
              <a:gd name="connsiteX428" fmla="*/ 1060269 w 1436930"/>
              <a:gd name="connsiteY428" fmla="*/ 114471 h 1383677"/>
              <a:gd name="connsiteX429" fmla="*/ 1117853 w 1436930"/>
              <a:gd name="connsiteY429" fmla="*/ 143263 h 1383677"/>
              <a:gd name="connsiteX430" fmla="*/ 1144180 w 1436930"/>
              <a:gd name="connsiteY430" fmla="*/ 160124 h 1383677"/>
              <a:gd name="connsiteX431" fmla="*/ 1168239 w 1436930"/>
              <a:gd name="connsiteY431" fmla="*/ 179253 h 1383677"/>
              <a:gd name="connsiteX432" fmla="*/ 1211426 w 1436930"/>
              <a:gd name="connsiteY432" fmla="*/ 215243 h 1383677"/>
              <a:gd name="connsiteX433" fmla="*/ 1252149 w 1436930"/>
              <a:gd name="connsiteY433" fmla="*/ 253697 h 1383677"/>
              <a:gd name="connsiteX434" fmla="*/ 1290604 w 1436930"/>
              <a:gd name="connsiteY434" fmla="*/ 296885 h 1383677"/>
              <a:gd name="connsiteX435" fmla="*/ 1324129 w 1436930"/>
              <a:gd name="connsiteY435" fmla="*/ 342439 h 1383677"/>
              <a:gd name="connsiteX436" fmla="*/ 1352921 w 1436930"/>
              <a:gd name="connsiteY436" fmla="*/ 392825 h 1383677"/>
              <a:gd name="connsiteX437" fmla="*/ 1379346 w 1436930"/>
              <a:gd name="connsiteY437" fmla="*/ 443211 h 1383677"/>
              <a:gd name="connsiteX438" fmla="*/ 1400940 w 1436930"/>
              <a:gd name="connsiteY438" fmla="*/ 495963 h 1383677"/>
              <a:gd name="connsiteX439" fmla="*/ 1417702 w 1436930"/>
              <a:gd name="connsiteY439" fmla="*/ 548813 h 1383677"/>
              <a:gd name="connsiteX440" fmla="*/ 1427365 w 1436930"/>
              <a:gd name="connsiteY440" fmla="*/ 603932 h 1383677"/>
              <a:gd name="connsiteX441" fmla="*/ 1434563 w 1436930"/>
              <a:gd name="connsiteY441" fmla="*/ 656684 h 1383677"/>
              <a:gd name="connsiteX442" fmla="*/ 1436930 w 1436930"/>
              <a:gd name="connsiteY442" fmla="*/ 711901 h 1383677"/>
              <a:gd name="connsiteX443" fmla="*/ 1434563 w 1436930"/>
              <a:gd name="connsiteY443" fmla="*/ 767118 h 1383677"/>
              <a:gd name="connsiteX444" fmla="*/ 1429732 w 1436930"/>
              <a:gd name="connsiteY444" fmla="*/ 819871 h 1383677"/>
              <a:gd name="connsiteX445" fmla="*/ 1420167 w 1436930"/>
              <a:gd name="connsiteY445" fmla="*/ 872623 h 1383677"/>
              <a:gd name="connsiteX446" fmla="*/ 1405772 w 1436930"/>
              <a:gd name="connsiteY446" fmla="*/ 923008 h 1383677"/>
              <a:gd name="connsiteX447" fmla="*/ 1386544 w 1436930"/>
              <a:gd name="connsiteY447" fmla="*/ 973394 h 1383677"/>
              <a:gd name="connsiteX448" fmla="*/ 1364950 w 1436930"/>
              <a:gd name="connsiteY448" fmla="*/ 1021413 h 1383677"/>
              <a:gd name="connsiteX449" fmla="*/ 1338525 w 1436930"/>
              <a:gd name="connsiteY449" fmla="*/ 1066967 h 1383677"/>
              <a:gd name="connsiteX450" fmla="*/ 1307366 w 1436930"/>
              <a:gd name="connsiteY450" fmla="*/ 1110155 h 1383677"/>
              <a:gd name="connsiteX451" fmla="*/ 1273743 w 1436930"/>
              <a:gd name="connsiteY451" fmla="*/ 1153343 h 1383677"/>
              <a:gd name="connsiteX452" fmla="*/ 1237753 w 1436930"/>
              <a:gd name="connsiteY452" fmla="*/ 1191798 h 1383677"/>
              <a:gd name="connsiteX453" fmla="*/ 1197030 w 1436930"/>
              <a:gd name="connsiteY453" fmla="*/ 1225322 h 1383677"/>
              <a:gd name="connsiteX454" fmla="*/ 1151378 w 1436930"/>
              <a:gd name="connsiteY454" fmla="*/ 1256579 h 1383677"/>
              <a:gd name="connsiteX455" fmla="*/ 1103457 w 1436930"/>
              <a:gd name="connsiteY455" fmla="*/ 1285371 h 1383677"/>
              <a:gd name="connsiteX456" fmla="*/ 1062636 w 1436930"/>
              <a:gd name="connsiteY456" fmla="*/ 1306965 h 1383677"/>
              <a:gd name="connsiteX457" fmla="*/ 1019448 w 1436930"/>
              <a:gd name="connsiteY457" fmla="*/ 1323727 h 1383677"/>
              <a:gd name="connsiteX458" fmla="*/ 976260 w 1436930"/>
              <a:gd name="connsiteY458" fmla="*/ 1340489 h 1383677"/>
              <a:gd name="connsiteX459" fmla="*/ 930706 w 1436930"/>
              <a:gd name="connsiteY459" fmla="*/ 1352519 h 1383677"/>
              <a:gd name="connsiteX460" fmla="*/ 887518 w 1436930"/>
              <a:gd name="connsiteY460" fmla="*/ 1364548 h 1383677"/>
              <a:gd name="connsiteX461" fmla="*/ 841964 w 1436930"/>
              <a:gd name="connsiteY461" fmla="*/ 1371746 h 1383677"/>
              <a:gd name="connsiteX462" fmla="*/ 796311 w 1436930"/>
              <a:gd name="connsiteY462" fmla="*/ 1378944 h 1383677"/>
              <a:gd name="connsiteX463" fmla="*/ 748390 w 1436930"/>
              <a:gd name="connsiteY463" fmla="*/ 1381311 h 1383677"/>
              <a:gd name="connsiteX464" fmla="*/ 702737 w 1436930"/>
              <a:gd name="connsiteY464" fmla="*/ 1383677 h 1383677"/>
              <a:gd name="connsiteX465" fmla="*/ 657183 w 1436930"/>
              <a:gd name="connsiteY465" fmla="*/ 1381311 h 1383677"/>
              <a:gd name="connsiteX466" fmla="*/ 611629 w 1436930"/>
              <a:gd name="connsiteY466" fmla="*/ 1376479 h 1383677"/>
              <a:gd name="connsiteX467" fmla="*/ 565976 w 1436930"/>
              <a:gd name="connsiteY467" fmla="*/ 1369281 h 1383677"/>
              <a:gd name="connsiteX468" fmla="*/ 520422 w 1436930"/>
              <a:gd name="connsiteY468" fmla="*/ 1359717 h 1383677"/>
              <a:gd name="connsiteX469" fmla="*/ 477234 w 1436930"/>
              <a:gd name="connsiteY469" fmla="*/ 1347687 h 1383677"/>
              <a:gd name="connsiteX470" fmla="*/ 431680 w 1436930"/>
              <a:gd name="connsiteY470" fmla="*/ 1330925 h 1383677"/>
              <a:gd name="connsiteX471" fmla="*/ 390859 w 1436930"/>
              <a:gd name="connsiteY471" fmla="*/ 1314163 h 1383677"/>
              <a:gd name="connsiteX472" fmla="*/ 388492 w 1436930"/>
              <a:gd name="connsiteY472" fmla="*/ 1311698 h 1383677"/>
              <a:gd name="connsiteX473" fmla="*/ 381294 w 1436930"/>
              <a:gd name="connsiteY473" fmla="*/ 1311698 h 1383677"/>
              <a:gd name="connsiteX474" fmla="*/ 376463 w 1436930"/>
              <a:gd name="connsiteY474" fmla="*/ 1306965 h 1383677"/>
              <a:gd name="connsiteX475" fmla="*/ 342839 w 1436930"/>
              <a:gd name="connsiteY475" fmla="*/ 1287737 h 1383677"/>
              <a:gd name="connsiteX476" fmla="*/ 309314 w 1436930"/>
              <a:gd name="connsiteY476" fmla="*/ 1266144 h 1383677"/>
              <a:gd name="connsiteX477" fmla="*/ 280523 w 1436930"/>
              <a:gd name="connsiteY477" fmla="*/ 1242183 h 1383677"/>
              <a:gd name="connsiteX478" fmla="*/ 251731 w 1436930"/>
              <a:gd name="connsiteY478" fmla="*/ 1215758 h 1383677"/>
              <a:gd name="connsiteX479" fmla="*/ 225305 w 1436930"/>
              <a:gd name="connsiteY479" fmla="*/ 1186966 h 1383677"/>
              <a:gd name="connsiteX480" fmla="*/ 198880 w 1436930"/>
              <a:gd name="connsiteY480" fmla="*/ 1155808 h 1383677"/>
              <a:gd name="connsiteX481" fmla="*/ 177286 w 1436930"/>
              <a:gd name="connsiteY481" fmla="*/ 1124551 h 1383677"/>
              <a:gd name="connsiteX482" fmla="*/ 155692 w 1436930"/>
              <a:gd name="connsiteY482" fmla="*/ 1088561 h 1383677"/>
              <a:gd name="connsiteX483" fmla="*/ 138930 w 1436930"/>
              <a:gd name="connsiteY483" fmla="*/ 1055036 h 1383677"/>
              <a:gd name="connsiteX484" fmla="*/ 122167 w 1436930"/>
              <a:gd name="connsiteY484" fmla="*/ 1019047 h 1383677"/>
              <a:gd name="connsiteX485" fmla="*/ 107772 w 1436930"/>
              <a:gd name="connsiteY485" fmla="*/ 980592 h 1383677"/>
              <a:gd name="connsiteX486" fmla="*/ 95742 w 1436930"/>
              <a:gd name="connsiteY486" fmla="*/ 942236 h 1383677"/>
              <a:gd name="connsiteX487" fmla="*/ 86178 w 1436930"/>
              <a:gd name="connsiteY487" fmla="*/ 903880 h 1383677"/>
              <a:gd name="connsiteX488" fmla="*/ 78980 w 1436930"/>
              <a:gd name="connsiteY488" fmla="*/ 865425 h 1383677"/>
              <a:gd name="connsiteX489" fmla="*/ 74148 w 1436930"/>
              <a:gd name="connsiteY489" fmla="*/ 827069 h 1383677"/>
              <a:gd name="connsiteX490" fmla="*/ 71782 w 1436930"/>
              <a:gd name="connsiteY490" fmla="*/ 786247 h 1383677"/>
              <a:gd name="connsiteX491" fmla="*/ 71782 w 1436930"/>
              <a:gd name="connsiteY491" fmla="*/ 745525 h 1383677"/>
              <a:gd name="connsiteX492" fmla="*/ 71782 w 1436930"/>
              <a:gd name="connsiteY492" fmla="*/ 704703 h 1383677"/>
              <a:gd name="connsiteX493" fmla="*/ 76515 w 1436930"/>
              <a:gd name="connsiteY493" fmla="*/ 663882 h 1383677"/>
              <a:gd name="connsiteX494" fmla="*/ 81346 w 1436930"/>
              <a:gd name="connsiteY494" fmla="*/ 623159 h 1383677"/>
              <a:gd name="connsiteX495" fmla="*/ 88544 w 1436930"/>
              <a:gd name="connsiteY495" fmla="*/ 582338 h 1383677"/>
              <a:gd name="connsiteX496" fmla="*/ 100574 w 1436930"/>
              <a:gd name="connsiteY496" fmla="*/ 541616 h 1383677"/>
              <a:gd name="connsiteX497" fmla="*/ 112504 w 1436930"/>
              <a:gd name="connsiteY497" fmla="*/ 500794 h 1383677"/>
              <a:gd name="connsiteX498" fmla="*/ 126900 w 1436930"/>
              <a:gd name="connsiteY498" fmla="*/ 459973 h 1383677"/>
              <a:gd name="connsiteX499" fmla="*/ 143761 w 1436930"/>
              <a:gd name="connsiteY499" fmla="*/ 421617 h 1383677"/>
              <a:gd name="connsiteX500" fmla="*/ 160524 w 1436930"/>
              <a:gd name="connsiteY500" fmla="*/ 385627 h 1383677"/>
              <a:gd name="connsiteX501" fmla="*/ 182118 w 1436930"/>
              <a:gd name="connsiteY501" fmla="*/ 349637 h 1383677"/>
              <a:gd name="connsiteX502" fmla="*/ 206078 w 1436930"/>
              <a:gd name="connsiteY502" fmla="*/ 313648 h 1383677"/>
              <a:gd name="connsiteX503" fmla="*/ 230137 w 1436930"/>
              <a:gd name="connsiteY503" fmla="*/ 280024 h 1383677"/>
              <a:gd name="connsiteX504" fmla="*/ 256464 w 1436930"/>
              <a:gd name="connsiteY504" fmla="*/ 248866 h 1383677"/>
              <a:gd name="connsiteX505" fmla="*/ 285256 w 1436930"/>
              <a:gd name="connsiteY505" fmla="*/ 220074 h 1383677"/>
              <a:gd name="connsiteX506" fmla="*/ 316512 w 1436930"/>
              <a:gd name="connsiteY506" fmla="*/ 191282 h 1383677"/>
              <a:gd name="connsiteX507" fmla="*/ 345304 w 1436930"/>
              <a:gd name="connsiteY507" fmla="*/ 169689 h 1383677"/>
              <a:gd name="connsiteX508" fmla="*/ 374096 w 1436930"/>
              <a:gd name="connsiteY508" fmla="*/ 150461 h 1383677"/>
              <a:gd name="connsiteX509" fmla="*/ 405254 w 1436930"/>
              <a:gd name="connsiteY509" fmla="*/ 133699 h 1383677"/>
              <a:gd name="connsiteX510" fmla="*/ 436413 w 1436930"/>
              <a:gd name="connsiteY510" fmla="*/ 116936 h 1383677"/>
              <a:gd name="connsiteX511" fmla="*/ 498828 w 1436930"/>
              <a:gd name="connsiteY511" fmla="*/ 88145 h 1383677"/>
              <a:gd name="connsiteX512" fmla="*/ 565976 w 1436930"/>
              <a:gd name="connsiteY512" fmla="*/ 64086 h 1383677"/>
              <a:gd name="connsiteX513" fmla="*/ 604431 w 1436930"/>
              <a:gd name="connsiteY513" fmla="*/ 49690 h 1383677"/>
              <a:gd name="connsiteX514" fmla="*/ 649985 w 1436930"/>
              <a:gd name="connsiteY514" fmla="*/ 37759 h 1383677"/>
              <a:gd name="connsiteX515" fmla="*/ 673946 w 1436930"/>
              <a:gd name="connsiteY515" fmla="*/ 32927 h 1383677"/>
              <a:gd name="connsiteX516" fmla="*/ 698005 w 1436930"/>
              <a:gd name="connsiteY516" fmla="*/ 30561 h 1383677"/>
              <a:gd name="connsiteX517" fmla="*/ 570220 w 1436930"/>
              <a:gd name="connsiteY517" fmla="*/ 0 h 1383677"/>
              <a:gd name="connsiteX518" fmla="*/ 586862 w 1436930"/>
              <a:gd name="connsiteY518" fmla="*/ 12 h 1383677"/>
              <a:gd name="connsiteX519" fmla="*/ 580372 w 1436930"/>
              <a:gd name="connsiteY519" fmla="*/ 6502 h 1383677"/>
              <a:gd name="connsiteX520" fmla="*/ 573174 w 1436930"/>
              <a:gd name="connsiteY520" fmla="*/ 11334 h 1383677"/>
              <a:gd name="connsiteX521" fmla="*/ 563610 w 1436930"/>
              <a:gd name="connsiteY521" fmla="*/ 11334 h 1383677"/>
              <a:gd name="connsiteX522" fmla="*/ 556412 w 1436930"/>
              <a:gd name="connsiteY522" fmla="*/ 6502 h 1383677"/>
              <a:gd name="connsiteX523" fmla="*/ 549214 w 1436930"/>
              <a:gd name="connsiteY523" fmla="*/ 4136 h 1383677"/>
              <a:gd name="connsiteX524" fmla="*/ 548067 w 1436930"/>
              <a:gd name="connsiteY524" fmla="*/ 2410 h 1383677"/>
              <a:gd name="connsiteX525" fmla="*/ 570220 w 1436930"/>
              <a:gd name="connsiteY525" fmla="*/ 0 h 1383677"/>
              <a:gd name="connsiteX0" fmla="*/ 0 w 1436930"/>
              <a:gd name="connsiteY0" fmla="*/ 741849 h 1383677"/>
              <a:gd name="connsiteX1" fmla="*/ 4634 w 1436930"/>
              <a:gd name="connsiteY1" fmla="*/ 716733 h 1383677"/>
              <a:gd name="connsiteX2" fmla="*/ 11832 w 1436930"/>
              <a:gd name="connsiteY2" fmla="*/ 721466 h 1383677"/>
              <a:gd name="connsiteX3" fmla="*/ 16564 w 1436930"/>
              <a:gd name="connsiteY3" fmla="*/ 728664 h 1383677"/>
              <a:gd name="connsiteX4" fmla="*/ 16564 w 1436930"/>
              <a:gd name="connsiteY4" fmla="*/ 735862 h 1383677"/>
              <a:gd name="connsiteX5" fmla="*/ 16564 w 1436930"/>
              <a:gd name="connsiteY5" fmla="*/ 745525 h 1383677"/>
              <a:gd name="connsiteX6" fmla="*/ 11832 w 1436930"/>
              <a:gd name="connsiteY6" fmla="*/ 752723 h 1383677"/>
              <a:gd name="connsiteX7" fmla="*/ 4634 w 1436930"/>
              <a:gd name="connsiteY7" fmla="*/ 757455 h 1383677"/>
              <a:gd name="connsiteX8" fmla="*/ 1529 w 1436930"/>
              <a:gd name="connsiteY8" fmla="*/ 758247 h 1383677"/>
              <a:gd name="connsiteX9" fmla="*/ 0 w 1436930"/>
              <a:gd name="connsiteY9" fmla="*/ 741849 h 1383677"/>
              <a:gd name="connsiteX10" fmla="*/ 278058 w 1436930"/>
              <a:gd name="connsiteY10" fmla="*/ 146379 h 1383677"/>
              <a:gd name="connsiteX11" fmla="*/ 278058 w 1436930"/>
              <a:gd name="connsiteY11" fmla="*/ 150461 h 1383677"/>
              <a:gd name="connsiteX12" fmla="*/ 275691 w 1436930"/>
              <a:gd name="connsiteY12" fmla="*/ 157659 h 1383677"/>
              <a:gd name="connsiteX13" fmla="*/ 270860 w 1436930"/>
              <a:gd name="connsiteY13" fmla="*/ 164857 h 1383677"/>
              <a:gd name="connsiteX14" fmla="*/ 263662 w 1436930"/>
              <a:gd name="connsiteY14" fmla="*/ 169689 h 1383677"/>
              <a:gd name="connsiteX15" fmla="*/ 258183 w 1436930"/>
              <a:gd name="connsiteY15" fmla="*/ 169689 h 1383677"/>
              <a:gd name="connsiteX16" fmla="*/ 278058 w 1436930"/>
              <a:gd name="connsiteY16" fmla="*/ 146379 h 1383677"/>
              <a:gd name="connsiteX17" fmla="*/ 1212715 w 1436930"/>
              <a:gd name="connsiteY17" fmla="*/ 140034 h 1383677"/>
              <a:gd name="connsiteX18" fmla="*/ 1242060 w 1436930"/>
              <a:gd name="connsiteY18" fmla="*/ 162729 h 1383677"/>
              <a:gd name="connsiteX19" fmla="*/ 1243380 w 1436930"/>
              <a:gd name="connsiteY19" fmla="*/ 164112 h 1383677"/>
              <a:gd name="connsiteX20" fmla="*/ 1235387 w 1436930"/>
              <a:gd name="connsiteY20" fmla="*/ 167322 h 1383677"/>
              <a:gd name="connsiteX21" fmla="*/ 1225822 w 1436930"/>
              <a:gd name="connsiteY21" fmla="*/ 167322 h 1383677"/>
              <a:gd name="connsiteX22" fmla="*/ 1216159 w 1436930"/>
              <a:gd name="connsiteY22" fmla="*/ 162491 h 1383677"/>
              <a:gd name="connsiteX23" fmla="*/ 1211426 w 1436930"/>
              <a:gd name="connsiteY23" fmla="*/ 155293 h 1383677"/>
              <a:gd name="connsiteX24" fmla="*/ 1208961 w 1436930"/>
              <a:gd name="connsiteY24" fmla="*/ 150461 h 1383677"/>
              <a:gd name="connsiteX25" fmla="*/ 1211426 w 1436930"/>
              <a:gd name="connsiteY25" fmla="*/ 143263 h 1383677"/>
              <a:gd name="connsiteX26" fmla="*/ 1212715 w 1436930"/>
              <a:gd name="connsiteY26" fmla="*/ 140034 h 1383677"/>
              <a:gd name="connsiteX27" fmla="*/ 753123 w 1436930"/>
              <a:gd name="connsiteY27" fmla="*/ 64086 h 1383677"/>
              <a:gd name="connsiteX28" fmla="*/ 717133 w 1436930"/>
              <a:gd name="connsiteY28" fmla="*/ 68917 h 1383677"/>
              <a:gd name="connsiteX29" fmla="*/ 681144 w 1436930"/>
              <a:gd name="connsiteY29" fmla="*/ 78482 h 1383677"/>
              <a:gd name="connsiteX30" fmla="*/ 673946 w 1436930"/>
              <a:gd name="connsiteY30" fmla="*/ 78482 h 1383677"/>
              <a:gd name="connsiteX31" fmla="*/ 669213 w 1436930"/>
              <a:gd name="connsiteY31" fmla="*/ 76115 h 1383677"/>
              <a:gd name="connsiteX32" fmla="*/ 666748 w 1436930"/>
              <a:gd name="connsiteY32" fmla="*/ 71284 h 1383677"/>
              <a:gd name="connsiteX33" fmla="*/ 664381 w 1436930"/>
              <a:gd name="connsiteY33" fmla="*/ 66551 h 1383677"/>
              <a:gd name="connsiteX34" fmla="*/ 637956 w 1436930"/>
              <a:gd name="connsiteY34" fmla="*/ 73749 h 1383677"/>
              <a:gd name="connsiteX35" fmla="*/ 580372 w 1436930"/>
              <a:gd name="connsiteY35" fmla="*/ 90511 h 1383677"/>
              <a:gd name="connsiteX36" fmla="*/ 525253 w 1436930"/>
              <a:gd name="connsiteY36" fmla="*/ 114471 h 1383677"/>
              <a:gd name="connsiteX37" fmla="*/ 458007 w 1436930"/>
              <a:gd name="connsiteY37" fmla="*/ 143263 h 1383677"/>
              <a:gd name="connsiteX38" fmla="*/ 426848 w 1436930"/>
              <a:gd name="connsiteY38" fmla="*/ 157659 h 1383677"/>
              <a:gd name="connsiteX39" fmla="*/ 398057 w 1436930"/>
              <a:gd name="connsiteY39" fmla="*/ 176886 h 1383677"/>
              <a:gd name="connsiteX40" fmla="*/ 369265 w 1436930"/>
              <a:gd name="connsiteY40" fmla="*/ 193649 h 1383677"/>
              <a:gd name="connsiteX41" fmla="*/ 340473 w 1436930"/>
              <a:gd name="connsiteY41" fmla="*/ 215243 h 1383677"/>
              <a:gd name="connsiteX42" fmla="*/ 314047 w 1436930"/>
              <a:gd name="connsiteY42" fmla="*/ 239302 h 1383677"/>
              <a:gd name="connsiteX43" fmla="*/ 290087 w 1436930"/>
              <a:gd name="connsiteY43" fmla="*/ 265628 h 1383677"/>
              <a:gd name="connsiteX44" fmla="*/ 266127 w 1436930"/>
              <a:gd name="connsiteY44" fmla="*/ 294420 h 1383677"/>
              <a:gd name="connsiteX45" fmla="*/ 242068 w 1436930"/>
              <a:gd name="connsiteY45" fmla="*/ 325677 h 1383677"/>
              <a:gd name="connsiteX46" fmla="*/ 220474 w 1436930"/>
              <a:gd name="connsiteY46" fmla="*/ 356835 h 1383677"/>
              <a:gd name="connsiteX47" fmla="*/ 201345 w 1436930"/>
              <a:gd name="connsiteY47" fmla="*/ 390459 h 1383677"/>
              <a:gd name="connsiteX48" fmla="*/ 184484 w 1436930"/>
              <a:gd name="connsiteY48" fmla="*/ 423983 h 1383677"/>
              <a:gd name="connsiteX49" fmla="*/ 167722 w 1436930"/>
              <a:gd name="connsiteY49" fmla="*/ 457607 h 1383677"/>
              <a:gd name="connsiteX50" fmla="*/ 153326 w 1436930"/>
              <a:gd name="connsiteY50" fmla="*/ 491230 h 1383677"/>
              <a:gd name="connsiteX51" fmla="*/ 141296 w 1436930"/>
              <a:gd name="connsiteY51" fmla="*/ 527220 h 1383677"/>
              <a:gd name="connsiteX52" fmla="*/ 131732 w 1436930"/>
              <a:gd name="connsiteY52" fmla="*/ 565576 h 1383677"/>
              <a:gd name="connsiteX53" fmla="*/ 122167 w 1436930"/>
              <a:gd name="connsiteY53" fmla="*/ 601566 h 1383677"/>
              <a:gd name="connsiteX54" fmla="*/ 117336 w 1436930"/>
              <a:gd name="connsiteY54" fmla="*/ 637555 h 1383677"/>
              <a:gd name="connsiteX55" fmla="*/ 112504 w 1436930"/>
              <a:gd name="connsiteY55" fmla="*/ 675912 h 1383677"/>
              <a:gd name="connsiteX56" fmla="*/ 110138 w 1436930"/>
              <a:gd name="connsiteY56" fmla="*/ 714268 h 1383677"/>
              <a:gd name="connsiteX57" fmla="*/ 107772 w 1436930"/>
              <a:gd name="connsiteY57" fmla="*/ 752723 h 1383677"/>
              <a:gd name="connsiteX58" fmla="*/ 110138 w 1436930"/>
              <a:gd name="connsiteY58" fmla="*/ 788712 h 1383677"/>
              <a:gd name="connsiteX59" fmla="*/ 114970 w 1436930"/>
              <a:gd name="connsiteY59" fmla="*/ 827069 h 1383677"/>
              <a:gd name="connsiteX60" fmla="*/ 119702 w 1436930"/>
              <a:gd name="connsiteY60" fmla="*/ 872623 h 1383677"/>
              <a:gd name="connsiteX61" fmla="*/ 131732 w 1436930"/>
              <a:gd name="connsiteY61" fmla="*/ 915810 h 1383677"/>
              <a:gd name="connsiteX62" fmla="*/ 143761 w 1436930"/>
              <a:gd name="connsiteY62" fmla="*/ 958998 h 1383677"/>
              <a:gd name="connsiteX63" fmla="*/ 158157 w 1436930"/>
              <a:gd name="connsiteY63" fmla="*/ 1002186 h 1383677"/>
              <a:gd name="connsiteX64" fmla="*/ 177286 w 1436930"/>
              <a:gd name="connsiteY64" fmla="*/ 1043007 h 1383677"/>
              <a:gd name="connsiteX65" fmla="*/ 198880 w 1436930"/>
              <a:gd name="connsiteY65" fmla="*/ 1081363 h 1383677"/>
              <a:gd name="connsiteX66" fmla="*/ 222939 w 1436930"/>
              <a:gd name="connsiteY66" fmla="*/ 1119818 h 1383677"/>
              <a:gd name="connsiteX67" fmla="*/ 251731 w 1436930"/>
              <a:gd name="connsiteY67" fmla="*/ 1155808 h 1383677"/>
              <a:gd name="connsiteX68" fmla="*/ 278058 w 1436930"/>
              <a:gd name="connsiteY68" fmla="*/ 1186966 h 1383677"/>
              <a:gd name="connsiteX69" fmla="*/ 309314 w 1436930"/>
              <a:gd name="connsiteY69" fmla="*/ 1213391 h 1383677"/>
              <a:gd name="connsiteX70" fmla="*/ 342839 w 1436930"/>
              <a:gd name="connsiteY70" fmla="*/ 1237352 h 1383677"/>
              <a:gd name="connsiteX71" fmla="*/ 376463 w 1436930"/>
              <a:gd name="connsiteY71" fmla="*/ 1258946 h 1383677"/>
              <a:gd name="connsiteX72" fmla="*/ 378829 w 1436930"/>
              <a:gd name="connsiteY72" fmla="*/ 1251748 h 1383677"/>
              <a:gd name="connsiteX73" fmla="*/ 383661 w 1436930"/>
              <a:gd name="connsiteY73" fmla="*/ 1244550 h 1383677"/>
              <a:gd name="connsiteX74" fmla="*/ 386027 w 1436930"/>
              <a:gd name="connsiteY74" fmla="*/ 1244550 h 1383677"/>
              <a:gd name="connsiteX75" fmla="*/ 395690 w 1436930"/>
              <a:gd name="connsiteY75" fmla="*/ 1254114 h 1383677"/>
              <a:gd name="connsiteX76" fmla="*/ 402888 w 1436930"/>
              <a:gd name="connsiteY76" fmla="*/ 1268510 h 1383677"/>
              <a:gd name="connsiteX77" fmla="*/ 402888 w 1436930"/>
              <a:gd name="connsiteY77" fmla="*/ 1273341 h 1383677"/>
              <a:gd name="connsiteX78" fmla="*/ 450809 w 1436930"/>
              <a:gd name="connsiteY78" fmla="*/ 1294935 h 1383677"/>
              <a:gd name="connsiteX79" fmla="*/ 448442 w 1436930"/>
              <a:gd name="connsiteY79" fmla="*/ 1282906 h 1383677"/>
              <a:gd name="connsiteX80" fmla="*/ 448442 w 1436930"/>
              <a:gd name="connsiteY80" fmla="*/ 1268510 h 1383677"/>
              <a:gd name="connsiteX81" fmla="*/ 450809 w 1436930"/>
              <a:gd name="connsiteY81" fmla="*/ 1256579 h 1383677"/>
              <a:gd name="connsiteX82" fmla="*/ 453274 w 1436930"/>
              <a:gd name="connsiteY82" fmla="*/ 1244550 h 1383677"/>
              <a:gd name="connsiteX83" fmla="*/ 455640 w 1436930"/>
              <a:gd name="connsiteY83" fmla="*/ 1244550 h 1383677"/>
              <a:gd name="connsiteX84" fmla="*/ 458007 w 1436930"/>
              <a:gd name="connsiteY84" fmla="*/ 1258946 h 1383677"/>
              <a:gd name="connsiteX85" fmla="*/ 462838 w 1436930"/>
              <a:gd name="connsiteY85" fmla="*/ 1270975 h 1383677"/>
              <a:gd name="connsiteX86" fmla="*/ 470036 w 1436930"/>
              <a:gd name="connsiteY86" fmla="*/ 1285371 h 1383677"/>
              <a:gd name="connsiteX87" fmla="*/ 474868 w 1436930"/>
              <a:gd name="connsiteY87" fmla="*/ 1297302 h 1383677"/>
              <a:gd name="connsiteX88" fmla="*/ 479601 w 1436930"/>
              <a:gd name="connsiteY88" fmla="*/ 1304500 h 1383677"/>
              <a:gd name="connsiteX89" fmla="*/ 520422 w 1436930"/>
              <a:gd name="connsiteY89" fmla="*/ 1316529 h 1383677"/>
              <a:gd name="connsiteX90" fmla="*/ 513224 w 1436930"/>
              <a:gd name="connsiteY90" fmla="*/ 1294935 h 1383677"/>
              <a:gd name="connsiteX91" fmla="*/ 510858 w 1436930"/>
              <a:gd name="connsiteY91" fmla="*/ 1282906 h 1383677"/>
              <a:gd name="connsiteX92" fmla="*/ 508392 w 1436930"/>
              <a:gd name="connsiteY92" fmla="*/ 1268510 h 1383677"/>
              <a:gd name="connsiteX93" fmla="*/ 508392 w 1436930"/>
              <a:gd name="connsiteY93" fmla="*/ 1254114 h 1383677"/>
              <a:gd name="connsiteX94" fmla="*/ 510858 w 1436930"/>
              <a:gd name="connsiteY94" fmla="*/ 1249381 h 1383677"/>
              <a:gd name="connsiteX95" fmla="*/ 513224 w 1436930"/>
              <a:gd name="connsiteY95" fmla="*/ 1244550 h 1383677"/>
              <a:gd name="connsiteX96" fmla="*/ 518055 w 1436930"/>
              <a:gd name="connsiteY96" fmla="*/ 1244550 h 1383677"/>
              <a:gd name="connsiteX97" fmla="*/ 522788 w 1436930"/>
              <a:gd name="connsiteY97" fmla="*/ 1246916 h 1383677"/>
              <a:gd name="connsiteX98" fmla="*/ 529986 w 1436930"/>
              <a:gd name="connsiteY98" fmla="*/ 1254114 h 1383677"/>
              <a:gd name="connsiteX99" fmla="*/ 537184 w 1436930"/>
              <a:gd name="connsiteY99" fmla="*/ 1273341 h 1383677"/>
              <a:gd name="connsiteX100" fmla="*/ 544382 w 1436930"/>
              <a:gd name="connsiteY100" fmla="*/ 1299767 h 1383677"/>
              <a:gd name="connsiteX101" fmla="*/ 551580 w 1436930"/>
              <a:gd name="connsiteY101" fmla="*/ 1311698 h 1383677"/>
              <a:gd name="connsiteX102" fmla="*/ 561243 w 1436930"/>
              <a:gd name="connsiteY102" fmla="*/ 1321361 h 1383677"/>
              <a:gd name="connsiteX103" fmla="*/ 563610 w 1436930"/>
              <a:gd name="connsiteY103" fmla="*/ 1326094 h 1383677"/>
              <a:gd name="connsiteX104" fmla="*/ 570808 w 1436930"/>
              <a:gd name="connsiteY104" fmla="*/ 1326094 h 1383677"/>
              <a:gd name="connsiteX105" fmla="*/ 626025 w 1436930"/>
              <a:gd name="connsiteY105" fmla="*/ 1333292 h 1383677"/>
              <a:gd name="connsiteX106" fmla="*/ 606798 w 1436930"/>
              <a:gd name="connsiteY106" fmla="*/ 1299767 h 1383677"/>
              <a:gd name="connsiteX107" fmla="*/ 601966 w 1436930"/>
              <a:gd name="connsiteY107" fmla="*/ 1287737 h 1383677"/>
              <a:gd name="connsiteX108" fmla="*/ 599600 w 1436930"/>
              <a:gd name="connsiteY108" fmla="*/ 1275708 h 1383677"/>
              <a:gd name="connsiteX109" fmla="*/ 597233 w 1436930"/>
              <a:gd name="connsiteY109" fmla="*/ 1263777 h 1383677"/>
              <a:gd name="connsiteX110" fmla="*/ 597233 w 1436930"/>
              <a:gd name="connsiteY110" fmla="*/ 1251748 h 1383677"/>
              <a:gd name="connsiteX111" fmla="*/ 599600 w 1436930"/>
              <a:gd name="connsiteY111" fmla="*/ 1249381 h 1383677"/>
              <a:gd name="connsiteX112" fmla="*/ 604431 w 1436930"/>
              <a:gd name="connsiteY112" fmla="*/ 1249381 h 1383677"/>
              <a:gd name="connsiteX113" fmla="*/ 613995 w 1436930"/>
              <a:gd name="connsiteY113" fmla="*/ 1258946 h 1383677"/>
              <a:gd name="connsiteX114" fmla="*/ 623560 w 1436930"/>
              <a:gd name="connsiteY114" fmla="*/ 1270975 h 1383677"/>
              <a:gd name="connsiteX115" fmla="*/ 640421 w 1436930"/>
              <a:gd name="connsiteY115" fmla="*/ 1294935 h 1383677"/>
              <a:gd name="connsiteX116" fmla="*/ 657183 w 1436930"/>
              <a:gd name="connsiteY116" fmla="*/ 1314163 h 1383677"/>
              <a:gd name="connsiteX117" fmla="*/ 662015 w 1436930"/>
              <a:gd name="connsiteY117" fmla="*/ 1323727 h 1383677"/>
              <a:gd name="connsiteX118" fmla="*/ 669213 w 1436930"/>
              <a:gd name="connsiteY118" fmla="*/ 1335757 h 1383677"/>
              <a:gd name="connsiteX119" fmla="*/ 731529 w 1436930"/>
              <a:gd name="connsiteY119" fmla="*/ 1335757 h 1383677"/>
              <a:gd name="connsiteX120" fmla="*/ 712400 w 1436930"/>
              <a:gd name="connsiteY120" fmla="*/ 1318896 h 1383677"/>
              <a:gd name="connsiteX121" fmla="*/ 698005 w 1436930"/>
              <a:gd name="connsiteY121" fmla="*/ 1297302 h 1383677"/>
              <a:gd name="connsiteX122" fmla="*/ 690807 w 1436930"/>
              <a:gd name="connsiteY122" fmla="*/ 1287737 h 1383677"/>
              <a:gd name="connsiteX123" fmla="*/ 685975 w 1436930"/>
              <a:gd name="connsiteY123" fmla="*/ 1275708 h 1383677"/>
              <a:gd name="connsiteX124" fmla="*/ 681144 w 1436930"/>
              <a:gd name="connsiteY124" fmla="*/ 1263777 h 1383677"/>
              <a:gd name="connsiteX125" fmla="*/ 678777 w 1436930"/>
              <a:gd name="connsiteY125" fmla="*/ 1251748 h 1383677"/>
              <a:gd name="connsiteX126" fmla="*/ 681144 w 1436930"/>
              <a:gd name="connsiteY126" fmla="*/ 1249381 h 1383677"/>
              <a:gd name="connsiteX127" fmla="*/ 683609 w 1436930"/>
              <a:gd name="connsiteY127" fmla="*/ 1249381 h 1383677"/>
              <a:gd name="connsiteX128" fmla="*/ 705202 w 1436930"/>
              <a:gd name="connsiteY128" fmla="*/ 1266144 h 1383677"/>
              <a:gd name="connsiteX129" fmla="*/ 726796 w 1436930"/>
              <a:gd name="connsiteY129" fmla="*/ 1282906 h 1383677"/>
              <a:gd name="connsiteX130" fmla="*/ 745925 w 1436930"/>
              <a:gd name="connsiteY130" fmla="*/ 1302133 h 1383677"/>
              <a:gd name="connsiteX131" fmla="*/ 762786 w 1436930"/>
              <a:gd name="connsiteY131" fmla="*/ 1321361 h 1383677"/>
              <a:gd name="connsiteX132" fmla="*/ 767519 w 1436930"/>
              <a:gd name="connsiteY132" fmla="*/ 1328559 h 1383677"/>
              <a:gd name="connsiteX133" fmla="*/ 767519 w 1436930"/>
              <a:gd name="connsiteY133" fmla="*/ 1335757 h 1383677"/>
              <a:gd name="connsiteX134" fmla="*/ 805974 w 1436930"/>
              <a:gd name="connsiteY134" fmla="*/ 1330925 h 1383677"/>
              <a:gd name="connsiteX135" fmla="*/ 841964 w 1436930"/>
              <a:gd name="connsiteY135" fmla="*/ 1326094 h 1383677"/>
              <a:gd name="connsiteX136" fmla="*/ 805974 w 1436930"/>
              <a:gd name="connsiteY136" fmla="*/ 1287737 h 1383677"/>
              <a:gd name="connsiteX137" fmla="*/ 784380 w 1436930"/>
              <a:gd name="connsiteY137" fmla="*/ 1266144 h 1383677"/>
              <a:gd name="connsiteX138" fmla="*/ 777182 w 1436930"/>
              <a:gd name="connsiteY138" fmla="*/ 1254114 h 1383677"/>
              <a:gd name="connsiteX139" fmla="*/ 772351 w 1436930"/>
              <a:gd name="connsiteY139" fmla="*/ 1239718 h 1383677"/>
              <a:gd name="connsiteX140" fmla="*/ 772351 w 1436930"/>
              <a:gd name="connsiteY140" fmla="*/ 1237352 h 1383677"/>
              <a:gd name="connsiteX141" fmla="*/ 781915 w 1436930"/>
              <a:gd name="connsiteY141" fmla="*/ 1237352 h 1383677"/>
              <a:gd name="connsiteX142" fmla="*/ 789113 w 1436930"/>
              <a:gd name="connsiteY142" fmla="*/ 1239718 h 1383677"/>
              <a:gd name="connsiteX143" fmla="*/ 803509 w 1436930"/>
              <a:gd name="connsiteY143" fmla="*/ 1246916 h 1383677"/>
              <a:gd name="connsiteX144" fmla="*/ 815538 w 1436930"/>
              <a:gd name="connsiteY144" fmla="*/ 1256579 h 1383677"/>
              <a:gd name="connsiteX145" fmla="*/ 827568 w 1436930"/>
              <a:gd name="connsiteY145" fmla="*/ 1266144 h 1383677"/>
              <a:gd name="connsiteX146" fmla="*/ 853895 w 1436930"/>
              <a:gd name="connsiteY146" fmla="*/ 1292569 h 1383677"/>
              <a:gd name="connsiteX147" fmla="*/ 877855 w 1436930"/>
              <a:gd name="connsiteY147" fmla="*/ 1318896 h 1383677"/>
              <a:gd name="connsiteX148" fmla="*/ 880320 w 1436930"/>
              <a:gd name="connsiteY148" fmla="*/ 1318896 h 1383677"/>
              <a:gd name="connsiteX149" fmla="*/ 928241 w 1436930"/>
              <a:gd name="connsiteY149" fmla="*/ 1309331 h 1383677"/>
              <a:gd name="connsiteX150" fmla="*/ 906647 w 1436930"/>
              <a:gd name="connsiteY150" fmla="*/ 1292569 h 1383677"/>
              <a:gd name="connsiteX151" fmla="*/ 887518 w 1436930"/>
              <a:gd name="connsiteY151" fmla="*/ 1273341 h 1383677"/>
              <a:gd name="connsiteX152" fmla="*/ 877855 w 1436930"/>
              <a:gd name="connsiteY152" fmla="*/ 1261312 h 1383677"/>
              <a:gd name="connsiteX153" fmla="*/ 868291 w 1436930"/>
              <a:gd name="connsiteY153" fmla="*/ 1246916 h 1383677"/>
              <a:gd name="connsiteX154" fmla="*/ 861093 w 1436930"/>
              <a:gd name="connsiteY154" fmla="*/ 1232520 h 1383677"/>
              <a:gd name="connsiteX155" fmla="*/ 858726 w 1436930"/>
              <a:gd name="connsiteY155" fmla="*/ 1225322 h 1383677"/>
              <a:gd name="connsiteX156" fmla="*/ 858726 w 1436930"/>
              <a:gd name="connsiteY156" fmla="*/ 1218124 h 1383677"/>
              <a:gd name="connsiteX157" fmla="*/ 861093 w 1436930"/>
              <a:gd name="connsiteY157" fmla="*/ 1215758 h 1383677"/>
              <a:gd name="connsiteX158" fmla="*/ 863459 w 1436930"/>
              <a:gd name="connsiteY158" fmla="*/ 1215758 h 1383677"/>
              <a:gd name="connsiteX159" fmla="*/ 880320 w 1436930"/>
              <a:gd name="connsiteY159" fmla="*/ 1225322 h 1383677"/>
              <a:gd name="connsiteX160" fmla="*/ 894716 w 1436930"/>
              <a:gd name="connsiteY160" fmla="*/ 1237352 h 1383677"/>
              <a:gd name="connsiteX161" fmla="*/ 921043 w 1436930"/>
              <a:gd name="connsiteY161" fmla="*/ 1261312 h 1383677"/>
              <a:gd name="connsiteX162" fmla="*/ 966696 w 1436930"/>
              <a:gd name="connsiteY162" fmla="*/ 1297302 h 1383677"/>
              <a:gd name="connsiteX163" fmla="*/ 1026646 w 1436930"/>
              <a:gd name="connsiteY163" fmla="*/ 1275708 h 1383677"/>
              <a:gd name="connsiteX164" fmla="*/ 1002686 w 1436930"/>
              <a:gd name="connsiteY164" fmla="*/ 1258946 h 1383677"/>
              <a:gd name="connsiteX165" fmla="*/ 985824 w 1436930"/>
              <a:gd name="connsiteY165" fmla="*/ 1242183 h 1383677"/>
              <a:gd name="connsiteX166" fmla="*/ 969062 w 1436930"/>
              <a:gd name="connsiteY166" fmla="*/ 1222956 h 1383677"/>
              <a:gd name="connsiteX167" fmla="*/ 954666 w 1436930"/>
              <a:gd name="connsiteY167" fmla="*/ 1203728 h 1383677"/>
              <a:gd name="connsiteX168" fmla="*/ 945102 w 1436930"/>
              <a:gd name="connsiteY168" fmla="*/ 1182135 h 1383677"/>
              <a:gd name="connsiteX169" fmla="*/ 947468 w 1436930"/>
              <a:gd name="connsiteY169" fmla="*/ 1177402 h 1383677"/>
              <a:gd name="connsiteX170" fmla="*/ 952300 w 1436930"/>
              <a:gd name="connsiteY170" fmla="*/ 1174937 h 1383677"/>
              <a:gd name="connsiteX171" fmla="*/ 969062 w 1436930"/>
              <a:gd name="connsiteY171" fmla="*/ 1184600 h 1383677"/>
              <a:gd name="connsiteX172" fmla="*/ 983458 w 1436930"/>
              <a:gd name="connsiteY172" fmla="*/ 1196530 h 1383677"/>
              <a:gd name="connsiteX173" fmla="*/ 1012250 w 1436930"/>
              <a:gd name="connsiteY173" fmla="*/ 1220589 h 1383677"/>
              <a:gd name="connsiteX174" fmla="*/ 1031477 w 1436930"/>
              <a:gd name="connsiteY174" fmla="*/ 1237352 h 1383677"/>
              <a:gd name="connsiteX175" fmla="*/ 1041042 w 1436930"/>
              <a:gd name="connsiteY175" fmla="*/ 1244550 h 1383677"/>
              <a:gd name="connsiteX176" fmla="*/ 1050606 w 1436930"/>
              <a:gd name="connsiteY176" fmla="*/ 1249381 h 1383677"/>
              <a:gd name="connsiteX177" fmla="*/ 1069834 w 1436930"/>
              <a:gd name="connsiteY177" fmla="*/ 1256579 h 1383677"/>
              <a:gd name="connsiteX178" fmla="*/ 1105823 w 1436930"/>
              <a:gd name="connsiteY178" fmla="*/ 1237352 h 1383677"/>
              <a:gd name="connsiteX179" fmla="*/ 1093794 w 1436930"/>
              <a:gd name="connsiteY179" fmla="*/ 1230154 h 1383677"/>
              <a:gd name="connsiteX180" fmla="*/ 1084230 w 1436930"/>
              <a:gd name="connsiteY180" fmla="*/ 1220589 h 1383677"/>
              <a:gd name="connsiteX181" fmla="*/ 1055438 w 1436930"/>
              <a:gd name="connsiteY181" fmla="*/ 1191798 h 1383677"/>
              <a:gd name="connsiteX182" fmla="*/ 1041042 w 1436930"/>
              <a:gd name="connsiteY182" fmla="*/ 1177402 h 1383677"/>
              <a:gd name="connsiteX183" fmla="*/ 1031477 w 1436930"/>
              <a:gd name="connsiteY183" fmla="*/ 1160541 h 1383677"/>
              <a:gd name="connsiteX184" fmla="*/ 1031477 w 1436930"/>
              <a:gd name="connsiteY184" fmla="*/ 1155808 h 1383677"/>
              <a:gd name="connsiteX185" fmla="*/ 1033844 w 1436930"/>
              <a:gd name="connsiteY185" fmla="*/ 1153343 h 1383677"/>
              <a:gd name="connsiteX186" fmla="*/ 1053071 w 1436930"/>
              <a:gd name="connsiteY186" fmla="*/ 1153343 h 1383677"/>
              <a:gd name="connsiteX187" fmla="*/ 1060269 w 1436930"/>
              <a:gd name="connsiteY187" fmla="*/ 1158174 h 1383677"/>
              <a:gd name="connsiteX188" fmla="*/ 1069834 w 1436930"/>
              <a:gd name="connsiteY188" fmla="*/ 1163006 h 1383677"/>
              <a:gd name="connsiteX189" fmla="*/ 1086596 w 1436930"/>
              <a:gd name="connsiteY189" fmla="*/ 1174937 h 1383677"/>
              <a:gd name="connsiteX190" fmla="*/ 1100992 w 1436930"/>
              <a:gd name="connsiteY190" fmla="*/ 1186966 h 1383677"/>
              <a:gd name="connsiteX191" fmla="*/ 1117853 w 1436930"/>
              <a:gd name="connsiteY191" fmla="*/ 1201362 h 1383677"/>
              <a:gd name="connsiteX192" fmla="*/ 1127417 w 1436930"/>
              <a:gd name="connsiteY192" fmla="*/ 1208560 h 1383677"/>
              <a:gd name="connsiteX193" fmla="*/ 1139447 w 1436930"/>
              <a:gd name="connsiteY193" fmla="*/ 1210926 h 1383677"/>
              <a:gd name="connsiteX194" fmla="*/ 1146645 w 1436930"/>
              <a:gd name="connsiteY194" fmla="*/ 1210926 h 1383677"/>
              <a:gd name="connsiteX195" fmla="*/ 1175437 w 1436930"/>
              <a:gd name="connsiteY195" fmla="*/ 1189332 h 1383677"/>
              <a:gd name="connsiteX196" fmla="*/ 1201763 w 1436930"/>
              <a:gd name="connsiteY196" fmla="*/ 1167739 h 1383677"/>
              <a:gd name="connsiteX197" fmla="*/ 1189832 w 1436930"/>
              <a:gd name="connsiteY197" fmla="*/ 1165372 h 1383677"/>
              <a:gd name="connsiteX198" fmla="*/ 1177803 w 1436930"/>
              <a:gd name="connsiteY198" fmla="*/ 1160541 h 1383677"/>
              <a:gd name="connsiteX199" fmla="*/ 1158576 w 1436930"/>
              <a:gd name="connsiteY199" fmla="*/ 1150976 h 1383677"/>
              <a:gd name="connsiteX200" fmla="*/ 1141813 w 1436930"/>
              <a:gd name="connsiteY200" fmla="*/ 1143778 h 1383677"/>
              <a:gd name="connsiteX201" fmla="*/ 1125051 w 1436930"/>
              <a:gd name="connsiteY201" fmla="*/ 1131749 h 1383677"/>
              <a:gd name="connsiteX202" fmla="*/ 1110655 w 1436930"/>
              <a:gd name="connsiteY202" fmla="*/ 1117353 h 1383677"/>
              <a:gd name="connsiteX203" fmla="*/ 1103457 w 1436930"/>
              <a:gd name="connsiteY203" fmla="*/ 1107789 h 1383677"/>
              <a:gd name="connsiteX204" fmla="*/ 1100992 w 1436930"/>
              <a:gd name="connsiteY204" fmla="*/ 1100591 h 1383677"/>
              <a:gd name="connsiteX205" fmla="*/ 1103457 w 1436930"/>
              <a:gd name="connsiteY205" fmla="*/ 1095759 h 1383677"/>
              <a:gd name="connsiteX206" fmla="*/ 1108190 w 1436930"/>
              <a:gd name="connsiteY206" fmla="*/ 1093393 h 1383677"/>
              <a:gd name="connsiteX207" fmla="*/ 1125051 w 1436930"/>
              <a:gd name="connsiteY207" fmla="*/ 1093393 h 1383677"/>
              <a:gd name="connsiteX208" fmla="*/ 1139447 w 1436930"/>
              <a:gd name="connsiteY208" fmla="*/ 1100591 h 1383677"/>
              <a:gd name="connsiteX209" fmla="*/ 1156209 w 1436930"/>
              <a:gd name="connsiteY209" fmla="*/ 1110155 h 1383677"/>
              <a:gd name="connsiteX210" fmla="*/ 1172972 w 1436930"/>
              <a:gd name="connsiteY210" fmla="*/ 1117353 h 1383677"/>
              <a:gd name="connsiteX211" fmla="*/ 1192199 w 1436930"/>
              <a:gd name="connsiteY211" fmla="*/ 1122184 h 1383677"/>
              <a:gd name="connsiteX212" fmla="*/ 1201763 w 1436930"/>
              <a:gd name="connsiteY212" fmla="*/ 1124551 h 1383677"/>
              <a:gd name="connsiteX213" fmla="*/ 1213793 w 1436930"/>
              <a:gd name="connsiteY213" fmla="*/ 1124551 h 1383677"/>
              <a:gd name="connsiteX214" fmla="*/ 1225822 w 1436930"/>
              <a:gd name="connsiteY214" fmla="*/ 1127016 h 1383677"/>
              <a:gd name="connsiteX215" fmla="*/ 1237753 w 1436930"/>
              <a:gd name="connsiteY215" fmla="*/ 1131749 h 1383677"/>
              <a:gd name="connsiteX216" fmla="*/ 1259347 w 1436930"/>
              <a:gd name="connsiteY216" fmla="*/ 1107789 h 1383677"/>
              <a:gd name="connsiteX217" fmla="*/ 1254614 w 1436930"/>
              <a:gd name="connsiteY217" fmla="*/ 1105422 h 1383677"/>
              <a:gd name="connsiteX218" fmla="*/ 1230555 w 1436930"/>
              <a:gd name="connsiteY218" fmla="*/ 1088561 h 1383677"/>
              <a:gd name="connsiteX219" fmla="*/ 1204228 w 1436930"/>
              <a:gd name="connsiteY219" fmla="*/ 1074165 h 1383677"/>
              <a:gd name="connsiteX220" fmla="*/ 1182635 w 1436930"/>
              <a:gd name="connsiteY220" fmla="*/ 1064601 h 1383677"/>
              <a:gd name="connsiteX221" fmla="*/ 1172972 w 1436930"/>
              <a:gd name="connsiteY221" fmla="*/ 1057403 h 1383677"/>
              <a:gd name="connsiteX222" fmla="*/ 1163407 w 1436930"/>
              <a:gd name="connsiteY222" fmla="*/ 1052571 h 1383677"/>
              <a:gd name="connsiteX223" fmla="*/ 1161041 w 1436930"/>
              <a:gd name="connsiteY223" fmla="*/ 1050205 h 1383677"/>
              <a:gd name="connsiteX224" fmla="*/ 1163407 w 1436930"/>
              <a:gd name="connsiteY224" fmla="*/ 1045373 h 1383677"/>
              <a:gd name="connsiteX225" fmla="*/ 1165774 w 1436930"/>
              <a:gd name="connsiteY225" fmla="*/ 1043007 h 1383677"/>
              <a:gd name="connsiteX226" fmla="*/ 1194566 w 1436930"/>
              <a:gd name="connsiteY226" fmla="*/ 1043007 h 1383677"/>
              <a:gd name="connsiteX227" fmla="*/ 1225822 w 1436930"/>
              <a:gd name="connsiteY227" fmla="*/ 1050205 h 1383677"/>
              <a:gd name="connsiteX228" fmla="*/ 1252149 w 1436930"/>
              <a:gd name="connsiteY228" fmla="*/ 1062234 h 1383677"/>
              <a:gd name="connsiteX229" fmla="*/ 1264179 w 1436930"/>
              <a:gd name="connsiteY229" fmla="*/ 1071799 h 1383677"/>
              <a:gd name="connsiteX230" fmla="*/ 1276208 w 1436930"/>
              <a:gd name="connsiteY230" fmla="*/ 1078997 h 1383677"/>
              <a:gd name="connsiteX231" fmla="*/ 1278574 w 1436930"/>
              <a:gd name="connsiteY231" fmla="*/ 1081363 h 1383677"/>
              <a:gd name="connsiteX232" fmla="*/ 1283406 w 1436930"/>
              <a:gd name="connsiteY232" fmla="*/ 1074165 h 1383677"/>
              <a:gd name="connsiteX233" fmla="*/ 1309733 w 1436930"/>
              <a:gd name="connsiteY233" fmla="*/ 1033443 h 1383677"/>
              <a:gd name="connsiteX234" fmla="*/ 1285772 w 1436930"/>
              <a:gd name="connsiteY234" fmla="*/ 1026245 h 1383677"/>
              <a:gd name="connsiteX235" fmla="*/ 1266545 w 1436930"/>
              <a:gd name="connsiteY235" fmla="*/ 1016582 h 1383677"/>
              <a:gd name="connsiteX236" fmla="*/ 1244951 w 1436930"/>
              <a:gd name="connsiteY236" fmla="*/ 1002186 h 1383677"/>
              <a:gd name="connsiteX237" fmla="*/ 1237753 w 1436930"/>
              <a:gd name="connsiteY237" fmla="*/ 992621 h 1383677"/>
              <a:gd name="connsiteX238" fmla="*/ 1235387 w 1436930"/>
              <a:gd name="connsiteY238" fmla="*/ 987790 h 1383677"/>
              <a:gd name="connsiteX239" fmla="*/ 1235387 w 1436930"/>
              <a:gd name="connsiteY239" fmla="*/ 983057 h 1383677"/>
              <a:gd name="connsiteX240" fmla="*/ 1237753 w 1436930"/>
              <a:gd name="connsiteY240" fmla="*/ 978225 h 1383677"/>
              <a:gd name="connsiteX241" fmla="*/ 1240218 w 1436930"/>
              <a:gd name="connsiteY241" fmla="*/ 975859 h 1383677"/>
              <a:gd name="connsiteX242" fmla="*/ 1249783 w 1436930"/>
              <a:gd name="connsiteY242" fmla="*/ 975859 h 1383677"/>
              <a:gd name="connsiteX243" fmla="*/ 1266545 w 1436930"/>
              <a:gd name="connsiteY243" fmla="*/ 980592 h 1383677"/>
              <a:gd name="connsiteX244" fmla="*/ 1297802 w 1436930"/>
              <a:gd name="connsiteY244" fmla="*/ 990255 h 1383677"/>
              <a:gd name="connsiteX245" fmla="*/ 1328960 w 1436930"/>
              <a:gd name="connsiteY245" fmla="*/ 994988 h 1383677"/>
              <a:gd name="connsiteX246" fmla="*/ 1345723 w 1436930"/>
              <a:gd name="connsiteY246" fmla="*/ 956632 h 1383677"/>
              <a:gd name="connsiteX247" fmla="*/ 1314564 w 1436930"/>
              <a:gd name="connsiteY247" fmla="*/ 947067 h 1383677"/>
              <a:gd name="connsiteX248" fmla="*/ 1273743 w 1436930"/>
              <a:gd name="connsiteY248" fmla="*/ 932671 h 1383677"/>
              <a:gd name="connsiteX249" fmla="*/ 1256981 w 1436930"/>
              <a:gd name="connsiteY249" fmla="*/ 923008 h 1383677"/>
              <a:gd name="connsiteX250" fmla="*/ 1240218 w 1436930"/>
              <a:gd name="connsiteY250" fmla="*/ 913444 h 1383677"/>
              <a:gd name="connsiteX251" fmla="*/ 1237753 w 1436930"/>
              <a:gd name="connsiteY251" fmla="*/ 911077 h 1383677"/>
              <a:gd name="connsiteX252" fmla="*/ 1237753 w 1436930"/>
              <a:gd name="connsiteY252" fmla="*/ 908612 h 1383677"/>
              <a:gd name="connsiteX253" fmla="*/ 1240218 w 1436930"/>
              <a:gd name="connsiteY253" fmla="*/ 906246 h 1383677"/>
              <a:gd name="connsiteX254" fmla="*/ 1261812 w 1436930"/>
              <a:gd name="connsiteY254" fmla="*/ 903880 h 1383677"/>
              <a:gd name="connsiteX255" fmla="*/ 1283406 w 1436930"/>
              <a:gd name="connsiteY255" fmla="*/ 903880 h 1383677"/>
              <a:gd name="connsiteX256" fmla="*/ 1302535 w 1436930"/>
              <a:gd name="connsiteY256" fmla="*/ 908612 h 1383677"/>
              <a:gd name="connsiteX257" fmla="*/ 1321762 w 1436930"/>
              <a:gd name="connsiteY257" fmla="*/ 913444 h 1383677"/>
              <a:gd name="connsiteX258" fmla="*/ 1340990 w 1436930"/>
              <a:gd name="connsiteY258" fmla="*/ 915810 h 1383677"/>
              <a:gd name="connsiteX259" fmla="*/ 1357752 w 1436930"/>
              <a:gd name="connsiteY259" fmla="*/ 920642 h 1383677"/>
              <a:gd name="connsiteX260" fmla="*/ 1372148 w 1436930"/>
              <a:gd name="connsiteY260" fmla="*/ 875088 h 1383677"/>
              <a:gd name="connsiteX261" fmla="*/ 1343356 w 1436930"/>
              <a:gd name="connsiteY261" fmla="*/ 877454 h 1383677"/>
              <a:gd name="connsiteX262" fmla="*/ 1316931 w 1436930"/>
              <a:gd name="connsiteY262" fmla="*/ 879821 h 1383677"/>
              <a:gd name="connsiteX263" fmla="*/ 1302535 w 1436930"/>
              <a:gd name="connsiteY263" fmla="*/ 877454 h 1383677"/>
              <a:gd name="connsiteX264" fmla="*/ 1288139 w 1436930"/>
              <a:gd name="connsiteY264" fmla="*/ 872623 h 1383677"/>
              <a:gd name="connsiteX265" fmla="*/ 1261812 w 1436930"/>
              <a:gd name="connsiteY265" fmla="*/ 863058 h 1383677"/>
              <a:gd name="connsiteX266" fmla="*/ 1259347 w 1436930"/>
              <a:gd name="connsiteY266" fmla="*/ 860692 h 1383677"/>
              <a:gd name="connsiteX267" fmla="*/ 1259347 w 1436930"/>
              <a:gd name="connsiteY267" fmla="*/ 858227 h 1383677"/>
              <a:gd name="connsiteX268" fmla="*/ 1261812 w 1436930"/>
              <a:gd name="connsiteY268" fmla="*/ 855860 h 1383677"/>
              <a:gd name="connsiteX269" fmla="*/ 1264179 w 1436930"/>
              <a:gd name="connsiteY269" fmla="*/ 855860 h 1383677"/>
              <a:gd name="connsiteX270" fmla="*/ 1280941 w 1436930"/>
              <a:gd name="connsiteY270" fmla="*/ 853494 h 1383677"/>
              <a:gd name="connsiteX271" fmla="*/ 1295337 w 1436930"/>
              <a:gd name="connsiteY271" fmla="*/ 851029 h 1383677"/>
              <a:gd name="connsiteX272" fmla="*/ 1326594 w 1436930"/>
              <a:gd name="connsiteY272" fmla="*/ 843831 h 1383677"/>
              <a:gd name="connsiteX273" fmla="*/ 1352921 w 1436930"/>
              <a:gd name="connsiteY273" fmla="*/ 839098 h 1383677"/>
              <a:gd name="connsiteX274" fmla="*/ 1367317 w 1436930"/>
              <a:gd name="connsiteY274" fmla="*/ 836633 h 1383677"/>
              <a:gd name="connsiteX275" fmla="*/ 1379346 w 1436930"/>
              <a:gd name="connsiteY275" fmla="*/ 836633 h 1383677"/>
              <a:gd name="connsiteX276" fmla="*/ 1388910 w 1436930"/>
              <a:gd name="connsiteY276" fmla="*/ 788712 h 1383677"/>
              <a:gd name="connsiteX277" fmla="*/ 1372148 w 1436930"/>
              <a:gd name="connsiteY277" fmla="*/ 788712 h 1383677"/>
              <a:gd name="connsiteX278" fmla="*/ 1333792 w 1436930"/>
              <a:gd name="connsiteY278" fmla="*/ 791079 h 1383677"/>
              <a:gd name="connsiteX279" fmla="*/ 1297802 w 1436930"/>
              <a:gd name="connsiteY279" fmla="*/ 793445 h 1383677"/>
              <a:gd name="connsiteX280" fmla="*/ 1280941 w 1436930"/>
              <a:gd name="connsiteY280" fmla="*/ 791079 h 1383677"/>
              <a:gd name="connsiteX281" fmla="*/ 1264179 w 1436930"/>
              <a:gd name="connsiteY281" fmla="*/ 786247 h 1383677"/>
              <a:gd name="connsiteX282" fmla="*/ 1261812 w 1436930"/>
              <a:gd name="connsiteY282" fmla="*/ 783881 h 1383677"/>
              <a:gd name="connsiteX283" fmla="*/ 1264179 w 1436930"/>
              <a:gd name="connsiteY283" fmla="*/ 781514 h 1383677"/>
              <a:gd name="connsiteX284" fmla="*/ 1283406 w 1436930"/>
              <a:gd name="connsiteY284" fmla="*/ 774316 h 1383677"/>
              <a:gd name="connsiteX285" fmla="*/ 1302535 w 1436930"/>
              <a:gd name="connsiteY285" fmla="*/ 767118 h 1383677"/>
              <a:gd name="connsiteX286" fmla="*/ 1345723 w 1436930"/>
              <a:gd name="connsiteY286" fmla="*/ 759920 h 1383677"/>
              <a:gd name="connsiteX287" fmla="*/ 1367317 w 1436930"/>
              <a:gd name="connsiteY287" fmla="*/ 755089 h 1383677"/>
              <a:gd name="connsiteX288" fmla="*/ 1391376 w 1436930"/>
              <a:gd name="connsiteY288" fmla="*/ 755089 h 1383677"/>
              <a:gd name="connsiteX289" fmla="*/ 1393742 w 1436930"/>
              <a:gd name="connsiteY289" fmla="*/ 704703 h 1383677"/>
              <a:gd name="connsiteX290" fmla="*/ 1367317 w 1436930"/>
              <a:gd name="connsiteY290" fmla="*/ 711901 h 1383677"/>
              <a:gd name="connsiteX291" fmla="*/ 1343356 w 1436930"/>
              <a:gd name="connsiteY291" fmla="*/ 719099 h 1383677"/>
              <a:gd name="connsiteX292" fmla="*/ 1319396 w 1436930"/>
              <a:gd name="connsiteY292" fmla="*/ 723931 h 1383677"/>
              <a:gd name="connsiteX293" fmla="*/ 1292970 w 1436930"/>
              <a:gd name="connsiteY293" fmla="*/ 721466 h 1383677"/>
              <a:gd name="connsiteX294" fmla="*/ 1290604 w 1436930"/>
              <a:gd name="connsiteY294" fmla="*/ 719099 h 1383677"/>
              <a:gd name="connsiteX295" fmla="*/ 1288139 w 1436930"/>
              <a:gd name="connsiteY295" fmla="*/ 716733 h 1383677"/>
              <a:gd name="connsiteX296" fmla="*/ 1288139 w 1436930"/>
              <a:gd name="connsiteY296" fmla="*/ 714268 h 1383677"/>
              <a:gd name="connsiteX297" fmla="*/ 1290604 w 1436930"/>
              <a:gd name="connsiteY297" fmla="*/ 709535 h 1383677"/>
              <a:gd name="connsiteX298" fmla="*/ 1302535 w 1436930"/>
              <a:gd name="connsiteY298" fmla="*/ 702337 h 1383677"/>
              <a:gd name="connsiteX299" fmla="*/ 1316931 w 1436930"/>
              <a:gd name="connsiteY299" fmla="*/ 695139 h 1383677"/>
              <a:gd name="connsiteX300" fmla="*/ 1343356 w 1436930"/>
              <a:gd name="connsiteY300" fmla="*/ 683109 h 1383677"/>
              <a:gd name="connsiteX301" fmla="*/ 1391376 w 1436930"/>
              <a:gd name="connsiteY301" fmla="*/ 663882 h 1383677"/>
              <a:gd name="connsiteX302" fmla="*/ 1386544 w 1436930"/>
              <a:gd name="connsiteY302" fmla="*/ 625526 h 1383677"/>
              <a:gd name="connsiteX303" fmla="*/ 1369782 w 1436930"/>
              <a:gd name="connsiteY303" fmla="*/ 635090 h 1383677"/>
              <a:gd name="connsiteX304" fmla="*/ 1352921 w 1436930"/>
              <a:gd name="connsiteY304" fmla="*/ 642288 h 1383677"/>
              <a:gd name="connsiteX305" fmla="*/ 1324129 w 1436930"/>
              <a:gd name="connsiteY305" fmla="*/ 649486 h 1383677"/>
              <a:gd name="connsiteX306" fmla="*/ 1309733 w 1436930"/>
              <a:gd name="connsiteY306" fmla="*/ 651951 h 1383677"/>
              <a:gd name="connsiteX307" fmla="*/ 1295337 w 1436930"/>
              <a:gd name="connsiteY307" fmla="*/ 649486 h 1383677"/>
              <a:gd name="connsiteX308" fmla="*/ 1292970 w 1436930"/>
              <a:gd name="connsiteY308" fmla="*/ 647120 h 1383677"/>
              <a:gd name="connsiteX309" fmla="*/ 1292970 w 1436930"/>
              <a:gd name="connsiteY309" fmla="*/ 642288 h 1383677"/>
              <a:gd name="connsiteX310" fmla="*/ 1302535 w 1436930"/>
              <a:gd name="connsiteY310" fmla="*/ 635090 h 1383677"/>
              <a:gd name="connsiteX311" fmla="*/ 1314564 w 1436930"/>
              <a:gd name="connsiteY311" fmla="*/ 625526 h 1383677"/>
              <a:gd name="connsiteX312" fmla="*/ 1340990 w 1436930"/>
              <a:gd name="connsiteY312" fmla="*/ 611130 h 1383677"/>
              <a:gd name="connsiteX313" fmla="*/ 1360119 w 1436930"/>
              <a:gd name="connsiteY313" fmla="*/ 596734 h 1383677"/>
              <a:gd name="connsiteX314" fmla="*/ 1369782 w 1436930"/>
              <a:gd name="connsiteY314" fmla="*/ 591903 h 1383677"/>
              <a:gd name="connsiteX315" fmla="*/ 1379346 w 1436930"/>
              <a:gd name="connsiteY315" fmla="*/ 587170 h 1383677"/>
              <a:gd name="connsiteX316" fmla="*/ 1369782 w 1436930"/>
              <a:gd name="connsiteY316" fmla="*/ 546348 h 1383677"/>
              <a:gd name="connsiteX317" fmla="*/ 1357752 w 1436930"/>
              <a:gd name="connsiteY317" fmla="*/ 560744 h 1383677"/>
              <a:gd name="connsiteX318" fmla="*/ 1343356 w 1436930"/>
              <a:gd name="connsiteY318" fmla="*/ 572774 h 1383677"/>
              <a:gd name="connsiteX319" fmla="*/ 1333792 w 1436930"/>
              <a:gd name="connsiteY319" fmla="*/ 579972 h 1383677"/>
              <a:gd name="connsiteX320" fmla="*/ 1324129 w 1436930"/>
              <a:gd name="connsiteY320" fmla="*/ 587170 h 1383677"/>
              <a:gd name="connsiteX321" fmla="*/ 1312198 w 1436930"/>
              <a:gd name="connsiteY321" fmla="*/ 591903 h 1383677"/>
              <a:gd name="connsiteX322" fmla="*/ 1307366 w 1436930"/>
              <a:gd name="connsiteY322" fmla="*/ 591903 h 1383677"/>
              <a:gd name="connsiteX323" fmla="*/ 1302535 w 1436930"/>
              <a:gd name="connsiteY323" fmla="*/ 589536 h 1383677"/>
              <a:gd name="connsiteX324" fmla="*/ 1297802 w 1436930"/>
              <a:gd name="connsiteY324" fmla="*/ 584803 h 1383677"/>
              <a:gd name="connsiteX325" fmla="*/ 1297802 w 1436930"/>
              <a:gd name="connsiteY325" fmla="*/ 579972 h 1383677"/>
              <a:gd name="connsiteX326" fmla="*/ 1300168 w 1436930"/>
              <a:gd name="connsiteY326" fmla="*/ 575140 h 1383677"/>
              <a:gd name="connsiteX327" fmla="*/ 1302535 w 1436930"/>
              <a:gd name="connsiteY327" fmla="*/ 570407 h 1383677"/>
              <a:gd name="connsiteX328" fmla="*/ 1309733 w 1436930"/>
              <a:gd name="connsiteY328" fmla="*/ 560744 h 1383677"/>
              <a:gd name="connsiteX329" fmla="*/ 1316931 w 1436930"/>
              <a:gd name="connsiteY329" fmla="*/ 553546 h 1383677"/>
              <a:gd name="connsiteX330" fmla="*/ 1338525 w 1436930"/>
              <a:gd name="connsiteY330" fmla="*/ 534418 h 1383677"/>
              <a:gd name="connsiteX331" fmla="*/ 1348188 w 1436930"/>
              <a:gd name="connsiteY331" fmla="*/ 522388 h 1383677"/>
              <a:gd name="connsiteX332" fmla="*/ 1352921 w 1436930"/>
              <a:gd name="connsiteY332" fmla="*/ 520022 h 1383677"/>
              <a:gd name="connsiteX333" fmla="*/ 1360119 w 1436930"/>
              <a:gd name="connsiteY333" fmla="*/ 517557 h 1383677"/>
              <a:gd name="connsiteX334" fmla="*/ 1343356 w 1436930"/>
              <a:gd name="connsiteY334" fmla="*/ 476834 h 1383677"/>
              <a:gd name="connsiteX335" fmla="*/ 1336158 w 1436930"/>
              <a:gd name="connsiteY335" fmla="*/ 484032 h 1383677"/>
              <a:gd name="connsiteX336" fmla="*/ 1321762 w 1436930"/>
              <a:gd name="connsiteY336" fmla="*/ 493596 h 1383677"/>
              <a:gd name="connsiteX337" fmla="*/ 1309733 w 1436930"/>
              <a:gd name="connsiteY337" fmla="*/ 503161 h 1383677"/>
              <a:gd name="connsiteX338" fmla="*/ 1302535 w 1436930"/>
              <a:gd name="connsiteY338" fmla="*/ 507992 h 1383677"/>
              <a:gd name="connsiteX339" fmla="*/ 1297802 w 1436930"/>
              <a:gd name="connsiteY339" fmla="*/ 510359 h 1383677"/>
              <a:gd name="connsiteX340" fmla="*/ 1290604 w 1436930"/>
              <a:gd name="connsiteY340" fmla="*/ 507992 h 1383677"/>
              <a:gd name="connsiteX341" fmla="*/ 1288139 w 1436930"/>
              <a:gd name="connsiteY341" fmla="*/ 503161 h 1383677"/>
              <a:gd name="connsiteX342" fmla="*/ 1285772 w 1436930"/>
              <a:gd name="connsiteY342" fmla="*/ 498428 h 1383677"/>
              <a:gd name="connsiteX343" fmla="*/ 1285772 w 1436930"/>
              <a:gd name="connsiteY343" fmla="*/ 491230 h 1383677"/>
              <a:gd name="connsiteX344" fmla="*/ 1290604 w 1436930"/>
              <a:gd name="connsiteY344" fmla="*/ 481567 h 1383677"/>
              <a:gd name="connsiteX345" fmla="*/ 1297802 w 1436930"/>
              <a:gd name="connsiteY345" fmla="*/ 472002 h 1383677"/>
              <a:gd name="connsiteX346" fmla="*/ 1307366 w 1436930"/>
              <a:gd name="connsiteY346" fmla="*/ 462438 h 1383677"/>
              <a:gd name="connsiteX347" fmla="*/ 1316931 w 1436930"/>
              <a:gd name="connsiteY347" fmla="*/ 455240 h 1383677"/>
              <a:gd name="connsiteX348" fmla="*/ 1324129 w 1436930"/>
              <a:gd name="connsiteY348" fmla="*/ 452775 h 1383677"/>
              <a:gd name="connsiteX349" fmla="*/ 1331327 w 1436930"/>
              <a:gd name="connsiteY349" fmla="*/ 450409 h 1383677"/>
              <a:gd name="connsiteX350" fmla="*/ 1316931 w 1436930"/>
              <a:gd name="connsiteY350" fmla="*/ 423983 h 1383677"/>
              <a:gd name="connsiteX351" fmla="*/ 1307366 w 1436930"/>
              <a:gd name="connsiteY351" fmla="*/ 431181 h 1383677"/>
              <a:gd name="connsiteX352" fmla="*/ 1297802 w 1436930"/>
              <a:gd name="connsiteY352" fmla="*/ 433646 h 1383677"/>
              <a:gd name="connsiteX353" fmla="*/ 1288139 w 1436930"/>
              <a:gd name="connsiteY353" fmla="*/ 436013 h 1383677"/>
              <a:gd name="connsiteX354" fmla="*/ 1283406 w 1436930"/>
              <a:gd name="connsiteY354" fmla="*/ 433646 h 1383677"/>
              <a:gd name="connsiteX355" fmla="*/ 1278574 w 1436930"/>
              <a:gd name="connsiteY355" fmla="*/ 431181 h 1383677"/>
              <a:gd name="connsiteX356" fmla="*/ 1276208 w 1436930"/>
              <a:gd name="connsiteY356" fmla="*/ 421617 h 1383677"/>
              <a:gd name="connsiteX357" fmla="*/ 1276208 w 1436930"/>
              <a:gd name="connsiteY357" fmla="*/ 414419 h 1383677"/>
              <a:gd name="connsiteX358" fmla="*/ 1280941 w 1436930"/>
              <a:gd name="connsiteY358" fmla="*/ 409587 h 1383677"/>
              <a:gd name="connsiteX359" fmla="*/ 1288139 w 1436930"/>
              <a:gd name="connsiteY359" fmla="*/ 402389 h 1383677"/>
              <a:gd name="connsiteX360" fmla="*/ 1297802 w 1436930"/>
              <a:gd name="connsiteY360" fmla="*/ 392825 h 1383677"/>
              <a:gd name="connsiteX361" fmla="*/ 1283406 w 1436930"/>
              <a:gd name="connsiteY361" fmla="*/ 371231 h 1383677"/>
              <a:gd name="connsiteX362" fmla="*/ 1278574 w 1436930"/>
              <a:gd name="connsiteY362" fmla="*/ 376063 h 1383677"/>
              <a:gd name="connsiteX363" fmla="*/ 1269010 w 1436930"/>
              <a:gd name="connsiteY363" fmla="*/ 380796 h 1383677"/>
              <a:gd name="connsiteX364" fmla="*/ 1252149 w 1436930"/>
              <a:gd name="connsiteY364" fmla="*/ 380796 h 1383677"/>
              <a:gd name="connsiteX365" fmla="*/ 1247416 w 1436930"/>
              <a:gd name="connsiteY365" fmla="*/ 378429 h 1383677"/>
              <a:gd name="connsiteX366" fmla="*/ 1244951 w 1436930"/>
              <a:gd name="connsiteY366" fmla="*/ 373598 h 1383677"/>
              <a:gd name="connsiteX367" fmla="*/ 1247416 w 1436930"/>
              <a:gd name="connsiteY367" fmla="*/ 364033 h 1383677"/>
              <a:gd name="connsiteX368" fmla="*/ 1249783 w 1436930"/>
              <a:gd name="connsiteY368" fmla="*/ 356835 h 1383677"/>
              <a:gd name="connsiteX369" fmla="*/ 1261812 w 1436930"/>
              <a:gd name="connsiteY369" fmla="*/ 344806 h 1383677"/>
              <a:gd name="connsiteX370" fmla="*/ 1264179 w 1436930"/>
              <a:gd name="connsiteY370" fmla="*/ 340073 h 1383677"/>
              <a:gd name="connsiteX371" fmla="*/ 1244951 w 1436930"/>
              <a:gd name="connsiteY371" fmla="*/ 316014 h 1383677"/>
              <a:gd name="connsiteX372" fmla="*/ 1235387 w 1436930"/>
              <a:gd name="connsiteY372" fmla="*/ 320846 h 1383677"/>
              <a:gd name="connsiteX373" fmla="*/ 1225822 w 1436930"/>
              <a:gd name="connsiteY373" fmla="*/ 328043 h 1383677"/>
              <a:gd name="connsiteX374" fmla="*/ 1213793 w 1436930"/>
              <a:gd name="connsiteY374" fmla="*/ 328043 h 1383677"/>
              <a:gd name="connsiteX375" fmla="*/ 1211426 w 1436930"/>
              <a:gd name="connsiteY375" fmla="*/ 323212 h 1383677"/>
              <a:gd name="connsiteX376" fmla="*/ 1208961 w 1436930"/>
              <a:gd name="connsiteY376" fmla="*/ 316014 h 1383677"/>
              <a:gd name="connsiteX377" fmla="*/ 1213793 w 1436930"/>
              <a:gd name="connsiteY377" fmla="*/ 308816 h 1383677"/>
              <a:gd name="connsiteX378" fmla="*/ 1218624 w 1436930"/>
              <a:gd name="connsiteY378" fmla="*/ 301618 h 1383677"/>
              <a:gd name="connsiteX379" fmla="*/ 1228189 w 1436930"/>
              <a:gd name="connsiteY379" fmla="*/ 294420 h 1383677"/>
              <a:gd name="connsiteX380" fmla="*/ 1216159 w 1436930"/>
              <a:gd name="connsiteY380" fmla="*/ 280024 h 1383677"/>
              <a:gd name="connsiteX381" fmla="*/ 1208961 w 1436930"/>
              <a:gd name="connsiteY381" fmla="*/ 284856 h 1383677"/>
              <a:gd name="connsiteX382" fmla="*/ 1201763 w 1436930"/>
              <a:gd name="connsiteY382" fmla="*/ 289687 h 1383677"/>
              <a:gd name="connsiteX383" fmla="*/ 1192199 w 1436930"/>
              <a:gd name="connsiteY383" fmla="*/ 289687 h 1383677"/>
              <a:gd name="connsiteX384" fmla="*/ 1187368 w 1436930"/>
              <a:gd name="connsiteY384" fmla="*/ 287222 h 1383677"/>
              <a:gd name="connsiteX385" fmla="*/ 1182635 w 1436930"/>
              <a:gd name="connsiteY385" fmla="*/ 287222 h 1383677"/>
              <a:gd name="connsiteX386" fmla="*/ 1182635 w 1436930"/>
              <a:gd name="connsiteY386" fmla="*/ 282489 h 1383677"/>
              <a:gd name="connsiteX387" fmla="*/ 1185001 w 1436930"/>
              <a:gd name="connsiteY387" fmla="*/ 280024 h 1383677"/>
              <a:gd name="connsiteX388" fmla="*/ 1185001 w 1436930"/>
              <a:gd name="connsiteY388" fmla="*/ 272826 h 1383677"/>
              <a:gd name="connsiteX389" fmla="*/ 1192199 w 1436930"/>
              <a:gd name="connsiteY389" fmla="*/ 265628 h 1383677"/>
              <a:gd name="connsiteX390" fmla="*/ 1197030 w 1436930"/>
              <a:gd name="connsiteY390" fmla="*/ 260895 h 1383677"/>
              <a:gd name="connsiteX391" fmla="*/ 1170605 w 1436930"/>
              <a:gd name="connsiteY391" fmla="*/ 236837 h 1383677"/>
              <a:gd name="connsiteX392" fmla="*/ 1144180 w 1436930"/>
              <a:gd name="connsiteY392" fmla="*/ 215243 h 1383677"/>
              <a:gd name="connsiteX393" fmla="*/ 1117853 w 1436930"/>
              <a:gd name="connsiteY393" fmla="*/ 193649 h 1383677"/>
              <a:gd name="connsiteX394" fmla="*/ 1089061 w 1436930"/>
              <a:gd name="connsiteY394" fmla="*/ 172055 h 1383677"/>
              <a:gd name="connsiteX395" fmla="*/ 1053071 w 1436930"/>
              <a:gd name="connsiteY395" fmla="*/ 150461 h 1383677"/>
              <a:gd name="connsiteX396" fmla="*/ 1014616 w 1436930"/>
              <a:gd name="connsiteY396" fmla="*/ 131332 h 1383677"/>
              <a:gd name="connsiteX397" fmla="*/ 976260 w 1436930"/>
              <a:gd name="connsiteY397" fmla="*/ 112105 h 1383677"/>
              <a:gd name="connsiteX398" fmla="*/ 937904 w 1436930"/>
              <a:gd name="connsiteY398" fmla="*/ 95343 h 1383677"/>
              <a:gd name="connsiteX399" fmla="*/ 897082 w 1436930"/>
              <a:gd name="connsiteY399" fmla="*/ 80947 h 1383677"/>
              <a:gd name="connsiteX400" fmla="*/ 856261 w 1436930"/>
              <a:gd name="connsiteY400" fmla="*/ 71284 h 1383677"/>
              <a:gd name="connsiteX401" fmla="*/ 815538 w 1436930"/>
              <a:gd name="connsiteY401" fmla="*/ 64086 h 1383677"/>
              <a:gd name="connsiteX402" fmla="*/ 772351 w 1436930"/>
              <a:gd name="connsiteY402" fmla="*/ 64086 h 1383677"/>
              <a:gd name="connsiteX403" fmla="*/ 769984 w 1436930"/>
              <a:gd name="connsiteY403" fmla="*/ 66551 h 1383677"/>
              <a:gd name="connsiteX404" fmla="*/ 767519 w 1436930"/>
              <a:gd name="connsiteY404" fmla="*/ 68917 h 1383677"/>
              <a:gd name="connsiteX405" fmla="*/ 762786 w 1436930"/>
              <a:gd name="connsiteY405" fmla="*/ 71284 h 1383677"/>
              <a:gd name="connsiteX406" fmla="*/ 757955 w 1436930"/>
              <a:gd name="connsiteY406" fmla="*/ 68917 h 1383677"/>
              <a:gd name="connsiteX407" fmla="*/ 753123 w 1436930"/>
              <a:gd name="connsiteY407" fmla="*/ 64086 h 1383677"/>
              <a:gd name="connsiteX408" fmla="*/ 419194 w 1436930"/>
              <a:gd name="connsiteY408" fmla="*/ 36745 h 1383677"/>
              <a:gd name="connsiteX409" fmla="*/ 419650 w 1436930"/>
              <a:gd name="connsiteY409" fmla="*/ 37759 h 1383677"/>
              <a:gd name="connsiteX410" fmla="*/ 422017 w 1436930"/>
              <a:gd name="connsiteY410" fmla="*/ 44957 h 1383677"/>
              <a:gd name="connsiteX411" fmla="*/ 419650 w 1436930"/>
              <a:gd name="connsiteY411" fmla="*/ 52155 h 1383677"/>
              <a:gd name="connsiteX412" fmla="*/ 417284 w 1436930"/>
              <a:gd name="connsiteY412" fmla="*/ 56888 h 1383677"/>
              <a:gd name="connsiteX413" fmla="*/ 412452 w 1436930"/>
              <a:gd name="connsiteY413" fmla="*/ 59353 h 1383677"/>
              <a:gd name="connsiteX414" fmla="*/ 405254 w 1436930"/>
              <a:gd name="connsiteY414" fmla="*/ 61719 h 1383677"/>
              <a:gd name="connsiteX415" fmla="*/ 398057 w 1436930"/>
              <a:gd name="connsiteY415" fmla="*/ 61719 h 1383677"/>
              <a:gd name="connsiteX416" fmla="*/ 393225 w 1436930"/>
              <a:gd name="connsiteY416" fmla="*/ 56888 h 1383677"/>
              <a:gd name="connsiteX417" fmla="*/ 388926 w 1436930"/>
              <a:gd name="connsiteY417" fmla="*/ 50350 h 1383677"/>
              <a:gd name="connsiteX418" fmla="*/ 419194 w 1436930"/>
              <a:gd name="connsiteY418" fmla="*/ 36745 h 1383677"/>
              <a:gd name="connsiteX419" fmla="*/ 698005 w 1436930"/>
              <a:gd name="connsiteY419" fmla="*/ 30561 h 1383677"/>
              <a:gd name="connsiteX420" fmla="*/ 719598 w 1436930"/>
              <a:gd name="connsiteY420" fmla="*/ 30561 h 1383677"/>
              <a:gd name="connsiteX421" fmla="*/ 741192 w 1436930"/>
              <a:gd name="connsiteY421" fmla="*/ 35294 h 1383677"/>
              <a:gd name="connsiteX422" fmla="*/ 820370 w 1436930"/>
              <a:gd name="connsiteY422" fmla="*/ 35294 h 1383677"/>
              <a:gd name="connsiteX423" fmla="*/ 844330 w 1436930"/>
              <a:gd name="connsiteY423" fmla="*/ 40125 h 1383677"/>
              <a:gd name="connsiteX424" fmla="*/ 897082 w 1436930"/>
              <a:gd name="connsiteY424" fmla="*/ 49690 h 1383677"/>
              <a:gd name="connsiteX425" fmla="*/ 945102 w 1436930"/>
              <a:gd name="connsiteY425" fmla="*/ 64086 h 1383677"/>
              <a:gd name="connsiteX426" fmla="*/ 1002686 w 1436930"/>
              <a:gd name="connsiteY426" fmla="*/ 85680 h 1383677"/>
              <a:gd name="connsiteX427" fmla="*/ 1060269 w 1436930"/>
              <a:gd name="connsiteY427" fmla="*/ 114471 h 1383677"/>
              <a:gd name="connsiteX428" fmla="*/ 1117853 w 1436930"/>
              <a:gd name="connsiteY428" fmla="*/ 143263 h 1383677"/>
              <a:gd name="connsiteX429" fmla="*/ 1144180 w 1436930"/>
              <a:gd name="connsiteY429" fmla="*/ 160124 h 1383677"/>
              <a:gd name="connsiteX430" fmla="*/ 1168239 w 1436930"/>
              <a:gd name="connsiteY430" fmla="*/ 179253 h 1383677"/>
              <a:gd name="connsiteX431" fmla="*/ 1211426 w 1436930"/>
              <a:gd name="connsiteY431" fmla="*/ 215243 h 1383677"/>
              <a:gd name="connsiteX432" fmla="*/ 1252149 w 1436930"/>
              <a:gd name="connsiteY432" fmla="*/ 253697 h 1383677"/>
              <a:gd name="connsiteX433" fmla="*/ 1290604 w 1436930"/>
              <a:gd name="connsiteY433" fmla="*/ 296885 h 1383677"/>
              <a:gd name="connsiteX434" fmla="*/ 1324129 w 1436930"/>
              <a:gd name="connsiteY434" fmla="*/ 342439 h 1383677"/>
              <a:gd name="connsiteX435" fmla="*/ 1352921 w 1436930"/>
              <a:gd name="connsiteY435" fmla="*/ 392825 h 1383677"/>
              <a:gd name="connsiteX436" fmla="*/ 1379346 w 1436930"/>
              <a:gd name="connsiteY436" fmla="*/ 443211 h 1383677"/>
              <a:gd name="connsiteX437" fmla="*/ 1400940 w 1436930"/>
              <a:gd name="connsiteY437" fmla="*/ 495963 h 1383677"/>
              <a:gd name="connsiteX438" fmla="*/ 1417702 w 1436930"/>
              <a:gd name="connsiteY438" fmla="*/ 548813 h 1383677"/>
              <a:gd name="connsiteX439" fmla="*/ 1427365 w 1436930"/>
              <a:gd name="connsiteY439" fmla="*/ 603932 h 1383677"/>
              <a:gd name="connsiteX440" fmla="*/ 1434563 w 1436930"/>
              <a:gd name="connsiteY440" fmla="*/ 656684 h 1383677"/>
              <a:gd name="connsiteX441" fmla="*/ 1436930 w 1436930"/>
              <a:gd name="connsiteY441" fmla="*/ 711901 h 1383677"/>
              <a:gd name="connsiteX442" fmla="*/ 1434563 w 1436930"/>
              <a:gd name="connsiteY442" fmla="*/ 767118 h 1383677"/>
              <a:gd name="connsiteX443" fmla="*/ 1429732 w 1436930"/>
              <a:gd name="connsiteY443" fmla="*/ 819871 h 1383677"/>
              <a:gd name="connsiteX444" fmla="*/ 1420167 w 1436930"/>
              <a:gd name="connsiteY444" fmla="*/ 872623 h 1383677"/>
              <a:gd name="connsiteX445" fmla="*/ 1405772 w 1436930"/>
              <a:gd name="connsiteY445" fmla="*/ 923008 h 1383677"/>
              <a:gd name="connsiteX446" fmla="*/ 1386544 w 1436930"/>
              <a:gd name="connsiteY446" fmla="*/ 973394 h 1383677"/>
              <a:gd name="connsiteX447" fmla="*/ 1364950 w 1436930"/>
              <a:gd name="connsiteY447" fmla="*/ 1021413 h 1383677"/>
              <a:gd name="connsiteX448" fmla="*/ 1338525 w 1436930"/>
              <a:gd name="connsiteY448" fmla="*/ 1066967 h 1383677"/>
              <a:gd name="connsiteX449" fmla="*/ 1307366 w 1436930"/>
              <a:gd name="connsiteY449" fmla="*/ 1110155 h 1383677"/>
              <a:gd name="connsiteX450" fmla="*/ 1273743 w 1436930"/>
              <a:gd name="connsiteY450" fmla="*/ 1153343 h 1383677"/>
              <a:gd name="connsiteX451" fmla="*/ 1237753 w 1436930"/>
              <a:gd name="connsiteY451" fmla="*/ 1191798 h 1383677"/>
              <a:gd name="connsiteX452" fmla="*/ 1197030 w 1436930"/>
              <a:gd name="connsiteY452" fmla="*/ 1225322 h 1383677"/>
              <a:gd name="connsiteX453" fmla="*/ 1151378 w 1436930"/>
              <a:gd name="connsiteY453" fmla="*/ 1256579 h 1383677"/>
              <a:gd name="connsiteX454" fmla="*/ 1103457 w 1436930"/>
              <a:gd name="connsiteY454" fmla="*/ 1285371 h 1383677"/>
              <a:gd name="connsiteX455" fmla="*/ 1062636 w 1436930"/>
              <a:gd name="connsiteY455" fmla="*/ 1306965 h 1383677"/>
              <a:gd name="connsiteX456" fmla="*/ 1019448 w 1436930"/>
              <a:gd name="connsiteY456" fmla="*/ 1323727 h 1383677"/>
              <a:gd name="connsiteX457" fmla="*/ 976260 w 1436930"/>
              <a:gd name="connsiteY457" fmla="*/ 1340489 h 1383677"/>
              <a:gd name="connsiteX458" fmla="*/ 930706 w 1436930"/>
              <a:gd name="connsiteY458" fmla="*/ 1352519 h 1383677"/>
              <a:gd name="connsiteX459" fmla="*/ 887518 w 1436930"/>
              <a:gd name="connsiteY459" fmla="*/ 1364548 h 1383677"/>
              <a:gd name="connsiteX460" fmla="*/ 841964 w 1436930"/>
              <a:gd name="connsiteY460" fmla="*/ 1371746 h 1383677"/>
              <a:gd name="connsiteX461" fmla="*/ 796311 w 1436930"/>
              <a:gd name="connsiteY461" fmla="*/ 1378944 h 1383677"/>
              <a:gd name="connsiteX462" fmla="*/ 748390 w 1436930"/>
              <a:gd name="connsiteY462" fmla="*/ 1381311 h 1383677"/>
              <a:gd name="connsiteX463" fmla="*/ 702737 w 1436930"/>
              <a:gd name="connsiteY463" fmla="*/ 1383677 h 1383677"/>
              <a:gd name="connsiteX464" fmla="*/ 657183 w 1436930"/>
              <a:gd name="connsiteY464" fmla="*/ 1381311 h 1383677"/>
              <a:gd name="connsiteX465" fmla="*/ 611629 w 1436930"/>
              <a:gd name="connsiteY465" fmla="*/ 1376479 h 1383677"/>
              <a:gd name="connsiteX466" fmla="*/ 565976 w 1436930"/>
              <a:gd name="connsiteY466" fmla="*/ 1369281 h 1383677"/>
              <a:gd name="connsiteX467" fmla="*/ 520422 w 1436930"/>
              <a:gd name="connsiteY467" fmla="*/ 1359717 h 1383677"/>
              <a:gd name="connsiteX468" fmla="*/ 477234 w 1436930"/>
              <a:gd name="connsiteY468" fmla="*/ 1347687 h 1383677"/>
              <a:gd name="connsiteX469" fmla="*/ 431680 w 1436930"/>
              <a:gd name="connsiteY469" fmla="*/ 1330925 h 1383677"/>
              <a:gd name="connsiteX470" fmla="*/ 390859 w 1436930"/>
              <a:gd name="connsiteY470" fmla="*/ 1314163 h 1383677"/>
              <a:gd name="connsiteX471" fmla="*/ 388492 w 1436930"/>
              <a:gd name="connsiteY471" fmla="*/ 1311698 h 1383677"/>
              <a:gd name="connsiteX472" fmla="*/ 381294 w 1436930"/>
              <a:gd name="connsiteY472" fmla="*/ 1311698 h 1383677"/>
              <a:gd name="connsiteX473" fmla="*/ 376463 w 1436930"/>
              <a:gd name="connsiteY473" fmla="*/ 1306965 h 1383677"/>
              <a:gd name="connsiteX474" fmla="*/ 342839 w 1436930"/>
              <a:gd name="connsiteY474" fmla="*/ 1287737 h 1383677"/>
              <a:gd name="connsiteX475" fmla="*/ 309314 w 1436930"/>
              <a:gd name="connsiteY475" fmla="*/ 1266144 h 1383677"/>
              <a:gd name="connsiteX476" fmla="*/ 280523 w 1436930"/>
              <a:gd name="connsiteY476" fmla="*/ 1242183 h 1383677"/>
              <a:gd name="connsiteX477" fmla="*/ 251731 w 1436930"/>
              <a:gd name="connsiteY477" fmla="*/ 1215758 h 1383677"/>
              <a:gd name="connsiteX478" fmla="*/ 225305 w 1436930"/>
              <a:gd name="connsiteY478" fmla="*/ 1186966 h 1383677"/>
              <a:gd name="connsiteX479" fmla="*/ 198880 w 1436930"/>
              <a:gd name="connsiteY479" fmla="*/ 1155808 h 1383677"/>
              <a:gd name="connsiteX480" fmla="*/ 177286 w 1436930"/>
              <a:gd name="connsiteY480" fmla="*/ 1124551 h 1383677"/>
              <a:gd name="connsiteX481" fmla="*/ 155692 w 1436930"/>
              <a:gd name="connsiteY481" fmla="*/ 1088561 h 1383677"/>
              <a:gd name="connsiteX482" fmla="*/ 138930 w 1436930"/>
              <a:gd name="connsiteY482" fmla="*/ 1055036 h 1383677"/>
              <a:gd name="connsiteX483" fmla="*/ 122167 w 1436930"/>
              <a:gd name="connsiteY483" fmla="*/ 1019047 h 1383677"/>
              <a:gd name="connsiteX484" fmla="*/ 107772 w 1436930"/>
              <a:gd name="connsiteY484" fmla="*/ 980592 h 1383677"/>
              <a:gd name="connsiteX485" fmla="*/ 95742 w 1436930"/>
              <a:gd name="connsiteY485" fmla="*/ 942236 h 1383677"/>
              <a:gd name="connsiteX486" fmla="*/ 86178 w 1436930"/>
              <a:gd name="connsiteY486" fmla="*/ 903880 h 1383677"/>
              <a:gd name="connsiteX487" fmla="*/ 78980 w 1436930"/>
              <a:gd name="connsiteY487" fmla="*/ 865425 h 1383677"/>
              <a:gd name="connsiteX488" fmla="*/ 74148 w 1436930"/>
              <a:gd name="connsiteY488" fmla="*/ 827069 h 1383677"/>
              <a:gd name="connsiteX489" fmla="*/ 71782 w 1436930"/>
              <a:gd name="connsiteY489" fmla="*/ 786247 h 1383677"/>
              <a:gd name="connsiteX490" fmla="*/ 71782 w 1436930"/>
              <a:gd name="connsiteY490" fmla="*/ 745525 h 1383677"/>
              <a:gd name="connsiteX491" fmla="*/ 71782 w 1436930"/>
              <a:gd name="connsiteY491" fmla="*/ 704703 h 1383677"/>
              <a:gd name="connsiteX492" fmla="*/ 76515 w 1436930"/>
              <a:gd name="connsiteY492" fmla="*/ 663882 h 1383677"/>
              <a:gd name="connsiteX493" fmla="*/ 81346 w 1436930"/>
              <a:gd name="connsiteY493" fmla="*/ 623159 h 1383677"/>
              <a:gd name="connsiteX494" fmla="*/ 88544 w 1436930"/>
              <a:gd name="connsiteY494" fmla="*/ 582338 h 1383677"/>
              <a:gd name="connsiteX495" fmla="*/ 100574 w 1436930"/>
              <a:gd name="connsiteY495" fmla="*/ 541616 h 1383677"/>
              <a:gd name="connsiteX496" fmla="*/ 112504 w 1436930"/>
              <a:gd name="connsiteY496" fmla="*/ 500794 h 1383677"/>
              <a:gd name="connsiteX497" fmla="*/ 126900 w 1436930"/>
              <a:gd name="connsiteY497" fmla="*/ 459973 h 1383677"/>
              <a:gd name="connsiteX498" fmla="*/ 143761 w 1436930"/>
              <a:gd name="connsiteY498" fmla="*/ 421617 h 1383677"/>
              <a:gd name="connsiteX499" fmla="*/ 160524 w 1436930"/>
              <a:gd name="connsiteY499" fmla="*/ 385627 h 1383677"/>
              <a:gd name="connsiteX500" fmla="*/ 182118 w 1436930"/>
              <a:gd name="connsiteY500" fmla="*/ 349637 h 1383677"/>
              <a:gd name="connsiteX501" fmla="*/ 206078 w 1436930"/>
              <a:gd name="connsiteY501" fmla="*/ 313648 h 1383677"/>
              <a:gd name="connsiteX502" fmla="*/ 230137 w 1436930"/>
              <a:gd name="connsiteY502" fmla="*/ 280024 h 1383677"/>
              <a:gd name="connsiteX503" fmla="*/ 256464 w 1436930"/>
              <a:gd name="connsiteY503" fmla="*/ 248866 h 1383677"/>
              <a:gd name="connsiteX504" fmla="*/ 285256 w 1436930"/>
              <a:gd name="connsiteY504" fmla="*/ 220074 h 1383677"/>
              <a:gd name="connsiteX505" fmla="*/ 316512 w 1436930"/>
              <a:gd name="connsiteY505" fmla="*/ 191282 h 1383677"/>
              <a:gd name="connsiteX506" fmla="*/ 345304 w 1436930"/>
              <a:gd name="connsiteY506" fmla="*/ 169689 h 1383677"/>
              <a:gd name="connsiteX507" fmla="*/ 374096 w 1436930"/>
              <a:gd name="connsiteY507" fmla="*/ 150461 h 1383677"/>
              <a:gd name="connsiteX508" fmla="*/ 405254 w 1436930"/>
              <a:gd name="connsiteY508" fmla="*/ 133699 h 1383677"/>
              <a:gd name="connsiteX509" fmla="*/ 436413 w 1436930"/>
              <a:gd name="connsiteY509" fmla="*/ 116936 h 1383677"/>
              <a:gd name="connsiteX510" fmla="*/ 498828 w 1436930"/>
              <a:gd name="connsiteY510" fmla="*/ 88145 h 1383677"/>
              <a:gd name="connsiteX511" fmla="*/ 565976 w 1436930"/>
              <a:gd name="connsiteY511" fmla="*/ 64086 h 1383677"/>
              <a:gd name="connsiteX512" fmla="*/ 604431 w 1436930"/>
              <a:gd name="connsiteY512" fmla="*/ 49690 h 1383677"/>
              <a:gd name="connsiteX513" fmla="*/ 649985 w 1436930"/>
              <a:gd name="connsiteY513" fmla="*/ 37759 h 1383677"/>
              <a:gd name="connsiteX514" fmla="*/ 673946 w 1436930"/>
              <a:gd name="connsiteY514" fmla="*/ 32927 h 1383677"/>
              <a:gd name="connsiteX515" fmla="*/ 698005 w 1436930"/>
              <a:gd name="connsiteY515" fmla="*/ 30561 h 1383677"/>
              <a:gd name="connsiteX516" fmla="*/ 570220 w 1436930"/>
              <a:gd name="connsiteY516" fmla="*/ 0 h 1383677"/>
              <a:gd name="connsiteX517" fmla="*/ 586862 w 1436930"/>
              <a:gd name="connsiteY517" fmla="*/ 12 h 1383677"/>
              <a:gd name="connsiteX518" fmla="*/ 580372 w 1436930"/>
              <a:gd name="connsiteY518" fmla="*/ 6502 h 1383677"/>
              <a:gd name="connsiteX519" fmla="*/ 573174 w 1436930"/>
              <a:gd name="connsiteY519" fmla="*/ 11334 h 1383677"/>
              <a:gd name="connsiteX520" fmla="*/ 563610 w 1436930"/>
              <a:gd name="connsiteY520" fmla="*/ 11334 h 1383677"/>
              <a:gd name="connsiteX521" fmla="*/ 556412 w 1436930"/>
              <a:gd name="connsiteY521" fmla="*/ 6502 h 1383677"/>
              <a:gd name="connsiteX522" fmla="*/ 549214 w 1436930"/>
              <a:gd name="connsiteY522" fmla="*/ 4136 h 1383677"/>
              <a:gd name="connsiteX523" fmla="*/ 548067 w 1436930"/>
              <a:gd name="connsiteY523" fmla="*/ 2410 h 1383677"/>
              <a:gd name="connsiteX524" fmla="*/ 570220 w 1436930"/>
              <a:gd name="connsiteY524" fmla="*/ 0 h 1383677"/>
              <a:gd name="connsiteX0" fmla="*/ 0 w 1436930"/>
              <a:gd name="connsiteY0" fmla="*/ 741849 h 1383677"/>
              <a:gd name="connsiteX1" fmla="*/ 4634 w 1436930"/>
              <a:gd name="connsiteY1" fmla="*/ 716733 h 1383677"/>
              <a:gd name="connsiteX2" fmla="*/ 11832 w 1436930"/>
              <a:gd name="connsiteY2" fmla="*/ 721466 h 1383677"/>
              <a:gd name="connsiteX3" fmla="*/ 16564 w 1436930"/>
              <a:gd name="connsiteY3" fmla="*/ 735862 h 1383677"/>
              <a:gd name="connsiteX4" fmla="*/ 16564 w 1436930"/>
              <a:gd name="connsiteY4" fmla="*/ 745525 h 1383677"/>
              <a:gd name="connsiteX5" fmla="*/ 11832 w 1436930"/>
              <a:gd name="connsiteY5" fmla="*/ 752723 h 1383677"/>
              <a:gd name="connsiteX6" fmla="*/ 4634 w 1436930"/>
              <a:gd name="connsiteY6" fmla="*/ 757455 h 1383677"/>
              <a:gd name="connsiteX7" fmla="*/ 1529 w 1436930"/>
              <a:gd name="connsiteY7" fmla="*/ 758247 h 1383677"/>
              <a:gd name="connsiteX8" fmla="*/ 0 w 1436930"/>
              <a:gd name="connsiteY8" fmla="*/ 741849 h 1383677"/>
              <a:gd name="connsiteX9" fmla="*/ 278058 w 1436930"/>
              <a:gd name="connsiteY9" fmla="*/ 146379 h 1383677"/>
              <a:gd name="connsiteX10" fmla="*/ 278058 w 1436930"/>
              <a:gd name="connsiteY10" fmla="*/ 150461 h 1383677"/>
              <a:gd name="connsiteX11" fmla="*/ 275691 w 1436930"/>
              <a:gd name="connsiteY11" fmla="*/ 157659 h 1383677"/>
              <a:gd name="connsiteX12" fmla="*/ 270860 w 1436930"/>
              <a:gd name="connsiteY12" fmla="*/ 164857 h 1383677"/>
              <a:gd name="connsiteX13" fmla="*/ 263662 w 1436930"/>
              <a:gd name="connsiteY13" fmla="*/ 169689 h 1383677"/>
              <a:gd name="connsiteX14" fmla="*/ 258183 w 1436930"/>
              <a:gd name="connsiteY14" fmla="*/ 169689 h 1383677"/>
              <a:gd name="connsiteX15" fmla="*/ 278058 w 1436930"/>
              <a:gd name="connsiteY15" fmla="*/ 146379 h 1383677"/>
              <a:gd name="connsiteX16" fmla="*/ 1212715 w 1436930"/>
              <a:gd name="connsiteY16" fmla="*/ 140034 h 1383677"/>
              <a:gd name="connsiteX17" fmla="*/ 1242060 w 1436930"/>
              <a:gd name="connsiteY17" fmla="*/ 162729 h 1383677"/>
              <a:gd name="connsiteX18" fmla="*/ 1243380 w 1436930"/>
              <a:gd name="connsiteY18" fmla="*/ 164112 h 1383677"/>
              <a:gd name="connsiteX19" fmla="*/ 1235387 w 1436930"/>
              <a:gd name="connsiteY19" fmla="*/ 167322 h 1383677"/>
              <a:gd name="connsiteX20" fmla="*/ 1225822 w 1436930"/>
              <a:gd name="connsiteY20" fmla="*/ 167322 h 1383677"/>
              <a:gd name="connsiteX21" fmla="*/ 1216159 w 1436930"/>
              <a:gd name="connsiteY21" fmla="*/ 162491 h 1383677"/>
              <a:gd name="connsiteX22" fmla="*/ 1211426 w 1436930"/>
              <a:gd name="connsiteY22" fmla="*/ 155293 h 1383677"/>
              <a:gd name="connsiteX23" fmla="*/ 1208961 w 1436930"/>
              <a:gd name="connsiteY23" fmla="*/ 150461 h 1383677"/>
              <a:gd name="connsiteX24" fmla="*/ 1211426 w 1436930"/>
              <a:gd name="connsiteY24" fmla="*/ 143263 h 1383677"/>
              <a:gd name="connsiteX25" fmla="*/ 1212715 w 1436930"/>
              <a:gd name="connsiteY25" fmla="*/ 140034 h 1383677"/>
              <a:gd name="connsiteX26" fmla="*/ 753123 w 1436930"/>
              <a:gd name="connsiteY26" fmla="*/ 64086 h 1383677"/>
              <a:gd name="connsiteX27" fmla="*/ 717133 w 1436930"/>
              <a:gd name="connsiteY27" fmla="*/ 68917 h 1383677"/>
              <a:gd name="connsiteX28" fmla="*/ 681144 w 1436930"/>
              <a:gd name="connsiteY28" fmla="*/ 78482 h 1383677"/>
              <a:gd name="connsiteX29" fmla="*/ 673946 w 1436930"/>
              <a:gd name="connsiteY29" fmla="*/ 78482 h 1383677"/>
              <a:gd name="connsiteX30" fmla="*/ 669213 w 1436930"/>
              <a:gd name="connsiteY30" fmla="*/ 76115 h 1383677"/>
              <a:gd name="connsiteX31" fmla="*/ 666748 w 1436930"/>
              <a:gd name="connsiteY31" fmla="*/ 71284 h 1383677"/>
              <a:gd name="connsiteX32" fmla="*/ 664381 w 1436930"/>
              <a:gd name="connsiteY32" fmla="*/ 66551 h 1383677"/>
              <a:gd name="connsiteX33" fmla="*/ 637956 w 1436930"/>
              <a:gd name="connsiteY33" fmla="*/ 73749 h 1383677"/>
              <a:gd name="connsiteX34" fmla="*/ 580372 w 1436930"/>
              <a:gd name="connsiteY34" fmla="*/ 90511 h 1383677"/>
              <a:gd name="connsiteX35" fmla="*/ 525253 w 1436930"/>
              <a:gd name="connsiteY35" fmla="*/ 114471 h 1383677"/>
              <a:gd name="connsiteX36" fmla="*/ 458007 w 1436930"/>
              <a:gd name="connsiteY36" fmla="*/ 143263 h 1383677"/>
              <a:gd name="connsiteX37" fmla="*/ 426848 w 1436930"/>
              <a:gd name="connsiteY37" fmla="*/ 157659 h 1383677"/>
              <a:gd name="connsiteX38" fmla="*/ 398057 w 1436930"/>
              <a:gd name="connsiteY38" fmla="*/ 176886 h 1383677"/>
              <a:gd name="connsiteX39" fmla="*/ 369265 w 1436930"/>
              <a:gd name="connsiteY39" fmla="*/ 193649 h 1383677"/>
              <a:gd name="connsiteX40" fmla="*/ 340473 w 1436930"/>
              <a:gd name="connsiteY40" fmla="*/ 215243 h 1383677"/>
              <a:gd name="connsiteX41" fmla="*/ 314047 w 1436930"/>
              <a:gd name="connsiteY41" fmla="*/ 239302 h 1383677"/>
              <a:gd name="connsiteX42" fmla="*/ 290087 w 1436930"/>
              <a:gd name="connsiteY42" fmla="*/ 265628 h 1383677"/>
              <a:gd name="connsiteX43" fmla="*/ 266127 w 1436930"/>
              <a:gd name="connsiteY43" fmla="*/ 294420 h 1383677"/>
              <a:gd name="connsiteX44" fmla="*/ 242068 w 1436930"/>
              <a:gd name="connsiteY44" fmla="*/ 325677 h 1383677"/>
              <a:gd name="connsiteX45" fmla="*/ 220474 w 1436930"/>
              <a:gd name="connsiteY45" fmla="*/ 356835 h 1383677"/>
              <a:gd name="connsiteX46" fmla="*/ 201345 w 1436930"/>
              <a:gd name="connsiteY46" fmla="*/ 390459 h 1383677"/>
              <a:gd name="connsiteX47" fmla="*/ 184484 w 1436930"/>
              <a:gd name="connsiteY47" fmla="*/ 423983 h 1383677"/>
              <a:gd name="connsiteX48" fmla="*/ 167722 w 1436930"/>
              <a:gd name="connsiteY48" fmla="*/ 457607 h 1383677"/>
              <a:gd name="connsiteX49" fmla="*/ 153326 w 1436930"/>
              <a:gd name="connsiteY49" fmla="*/ 491230 h 1383677"/>
              <a:gd name="connsiteX50" fmla="*/ 141296 w 1436930"/>
              <a:gd name="connsiteY50" fmla="*/ 527220 h 1383677"/>
              <a:gd name="connsiteX51" fmla="*/ 131732 w 1436930"/>
              <a:gd name="connsiteY51" fmla="*/ 565576 h 1383677"/>
              <a:gd name="connsiteX52" fmla="*/ 122167 w 1436930"/>
              <a:gd name="connsiteY52" fmla="*/ 601566 h 1383677"/>
              <a:gd name="connsiteX53" fmla="*/ 117336 w 1436930"/>
              <a:gd name="connsiteY53" fmla="*/ 637555 h 1383677"/>
              <a:gd name="connsiteX54" fmla="*/ 112504 w 1436930"/>
              <a:gd name="connsiteY54" fmla="*/ 675912 h 1383677"/>
              <a:gd name="connsiteX55" fmla="*/ 110138 w 1436930"/>
              <a:gd name="connsiteY55" fmla="*/ 714268 h 1383677"/>
              <a:gd name="connsiteX56" fmla="*/ 107772 w 1436930"/>
              <a:gd name="connsiteY56" fmla="*/ 752723 h 1383677"/>
              <a:gd name="connsiteX57" fmla="*/ 110138 w 1436930"/>
              <a:gd name="connsiteY57" fmla="*/ 788712 h 1383677"/>
              <a:gd name="connsiteX58" fmla="*/ 114970 w 1436930"/>
              <a:gd name="connsiteY58" fmla="*/ 827069 h 1383677"/>
              <a:gd name="connsiteX59" fmla="*/ 119702 w 1436930"/>
              <a:gd name="connsiteY59" fmla="*/ 872623 h 1383677"/>
              <a:gd name="connsiteX60" fmla="*/ 131732 w 1436930"/>
              <a:gd name="connsiteY60" fmla="*/ 915810 h 1383677"/>
              <a:gd name="connsiteX61" fmla="*/ 143761 w 1436930"/>
              <a:gd name="connsiteY61" fmla="*/ 958998 h 1383677"/>
              <a:gd name="connsiteX62" fmla="*/ 158157 w 1436930"/>
              <a:gd name="connsiteY62" fmla="*/ 1002186 h 1383677"/>
              <a:gd name="connsiteX63" fmla="*/ 177286 w 1436930"/>
              <a:gd name="connsiteY63" fmla="*/ 1043007 h 1383677"/>
              <a:gd name="connsiteX64" fmla="*/ 198880 w 1436930"/>
              <a:gd name="connsiteY64" fmla="*/ 1081363 h 1383677"/>
              <a:gd name="connsiteX65" fmla="*/ 222939 w 1436930"/>
              <a:gd name="connsiteY65" fmla="*/ 1119818 h 1383677"/>
              <a:gd name="connsiteX66" fmla="*/ 251731 w 1436930"/>
              <a:gd name="connsiteY66" fmla="*/ 1155808 h 1383677"/>
              <a:gd name="connsiteX67" fmla="*/ 278058 w 1436930"/>
              <a:gd name="connsiteY67" fmla="*/ 1186966 h 1383677"/>
              <a:gd name="connsiteX68" fmla="*/ 309314 w 1436930"/>
              <a:gd name="connsiteY68" fmla="*/ 1213391 h 1383677"/>
              <a:gd name="connsiteX69" fmla="*/ 342839 w 1436930"/>
              <a:gd name="connsiteY69" fmla="*/ 1237352 h 1383677"/>
              <a:gd name="connsiteX70" fmla="*/ 376463 w 1436930"/>
              <a:gd name="connsiteY70" fmla="*/ 1258946 h 1383677"/>
              <a:gd name="connsiteX71" fmla="*/ 378829 w 1436930"/>
              <a:gd name="connsiteY71" fmla="*/ 1251748 h 1383677"/>
              <a:gd name="connsiteX72" fmla="*/ 383661 w 1436930"/>
              <a:gd name="connsiteY72" fmla="*/ 1244550 h 1383677"/>
              <a:gd name="connsiteX73" fmla="*/ 386027 w 1436930"/>
              <a:gd name="connsiteY73" fmla="*/ 1244550 h 1383677"/>
              <a:gd name="connsiteX74" fmla="*/ 395690 w 1436930"/>
              <a:gd name="connsiteY74" fmla="*/ 1254114 h 1383677"/>
              <a:gd name="connsiteX75" fmla="*/ 402888 w 1436930"/>
              <a:gd name="connsiteY75" fmla="*/ 1268510 h 1383677"/>
              <a:gd name="connsiteX76" fmla="*/ 402888 w 1436930"/>
              <a:gd name="connsiteY76" fmla="*/ 1273341 h 1383677"/>
              <a:gd name="connsiteX77" fmla="*/ 450809 w 1436930"/>
              <a:gd name="connsiteY77" fmla="*/ 1294935 h 1383677"/>
              <a:gd name="connsiteX78" fmla="*/ 448442 w 1436930"/>
              <a:gd name="connsiteY78" fmla="*/ 1282906 h 1383677"/>
              <a:gd name="connsiteX79" fmla="*/ 448442 w 1436930"/>
              <a:gd name="connsiteY79" fmla="*/ 1268510 h 1383677"/>
              <a:gd name="connsiteX80" fmla="*/ 450809 w 1436930"/>
              <a:gd name="connsiteY80" fmla="*/ 1256579 h 1383677"/>
              <a:gd name="connsiteX81" fmla="*/ 453274 w 1436930"/>
              <a:gd name="connsiteY81" fmla="*/ 1244550 h 1383677"/>
              <a:gd name="connsiteX82" fmla="*/ 455640 w 1436930"/>
              <a:gd name="connsiteY82" fmla="*/ 1244550 h 1383677"/>
              <a:gd name="connsiteX83" fmla="*/ 458007 w 1436930"/>
              <a:gd name="connsiteY83" fmla="*/ 1258946 h 1383677"/>
              <a:gd name="connsiteX84" fmla="*/ 462838 w 1436930"/>
              <a:gd name="connsiteY84" fmla="*/ 1270975 h 1383677"/>
              <a:gd name="connsiteX85" fmla="*/ 470036 w 1436930"/>
              <a:gd name="connsiteY85" fmla="*/ 1285371 h 1383677"/>
              <a:gd name="connsiteX86" fmla="*/ 474868 w 1436930"/>
              <a:gd name="connsiteY86" fmla="*/ 1297302 h 1383677"/>
              <a:gd name="connsiteX87" fmla="*/ 479601 w 1436930"/>
              <a:gd name="connsiteY87" fmla="*/ 1304500 h 1383677"/>
              <a:gd name="connsiteX88" fmla="*/ 520422 w 1436930"/>
              <a:gd name="connsiteY88" fmla="*/ 1316529 h 1383677"/>
              <a:gd name="connsiteX89" fmla="*/ 513224 w 1436930"/>
              <a:gd name="connsiteY89" fmla="*/ 1294935 h 1383677"/>
              <a:gd name="connsiteX90" fmla="*/ 510858 w 1436930"/>
              <a:gd name="connsiteY90" fmla="*/ 1282906 h 1383677"/>
              <a:gd name="connsiteX91" fmla="*/ 508392 w 1436930"/>
              <a:gd name="connsiteY91" fmla="*/ 1268510 h 1383677"/>
              <a:gd name="connsiteX92" fmla="*/ 508392 w 1436930"/>
              <a:gd name="connsiteY92" fmla="*/ 1254114 h 1383677"/>
              <a:gd name="connsiteX93" fmla="*/ 510858 w 1436930"/>
              <a:gd name="connsiteY93" fmla="*/ 1249381 h 1383677"/>
              <a:gd name="connsiteX94" fmla="*/ 513224 w 1436930"/>
              <a:gd name="connsiteY94" fmla="*/ 1244550 h 1383677"/>
              <a:gd name="connsiteX95" fmla="*/ 518055 w 1436930"/>
              <a:gd name="connsiteY95" fmla="*/ 1244550 h 1383677"/>
              <a:gd name="connsiteX96" fmla="*/ 522788 w 1436930"/>
              <a:gd name="connsiteY96" fmla="*/ 1246916 h 1383677"/>
              <a:gd name="connsiteX97" fmla="*/ 529986 w 1436930"/>
              <a:gd name="connsiteY97" fmla="*/ 1254114 h 1383677"/>
              <a:gd name="connsiteX98" fmla="*/ 537184 w 1436930"/>
              <a:gd name="connsiteY98" fmla="*/ 1273341 h 1383677"/>
              <a:gd name="connsiteX99" fmla="*/ 544382 w 1436930"/>
              <a:gd name="connsiteY99" fmla="*/ 1299767 h 1383677"/>
              <a:gd name="connsiteX100" fmla="*/ 551580 w 1436930"/>
              <a:gd name="connsiteY100" fmla="*/ 1311698 h 1383677"/>
              <a:gd name="connsiteX101" fmla="*/ 561243 w 1436930"/>
              <a:gd name="connsiteY101" fmla="*/ 1321361 h 1383677"/>
              <a:gd name="connsiteX102" fmla="*/ 563610 w 1436930"/>
              <a:gd name="connsiteY102" fmla="*/ 1326094 h 1383677"/>
              <a:gd name="connsiteX103" fmla="*/ 570808 w 1436930"/>
              <a:gd name="connsiteY103" fmla="*/ 1326094 h 1383677"/>
              <a:gd name="connsiteX104" fmla="*/ 626025 w 1436930"/>
              <a:gd name="connsiteY104" fmla="*/ 1333292 h 1383677"/>
              <a:gd name="connsiteX105" fmla="*/ 606798 w 1436930"/>
              <a:gd name="connsiteY105" fmla="*/ 1299767 h 1383677"/>
              <a:gd name="connsiteX106" fmla="*/ 601966 w 1436930"/>
              <a:gd name="connsiteY106" fmla="*/ 1287737 h 1383677"/>
              <a:gd name="connsiteX107" fmla="*/ 599600 w 1436930"/>
              <a:gd name="connsiteY107" fmla="*/ 1275708 h 1383677"/>
              <a:gd name="connsiteX108" fmla="*/ 597233 w 1436930"/>
              <a:gd name="connsiteY108" fmla="*/ 1263777 h 1383677"/>
              <a:gd name="connsiteX109" fmla="*/ 597233 w 1436930"/>
              <a:gd name="connsiteY109" fmla="*/ 1251748 h 1383677"/>
              <a:gd name="connsiteX110" fmla="*/ 599600 w 1436930"/>
              <a:gd name="connsiteY110" fmla="*/ 1249381 h 1383677"/>
              <a:gd name="connsiteX111" fmla="*/ 604431 w 1436930"/>
              <a:gd name="connsiteY111" fmla="*/ 1249381 h 1383677"/>
              <a:gd name="connsiteX112" fmla="*/ 613995 w 1436930"/>
              <a:gd name="connsiteY112" fmla="*/ 1258946 h 1383677"/>
              <a:gd name="connsiteX113" fmla="*/ 623560 w 1436930"/>
              <a:gd name="connsiteY113" fmla="*/ 1270975 h 1383677"/>
              <a:gd name="connsiteX114" fmla="*/ 640421 w 1436930"/>
              <a:gd name="connsiteY114" fmla="*/ 1294935 h 1383677"/>
              <a:gd name="connsiteX115" fmla="*/ 657183 w 1436930"/>
              <a:gd name="connsiteY115" fmla="*/ 1314163 h 1383677"/>
              <a:gd name="connsiteX116" fmla="*/ 662015 w 1436930"/>
              <a:gd name="connsiteY116" fmla="*/ 1323727 h 1383677"/>
              <a:gd name="connsiteX117" fmla="*/ 669213 w 1436930"/>
              <a:gd name="connsiteY117" fmla="*/ 1335757 h 1383677"/>
              <a:gd name="connsiteX118" fmla="*/ 731529 w 1436930"/>
              <a:gd name="connsiteY118" fmla="*/ 1335757 h 1383677"/>
              <a:gd name="connsiteX119" fmla="*/ 712400 w 1436930"/>
              <a:gd name="connsiteY119" fmla="*/ 1318896 h 1383677"/>
              <a:gd name="connsiteX120" fmla="*/ 698005 w 1436930"/>
              <a:gd name="connsiteY120" fmla="*/ 1297302 h 1383677"/>
              <a:gd name="connsiteX121" fmla="*/ 690807 w 1436930"/>
              <a:gd name="connsiteY121" fmla="*/ 1287737 h 1383677"/>
              <a:gd name="connsiteX122" fmla="*/ 685975 w 1436930"/>
              <a:gd name="connsiteY122" fmla="*/ 1275708 h 1383677"/>
              <a:gd name="connsiteX123" fmla="*/ 681144 w 1436930"/>
              <a:gd name="connsiteY123" fmla="*/ 1263777 h 1383677"/>
              <a:gd name="connsiteX124" fmla="*/ 678777 w 1436930"/>
              <a:gd name="connsiteY124" fmla="*/ 1251748 h 1383677"/>
              <a:gd name="connsiteX125" fmla="*/ 681144 w 1436930"/>
              <a:gd name="connsiteY125" fmla="*/ 1249381 h 1383677"/>
              <a:gd name="connsiteX126" fmla="*/ 683609 w 1436930"/>
              <a:gd name="connsiteY126" fmla="*/ 1249381 h 1383677"/>
              <a:gd name="connsiteX127" fmla="*/ 705202 w 1436930"/>
              <a:gd name="connsiteY127" fmla="*/ 1266144 h 1383677"/>
              <a:gd name="connsiteX128" fmla="*/ 726796 w 1436930"/>
              <a:gd name="connsiteY128" fmla="*/ 1282906 h 1383677"/>
              <a:gd name="connsiteX129" fmla="*/ 745925 w 1436930"/>
              <a:gd name="connsiteY129" fmla="*/ 1302133 h 1383677"/>
              <a:gd name="connsiteX130" fmla="*/ 762786 w 1436930"/>
              <a:gd name="connsiteY130" fmla="*/ 1321361 h 1383677"/>
              <a:gd name="connsiteX131" fmla="*/ 767519 w 1436930"/>
              <a:gd name="connsiteY131" fmla="*/ 1328559 h 1383677"/>
              <a:gd name="connsiteX132" fmla="*/ 767519 w 1436930"/>
              <a:gd name="connsiteY132" fmla="*/ 1335757 h 1383677"/>
              <a:gd name="connsiteX133" fmla="*/ 805974 w 1436930"/>
              <a:gd name="connsiteY133" fmla="*/ 1330925 h 1383677"/>
              <a:gd name="connsiteX134" fmla="*/ 841964 w 1436930"/>
              <a:gd name="connsiteY134" fmla="*/ 1326094 h 1383677"/>
              <a:gd name="connsiteX135" fmla="*/ 805974 w 1436930"/>
              <a:gd name="connsiteY135" fmla="*/ 1287737 h 1383677"/>
              <a:gd name="connsiteX136" fmla="*/ 784380 w 1436930"/>
              <a:gd name="connsiteY136" fmla="*/ 1266144 h 1383677"/>
              <a:gd name="connsiteX137" fmla="*/ 777182 w 1436930"/>
              <a:gd name="connsiteY137" fmla="*/ 1254114 h 1383677"/>
              <a:gd name="connsiteX138" fmla="*/ 772351 w 1436930"/>
              <a:gd name="connsiteY138" fmla="*/ 1239718 h 1383677"/>
              <a:gd name="connsiteX139" fmla="*/ 772351 w 1436930"/>
              <a:gd name="connsiteY139" fmla="*/ 1237352 h 1383677"/>
              <a:gd name="connsiteX140" fmla="*/ 781915 w 1436930"/>
              <a:gd name="connsiteY140" fmla="*/ 1237352 h 1383677"/>
              <a:gd name="connsiteX141" fmla="*/ 789113 w 1436930"/>
              <a:gd name="connsiteY141" fmla="*/ 1239718 h 1383677"/>
              <a:gd name="connsiteX142" fmla="*/ 803509 w 1436930"/>
              <a:gd name="connsiteY142" fmla="*/ 1246916 h 1383677"/>
              <a:gd name="connsiteX143" fmla="*/ 815538 w 1436930"/>
              <a:gd name="connsiteY143" fmla="*/ 1256579 h 1383677"/>
              <a:gd name="connsiteX144" fmla="*/ 827568 w 1436930"/>
              <a:gd name="connsiteY144" fmla="*/ 1266144 h 1383677"/>
              <a:gd name="connsiteX145" fmla="*/ 853895 w 1436930"/>
              <a:gd name="connsiteY145" fmla="*/ 1292569 h 1383677"/>
              <a:gd name="connsiteX146" fmla="*/ 877855 w 1436930"/>
              <a:gd name="connsiteY146" fmla="*/ 1318896 h 1383677"/>
              <a:gd name="connsiteX147" fmla="*/ 880320 w 1436930"/>
              <a:gd name="connsiteY147" fmla="*/ 1318896 h 1383677"/>
              <a:gd name="connsiteX148" fmla="*/ 928241 w 1436930"/>
              <a:gd name="connsiteY148" fmla="*/ 1309331 h 1383677"/>
              <a:gd name="connsiteX149" fmla="*/ 906647 w 1436930"/>
              <a:gd name="connsiteY149" fmla="*/ 1292569 h 1383677"/>
              <a:gd name="connsiteX150" fmla="*/ 887518 w 1436930"/>
              <a:gd name="connsiteY150" fmla="*/ 1273341 h 1383677"/>
              <a:gd name="connsiteX151" fmla="*/ 877855 w 1436930"/>
              <a:gd name="connsiteY151" fmla="*/ 1261312 h 1383677"/>
              <a:gd name="connsiteX152" fmla="*/ 868291 w 1436930"/>
              <a:gd name="connsiteY152" fmla="*/ 1246916 h 1383677"/>
              <a:gd name="connsiteX153" fmla="*/ 861093 w 1436930"/>
              <a:gd name="connsiteY153" fmla="*/ 1232520 h 1383677"/>
              <a:gd name="connsiteX154" fmla="*/ 858726 w 1436930"/>
              <a:gd name="connsiteY154" fmla="*/ 1225322 h 1383677"/>
              <a:gd name="connsiteX155" fmla="*/ 858726 w 1436930"/>
              <a:gd name="connsiteY155" fmla="*/ 1218124 h 1383677"/>
              <a:gd name="connsiteX156" fmla="*/ 861093 w 1436930"/>
              <a:gd name="connsiteY156" fmla="*/ 1215758 h 1383677"/>
              <a:gd name="connsiteX157" fmla="*/ 863459 w 1436930"/>
              <a:gd name="connsiteY157" fmla="*/ 1215758 h 1383677"/>
              <a:gd name="connsiteX158" fmla="*/ 880320 w 1436930"/>
              <a:gd name="connsiteY158" fmla="*/ 1225322 h 1383677"/>
              <a:gd name="connsiteX159" fmla="*/ 894716 w 1436930"/>
              <a:gd name="connsiteY159" fmla="*/ 1237352 h 1383677"/>
              <a:gd name="connsiteX160" fmla="*/ 921043 w 1436930"/>
              <a:gd name="connsiteY160" fmla="*/ 1261312 h 1383677"/>
              <a:gd name="connsiteX161" fmla="*/ 966696 w 1436930"/>
              <a:gd name="connsiteY161" fmla="*/ 1297302 h 1383677"/>
              <a:gd name="connsiteX162" fmla="*/ 1026646 w 1436930"/>
              <a:gd name="connsiteY162" fmla="*/ 1275708 h 1383677"/>
              <a:gd name="connsiteX163" fmla="*/ 1002686 w 1436930"/>
              <a:gd name="connsiteY163" fmla="*/ 1258946 h 1383677"/>
              <a:gd name="connsiteX164" fmla="*/ 985824 w 1436930"/>
              <a:gd name="connsiteY164" fmla="*/ 1242183 h 1383677"/>
              <a:gd name="connsiteX165" fmla="*/ 969062 w 1436930"/>
              <a:gd name="connsiteY165" fmla="*/ 1222956 h 1383677"/>
              <a:gd name="connsiteX166" fmla="*/ 954666 w 1436930"/>
              <a:gd name="connsiteY166" fmla="*/ 1203728 h 1383677"/>
              <a:gd name="connsiteX167" fmla="*/ 945102 w 1436930"/>
              <a:gd name="connsiteY167" fmla="*/ 1182135 h 1383677"/>
              <a:gd name="connsiteX168" fmla="*/ 947468 w 1436930"/>
              <a:gd name="connsiteY168" fmla="*/ 1177402 h 1383677"/>
              <a:gd name="connsiteX169" fmla="*/ 952300 w 1436930"/>
              <a:gd name="connsiteY169" fmla="*/ 1174937 h 1383677"/>
              <a:gd name="connsiteX170" fmla="*/ 969062 w 1436930"/>
              <a:gd name="connsiteY170" fmla="*/ 1184600 h 1383677"/>
              <a:gd name="connsiteX171" fmla="*/ 983458 w 1436930"/>
              <a:gd name="connsiteY171" fmla="*/ 1196530 h 1383677"/>
              <a:gd name="connsiteX172" fmla="*/ 1012250 w 1436930"/>
              <a:gd name="connsiteY172" fmla="*/ 1220589 h 1383677"/>
              <a:gd name="connsiteX173" fmla="*/ 1031477 w 1436930"/>
              <a:gd name="connsiteY173" fmla="*/ 1237352 h 1383677"/>
              <a:gd name="connsiteX174" fmla="*/ 1041042 w 1436930"/>
              <a:gd name="connsiteY174" fmla="*/ 1244550 h 1383677"/>
              <a:gd name="connsiteX175" fmla="*/ 1050606 w 1436930"/>
              <a:gd name="connsiteY175" fmla="*/ 1249381 h 1383677"/>
              <a:gd name="connsiteX176" fmla="*/ 1069834 w 1436930"/>
              <a:gd name="connsiteY176" fmla="*/ 1256579 h 1383677"/>
              <a:gd name="connsiteX177" fmla="*/ 1105823 w 1436930"/>
              <a:gd name="connsiteY177" fmla="*/ 1237352 h 1383677"/>
              <a:gd name="connsiteX178" fmla="*/ 1093794 w 1436930"/>
              <a:gd name="connsiteY178" fmla="*/ 1230154 h 1383677"/>
              <a:gd name="connsiteX179" fmla="*/ 1084230 w 1436930"/>
              <a:gd name="connsiteY179" fmla="*/ 1220589 h 1383677"/>
              <a:gd name="connsiteX180" fmla="*/ 1055438 w 1436930"/>
              <a:gd name="connsiteY180" fmla="*/ 1191798 h 1383677"/>
              <a:gd name="connsiteX181" fmla="*/ 1041042 w 1436930"/>
              <a:gd name="connsiteY181" fmla="*/ 1177402 h 1383677"/>
              <a:gd name="connsiteX182" fmla="*/ 1031477 w 1436930"/>
              <a:gd name="connsiteY182" fmla="*/ 1160541 h 1383677"/>
              <a:gd name="connsiteX183" fmla="*/ 1031477 w 1436930"/>
              <a:gd name="connsiteY183" fmla="*/ 1155808 h 1383677"/>
              <a:gd name="connsiteX184" fmla="*/ 1033844 w 1436930"/>
              <a:gd name="connsiteY184" fmla="*/ 1153343 h 1383677"/>
              <a:gd name="connsiteX185" fmla="*/ 1053071 w 1436930"/>
              <a:gd name="connsiteY185" fmla="*/ 1153343 h 1383677"/>
              <a:gd name="connsiteX186" fmla="*/ 1060269 w 1436930"/>
              <a:gd name="connsiteY186" fmla="*/ 1158174 h 1383677"/>
              <a:gd name="connsiteX187" fmla="*/ 1069834 w 1436930"/>
              <a:gd name="connsiteY187" fmla="*/ 1163006 h 1383677"/>
              <a:gd name="connsiteX188" fmla="*/ 1086596 w 1436930"/>
              <a:gd name="connsiteY188" fmla="*/ 1174937 h 1383677"/>
              <a:gd name="connsiteX189" fmla="*/ 1100992 w 1436930"/>
              <a:gd name="connsiteY189" fmla="*/ 1186966 h 1383677"/>
              <a:gd name="connsiteX190" fmla="*/ 1117853 w 1436930"/>
              <a:gd name="connsiteY190" fmla="*/ 1201362 h 1383677"/>
              <a:gd name="connsiteX191" fmla="*/ 1127417 w 1436930"/>
              <a:gd name="connsiteY191" fmla="*/ 1208560 h 1383677"/>
              <a:gd name="connsiteX192" fmla="*/ 1139447 w 1436930"/>
              <a:gd name="connsiteY192" fmla="*/ 1210926 h 1383677"/>
              <a:gd name="connsiteX193" fmla="*/ 1146645 w 1436930"/>
              <a:gd name="connsiteY193" fmla="*/ 1210926 h 1383677"/>
              <a:gd name="connsiteX194" fmla="*/ 1175437 w 1436930"/>
              <a:gd name="connsiteY194" fmla="*/ 1189332 h 1383677"/>
              <a:gd name="connsiteX195" fmla="*/ 1201763 w 1436930"/>
              <a:gd name="connsiteY195" fmla="*/ 1167739 h 1383677"/>
              <a:gd name="connsiteX196" fmla="*/ 1189832 w 1436930"/>
              <a:gd name="connsiteY196" fmla="*/ 1165372 h 1383677"/>
              <a:gd name="connsiteX197" fmla="*/ 1177803 w 1436930"/>
              <a:gd name="connsiteY197" fmla="*/ 1160541 h 1383677"/>
              <a:gd name="connsiteX198" fmla="*/ 1158576 w 1436930"/>
              <a:gd name="connsiteY198" fmla="*/ 1150976 h 1383677"/>
              <a:gd name="connsiteX199" fmla="*/ 1141813 w 1436930"/>
              <a:gd name="connsiteY199" fmla="*/ 1143778 h 1383677"/>
              <a:gd name="connsiteX200" fmla="*/ 1125051 w 1436930"/>
              <a:gd name="connsiteY200" fmla="*/ 1131749 h 1383677"/>
              <a:gd name="connsiteX201" fmla="*/ 1110655 w 1436930"/>
              <a:gd name="connsiteY201" fmla="*/ 1117353 h 1383677"/>
              <a:gd name="connsiteX202" fmla="*/ 1103457 w 1436930"/>
              <a:gd name="connsiteY202" fmla="*/ 1107789 h 1383677"/>
              <a:gd name="connsiteX203" fmla="*/ 1100992 w 1436930"/>
              <a:gd name="connsiteY203" fmla="*/ 1100591 h 1383677"/>
              <a:gd name="connsiteX204" fmla="*/ 1103457 w 1436930"/>
              <a:gd name="connsiteY204" fmla="*/ 1095759 h 1383677"/>
              <a:gd name="connsiteX205" fmla="*/ 1108190 w 1436930"/>
              <a:gd name="connsiteY205" fmla="*/ 1093393 h 1383677"/>
              <a:gd name="connsiteX206" fmla="*/ 1125051 w 1436930"/>
              <a:gd name="connsiteY206" fmla="*/ 1093393 h 1383677"/>
              <a:gd name="connsiteX207" fmla="*/ 1139447 w 1436930"/>
              <a:gd name="connsiteY207" fmla="*/ 1100591 h 1383677"/>
              <a:gd name="connsiteX208" fmla="*/ 1156209 w 1436930"/>
              <a:gd name="connsiteY208" fmla="*/ 1110155 h 1383677"/>
              <a:gd name="connsiteX209" fmla="*/ 1172972 w 1436930"/>
              <a:gd name="connsiteY209" fmla="*/ 1117353 h 1383677"/>
              <a:gd name="connsiteX210" fmla="*/ 1192199 w 1436930"/>
              <a:gd name="connsiteY210" fmla="*/ 1122184 h 1383677"/>
              <a:gd name="connsiteX211" fmla="*/ 1201763 w 1436930"/>
              <a:gd name="connsiteY211" fmla="*/ 1124551 h 1383677"/>
              <a:gd name="connsiteX212" fmla="*/ 1213793 w 1436930"/>
              <a:gd name="connsiteY212" fmla="*/ 1124551 h 1383677"/>
              <a:gd name="connsiteX213" fmla="*/ 1225822 w 1436930"/>
              <a:gd name="connsiteY213" fmla="*/ 1127016 h 1383677"/>
              <a:gd name="connsiteX214" fmla="*/ 1237753 w 1436930"/>
              <a:gd name="connsiteY214" fmla="*/ 1131749 h 1383677"/>
              <a:gd name="connsiteX215" fmla="*/ 1259347 w 1436930"/>
              <a:gd name="connsiteY215" fmla="*/ 1107789 h 1383677"/>
              <a:gd name="connsiteX216" fmla="*/ 1254614 w 1436930"/>
              <a:gd name="connsiteY216" fmla="*/ 1105422 h 1383677"/>
              <a:gd name="connsiteX217" fmla="*/ 1230555 w 1436930"/>
              <a:gd name="connsiteY217" fmla="*/ 1088561 h 1383677"/>
              <a:gd name="connsiteX218" fmla="*/ 1204228 w 1436930"/>
              <a:gd name="connsiteY218" fmla="*/ 1074165 h 1383677"/>
              <a:gd name="connsiteX219" fmla="*/ 1182635 w 1436930"/>
              <a:gd name="connsiteY219" fmla="*/ 1064601 h 1383677"/>
              <a:gd name="connsiteX220" fmla="*/ 1172972 w 1436930"/>
              <a:gd name="connsiteY220" fmla="*/ 1057403 h 1383677"/>
              <a:gd name="connsiteX221" fmla="*/ 1163407 w 1436930"/>
              <a:gd name="connsiteY221" fmla="*/ 1052571 h 1383677"/>
              <a:gd name="connsiteX222" fmla="*/ 1161041 w 1436930"/>
              <a:gd name="connsiteY222" fmla="*/ 1050205 h 1383677"/>
              <a:gd name="connsiteX223" fmla="*/ 1163407 w 1436930"/>
              <a:gd name="connsiteY223" fmla="*/ 1045373 h 1383677"/>
              <a:gd name="connsiteX224" fmla="*/ 1165774 w 1436930"/>
              <a:gd name="connsiteY224" fmla="*/ 1043007 h 1383677"/>
              <a:gd name="connsiteX225" fmla="*/ 1194566 w 1436930"/>
              <a:gd name="connsiteY225" fmla="*/ 1043007 h 1383677"/>
              <a:gd name="connsiteX226" fmla="*/ 1225822 w 1436930"/>
              <a:gd name="connsiteY226" fmla="*/ 1050205 h 1383677"/>
              <a:gd name="connsiteX227" fmla="*/ 1252149 w 1436930"/>
              <a:gd name="connsiteY227" fmla="*/ 1062234 h 1383677"/>
              <a:gd name="connsiteX228" fmla="*/ 1264179 w 1436930"/>
              <a:gd name="connsiteY228" fmla="*/ 1071799 h 1383677"/>
              <a:gd name="connsiteX229" fmla="*/ 1276208 w 1436930"/>
              <a:gd name="connsiteY229" fmla="*/ 1078997 h 1383677"/>
              <a:gd name="connsiteX230" fmla="*/ 1278574 w 1436930"/>
              <a:gd name="connsiteY230" fmla="*/ 1081363 h 1383677"/>
              <a:gd name="connsiteX231" fmla="*/ 1283406 w 1436930"/>
              <a:gd name="connsiteY231" fmla="*/ 1074165 h 1383677"/>
              <a:gd name="connsiteX232" fmla="*/ 1309733 w 1436930"/>
              <a:gd name="connsiteY232" fmla="*/ 1033443 h 1383677"/>
              <a:gd name="connsiteX233" fmla="*/ 1285772 w 1436930"/>
              <a:gd name="connsiteY233" fmla="*/ 1026245 h 1383677"/>
              <a:gd name="connsiteX234" fmla="*/ 1266545 w 1436930"/>
              <a:gd name="connsiteY234" fmla="*/ 1016582 h 1383677"/>
              <a:gd name="connsiteX235" fmla="*/ 1244951 w 1436930"/>
              <a:gd name="connsiteY235" fmla="*/ 1002186 h 1383677"/>
              <a:gd name="connsiteX236" fmla="*/ 1237753 w 1436930"/>
              <a:gd name="connsiteY236" fmla="*/ 992621 h 1383677"/>
              <a:gd name="connsiteX237" fmla="*/ 1235387 w 1436930"/>
              <a:gd name="connsiteY237" fmla="*/ 987790 h 1383677"/>
              <a:gd name="connsiteX238" fmla="*/ 1235387 w 1436930"/>
              <a:gd name="connsiteY238" fmla="*/ 983057 h 1383677"/>
              <a:gd name="connsiteX239" fmla="*/ 1237753 w 1436930"/>
              <a:gd name="connsiteY239" fmla="*/ 978225 h 1383677"/>
              <a:gd name="connsiteX240" fmla="*/ 1240218 w 1436930"/>
              <a:gd name="connsiteY240" fmla="*/ 975859 h 1383677"/>
              <a:gd name="connsiteX241" fmla="*/ 1249783 w 1436930"/>
              <a:gd name="connsiteY241" fmla="*/ 975859 h 1383677"/>
              <a:gd name="connsiteX242" fmla="*/ 1266545 w 1436930"/>
              <a:gd name="connsiteY242" fmla="*/ 980592 h 1383677"/>
              <a:gd name="connsiteX243" fmla="*/ 1297802 w 1436930"/>
              <a:gd name="connsiteY243" fmla="*/ 990255 h 1383677"/>
              <a:gd name="connsiteX244" fmla="*/ 1328960 w 1436930"/>
              <a:gd name="connsiteY244" fmla="*/ 994988 h 1383677"/>
              <a:gd name="connsiteX245" fmla="*/ 1345723 w 1436930"/>
              <a:gd name="connsiteY245" fmla="*/ 956632 h 1383677"/>
              <a:gd name="connsiteX246" fmla="*/ 1314564 w 1436930"/>
              <a:gd name="connsiteY246" fmla="*/ 947067 h 1383677"/>
              <a:gd name="connsiteX247" fmla="*/ 1273743 w 1436930"/>
              <a:gd name="connsiteY247" fmla="*/ 932671 h 1383677"/>
              <a:gd name="connsiteX248" fmla="*/ 1256981 w 1436930"/>
              <a:gd name="connsiteY248" fmla="*/ 923008 h 1383677"/>
              <a:gd name="connsiteX249" fmla="*/ 1240218 w 1436930"/>
              <a:gd name="connsiteY249" fmla="*/ 913444 h 1383677"/>
              <a:gd name="connsiteX250" fmla="*/ 1237753 w 1436930"/>
              <a:gd name="connsiteY250" fmla="*/ 911077 h 1383677"/>
              <a:gd name="connsiteX251" fmla="*/ 1237753 w 1436930"/>
              <a:gd name="connsiteY251" fmla="*/ 908612 h 1383677"/>
              <a:gd name="connsiteX252" fmla="*/ 1240218 w 1436930"/>
              <a:gd name="connsiteY252" fmla="*/ 906246 h 1383677"/>
              <a:gd name="connsiteX253" fmla="*/ 1261812 w 1436930"/>
              <a:gd name="connsiteY253" fmla="*/ 903880 h 1383677"/>
              <a:gd name="connsiteX254" fmla="*/ 1283406 w 1436930"/>
              <a:gd name="connsiteY254" fmla="*/ 903880 h 1383677"/>
              <a:gd name="connsiteX255" fmla="*/ 1302535 w 1436930"/>
              <a:gd name="connsiteY255" fmla="*/ 908612 h 1383677"/>
              <a:gd name="connsiteX256" fmla="*/ 1321762 w 1436930"/>
              <a:gd name="connsiteY256" fmla="*/ 913444 h 1383677"/>
              <a:gd name="connsiteX257" fmla="*/ 1340990 w 1436930"/>
              <a:gd name="connsiteY257" fmla="*/ 915810 h 1383677"/>
              <a:gd name="connsiteX258" fmla="*/ 1357752 w 1436930"/>
              <a:gd name="connsiteY258" fmla="*/ 920642 h 1383677"/>
              <a:gd name="connsiteX259" fmla="*/ 1372148 w 1436930"/>
              <a:gd name="connsiteY259" fmla="*/ 875088 h 1383677"/>
              <a:gd name="connsiteX260" fmla="*/ 1343356 w 1436930"/>
              <a:gd name="connsiteY260" fmla="*/ 877454 h 1383677"/>
              <a:gd name="connsiteX261" fmla="*/ 1316931 w 1436930"/>
              <a:gd name="connsiteY261" fmla="*/ 879821 h 1383677"/>
              <a:gd name="connsiteX262" fmla="*/ 1302535 w 1436930"/>
              <a:gd name="connsiteY262" fmla="*/ 877454 h 1383677"/>
              <a:gd name="connsiteX263" fmla="*/ 1288139 w 1436930"/>
              <a:gd name="connsiteY263" fmla="*/ 872623 h 1383677"/>
              <a:gd name="connsiteX264" fmla="*/ 1261812 w 1436930"/>
              <a:gd name="connsiteY264" fmla="*/ 863058 h 1383677"/>
              <a:gd name="connsiteX265" fmla="*/ 1259347 w 1436930"/>
              <a:gd name="connsiteY265" fmla="*/ 860692 h 1383677"/>
              <a:gd name="connsiteX266" fmla="*/ 1259347 w 1436930"/>
              <a:gd name="connsiteY266" fmla="*/ 858227 h 1383677"/>
              <a:gd name="connsiteX267" fmla="*/ 1261812 w 1436930"/>
              <a:gd name="connsiteY267" fmla="*/ 855860 h 1383677"/>
              <a:gd name="connsiteX268" fmla="*/ 1264179 w 1436930"/>
              <a:gd name="connsiteY268" fmla="*/ 855860 h 1383677"/>
              <a:gd name="connsiteX269" fmla="*/ 1280941 w 1436930"/>
              <a:gd name="connsiteY269" fmla="*/ 853494 h 1383677"/>
              <a:gd name="connsiteX270" fmla="*/ 1295337 w 1436930"/>
              <a:gd name="connsiteY270" fmla="*/ 851029 h 1383677"/>
              <a:gd name="connsiteX271" fmla="*/ 1326594 w 1436930"/>
              <a:gd name="connsiteY271" fmla="*/ 843831 h 1383677"/>
              <a:gd name="connsiteX272" fmla="*/ 1352921 w 1436930"/>
              <a:gd name="connsiteY272" fmla="*/ 839098 h 1383677"/>
              <a:gd name="connsiteX273" fmla="*/ 1367317 w 1436930"/>
              <a:gd name="connsiteY273" fmla="*/ 836633 h 1383677"/>
              <a:gd name="connsiteX274" fmla="*/ 1379346 w 1436930"/>
              <a:gd name="connsiteY274" fmla="*/ 836633 h 1383677"/>
              <a:gd name="connsiteX275" fmla="*/ 1388910 w 1436930"/>
              <a:gd name="connsiteY275" fmla="*/ 788712 h 1383677"/>
              <a:gd name="connsiteX276" fmla="*/ 1372148 w 1436930"/>
              <a:gd name="connsiteY276" fmla="*/ 788712 h 1383677"/>
              <a:gd name="connsiteX277" fmla="*/ 1333792 w 1436930"/>
              <a:gd name="connsiteY277" fmla="*/ 791079 h 1383677"/>
              <a:gd name="connsiteX278" fmla="*/ 1297802 w 1436930"/>
              <a:gd name="connsiteY278" fmla="*/ 793445 h 1383677"/>
              <a:gd name="connsiteX279" fmla="*/ 1280941 w 1436930"/>
              <a:gd name="connsiteY279" fmla="*/ 791079 h 1383677"/>
              <a:gd name="connsiteX280" fmla="*/ 1264179 w 1436930"/>
              <a:gd name="connsiteY280" fmla="*/ 786247 h 1383677"/>
              <a:gd name="connsiteX281" fmla="*/ 1261812 w 1436930"/>
              <a:gd name="connsiteY281" fmla="*/ 783881 h 1383677"/>
              <a:gd name="connsiteX282" fmla="*/ 1264179 w 1436930"/>
              <a:gd name="connsiteY282" fmla="*/ 781514 h 1383677"/>
              <a:gd name="connsiteX283" fmla="*/ 1283406 w 1436930"/>
              <a:gd name="connsiteY283" fmla="*/ 774316 h 1383677"/>
              <a:gd name="connsiteX284" fmla="*/ 1302535 w 1436930"/>
              <a:gd name="connsiteY284" fmla="*/ 767118 h 1383677"/>
              <a:gd name="connsiteX285" fmla="*/ 1345723 w 1436930"/>
              <a:gd name="connsiteY285" fmla="*/ 759920 h 1383677"/>
              <a:gd name="connsiteX286" fmla="*/ 1367317 w 1436930"/>
              <a:gd name="connsiteY286" fmla="*/ 755089 h 1383677"/>
              <a:gd name="connsiteX287" fmla="*/ 1391376 w 1436930"/>
              <a:gd name="connsiteY287" fmla="*/ 755089 h 1383677"/>
              <a:gd name="connsiteX288" fmla="*/ 1393742 w 1436930"/>
              <a:gd name="connsiteY288" fmla="*/ 704703 h 1383677"/>
              <a:gd name="connsiteX289" fmla="*/ 1367317 w 1436930"/>
              <a:gd name="connsiteY289" fmla="*/ 711901 h 1383677"/>
              <a:gd name="connsiteX290" fmla="*/ 1343356 w 1436930"/>
              <a:gd name="connsiteY290" fmla="*/ 719099 h 1383677"/>
              <a:gd name="connsiteX291" fmla="*/ 1319396 w 1436930"/>
              <a:gd name="connsiteY291" fmla="*/ 723931 h 1383677"/>
              <a:gd name="connsiteX292" fmla="*/ 1292970 w 1436930"/>
              <a:gd name="connsiteY292" fmla="*/ 721466 h 1383677"/>
              <a:gd name="connsiteX293" fmla="*/ 1290604 w 1436930"/>
              <a:gd name="connsiteY293" fmla="*/ 719099 h 1383677"/>
              <a:gd name="connsiteX294" fmla="*/ 1288139 w 1436930"/>
              <a:gd name="connsiteY294" fmla="*/ 716733 h 1383677"/>
              <a:gd name="connsiteX295" fmla="*/ 1288139 w 1436930"/>
              <a:gd name="connsiteY295" fmla="*/ 714268 h 1383677"/>
              <a:gd name="connsiteX296" fmla="*/ 1290604 w 1436930"/>
              <a:gd name="connsiteY296" fmla="*/ 709535 h 1383677"/>
              <a:gd name="connsiteX297" fmla="*/ 1302535 w 1436930"/>
              <a:gd name="connsiteY297" fmla="*/ 702337 h 1383677"/>
              <a:gd name="connsiteX298" fmla="*/ 1316931 w 1436930"/>
              <a:gd name="connsiteY298" fmla="*/ 695139 h 1383677"/>
              <a:gd name="connsiteX299" fmla="*/ 1343356 w 1436930"/>
              <a:gd name="connsiteY299" fmla="*/ 683109 h 1383677"/>
              <a:gd name="connsiteX300" fmla="*/ 1391376 w 1436930"/>
              <a:gd name="connsiteY300" fmla="*/ 663882 h 1383677"/>
              <a:gd name="connsiteX301" fmla="*/ 1386544 w 1436930"/>
              <a:gd name="connsiteY301" fmla="*/ 625526 h 1383677"/>
              <a:gd name="connsiteX302" fmla="*/ 1369782 w 1436930"/>
              <a:gd name="connsiteY302" fmla="*/ 635090 h 1383677"/>
              <a:gd name="connsiteX303" fmla="*/ 1352921 w 1436930"/>
              <a:gd name="connsiteY303" fmla="*/ 642288 h 1383677"/>
              <a:gd name="connsiteX304" fmla="*/ 1324129 w 1436930"/>
              <a:gd name="connsiteY304" fmla="*/ 649486 h 1383677"/>
              <a:gd name="connsiteX305" fmla="*/ 1309733 w 1436930"/>
              <a:gd name="connsiteY305" fmla="*/ 651951 h 1383677"/>
              <a:gd name="connsiteX306" fmla="*/ 1295337 w 1436930"/>
              <a:gd name="connsiteY306" fmla="*/ 649486 h 1383677"/>
              <a:gd name="connsiteX307" fmla="*/ 1292970 w 1436930"/>
              <a:gd name="connsiteY307" fmla="*/ 647120 h 1383677"/>
              <a:gd name="connsiteX308" fmla="*/ 1292970 w 1436930"/>
              <a:gd name="connsiteY308" fmla="*/ 642288 h 1383677"/>
              <a:gd name="connsiteX309" fmla="*/ 1302535 w 1436930"/>
              <a:gd name="connsiteY309" fmla="*/ 635090 h 1383677"/>
              <a:gd name="connsiteX310" fmla="*/ 1314564 w 1436930"/>
              <a:gd name="connsiteY310" fmla="*/ 625526 h 1383677"/>
              <a:gd name="connsiteX311" fmla="*/ 1340990 w 1436930"/>
              <a:gd name="connsiteY311" fmla="*/ 611130 h 1383677"/>
              <a:gd name="connsiteX312" fmla="*/ 1360119 w 1436930"/>
              <a:gd name="connsiteY312" fmla="*/ 596734 h 1383677"/>
              <a:gd name="connsiteX313" fmla="*/ 1369782 w 1436930"/>
              <a:gd name="connsiteY313" fmla="*/ 591903 h 1383677"/>
              <a:gd name="connsiteX314" fmla="*/ 1379346 w 1436930"/>
              <a:gd name="connsiteY314" fmla="*/ 587170 h 1383677"/>
              <a:gd name="connsiteX315" fmla="*/ 1369782 w 1436930"/>
              <a:gd name="connsiteY315" fmla="*/ 546348 h 1383677"/>
              <a:gd name="connsiteX316" fmla="*/ 1357752 w 1436930"/>
              <a:gd name="connsiteY316" fmla="*/ 560744 h 1383677"/>
              <a:gd name="connsiteX317" fmla="*/ 1343356 w 1436930"/>
              <a:gd name="connsiteY317" fmla="*/ 572774 h 1383677"/>
              <a:gd name="connsiteX318" fmla="*/ 1333792 w 1436930"/>
              <a:gd name="connsiteY318" fmla="*/ 579972 h 1383677"/>
              <a:gd name="connsiteX319" fmla="*/ 1324129 w 1436930"/>
              <a:gd name="connsiteY319" fmla="*/ 587170 h 1383677"/>
              <a:gd name="connsiteX320" fmla="*/ 1312198 w 1436930"/>
              <a:gd name="connsiteY320" fmla="*/ 591903 h 1383677"/>
              <a:gd name="connsiteX321" fmla="*/ 1307366 w 1436930"/>
              <a:gd name="connsiteY321" fmla="*/ 591903 h 1383677"/>
              <a:gd name="connsiteX322" fmla="*/ 1302535 w 1436930"/>
              <a:gd name="connsiteY322" fmla="*/ 589536 h 1383677"/>
              <a:gd name="connsiteX323" fmla="*/ 1297802 w 1436930"/>
              <a:gd name="connsiteY323" fmla="*/ 584803 h 1383677"/>
              <a:gd name="connsiteX324" fmla="*/ 1297802 w 1436930"/>
              <a:gd name="connsiteY324" fmla="*/ 579972 h 1383677"/>
              <a:gd name="connsiteX325" fmla="*/ 1300168 w 1436930"/>
              <a:gd name="connsiteY325" fmla="*/ 575140 h 1383677"/>
              <a:gd name="connsiteX326" fmla="*/ 1302535 w 1436930"/>
              <a:gd name="connsiteY326" fmla="*/ 570407 h 1383677"/>
              <a:gd name="connsiteX327" fmla="*/ 1309733 w 1436930"/>
              <a:gd name="connsiteY327" fmla="*/ 560744 h 1383677"/>
              <a:gd name="connsiteX328" fmla="*/ 1316931 w 1436930"/>
              <a:gd name="connsiteY328" fmla="*/ 553546 h 1383677"/>
              <a:gd name="connsiteX329" fmla="*/ 1338525 w 1436930"/>
              <a:gd name="connsiteY329" fmla="*/ 534418 h 1383677"/>
              <a:gd name="connsiteX330" fmla="*/ 1348188 w 1436930"/>
              <a:gd name="connsiteY330" fmla="*/ 522388 h 1383677"/>
              <a:gd name="connsiteX331" fmla="*/ 1352921 w 1436930"/>
              <a:gd name="connsiteY331" fmla="*/ 520022 h 1383677"/>
              <a:gd name="connsiteX332" fmla="*/ 1360119 w 1436930"/>
              <a:gd name="connsiteY332" fmla="*/ 517557 h 1383677"/>
              <a:gd name="connsiteX333" fmla="*/ 1343356 w 1436930"/>
              <a:gd name="connsiteY333" fmla="*/ 476834 h 1383677"/>
              <a:gd name="connsiteX334" fmla="*/ 1336158 w 1436930"/>
              <a:gd name="connsiteY334" fmla="*/ 484032 h 1383677"/>
              <a:gd name="connsiteX335" fmla="*/ 1321762 w 1436930"/>
              <a:gd name="connsiteY335" fmla="*/ 493596 h 1383677"/>
              <a:gd name="connsiteX336" fmla="*/ 1309733 w 1436930"/>
              <a:gd name="connsiteY336" fmla="*/ 503161 h 1383677"/>
              <a:gd name="connsiteX337" fmla="*/ 1302535 w 1436930"/>
              <a:gd name="connsiteY337" fmla="*/ 507992 h 1383677"/>
              <a:gd name="connsiteX338" fmla="*/ 1297802 w 1436930"/>
              <a:gd name="connsiteY338" fmla="*/ 510359 h 1383677"/>
              <a:gd name="connsiteX339" fmla="*/ 1290604 w 1436930"/>
              <a:gd name="connsiteY339" fmla="*/ 507992 h 1383677"/>
              <a:gd name="connsiteX340" fmla="*/ 1288139 w 1436930"/>
              <a:gd name="connsiteY340" fmla="*/ 503161 h 1383677"/>
              <a:gd name="connsiteX341" fmla="*/ 1285772 w 1436930"/>
              <a:gd name="connsiteY341" fmla="*/ 498428 h 1383677"/>
              <a:gd name="connsiteX342" fmla="*/ 1285772 w 1436930"/>
              <a:gd name="connsiteY342" fmla="*/ 491230 h 1383677"/>
              <a:gd name="connsiteX343" fmla="*/ 1290604 w 1436930"/>
              <a:gd name="connsiteY343" fmla="*/ 481567 h 1383677"/>
              <a:gd name="connsiteX344" fmla="*/ 1297802 w 1436930"/>
              <a:gd name="connsiteY344" fmla="*/ 472002 h 1383677"/>
              <a:gd name="connsiteX345" fmla="*/ 1307366 w 1436930"/>
              <a:gd name="connsiteY345" fmla="*/ 462438 h 1383677"/>
              <a:gd name="connsiteX346" fmla="*/ 1316931 w 1436930"/>
              <a:gd name="connsiteY346" fmla="*/ 455240 h 1383677"/>
              <a:gd name="connsiteX347" fmla="*/ 1324129 w 1436930"/>
              <a:gd name="connsiteY347" fmla="*/ 452775 h 1383677"/>
              <a:gd name="connsiteX348" fmla="*/ 1331327 w 1436930"/>
              <a:gd name="connsiteY348" fmla="*/ 450409 h 1383677"/>
              <a:gd name="connsiteX349" fmla="*/ 1316931 w 1436930"/>
              <a:gd name="connsiteY349" fmla="*/ 423983 h 1383677"/>
              <a:gd name="connsiteX350" fmla="*/ 1307366 w 1436930"/>
              <a:gd name="connsiteY350" fmla="*/ 431181 h 1383677"/>
              <a:gd name="connsiteX351" fmla="*/ 1297802 w 1436930"/>
              <a:gd name="connsiteY351" fmla="*/ 433646 h 1383677"/>
              <a:gd name="connsiteX352" fmla="*/ 1288139 w 1436930"/>
              <a:gd name="connsiteY352" fmla="*/ 436013 h 1383677"/>
              <a:gd name="connsiteX353" fmla="*/ 1283406 w 1436930"/>
              <a:gd name="connsiteY353" fmla="*/ 433646 h 1383677"/>
              <a:gd name="connsiteX354" fmla="*/ 1278574 w 1436930"/>
              <a:gd name="connsiteY354" fmla="*/ 431181 h 1383677"/>
              <a:gd name="connsiteX355" fmla="*/ 1276208 w 1436930"/>
              <a:gd name="connsiteY355" fmla="*/ 421617 h 1383677"/>
              <a:gd name="connsiteX356" fmla="*/ 1276208 w 1436930"/>
              <a:gd name="connsiteY356" fmla="*/ 414419 h 1383677"/>
              <a:gd name="connsiteX357" fmla="*/ 1280941 w 1436930"/>
              <a:gd name="connsiteY357" fmla="*/ 409587 h 1383677"/>
              <a:gd name="connsiteX358" fmla="*/ 1288139 w 1436930"/>
              <a:gd name="connsiteY358" fmla="*/ 402389 h 1383677"/>
              <a:gd name="connsiteX359" fmla="*/ 1297802 w 1436930"/>
              <a:gd name="connsiteY359" fmla="*/ 392825 h 1383677"/>
              <a:gd name="connsiteX360" fmla="*/ 1283406 w 1436930"/>
              <a:gd name="connsiteY360" fmla="*/ 371231 h 1383677"/>
              <a:gd name="connsiteX361" fmla="*/ 1278574 w 1436930"/>
              <a:gd name="connsiteY361" fmla="*/ 376063 h 1383677"/>
              <a:gd name="connsiteX362" fmla="*/ 1269010 w 1436930"/>
              <a:gd name="connsiteY362" fmla="*/ 380796 h 1383677"/>
              <a:gd name="connsiteX363" fmla="*/ 1252149 w 1436930"/>
              <a:gd name="connsiteY363" fmla="*/ 380796 h 1383677"/>
              <a:gd name="connsiteX364" fmla="*/ 1247416 w 1436930"/>
              <a:gd name="connsiteY364" fmla="*/ 378429 h 1383677"/>
              <a:gd name="connsiteX365" fmla="*/ 1244951 w 1436930"/>
              <a:gd name="connsiteY365" fmla="*/ 373598 h 1383677"/>
              <a:gd name="connsiteX366" fmla="*/ 1247416 w 1436930"/>
              <a:gd name="connsiteY366" fmla="*/ 364033 h 1383677"/>
              <a:gd name="connsiteX367" fmla="*/ 1249783 w 1436930"/>
              <a:gd name="connsiteY367" fmla="*/ 356835 h 1383677"/>
              <a:gd name="connsiteX368" fmla="*/ 1261812 w 1436930"/>
              <a:gd name="connsiteY368" fmla="*/ 344806 h 1383677"/>
              <a:gd name="connsiteX369" fmla="*/ 1264179 w 1436930"/>
              <a:gd name="connsiteY369" fmla="*/ 340073 h 1383677"/>
              <a:gd name="connsiteX370" fmla="*/ 1244951 w 1436930"/>
              <a:gd name="connsiteY370" fmla="*/ 316014 h 1383677"/>
              <a:gd name="connsiteX371" fmla="*/ 1235387 w 1436930"/>
              <a:gd name="connsiteY371" fmla="*/ 320846 h 1383677"/>
              <a:gd name="connsiteX372" fmla="*/ 1225822 w 1436930"/>
              <a:gd name="connsiteY372" fmla="*/ 328043 h 1383677"/>
              <a:gd name="connsiteX373" fmla="*/ 1213793 w 1436930"/>
              <a:gd name="connsiteY373" fmla="*/ 328043 h 1383677"/>
              <a:gd name="connsiteX374" fmla="*/ 1211426 w 1436930"/>
              <a:gd name="connsiteY374" fmla="*/ 323212 h 1383677"/>
              <a:gd name="connsiteX375" fmla="*/ 1208961 w 1436930"/>
              <a:gd name="connsiteY375" fmla="*/ 316014 h 1383677"/>
              <a:gd name="connsiteX376" fmla="*/ 1213793 w 1436930"/>
              <a:gd name="connsiteY376" fmla="*/ 308816 h 1383677"/>
              <a:gd name="connsiteX377" fmla="*/ 1218624 w 1436930"/>
              <a:gd name="connsiteY377" fmla="*/ 301618 h 1383677"/>
              <a:gd name="connsiteX378" fmla="*/ 1228189 w 1436930"/>
              <a:gd name="connsiteY378" fmla="*/ 294420 h 1383677"/>
              <a:gd name="connsiteX379" fmla="*/ 1216159 w 1436930"/>
              <a:gd name="connsiteY379" fmla="*/ 280024 h 1383677"/>
              <a:gd name="connsiteX380" fmla="*/ 1208961 w 1436930"/>
              <a:gd name="connsiteY380" fmla="*/ 284856 h 1383677"/>
              <a:gd name="connsiteX381" fmla="*/ 1201763 w 1436930"/>
              <a:gd name="connsiteY381" fmla="*/ 289687 h 1383677"/>
              <a:gd name="connsiteX382" fmla="*/ 1192199 w 1436930"/>
              <a:gd name="connsiteY382" fmla="*/ 289687 h 1383677"/>
              <a:gd name="connsiteX383" fmla="*/ 1187368 w 1436930"/>
              <a:gd name="connsiteY383" fmla="*/ 287222 h 1383677"/>
              <a:gd name="connsiteX384" fmla="*/ 1182635 w 1436930"/>
              <a:gd name="connsiteY384" fmla="*/ 287222 h 1383677"/>
              <a:gd name="connsiteX385" fmla="*/ 1182635 w 1436930"/>
              <a:gd name="connsiteY385" fmla="*/ 282489 h 1383677"/>
              <a:gd name="connsiteX386" fmla="*/ 1185001 w 1436930"/>
              <a:gd name="connsiteY386" fmla="*/ 280024 h 1383677"/>
              <a:gd name="connsiteX387" fmla="*/ 1185001 w 1436930"/>
              <a:gd name="connsiteY387" fmla="*/ 272826 h 1383677"/>
              <a:gd name="connsiteX388" fmla="*/ 1192199 w 1436930"/>
              <a:gd name="connsiteY388" fmla="*/ 265628 h 1383677"/>
              <a:gd name="connsiteX389" fmla="*/ 1197030 w 1436930"/>
              <a:gd name="connsiteY389" fmla="*/ 260895 h 1383677"/>
              <a:gd name="connsiteX390" fmla="*/ 1170605 w 1436930"/>
              <a:gd name="connsiteY390" fmla="*/ 236837 h 1383677"/>
              <a:gd name="connsiteX391" fmla="*/ 1144180 w 1436930"/>
              <a:gd name="connsiteY391" fmla="*/ 215243 h 1383677"/>
              <a:gd name="connsiteX392" fmla="*/ 1117853 w 1436930"/>
              <a:gd name="connsiteY392" fmla="*/ 193649 h 1383677"/>
              <a:gd name="connsiteX393" fmla="*/ 1089061 w 1436930"/>
              <a:gd name="connsiteY393" fmla="*/ 172055 h 1383677"/>
              <a:gd name="connsiteX394" fmla="*/ 1053071 w 1436930"/>
              <a:gd name="connsiteY394" fmla="*/ 150461 h 1383677"/>
              <a:gd name="connsiteX395" fmla="*/ 1014616 w 1436930"/>
              <a:gd name="connsiteY395" fmla="*/ 131332 h 1383677"/>
              <a:gd name="connsiteX396" fmla="*/ 976260 w 1436930"/>
              <a:gd name="connsiteY396" fmla="*/ 112105 h 1383677"/>
              <a:gd name="connsiteX397" fmla="*/ 937904 w 1436930"/>
              <a:gd name="connsiteY397" fmla="*/ 95343 h 1383677"/>
              <a:gd name="connsiteX398" fmla="*/ 897082 w 1436930"/>
              <a:gd name="connsiteY398" fmla="*/ 80947 h 1383677"/>
              <a:gd name="connsiteX399" fmla="*/ 856261 w 1436930"/>
              <a:gd name="connsiteY399" fmla="*/ 71284 h 1383677"/>
              <a:gd name="connsiteX400" fmla="*/ 815538 w 1436930"/>
              <a:gd name="connsiteY400" fmla="*/ 64086 h 1383677"/>
              <a:gd name="connsiteX401" fmla="*/ 772351 w 1436930"/>
              <a:gd name="connsiteY401" fmla="*/ 64086 h 1383677"/>
              <a:gd name="connsiteX402" fmla="*/ 769984 w 1436930"/>
              <a:gd name="connsiteY402" fmla="*/ 66551 h 1383677"/>
              <a:gd name="connsiteX403" fmla="*/ 767519 w 1436930"/>
              <a:gd name="connsiteY403" fmla="*/ 68917 h 1383677"/>
              <a:gd name="connsiteX404" fmla="*/ 762786 w 1436930"/>
              <a:gd name="connsiteY404" fmla="*/ 71284 h 1383677"/>
              <a:gd name="connsiteX405" fmla="*/ 757955 w 1436930"/>
              <a:gd name="connsiteY405" fmla="*/ 68917 h 1383677"/>
              <a:gd name="connsiteX406" fmla="*/ 753123 w 1436930"/>
              <a:gd name="connsiteY406" fmla="*/ 64086 h 1383677"/>
              <a:gd name="connsiteX407" fmla="*/ 419194 w 1436930"/>
              <a:gd name="connsiteY407" fmla="*/ 36745 h 1383677"/>
              <a:gd name="connsiteX408" fmla="*/ 419650 w 1436930"/>
              <a:gd name="connsiteY408" fmla="*/ 37759 h 1383677"/>
              <a:gd name="connsiteX409" fmla="*/ 422017 w 1436930"/>
              <a:gd name="connsiteY409" fmla="*/ 44957 h 1383677"/>
              <a:gd name="connsiteX410" fmla="*/ 419650 w 1436930"/>
              <a:gd name="connsiteY410" fmla="*/ 52155 h 1383677"/>
              <a:gd name="connsiteX411" fmla="*/ 417284 w 1436930"/>
              <a:gd name="connsiteY411" fmla="*/ 56888 h 1383677"/>
              <a:gd name="connsiteX412" fmla="*/ 412452 w 1436930"/>
              <a:gd name="connsiteY412" fmla="*/ 59353 h 1383677"/>
              <a:gd name="connsiteX413" fmla="*/ 405254 w 1436930"/>
              <a:gd name="connsiteY413" fmla="*/ 61719 h 1383677"/>
              <a:gd name="connsiteX414" fmla="*/ 398057 w 1436930"/>
              <a:gd name="connsiteY414" fmla="*/ 61719 h 1383677"/>
              <a:gd name="connsiteX415" fmla="*/ 393225 w 1436930"/>
              <a:gd name="connsiteY415" fmla="*/ 56888 h 1383677"/>
              <a:gd name="connsiteX416" fmla="*/ 388926 w 1436930"/>
              <a:gd name="connsiteY416" fmla="*/ 50350 h 1383677"/>
              <a:gd name="connsiteX417" fmla="*/ 419194 w 1436930"/>
              <a:gd name="connsiteY417" fmla="*/ 36745 h 1383677"/>
              <a:gd name="connsiteX418" fmla="*/ 698005 w 1436930"/>
              <a:gd name="connsiteY418" fmla="*/ 30561 h 1383677"/>
              <a:gd name="connsiteX419" fmla="*/ 719598 w 1436930"/>
              <a:gd name="connsiteY419" fmla="*/ 30561 h 1383677"/>
              <a:gd name="connsiteX420" fmla="*/ 741192 w 1436930"/>
              <a:gd name="connsiteY420" fmla="*/ 35294 h 1383677"/>
              <a:gd name="connsiteX421" fmla="*/ 820370 w 1436930"/>
              <a:gd name="connsiteY421" fmla="*/ 35294 h 1383677"/>
              <a:gd name="connsiteX422" fmla="*/ 844330 w 1436930"/>
              <a:gd name="connsiteY422" fmla="*/ 40125 h 1383677"/>
              <a:gd name="connsiteX423" fmla="*/ 897082 w 1436930"/>
              <a:gd name="connsiteY423" fmla="*/ 49690 h 1383677"/>
              <a:gd name="connsiteX424" fmla="*/ 945102 w 1436930"/>
              <a:gd name="connsiteY424" fmla="*/ 64086 h 1383677"/>
              <a:gd name="connsiteX425" fmla="*/ 1002686 w 1436930"/>
              <a:gd name="connsiteY425" fmla="*/ 85680 h 1383677"/>
              <a:gd name="connsiteX426" fmla="*/ 1060269 w 1436930"/>
              <a:gd name="connsiteY426" fmla="*/ 114471 h 1383677"/>
              <a:gd name="connsiteX427" fmla="*/ 1117853 w 1436930"/>
              <a:gd name="connsiteY427" fmla="*/ 143263 h 1383677"/>
              <a:gd name="connsiteX428" fmla="*/ 1144180 w 1436930"/>
              <a:gd name="connsiteY428" fmla="*/ 160124 h 1383677"/>
              <a:gd name="connsiteX429" fmla="*/ 1168239 w 1436930"/>
              <a:gd name="connsiteY429" fmla="*/ 179253 h 1383677"/>
              <a:gd name="connsiteX430" fmla="*/ 1211426 w 1436930"/>
              <a:gd name="connsiteY430" fmla="*/ 215243 h 1383677"/>
              <a:gd name="connsiteX431" fmla="*/ 1252149 w 1436930"/>
              <a:gd name="connsiteY431" fmla="*/ 253697 h 1383677"/>
              <a:gd name="connsiteX432" fmla="*/ 1290604 w 1436930"/>
              <a:gd name="connsiteY432" fmla="*/ 296885 h 1383677"/>
              <a:gd name="connsiteX433" fmla="*/ 1324129 w 1436930"/>
              <a:gd name="connsiteY433" fmla="*/ 342439 h 1383677"/>
              <a:gd name="connsiteX434" fmla="*/ 1352921 w 1436930"/>
              <a:gd name="connsiteY434" fmla="*/ 392825 h 1383677"/>
              <a:gd name="connsiteX435" fmla="*/ 1379346 w 1436930"/>
              <a:gd name="connsiteY435" fmla="*/ 443211 h 1383677"/>
              <a:gd name="connsiteX436" fmla="*/ 1400940 w 1436930"/>
              <a:gd name="connsiteY436" fmla="*/ 495963 h 1383677"/>
              <a:gd name="connsiteX437" fmla="*/ 1417702 w 1436930"/>
              <a:gd name="connsiteY437" fmla="*/ 548813 h 1383677"/>
              <a:gd name="connsiteX438" fmla="*/ 1427365 w 1436930"/>
              <a:gd name="connsiteY438" fmla="*/ 603932 h 1383677"/>
              <a:gd name="connsiteX439" fmla="*/ 1434563 w 1436930"/>
              <a:gd name="connsiteY439" fmla="*/ 656684 h 1383677"/>
              <a:gd name="connsiteX440" fmla="*/ 1436930 w 1436930"/>
              <a:gd name="connsiteY440" fmla="*/ 711901 h 1383677"/>
              <a:gd name="connsiteX441" fmla="*/ 1434563 w 1436930"/>
              <a:gd name="connsiteY441" fmla="*/ 767118 h 1383677"/>
              <a:gd name="connsiteX442" fmla="*/ 1429732 w 1436930"/>
              <a:gd name="connsiteY442" fmla="*/ 819871 h 1383677"/>
              <a:gd name="connsiteX443" fmla="*/ 1420167 w 1436930"/>
              <a:gd name="connsiteY443" fmla="*/ 872623 h 1383677"/>
              <a:gd name="connsiteX444" fmla="*/ 1405772 w 1436930"/>
              <a:gd name="connsiteY444" fmla="*/ 923008 h 1383677"/>
              <a:gd name="connsiteX445" fmla="*/ 1386544 w 1436930"/>
              <a:gd name="connsiteY445" fmla="*/ 973394 h 1383677"/>
              <a:gd name="connsiteX446" fmla="*/ 1364950 w 1436930"/>
              <a:gd name="connsiteY446" fmla="*/ 1021413 h 1383677"/>
              <a:gd name="connsiteX447" fmla="*/ 1338525 w 1436930"/>
              <a:gd name="connsiteY447" fmla="*/ 1066967 h 1383677"/>
              <a:gd name="connsiteX448" fmla="*/ 1307366 w 1436930"/>
              <a:gd name="connsiteY448" fmla="*/ 1110155 h 1383677"/>
              <a:gd name="connsiteX449" fmla="*/ 1273743 w 1436930"/>
              <a:gd name="connsiteY449" fmla="*/ 1153343 h 1383677"/>
              <a:gd name="connsiteX450" fmla="*/ 1237753 w 1436930"/>
              <a:gd name="connsiteY450" fmla="*/ 1191798 h 1383677"/>
              <a:gd name="connsiteX451" fmla="*/ 1197030 w 1436930"/>
              <a:gd name="connsiteY451" fmla="*/ 1225322 h 1383677"/>
              <a:gd name="connsiteX452" fmla="*/ 1151378 w 1436930"/>
              <a:gd name="connsiteY452" fmla="*/ 1256579 h 1383677"/>
              <a:gd name="connsiteX453" fmla="*/ 1103457 w 1436930"/>
              <a:gd name="connsiteY453" fmla="*/ 1285371 h 1383677"/>
              <a:gd name="connsiteX454" fmla="*/ 1062636 w 1436930"/>
              <a:gd name="connsiteY454" fmla="*/ 1306965 h 1383677"/>
              <a:gd name="connsiteX455" fmla="*/ 1019448 w 1436930"/>
              <a:gd name="connsiteY455" fmla="*/ 1323727 h 1383677"/>
              <a:gd name="connsiteX456" fmla="*/ 976260 w 1436930"/>
              <a:gd name="connsiteY456" fmla="*/ 1340489 h 1383677"/>
              <a:gd name="connsiteX457" fmla="*/ 930706 w 1436930"/>
              <a:gd name="connsiteY457" fmla="*/ 1352519 h 1383677"/>
              <a:gd name="connsiteX458" fmla="*/ 887518 w 1436930"/>
              <a:gd name="connsiteY458" fmla="*/ 1364548 h 1383677"/>
              <a:gd name="connsiteX459" fmla="*/ 841964 w 1436930"/>
              <a:gd name="connsiteY459" fmla="*/ 1371746 h 1383677"/>
              <a:gd name="connsiteX460" fmla="*/ 796311 w 1436930"/>
              <a:gd name="connsiteY460" fmla="*/ 1378944 h 1383677"/>
              <a:gd name="connsiteX461" fmla="*/ 748390 w 1436930"/>
              <a:gd name="connsiteY461" fmla="*/ 1381311 h 1383677"/>
              <a:gd name="connsiteX462" fmla="*/ 702737 w 1436930"/>
              <a:gd name="connsiteY462" fmla="*/ 1383677 h 1383677"/>
              <a:gd name="connsiteX463" fmla="*/ 657183 w 1436930"/>
              <a:gd name="connsiteY463" fmla="*/ 1381311 h 1383677"/>
              <a:gd name="connsiteX464" fmla="*/ 611629 w 1436930"/>
              <a:gd name="connsiteY464" fmla="*/ 1376479 h 1383677"/>
              <a:gd name="connsiteX465" fmla="*/ 565976 w 1436930"/>
              <a:gd name="connsiteY465" fmla="*/ 1369281 h 1383677"/>
              <a:gd name="connsiteX466" fmla="*/ 520422 w 1436930"/>
              <a:gd name="connsiteY466" fmla="*/ 1359717 h 1383677"/>
              <a:gd name="connsiteX467" fmla="*/ 477234 w 1436930"/>
              <a:gd name="connsiteY467" fmla="*/ 1347687 h 1383677"/>
              <a:gd name="connsiteX468" fmla="*/ 431680 w 1436930"/>
              <a:gd name="connsiteY468" fmla="*/ 1330925 h 1383677"/>
              <a:gd name="connsiteX469" fmla="*/ 390859 w 1436930"/>
              <a:gd name="connsiteY469" fmla="*/ 1314163 h 1383677"/>
              <a:gd name="connsiteX470" fmla="*/ 388492 w 1436930"/>
              <a:gd name="connsiteY470" fmla="*/ 1311698 h 1383677"/>
              <a:gd name="connsiteX471" fmla="*/ 381294 w 1436930"/>
              <a:gd name="connsiteY471" fmla="*/ 1311698 h 1383677"/>
              <a:gd name="connsiteX472" fmla="*/ 376463 w 1436930"/>
              <a:gd name="connsiteY472" fmla="*/ 1306965 h 1383677"/>
              <a:gd name="connsiteX473" fmla="*/ 342839 w 1436930"/>
              <a:gd name="connsiteY473" fmla="*/ 1287737 h 1383677"/>
              <a:gd name="connsiteX474" fmla="*/ 309314 w 1436930"/>
              <a:gd name="connsiteY474" fmla="*/ 1266144 h 1383677"/>
              <a:gd name="connsiteX475" fmla="*/ 280523 w 1436930"/>
              <a:gd name="connsiteY475" fmla="*/ 1242183 h 1383677"/>
              <a:gd name="connsiteX476" fmla="*/ 251731 w 1436930"/>
              <a:gd name="connsiteY476" fmla="*/ 1215758 h 1383677"/>
              <a:gd name="connsiteX477" fmla="*/ 225305 w 1436930"/>
              <a:gd name="connsiteY477" fmla="*/ 1186966 h 1383677"/>
              <a:gd name="connsiteX478" fmla="*/ 198880 w 1436930"/>
              <a:gd name="connsiteY478" fmla="*/ 1155808 h 1383677"/>
              <a:gd name="connsiteX479" fmla="*/ 177286 w 1436930"/>
              <a:gd name="connsiteY479" fmla="*/ 1124551 h 1383677"/>
              <a:gd name="connsiteX480" fmla="*/ 155692 w 1436930"/>
              <a:gd name="connsiteY480" fmla="*/ 1088561 h 1383677"/>
              <a:gd name="connsiteX481" fmla="*/ 138930 w 1436930"/>
              <a:gd name="connsiteY481" fmla="*/ 1055036 h 1383677"/>
              <a:gd name="connsiteX482" fmla="*/ 122167 w 1436930"/>
              <a:gd name="connsiteY482" fmla="*/ 1019047 h 1383677"/>
              <a:gd name="connsiteX483" fmla="*/ 107772 w 1436930"/>
              <a:gd name="connsiteY483" fmla="*/ 980592 h 1383677"/>
              <a:gd name="connsiteX484" fmla="*/ 95742 w 1436930"/>
              <a:gd name="connsiteY484" fmla="*/ 942236 h 1383677"/>
              <a:gd name="connsiteX485" fmla="*/ 86178 w 1436930"/>
              <a:gd name="connsiteY485" fmla="*/ 903880 h 1383677"/>
              <a:gd name="connsiteX486" fmla="*/ 78980 w 1436930"/>
              <a:gd name="connsiteY486" fmla="*/ 865425 h 1383677"/>
              <a:gd name="connsiteX487" fmla="*/ 74148 w 1436930"/>
              <a:gd name="connsiteY487" fmla="*/ 827069 h 1383677"/>
              <a:gd name="connsiteX488" fmla="*/ 71782 w 1436930"/>
              <a:gd name="connsiteY488" fmla="*/ 786247 h 1383677"/>
              <a:gd name="connsiteX489" fmla="*/ 71782 w 1436930"/>
              <a:gd name="connsiteY489" fmla="*/ 745525 h 1383677"/>
              <a:gd name="connsiteX490" fmla="*/ 71782 w 1436930"/>
              <a:gd name="connsiteY490" fmla="*/ 704703 h 1383677"/>
              <a:gd name="connsiteX491" fmla="*/ 76515 w 1436930"/>
              <a:gd name="connsiteY491" fmla="*/ 663882 h 1383677"/>
              <a:gd name="connsiteX492" fmla="*/ 81346 w 1436930"/>
              <a:gd name="connsiteY492" fmla="*/ 623159 h 1383677"/>
              <a:gd name="connsiteX493" fmla="*/ 88544 w 1436930"/>
              <a:gd name="connsiteY493" fmla="*/ 582338 h 1383677"/>
              <a:gd name="connsiteX494" fmla="*/ 100574 w 1436930"/>
              <a:gd name="connsiteY494" fmla="*/ 541616 h 1383677"/>
              <a:gd name="connsiteX495" fmla="*/ 112504 w 1436930"/>
              <a:gd name="connsiteY495" fmla="*/ 500794 h 1383677"/>
              <a:gd name="connsiteX496" fmla="*/ 126900 w 1436930"/>
              <a:gd name="connsiteY496" fmla="*/ 459973 h 1383677"/>
              <a:gd name="connsiteX497" fmla="*/ 143761 w 1436930"/>
              <a:gd name="connsiteY497" fmla="*/ 421617 h 1383677"/>
              <a:gd name="connsiteX498" fmla="*/ 160524 w 1436930"/>
              <a:gd name="connsiteY498" fmla="*/ 385627 h 1383677"/>
              <a:gd name="connsiteX499" fmla="*/ 182118 w 1436930"/>
              <a:gd name="connsiteY499" fmla="*/ 349637 h 1383677"/>
              <a:gd name="connsiteX500" fmla="*/ 206078 w 1436930"/>
              <a:gd name="connsiteY500" fmla="*/ 313648 h 1383677"/>
              <a:gd name="connsiteX501" fmla="*/ 230137 w 1436930"/>
              <a:gd name="connsiteY501" fmla="*/ 280024 h 1383677"/>
              <a:gd name="connsiteX502" fmla="*/ 256464 w 1436930"/>
              <a:gd name="connsiteY502" fmla="*/ 248866 h 1383677"/>
              <a:gd name="connsiteX503" fmla="*/ 285256 w 1436930"/>
              <a:gd name="connsiteY503" fmla="*/ 220074 h 1383677"/>
              <a:gd name="connsiteX504" fmla="*/ 316512 w 1436930"/>
              <a:gd name="connsiteY504" fmla="*/ 191282 h 1383677"/>
              <a:gd name="connsiteX505" fmla="*/ 345304 w 1436930"/>
              <a:gd name="connsiteY505" fmla="*/ 169689 h 1383677"/>
              <a:gd name="connsiteX506" fmla="*/ 374096 w 1436930"/>
              <a:gd name="connsiteY506" fmla="*/ 150461 h 1383677"/>
              <a:gd name="connsiteX507" fmla="*/ 405254 w 1436930"/>
              <a:gd name="connsiteY507" fmla="*/ 133699 h 1383677"/>
              <a:gd name="connsiteX508" fmla="*/ 436413 w 1436930"/>
              <a:gd name="connsiteY508" fmla="*/ 116936 h 1383677"/>
              <a:gd name="connsiteX509" fmla="*/ 498828 w 1436930"/>
              <a:gd name="connsiteY509" fmla="*/ 88145 h 1383677"/>
              <a:gd name="connsiteX510" fmla="*/ 565976 w 1436930"/>
              <a:gd name="connsiteY510" fmla="*/ 64086 h 1383677"/>
              <a:gd name="connsiteX511" fmla="*/ 604431 w 1436930"/>
              <a:gd name="connsiteY511" fmla="*/ 49690 h 1383677"/>
              <a:gd name="connsiteX512" fmla="*/ 649985 w 1436930"/>
              <a:gd name="connsiteY512" fmla="*/ 37759 h 1383677"/>
              <a:gd name="connsiteX513" fmla="*/ 673946 w 1436930"/>
              <a:gd name="connsiteY513" fmla="*/ 32927 h 1383677"/>
              <a:gd name="connsiteX514" fmla="*/ 698005 w 1436930"/>
              <a:gd name="connsiteY514" fmla="*/ 30561 h 1383677"/>
              <a:gd name="connsiteX515" fmla="*/ 570220 w 1436930"/>
              <a:gd name="connsiteY515" fmla="*/ 0 h 1383677"/>
              <a:gd name="connsiteX516" fmla="*/ 586862 w 1436930"/>
              <a:gd name="connsiteY516" fmla="*/ 12 h 1383677"/>
              <a:gd name="connsiteX517" fmla="*/ 580372 w 1436930"/>
              <a:gd name="connsiteY517" fmla="*/ 6502 h 1383677"/>
              <a:gd name="connsiteX518" fmla="*/ 573174 w 1436930"/>
              <a:gd name="connsiteY518" fmla="*/ 11334 h 1383677"/>
              <a:gd name="connsiteX519" fmla="*/ 563610 w 1436930"/>
              <a:gd name="connsiteY519" fmla="*/ 11334 h 1383677"/>
              <a:gd name="connsiteX520" fmla="*/ 556412 w 1436930"/>
              <a:gd name="connsiteY520" fmla="*/ 6502 h 1383677"/>
              <a:gd name="connsiteX521" fmla="*/ 549214 w 1436930"/>
              <a:gd name="connsiteY521" fmla="*/ 4136 h 1383677"/>
              <a:gd name="connsiteX522" fmla="*/ 548067 w 1436930"/>
              <a:gd name="connsiteY522" fmla="*/ 2410 h 1383677"/>
              <a:gd name="connsiteX523" fmla="*/ 570220 w 1436930"/>
              <a:gd name="connsiteY523" fmla="*/ 0 h 1383677"/>
              <a:gd name="connsiteX0" fmla="*/ 0 w 1436930"/>
              <a:gd name="connsiteY0" fmla="*/ 741849 h 1383677"/>
              <a:gd name="connsiteX1" fmla="*/ 4634 w 1436930"/>
              <a:gd name="connsiteY1" fmla="*/ 716733 h 1383677"/>
              <a:gd name="connsiteX2" fmla="*/ 11832 w 1436930"/>
              <a:gd name="connsiteY2" fmla="*/ 721466 h 1383677"/>
              <a:gd name="connsiteX3" fmla="*/ 16564 w 1436930"/>
              <a:gd name="connsiteY3" fmla="*/ 745525 h 1383677"/>
              <a:gd name="connsiteX4" fmla="*/ 11832 w 1436930"/>
              <a:gd name="connsiteY4" fmla="*/ 752723 h 1383677"/>
              <a:gd name="connsiteX5" fmla="*/ 4634 w 1436930"/>
              <a:gd name="connsiteY5" fmla="*/ 757455 h 1383677"/>
              <a:gd name="connsiteX6" fmla="*/ 1529 w 1436930"/>
              <a:gd name="connsiteY6" fmla="*/ 758247 h 1383677"/>
              <a:gd name="connsiteX7" fmla="*/ 0 w 1436930"/>
              <a:gd name="connsiteY7" fmla="*/ 741849 h 1383677"/>
              <a:gd name="connsiteX8" fmla="*/ 278058 w 1436930"/>
              <a:gd name="connsiteY8" fmla="*/ 146379 h 1383677"/>
              <a:gd name="connsiteX9" fmla="*/ 278058 w 1436930"/>
              <a:gd name="connsiteY9" fmla="*/ 150461 h 1383677"/>
              <a:gd name="connsiteX10" fmla="*/ 275691 w 1436930"/>
              <a:gd name="connsiteY10" fmla="*/ 157659 h 1383677"/>
              <a:gd name="connsiteX11" fmla="*/ 270860 w 1436930"/>
              <a:gd name="connsiteY11" fmla="*/ 164857 h 1383677"/>
              <a:gd name="connsiteX12" fmla="*/ 263662 w 1436930"/>
              <a:gd name="connsiteY12" fmla="*/ 169689 h 1383677"/>
              <a:gd name="connsiteX13" fmla="*/ 258183 w 1436930"/>
              <a:gd name="connsiteY13" fmla="*/ 169689 h 1383677"/>
              <a:gd name="connsiteX14" fmla="*/ 278058 w 1436930"/>
              <a:gd name="connsiteY14" fmla="*/ 146379 h 1383677"/>
              <a:gd name="connsiteX15" fmla="*/ 1212715 w 1436930"/>
              <a:gd name="connsiteY15" fmla="*/ 140034 h 1383677"/>
              <a:gd name="connsiteX16" fmla="*/ 1242060 w 1436930"/>
              <a:gd name="connsiteY16" fmla="*/ 162729 h 1383677"/>
              <a:gd name="connsiteX17" fmla="*/ 1243380 w 1436930"/>
              <a:gd name="connsiteY17" fmla="*/ 164112 h 1383677"/>
              <a:gd name="connsiteX18" fmla="*/ 1235387 w 1436930"/>
              <a:gd name="connsiteY18" fmla="*/ 167322 h 1383677"/>
              <a:gd name="connsiteX19" fmla="*/ 1225822 w 1436930"/>
              <a:gd name="connsiteY19" fmla="*/ 167322 h 1383677"/>
              <a:gd name="connsiteX20" fmla="*/ 1216159 w 1436930"/>
              <a:gd name="connsiteY20" fmla="*/ 162491 h 1383677"/>
              <a:gd name="connsiteX21" fmla="*/ 1211426 w 1436930"/>
              <a:gd name="connsiteY21" fmla="*/ 155293 h 1383677"/>
              <a:gd name="connsiteX22" fmla="*/ 1208961 w 1436930"/>
              <a:gd name="connsiteY22" fmla="*/ 150461 h 1383677"/>
              <a:gd name="connsiteX23" fmla="*/ 1211426 w 1436930"/>
              <a:gd name="connsiteY23" fmla="*/ 143263 h 1383677"/>
              <a:gd name="connsiteX24" fmla="*/ 1212715 w 1436930"/>
              <a:gd name="connsiteY24" fmla="*/ 140034 h 1383677"/>
              <a:gd name="connsiteX25" fmla="*/ 753123 w 1436930"/>
              <a:gd name="connsiteY25" fmla="*/ 64086 h 1383677"/>
              <a:gd name="connsiteX26" fmla="*/ 717133 w 1436930"/>
              <a:gd name="connsiteY26" fmla="*/ 68917 h 1383677"/>
              <a:gd name="connsiteX27" fmla="*/ 681144 w 1436930"/>
              <a:gd name="connsiteY27" fmla="*/ 78482 h 1383677"/>
              <a:gd name="connsiteX28" fmla="*/ 673946 w 1436930"/>
              <a:gd name="connsiteY28" fmla="*/ 78482 h 1383677"/>
              <a:gd name="connsiteX29" fmla="*/ 669213 w 1436930"/>
              <a:gd name="connsiteY29" fmla="*/ 76115 h 1383677"/>
              <a:gd name="connsiteX30" fmla="*/ 666748 w 1436930"/>
              <a:gd name="connsiteY30" fmla="*/ 71284 h 1383677"/>
              <a:gd name="connsiteX31" fmla="*/ 664381 w 1436930"/>
              <a:gd name="connsiteY31" fmla="*/ 66551 h 1383677"/>
              <a:gd name="connsiteX32" fmla="*/ 637956 w 1436930"/>
              <a:gd name="connsiteY32" fmla="*/ 73749 h 1383677"/>
              <a:gd name="connsiteX33" fmla="*/ 580372 w 1436930"/>
              <a:gd name="connsiteY33" fmla="*/ 90511 h 1383677"/>
              <a:gd name="connsiteX34" fmla="*/ 525253 w 1436930"/>
              <a:gd name="connsiteY34" fmla="*/ 114471 h 1383677"/>
              <a:gd name="connsiteX35" fmla="*/ 458007 w 1436930"/>
              <a:gd name="connsiteY35" fmla="*/ 143263 h 1383677"/>
              <a:gd name="connsiteX36" fmla="*/ 426848 w 1436930"/>
              <a:gd name="connsiteY36" fmla="*/ 157659 h 1383677"/>
              <a:gd name="connsiteX37" fmla="*/ 398057 w 1436930"/>
              <a:gd name="connsiteY37" fmla="*/ 176886 h 1383677"/>
              <a:gd name="connsiteX38" fmla="*/ 369265 w 1436930"/>
              <a:gd name="connsiteY38" fmla="*/ 193649 h 1383677"/>
              <a:gd name="connsiteX39" fmla="*/ 340473 w 1436930"/>
              <a:gd name="connsiteY39" fmla="*/ 215243 h 1383677"/>
              <a:gd name="connsiteX40" fmla="*/ 314047 w 1436930"/>
              <a:gd name="connsiteY40" fmla="*/ 239302 h 1383677"/>
              <a:gd name="connsiteX41" fmla="*/ 290087 w 1436930"/>
              <a:gd name="connsiteY41" fmla="*/ 265628 h 1383677"/>
              <a:gd name="connsiteX42" fmla="*/ 266127 w 1436930"/>
              <a:gd name="connsiteY42" fmla="*/ 294420 h 1383677"/>
              <a:gd name="connsiteX43" fmla="*/ 242068 w 1436930"/>
              <a:gd name="connsiteY43" fmla="*/ 325677 h 1383677"/>
              <a:gd name="connsiteX44" fmla="*/ 220474 w 1436930"/>
              <a:gd name="connsiteY44" fmla="*/ 356835 h 1383677"/>
              <a:gd name="connsiteX45" fmla="*/ 201345 w 1436930"/>
              <a:gd name="connsiteY45" fmla="*/ 390459 h 1383677"/>
              <a:gd name="connsiteX46" fmla="*/ 184484 w 1436930"/>
              <a:gd name="connsiteY46" fmla="*/ 423983 h 1383677"/>
              <a:gd name="connsiteX47" fmla="*/ 167722 w 1436930"/>
              <a:gd name="connsiteY47" fmla="*/ 457607 h 1383677"/>
              <a:gd name="connsiteX48" fmla="*/ 153326 w 1436930"/>
              <a:gd name="connsiteY48" fmla="*/ 491230 h 1383677"/>
              <a:gd name="connsiteX49" fmla="*/ 141296 w 1436930"/>
              <a:gd name="connsiteY49" fmla="*/ 527220 h 1383677"/>
              <a:gd name="connsiteX50" fmla="*/ 131732 w 1436930"/>
              <a:gd name="connsiteY50" fmla="*/ 565576 h 1383677"/>
              <a:gd name="connsiteX51" fmla="*/ 122167 w 1436930"/>
              <a:gd name="connsiteY51" fmla="*/ 601566 h 1383677"/>
              <a:gd name="connsiteX52" fmla="*/ 117336 w 1436930"/>
              <a:gd name="connsiteY52" fmla="*/ 637555 h 1383677"/>
              <a:gd name="connsiteX53" fmla="*/ 112504 w 1436930"/>
              <a:gd name="connsiteY53" fmla="*/ 675912 h 1383677"/>
              <a:gd name="connsiteX54" fmla="*/ 110138 w 1436930"/>
              <a:gd name="connsiteY54" fmla="*/ 714268 h 1383677"/>
              <a:gd name="connsiteX55" fmla="*/ 107772 w 1436930"/>
              <a:gd name="connsiteY55" fmla="*/ 752723 h 1383677"/>
              <a:gd name="connsiteX56" fmla="*/ 110138 w 1436930"/>
              <a:gd name="connsiteY56" fmla="*/ 788712 h 1383677"/>
              <a:gd name="connsiteX57" fmla="*/ 114970 w 1436930"/>
              <a:gd name="connsiteY57" fmla="*/ 827069 h 1383677"/>
              <a:gd name="connsiteX58" fmla="*/ 119702 w 1436930"/>
              <a:gd name="connsiteY58" fmla="*/ 872623 h 1383677"/>
              <a:gd name="connsiteX59" fmla="*/ 131732 w 1436930"/>
              <a:gd name="connsiteY59" fmla="*/ 915810 h 1383677"/>
              <a:gd name="connsiteX60" fmla="*/ 143761 w 1436930"/>
              <a:gd name="connsiteY60" fmla="*/ 958998 h 1383677"/>
              <a:gd name="connsiteX61" fmla="*/ 158157 w 1436930"/>
              <a:gd name="connsiteY61" fmla="*/ 1002186 h 1383677"/>
              <a:gd name="connsiteX62" fmla="*/ 177286 w 1436930"/>
              <a:gd name="connsiteY62" fmla="*/ 1043007 h 1383677"/>
              <a:gd name="connsiteX63" fmla="*/ 198880 w 1436930"/>
              <a:gd name="connsiteY63" fmla="*/ 1081363 h 1383677"/>
              <a:gd name="connsiteX64" fmla="*/ 222939 w 1436930"/>
              <a:gd name="connsiteY64" fmla="*/ 1119818 h 1383677"/>
              <a:gd name="connsiteX65" fmla="*/ 251731 w 1436930"/>
              <a:gd name="connsiteY65" fmla="*/ 1155808 h 1383677"/>
              <a:gd name="connsiteX66" fmla="*/ 278058 w 1436930"/>
              <a:gd name="connsiteY66" fmla="*/ 1186966 h 1383677"/>
              <a:gd name="connsiteX67" fmla="*/ 309314 w 1436930"/>
              <a:gd name="connsiteY67" fmla="*/ 1213391 h 1383677"/>
              <a:gd name="connsiteX68" fmla="*/ 342839 w 1436930"/>
              <a:gd name="connsiteY68" fmla="*/ 1237352 h 1383677"/>
              <a:gd name="connsiteX69" fmla="*/ 376463 w 1436930"/>
              <a:gd name="connsiteY69" fmla="*/ 1258946 h 1383677"/>
              <a:gd name="connsiteX70" fmla="*/ 378829 w 1436930"/>
              <a:gd name="connsiteY70" fmla="*/ 1251748 h 1383677"/>
              <a:gd name="connsiteX71" fmla="*/ 383661 w 1436930"/>
              <a:gd name="connsiteY71" fmla="*/ 1244550 h 1383677"/>
              <a:gd name="connsiteX72" fmla="*/ 386027 w 1436930"/>
              <a:gd name="connsiteY72" fmla="*/ 1244550 h 1383677"/>
              <a:gd name="connsiteX73" fmla="*/ 395690 w 1436930"/>
              <a:gd name="connsiteY73" fmla="*/ 1254114 h 1383677"/>
              <a:gd name="connsiteX74" fmla="*/ 402888 w 1436930"/>
              <a:gd name="connsiteY74" fmla="*/ 1268510 h 1383677"/>
              <a:gd name="connsiteX75" fmla="*/ 402888 w 1436930"/>
              <a:gd name="connsiteY75" fmla="*/ 1273341 h 1383677"/>
              <a:gd name="connsiteX76" fmla="*/ 450809 w 1436930"/>
              <a:gd name="connsiteY76" fmla="*/ 1294935 h 1383677"/>
              <a:gd name="connsiteX77" fmla="*/ 448442 w 1436930"/>
              <a:gd name="connsiteY77" fmla="*/ 1282906 h 1383677"/>
              <a:gd name="connsiteX78" fmla="*/ 448442 w 1436930"/>
              <a:gd name="connsiteY78" fmla="*/ 1268510 h 1383677"/>
              <a:gd name="connsiteX79" fmla="*/ 450809 w 1436930"/>
              <a:gd name="connsiteY79" fmla="*/ 1256579 h 1383677"/>
              <a:gd name="connsiteX80" fmla="*/ 453274 w 1436930"/>
              <a:gd name="connsiteY80" fmla="*/ 1244550 h 1383677"/>
              <a:gd name="connsiteX81" fmla="*/ 455640 w 1436930"/>
              <a:gd name="connsiteY81" fmla="*/ 1244550 h 1383677"/>
              <a:gd name="connsiteX82" fmla="*/ 458007 w 1436930"/>
              <a:gd name="connsiteY82" fmla="*/ 1258946 h 1383677"/>
              <a:gd name="connsiteX83" fmla="*/ 462838 w 1436930"/>
              <a:gd name="connsiteY83" fmla="*/ 1270975 h 1383677"/>
              <a:gd name="connsiteX84" fmla="*/ 470036 w 1436930"/>
              <a:gd name="connsiteY84" fmla="*/ 1285371 h 1383677"/>
              <a:gd name="connsiteX85" fmla="*/ 474868 w 1436930"/>
              <a:gd name="connsiteY85" fmla="*/ 1297302 h 1383677"/>
              <a:gd name="connsiteX86" fmla="*/ 479601 w 1436930"/>
              <a:gd name="connsiteY86" fmla="*/ 1304500 h 1383677"/>
              <a:gd name="connsiteX87" fmla="*/ 520422 w 1436930"/>
              <a:gd name="connsiteY87" fmla="*/ 1316529 h 1383677"/>
              <a:gd name="connsiteX88" fmla="*/ 513224 w 1436930"/>
              <a:gd name="connsiteY88" fmla="*/ 1294935 h 1383677"/>
              <a:gd name="connsiteX89" fmla="*/ 510858 w 1436930"/>
              <a:gd name="connsiteY89" fmla="*/ 1282906 h 1383677"/>
              <a:gd name="connsiteX90" fmla="*/ 508392 w 1436930"/>
              <a:gd name="connsiteY90" fmla="*/ 1268510 h 1383677"/>
              <a:gd name="connsiteX91" fmla="*/ 508392 w 1436930"/>
              <a:gd name="connsiteY91" fmla="*/ 1254114 h 1383677"/>
              <a:gd name="connsiteX92" fmla="*/ 510858 w 1436930"/>
              <a:gd name="connsiteY92" fmla="*/ 1249381 h 1383677"/>
              <a:gd name="connsiteX93" fmla="*/ 513224 w 1436930"/>
              <a:gd name="connsiteY93" fmla="*/ 1244550 h 1383677"/>
              <a:gd name="connsiteX94" fmla="*/ 518055 w 1436930"/>
              <a:gd name="connsiteY94" fmla="*/ 1244550 h 1383677"/>
              <a:gd name="connsiteX95" fmla="*/ 522788 w 1436930"/>
              <a:gd name="connsiteY95" fmla="*/ 1246916 h 1383677"/>
              <a:gd name="connsiteX96" fmla="*/ 529986 w 1436930"/>
              <a:gd name="connsiteY96" fmla="*/ 1254114 h 1383677"/>
              <a:gd name="connsiteX97" fmla="*/ 537184 w 1436930"/>
              <a:gd name="connsiteY97" fmla="*/ 1273341 h 1383677"/>
              <a:gd name="connsiteX98" fmla="*/ 544382 w 1436930"/>
              <a:gd name="connsiteY98" fmla="*/ 1299767 h 1383677"/>
              <a:gd name="connsiteX99" fmla="*/ 551580 w 1436930"/>
              <a:gd name="connsiteY99" fmla="*/ 1311698 h 1383677"/>
              <a:gd name="connsiteX100" fmla="*/ 561243 w 1436930"/>
              <a:gd name="connsiteY100" fmla="*/ 1321361 h 1383677"/>
              <a:gd name="connsiteX101" fmla="*/ 563610 w 1436930"/>
              <a:gd name="connsiteY101" fmla="*/ 1326094 h 1383677"/>
              <a:gd name="connsiteX102" fmla="*/ 570808 w 1436930"/>
              <a:gd name="connsiteY102" fmla="*/ 1326094 h 1383677"/>
              <a:gd name="connsiteX103" fmla="*/ 626025 w 1436930"/>
              <a:gd name="connsiteY103" fmla="*/ 1333292 h 1383677"/>
              <a:gd name="connsiteX104" fmla="*/ 606798 w 1436930"/>
              <a:gd name="connsiteY104" fmla="*/ 1299767 h 1383677"/>
              <a:gd name="connsiteX105" fmla="*/ 601966 w 1436930"/>
              <a:gd name="connsiteY105" fmla="*/ 1287737 h 1383677"/>
              <a:gd name="connsiteX106" fmla="*/ 599600 w 1436930"/>
              <a:gd name="connsiteY106" fmla="*/ 1275708 h 1383677"/>
              <a:gd name="connsiteX107" fmla="*/ 597233 w 1436930"/>
              <a:gd name="connsiteY107" fmla="*/ 1263777 h 1383677"/>
              <a:gd name="connsiteX108" fmla="*/ 597233 w 1436930"/>
              <a:gd name="connsiteY108" fmla="*/ 1251748 h 1383677"/>
              <a:gd name="connsiteX109" fmla="*/ 599600 w 1436930"/>
              <a:gd name="connsiteY109" fmla="*/ 1249381 h 1383677"/>
              <a:gd name="connsiteX110" fmla="*/ 604431 w 1436930"/>
              <a:gd name="connsiteY110" fmla="*/ 1249381 h 1383677"/>
              <a:gd name="connsiteX111" fmla="*/ 613995 w 1436930"/>
              <a:gd name="connsiteY111" fmla="*/ 1258946 h 1383677"/>
              <a:gd name="connsiteX112" fmla="*/ 623560 w 1436930"/>
              <a:gd name="connsiteY112" fmla="*/ 1270975 h 1383677"/>
              <a:gd name="connsiteX113" fmla="*/ 640421 w 1436930"/>
              <a:gd name="connsiteY113" fmla="*/ 1294935 h 1383677"/>
              <a:gd name="connsiteX114" fmla="*/ 657183 w 1436930"/>
              <a:gd name="connsiteY114" fmla="*/ 1314163 h 1383677"/>
              <a:gd name="connsiteX115" fmla="*/ 662015 w 1436930"/>
              <a:gd name="connsiteY115" fmla="*/ 1323727 h 1383677"/>
              <a:gd name="connsiteX116" fmla="*/ 669213 w 1436930"/>
              <a:gd name="connsiteY116" fmla="*/ 1335757 h 1383677"/>
              <a:gd name="connsiteX117" fmla="*/ 731529 w 1436930"/>
              <a:gd name="connsiteY117" fmla="*/ 1335757 h 1383677"/>
              <a:gd name="connsiteX118" fmla="*/ 712400 w 1436930"/>
              <a:gd name="connsiteY118" fmla="*/ 1318896 h 1383677"/>
              <a:gd name="connsiteX119" fmla="*/ 698005 w 1436930"/>
              <a:gd name="connsiteY119" fmla="*/ 1297302 h 1383677"/>
              <a:gd name="connsiteX120" fmla="*/ 690807 w 1436930"/>
              <a:gd name="connsiteY120" fmla="*/ 1287737 h 1383677"/>
              <a:gd name="connsiteX121" fmla="*/ 685975 w 1436930"/>
              <a:gd name="connsiteY121" fmla="*/ 1275708 h 1383677"/>
              <a:gd name="connsiteX122" fmla="*/ 681144 w 1436930"/>
              <a:gd name="connsiteY122" fmla="*/ 1263777 h 1383677"/>
              <a:gd name="connsiteX123" fmla="*/ 678777 w 1436930"/>
              <a:gd name="connsiteY123" fmla="*/ 1251748 h 1383677"/>
              <a:gd name="connsiteX124" fmla="*/ 681144 w 1436930"/>
              <a:gd name="connsiteY124" fmla="*/ 1249381 h 1383677"/>
              <a:gd name="connsiteX125" fmla="*/ 683609 w 1436930"/>
              <a:gd name="connsiteY125" fmla="*/ 1249381 h 1383677"/>
              <a:gd name="connsiteX126" fmla="*/ 705202 w 1436930"/>
              <a:gd name="connsiteY126" fmla="*/ 1266144 h 1383677"/>
              <a:gd name="connsiteX127" fmla="*/ 726796 w 1436930"/>
              <a:gd name="connsiteY127" fmla="*/ 1282906 h 1383677"/>
              <a:gd name="connsiteX128" fmla="*/ 745925 w 1436930"/>
              <a:gd name="connsiteY128" fmla="*/ 1302133 h 1383677"/>
              <a:gd name="connsiteX129" fmla="*/ 762786 w 1436930"/>
              <a:gd name="connsiteY129" fmla="*/ 1321361 h 1383677"/>
              <a:gd name="connsiteX130" fmla="*/ 767519 w 1436930"/>
              <a:gd name="connsiteY130" fmla="*/ 1328559 h 1383677"/>
              <a:gd name="connsiteX131" fmla="*/ 767519 w 1436930"/>
              <a:gd name="connsiteY131" fmla="*/ 1335757 h 1383677"/>
              <a:gd name="connsiteX132" fmla="*/ 805974 w 1436930"/>
              <a:gd name="connsiteY132" fmla="*/ 1330925 h 1383677"/>
              <a:gd name="connsiteX133" fmla="*/ 841964 w 1436930"/>
              <a:gd name="connsiteY133" fmla="*/ 1326094 h 1383677"/>
              <a:gd name="connsiteX134" fmla="*/ 805974 w 1436930"/>
              <a:gd name="connsiteY134" fmla="*/ 1287737 h 1383677"/>
              <a:gd name="connsiteX135" fmla="*/ 784380 w 1436930"/>
              <a:gd name="connsiteY135" fmla="*/ 1266144 h 1383677"/>
              <a:gd name="connsiteX136" fmla="*/ 777182 w 1436930"/>
              <a:gd name="connsiteY136" fmla="*/ 1254114 h 1383677"/>
              <a:gd name="connsiteX137" fmla="*/ 772351 w 1436930"/>
              <a:gd name="connsiteY137" fmla="*/ 1239718 h 1383677"/>
              <a:gd name="connsiteX138" fmla="*/ 772351 w 1436930"/>
              <a:gd name="connsiteY138" fmla="*/ 1237352 h 1383677"/>
              <a:gd name="connsiteX139" fmla="*/ 781915 w 1436930"/>
              <a:gd name="connsiteY139" fmla="*/ 1237352 h 1383677"/>
              <a:gd name="connsiteX140" fmla="*/ 789113 w 1436930"/>
              <a:gd name="connsiteY140" fmla="*/ 1239718 h 1383677"/>
              <a:gd name="connsiteX141" fmla="*/ 803509 w 1436930"/>
              <a:gd name="connsiteY141" fmla="*/ 1246916 h 1383677"/>
              <a:gd name="connsiteX142" fmla="*/ 815538 w 1436930"/>
              <a:gd name="connsiteY142" fmla="*/ 1256579 h 1383677"/>
              <a:gd name="connsiteX143" fmla="*/ 827568 w 1436930"/>
              <a:gd name="connsiteY143" fmla="*/ 1266144 h 1383677"/>
              <a:gd name="connsiteX144" fmla="*/ 853895 w 1436930"/>
              <a:gd name="connsiteY144" fmla="*/ 1292569 h 1383677"/>
              <a:gd name="connsiteX145" fmla="*/ 877855 w 1436930"/>
              <a:gd name="connsiteY145" fmla="*/ 1318896 h 1383677"/>
              <a:gd name="connsiteX146" fmla="*/ 880320 w 1436930"/>
              <a:gd name="connsiteY146" fmla="*/ 1318896 h 1383677"/>
              <a:gd name="connsiteX147" fmla="*/ 928241 w 1436930"/>
              <a:gd name="connsiteY147" fmla="*/ 1309331 h 1383677"/>
              <a:gd name="connsiteX148" fmla="*/ 906647 w 1436930"/>
              <a:gd name="connsiteY148" fmla="*/ 1292569 h 1383677"/>
              <a:gd name="connsiteX149" fmla="*/ 887518 w 1436930"/>
              <a:gd name="connsiteY149" fmla="*/ 1273341 h 1383677"/>
              <a:gd name="connsiteX150" fmla="*/ 877855 w 1436930"/>
              <a:gd name="connsiteY150" fmla="*/ 1261312 h 1383677"/>
              <a:gd name="connsiteX151" fmla="*/ 868291 w 1436930"/>
              <a:gd name="connsiteY151" fmla="*/ 1246916 h 1383677"/>
              <a:gd name="connsiteX152" fmla="*/ 861093 w 1436930"/>
              <a:gd name="connsiteY152" fmla="*/ 1232520 h 1383677"/>
              <a:gd name="connsiteX153" fmla="*/ 858726 w 1436930"/>
              <a:gd name="connsiteY153" fmla="*/ 1225322 h 1383677"/>
              <a:gd name="connsiteX154" fmla="*/ 858726 w 1436930"/>
              <a:gd name="connsiteY154" fmla="*/ 1218124 h 1383677"/>
              <a:gd name="connsiteX155" fmla="*/ 861093 w 1436930"/>
              <a:gd name="connsiteY155" fmla="*/ 1215758 h 1383677"/>
              <a:gd name="connsiteX156" fmla="*/ 863459 w 1436930"/>
              <a:gd name="connsiteY156" fmla="*/ 1215758 h 1383677"/>
              <a:gd name="connsiteX157" fmla="*/ 880320 w 1436930"/>
              <a:gd name="connsiteY157" fmla="*/ 1225322 h 1383677"/>
              <a:gd name="connsiteX158" fmla="*/ 894716 w 1436930"/>
              <a:gd name="connsiteY158" fmla="*/ 1237352 h 1383677"/>
              <a:gd name="connsiteX159" fmla="*/ 921043 w 1436930"/>
              <a:gd name="connsiteY159" fmla="*/ 1261312 h 1383677"/>
              <a:gd name="connsiteX160" fmla="*/ 966696 w 1436930"/>
              <a:gd name="connsiteY160" fmla="*/ 1297302 h 1383677"/>
              <a:gd name="connsiteX161" fmla="*/ 1026646 w 1436930"/>
              <a:gd name="connsiteY161" fmla="*/ 1275708 h 1383677"/>
              <a:gd name="connsiteX162" fmla="*/ 1002686 w 1436930"/>
              <a:gd name="connsiteY162" fmla="*/ 1258946 h 1383677"/>
              <a:gd name="connsiteX163" fmla="*/ 985824 w 1436930"/>
              <a:gd name="connsiteY163" fmla="*/ 1242183 h 1383677"/>
              <a:gd name="connsiteX164" fmla="*/ 969062 w 1436930"/>
              <a:gd name="connsiteY164" fmla="*/ 1222956 h 1383677"/>
              <a:gd name="connsiteX165" fmla="*/ 954666 w 1436930"/>
              <a:gd name="connsiteY165" fmla="*/ 1203728 h 1383677"/>
              <a:gd name="connsiteX166" fmla="*/ 945102 w 1436930"/>
              <a:gd name="connsiteY166" fmla="*/ 1182135 h 1383677"/>
              <a:gd name="connsiteX167" fmla="*/ 947468 w 1436930"/>
              <a:gd name="connsiteY167" fmla="*/ 1177402 h 1383677"/>
              <a:gd name="connsiteX168" fmla="*/ 952300 w 1436930"/>
              <a:gd name="connsiteY168" fmla="*/ 1174937 h 1383677"/>
              <a:gd name="connsiteX169" fmla="*/ 969062 w 1436930"/>
              <a:gd name="connsiteY169" fmla="*/ 1184600 h 1383677"/>
              <a:gd name="connsiteX170" fmla="*/ 983458 w 1436930"/>
              <a:gd name="connsiteY170" fmla="*/ 1196530 h 1383677"/>
              <a:gd name="connsiteX171" fmla="*/ 1012250 w 1436930"/>
              <a:gd name="connsiteY171" fmla="*/ 1220589 h 1383677"/>
              <a:gd name="connsiteX172" fmla="*/ 1031477 w 1436930"/>
              <a:gd name="connsiteY172" fmla="*/ 1237352 h 1383677"/>
              <a:gd name="connsiteX173" fmla="*/ 1041042 w 1436930"/>
              <a:gd name="connsiteY173" fmla="*/ 1244550 h 1383677"/>
              <a:gd name="connsiteX174" fmla="*/ 1050606 w 1436930"/>
              <a:gd name="connsiteY174" fmla="*/ 1249381 h 1383677"/>
              <a:gd name="connsiteX175" fmla="*/ 1069834 w 1436930"/>
              <a:gd name="connsiteY175" fmla="*/ 1256579 h 1383677"/>
              <a:gd name="connsiteX176" fmla="*/ 1105823 w 1436930"/>
              <a:gd name="connsiteY176" fmla="*/ 1237352 h 1383677"/>
              <a:gd name="connsiteX177" fmla="*/ 1093794 w 1436930"/>
              <a:gd name="connsiteY177" fmla="*/ 1230154 h 1383677"/>
              <a:gd name="connsiteX178" fmla="*/ 1084230 w 1436930"/>
              <a:gd name="connsiteY178" fmla="*/ 1220589 h 1383677"/>
              <a:gd name="connsiteX179" fmla="*/ 1055438 w 1436930"/>
              <a:gd name="connsiteY179" fmla="*/ 1191798 h 1383677"/>
              <a:gd name="connsiteX180" fmla="*/ 1041042 w 1436930"/>
              <a:gd name="connsiteY180" fmla="*/ 1177402 h 1383677"/>
              <a:gd name="connsiteX181" fmla="*/ 1031477 w 1436930"/>
              <a:gd name="connsiteY181" fmla="*/ 1160541 h 1383677"/>
              <a:gd name="connsiteX182" fmla="*/ 1031477 w 1436930"/>
              <a:gd name="connsiteY182" fmla="*/ 1155808 h 1383677"/>
              <a:gd name="connsiteX183" fmla="*/ 1033844 w 1436930"/>
              <a:gd name="connsiteY183" fmla="*/ 1153343 h 1383677"/>
              <a:gd name="connsiteX184" fmla="*/ 1053071 w 1436930"/>
              <a:gd name="connsiteY184" fmla="*/ 1153343 h 1383677"/>
              <a:gd name="connsiteX185" fmla="*/ 1060269 w 1436930"/>
              <a:gd name="connsiteY185" fmla="*/ 1158174 h 1383677"/>
              <a:gd name="connsiteX186" fmla="*/ 1069834 w 1436930"/>
              <a:gd name="connsiteY186" fmla="*/ 1163006 h 1383677"/>
              <a:gd name="connsiteX187" fmla="*/ 1086596 w 1436930"/>
              <a:gd name="connsiteY187" fmla="*/ 1174937 h 1383677"/>
              <a:gd name="connsiteX188" fmla="*/ 1100992 w 1436930"/>
              <a:gd name="connsiteY188" fmla="*/ 1186966 h 1383677"/>
              <a:gd name="connsiteX189" fmla="*/ 1117853 w 1436930"/>
              <a:gd name="connsiteY189" fmla="*/ 1201362 h 1383677"/>
              <a:gd name="connsiteX190" fmla="*/ 1127417 w 1436930"/>
              <a:gd name="connsiteY190" fmla="*/ 1208560 h 1383677"/>
              <a:gd name="connsiteX191" fmla="*/ 1139447 w 1436930"/>
              <a:gd name="connsiteY191" fmla="*/ 1210926 h 1383677"/>
              <a:gd name="connsiteX192" fmla="*/ 1146645 w 1436930"/>
              <a:gd name="connsiteY192" fmla="*/ 1210926 h 1383677"/>
              <a:gd name="connsiteX193" fmla="*/ 1175437 w 1436930"/>
              <a:gd name="connsiteY193" fmla="*/ 1189332 h 1383677"/>
              <a:gd name="connsiteX194" fmla="*/ 1201763 w 1436930"/>
              <a:gd name="connsiteY194" fmla="*/ 1167739 h 1383677"/>
              <a:gd name="connsiteX195" fmla="*/ 1189832 w 1436930"/>
              <a:gd name="connsiteY195" fmla="*/ 1165372 h 1383677"/>
              <a:gd name="connsiteX196" fmla="*/ 1177803 w 1436930"/>
              <a:gd name="connsiteY196" fmla="*/ 1160541 h 1383677"/>
              <a:gd name="connsiteX197" fmla="*/ 1158576 w 1436930"/>
              <a:gd name="connsiteY197" fmla="*/ 1150976 h 1383677"/>
              <a:gd name="connsiteX198" fmla="*/ 1141813 w 1436930"/>
              <a:gd name="connsiteY198" fmla="*/ 1143778 h 1383677"/>
              <a:gd name="connsiteX199" fmla="*/ 1125051 w 1436930"/>
              <a:gd name="connsiteY199" fmla="*/ 1131749 h 1383677"/>
              <a:gd name="connsiteX200" fmla="*/ 1110655 w 1436930"/>
              <a:gd name="connsiteY200" fmla="*/ 1117353 h 1383677"/>
              <a:gd name="connsiteX201" fmla="*/ 1103457 w 1436930"/>
              <a:gd name="connsiteY201" fmla="*/ 1107789 h 1383677"/>
              <a:gd name="connsiteX202" fmla="*/ 1100992 w 1436930"/>
              <a:gd name="connsiteY202" fmla="*/ 1100591 h 1383677"/>
              <a:gd name="connsiteX203" fmla="*/ 1103457 w 1436930"/>
              <a:gd name="connsiteY203" fmla="*/ 1095759 h 1383677"/>
              <a:gd name="connsiteX204" fmla="*/ 1108190 w 1436930"/>
              <a:gd name="connsiteY204" fmla="*/ 1093393 h 1383677"/>
              <a:gd name="connsiteX205" fmla="*/ 1125051 w 1436930"/>
              <a:gd name="connsiteY205" fmla="*/ 1093393 h 1383677"/>
              <a:gd name="connsiteX206" fmla="*/ 1139447 w 1436930"/>
              <a:gd name="connsiteY206" fmla="*/ 1100591 h 1383677"/>
              <a:gd name="connsiteX207" fmla="*/ 1156209 w 1436930"/>
              <a:gd name="connsiteY207" fmla="*/ 1110155 h 1383677"/>
              <a:gd name="connsiteX208" fmla="*/ 1172972 w 1436930"/>
              <a:gd name="connsiteY208" fmla="*/ 1117353 h 1383677"/>
              <a:gd name="connsiteX209" fmla="*/ 1192199 w 1436930"/>
              <a:gd name="connsiteY209" fmla="*/ 1122184 h 1383677"/>
              <a:gd name="connsiteX210" fmla="*/ 1201763 w 1436930"/>
              <a:gd name="connsiteY210" fmla="*/ 1124551 h 1383677"/>
              <a:gd name="connsiteX211" fmla="*/ 1213793 w 1436930"/>
              <a:gd name="connsiteY211" fmla="*/ 1124551 h 1383677"/>
              <a:gd name="connsiteX212" fmla="*/ 1225822 w 1436930"/>
              <a:gd name="connsiteY212" fmla="*/ 1127016 h 1383677"/>
              <a:gd name="connsiteX213" fmla="*/ 1237753 w 1436930"/>
              <a:gd name="connsiteY213" fmla="*/ 1131749 h 1383677"/>
              <a:gd name="connsiteX214" fmla="*/ 1259347 w 1436930"/>
              <a:gd name="connsiteY214" fmla="*/ 1107789 h 1383677"/>
              <a:gd name="connsiteX215" fmla="*/ 1254614 w 1436930"/>
              <a:gd name="connsiteY215" fmla="*/ 1105422 h 1383677"/>
              <a:gd name="connsiteX216" fmla="*/ 1230555 w 1436930"/>
              <a:gd name="connsiteY216" fmla="*/ 1088561 h 1383677"/>
              <a:gd name="connsiteX217" fmla="*/ 1204228 w 1436930"/>
              <a:gd name="connsiteY217" fmla="*/ 1074165 h 1383677"/>
              <a:gd name="connsiteX218" fmla="*/ 1182635 w 1436930"/>
              <a:gd name="connsiteY218" fmla="*/ 1064601 h 1383677"/>
              <a:gd name="connsiteX219" fmla="*/ 1172972 w 1436930"/>
              <a:gd name="connsiteY219" fmla="*/ 1057403 h 1383677"/>
              <a:gd name="connsiteX220" fmla="*/ 1163407 w 1436930"/>
              <a:gd name="connsiteY220" fmla="*/ 1052571 h 1383677"/>
              <a:gd name="connsiteX221" fmla="*/ 1161041 w 1436930"/>
              <a:gd name="connsiteY221" fmla="*/ 1050205 h 1383677"/>
              <a:gd name="connsiteX222" fmla="*/ 1163407 w 1436930"/>
              <a:gd name="connsiteY222" fmla="*/ 1045373 h 1383677"/>
              <a:gd name="connsiteX223" fmla="*/ 1165774 w 1436930"/>
              <a:gd name="connsiteY223" fmla="*/ 1043007 h 1383677"/>
              <a:gd name="connsiteX224" fmla="*/ 1194566 w 1436930"/>
              <a:gd name="connsiteY224" fmla="*/ 1043007 h 1383677"/>
              <a:gd name="connsiteX225" fmla="*/ 1225822 w 1436930"/>
              <a:gd name="connsiteY225" fmla="*/ 1050205 h 1383677"/>
              <a:gd name="connsiteX226" fmla="*/ 1252149 w 1436930"/>
              <a:gd name="connsiteY226" fmla="*/ 1062234 h 1383677"/>
              <a:gd name="connsiteX227" fmla="*/ 1264179 w 1436930"/>
              <a:gd name="connsiteY227" fmla="*/ 1071799 h 1383677"/>
              <a:gd name="connsiteX228" fmla="*/ 1276208 w 1436930"/>
              <a:gd name="connsiteY228" fmla="*/ 1078997 h 1383677"/>
              <a:gd name="connsiteX229" fmla="*/ 1278574 w 1436930"/>
              <a:gd name="connsiteY229" fmla="*/ 1081363 h 1383677"/>
              <a:gd name="connsiteX230" fmla="*/ 1283406 w 1436930"/>
              <a:gd name="connsiteY230" fmla="*/ 1074165 h 1383677"/>
              <a:gd name="connsiteX231" fmla="*/ 1309733 w 1436930"/>
              <a:gd name="connsiteY231" fmla="*/ 1033443 h 1383677"/>
              <a:gd name="connsiteX232" fmla="*/ 1285772 w 1436930"/>
              <a:gd name="connsiteY232" fmla="*/ 1026245 h 1383677"/>
              <a:gd name="connsiteX233" fmla="*/ 1266545 w 1436930"/>
              <a:gd name="connsiteY233" fmla="*/ 1016582 h 1383677"/>
              <a:gd name="connsiteX234" fmla="*/ 1244951 w 1436930"/>
              <a:gd name="connsiteY234" fmla="*/ 1002186 h 1383677"/>
              <a:gd name="connsiteX235" fmla="*/ 1237753 w 1436930"/>
              <a:gd name="connsiteY235" fmla="*/ 992621 h 1383677"/>
              <a:gd name="connsiteX236" fmla="*/ 1235387 w 1436930"/>
              <a:gd name="connsiteY236" fmla="*/ 987790 h 1383677"/>
              <a:gd name="connsiteX237" fmla="*/ 1235387 w 1436930"/>
              <a:gd name="connsiteY237" fmla="*/ 983057 h 1383677"/>
              <a:gd name="connsiteX238" fmla="*/ 1237753 w 1436930"/>
              <a:gd name="connsiteY238" fmla="*/ 978225 h 1383677"/>
              <a:gd name="connsiteX239" fmla="*/ 1240218 w 1436930"/>
              <a:gd name="connsiteY239" fmla="*/ 975859 h 1383677"/>
              <a:gd name="connsiteX240" fmla="*/ 1249783 w 1436930"/>
              <a:gd name="connsiteY240" fmla="*/ 975859 h 1383677"/>
              <a:gd name="connsiteX241" fmla="*/ 1266545 w 1436930"/>
              <a:gd name="connsiteY241" fmla="*/ 980592 h 1383677"/>
              <a:gd name="connsiteX242" fmla="*/ 1297802 w 1436930"/>
              <a:gd name="connsiteY242" fmla="*/ 990255 h 1383677"/>
              <a:gd name="connsiteX243" fmla="*/ 1328960 w 1436930"/>
              <a:gd name="connsiteY243" fmla="*/ 994988 h 1383677"/>
              <a:gd name="connsiteX244" fmla="*/ 1345723 w 1436930"/>
              <a:gd name="connsiteY244" fmla="*/ 956632 h 1383677"/>
              <a:gd name="connsiteX245" fmla="*/ 1314564 w 1436930"/>
              <a:gd name="connsiteY245" fmla="*/ 947067 h 1383677"/>
              <a:gd name="connsiteX246" fmla="*/ 1273743 w 1436930"/>
              <a:gd name="connsiteY246" fmla="*/ 932671 h 1383677"/>
              <a:gd name="connsiteX247" fmla="*/ 1256981 w 1436930"/>
              <a:gd name="connsiteY247" fmla="*/ 923008 h 1383677"/>
              <a:gd name="connsiteX248" fmla="*/ 1240218 w 1436930"/>
              <a:gd name="connsiteY248" fmla="*/ 913444 h 1383677"/>
              <a:gd name="connsiteX249" fmla="*/ 1237753 w 1436930"/>
              <a:gd name="connsiteY249" fmla="*/ 911077 h 1383677"/>
              <a:gd name="connsiteX250" fmla="*/ 1237753 w 1436930"/>
              <a:gd name="connsiteY250" fmla="*/ 908612 h 1383677"/>
              <a:gd name="connsiteX251" fmla="*/ 1240218 w 1436930"/>
              <a:gd name="connsiteY251" fmla="*/ 906246 h 1383677"/>
              <a:gd name="connsiteX252" fmla="*/ 1261812 w 1436930"/>
              <a:gd name="connsiteY252" fmla="*/ 903880 h 1383677"/>
              <a:gd name="connsiteX253" fmla="*/ 1283406 w 1436930"/>
              <a:gd name="connsiteY253" fmla="*/ 903880 h 1383677"/>
              <a:gd name="connsiteX254" fmla="*/ 1302535 w 1436930"/>
              <a:gd name="connsiteY254" fmla="*/ 908612 h 1383677"/>
              <a:gd name="connsiteX255" fmla="*/ 1321762 w 1436930"/>
              <a:gd name="connsiteY255" fmla="*/ 913444 h 1383677"/>
              <a:gd name="connsiteX256" fmla="*/ 1340990 w 1436930"/>
              <a:gd name="connsiteY256" fmla="*/ 915810 h 1383677"/>
              <a:gd name="connsiteX257" fmla="*/ 1357752 w 1436930"/>
              <a:gd name="connsiteY257" fmla="*/ 920642 h 1383677"/>
              <a:gd name="connsiteX258" fmla="*/ 1372148 w 1436930"/>
              <a:gd name="connsiteY258" fmla="*/ 875088 h 1383677"/>
              <a:gd name="connsiteX259" fmla="*/ 1343356 w 1436930"/>
              <a:gd name="connsiteY259" fmla="*/ 877454 h 1383677"/>
              <a:gd name="connsiteX260" fmla="*/ 1316931 w 1436930"/>
              <a:gd name="connsiteY260" fmla="*/ 879821 h 1383677"/>
              <a:gd name="connsiteX261" fmla="*/ 1302535 w 1436930"/>
              <a:gd name="connsiteY261" fmla="*/ 877454 h 1383677"/>
              <a:gd name="connsiteX262" fmla="*/ 1288139 w 1436930"/>
              <a:gd name="connsiteY262" fmla="*/ 872623 h 1383677"/>
              <a:gd name="connsiteX263" fmla="*/ 1261812 w 1436930"/>
              <a:gd name="connsiteY263" fmla="*/ 863058 h 1383677"/>
              <a:gd name="connsiteX264" fmla="*/ 1259347 w 1436930"/>
              <a:gd name="connsiteY264" fmla="*/ 860692 h 1383677"/>
              <a:gd name="connsiteX265" fmla="*/ 1259347 w 1436930"/>
              <a:gd name="connsiteY265" fmla="*/ 858227 h 1383677"/>
              <a:gd name="connsiteX266" fmla="*/ 1261812 w 1436930"/>
              <a:gd name="connsiteY266" fmla="*/ 855860 h 1383677"/>
              <a:gd name="connsiteX267" fmla="*/ 1264179 w 1436930"/>
              <a:gd name="connsiteY267" fmla="*/ 855860 h 1383677"/>
              <a:gd name="connsiteX268" fmla="*/ 1280941 w 1436930"/>
              <a:gd name="connsiteY268" fmla="*/ 853494 h 1383677"/>
              <a:gd name="connsiteX269" fmla="*/ 1295337 w 1436930"/>
              <a:gd name="connsiteY269" fmla="*/ 851029 h 1383677"/>
              <a:gd name="connsiteX270" fmla="*/ 1326594 w 1436930"/>
              <a:gd name="connsiteY270" fmla="*/ 843831 h 1383677"/>
              <a:gd name="connsiteX271" fmla="*/ 1352921 w 1436930"/>
              <a:gd name="connsiteY271" fmla="*/ 839098 h 1383677"/>
              <a:gd name="connsiteX272" fmla="*/ 1367317 w 1436930"/>
              <a:gd name="connsiteY272" fmla="*/ 836633 h 1383677"/>
              <a:gd name="connsiteX273" fmla="*/ 1379346 w 1436930"/>
              <a:gd name="connsiteY273" fmla="*/ 836633 h 1383677"/>
              <a:gd name="connsiteX274" fmla="*/ 1388910 w 1436930"/>
              <a:gd name="connsiteY274" fmla="*/ 788712 h 1383677"/>
              <a:gd name="connsiteX275" fmla="*/ 1372148 w 1436930"/>
              <a:gd name="connsiteY275" fmla="*/ 788712 h 1383677"/>
              <a:gd name="connsiteX276" fmla="*/ 1333792 w 1436930"/>
              <a:gd name="connsiteY276" fmla="*/ 791079 h 1383677"/>
              <a:gd name="connsiteX277" fmla="*/ 1297802 w 1436930"/>
              <a:gd name="connsiteY277" fmla="*/ 793445 h 1383677"/>
              <a:gd name="connsiteX278" fmla="*/ 1280941 w 1436930"/>
              <a:gd name="connsiteY278" fmla="*/ 791079 h 1383677"/>
              <a:gd name="connsiteX279" fmla="*/ 1264179 w 1436930"/>
              <a:gd name="connsiteY279" fmla="*/ 786247 h 1383677"/>
              <a:gd name="connsiteX280" fmla="*/ 1261812 w 1436930"/>
              <a:gd name="connsiteY280" fmla="*/ 783881 h 1383677"/>
              <a:gd name="connsiteX281" fmla="*/ 1264179 w 1436930"/>
              <a:gd name="connsiteY281" fmla="*/ 781514 h 1383677"/>
              <a:gd name="connsiteX282" fmla="*/ 1283406 w 1436930"/>
              <a:gd name="connsiteY282" fmla="*/ 774316 h 1383677"/>
              <a:gd name="connsiteX283" fmla="*/ 1302535 w 1436930"/>
              <a:gd name="connsiteY283" fmla="*/ 767118 h 1383677"/>
              <a:gd name="connsiteX284" fmla="*/ 1345723 w 1436930"/>
              <a:gd name="connsiteY284" fmla="*/ 759920 h 1383677"/>
              <a:gd name="connsiteX285" fmla="*/ 1367317 w 1436930"/>
              <a:gd name="connsiteY285" fmla="*/ 755089 h 1383677"/>
              <a:gd name="connsiteX286" fmla="*/ 1391376 w 1436930"/>
              <a:gd name="connsiteY286" fmla="*/ 755089 h 1383677"/>
              <a:gd name="connsiteX287" fmla="*/ 1393742 w 1436930"/>
              <a:gd name="connsiteY287" fmla="*/ 704703 h 1383677"/>
              <a:gd name="connsiteX288" fmla="*/ 1367317 w 1436930"/>
              <a:gd name="connsiteY288" fmla="*/ 711901 h 1383677"/>
              <a:gd name="connsiteX289" fmla="*/ 1343356 w 1436930"/>
              <a:gd name="connsiteY289" fmla="*/ 719099 h 1383677"/>
              <a:gd name="connsiteX290" fmla="*/ 1319396 w 1436930"/>
              <a:gd name="connsiteY290" fmla="*/ 723931 h 1383677"/>
              <a:gd name="connsiteX291" fmla="*/ 1292970 w 1436930"/>
              <a:gd name="connsiteY291" fmla="*/ 721466 h 1383677"/>
              <a:gd name="connsiteX292" fmla="*/ 1290604 w 1436930"/>
              <a:gd name="connsiteY292" fmla="*/ 719099 h 1383677"/>
              <a:gd name="connsiteX293" fmla="*/ 1288139 w 1436930"/>
              <a:gd name="connsiteY293" fmla="*/ 716733 h 1383677"/>
              <a:gd name="connsiteX294" fmla="*/ 1288139 w 1436930"/>
              <a:gd name="connsiteY294" fmla="*/ 714268 h 1383677"/>
              <a:gd name="connsiteX295" fmla="*/ 1290604 w 1436930"/>
              <a:gd name="connsiteY295" fmla="*/ 709535 h 1383677"/>
              <a:gd name="connsiteX296" fmla="*/ 1302535 w 1436930"/>
              <a:gd name="connsiteY296" fmla="*/ 702337 h 1383677"/>
              <a:gd name="connsiteX297" fmla="*/ 1316931 w 1436930"/>
              <a:gd name="connsiteY297" fmla="*/ 695139 h 1383677"/>
              <a:gd name="connsiteX298" fmla="*/ 1343356 w 1436930"/>
              <a:gd name="connsiteY298" fmla="*/ 683109 h 1383677"/>
              <a:gd name="connsiteX299" fmla="*/ 1391376 w 1436930"/>
              <a:gd name="connsiteY299" fmla="*/ 663882 h 1383677"/>
              <a:gd name="connsiteX300" fmla="*/ 1386544 w 1436930"/>
              <a:gd name="connsiteY300" fmla="*/ 625526 h 1383677"/>
              <a:gd name="connsiteX301" fmla="*/ 1369782 w 1436930"/>
              <a:gd name="connsiteY301" fmla="*/ 635090 h 1383677"/>
              <a:gd name="connsiteX302" fmla="*/ 1352921 w 1436930"/>
              <a:gd name="connsiteY302" fmla="*/ 642288 h 1383677"/>
              <a:gd name="connsiteX303" fmla="*/ 1324129 w 1436930"/>
              <a:gd name="connsiteY303" fmla="*/ 649486 h 1383677"/>
              <a:gd name="connsiteX304" fmla="*/ 1309733 w 1436930"/>
              <a:gd name="connsiteY304" fmla="*/ 651951 h 1383677"/>
              <a:gd name="connsiteX305" fmla="*/ 1295337 w 1436930"/>
              <a:gd name="connsiteY305" fmla="*/ 649486 h 1383677"/>
              <a:gd name="connsiteX306" fmla="*/ 1292970 w 1436930"/>
              <a:gd name="connsiteY306" fmla="*/ 647120 h 1383677"/>
              <a:gd name="connsiteX307" fmla="*/ 1292970 w 1436930"/>
              <a:gd name="connsiteY307" fmla="*/ 642288 h 1383677"/>
              <a:gd name="connsiteX308" fmla="*/ 1302535 w 1436930"/>
              <a:gd name="connsiteY308" fmla="*/ 635090 h 1383677"/>
              <a:gd name="connsiteX309" fmla="*/ 1314564 w 1436930"/>
              <a:gd name="connsiteY309" fmla="*/ 625526 h 1383677"/>
              <a:gd name="connsiteX310" fmla="*/ 1340990 w 1436930"/>
              <a:gd name="connsiteY310" fmla="*/ 611130 h 1383677"/>
              <a:gd name="connsiteX311" fmla="*/ 1360119 w 1436930"/>
              <a:gd name="connsiteY311" fmla="*/ 596734 h 1383677"/>
              <a:gd name="connsiteX312" fmla="*/ 1369782 w 1436930"/>
              <a:gd name="connsiteY312" fmla="*/ 591903 h 1383677"/>
              <a:gd name="connsiteX313" fmla="*/ 1379346 w 1436930"/>
              <a:gd name="connsiteY313" fmla="*/ 587170 h 1383677"/>
              <a:gd name="connsiteX314" fmla="*/ 1369782 w 1436930"/>
              <a:gd name="connsiteY314" fmla="*/ 546348 h 1383677"/>
              <a:gd name="connsiteX315" fmla="*/ 1357752 w 1436930"/>
              <a:gd name="connsiteY315" fmla="*/ 560744 h 1383677"/>
              <a:gd name="connsiteX316" fmla="*/ 1343356 w 1436930"/>
              <a:gd name="connsiteY316" fmla="*/ 572774 h 1383677"/>
              <a:gd name="connsiteX317" fmla="*/ 1333792 w 1436930"/>
              <a:gd name="connsiteY317" fmla="*/ 579972 h 1383677"/>
              <a:gd name="connsiteX318" fmla="*/ 1324129 w 1436930"/>
              <a:gd name="connsiteY318" fmla="*/ 587170 h 1383677"/>
              <a:gd name="connsiteX319" fmla="*/ 1312198 w 1436930"/>
              <a:gd name="connsiteY319" fmla="*/ 591903 h 1383677"/>
              <a:gd name="connsiteX320" fmla="*/ 1307366 w 1436930"/>
              <a:gd name="connsiteY320" fmla="*/ 591903 h 1383677"/>
              <a:gd name="connsiteX321" fmla="*/ 1302535 w 1436930"/>
              <a:gd name="connsiteY321" fmla="*/ 589536 h 1383677"/>
              <a:gd name="connsiteX322" fmla="*/ 1297802 w 1436930"/>
              <a:gd name="connsiteY322" fmla="*/ 584803 h 1383677"/>
              <a:gd name="connsiteX323" fmla="*/ 1297802 w 1436930"/>
              <a:gd name="connsiteY323" fmla="*/ 579972 h 1383677"/>
              <a:gd name="connsiteX324" fmla="*/ 1300168 w 1436930"/>
              <a:gd name="connsiteY324" fmla="*/ 575140 h 1383677"/>
              <a:gd name="connsiteX325" fmla="*/ 1302535 w 1436930"/>
              <a:gd name="connsiteY325" fmla="*/ 570407 h 1383677"/>
              <a:gd name="connsiteX326" fmla="*/ 1309733 w 1436930"/>
              <a:gd name="connsiteY326" fmla="*/ 560744 h 1383677"/>
              <a:gd name="connsiteX327" fmla="*/ 1316931 w 1436930"/>
              <a:gd name="connsiteY327" fmla="*/ 553546 h 1383677"/>
              <a:gd name="connsiteX328" fmla="*/ 1338525 w 1436930"/>
              <a:gd name="connsiteY328" fmla="*/ 534418 h 1383677"/>
              <a:gd name="connsiteX329" fmla="*/ 1348188 w 1436930"/>
              <a:gd name="connsiteY329" fmla="*/ 522388 h 1383677"/>
              <a:gd name="connsiteX330" fmla="*/ 1352921 w 1436930"/>
              <a:gd name="connsiteY330" fmla="*/ 520022 h 1383677"/>
              <a:gd name="connsiteX331" fmla="*/ 1360119 w 1436930"/>
              <a:gd name="connsiteY331" fmla="*/ 517557 h 1383677"/>
              <a:gd name="connsiteX332" fmla="*/ 1343356 w 1436930"/>
              <a:gd name="connsiteY332" fmla="*/ 476834 h 1383677"/>
              <a:gd name="connsiteX333" fmla="*/ 1336158 w 1436930"/>
              <a:gd name="connsiteY333" fmla="*/ 484032 h 1383677"/>
              <a:gd name="connsiteX334" fmla="*/ 1321762 w 1436930"/>
              <a:gd name="connsiteY334" fmla="*/ 493596 h 1383677"/>
              <a:gd name="connsiteX335" fmla="*/ 1309733 w 1436930"/>
              <a:gd name="connsiteY335" fmla="*/ 503161 h 1383677"/>
              <a:gd name="connsiteX336" fmla="*/ 1302535 w 1436930"/>
              <a:gd name="connsiteY336" fmla="*/ 507992 h 1383677"/>
              <a:gd name="connsiteX337" fmla="*/ 1297802 w 1436930"/>
              <a:gd name="connsiteY337" fmla="*/ 510359 h 1383677"/>
              <a:gd name="connsiteX338" fmla="*/ 1290604 w 1436930"/>
              <a:gd name="connsiteY338" fmla="*/ 507992 h 1383677"/>
              <a:gd name="connsiteX339" fmla="*/ 1288139 w 1436930"/>
              <a:gd name="connsiteY339" fmla="*/ 503161 h 1383677"/>
              <a:gd name="connsiteX340" fmla="*/ 1285772 w 1436930"/>
              <a:gd name="connsiteY340" fmla="*/ 498428 h 1383677"/>
              <a:gd name="connsiteX341" fmla="*/ 1285772 w 1436930"/>
              <a:gd name="connsiteY341" fmla="*/ 491230 h 1383677"/>
              <a:gd name="connsiteX342" fmla="*/ 1290604 w 1436930"/>
              <a:gd name="connsiteY342" fmla="*/ 481567 h 1383677"/>
              <a:gd name="connsiteX343" fmla="*/ 1297802 w 1436930"/>
              <a:gd name="connsiteY343" fmla="*/ 472002 h 1383677"/>
              <a:gd name="connsiteX344" fmla="*/ 1307366 w 1436930"/>
              <a:gd name="connsiteY344" fmla="*/ 462438 h 1383677"/>
              <a:gd name="connsiteX345" fmla="*/ 1316931 w 1436930"/>
              <a:gd name="connsiteY345" fmla="*/ 455240 h 1383677"/>
              <a:gd name="connsiteX346" fmla="*/ 1324129 w 1436930"/>
              <a:gd name="connsiteY346" fmla="*/ 452775 h 1383677"/>
              <a:gd name="connsiteX347" fmla="*/ 1331327 w 1436930"/>
              <a:gd name="connsiteY347" fmla="*/ 450409 h 1383677"/>
              <a:gd name="connsiteX348" fmla="*/ 1316931 w 1436930"/>
              <a:gd name="connsiteY348" fmla="*/ 423983 h 1383677"/>
              <a:gd name="connsiteX349" fmla="*/ 1307366 w 1436930"/>
              <a:gd name="connsiteY349" fmla="*/ 431181 h 1383677"/>
              <a:gd name="connsiteX350" fmla="*/ 1297802 w 1436930"/>
              <a:gd name="connsiteY350" fmla="*/ 433646 h 1383677"/>
              <a:gd name="connsiteX351" fmla="*/ 1288139 w 1436930"/>
              <a:gd name="connsiteY351" fmla="*/ 436013 h 1383677"/>
              <a:gd name="connsiteX352" fmla="*/ 1283406 w 1436930"/>
              <a:gd name="connsiteY352" fmla="*/ 433646 h 1383677"/>
              <a:gd name="connsiteX353" fmla="*/ 1278574 w 1436930"/>
              <a:gd name="connsiteY353" fmla="*/ 431181 h 1383677"/>
              <a:gd name="connsiteX354" fmla="*/ 1276208 w 1436930"/>
              <a:gd name="connsiteY354" fmla="*/ 421617 h 1383677"/>
              <a:gd name="connsiteX355" fmla="*/ 1276208 w 1436930"/>
              <a:gd name="connsiteY355" fmla="*/ 414419 h 1383677"/>
              <a:gd name="connsiteX356" fmla="*/ 1280941 w 1436930"/>
              <a:gd name="connsiteY356" fmla="*/ 409587 h 1383677"/>
              <a:gd name="connsiteX357" fmla="*/ 1288139 w 1436930"/>
              <a:gd name="connsiteY357" fmla="*/ 402389 h 1383677"/>
              <a:gd name="connsiteX358" fmla="*/ 1297802 w 1436930"/>
              <a:gd name="connsiteY358" fmla="*/ 392825 h 1383677"/>
              <a:gd name="connsiteX359" fmla="*/ 1283406 w 1436930"/>
              <a:gd name="connsiteY359" fmla="*/ 371231 h 1383677"/>
              <a:gd name="connsiteX360" fmla="*/ 1278574 w 1436930"/>
              <a:gd name="connsiteY360" fmla="*/ 376063 h 1383677"/>
              <a:gd name="connsiteX361" fmla="*/ 1269010 w 1436930"/>
              <a:gd name="connsiteY361" fmla="*/ 380796 h 1383677"/>
              <a:gd name="connsiteX362" fmla="*/ 1252149 w 1436930"/>
              <a:gd name="connsiteY362" fmla="*/ 380796 h 1383677"/>
              <a:gd name="connsiteX363" fmla="*/ 1247416 w 1436930"/>
              <a:gd name="connsiteY363" fmla="*/ 378429 h 1383677"/>
              <a:gd name="connsiteX364" fmla="*/ 1244951 w 1436930"/>
              <a:gd name="connsiteY364" fmla="*/ 373598 h 1383677"/>
              <a:gd name="connsiteX365" fmla="*/ 1247416 w 1436930"/>
              <a:gd name="connsiteY365" fmla="*/ 364033 h 1383677"/>
              <a:gd name="connsiteX366" fmla="*/ 1249783 w 1436930"/>
              <a:gd name="connsiteY366" fmla="*/ 356835 h 1383677"/>
              <a:gd name="connsiteX367" fmla="*/ 1261812 w 1436930"/>
              <a:gd name="connsiteY367" fmla="*/ 344806 h 1383677"/>
              <a:gd name="connsiteX368" fmla="*/ 1264179 w 1436930"/>
              <a:gd name="connsiteY368" fmla="*/ 340073 h 1383677"/>
              <a:gd name="connsiteX369" fmla="*/ 1244951 w 1436930"/>
              <a:gd name="connsiteY369" fmla="*/ 316014 h 1383677"/>
              <a:gd name="connsiteX370" fmla="*/ 1235387 w 1436930"/>
              <a:gd name="connsiteY370" fmla="*/ 320846 h 1383677"/>
              <a:gd name="connsiteX371" fmla="*/ 1225822 w 1436930"/>
              <a:gd name="connsiteY371" fmla="*/ 328043 h 1383677"/>
              <a:gd name="connsiteX372" fmla="*/ 1213793 w 1436930"/>
              <a:gd name="connsiteY372" fmla="*/ 328043 h 1383677"/>
              <a:gd name="connsiteX373" fmla="*/ 1211426 w 1436930"/>
              <a:gd name="connsiteY373" fmla="*/ 323212 h 1383677"/>
              <a:gd name="connsiteX374" fmla="*/ 1208961 w 1436930"/>
              <a:gd name="connsiteY374" fmla="*/ 316014 h 1383677"/>
              <a:gd name="connsiteX375" fmla="*/ 1213793 w 1436930"/>
              <a:gd name="connsiteY375" fmla="*/ 308816 h 1383677"/>
              <a:gd name="connsiteX376" fmla="*/ 1218624 w 1436930"/>
              <a:gd name="connsiteY376" fmla="*/ 301618 h 1383677"/>
              <a:gd name="connsiteX377" fmla="*/ 1228189 w 1436930"/>
              <a:gd name="connsiteY377" fmla="*/ 294420 h 1383677"/>
              <a:gd name="connsiteX378" fmla="*/ 1216159 w 1436930"/>
              <a:gd name="connsiteY378" fmla="*/ 280024 h 1383677"/>
              <a:gd name="connsiteX379" fmla="*/ 1208961 w 1436930"/>
              <a:gd name="connsiteY379" fmla="*/ 284856 h 1383677"/>
              <a:gd name="connsiteX380" fmla="*/ 1201763 w 1436930"/>
              <a:gd name="connsiteY380" fmla="*/ 289687 h 1383677"/>
              <a:gd name="connsiteX381" fmla="*/ 1192199 w 1436930"/>
              <a:gd name="connsiteY381" fmla="*/ 289687 h 1383677"/>
              <a:gd name="connsiteX382" fmla="*/ 1187368 w 1436930"/>
              <a:gd name="connsiteY382" fmla="*/ 287222 h 1383677"/>
              <a:gd name="connsiteX383" fmla="*/ 1182635 w 1436930"/>
              <a:gd name="connsiteY383" fmla="*/ 287222 h 1383677"/>
              <a:gd name="connsiteX384" fmla="*/ 1182635 w 1436930"/>
              <a:gd name="connsiteY384" fmla="*/ 282489 h 1383677"/>
              <a:gd name="connsiteX385" fmla="*/ 1185001 w 1436930"/>
              <a:gd name="connsiteY385" fmla="*/ 280024 h 1383677"/>
              <a:gd name="connsiteX386" fmla="*/ 1185001 w 1436930"/>
              <a:gd name="connsiteY386" fmla="*/ 272826 h 1383677"/>
              <a:gd name="connsiteX387" fmla="*/ 1192199 w 1436930"/>
              <a:gd name="connsiteY387" fmla="*/ 265628 h 1383677"/>
              <a:gd name="connsiteX388" fmla="*/ 1197030 w 1436930"/>
              <a:gd name="connsiteY388" fmla="*/ 260895 h 1383677"/>
              <a:gd name="connsiteX389" fmla="*/ 1170605 w 1436930"/>
              <a:gd name="connsiteY389" fmla="*/ 236837 h 1383677"/>
              <a:gd name="connsiteX390" fmla="*/ 1144180 w 1436930"/>
              <a:gd name="connsiteY390" fmla="*/ 215243 h 1383677"/>
              <a:gd name="connsiteX391" fmla="*/ 1117853 w 1436930"/>
              <a:gd name="connsiteY391" fmla="*/ 193649 h 1383677"/>
              <a:gd name="connsiteX392" fmla="*/ 1089061 w 1436930"/>
              <a:gd name="connsiteY392" fmla="*/ 172055 h 1383677"/>
              <a:gd name="connsiteX393" fmla="*/ 1053071 w 1436930"/>
              <a:gd name="connsiteY393" fmla="*/ 150461 h 1383677"/>
              <a:gd name="connsiteX394" fmla="*/ 1014616 w 1436930"/>
              <a:gd name="connsiteY394" fmla="*/ 131332 h 1383677"/>
              <a:gd name="connsiteX395" fmla="*/ 976260 w 1436930"/>
              <a:gd name="connsiteY395" fmla="*/ 112105 h 1383677"/>
              <a:gd name="connsiteX396" fmla="*/ 937904 w 1436930"/>
              <a:gd name="connsiteY396" fmla="*/ 95343 h 1383677"/>
              <a:gd name="connsiteX397" fmla="*/ 897082 w 1436930"/>
              <a:gd name="connsiteY397" fmla="*/ 80947 h 1383677"/>
              <a:gd name="connsiteX398" fmla="*/ 856261 w 1436930"/>
              <a:gd name="connsiteY398" fmla="*/ 71284 h 1383677"/>
              <a:gd name="connsiteX399" fmla="*/ 815538 w 1436930"/>
              <a:gd name="connsiteY399" fmla="*/ 64086 h 1383677"/>
              <a:gd name="connsiteX400" fmla="*/ 772351 w 1436930"/>
              <a:gd name="connsiteY400" fmla="*/ 64086 h 1383677"/>
              <a:gd name="connsiteX401" fmla="*/ 769984 w 1436930"/>
              <a:gd name="connsiteY401" fmla="*/ 66551 h 1383677"/>
              <a:gd name="connsiteX402" fmla="*/ 767519 w 1436930"/>
              <a:gd name="connsiteY402" fmla="*/ 68917 h 1383677"/>
              <a:gd name="connsiteX403" fmla="*/ 762786 w 1436930"/>
              <a:gd name="connsiteY403" fmla="*/ 71284 h 1383677"/>
              <a:gd name="connsiteX404" fmla="*/ 757955 w 1436930"/>
              <a:gd name="connsiteY404" fmla="*/ 68917 h 1383677"/>
              <a:gd name="connsiteX405" fmla="*/ 753123 w 1436930"/>
              <a:gd name="connsiteY405" fmla="*/ 64086 h 1383677"/>
              <a:gd name="connsiteX406" fmla="*/ 419194 w 1436930"/>
              <a:gd name="connsiteY406" fmla="*/ 36745 h 1383677"/>
              <a:gd name="connsiteX407" fmla="*/ 419650 w 1436930"/>
              <a:gd name="connsiteY407" fmla="*/ 37759 h 1383677"/>
              <a:gd name="connsiteX408" fmla="*/ 422017 w 1436930"/>
              <a:gd name="connsiteY408" fmla="*/ 44957 h 1383677"/>
              <a:gd name="connsiteX409" fmla="*/ 419650 w 1436930"/>
              <a:gd name="connsiteY409" fmla="*/ 52155 h 1383677"/>
              <a:gd name="connsiteX410" fmla="*/ 417284 w 1436930"/>
              <a:gd name="connsiteY410" fmla="*/ 56888 h 1383677"/>
              <a:gd name="connsiteX411" fmla="*/ 412452 w 1436930"/>
              <a:gd name="connsiteY411" fmla="*/ 59353 h 1383677"/>
              <a:gd name="connsiteX412" fmla="*/ 405254 w 1436930"/>
              <a:gd name="connsiteY412" fmla="*/ 61719 h 1383677"/>
              <a:gd name="connsiteX413" fmla="*/ 398057 w 1436930"/>
              <a:gd name="connsiteY413" fmla="*/ 61719 h 1383677"/>
              <a:gd name="connsiteX414" fmla="*/ 393225 w 1436930"/>
              <a:gd name="connsiteY414" fmla="*/ 56888 h 1383677"/>
              <a:gd name="connsiteX415" fmla="*/ 388926 w 1436930"/>
              <a:gd name="connsiteY415" fmla="*/ 50350 h 1383677"/>
              <a:gd name="connsiteX416" fmla="*/ 419194 w 1436930"/>
              <a:gd name="connsiteY416" fmla="*/ 36745 h 1383677"/>
              <a:gd name="connsiteX417" fmla="*/ 698005 w 1436930"/>
              <a:gd name="connsiteY417" fmla="*/ 30561 h 1383677"/>
              <a:gd name="connsiteX418" fmla="*/ 719598 w 1436930"/>
              <a:gd name="connsiteY418" fmla="*/ 30561 h 1383677"/>
              <a:gd name="connsiteX419" fmla="*/ 741192 w 1436930"/>
              <a:gd name="connsiteY419" fmla="*/ 35294 h 1383677"/>
              <a:gd name="connsiteX420" fmla="*/ 820370 w 1436930"/>
              <a:gd name="connsiteY420" fmla="*/ 35294 h 1383677"/>
              <a:gd name="connsiteX421" fmla="*/ 844330 w 1436930"/>
              <a:gd name="connsiteY421" fmla="*/ 40125 h 1383677"/>
              <a:gd name="connsiteX422" fmla="*/ 897082 w 1436930"/>
              <a:gd name="connsiteY422" fmla="*/ 49690 h 1383677"/>
              <a:gd name="connsiteX423" fmla="*/ 945102 w 1436930"/>
              <a:gd name="connsiteY423" fmla="*/ 64086 h 1383677"/>
              <a:gd name="connsiteX424" fmla="*/ 1002686 w 1436930"/>
              <a:gd name="connsiteY424" fmla="*/ 85680 h 1383677"/>
              <a:gd name="connsiteX425" fmla="*/ 1060269 w 1436930"/>
              <a:gd name="connsiteY425" fmla="*/ 114471 h 1383677"/>
              <a:gd name="connsiteX426" fmla="*/ 1117853 w 1436930"/>
              <a:gd name="connsiteY426" fmla="*/ 143263 h 1383677"/>
              <a:gd name="connsiteX427" fmla="*/ 1144180 w 1436930"/>
              <a:gd name="connsiteY427" fmla="*/ 160124 h 1383677"/>
              <a:gd name="connsiteX428" fmla="*/ 1168239 w 1436930"/>
              <a:gd name="connsiteY428" fmla="*/ 179253 h 1383677"/>
              <a:gd name="connsiteX429" fmla="*/ 1211426 w 1436930"/>
              <a:gd name="connsiteY429" fmla="*/ 215243 h 1383677"/>
              <a:gd name="connsiteX430" fmla="*/ 1252149 w 1436930"/>
              <a:gd name="connsiteY430" fmla="*/ 253697 h 1383677"/>
              <a:gd name="connsiteX431" fmla="*/ 1290604 w 1436930"/>
              <a:gd name="connsiteY431" fmla="*/ 296885 h 1383677"/>
              <a:gd name="connsiteX432" fmla="*/ 1324129 w 1436930"/>
              <a:gd name="connsiteY432" fmla="*/ 342439 h 1383677"/>
              <a:gd name="connsiteX433" fmla="*/ 1352921 w 1436930"/>
              <a:gd name="connsiteY433" fmla="*/ 392825 h 1383677"/>
              <a:gd name="connsiteX434" fmla="*/ 1379346 w 1436930"/>
              <a:gd name="connsiteY434" fmla="*/ 443211 h 1383677"/>
              <a:gd name="connsiteX435" fmla="*/ 1400940 w 1436930"/>
              <a:gd name="connsiteY435" fmla="*/ 495963 h 1383677"/>
              <a:gd name="connsiteX436" fmla="*/ 1417702 w 1436930"/>
              <a:gd name="connsiteY436" fmla="*/ 548813 h 1383677"/>
              <a:gd name="connsiteX437" fmla="*/ 1427365 w 1436930"/>
              <a:gd name="connsiteY437" fmla="*/ 603932 h 1383677"/>
              <a:gd name="connsiteX438" fmla="*/ 1434563 w 1436930"/>
              <a:gd name="connsiteY438" fmla="*/ 656684 h 1383677"/>
              <a:gd name="connsiteX439" fmla="*/ 1436930 w 1436930"/>
              <a:gd name="connsiteY439" fmla="*/ 711901 h 1383677"/>
              <a:gd name="connsiteX440" fmla="*/ 1434563 w 1436930"/>
              <a:gd name="connsiteY440" fmla="*/ 767118 h 1383677"/>
              <a:gd name="connsiteX441" fmla="*/ 1429732 w 1436930"/>
              <a:gd name="connsiteY441" fmla="*/ 819871 h 1383677"/>
              <a:gd name="connsiteX442" fmla="*/ 1420167 w 1436930"/>
              <a:gd name="connsiteY442" fmla="*/ 872623 h 1383677"/>
              <a:gd name="connsiteX443" fmla="*/ 1405772 w 1436930"/>
              <a:gd name="connsiteY443" fmla="*/ 923008 h 1383677"/>
              <a:gd name="connsiteX444" fmla="*/ 1386544 w 1436930"/>
              <a:gd name="connsiteY444" fmla="*/ 973394 h 1383677"/>
              <a:gd name="connsiteX445" fmla="*/ 1364950 w 1436930"/>
              <a:gd name="connsiteY445" fmla="*/ 1021413 h 1383677"/>
              <a:gd name="connsiteX446" fmla="*/ 1338525 w 1436930"/>
              <a:gd name="connsiteY446" fmla="*/ 1066967 h 1383677"/>
              <a:gd name="connsiteX447" fmla="*/ 1307366 w 1436930"/>
              <a:gd name="connsiteY447" fmla="*/ 1110155 h 1383677"/>
              <a:gd name="connsiteX448" fmla="*/ 1273743 w 1436930"/>
              <a:gd name="connsiteY448" fmla="*/ 1153343 h 1383677"/>
              <a:gd name="connsiteX449" fmla="*/ 1237753 w 1436930"/>
              <a:gd name="connsiteY449" fmla="*/ 1191798 h 1383677"/>
              <a:gd name="connsiteX450" fmla="*/ 1197030 w 1436930"/>
              <a:gd name="connsiteY450" fmla="*/ 1225322 h 1383677"/>
              <a:gd name="connsiteX451" fmla="*/ 1151378 w 1436930"/>
              <a:gd name="connsiteY451" fmla="*/ 1256579 h 1383677"/>
              <a:gd name="connsiteX452" fmla="*/ 1103457 w 1436930"/>
              <a:gd name="connsiteY452" fmla="*/ 1285371 h 1383677"/>
              <a:gd name="connsiteX453" fmla="*/ 1062636 w 1436930"/>
              <a:gd name="connsiteY453" fmla="*/ 1306965 h 1383677"/>
              <a:gd name="connsiteX454" fmla="*/ 1019448 w 1436930"/>
              <a:gd name="connsiteY454" fmla="*/ 1323727 h 1383677"/>
              <a:gd name="connsiteX455" fmla="*/ 976260 w 1436930"/>
              <a:gd name="connsiteY455" fmla="*/ 1340489 h 1383677"/>
              <a:gd name="connsiteX456" fmla="*/ 930706 w 1436930"/>
              <a:gd name="connsiteY456" fmla="*/ 1352519 h 1383677"/>
              <a:gd name="connsiteX457" fmla="*/ 887518 w 1436930"/>
              <a:gd name="connsiteY457" fmla="*/ 1364548 h 1383677"/>
              <a:gd name="connsiteX458" fmla="*/ 841964 w 1436930"/>
              <a:gd name="connsiteY458" fmla="*/ 1371746 h 1383677"/>
              <a:gd name="connsiteX459" fmla="*/ 796311 w 1436930"/>
              <a:gd name="connsiteY459" fmla="*/ 1378944 h 1383677"/>
              <a:gd name="connsiteX460" fmla="*/ 748390 w 1436930"/>
              <a:gd name="connsiteY460" fmla="*/ 1381311 h 1383677"/>
              <a:gd name="connsiteX461" fmla="*/ 702737 w 1436930"/>
              <a:gd name="connsiteY461" fmla="*/ 1383677 h 1383677"/>
              <a:gd name="connsiteX462" fmla="*/ 657183 w 1436930"/>
              <a:gd name="connsiteY462" fmla="*/ 1381311 h 1383677"/>
              <a:gd name="connsiteX463" fmla="*/ 611629 w 1436930"/>
              <a:gd name="connsiteY463" fmla="*/ 1376479 h 1383677"/>
              <a:gd name="connsiteX464" fmla="*/ 565976 w 1436930"/>
              <a:gd name="connsiteY464" fmla="*/ 1369281 h 1383677"/>
              <a:gd name="connsiteX465" fmla="*/ 520422 w 1436930"/>
              <a:gd name="connsiteY465" fmla="*/ 1359717 h 1383677"/>
              <a:gd name="connsiteX466" fmla="*/ 477234 w 1436930"/>
              <a:gd name="connsiteY466" fmla="*/ 1347687 h 1383677"/>
              <a:gd name="connsiteX467" fmla="*/ 431680 w 1436930"/>
              <a:gd name="connsiteY467" fmla="*/ 1330925 h 1383677"/>
              <a:gd name="connsiteX468" fmla="*/ 390859 w 1436930"/>
              <a:gd name="connsiteY468" fmla="*/ 1314163 h 1383677"/>
              <a:gd name="connsiteX469" fmla="*/ 388492 w 1436930"/>
              <a:gd name="connsiteY469" fmla="*/ 1311698 h 1383677"/>
              <a:gd name="connsiteX470" fmla="*/ 381294 w 1436930"/>
              <a:gd name="connsiteY470" fmla="*/ 1311698 h 1383677"/>
              <a:gd name="connsiteX471" fmla="*/ 376463 w 1436930"/>
              <a:gd name="connsiteY471" fmla="*/ 1306965 h 1383677"/>
              <a:gd name="connsiteX472" fmla="*/ 342839 w 1436930"/>
              <a:gd name="connsiteY472" fmla="*/ 1287737 h 1383677"/>
              <a:gd name="connsiteX473" fmla="*/ 309314 w 1436930"/>
              <a:gd name="connsiteY473" fmla="*/ 1266144 h 1383677"/>
              <a:gd name="connsiteX474" fmla="*/ 280523 w 1436930"/>
              <a:gd name="connsiteY474" fmla="*/ 1242183 h 1383677"/>
              <a:gd name="connsiteX475" fmla="*/ 251731 w 1436930"/>
              <a:gd name="connsiteY475" fmla="*/ 1215758 h 1383677"/>
              <a:gd name="connsiteX476" fmla="*/ 225305 w 1436930"/>
              <a:gd name="connsiteY476" fmla="*/ 1186966 h 1383677"/>
              <a:gd name="connsiteX477" fmla="*/ 198880 w 1436930"/>
              <a:gd name="connsiteY477" fmla="*/ 1155808 h 1383677"/>
              <a:gd name="connsiteX478" fmla="*/ 177286 w 1436930"/>
              <a:gd name="connsiteY478" fmla="*/ 1124551 h 1383677"/>
              <a:gd name="connsiteX479" fmla="*/ 155692 w 1436930"/>
              <a:gd name="connsiteY479" fmla="*/ 1088561 h 1383677"/>
              <a:gd name="connsiteX480" fmla="*/ 138930 w 1436930"/>
              <a:gd name="connsiteY480" fmla="*/ 1055036 h 1383677"/>
              <a:gd name="connsiteX481" fmla="*/ 122167 w 1436930"/>
              <a:gd name="connsiteY481" fmla="*/ 1019047 h 1383677"/>
              <a:gd name="connsiteX482" fmla="*/ 107772 w 1436930"/>
              <a:gd name="connsiteY482" fmla="*/ 980592 h 1383677"/>
              <a:gd name="connsiteX483" fmla="*/ 95742 w 1436930"/>
              <a:gd name="connsiteY483" fmla="*/ 942236 h 1383677"/>
              <a:gd name="connsiteX484" fmla="*/ 86178 w 1436930"/>
              <a:gd name="connsiteY484" fmla="*/ 903880 h 1383677"/>
              <a:gd name="connsiteX485" fmla="*/ 78980 w 1436930"/>
              <a:gd name="connsiteY485" fmla="*/ 865425 h 1383677"/>
              <a:gd name="connsiteX486" fmla="*/ 74148 w 1436930"/>
              <a:gd name="connsiteY486" fmla="*/ 827069 h 1383677"/>
              <a:gd name="connsiteX487" fmla="*/ 71782 w 1436930"/>
              <a:gd name="connsiteY487" fmla="*/ 786247 h 1383677"/>
              <a:gd name="connsiteX488" fmla="*/ 71782 w 1436930"/>
              <a:gd name="connsiteY488" fmla="*/ 745525 h 1383677"/>
              <a:gd name="connsiteX489" fmla="*/ 71782 w 1436930"/>
              <a:gd name="connsiteY489" fmla="*/ 704703 h 1383677"/>
              <a:gd name="connsiteX490" fmla="*/ 76515 w 1436930"/>
              <a:gd name="connsiteY490" fmla="*/ 663882 h 1383677"/>
              <a:gd name="connsiteX491" fmla="*/ 81346 w 1436930"/>
              <a:gd name="connsiteY491" fmla="*/ 623159 h 1383677"/>
              <a:gd name="connsiteX492" fmla="*/ 88544 w 1436930"/>
              <a:gd name="connsiteY492" fmla="*/ 582338 h 1383677"/>
              <a:gd name="connsiteX493" fmla="*/ 100574 w 1436930"/>
              <a:gd name="connsiteY493" fmla="*/ 541616 h 1383677"/>
              <a:gd name="connsiteX494" fmla="*/ 112504 w 1436930"/>
              <a:gd name="connsiteY494" fmla="*/ 500794 h 1383677"/>
              <a:gd name="connsiteX495" fmla="*/ 126900 w 1436930"/>
              <a:gd name="connsiteY495" fmla="*/ 459973 h 1383677"/>
              <a:gd name="connsiteX496" fmla="*/ 143761 w 1436930"/>
              <a:gd name="connsiteY496" fmla="*/ 421617 h 1383677"/>
              <a:gd name="connsiteX497" fmla="*/ 160524 w 1436930"/>
              <a:gd name="connsiteY497" fmla="*/ 385627 h 1383677"/>
              <a:gd name="connsiteX498" fmla="*/ 182118 w 1436930"/>
              <a:gd name="connsiteY498" fmla="*/ 349637 h 1383677"/>
              <a:gd name="connsiteX499" fmla="*/ 206078 w 1436930"/>
              <a:gd name="connsiteY499" fmla="*/ 313648 h 1383677"/>
              <a:gd name="connsiteX500" fmla="*/ 230137 w 1436930"/>
              <a:gd name="connsiteY500" fmla="*/ 280024 h 1383677"/>
              <a:gd name="connsiteX501" fmla="*/ 256464 w 1436930"/>
              <a:gd name="connsiteY501" fmla="*/ 248866 h 1383677"/>
              <a:gd name="connsiteX502" fmla="*/ 285256 w 1436930"/>
              <a:gd name="connsiteY502" fmla="*/ 220074 h 1383677"/>
              <a:gd name="connsiteX503" fmla="*/ 316512 w 1436930"/>
              <a:gd name="connsiteY503" fmla="*/ 191282 h 1383677"/>
              <a:gd name="connsiteX504" fmla="*/ 345304 w 1436930"/>
              <a:gd name="connsiteY504" fmla="*/ 169689 h 1383677"/>
              <a:gd name="connsiteX505" fmla="*/ 374096 w 1436930"/>
              <a:gd name="connsiteY505" fmla="*/ 150461 h 1383677"/>
              <a:gd name="connsiteX506" fmla="*/ 405254 w 1436930"/>
              <a:gd name="connsiteY506" fmla="*/ 133699 h 1383677"/>
              <a:gd name="connsiteX507" fmla="*/ 436413 w 1436930"/>
              <a:gd name="connsiteY507" fmla="*/ 116936 h 1383677"/>
              <a:gd name="connsiteX508" fmla="*/ 498828 w 1436930"/>
              <a:gd name="connsiteY508" fmla="*/ 88145 h 1383677"/>
              <a:gd name="connsiteX509" fmla="*/ 565976 w 1436930"/>
              <a:gd name="connsiteY509" fmla="*/ 64086 h 1383677"/>
              <a:gd name="connsiteX510" fmla="*/ 604431 w 1436930"/>
              <a:gd name="connsiteY510" fmla="*/ 49690 h 1383677"/>
              <a:gd name="connsiteX511" fmla="*/ 649985 w 1436930"/>
              <a:gd name="connsiteY511" fmla="*/ 37759 h 1383677"/>
              <a:gd name="connsiteX512" fmla="*/ 673946 w 1436930"/>
              <a:gd name="connsiteY512" fmla="*/ 32927 h 1383677"/>
              <a:gd name="connsiteX513" fmla="*/ 698005 w 1436930"/>
              <a:gd name="connsiteY513" fmla="*/ 30561 h 1383677"/>
              <a:gd name="connsiteX514" fmla="*/ 570220 w 1436930"/>
              <a:gd name="connsiteY514" fmla="*/ 0 h 1383677"/>
              <a:gd name="connsiteX515" fmla="*/ 586862 w 1436930"/>
              <a:gd name="connsiteY515" fmla="*/ 12 h 1383677"/>
              <a:gd name="connsiteX516" fmla="*/ 580372 w 1436930"/>
              <a:gd name="connsiteY516" fmla="*/ 6502 h 1383677"/>
              <a:gd name="connsiteX517" fmla="*/ 573174 w 1436930"/>
              <a:gd name="connsiteY517" fmla="*/ 11334 h 1383677"/>
              <a:gd name="connsiteX518" fmla="*/ 563610 w 1436930"/>
              <a:gd name="connsiteY518" fmla="*/ 11334 h 1383677"/>
              <a:gd name="connsiteX519" fmla="*/ 556412 w 1436930"/>
              <a:gd name="connsiteY519" fmla="*/ 6502 h 1383677"/>
              <a:gd name="connsiteX520" fmla="*/ 549214 w 1436930"/>
              <a:gd name="connsiteY520" fmla="*/ 4136 h 1383677"/>
              <a:gd name="connsiteX521" fmla="*/ 548067 w 1436930"/>
              <a:gd name="connsiteY521" fmla="*/ 2410 h 1383677"/>
              <a:gd name="connsiteX522" fmla="*/ 570220 w 1436930"/>
              <a:gd name="connsiteY522" fmla="*/ 0 h 1383677"/>
              <a:gd name="connsiteX0" fmla="*/ 0 w 1435401"/>
              <a:gd name="connsiteY0" fmla="*/ 758247 h 1383677"/>
              <a:gd name="connsiteX1" fmla="*/ 3105 w 1435401"/>
              <a:gd name="connsiteY1" fmla="*/ 716733 h 1383677"/>
              <a:gd name="connsiteX2" fmla="*/ 10303 w 1435401"/>
              <a:gd name="connsiteY2" fmla="*/ 721466 h 1383677"/>
              <a:gd name="connsiteX3" fmla="*/ 15035 w 1435401"/>
              <a:gd name="connsiteY3" fmla="*/ 745525 h 1383677"/>
              <a:gd name="connsiteX4" fmla="*/ 10303 w 1435401"/>
              <a:gd name="connsiteY4" fmla="*/ 752723 h 1383677"/>
              <a:gd name="connsiteX5" fmla="*/ 3105 w 1435401"/>
              <a:gd name="connsiteY5" fmla="*/ 757455 h 1383677"/>
              <a:gd name="connsiteX6" fmla="*/ 0 w 1435401"/>
              <a:gd name="connsiteY6" fmla="*/ 758247 h 1383677"/>
              <a:gd name="connsiteX7" fmla="*/ 276529 w 1435401"/>
              <a:gd name="connsiteY7" fmla="*/ 146379 h 1383677"/>
              <a:gd name="connsiteX8" fmla="*/ 276529 w 1435401"/>
              <a:gd name="connsiteY8" fmla="*/ 150461 h 1383677"/>
              <a:gd name="connsiteX9" fmla="*/ 274162 w 1435401"/>
              <a:gd name="connsiteY9" fmla="*/ 157659 h 1383677"/>
              <a:gd name="connsiteX10" fmla="*/ 269331 w 1435401"/>
              <a:gd name="connsiteY10" fmla="*/ 164857 h 1383677"/>
              <a:gd name="connsiteX11" fmla="*/ 262133 w 1435401"/>
              <a:gd name="connsiteY11" fmla="*/ 169689 h 1383677"/>
              <a:gd name="connsiteX12" fmla="*/ 256654 w 1435401"/>
              <a:gd name="connsiteY12" fmla="*/ 169689 h 1383677"/>
              <a:gd name="connsiteX13" fmla="*/ 276529 w 1435401"/>
              <a:gd name="connsiteY13" fmla="*/ 146379 h 1383677"/>
              <a:gd name="connsiteX14" fmla="*/ 1211186 w 1435401"/>
              <a:gd name="connsiteY14" fmla="*/ 140034 h 1383677"/>
              <a:gd name="connsiteX15" fmla="*/ 1240531 w 1435401"/>
              <a:gd name="connsiteY15" fmla="*/ 162729 h 1383677"/>
              <a:gd name="connsiteX16" fmla="*/ 1241851 w 1435401"/>
              <a:gd name="connsiteY16" fmla="*/ 164112 h 1383677"/>
              <a:gd name="connsiteX17" fmla="*/ 1233858 w 1435401"/>
              <a:gd name="connsiteY17" fmla="*/ 167322 h 1383677"/>
              <a:gd name="connsiteX18" fmla="*/ 1224293 w 1435401"/>
              <a:gd name="connsiteY18" fmla="*/ 167322 h 1383677"/>
              <a:gd name="connsiteX19" fmla="*/ 1214630 w 1435401"/>
              <a:gd name="connsiteY19" fmla="*/ 162491 h 1383677"/>
              <a:gd name="connsiteX20" fmla="*/ 1209897 w 1435401"/>
              <a:gd name="connsiteY20" fmla="*/ 155293 h 1383677"/>
              <a:gd name="connsiteX21" fmla="*/ 1207432 w 1435401"/>
              <a:gd name="connsiteY21" fmla="*/ 150461 h 1383677"/>
              <a:gd name="connsiteX22" fmla="*/ 1209897 w 1435401"/>
              <a:gd name="connsiteY22" fmla="*/ 143263 h 1383677"/>
              <a:gd name="connsiteX23" fmla="*/ 1211186 w 1435401"/>
              <a:gd name="connsiteY23" fmla="*/ 140034 h 1383677"/>
              <a:gd name="connsiteX24" fmla="*/ 751594 w 1435401"/>
              <a:gd name="connsiteY24" fmla="*/ 64086 h 1383677"/>
              <a:gd name="connsiteX25" fmla="*/ 715604 w 1435401"/>
              <a:gd name="connsiteY25" fmla="*/ 68917 h 1383677"/>
              <a:gd name="connsiteX26" fmla="*/ 679615 w 1435401"/>
              <a:gd name="connsiteY26" fmla="*/ 78482 h 1383677"/>
              <a:gd name="connsiteX27" fmla="*/ 672417 w 1435401"/>
              <a:gd name="connsiteY27" fmla="*/ 78482 h 1383677"/>
              <a:gd name="connsiteX28" fmla="*/ 667684 w 1435401"/>
              <a:gd name="connsiteY28" fmla="*/ 76115 h 1383677"/>
              <a:gd name="connsiteX29" fmla="*/ 665219 w 1435401"/>
              <a:gd name="connsiteY29" fmla="*/ 71284 h 1383677"/>
              <a:gd name="connsiteX30" fmla="*/ 662852 w 1435401"/>
              <a:gd name="connsiteY30" fmla="*/ 66551 h 1383677"/>
              <a:gd name="connsiteX31" fmla="*/ 636427 w 1435401"/>
              <a:gd name="connsiteY31" fmla="*/ 73749 h 1383677"/>
              <a:gd name="connsiteX32" fmla="*/ 578843 w 1435401"/>
              <a:gd name="connsiteY32" fmla="*/ 90511 h 1383677"/>
              <a:gd name="connsiteX33" fmla="*/ 523724 w 1435401"/>
              <a:gd name="connsiteY33" fmla="*/ 114471 h 1383677"/>
              <a:gd name="connsiteX34" fmla="*/ 456478 w 1435401"/>
              <a:gd name="connsiteY34" fmla="*/ 143263 h 1383677"/>
              <a:gd name="connsiteX35" fmla="*/ 425319 w 1435401"/>
              <a:gd name="connsiteY35" fmla="*/ 157659 h 1383677"/>
              <a:gd name="connsiteX36" fmla="*/ 396528 w 1435401"/>
              <a:gd name="connsiteY36" fmla="*/ 176886 h 1383677"/>
              <a:gd name="connsiteX37" fmla="*/ 367736 w 1435401"/>
              <a:gd name="connsiteY37" fmla="*/ 193649 h 1383677"/>
              <a:gd name="connsiteX38" fmla="*/ 338944 w 1435401"/>
              <a:gd name="connsiteY38" fmla="*/ 215243 h 1383677"/>
              <a:gd name="connsiteX39" fmla="*/ 312518 w 1435401"/>
              <a:gd name="connsiteY39" fmla="*/ 239302 h 1383677"/>
              <a:gd name="connsiteX40" fmla="*/ 288558 w 1435401"/>
              <a:gd name="connsiteY40" fmla="*/ 265628 h 1383677"/>
              <a:gd name="connsiteX41" fmla="*/ 264598 w 1435401"/>
              <a:gd name="connsiteY41" fmla="*/ 294420 h 1383677"/>
              <a:gd name="connsiteX42" fmla="*/ 240539 w 1435401"/>
              <a:gd name="connsiteY42" fmla="*/ 325677 h 1383677"/>
              <a:gd name="connsiteX43" fmla="*/ 218945 w 1435401"/>
              <a:gd name="connsiteY43" fmla="*/ 356835 h 1383677"/>
              <a:gd name="connsiteX44" fmla="*/ 199816 w 1435401"/>
              <a:gd name="connsiteY44" fmla="*/ 390459 h 1383677"/>
              <a:gd name="connsiteX45" fmla="*/ 182955 w 1435401"/>
              <a:gd name="connsiteY45" fmla="*/ 423983 h 1383677"/>
              <a:gd name="connsiteX46" fmla="*/ 166193 w 1435401"/>
              <a:gd name="connsiteY46" fmla="*/ 457607 h 1383677"/>
              <a:gd name="connsiteX47" fmla="*/ 151797 w 1435401"/>
              <a:gd name="connsiteY47" fmla="*/ 491230 h 1383677"/>
              <a:gd name="connsiteX48" fmla="*/ 139767 w 1435401"/>
              <a:gd name="connsiteY48" fmla="*/ 527220 h 1383677"/>
              <a:gd name="connsiteX49" fmla="*/ 130203 w 1435401"/>
              <a:gd name="connsiteY49" fmla="*/ 565576 h 1383677"/>
              <a:gd name="connsiteX50" fmla="*/ 120638 w 1435401"/>
              <a:gd name="connsiteY50" fmla="*/ 601566 h 1383677"/>
              <a:gd name="connsiteX51" fmla="*/ 115807 w 1435401"/>
              <a:gd name="connsiteY51" fmla="*/ 637555 h 1383677"/>
              <a:gd name="connsiteX52" fmla="*/ 110975 w 1435401"/>
              <a:gd name="connsiteY52" fmla="*/ 675912 h 1383677"/>
              <a:gd name="connsiteX53" fmla="*/ 108609 w 1435401"/>
              <a:gd name="connsiteY53" fmla="*/ 714268 h 1383677"/>
              <a:gd name="connsiteX54" fmla="*/ 106243 w 1435401"/>
              <a:gd name="connsiteY54" fmla="*/ 752723 h 1383677"/>
              <a:gd name="connsiteX55" fmla="*/ 108609 w 1435401"/>
              <a:gd name="connsiteY55" fmla="*/ 788712 h 1383677"/>
              <a:gd name="connsiteX56" fmla="*/ 113441 w 1435401"/>
              <a:gd name="connsiteY56" fmla="*/ 827069 h 1383677"/>
              <a:gd name="connsiteX57" fmla="*/ 118173 w 1435401"/>
              <a:gd name="connsiteY57" fmla="*/ 872623 h 1383677"/>
              <a:gd name="connsiteX58" fmla="*/ 130203 w 1435401"/>
              <a:gd name="connsiteY58" fmla="*/ 915810 h 1383677"/>
              <a:gd name="connsiteX59" fmla="*/ 142232 w 1435401"/>
              <a:gd name="connsiteY59" fmla="*/ 958998 h 1383677"/>
              <a:gd name="connsiteX60" fmla="*/ 156628 w 1435401"/>
              <a:gd name="connsiteY60" fmla="*/ 1002186 h 1383677"/>
              <a:gd name="connsiteX61" fmla="*/ 175757 w 1435401"/>
              <a:gd name="connsiteY61" fmla="*/ 1043007 h 1383677"/>
              <a:gd name="connsiteX62" fmla="*/ 197351 w 1435401"/>
              <a:gd name="connsiteY62" fmla="*/ 1081363 h 1383677"/>
              <a:gd name="connsiteX63" fmla="*/ 221410 w 1435401"/>
              <a:gd name="connsiteY63" fmla="*/ 1119818 h 1383677"/>
              <a:gd name="connsiteX64" fmla="*/ 250202 w 1435401"/>
              <a:gd name="connsiteY64" fmla="*/ 1155808 h 1383677"/>
              <a:gd name="connsiteX65" fmla="*/ 276529 w 1435401"/>
              <a:gd name="connsiteY65" fmla="*/ 1186966 h 1383677"/>
              <a:gd name="connsiteX66" fmla="*/ 307785 w 1435401"/>
              <a:gd name="connsiteY66" fmla="*/ 1213391 h 1383677"/>
              <a:gd name="connsiteX67" fmla="*/ 341310 w 1435401"/>
              <a:gd name="connsiteY67" fmla="*/ 1237352 h 1383677"/>
              <a:gd name="connsiteX68" fmla="*/ 374934 w 1435401"/>
              <a:gd name="connsiteY68" fmla="*/ 1258946 h 1383677"/>
              <a:gd name="connsiteX69" fmla="*/ 377300 w 1435401"/>
              <a:gd name="connsiteY69" fmla="*/ 1251748 h 1383677"/>
              <a:gd name="connsiteX70" fmla="*/ 382132 w 1435401"/>
              <a:gd name="connsiteY70" fmla="*/ 1244550 h 1383677"/>
              <a:gd name="connsiteX71" fmla="*/ 384498 w 1435401"/>
              <a:gd name="connsiteY71" fmla="*/ 1244550 h 1383677"/>
              <a:gd name="connsiteX72" fmla="*/ 394161 w 1435401"/>
              <a:gd name="connsiteY72" fmla="*/ 1254114 h 1383677"/>
              <a:gd name="connsiteX73" fmla="*/ 401359 w 1435401"/>
              <a:gd name="connsiteY73" fmla="*/ 1268510 h 1383677"/>
              <a:gd name="connsiteX74" fmla="*/ 401359 w 1435401"/>
              <a:gd name="connsiteY74" fmla="*/ 1273341 h 1383677"/>
              <a:gd name="connsiteX75" fmla="*/ 449280 w 1435401"/>
              <a:gd name="connsiteY75" fmla="*/ 1294935 h 1383677"/>
              <a:gd name="connsiteX76" fmla="*/ 446913 w 1435401"/>
              <a:gd name="connsiteY76" fmla="*/ 1282906 h 1383677"/>
              <a:gd name="connsiteX77" fmla="*/ 446913 w 1435401"/>
              <a:gd name="connsiteY77" fmla="*/ 1268510 h 1383677"/>
              <a:gd name="connsiteX78" fmla="*/ 449280 w 1435401"/>
              <a:gd name="connsiteY78" fmla="*/ 1256579 h 1383677"/>
              <a:gd name="connsiteX79" fmla="*/ 451745 w 1435401"/>
              <a:gd name="connsiteY79" fmla="*/ 1244550 h 1383677"/>
              <a:gd name="connsiteX80" fmla="*/ 454111 w 1435401"/>
              <a:gd name="connsiteY80" fmla="*/ 1244550 h 1383677"/>
              <a:gd name="connsiteX81" fmla="*/ 456478 w 1435401"/>
              <a:gd name="connsiteY81" fmla="*/ 1258946 h 1383677"/>
              <a:gd name="connsiteX82" fmla="*/ 461309 w 1435401"/>
              <a:gd name="connsiteY82" fmla="*/ 1270975 h 1383677"/>
              <a:gd name="connsiteX83" fmla="*/ 468507 w 1435401"/>
              <a:gd name="connsiteY83" fmla="*/ 1285371 h 1383677"/>
              <a:gd name="connsiteX84" fmla="*/ 473339 w 1435401"/>
              <a:gd name="connsiteY84" fmla="*/ 1297302 h 1383677"/>
              <a:gd name="connsiteX85" fmla="*/ 478072 w 1435401"/>
              <a:gd name="connsiteY85" fmla="*/ 1304500 h 1383677"/>
              <a:gd name="connsiteX86" fmla="*/ 518893 w 1435401"/>
              <a:gd name="connsiteY86" fmla="*/ 1316529 h 1383677"/>
              <a:gd name="connsiteX87" fmla="*/ 511695 w 1435401"/>
              <a:gd name="connsiteY87" fmla="*/ 1294935 h 1383677"/>
              <a:gd name="connsiteX88" fmla="*/ 509329 w 1435401"/>
              <a:gd name="connsiteY88" fmla="*/ 1282906 h 1383677"/>
              <a:gd name="connsiteX89" fmla="*/ 506863 w 1435401"/>
              <a:gd name="connsiteY89" fmla="*/ 1268510 h 1383677"/>
              <a:gd name="connsiteX90" fmla="*/ 506863 w 1435401"/>
              <a:gd name="connsiteY90" fmla="*/ 1254114 h 1383677"/>
              <a:gd name="connsiteX91" fmla="*/ 509329 w 1435401"/>
              <a:gd name="connsiteY91" fmla="*/ 1249381 h 1383677"/>
              <a:gd name="connsiteX92" fmla="*/ 511695 w 1435401"/>
              <a:gd name="connsiteY92" fmla="*/ 1244550 h 1383677"/>
              <a:gd name="connsiteX93" fmla="*/ 516526 w 1435401"/>
              <a:gd name="connsiteY93" fmla="*/ 1244550 h 1383677"/>
              <a:gd name="connsiteX94" fmla="*/ 521259 w 1435401"/>
              <a:gd name="connsiteY94" fmla="*/ 1246916 h 1383677"/>
              <a:gd name="connsiteX95" fmla="*/ 528457 w 1435401"/>
              <a:gd name="connsiteY95" fmla="*/ 1254114 h 1383677"/>
              <a:gd name="connsiteX96" fmla="*/ 535655 w 1435401"/>
              <a:gd name="connsiteY96" fmla="*/ 1273341 h 1383677"/>
              <a:gd name="connsiteX97" fmla="*/ 542853 w 1435401"/>
              <a:gd name="connsiteY97" fmla="*/ 1299767 h 1383677"/>
              <a:gd name="connsiteX98" fmla="*/ 550051 w 1435401"/>
              <a:gd name="connsiteY98" fmla="*/ 1311698 h 1383677"/>
              <a:gd name="connsiteX99" fmla="*/ 559714 w 1435401"/>
              <a:gd name="connsiteY99" fmla="*/ 1321361 h 1383677"/>
              <a:gd name="connsiteX100" fmla="*/ 562081 w 1435401"/>
              <a:gd name="connsiteY100" fmla="*/ 1326094 h 1383677"/>
              <a:gd name="connsiteX101" fmla="*/ 569279 w 1435401"/>
              <a:gd name="connsiteY101" fmla="*/ 1326094 h 1383677"/>
              <a:gd name="connsiteX102" fmla="*/ 624496 w 1435401"/>
              <a:gd name="connsiteY102" fmla="*/ 1333292 h 1383677"/>
              <a:gd name="connsiteX103" fmla="*/ 605269 w 1435401"/>
              <a:gd name="connsiteY103" fmla="*/ 1299767 h 1383677"/>
              <a:gd name="connsiteX104" fmla="*/ 600437 w 1435401"/>
              <a:gd name="connsiteY104" fmla="*/ 1287737 h 1383677"/>
              <a:gd name="connsiteX105" fmla="*/ 598071 w 1435401"/>
              <a:gd name="connsiteY105" fmla="*/ 1275708 h 1383677"/>
              <a:gd name="connsiteX106" fmla="*/ 595704 w 1435401"/>
              <a:gd name="connsiteY106" fmla="*/ 1263777 h 1383677"/>
              <a:gd name="connsiteX107" fmla="*/ 595704 w 1435401"/>
              <a:gd name="connsiteY107" fmla="*/ 1251748 h 1383677"/>
              <a:gd name="connsiteX108" fmla="*/ 598071 w 1435401"/>
              <a:gd name="connsiteY108" fmla="*/ 1249381 h 1383677"/>
              <a:gd name="connsiteX109" fmla="*/ 602902 w 1435401"/>
              <a:gd name="connsiteY109" fmla="*/ 1249381 h 1383677"/>
              <a:gd name="connsiteX110" fmla="*/ 612466 w 1435401"/>
              <a:gd name="connsiteY110" fmla="*/ 1258946 h 1383677"/>
              <a:gd name="connsiteX111" fmla="*/ 622031 w 1435401"/>
              <a:gd name="connsiteY111" fmla="*/ 1270975 h 1383677"/>
              <a:gd name="connsiteX112" fmla="*/ 638892 w 1435401"/>
              <a:gd name="connsiteY112" fmla="*/ 1294935 h 1383677"/>
              <a:gd name="connsiteX113" fmla="*/ 655654 w 1435401"/>
              <a:gd name="connsiteY113" fmla="*/ 1314163 h 1383677"/>
              <a:gd name="connsiteX114" fmla="*/ 660486 w 1435401"/>
              <a:gd name="connsiteY114" fmla="*/ 1323727 h 1383677"/>
              <a:gd name="connsiteX115" fmla="*/ 667684 w 1435401"/>
              <a:gd name="connsiteY115" fmla="*/ 1335757 h 1383677"/>
              <a:gd name="connsiteX116" fmla="*/ 730000 w 1435401"/>
              <a:gd name="connsiteY116" fmla="*/ 1335757 h 1383677"/>
              <a:gd name="connsiteX117" fmla="*/ 710871 w 1435401"/>
              <a:gd name="connsiteY117" fmla="*/ 1318896 h 1383677"/>
              <a:gd name="connsiteX118" fmla="*/ 696476 w 1435401"/>
              <a:gd name="connsiteY118" fmla="*/ 1297302 h 1383677"/>
              <a:gd name="connsiteX119" fmla="*/ 689278 w 1435401"/>
              <a:gd name="connsiteY119" fmla="*/ 1287737 h 1383677"/>
              <a:gd name="connsiteX120" fmla="*/ 684446 w 1435401"/>
              <a:gd name="connsiteY120" fmla="*/ 1275708 h 1383677"/>
              <a:gd name="connsiteX121" fmla="*/ 679615 w 1435401"/>
              <a:gd name="connsiteY121" fmla="*/ 1263777 h 1383677"/>
              <a:gd name="connsiteX122" fmla="*/ 677248 w 1435401"/>
              <a:gd name="connsiteY122" fmla="*/ 1251748 h 1383677"/>
              <a:gd name="connsiteX123" fmla="*/ 679615 w 1435401"/>
              <a:gd name="connsiteY123" fmla="*/ 1249381 h 1383677"/>
              <a:gd name="connsiteX124" fmla="*/ 682080 w 1435401"/>
              <a:gd name="connsiteY124" fmla="*/ 1249381 h 1383677"/>
              <a:gd name="connsiteX125" fmla="*/ 703673 w 1435401"/>
              <a:gd name="connsiteY125" fmla="*/ 1266144 h 1383677"/>
              <a:gd name="connsiteX126" fmla="*/ 725267 w 1435401"/>
              <a:gd name="connsiteY126" fmla="*/ 1282906 h 1383677"/>
              <a:gd name="connsiteX127" fmla="*/ 744396 w 1435401"/>
              <a:gd name="connsiteY127" fmla="*/ 1302133 h 1383677"/>
              <a:gd name="connsiteX128" fmla="*/ 761257 w 1435401"/>
              <a:gd name="connsiteY128" fmla="*/ 1321361 h 1383677"/>
              <a:gd name="connsiteX129" fmla="*/ 765990 w 1435401"/>
              <a:gd name="connsiteY129" fmla="*/ 1328559 h 1383677"/>
              <a:gd name="connsiteX130" fmla="*/ 765990 w 1435401"/>
              <a:gd name="connsiteY130" fmla="*/ 1335757 h 1383677"/>
              <a:gd name="connsiteX131" fmla="*/ 804445 w 1435401"/>
              <a:gd name="connsiteY131" fmla="*/ 1330925 h 1383677"/>
              <a:gd name="connsiteX132" fmla="*/ 840435 w 1435401"/>
              <a:gd name="connsiteY132" fmla="*/ 1326094 h 1383677"/>
              <a:gd name="connsiteX133" fmla="*/ 804445 w 1435401"/>
              <a:gd name="connsiteY133" fmla="*/ 1287737 h 1383677"/>
              <a:gd name="connsiteX134" fmla="*/ 782851 w 1435401"/>
              <a:gd name="connsiteY134" fmla="*/ 1266144 h 1383677"/>
              <a:gd name="connsiteX135" fmla="*/ 775653 w 1435401"/>
              <a:gd name="connsiteY135" fmla="*/ 1254114 h 1383677"/>
              <a:gd name="connsiteX136" fmla="*/ 770822 w 1435401"/>
              <a:gd name="connsiteY136" fmla="*/ 1239718 h 1383677"/>
              <a:gd name="connsiteX137" fmla="*/ 770822 w 1435401"/>
              <a:gd name="connsiteY137" fmla="*/ 1237352 h 1383677"/>
              <a:gd name="connsiteX138" fmla="*/ 780386 w 1435401"/>
              <a:gd name="connsiteY138" fmla="*/ 1237352 h 1383677"/>
              <a:gd name="connsiteX139" fmla="*/ 787584 w 1435401"/>
              <a:gd name="connsiteY139" fmla="*/ 1239718 h 1383677"/>
              <a:gd name="connsiteX140" fmla="*/ 801980 w 1435401"/>
              <a:gd name="connsiteY140" fmla="*/ 1246916 h 1383677"/>
              <a:gd name="connsiteX141" fmla="*/ 814009 w 1435401"/>
              <a:gd name="connsiteY141" fmla="*/ 1256579 h 1383677"/>
              <a:gd name="connsiteX142" fmla="*/ 826039 w 1435401"/>
              <a:gd name="connsiteY142" fmla="*/ 1266144 h 1383677"/>
              <a:gd name="connsiteX143" fmla="*/ 852366 w 1435401"/>
              <a:gd name="connsiteY143" fmla="*/ 1292569 h 1383677"/>
              <a:gd name="connsiteX144" fmla="*/ 876326 w 1435401"/>
              <a:gd name="connsiteY144" fmla="*/ 1318896 h 1383677"/>
              <a:gd name="connsiteX145" fmla="*/ 878791 w 1435401"/>
              <a:gd name="connsiteY145" fmla="*/ 1318896 h 1383677"/>
              <a:gd name="connsiteX146" fmla="*/ 926712 w 1435401"/>
              <a:gd name="connsiteY146" fmla="*/ 1309331 h 1383677"/>
              <a:gd name="connsiteX147" fmla="*/ 905118 w 1435401"/>
              <a:gd name="connsiteY147" fmla="*/ 1292569 h 1383677"/>
              <a:gd name="connsiteX148" fmla="*/ 885989 w 1435401"/>
              <a:gd name="connsiteY148" fmla="*/ 1273341 h 1383677"/>
              <a:gd name="connsiteX149" fmla="*/ 876326 w 1435401"/>
              <a:gd name="connsiteY149" fmla="*/ 1261312 h 1383677"/>
              <a:gd name="connsiteX150" fmla="*/ 866762 w 1435401"/>
              <a:gd name="connsiteY150" fmla="*/ 1246916 h 1383677"/>
              <a:gd name="connsiteX151" fmla="*/ 859564 w 1435401"/>
              <a:gd name="connsiteY151" fmla="*/ 1232520 h 1383677"/>
              <a:gd name="connsiteX152" fmla="*/ 857197 w 1435401"/>
              <a:gd name="connsiteY152" fmla="*/ 1225322 h 1383677"/>
              <a:gd name="connsiteX153" fmla="*/ 857197 w 1435401"/>
              <a:gd name="connsiteY153" fmla="*/ 1218124 h 1383677"/>
              <a:gd name="connsiteX154" fmla="*/ 859564 w 1435401"/>
              <a:gd name="connsiteY154" fmla="*/ 1215758 h 1383677"/>
              <a:gd name="connsiteX155" fmla="*/ 861930 w 1435401"/>
              <a:gd name="connsiteY155" fmla="*/ 1215758 h 1383677"/>
              <a:gd name="connsiteX156" fmla="*/ 878791 w 1435401"/>
              <a:gd name="connsiteY156" fmla="*/ 1225322 h 1383677"/>
              <a:gd name="connsiteX157" fmla="*/ 893187 w 1435401"/>
              <a:gd name="connsiteY157" fmla="*/ 1237352 h 1383677"/>
              <a:gd name="connsiteX158" fmla="*/ 919514 w 1435401"/>
              <a:gd name="connsiteY158" fmla="*/ 1261312 h 1383677"/>
              <a:gd name="connsiteX159" fmla="*/ 965167 w 1435401"/>
              <a:gd name="connsiteY159" fmla="*/ 1297302 h 1383677"/>
              <a:gd name="connsiteX160" fmla="*/ 1025117 w 1435401"/>
              <a:gd name="connsiteY160" fmla="*/ 1275708 h 1383677"/>
              <a:gd name="connsiteX161" fmla="*/ 1001157 w 1435401"/>
              <a:gd name="connsiteY161" fmla="*/ 1258946 h 1383677"/>
              <a:gd name="connsiteX162" fmla="*/ 984295 w 1435401"/>
              <a:gd name="connsiteY162" fmla="*/ 1242183 h 1383677"/>
              <a:gd name="connsiteX163" fmla="*/ 967533 w 1435401"/>
              <a:gd name="connsiteY163" fmla="*/ 1222956 h 1383677"/>
              <a:gd name="connsiteX164" fmla="*/ 953137 w 1435401"/>
              <a:gd name="connsiteY164" fmla="*/ 1203728 h 1383677"/>
              <a:gd name="connsiteX165" fmla="*/ 943573 w 1435401"/>
              <a:gd name="connsiteY165" fmla="*/ 1182135 h 1383677"/>
              <a:gd name="connsiteX166" fmla="*/ 945939 w 1435401"/>
              <a:gd name="connsiteY166" fmla="*/ 1177402 h 1383677"/>
              <a:gd name="connsiteX167" fmla="*/ 950771 w 1435401"/>
              <a:gd name="connsiteY167" fmla="*/ 1174937 h 1383677"/>
              <a:gd name="connsiteX168" fmla="*/ 967533 w 1435401"/>
              <a:gd name="connsiteY168" fmla="*/ 1184600 h 1383677"/>
              <a:gd name="connsiteX169" fmla="*/ 981929 w 1435401"/>
              <a:gd name="connsiteY169" fmla="*/ 1196530 h 1383677"/>
              <a:gd name="connsiteX170" fmla="*/ 1010721 w 1435401"/>
              <a:gd name="connsiteY170" fmla="*/ 1220589 h 1383677"/>
              <a:gd name="connsiteX171" fmla="*/ 1029948 w 1435401"/>
              <a:gd name="connsiteY171" fmla="*/ 1237352 h 1383677"/>
              <a:gd name="connsiteX172" fmla="*/ 1039513 w 1435401"/>
              <a:gd name="connsiteY172" fmla="*/ 1244550 h 1383677"/>
              <a:gd name="connsiteX173" fmla="*/ 1049077 w 1435401"/>
              <a:gd name="connsiteY173" fmla="*/ 1249381 h 1383677"/>
              <a:gd name="connsiteX174" fmla="*/ 1068305 w 1435401"/>
              <a:gd name="connsiteY174" fmla="*/ 1256579 h 1383677"/>
              <a:gd name="connsiteX175" fmla="*/ 1104294 w 1435401"/>
              <a:gd name="connsiteY175" fmla="*/ 1237352 h 1383677"/>
              <a:gd name="connsiteX176" fmla="*/ 1092265 w 1435401"/>
              <a:gd name="connsiteY176" fmla="*/ 1230154 h 1383677"/>
              <a:gd name="connsiteX177" fmla="*/ 1082701 w 1435401"/>
              <a:gd name="connsiteY177" fmla="*/ 1220589 h 1383677"/>
              <a:gd name="connsiteX178" fmla="*/ 1053909 w 1435401"/>
              <a:gd name="connsiteY178" fmla="*/ 1191798 h 1383677"/>
              <a:gd name="connsiteX179" fmla="*/ 1039513 w 1435401"/>
              <a:gd name="connsiteY179" fmla="*/ 1177402 h 1383677"/>
              <a:gd name="connsiteX180" fmla="*/ 1029948 w 1435401"/>
              <a:gd name="connsiteY180" fmla="*/ 1160541 h 1383677"/>
              <a:gd name="connsiteX181" fmla="*/ 1029948 w 1435401"/>
              <a:gd name="connsiteY181" fmla="*/ 1155808 h 1383677"/>
              <a:gd name="connsiteX182" fmla="*/ 1032315 w 1435401"/>
              <a:gd name="connsiteY182" fmla="*/ 1153343 h 1383677"/>
              <a:gd name="connsiteX183" fmla="*/ 1051542 w 1435401"/>
              <a:gd name="connsiteY183" fmla="*/ 1153343 h 1383677"/>
              <a:gd name="connsiteX184" fmla="*/ 1058740 w 1435401"/>
              <a:gd name="connsiteY184" fmla="*/ 1158174 h 1383677"/>
              <a:gd name="connsiteX185" fmla="*/ 1068305 w 1435401"/>
              <a:gd name="connsiteY185" fmla="*/ 1163006 h 1383677"/>
              <a:gd name="connsiteX186" fmla="*/ 1085067 w 1435401"/>
              <a:gd name="connsiteY186" fmla="*/ 1174937 h 1383677"/>
              <a:gd name="connsiteX187" fmla="*/ 1099463 w 1435401"/>
              <a:gd name="connsiteY187" fmla="*/ 1186966 h 1383677"/>
              <a:gd name="connsiteX188" fmla="*/ 1116324 w 1435401"/>
              <a:gd name="connsiteY188" fmla="*/ 1201362 h 1383677"/>
              <a:gd name="connsiteX189" fmla="*/ 1125888 w 1435401"/>
              <a:gd name="connsiteY189" fmla="*/ 1208560 h 1383677"/>
              <a:gd name="connsiteX190" fmla="*/ 1137918 w 1435401"/>
              <a:gd name="connsiteY190" fmla="*/ 1210926 h 1383677"/>
              <a:gd name="connsiteX191" fmla="*/ 1145116 w 1435401"/>
              <a:gd name="connsiteY191" fmla="*/ 1210926 h 1383677"/>
              <a:gd name="connsiteX192" fmla="*/ 1173908 w 1435401"/>
              <a:gd name="connsiteY192" fmla="*/ 1189332 h 1383677"/>
              <a:gd name="connsiteX193" fmla="*/ 1200234 w 1435401"/>
              <a:gd name="connsiteY193" fmla="*/ 1167739 h 1383677"/>
              <a:gd name="connsiteX194" fmla="*/ 1188303 w 1435401"/>
              <a:gd name="connsiteY194" fmla="*/ 1165372 h 1383677"/>
              <a:gd name="connsiteX195" fmla="*/ 1176274 w 1435401"/>
              <a:gd name="connsiteY195" fmla="*/ 1160541 h 1383677"/>
              <a:gd name="connsiteX196" fmla="*/ 1157047 w 1435401"/>
              <a:gd name="connsiteY196" fmla="*/ 1150976 h 1383677"/>
              <a:gd name="connsiteX197" fmla="*/ 1140284 w 1435401"/>
              <a:gd name="connsiteY197" fmla="*/ 1143778 h 1383677"/>
              <a:gd name="connsiteX198" fmla="*/ 1123522 w 1435401"/>
              <a:gd name="connsiteY198" fmla="*/ 1131749 h 1383677"/>
              <a:gd name="connsiteX199" fmla="*/ 1109126 w 1435401"/>
              <a:gd name="connsiteY199" fmla="*/ 1117353 h 1383677"/>
              <a:gd name="connsiteX200" fmla="*/ 1101928 w 1435401"/>
              <a:gd name="connsiteY200" fmla="*/ 1107789 h 1383677"/>
              <a:gd name="connsiteX201" fmla="*/ 1099463 w 1435401"/>
              <a:gd name="connsiteY201" fmla="*/ 1100591 h 1383677"/>
              <a:gd name="connsiteX202" fmla="*/ 1101928 w 1435401"/>
              <a:gd name="connsiteY202" fmla="*/ 1095759 h 1383677"/>
              <a:gd name="connsiteX203" fmla="*/ 1106661 w 1435401"/>
              <a:gd name="connsiteY203" fmla="*/ 1093393 h 1383677"/>
              <a:gd name="connsiteX204" fmla="*/ 1123522 w 1435401"/>
              <a:gd name="connsiteY204" fmla="*/ 1093393 h 1383677"/>
              <a:gd name="connsiteX205" fmla="*/ 1137918 w 1435401"/>
              <a:gd name="connsiteY205" fmla="*/ 1100591 h 1383677"/>
              <a:gd name="connsiteX206" fmla="*/ 1154680 w 1435401"/>
              <a:gd name="connsiteY206" fmla="*/ 1110155 h 1383677"/>
              <a:gd name="connsiteX207" fmla="*/ 1171443 w 1435401"/>
              <a:gd name="connsiteY207" fmla="*/ 1117353 h 1383677"/>
              <a:gd name="connsiteX208" fmla="*/ 1190670 w 1435401"/>
              <a:gd name="connsiteY208" fmla="*/ 1122184 h 1383677"/>
              <a:gd name="connsiteX209" fmla="*/ 1200234 w 1435401"/>
              <a:gd name="connsiteY209" fmla="*/ 1124551 h 1383677"/>
              <a:gd name="connsiteX210" fmla="*/ 1212264 w 1435401"/>
              <a:gd name="connsiteY210" fmla="*/ 1124551 h 1383677"/>
              <a:gd name="connsiteX211" fmla="*/ 1224293 w 1435401"/>
              <a:gd name="connsiteY211" fmla="*/ 1127016 h 1383677"/>
              <a:gd name="connsiteX212" fmla="*/ 1236224 w 1435401"/>
              <a:gd name="connsiteY212" fmla="*/ 1131749 h 1383677"/>
              <a:gd name="connsiteX213" fmla="*/ 1257818 w 1435401"/>
              <a:gd name="connsiteY213" fmla="*/ 1107789 h 1383677"/>
              <a:gd name="connsiteX214" fmla="*/ 1253085 w 1435401"/>
              <a:gd name="connsiteY214" fmla="*/ 1105422 h 1383677"/>
              <a:gd name="connsiteX215" fmla="*/ 1229026 w 1435401"/>
              <a:gd name="connsiteY215" fmla="*/ 1088561 h 1383677"/>
              <a:gd name="connsiteX216" fmla="*/ 1202699 w 1435401"/>
              <a:gd name="connsiteY216" fmla="*/ 1074165 h 1383677"/>
              <a:gd name="connsiteX217" fmla="*/ 1181106 w 1435401"/>
              <a:gd name="connsiteY217" fmla="*/ 1064601 h 1383677"/>
              <a:gd name="connsiteX218" fmla="*/ 1171443 w 1435401"/>
              <a:gd name="connsiteY218" fmla="*/ 1057403 h 1383677"/>
              <a:gd name="connsiteX219" fmla="*/ 1161878 w 1435401"/>
              <a:gd name="connsiteY219" fmla="*/ 1052571 h 1383677"/>
              <a:gd name="connsiteX220" fmla="*/ 1159512 w 1435401"/>
              <a:gd name="connsiteY220" fmla="*/ 1050205 h 1383677"/>
              <a:gd name="connsiteX221" fmla="*/ 1161878 w 1435401"/>
              <a:gd name="connsiteY221" fmla="*/ 1045373 h 1383677"/>
              <a:gd name="connsiteX222" fmla="*/ 1164245 w 1435401"/>
              <a:gd name="connsiteY222" fmla="*/ 1043007 h 1383677"/>
              <a:gd name="connsiteX223" fmla="*/ 1193037 w 1435401"/>
              <a:gd name="connsiteY223" fmla="*/ 1043007 h 1383677"/>
              <a:gd name="connsiteX224" fmla="*/ 1224293 w 1435401"/>
              <a:gd name="connsiteY224" fmla="*/ 1050205 h 1383677"/>
              <a:gd name="connsiteX225" fmla="*/ 1250620 w 1435401"/>
              <a:gd name="connsiteY225" fmla="*/ 1062234 h 1383677"/>
              <a:gd name="connsiteX226" fmla="*/ 1262650 w 1435401"/>
              <a:gd name="connsiteY226" fmla="*/ 1071799 h 1383677"/>
              <a:gd name="connsiteX227" fmla="*/ 1274679 w 1435401"/>
              <a:gd name="connsiteY227" fmla="*/ 1078997 h 1383677"/>
              <a:gd name="connsiteX228" fmla="*/ 1277045 w 1435401"/>
              <a:gd name="connsiteY228" fmla="*/ 1081363 h 1383677"/>
              <a:gd name="connsiteX229" fmla="*/ 1281877 w 1435401"/>
              <a:gd name="connsiteY229" fmla="*/ 1074165 h 1383677"/>
              <a:gd name="connsiteX230" fmla="*/ 1308204 w 1435401"/>
              <a:gd name="connsiteY230" fmla="*/ 1033443 h 1383677"/>
              <a:gd name="connsiteX231" fmla="*/ 1284243 w 1435401"/>
              <a:gd name="connsiteY231" fmla="*/ 1026245 h 1383677"/>
              <a:gd name="connsiteX232" fmla="*/ 1265016 w 1435401"/>
              <a:gd name="connsiteY232" fmla="*/ 1016582 h 1383677"/>
              <a:gd name="connsiteX233" fmla="*/ 1243422 w 1435401"/>
              <a:gd name="connsiteY233" fmla="*/ 1002186 h 1383677"/>
              <a:gd name="connsiteX234" fmla="*/ 1236224 w 1435401"/>
              <a:gd name="connsiteY234" fmla="*/ 992621 h 1383677"/>
              <a:gd name="connsiteX235" fmla="*/ 1233858 w 1435401"/>
              <a:gd name="connsiteY235" fmla="*/ 987790 h 1383677"/>
              <a:gd name="connsiteX236" fmla="*/ 1233858 w 1435401"/>
              <a:gd name="connsiteY236" fmla="*/ 983057 h 1383677"/>
              <a:gd name="connsiteX237" fmla="*/ 1236224 w 1435401"/>
              <a:gd name="connsiteY237" fmla="*/ 978225 h 1383677"/>
              <a:gd name="connsiteX238" fmla="*/ 1238689 w 1435401"/>
              <a:gd name="connsiteY238" fmla="*/ 975859 h 1383677"/>
              <a:gd name="connsiteX239" fmla="*/ 1248254 w 1435401"/>
              <a:gd name="connsiteY239" fmla="*/ 975859 h 1383677"/>
              <a:gd name="connsiteX240" fmla="*/ 1265016 w 1435401"/>
              <a:gd name="connsiteY240" fmla="*/ 980592 h 1383677"/>
              <a:gd name="connsiteX241" fmla="*/ 1296273 w 1435401"/>
              <a:gd name="connsiteY241" fmla="*/ 990255 h 1383677"/>
              <a:gd name="connsiteX242" fmla="*/ 1327431 w 1435401"/>
              <a:gd name="connsiteY242" fmla="*/ 994988 h 1383677"/>
              <a:gd name="connsiteX243" fmla="*/ 1344194 w 1435401"/>
              <a:gd name="connsiteY243" fmla="*/ 956632 h 1383677"/>
              <a:gd name="connsiteX244" fmla="*/ 1313035 w 1435401"/>
              <a:gd name="connsiteY244" fmla="*/ 947067 h 1383677"/>
              <a:gd name="connsiteX245" fmla="*/ 1272214 w 1435401"/>
              <a:gd name="connsiteY245" fmla="*/ 932671 h 1383677"/>
              <a:gd name="connsiteX246" fmla="*/ 1255452 w 1435401"/>
              <a:gd name="connsiteY246" fmla="*/ 923008 h 1383677"/>
              <a:gd name="connsiteX247" fmla="*/ 1238689 w 1435401"/>
              <a:gd name="connsiteY247" fmla="*/ 913444 h 1383677"/>
              <a:gd name="connsiteX248" fmla="*/ 1236224 w 1435401"/>
              <a:gd name="connsiteY248" fmla="*/ 911077 h 1383677"/>
              <a:gd name="connsiteX249" fmla="*/ 1236224 w 1435401"/>
              <a:gd name="connsiteY249" fmla="*/ 908612 h 1383677"/>
              <a:gd name="connsiteX250" fmla="*/ 1238689 w 1435401"/>
              <a:gd name="connsiteY250" fmla="*/ 906246 h 1383677"/>
              <a:gd name="connsiteX251" fmla="*/ 1260283 w 1435401"/>
              <a:gd name="connsiteY251" fmla="*/ 903880 h 1383677"/>
              <a:gd name="connsiteX252" fmla="*/ 1281877 w 1435401"/>
              <a:gd name="connsiteY252" fmla="*/ 903880 h 1383677"/>
              <a:gd name="connsiteX253" fmla="*/ 1301006 w 1435401"/>
              <a:gd name="connsiteY253" fmla="*/ 908612 h 1383677"/>
              <a:gd name="connsiteX254" fmla="*/ 1320233 w 1435401"/>
              <a:gd name="connsiteY254" fmla="*/ 913444 h 1383677"/>
              <a:gd name="connsiteX255" fmla="*/ 1339461 w 1435401"/>
              <a:gd name="connsiteY255" fmla="*/ 915810 h 1383677"/>
              <a:gd name="connsiteX256" fmla="*/ 1356223 w 1435401"/>
              <a:gd name="connsiteY256" fmla="*/ 920642 h 1383677"/>
              <a:gd name="connsiteX257" fmla="*/ 1370619 w 1435401"/>
              <a:gd name="connsiteY257" fmla="*/ 875088 h 1383677"/>
              <a:gd name="connsiteX258" fmla="*/ 1341827 w 1435401"/>
              <a:gd name="connsiteY258" fmla="*/ 877454 h 1383677"/>
              <a:gd name="connsiteX259" fmla="*/ 1315402 w 1435401"/>
              <a:gd name="connsiteY259" fmla="*/ 879821 h 1383677"/>
              <a:gd name="connsiteX260" fmla="*/ 1301006 w 1435401"/>
              <a:gd name="connsiteY260" fmla="*/ 877454 h 1383677"/>
              <a:gd name="connsiteX261" fmla="*/ 1286610 w 1435401"/>
              <a:gd name="connsiteY261" fmla="*/ 872623 h 1383677"/>
              <a:gd name="connsiteX262" fmla="*/ 1260283 w 1435401"/>
              <a:gd name="connsiteY262" fmla="*/ 863058 h 1383677"/>
              <a:gd name="connsiteX263" fmla="*/ 1257818 w 1435401"/>
              <a:gd name="connsiteY263" fmla="*/ 860692 h 1383677"/>
              <a:gd name="connsiteX264" fmla="*/ 1257818 w 1435401"/>
              <a:gd name="connsiteY264" fmla="*/ 858227 h 1383677"/>
              <a:gd name="connsiteX265" fmla="*/ 1260283 w 1435401"/>
              <a:gd name="connsiteY265" fmla="*/ 855860 h 1383677"/>
              <a:gd name="connsiteX266" fmla="*/ 1262650 w 1435401"/>
              <a:gd name="connsiteY266" fmla="*/ 855860 h 1383677"/>
              <a:gd name="connsiteX267" fmla="*/ 1279412 w 1435401"/>
              <a:gd name="connsiteY267" fmla="*/ 853494 h 1383677"/>
              <a:gd name="connsiteX268" fmla="*/ 1293808 w 1435401"/>
              <a:gd name="connsiteY268" fmla="*/ 851029 h 1383677"/>
              <a:gd name="connsiteX269" fmla="*/ 1325065 w 1435401"/>
              <a:gd name="connsiteY269" fmla="*/ 843831 h 1383677"/>
              <a:gd name="connsiteX270" fmla="*/ 1351392 w 1435401"/>
              <a:gd name="connsiteY270" fmla="*/ 839098 h 1383677"/>
              <a:gd name="connsiteX271" fmla="*/ 1365788 w 1435401"/>
              <a:gd name="connsiteY271" fmla="*/ 836633 h 1383677"/>
              <a:gd name="connsiteX272" fmla="*/ 1377817 w 1435401"/>
              <a:gd name="connsiteY272" fmla="*/ 836633 h 1383677"/>
              <a:gd name="connsiteX273" fmla="*/ 1387381 w 1435401"/>
              <a:gd name="connsiteY273" fmla="*/ 788712 h 1383677"/>
              <a:gd name="connsiteX274" fmla="*/ 1370619 w 1435401"/>
              <a:gd name="connsiteY274" fmla="*/ 788712 h 1383677"/>
              <a:gd name="connsiteX275" fmla="*/ 1332263 w 1435401"/>
              <a:gd name="connsiteY275" fmla="*/ 791079 h 1383677"/>
              <a:gd name="connsiteX276" fmla="*/ 1296273 w 1435401"/>
              <a:gd name="connsiteY276" fmla="*/ 793445 h 1383677"/>
              <a:gd name="connsiteX277" fmla="*/ 1279412 w 1435401"/>
              <a:gd name="connsiteY277" fmla="*/ 791079 h 1383677"/>
              <a:gd name="connsiteX278" fmla="*/ 1262650 w 1435401"/>
              <a:gd name="connsiteY278" fmla="*/ 786247 h 1383677"/>
              <a:gd name="connsiteX279" fmla="*/ 1260283 w 1435401"/>
              <a:gd name="connsiteY279" fmla="*/ 783881 h 1383677"/>
              <a:gd name="connsiteX280" fmla="*/ 1262650 w 1435401"/>
              <a:gd name="connsiteY280" fmla="*/ 781514 h 1383677"/>
              <a:gd name="connsiteX281" fmla="*/ 1281877 w 1435401"/>
              <a:gd name="connsiteY281" fmla="*/ 774316 h 1383677"/>
              <a:gd name="connsiteX282" fmla="*/ 1301006 w 1435401"/>
              <a:gd name="connsiteY282" fmla="*/ 767118 h 1383677"/>
              <a:gd name="connsiteX283" fmla="*/ 1344194 w 1435401"/>
              <a:gd name="connsiteY283" fmla="*/ 759920 h 1383677"/>
              <a:gd name="connsiteX284" fmla="*/ 1365788 w 1435401"/>
              <a:gd name="connsiteY284" fmla="*/ 755089 h 1383677"/>
              <a:gd name="connsiteX285" fmla="*/ 1389847 w 1435401"/>
              <a:gd name="connsiteY285" fmla="*/ 755089 h 1383677"/>
              <a:gd name="connsiteX286" fmla="*/ 1392213 w 1435401"/>
              <a:gd name="connsiteY286" fmla="*/ 704703 h 1383677"/>
              <a:gd name="connsiteX287" fmla="*/ 1365788 w 1435401"/>
              <a:gd name="connsiteY287" fmla="*/ 711901 h 1383677"/>
              <a:gd name="connsiteX288" fmla="*/ 1341827 w 1435401"/>
              <a:gd name="connsiteY288" fmla="*/ 719099 h 1383677"/>
              <a:gd name="connsiteX289" fmla="*/ 1317867 w 1435401"/>
              <a:gd name="connsiteY289" fmla="*/ 723931 h 1383677"/>
              <a:gd name="connsiteX290" fmla="*/ 1291441 w 1435401"/>
              <a:gd name="connsiteY290" fmla="*/ 721466 h 1383677"/>
              <a:gd name="connsiteX291" fmla="*/ 1289075 w 1435401"/>
              <a:gd name="connsiteY291" fmla="*/ 719099 h 1383677"/>
              <a:gd name="connsiteX292" fmla="*/ 1286610 w 1435401"/>
              <a:gd name="connsiteY292" fmla="*/ 716733 h 1383677"/>
              <a:gd name="connsiteX293" fmla="*/ 1286610 w 1435401"/>
              <a:gd name="connsiteY293" fmla="*/ 714268 h 1383677"/>
              <a:gd name="connsiteX294" fmla="*/ 1289075 w 1435401"/>
              <a:gd name="connsiteY294" fmla="*/ 709535 h 1383677"/>
              <a:gd name="connsiteX295" fmla="*/ 1301006 w 1435401"/>
              <a:gd name="connsiteY295" fmla="*/ 702337 h 1383677"/>
              <a:gd name="connsiteX296" fmla="*/ 1315402 w 1435401"/>
              <a:gd name="connsiteY296" fmla="*/ 695139 h 1383677"/>
              <a:gd name="connsiteX297" fmla="*/ 1341827 w 1435401"/>
              <a:gd name="connsiteY297" fmla="*/ 683109 h 1383677"/>
              <a:gd name="connsiteX298" fmla="*/ 1389847 w 1435401"/>
              <a:gd name="connsiteY298" fmla="*/ 663882 h 1383677"/>
              <a:gd name="connsiteX299" fmla="*/ 1385015 w 1435401"/>
              <a:gd name="connsiteY299" fmla="*/ 625526 h 1383677"/>
              <a:gd name="connsiteX300" fmla="*/ 1368253 w 1435401"/>
              <a:gd name="connsiteY300" fmla="*/ 635090 h 1383677"/>
              <a:gd name="connsiteX301" fmla="*/ 1351392 w 1435401"/>
              <a:gd name="connsiteY301" fmla="*/ 642288 h 1383677"/>
              <a:gd name="connsiteX302" fmla="*/ 1322600 w 1435401"/>
              <a:gd name="connsiteY302" fmla="*/ 649486 h 1383677"/>
              <a:gd name="connsiteX303" fmla="*/ 1308204 w 1435401"/>
              <a:gd name="connsiteY303" fmla="*/ 651951 h 1383677"/>
              <a:gd name="connsiteX304" fmla="*/ 1293808 w 1435401"/>
              <a:gd name="connsiteY304" fmla="*/ 649486 h 1383677"/>
              <a:gd name="connsiteX305" fmla="*/ 1291441 w 1435401"/>
              <a:gd name="connsiteY305" fmla="*/ 647120 h 1383677"/>
              <a:gd name="connsiteX306" fmla="*/ 1291441 w 1435401"/>
              <a:gd name="connsiteY306" fmla="*/ 642288 h 1383677"/>
              <a:gd name="connsiteX307" fmla="*/ 1301006 w 1435401"/>
              <a:gd name="connsiteY307" fmla="*/ 635090 h 1383677"/>
              <a:gd name="connsiteX308" fmla="*/ 1313035 w 1435401"/>
              <a:gd name="connsiteY308" fmla="*/ 625526 h 1383677"/>
              <a:gd name="connsiteX309" fmla="*/ 1339461 w 1435401"/>
              <a:gd name="connsiteY309" fmla="*/ 611130 h 1383677"/>
              <a:gd name="connsiteX310" fmla="*/ 1358590 w 1435401"/>
              <a:gd name="connsiteY310" fmla="*/ 596734 h 1383677"/>
              <a:gd name="connsiteX311" fmla="*/ 1368253 w 1435401"/>
              <a:gd name="connsiteY311" fmla="*/ 591903 h 1383677"/>
              <a:gd name="connsiteX312" fmla="*/ 1377817 w 1435401"/>
              <a:gd name="connsiteY312" fmla="*/ 587170 h 1383677"/>
              <a:gd name="connsiteX313" fmla="*/ 1368253 w 1435401"/>
              <a:gd name="connsiteY313" fmla="*/ 546348 h 1383677"/>
              <a:gd name="connsiteX314" fmla="*/ 1356223 w 1435401"/>
              <a:gd name="connsiteY314" fmla="*/ 560744 h 1383677"/>
              <a:gd name="connsiteX315" fmla="*/ 1341827 w 1435401"/>
              <a:gd name="connsiteY315" fmla="*/ 572774 h 1383677"/>
              <a:gd name="connsiteX316" fmla="*/ 1332263 w 1435401"/>
              <a:gd name="connsiteY316" fmla="*/ 579972 h 1383677"/>
              <a:gd name="connsiteX317" fmla="*/ 1322600 w 1435401"/>
              <a:gd name="connsiteY317" fmla="*/ 587170 h 1383677"/>
              <a:gd name="connsiteX318" fmla="*/ 1310669 w 1435401"/>
              <a:gd name="connsiteY318" fmla="*/ 591903 h 1383677"/>
              <a:gd name="connsiteX319" fmla="*/ 1305837 w 1435401"/>
              <a:gd name="connsiteY319" fmla="*/ 591903 h 1383677"/>
              <a:gd name="connsiteX320" fmla="*/ 1301006 w 1435401"/>
              <a:gd name="connsiteY320" fmla="*/ 589536 h 1383677"/>
              <a:gd name="connsiteX321" fmla="*/ 1296273 w 1435401"/>
              <a:gd name="connsiteY321" fmla="*/ 584803 h 1383677"/>
              <a:gd name="connsiteX322" fmla="*/ 1296273 w 1435401"/>
              <a:gd name="connsiteY322" fmla="*/ 579972 h 1383677"/>
              <a:gd name="connsiteX323" fmla="*/ 1298639 w 1435401"/>
              <a:gd name="connsiteY323" fmla="*/ 575140 h 1383677"/>
              <a:gd name="connsiteX324" fmla="*/ 1301006 w 1435401"/>
              <a:gd name="connsiteY324" fmla="*/ 570407 h 1383677"/>
              <a:gd name="connsiteX325" fmla="*/ 1308204 w 1435401"/>
              <a:gd name="connsiteY325" fmla="*/ 560744 h 1383677"/>
              <a:gd name="connsiteX326" fmla="*/ 1315402 w 1435401"/>
              <a:gd name="connsiteY326" fmla="*/ 553546 h 1383677"/>
              <a:gd name="connsiteX327" fmla="*/ 1336996 w 1435401"/>
              <a:gd name="connsiteY327" fmla="*/ 534418 h 1383677"/>
              <a:gd name="connsiteX328" fmla="*/ 1346659 w 1435401"/>
              <a:gd name="connsiteY328" fmla="*/ 522388 h 1383677"/>
              <a:gd name="connsiteX329" fmla="*/ 1351392 w 1435401"/>
              <a:gd name="connsiteY329" fmla="*/ 520022 h 1383677"/>
              <a:gd name="connsiteX330" fmla="*/ 1358590 w 1435401"/>
              <a:gd name="connsiteY330" fmla="*/ 517557 h 1383677"/>
              <a:gd name="connsiteX331" fmla="*/ 1341827 w 1435401"/>
              <a:gd name="connsiteY331" fmla="*/ 476834 h 1383677"/>
              <a:gd name="connsiteX332" fmla="*/ 1334629 w 1435401"/>
              <a:gd name="connsiteY332" fmla="*/ 484032 h 1383677"/>
              <a:gd name="connsiteX333" fmla="*/ 1320233 w 1435401"/>
              <a:gd name="connsiteY333" fmla="*/ 493596 h 1383677"/>
              <a:gd name="connsiteX334" fmla="*/ 1308204 w 1435401"/>
              <a:gd name="connsiteY334" fmla="*/ 503161 h 1383677"/>
              <a:gd name="connsiteX335" fmla="*/ 1301006 w 1435401"/>
              <a:gd name="connsiteY335" fmla="*/ 507992 h 1383677"/>
              <a:gd name="connsiteX336" fmla="*/ 1296273 w 1435401"/>
              <a:gd name="connsiteY336" fmla="*/ 510359 h 1383677"/>
              <a:gd name="connsiteX337" fmla="*/ 1289075 w 1435401"/>
              <a:gd name="connsiteY337" fmla="*/ 507992 h 1383677"/>
              <a:gd name="connsiteX338" fmla="*/ 1286610 w 1435401"/>
              <a:gd name="connsiteY338" fmla="*/ 503161 h 1383677"/>
              <a:gd name="connsiteX339" fmla="*/ 1284243 w 1435401"/>
              <a:gd name="connsiteY339" fmla="*/ 498428 h 1383677"/>
              <a:gd name="connsiteX340" fmla="*/ 1284243 w 1435401"/>
              <a:gd name="connsiteY340" fmla="*/ 491230 h 1383677"/>
              <a:gd name="connsiteX341" fmla="*/ 1289075 w 1435401"/>
              <a:gd name="connsiteY341" fmla="*/ 481567 h 1383677"/>
              <a:gd name="connsiteX342" fmla="*/ 1296273 w 1435401"/>
              <a:gd name="connsiteY342" fmla="*/ 472002 h 1383677"/>
              <a:gd name="connsiteX343" fmla="*/ 1305837 w 1435401"/>
              <a:gd name="connsiteY343" fmla="*/ 462438 h 1383677"/>
              <a:gd name="connsiteX344" fmla="*/ 1315402 w 1435401"/>
              <a:gd name="connsiteY344" fmla="*/ 455240 h 1383677"/>
              <a:gd name="connsiteX345" fmla="*/ 1322600 w 1435401"/>
              <a:gd name="connsiteY345" fmla="*/ 452775 h 1383677"/>
              <a:gd name="connsiteX346" fmla="*/ 1329798 w 1435401"/>
              <a:gd name="connsiteY346" fmla="*/ 450409 h 1383677"/>
              <a:gd name="connsiteX347" fmla="*/ 1315402 w 1435401"/>
              <a:gd name="connsiteY347" fmla="*/ 423983 h 1383677"/>
              <a:gd name="connsiteX348" fmla="*/ 1305837 w 1435401"/>
              <a:gd name="connsiteY348" fmla="*/ 431181 h 1383677"/>
              <a:gd name="connsiteX349" fmla="*/ 1296273 w 1435401"/>
              <a:gd name="connsiteY349" fmla="*/ 433646 h 1383677"/>
              <a:gd name="connsiteX350" fmla="*/ 1286610 w 1435401"/>
              <a:gd name="connsiteY350" fmla="*/ 436013 h 1383677"/>
              <a:gd name="connsiteX351" fmla="*/ 1281877 w 1435401"/>
              <a:gd name="connsiteY351" fmla="*/ 433646 h 1383677"/>
              <a:gd name="connsiteX352" fmla="*/ 1277045 w 1435401"/>
              <a:gd name="connsiteY352" fmla="*/ 431181 h 1383677"/>
              <a:gd name="connsiteX353" fmla="*/ 1274679 w 1435401"/>
              <a:gd name="connsiteY353" fmla="*/ 421617 h 1383677"/>
              <a:gd name="connsiteX354" fmla="*/ 1274679 w 1435401"/>
              <a:gd name="connsiteY354" fmla="*/ 414419 h 1383677"/>
              <a:gd name="connsiteX355" fmla="*/ 1279412 w 1435401"/>
              <a:gd name="connsiteY355" fmla="*/ 409587 h 1383677"/>
              <a:gd name="connsiteX356" fmla="*/ 1286610 w 1435401"/>
              <a:gd name="connsiteY356" fmla="*/ 402389 h 1383677"/>
              <a:gd name="connsiteX357" fmla="*/ 1296273 w 1435401"/>
              <a:gd name="connsiteY357" fmla="*/ 392825 h 1383677"/>
              <a:gd name="connsiteX358" fmla="*/ 1281877 w 1435401"/>
              <a:gd name="connsiteY358" fmla="*/ 371231 h 1383677"/>
              <a:gd name="connsiteX359" fmla="*/ 1277045 w 1435401"/>
              <a:gd name="connsiteY359" fmla="*/ 376063 h 1383677"/>
              <a:gd name="connsiteX360" fmla="*/ 1267481 w 1435401"/>
              <a:gd name="connsiteY360" fmla="*/ 380796 h 1383677"/>
              <a:gd name="connsiteX361" fmla="*/ 1250620 w 1435401"/>
              <a:gd name="connsiteY361" fmla="*/ 380796 h 1383677"/>
              <a:gd name="connsiteX362" fmla="*/ 1245887 w 1435401"/>
              <a:gd name="connsiteY362" fmla="*/ 378429 h 1383677"/>
              <a:gd name="connsiteX363" fmla="*/ 1243422 w 1435401"/>
              <a:gd name="connsiteY363" fmla="*/ 373598 h 1383677"/>
              <a:gd name="connsiteX364" fmla="*/ 1245887 w 1435401"/>
              <a:gd name="connsiteY364" fmla="*/ 364033 h 1383677"/>
              <a:gd name="connsiteX365" fmla="*/ 1248254 w 1435401"/>
              <a:gd name="connsiteY365" fmla="*/ 356835 h 1383677"/>
              <a:gd name="connsiteX366" fmla="*/ 1260283 w 1435401"/>
              <a:gd name="connsiteY366" fmla="*/ 344806 h 1383677"/>
              <a:gd name="connsiteX367" fmla="*/ 1262650 w 1435401"/>
              <a:gd name="connsiteY367" fmla="*/ 340073 h 1383677"/>
              <a:gd name="connsiteX368" fmla="*/ 1243422 w 1435401"/>
              <a:gd name="connsiteY368" fmla="*/ 316014 h 1383677"/>
              <a:gd name="connsiteX369" fmla="*/ 1233858 w 1435401"/>
              <a:gd name="connsiteY369" fmla="*/ 320846 h 1383677"/>
              <a:gd name="connsiteX370" fmla="*/ 1224293 w 1435401"/>
              <a:gd name="connsiteY370" fmla="*/ 328043 h 1383677"/>
              <a:gd name="connsiteX371" fmla="*/ 1212264 w 1435401"/>
              <a:gd name="connsiteY371" fmla="*/ 328043 h 1383677"/>
              <a:gd name="connsiteX372" fmla="*/ 1209897 w 1435401"/>
              <a:gd name="connsiteY372" fmla="*/ 323212 h 1383677"/>
              <a:gd name="connsiteX373" fmla="*/ 1207432 w 1435401"/>
              <a:gd name="connsiteY373" fmla="*/ 316014 h 1383677"/>
              <a:gd name="connsiteX374" fmla="*/ 1212264 w 1435401"/>
              <a:gd name="connsiteY374" fmla="*/ 308816 h 1383677"/>
              <a:gd name="connsiteX375" fmla="*/ 1217095 w 1435401"/>
              <a:gd name="connsiteY375" fmla="*/ 301618 h 1383677"/>
              <a:gd name="connsiteX376" fmla="*/ 1226660 w 1435401"/>
              <a:gd name="connsiteY376" fmla="*/ 294420 h 1383677"/>
              <a:gd name="connsiteX377" fmla="*/ 1214630 w 1435401"/>
              <a:gd name="connsiteY377" fmla="*/ 280024 h 1383677"/>
              <a:gd name="connsiteX378" fmla="*/ 1207432 w 1435401"/>
              <a:gd name="connsiteY378" fmla="*/ 284856 h 1383677"/>
              <a:gd name="connsiteX379" fmla="*/ 1200234 w 1435401"/>
              <a:gd name="connsiteY379" fmla="*/ 289687 h 1383677"/>
              <a:gd name="connsiteX380" fmla="*/ 1190670 w 1435401"/>
              <a:gd name="connsiteY380" fmla="*/ 289687 h 1383677"/>
              <a:gd name="connsiteX381" fmla="*/ 1185839 w 1435401"/>
              <a:gd name="connsiteY381" fmla="*/ 287222 h 1383677"/>
              <a:gd name="connsiteX382" fmla="*/ 1181106 w 1435401"/>
              <a:gd name="connsiteY382" fmla="*/ 287222 h 1383677"/>
              <a:gd name="connsiteX383" fmla="*/ 1181106 w 1435401"/>
              <a:gd name="connsiteY383" fmla="*/ 282489 h 1383677"/>
              <a:gd name="connsiteX384" fmla="*/ 1183472 w 1435401"/>
              <a:gd name="connsiteY384" fmla="*/ 280024 h 1383677"/>
              <a:gd name="connsiteX385" fmla="*/ 1183472 w 1435401"/>
              <a:gd name="connsiteY385" fmla="*/ 272826 h 1383677"/>
              <a:gd name="connsiteX386" fmla="*/ 1190670 w 1435401"/>
              <a:gd name="connsiteY386" fmla="*/ 265628 h 1383677"/>
              <a:gd name="connsiteX387" fmla="*/ 1195501 w 1435401"/>
              <a:gd name="connsiteY387" fmla="*/ 260895 h 1383677"/>
              <a:gd name="connsiteX388" fmla="*/ 1169076 w 1435401"/>
              <a:gd name="connsiteY388" fmla="*/ 236837 h 1383677"/>
              <a:gd name="connsiteX389" fmla="*/ 1142651 w 1435401"/>
              <a:gd name="connsiteY389" fmla="*/ 215243 h 1383677"/>
              <a:gd name="connsiteX390" fmla="*/ 1116324 w 1435401"/>
              <a:gd name="connsiteY390" fmla="*/ 193649 h 1383677"/>
              <a:gd name="connsiteX391" fmla="*/ 1087532 w 1435401"/>
              <a:gd name="connsiteY391" fmla="*/ 172055 h 1383677"/>
              <a:gd name="connsiteX392" fmla="*/ 1051542 w 1435401"/>
              <a:gd name="connsiteY392" fmla="*/ 150461 h 1383677"/>
              <a:gd name="connsiteX393" fmla="*/ 1013087 w 1435401"/>
              <a:gd name="connsiteY393" fmla="*/ 131332 h 1383677"/>
              <a:gd name="connsiteX394" fmla="*/ 974731 w 1435401"/>
              <a:gd name="connsiteY394" fmla="*/ 112105 h 1383677"/>
              <a:gd name="connsiteX395" fmla="*/ 936375 w 1435401"/>
              <a:gd name="connsiteY395" fmla="*/ 95343 h 1383677"/>
              <a:gd name="connsiteX396" fmla="*/ 895553 w 1435401"/>
              <a:gd name="connsiteY396" fmla="*/ 80947 h 1383677"/>
              <a:gd name="connsiteX397" fmla="*/ 854732 w 1435401"/>
              <a:gd name="connsiteY397" fmla="*/ 71284 h 1383677"/>
              <a:gd name="connsiteX398" fmla="*/ 814009 w 1435401"/>
              <a:gd name="connsiteY398" fmla="*/ 64086 h 1383677"/>
              <a:gd name="connsiteX399" fmla="*/ 770822 w 1435401"/>
              <a:gd name="connsiteY399" fmla="*/ 64086 h 1383677"/>
              <a:gd name="connsiteX400" fmla="*/ 768455 w 1435401"/>
              <a:gd name="connsiteY400" fmla="*/ 66551 h 1383677"/>
              <a:gd name="connsiteX401" fmla="*/ 765990 w 1435401"/>
              <a:gd name="connsiteY401" fmla="*/ 68917 h 1383677"/>
              <a:gd name="connsiteX402" fmla="*/ 761257 w 1435401"/>
              <a:gd name="connsiteY402" fmla="*/ 71284 h 1383677"/>
              <a:gd name="connsiteX403" fmla="*/ 756426 w 1435401"/>
              <a:gd name="connsiteY403" fmla="*/ 68917 h 1383677"/>
              <a:gd name="connsiteX404" fmla="*/ 751594 w 1435401"/>
              <a:gd name="connsiteY404" fmla="*/ 64086 h 1383677"/>
              <a:gd name="connsiteX405" fmla="*/ 417665 w 1435401"/>
              <a:gd name="connsiteY405" fmla="*/ 36745 h 1383677"/>
              <a:gd name="connsiteX406" fmla="*/ 418121 w 1435401"/>
              <a:gd name="connsiteY406" fmla="*/ 37759 h 1383677"/>
              <a:gd name="connsiteX407" fmla="*/ 420488 w 1435401"/>
              <a:gd name="connsiteY407" fmla="*/ 44957 h 1383677"/>
              <a:gd name="connsiteX408" fmla="*/ 418121 w 1435401"/>
              <a:gd name="connsiteY408" fmla="*/ 52155 h 1383677"/>
              <a:gd name="connsiteX409" fmla="*/ 415755 w 1435401"/>
              <a:gd name="connsiteY409" fmla="*/ 56888 h 1383677"/>
              <a:gd name="connsiteX410" fmla="*/ 410923 w 1435401"/>
              <a:gd name="connsiteY410" fmla="*/ 59353 h 1383677"/>
              <a:gd name="connsiteX411" fmla="*/ 403725 w 1435401"/>
              <a:gd name="connsiteY411" fmla="*/ 61719 h 1383677"/>
              <a:gd name="connsiteX412" fmla="*/ 396528 w 1435401"/>
              <a:gd name="connsiteY412" fmla="*/ 61719 h 1383677"/>
              <a:gd name="connsiteX413" fmla="*/ 391696 w 1435401"/>
              <a:gd name="connsiteY413" fmla="*/ 56888 h 1383677"/>
              <a:gd name="connsiteX414" fmla="*/ 387397 w 1435401"/>
              <a:gd name="connsiteY414" fmla="*/ 50350 h 1383677"/>
              <a:gd name="connsiteX415" fmla="*/ 417665 w 1435401"/>
              <a:gd name="connsiteY415" fmla="*/ 36745 h 1383677"/>
              <a:gd name="connsiteX416" fmla="*/ 696476 w 1435401"/>
              <a:gd name="connsiteY416" fmla="*/ 30561 h 1383677"/>
              <a:gd name="connsiteX417" fmla="*/ 718069 w 1435401"/>
              <a:gd name="connsiteY417" fmla="*/ 30561 h 1383677"/>
              <a:gd name="connsiteX418" fmla="*/ 739663 w 1435401"/>
              <a:gd name="connsiteY418" fmla="*/ 35294 h 1383677"/>
              <a:gd name="connsiteX419" fmla="*/ 818841 w 1435401"/>
              <a:gd name="connsiteY419" fmla="*/ 35294 h 1383677"/>
              <a:gd name="connsiteX420" fmla="*/ 842801 w 1435401"/>
              <a:gd name="connsiteY420" fmla="*/ 40125 h 1383677"/>
              <a:gd name="connsiteX421" fmla="*/ 895553 w 1435401"/>
              <a:gd name="connsiteY421" fmla="*/ 49690 h 1383677"/>
              <a:gd name="connsiteX422" fmla="*/ 943573 w 1435401"/>
              <a:gd name="connsiteY422" fmla="*/ 64086 h 1383677"/>
              <a:gd name="connsiteX423" fmla="*/ 1001157 w 1435401"/>
              <a:gd name="connsiteY423" fmla="*/ 85680 h 1383677"/>
              <a:gd name="connsiteX424" fmla="*/ 1058740 w 1435401"/>
              <a:gd name="connsiteY424" fmla="*/ 114471 h 1383677"/>
              <a:gd name="connsiteX425" fmla="*/ 1116324 w 1435401"/>
              <a:gd name="connsiteY425" fmla="*/ 143263 h 1383677"/>
              <a:gd name="connsiteX426" fmla="*/ 1142651 w 1435401"/>
              <a:gd name="connsiteY426" fmla="*/ 160124 h 1383677"/>
              <a:gd name="connsiteX427" fmla="*/ 1166710 w 1435401"/>
              <a:gd name="connsiteY427" fmla="*/ 179253 h 1383677"/>
              <a:gd name="connsiteX428" fmla="*/ 1209897 w 1435401"/>
              <a:gd name="connsiteY428" fmla="*/ 215243 h 1383677"/>
              <a:gd name="connsiteX429" fmla="*/ 1250620 w 1435401"/>
              <a:gd name="connsiteY429" fmla="*/ 253697 h 1383677"/>
              <a:gd name="connsiteX430" fmla="*/ 1289075 w 1435401"/>
              <a:gd name="connsiteY430" fmla="*/ 296885 h 1383677"/>
              <a:gd name="connsiteX431" fmla="*/ 1322600 w 1435401"/>
              <a:gd name="connsiteY431" fmla="*/ 342439 h 1383677"/>
              <a:gd name="connsiteX432" fmla="*/ 1351392 w 1435401"/>
              <a:gd name="connsiteY432" fmla="*/ 392825 h 1383677"/>
              <a:gd name="connsiteX433" fmla="*/ 1377817 w 1435401"/>
              <a:gd name="connsiteY433" fmla="*/ 443211 h 1383677"/>
              <a:gd name="connsiteX434" fmla="*/ 1399411 w 1435401"/>
              <a:gd name="connsiteY434" fmla="*/ 495963 h 1383677"/>
              <a:gd name="connsiteX435" fmla="*/ 1416173 w 1435401"/>
              <a:gd name="connsiteY435" fmla="*/ 548813 h 1383677"/>
              <a:gd name="connsiteX436" fmla="*/ 1425836 w 1435401"/>
              <a:gd name="connsiteY436" fmla="*/ 603932 h 1383677"/>
              <a:gd name="connsiteX437" fmla="*/ 1433034 w 1435401"/>
              <a:gd name="connsiteY437" fmla="*/ 656684 h 1383677"/>
              <a:gd name="connsiteX438" fmla="*/ 1435401 w 1435401"/>
              <a:gd name="connsiteY438" fmla="*/ 711901 h 1383677"/>
              <a:gd name="connsiteX439" fmla="*/ 1433034 w 1435401"/>
              <a:gd name="connsiteY439" fmla="*/ 767118 h 1383677"/>
              <a:gd name="connsiteX440" fmla="*/ 1428203 w 1435401"/>
              <a:gd name="connsiteY440" fmla="*/ 819871 h 1383677"/>
              <a:gd name="connsiteX441" fmla="*/ 1418638 w 1435401"/>
              <a:gd name="connsiteY441" fmla="*/ 872623 h 1383677"/>
              <a:gd name="connsiteX442" fmla="*/ 1404243 w 1435401"/>
              <a:gd name="connsiteY442" fmla="*/ 923008 h 1383677"/>
              <a:gd name="connsiteX443" fmla="*/ 1385015 w 1435401"/>
              <a:gd name="connsiteY443" fmla="*/ 973394 h 1383677"/>
              <a:gd name="connsiteX444" fmla="*/ 1363421 w 1435401"/>
              <a:gd name="connsiteY444" fmla="*/ 1021413 h 1383677"/>
              <a:gd name="connsiteX445" fmla="*/ 1336996 w 1435401"/>
              <a:gd name="connsiteY445" fmla="*/ 1066967 h 1383677"/>
              <a:gd name="connsiteX446" fmla="*/ 1305837 w 1435401"/>
              <a:gd name="connsiteY446" fmla="*/ 1110155 h 1383677"/>
              <a:gd name="connsiteX447" fmla="*/ 1272214 w 1435401"/>
              <a:gd name="connsiteY447" fmla="*/ 1153343 h 1383677"/>
              <a:gd name="connsiteX448" fmla="*/ 1236224 w 1435401"/>
              <a:gd name="connsiteY448" fmla="*/ 1191798 h 1383677"/>
              <a:gd name="connsiteX449" fmla="*/ 1195501 w 1435401"/>
              <a:gd name="connsiteY449" fmla="*/ 1225322 h 1383677"/>
              <a:gd name="connsiteX450" fmla="*/ 1149849 w 1435401"/>
              <a:gd name="connsiteY450" fmla="*/ 1256579 h 1383677"/>
              <a:gd name="connsiteX451" fmla="*/ 1101928 w 1435401"/>
              <a:gd name="connsiteY451" fmla="*/ 1285371 h 1383677"/>
              <a:gd name="connsiteX452" fmla="*/ 1061107 w 1435401"/>
              <a:gd name="connsiteY452" fmla="*/ 1306965 h 1383677"/>
              <a:gd name="connsiteX453" fmla="*/ 1017919 w 1435401"/>
              <a:gd name="connsiteY453" fmla="*/ 1323727 h 1383677"/>
              <a:gd name="connsiteX454" fmla="*/ 974731 w 1435401"/>
              <a:gd name="connsiteY454" fmla="*/ 1340489 h 1383677"/>
              <a:gd name="connsiteX455" fmla="*/ 929177 w 1435401"/>
              <a:gd name="connsiteY455" fmla="*/ 1352519 h 1383677"/>
              <a:gd name="connsiteX456" fmla="*/ 885989 w 1435401"/>
              <a:gd name="connsiteY456" fmla="*/ 1364548 h 1383677"/>
              <a:gd name="connsiteX457" fmla="*/ 840435 w 1435401"/>
              <a:gd name="connsiteY457" fmla="*/ 1371746 h 1383677"/>
              <a:gd name="connsiteX458" fmla="*/ 794782 w 1435401"/>
              <a:gd name="connsiteY458" fmla="*/ 1378944 h 1383677"/>
              <a:gd name="connsiteX459" fmla="*/ 746861 w 1435401"/>
              <a:gd name="connsiteY459" fmla="*/ 1381311 h 1383677"/>
              <a:gd name="connsiteX460" fmla="*/ 701208 w 1435401"/>
              <a:gd name="connsiteY460" fmla="*/ 1383677 h 1383677"/>
              <a:gd name="connsiteX461" fmla="*/ 655654 w 1435401"/>
              <a:gd name="connsiteY461" fmla="*/ 1381311 h 1383677"/>
              <a:gd name="connsiteX462" fmla="*/ 610100 w 1435401"/>
              <a:gd name="connsiteY462" fmla="*/ 1376479 h 1383677"/>
              <a:gd name="connsiteX463" fmla="*/ 564447 w 1435401"/>
              <a:gd name="connsiteY463" fmla="*/ 1369281 h 1383677"/>
              <a:gd name="connsiteX464" fmla="*/ 518893 w 1435401"/>
              <a:gd name="connsiteY464" fmla="*/ 1359717 h 1383677"/>
              <a:gd name="connsiteX465" fmla="*/ 475705 w 1435401"/>
              <a:gd name="connsiteY465" fmla="*/ 1347687 h 1383677"/>
              <a:gd name="connsiteX466" fmla="*/ 430151 w 1435401"/>
              <a:gd name="connsiteY466" fmla="*/ 1330925 h 1383677"/>
              <a:gd name="connsiteX467" fmla="*/ 389330 w 1435401"/>
              <a:gd name="connsiteY467" fmla="*/ 1314163 h 1383677"/>
              <a:gd name="connsiteX468" fmla="*/ 386963 w 1435401"/>
              <a:gd name="connsiteY468" fmla="*/ 1311698 h 1383677"/>
              <a:gd name="connsiteX469" fmla="*/ 379765 w 1435401"/>
              <a:gd name="connsiteY469" fmla="*/ 1311698 h 1383677"/>
              <a:gd name="connsiteX470" fmla="*/ 374934 w 1435401"/>
              <a:gd name="connsiteY470" fmla="*/ 1306965 h 1383677"/>
              <a:gd name="connsiteX471" fmla="*/ 341310 w 1435401"/>
              <a:gd name="connsiteY471" fmla="*/ 1287737 h 1383677"/>
              <a:gd name="connsiteX472" fmla="*/ 307785 w 1435401"/>
              <a:gd name="connsiteY472" fmla="*/ 1266144 h 1383677"/>
              <a:gd name="connsiteX473" fmla="*/ 278994 w 1435401"/>
              <a:gd name="connsiteY473" fmla="*/ 1242183 h 1383677"/>
              <a:gd name="connsiteX474" fmla="*/ 250202 w 1435401"/>
              <a:gd name="connsiteY474" fmla="*/ 1215758 h 1383677"/>
              <a:gd name="connsiteX475" fmla="*/ 223776 w 1435401"/>
              <a:gd name="connsiteY475" fmla="*/ 1186966 h 1383677"/>
              <a:gd name="connsiteX476" fmla="*/ 197351 w 1435401"/>
              <a:gd name="connsiteY476" fmla="*/ 1155808 h 1383677"/>
              <a:gd name="connsiteX477" fmla="*/ 175757 w 1435401"/>
              <a:gd name="connsiteY477" fmla="*/ 1124551 h 1383677"/>
              <a:gd name="connsiteX478" fmla="*/ 154163 w 1435401"/>
              <a:gd name="connsiteY478" fmla="*/ 1088561 h 1383677"/>
              <a:gd name="connsiteX479" fmla="*/ 137401 w 1435401"/>
              <a:gd name="connsiteY479" fmla="*/ 1055036 h 1383677"/>
              <a:gd name="connsiteX480" fmla="*/ 120638 w 1435401"/>
              <a:gd name="connsiteY480" fmla="*/ 1019047 h 1383677"/>
              <a:gd name="connsiteX481" fmla="*/ 106243 w 1435401"/>
              <a:gd name="connsiteY481" fmla="*/ 980592 h 1383677"/>
              <a:gd name="connsiteX482" fmla="*/ 94213 w 1435401"/>
              <a:gd name="connsiteY482" fmla="*/ 942236 h 1383677"/>
              <a:gd name="connsiteX483" fmla="*/ 84649 w 1435401"/>
              <a:gd name="connsiteY483" fmla="*/ 903880 h 1383677"/>
              <a:gd name="connsiteX484" fmla="*/ 77451 w 1435401"/>
              <a:gd name="connsiteY484" fmla="*/ 865425 h 1383677"/>
              <a:gd name="connsiteX485" fmla="*/ 72619 w 1435401"/>
              <a:gd name="connsiteY485" fmla="*/ 827069 h 1383677"/>
              <a:gd name="connsiteX486" fmla="*/ 70253 w 1435401"/>
              <a:gd name="connsiteY486" fmla="*/ 786247 h 1383677"/>
              <a:gd name="connsiteX487" fmla="*/ 70253 w 1435401"/>
              <a:gd name="connsiteY487" fmla="*/ 745525 h 1383677"/>
              <a:gd name="connsiteX488" fmla="*/ 70253 w 1435401"/>
              <a:gd name="connsiteY488" fmla="*/ 704703 h 1383677"/>
              <a:gd name="connsiteX489" fmla="*/ 74986 w 1435401"/>
              <a:gd name="connsiteY489" fmla="*/ 663882 h 1383677"/>
              <a:gd name="connsiteX490" fmla="*/ 79817 w 1435401"/>
              <a:gd name="connsiteY490" fmla="*/ 623159 h 1383677"/>
              <a:gd name="connsiteX491" fmla="*/ 87015 w 1435401"/>
              <a:gd name="connsiteY491" fmla="*/ 582338 h 1383677"/>
              <a:gd name="connsiteX492" fmla="*/ 99045 w 1435401"/>
              <a:gd name="connsiteY492" fmla="*/ 541616 h 1383677"/>
              <a:gd name="connsiteX493" fmla="*/ 110975 w 1435401"/>
              <a:gd name="connsiteY493" fmla="*/ 500794 h 1383677"/>
              <a:gd name="connsiteX494" fmla="*/ 125371 w 1435401"/>
              <a:gd name="connsiteY494" fmla="*/ 459973 h 1383677"/>
              <a:gd name="connsiteX495" fmla="*/ 142232 w 1435401"/>
              <a:gd name="connsiteY495" fmla="*/ 421617 h 1383677"/>
              <a:gd name="connsiteX496" fmla="*/ 158995 w 1435401"/>
              <a:gd name="connsiteY496" fmla="*/ 385627 h 1383677"/>
              <a:gd name="connsiteX497" fmla="*/ 180589 w 1435401"/>
              <a:gd name="connsiteY497" fmla="*/ 349637 h 1383677"/>
              <a:gd name="connsiteX498" fmla="*/ 204549 w 1435401"/>
              <a:gd name="connsiteY498" fmla="*/ 313648 h 1383677"/>
              <a:gd name="connsiteX499" fmla="*/ 228608 w 1435401"/>
              <a:gd name="connsiteY499" fmla="*/ 280024 h 1383677"/>
              <a:gd name="connsiteX500" fmla="*/ 254935 w 1435401"/>
              <a:gd name="connsiteY500" fmla="*/ 248866 h 1383677"/>
              <a:gd name="connsiteX501" fmla="*/ 283727 w 1435401"/>
              <a:gd name="connsiteY501" fmla="*/ 220074 h 1383677"/>
              <a:gd name="connsiteX502" fmla="*/ 314983 w 1435401"/>
              <a:gd name="connsiteY502" fmla="*/ 191282 h 1383677"/>
              <a:gd name="connsiteX503" fmla="*/ 343775 w 1435401"/>
              <a:gd name="connsiteY503" fmla="*/ 169689 h 1383677"/>
              <a:gd name="connsiteX504" fmla="*/ 372567 w 1435401"/>
              <a:gd name="connsiteY504" fmla="*/ 150461 h 1383677"/>
              <a:gd name="connsiteX505" fmla="*/ 403725 w 1435401"/>
              <a:gd name="connsiteY505" fmla="*/ 133699 h 1383677"/>
              <a:gd name="connsiteX506" fmla="*/ 434884 w 1435401"/>
              <a:gd name="connsiteY506" fmla="*/ 116936 h 1383677"/>
              <a:gd name="connsiteX507" fmla="*/ 497299 w 1435401"/>
              <a:gd name="connsiteY507" fmla="*/ 88145 h 1383677"/>
              <a:gd name="connsiteX508" fmla="*/ 564447 w 1435401"/>
              <a:gd name="connsiteY508" fmla="*/ 64086 h 1383677"/>
              <a:gd name="connsiteX509" fmla="*/ 602902 w 1435401"/>
              <a:gd name="connsiteY509" fmla="*/ 49690 h 1383677"/>
              <a:gd name="connsiteX510" fmla="*/ 648456 w 1435401"/>
              <a:gd name="connsiteY510" fmla="*/ 37759 h 1383677"/>
              <a:gd name="connsiteX511" fmla="*/ 672417 w 1435401"/>
              <a:gd name="connsiteY511" fmla="*/ 32927 h 1383677"/>
              <a:gd name="connsiteX512" fmla="*/ 696476 w 1435401"/>
              <a:gd name="connsiteY512" fmla="*/ 30561 h 1383677"/>
              <a:gd name="connsiteX513" fmla="*/ 568691 w 1435401"/>
              <a:gd name="connsiteY513" fmla="*/ 0 h 1383677"/>
              <a:gd name="connsiteX514" fmla="*/ 585333 w 1435401"/>
              <a:gd name="connsiteY514" fmla="*/ 12 h 1383677"/>
              <a:gd name="connsiteX515" fmla="*/ 578843 w 1435401"/>
              <a:gd name="connsiteY515" fmla="*/ 6502 h 1383677"/>
              <a:gd name="connsiteX516" fmla="*/ 571645 w 1435401"/>
              <a:gd name="connsiteY516" fmla="*/ 11334 h 1383677"/>
              <a:gd name="connsiteX517" fmla="*/ 562081 w 1435401"/>
              <a:gd name="connsiteY517" fmla="*/ 11334 h 1383677"/>
              <a:gd name="connsiteX518" fmla="*/ 554883 w 1435401"/>
              <a:gd name="connsiteY518" fmla="*/ 6502 h 1383677"/>
              <a:gd name="connsiteX519" fmla="*/ 547685 w 1435401"/>
              <a:gd name="connsiteY519" fmla="*/ 4136 h 1383677"/>
              <a:gd name="connsiteX520" fmla="*/ 546538 w 1435401"/>
              <a:gd name="connsiteY520" fmla="*/ 2410 h 1383677"/>
              <a:gd name="connsiteX521" fmla="*/ 568691 w 1435401"/>
              <a:gd name="connsiteY521" fmla="*/ 0 h 1383677"/>
              <a:gd name="connsiteX0" fmla="*/ 0 w 1432296"/>
              <a:gd name="connsiteY0" fmla="*/ 757455 h 1383677"/>
              <a:gd name="connsiteX1" fmla="*/ 0 w 1432296"/>
              <a:gd name="connsiteY1" fmla="*/ 716733 h 1383677"/>
              <a:gd name="connsiteX2" fmla="*/ 7198 w 1432296"/>
              <a:gd name="connsiteY2" fmla="*/ 721466 h 1383677"/>
              <a:gd name="connsiteX3" fmla="*/ 11930 w 1432296"/>
              <a:gd name="connsiteY3" fmla="*/ 745525 h 1383677"/>
              <a:gd name="connsiteX4" fmla="*/ 7198 w 1432296"/>
              <a:gd name="connsiteY4" fmla="*/ 752723 h 1383677"/>
              <a:gd name="connsiteX5" fmla="*/ 0 w 1432296"/>
              <a:gd name="connsiteY5" fmla="*/ 757455 h 1383677"/>
              <a:gd name="connsiteX6" fmla="*/ 273424 w 1432296"/>
              <a:gd name="connsiteY6" fmla="*/ 146379 h 1383677"/>
              <a:gd name="connsiteX7" fmla="*/ 273424 w 1432296"/>
              <a:gd name="connsiteY7" fmla="*/ 150461 h 1383677"/>
              <a:gd name="connsiteX8" fmla="*/ 271057 w 1432296"/>
              <a:gd name="connsiteY8" fmla="*/ 157659 h 1383677"/>
              <a:gd name="connsiteX9" fmla="*/ 266226 w 1432296"/>
              <a:gd name="connsiteY9" fmla="*/ 164857 h 1383677"/>
              <a:gd name="connsiteX10" fmla="*/ 259028 w 1432296"/>
              <a:gd name="connsiteY10" fmla="*/ 169689 h 1383677"/>
              <a:gd name="connsiteX11" fmla="*/ 253549 w 1432296"/>
              <a:gd name="connsiteY11" fmla="*/ 169689 h 1383677"/>
              <a:gd name="connsiteX12" fmla="*/ 273424 w 1432296"/>
              <a:gd name="connsiteY12" fmla="*/ 146379 h 1383677"/>
              <a:gd name="connsiteX13" fmla="*/ 1208081 w 1432296"/>
              <a:gd name="connsiteY13" fmla="*/ 140034 h 1383677"/>
              <a:gd name="connsiteX14" fmla="*/ 1237426 w 1432296"/>
              <a:gd name="connsiteY14" fmla="*/ 162729 h 1383677"/>
              <a:gd name="connsiteX15" fmla="*/ 1238746 w 1432296"/>
              <a:gd name="connsiteY15" fmla="*/ 164112 h 1383677"/>
              <a:gd name="connsiteX16" fmla="*/ 1230753 w 1432296"/>
              <a:gd name="connsiteY16" fmla="*/ 167322 h 1383677"/>
              <a:gd name="connsiteX17" fmla="*/ 1221188 w 1432296"/>
              <a:gd name="connsiteY17" fmla="*/ 167322 h 1383677"/>
              <a:gd name="connsiteX18" fmla="*/ 1211525 w 1432296"/>
              <a:gd name="connsiteY18" fmla="*/ 162491 h 1383677"/>
              <a:gd name="connsiteX19" fmla="*/ 1206792 w 1432296"/>
              <a:gd name="connsiteY19" fmla="*/ 155293 h 1383677"/>
              <a:gd name="connsiteX20" fmla="*/ 1204327 w 1432296"/>
              <a:gd name="connsiteY20" fmla="*/ 150461 h 1383677"/>
              <a:gd name="connsiteX21" fmla="*/ 1206792 w 1432296"/>
              <a:gd name="connsiteY21" fmla="*/ 143263 h 1383677"/>
              <a:gd name="connsiteX22" fmla="*/ 1208081 w 1432296"/>
              <a:gd name="connsiteY22" fmla="*/ 140034 h 1383677"/>
              <a:gd name="connsiteX23" fmla="*/ 748489 w 1432296"/>
              <a:gd name="connsiteY23" fmla="*/ 64086 h 1383677"/>
              <a:gd name="connsiteX24" fmla="*/ 712499 w 1432296"/>
              <a:gd name="connsiteY24" fmla="*/ 68917 h 1383677"/>
              <a:gd name="connsiteX25" fmla="*/ 676510 w 1432296"/>
              <a:gd name="connsiteY25" fmla="*/ 78482 h 1383677"/>
              <a:gd name="connsiteX26" fmla="*/ 669312 w 1432296"/>
              <a:gd name="connsiteY26" fmla="*/ 78482 h 1383677"/>
              <a:gd name="connsiteX27" fmla="*/ 664579 w 1432296"/>
              <a:gd name="connsiteY27" fmla="*/ 76115 h 1383677"/>
              <a:gd name="connsiteX28" fmla="*/ 662114 w 1432296"/>
              <a:gd name="connsiteY28" fmla="*/ 71284 h 1383677"/>
              <a:gd name="connsiteX29" fmla="*/ 659747 w 1432296"/>
              <a:gd name="connsiteY29" fmla="*/ 66551 h 1383677"/>
              <a:gd name="connsiteX30" fmla="*/ 633322 w 1432296"/>
              <a:gd name="connsiteY30" fmla="*/ 73749 h 1383677"/>
              <a:gd name="connsiteX31" fmla="*/ 575738 w 1432296"/>
              <a:gd name="connsiteY31" fmla="*/ 90511 h 1383677"/>
              <a:gd name="connsiteX32" fmla="*/ 520619 w 1432296"/>
              <a:gd name="connsiteY32" fmla="*/ 114471 h 1383677"/>
              <a:gd name="connsiteX33" fmla="*/ 453373 w 1432296"/>
              <a:gd name="connsiteY33" fmla="*/ 143263 h 1383677"/>
              <a:gd name="connsiteX34" fmla="*/ 422214 w 1432296"/>
              <a:gd name="connsiteY34" fmla="*/ 157659 h 1383677"/>
              <a:gd name="connsiteX35" fmla="*/ 393423 w 1432296"/>
              <a:gd name="connsiteY35" fmla="*/ 176886 h 1383677"/>
              <a:gd name="connsiteX36" fmla="*/ 364631 w 1432296"/>
              <a:gd name="connsiteY36" fmla="*/ 193649 h 1383677"/>
              <a:gd name="connsiteX37" fmla="*/ 335839 w 1432296"/>
              <a:gd name="connsiteY37" fmla="*/ 215243 h 1383677"/>
              <a:gd name="connsiteX38" fmla="*/ 309413 w 1432296"/>
              <a:gd name="connsiteY38" fmla="*/ 239302 h 1383677"/>
              <a:gd name="connsiteX39" fmla="*/ 285453 w 1432296"/>
              <a:gd name="connsiteY39" fmla="*/ 265628 h 1383677"/>
              <a:gd name="connsiteX40" fmla="*/ 261493 w 1432296"/>
              <a:gd name="connsiteY40" fmla="*/ 294420 h 1383677"/>
              <a:gd name="connsiteX41" fmla="*/ 237434 w 1432296"/>
              <a:gd name="connsiteY41" fmla="*/ 325677 h 1383677"/>
              <a:gd name="connsiteX42" fmla="*/ 215840 w 1432296"/>
              <a:gd name="connsiteY42" fmla="*/ 356835 h 1383677"/>
              <a:gd name="connsiteX43" fmla="*/ 196711 w 1432296"/>
              <a:gd name="connsiteY43" fmla="*/ 390459 h 1383677"/>
              <a:gd name="connsiteX44" fmla="*/ 179850 w 1432296"/>
              <a:gd name="connsiteY44" fmla="*/ 423983 h 1383677"/>
              <a:gd name="connsiteX45" fmla="*/ 163088 w 1432296"/>
              <a:gd name="connsiteY45" fmla="*/ 457607 h 1383677"/>
              <a:gd name="connsiteX46" fmla="*/ 148692 w 1432296"/>
              <a:gd name="connsiteY46" fmla="*/ 491230 h 1383677"/>
              <a:gd name="connsiteX47" fmla="*/ 136662 w 1432296"/>
              <a:gd name="connsiteY47" fmla="*/ 527220 h 1383677"/>
              <a:gd name="connsiteX48" fmla="*/ 127098 w 1432296"/>
              <a:gd name="connsiteY48" fmla="*/ 565576 h 1383677"/>
              <a:gd name="connsiteX49" fmla="*/ 117533 w 1432296"/>
              <a:gd name="connsiteY49" fmla="*/ 601566 h 1383677"/>
              <a:gd name="connsiteX50" fmla="*/ 112702 w 1432296"/>
              <a:gd name="connsiteY50" fmla="*/ 637555 h 1383677"/>
              <a:gd name="connsiteX51" fmla="*/ 107870 w 1432296"/>
              <a:gd name="connsiteY51" fmla="*/ 675912 h 1383677"/>
              <a:gd name="connsiteX52" fmla="*/ 105504 w 1432296"/>
              <a:gd name="connsiteY52" fmla="*/ 714268 h 1383677"/>
              <a:gd name="connsiteX53" fmla="*/ 103138 w 1432296"/>
              <a:gd name="connsiteY53" fmla="*/ 752723 h 1383677"/>
              <a:gd name="connsiteX54" fmla="*/ 105504 w 1432296"/>
              <a:gd name="connsiteY54" fmla="*/ 788712 h 1383677"/>
              <a:gd name="connsiteX55" fmla="*/ 110336 w 1432296"/>
              <a:gd name="connsiteY55" fmla="*/ 827069 h 1383677"/>
              <a:gd name="connsiteX56" fmla="*/ 115068 w 1432296"/>
              <a:gd name="connsiteY56" fmla="*/ 872623 h 1383677"/>
              <a:gd name="connsiteX57" fmla="*/ 127098 w 1432296"/>
              <a:gd name="connsiteY57" fmla="*/ 915810 h 1383677"/>
              <a:gd name="connsiteX58" fmla="*/ 139127 w 1432296"/>
              <a:gd name="connsiteY58" fmla="*/ 958998 h 1383677"/>
              <a:gd name="connsiteX59" fmla="*/ 153523 w 1432296"/>
              <a:gd name="connsiteY59" fmla="*/ 1002186 h 1383677"/>
              <a:gd name="connsiteX60" fmla="*/ 172652 w 1432296"/>
              <a:gd name="connsiteY60" fmla="*/ 1043007 h 1383677"/>
              <a:gd name="connsiteX61" fmla="*/ 194246 w 1432296"/>
              <a:gd name="connsiteY61" fmla="*/ 1081363 h 1383677"/>
              <a:gd name="connsiteX62" fmla="*/ 218305 w 1432296"/>
              <a:gd name="connsiteY62" fmla="*/ 1119818 h 1383677"/>
              <a:gd name="connsiteX63" fmla="*/ 247097 w 1432296"/>
              <a:gd name="connsiteY63" fmla="*/ 1155808 h 1383677"/>
              <a:gd name="connsiteX64" fmla="*/ 273424 w 1432296"/>
              <a:gd name="connsiteY64" fmla="*/ 1186966 h 1383677"/>
              <a:gd name="connsiteX65" fmla="*/ 304680 w 1432296"/>
              <a:gd name="connsiteY65" fmla="*/ 1213391 h 1383677"/>
              <a:gd name="connsiteX66" fmla="*/ 338205 w 1432296"/>
              <a:gd name="connsiteY66" fmla="*/ 1237352 h 1383677"/>
              <a:gd name="connsiteX67" fmla="*/ 371829 w 1432296"/>
              <a:gd name="connsiteY67" fmla="*/ 1258946 h 1383677"/>
              <a:gd name="connsiteX68" fmla="*/ 374195 w 1432296"/>
              <a:gd name="connsiteY68" fmla="*/ 1251748 h 1383677"/>
              <a:gd name="connsiteX69" fmla="*/ 379027 w 1432296"/>
              <a:gd name="connsiteY69" fmla="*/ 1244550 h 1383677"/>
              <a:gd name="connsiteX70" fmla="*/ 381393 w 1432296"/>
              <a:gd name="connsiteY70" fmla="*/ 1244550 h 1383677"/>
              <a:gd name="connsiteX71" fmla="*/ 391056 w 1432296"/>
              <a:gd name="connsiteY71" fmla="*/ 1254114 h 1383677"/>
              <a:gd name="connsiteX72" fmla="*/ 398254 w 1432296"/>
              <a:gd name="connsiteY72" fmla="*/ 1268510 h 1383677"/>
              <a:gd name="connsiteX73" fmla="*/ 398254 w 1432296"/>
              <a:gd name="connsiteY73" fmla="*/ 1273341 h 1383677"/>
              <a:gd name="connsiteX74" fmla="*/ 446175 w 1432296"/>
              <a:gd name="connsiteY74" fmla="*/ 1294935 h 1383677"/>
              <a:gd name="connsiteX75" fmla="*/ 443808 w 1432296"/>
              <a:gd name="connsiteY75" fmla="*/ 1282906 h 1383677"/>
              <a:gd name="connsiteX76" fmla="*/ 443808 w 1432296"/>
              <a:gd name="connsiteY76" fmla="*/ 1268510 h 1383677"/>
              <a:gd name="connsiteX77" fmla="*/ 446175 w 1432296"/>
              <a:gd name="connsiteY77" fmla="*/ 1256579 h 1383677"/>
              <a:gd name="connsiteX78" fmla="*/ 448640 w 1432296"/>
              <a:gd name="connsiteY78" fmla="*/ 1244550 h 1383677"/>
              <a:gd name="connsiteX79" fmla="*/ 451006 w 1432296"/>
              <a:gd name="connsiteY79" fmla="*/ 1244550 h 1383677"/>
              <a:gd name="connsiteX80" fmla="*/ 453373 w 1432296"/>
              <a:gd name="connsiteY80" fmla="*/ 1258946 h 1383677"/>
              <a:gd name="connsiteX81" fmla="*/ 458204 w 1432296"/>
              <a:gd name="connsiteY81" fmla="*/ 1270975 h 1383677"/>
              <a:gd name="connsiteX82" fmla="*/ 465402 w 1432296"/>
              <a:gd name="connsiteY82" fmla="*/ 1285371 h 1383677"/>
              <a:gd name="connsiteX83" fmla="*/ 470234 w 1432296"/>
              <a:gd name="connsiteY83" fmla="*/ 1297302 h 1383677"/>
              <a:gd name="connsiteX84" fmla="*/ 474967 w 1432296"/>
              <a:gd name="connsiteY84" fmla="*/ 1304500 h 1383677"/>
              <a:gd name="connsiteX85" fmla="*/ 515788 w 1432296"/>
              <a:gd name="connsiteY85" fmla="*/ 1316529 h 1383677"/>
              <a:gd name="connsiteX86" fmla="*/ 508590 w 1432296"/>
              <a:gd name="connsiteY86" fmla="*/ 1294935 h 1383677"/>
              <a:gd name="connsiteX87" fmla="*/ 506224 w 1432296"/>
              <a:gd name="connsiteY87" fmla="*/ 1282906 h 1383677"/>
              <a:gd name="connsiteX88" fmla="*/ 503758 w 1432296"/>
              <a:gd name="connsiteY88" fmla="*/ 1268510 h 1383677"/>
              <a:gd name="connsiteX89" fmla="*/ 503758 w 1432296"/>
              <a:gd name="connsiteY89" fmla="*/ 1254114 h 1383677"/>
              <a:gd name="connsiteX90" fmla="*/ 506224 w 1432296"/>
              <a:gd name="connsiteY90" fmla="*/ 1249381 h 1383677"/>
              <a:gd name="connsiteX91" fmla="*/ 508590 w 1432296"/>
              <a:gd name="connsiteY91" fmla="*/ 1244550 h 1383677"/>
              <a:gd name="connsiteX92" fmla="*/ 513421 w 1432296"/>
              <a:gd name="connsiteY92" fmla="*/ 1244550 h 1383677"/>
              <a:gd name="connsiteX93" fmla="*/ 518154 w 1432296"/>
              <a:gd name="connsiteY93" fmla="*/ 1246916 h 1383677"/>
              <a:gd name="connsiteX94" fmla="*/ 525352 w 1432296"/>
              <a:gd name="connsiteY94" fmla="*/ 1254114 h 1383677"/>
              <a:gd name="connsiteX95" fmla="*/ 532550 w 1432296"/>
              <a:gd name="connsiteY95" fmla="*/ 1273341 h 1383677"/>
              <a:gd name="connsiteX96" fmla="*/ 539748 w 1432296"/>
              <a:gd name="connsiteY96" fmla="*/ 1299767 h 1383677"/>
              <a:gd name="connsiteX97" fmla="*/ 546946 w 1432296"/>
              <a:gd name="connsiteY97" fmla="*/ 1311698 h 1383677"/>
              <a:gd name="connsiteX98" fmla="*/ 556609 w 1432296"/>
              <a:gd name="connsiteY98" fmla="*/ 1321361 h 1383677"/>
              <a:gd name="connsiteX99" fmla="*/ 558976 w 1432296"/>
              <a:gd name="connsiteY99" fmla="*/ 1326094 h 1383677"/>
              <a:gd name="connsiteX100" fmla="*/ 566174 w 1432296"/>
              <a:gd name="connsiteY100" fmla="*/ 1326094 h 1383677"/>
              <a:gd name="connsiteX101" fmla="*/ 621391 w 1432296"/>
              <a:gd name="connsiteY101" fmla="*/ 1333292 h 1383677"/>
              <a:gd name="connsiteX102" fmla="*/ 602164 w 1432296"/>
              <a:gd name="connsiteY102" fmla="*/ 1299767 h 1383677"/>
              <a:gd name="connsiteX103" fmla="*/ 597332 w 1432296"/>
              <a:gd name="connsiteY103" fmla="*/ 1287737 h 1383677"/>
              <a:gd name="connsiteX104" fmla="*/ 594966 w 1432296"/>
              <a:gd name="connsiteY104" fmla="*/ 1275708 h 1383677"/>
              <a:gd name="connsiteX105" fmla="*/ 592599 w 1432296"/>
              <a:gd name="connsiteY105" fmla="*/ 1263777 h 1383677"/>
              <a:gd name="connsiteX106" fmla="*/ 592599 w 1432296"/>
              <a:gd name="connsiteY106" fmla="*/ 1251748 h 1383677"/>
              <a:gd name="connsiteX107" fmla="*/ 594966 w 1432296"/>
              <a:gd name="connsiteY107" fmla="*/ 1249381 h 1383677"/>
              <a:gd name="connsiteX108" fmla="*/ 599797 w 1432296"/>
              <a:gd name="connsiteY108" fmla="*/ 1249381 h 1383677"/>
              <a:gd name="connsiteX109" fmla="*/ 609361 w 1432296"/>
              <a:gd name="connsiteY109" fmla="*/ 1258946 h 1383677"/>
              <a:gd name="connsiteX110" fmla="*/ 618926 w 1432296"/>
              <a:gd name="connsiteY110" fmla="*/ 1270975 h 1383677"/>
              <a:gd name="connsiteX111" fmla="*/ 635787 w 1432296"/>
              <a:gd name="connsiteY111" fmla="*/ 1294935 h 1383677"/>
              <a:gd name="connsiteX112" fmla="*/ 652549 w 1432296"/>
              <a:gd name="connsiteY112" fmla="*/ 1314163 h 1383677"/>
              <a:gd name="connsiteX113" fmla="*/ 657381 w 1432296"/>
              <a:gd name="connsiteY113" fmla="*/ 1323727 h 1383677"/>
              <a:gd name="connsiteX114" fmla="*/ 664579 w 1432296"/>
              <a:gd name="connsiteY114" fmla="*/ 1335757 h 1383677"/>
              <a:gd name="connsiteX115" fmla="*/ 726895 w 1432296"/>
              <a:gd name="connsiteY115" fmla="*/ 1335757 h 1383677"/>
              <a:gd name="connsiteX116" fmla="*/ 707766 w 1432296"/>
              <a:gd name="connsiteY116" fmla="*/ 1318896 h 1383677"/>
              <a:gd name="connsiteX117" fmla="*/ 693371 w 1432296"/>
              <a:gd name="connsiteY117" fmla="*/ 1297302 h 1383677"/>
              <a:gd name="connsiteX118" fmla="*/ 686173 w 1432296"/>
              <a:gd name="connsiteY118" fmla="*/ 1287737 h 1383677"/>
              <a:gd name="connsiteX119" fmla="*/ 681341 w 1432296"/>
              <a:gd name="connsiteY119" fmla="*/ 1275708 h 1383677"/>
              <a:gd name="connsiteX120" fmla="*/ 676510 w 1432296"/>
              <a:gd name="connsiteY120" fmla="*/ 1263777 h 1383677"/>
              <a:gd name="connsiteX121" fmla="*/ 674143 w 1432296"/>
              <a:gd name="connsiteY121" fmla="*/ 1251748 h 1383677"/>
              <a:gd name="connsiteX122" fmla="*/ 676510 w 1432296"/>
              <a:gd name="connsiteY122" fmla="*/ 1249381 h 1383677"/>
              <a:gd name="connsiteX123" fmla="*/ 678975 w 1432296"/>
              <a:gd name="connsiteY123" fmla="*/ 1249381 h 1383677"/>
              <a:gd name="connsiteX124" fmla="*/ 700568 w 1432296"/>
              <a:gd name="connsiteY124" fmla="*/ 1266144 h 1383677"/>
              <a:gd name="connsiteX125" fmla="*/ 722162 w 1432296"/>
              <a:gd name="connsiteY125" fmla="*/ 1282906 h 1383677"/>
              <a:gd name="connsiteX126" fmla="*/ 741291 w 1432296"/>
              <a:gd name="connsiteY126" fmla="*/ 1302133 h 1383677"/>
              <a:gd name="connsiteX127" fmla="*/ 758152 w 1432296"/>
              <a:gd name="connsiteY127" fmla="*/ 1321361 h 1383677"/>
              <a:gd name="connsiteX128" fmla="*/ 762885 w 1432296"/>
              <a:gd name="connsiteY128" fmla="*/ 1328559 h 1383677"/>
              <a:gd name="connsiteX129" fmla="*/ 762885 w 1432296"/>
              <a:gd name="connsiteY129" fmla="*/ 1335757 h 1383677"/>
              <a:gd name="connsiteX130" fmla="*/ 801340 w 1432296"/>
              <a:gd name="connsiteY130" fmla="*/ 1330925 h 1383677"/>
              <a:gd name="connsiteX131" fmla="*/ 837330 w 1432296"/>
              <a:gd name="connsiteY131" fmla="*/ 1326094 h 1383677"/>
              <a:gd name="connsiteX132" fmla="*/ 801340 w 1432296"/>
              <a:gd name="connsiteY132" fmla="*/ 1287737 h 1383677"/>
              <a:gd name="connsiteX133" fmla="*/ 779746 w 1432296"/>
              <a:gd name="connsiteY133" fmla="*/ 1266144 h 1383677"/>
              <a:gd name="connsiteX134" fmla="*/ 772548 w 1432296"/>
              <a:gd name="connsiteY134" fmla="*/ 1254114 h 1383677"/>
              <a:gd name="connsiteX135" fmla="*/ 767717 w 1432296"/>
              <a:gd name="connsiteY135" fmla="*/ 1239718 h 1383677"/>
              <a:gd name="connsiteX136" fmla="*/ 767717 w 1432296"/>
              <a:gd name="connsiteY136" fmla="*/ 1237352 h 1383677"/>
              <a:gd name="connsiteX137" fmla="*/ 777281 w 1432296"/>
              <a:gd name="connsiteY137" fmla="*/ 1237352 h 1383677"/>
              <a:gd name="connsiteX138" fmla="*/ 784479 w 1432296"/>
              <a:gd name="connsiteY138" fmla="*/ 1239718 h 1383677"/>
              <a:gd name="connsiteX139" fmla="*/ 798875 w 1432296"/>
              <a:gd name="connsiteY139" fmla="*/ 1246916 h 1383677"/>
              <a:gd name="connsiteX140" fmla="*/ 810904 w 1432296"/>
              <a:gd name="connsiteY140" fmla="*/ 1256579 h 1383677"/>
              <a:gd name="connsiteX141" fmla="*/ 822934 w 1432296"/>
              <a:gd name="connsiteY141" fmla="*/ 1266144 h 1383677"/>
              <a:gd name="connsiteX142" fmla="*/ 849261 w 1432296"/>
              <a:gd name="connsiteY142" fmla="*/ 1292569 h 1383677"/>
              <a:gd name="connsiteX143" fmla="*/ 873221 w 1432296"/>
              <a:gd name="connsiteY143" fmla="*/ 1318896 h 1383677"/>
              <a:gd name="connsiteX144" fmla="*/ 875686 w 1432296"/>
              <a:gd name="connsiteY144" fmla="*/ 1318896 h 1383677"/>
              <a:gd name="connsiteX145" fmla="*/ 923607 w 1432296"/>
              <a:gd name="connsiteY145" fmla="*/ 1309331 h 1383677"/>
              <a:gd name="connsiteX146" fmla="*/ 902013 w 1432296"/>
              <a:gd name="connsiteY146" fmla="*/ 1292569 h 1383677"/>
              <a:gd name="connsiteX147" fmla="*/ 882884 w 1432296"/>
              <a:gd name="connsiteY147" fmla="*/ 1273341 h 1383677"/>
              <a:gd name="connsiteX148" fmla="*/ 873221 w 1432296"/>
              <a:gd name="connsiteY148" fmla="*/ 1261312 h 1383677"/>
              <a:gd name="connsiteX149" fmla="*/ 863657 w 1432296"/>
              <a:gd name="connsiteY149" fmla="*/ 1246916 h 1383677"/>
              <a:gd name="connsiteX150" fmla="*/ 856459 w 1432296"/>
              <a:gd name="connsiteY150" fmla="*/ 1232520 h 1383677"/>
              <a:gd name="connsiteX151" fmla="*/ 854092 w 1432296"/>
              <a:gd name="connsiteY151" fmla="*/ 1225322 h 1383677"/>
              <a:gd name="connsiteX152" fmla="*/ 854092 w 1432296"/>
              <a:gd name="connsiteY152" fmla="*/ 1218124 h 1383677"/>
              <a:gd name="connsiteX153" fmla="*/ 856459 w 1432296"/>
              <a:gd name="connsiteY153" fmla="*/ 1215758 h 1383677"/>
              <a:gd name="connsiteX154" fmla="*/ 858825 w 1432296"/>
              <a:gd name="connsiteY154" fmla="*/ 1215758 h 1383677"/>
              <a:gd name="connsiteX155" fmla="*/ 875686 w 1432296"/>
              <a:gd name="connsiteY155" fmla="*/ 1225322 h 1383677"/>
              <a:gd name="connsiteX156" fmla="*/ 890082 w 1432296"/>
              <a:gd name="connsiteY156" fmla="*/ 1237352 h 1383677"/>
              <a:gd name="connsiteX157" fmla="*/ 916409 w 1432296"/>
              <a:gd name="connsiteY157" fmla="*/ 1261312 h 1383677"/>
              <a:gd name="connsiteX158" fmla="*/ 962062 w 1432296"/>
              <a:gd name="connsiteY158" fmla="*/ 1297302 h 1383677"/>
              <a:gd name="connsiteX159" fmla="*/ 1022012 w 1432296"/>
              <a:gd name="connsiteY159" fmla="*/ 1275708 h 1383677"/>
              <a:gd name="connsiteX160" fmla="*/ 998052 w 1432296"/>
              <a:gd name="connsiteY160" fmla="*/ 1258946 h 1383677"/>
              <a:gd name="connsiteX161" fmla="*/ 981190 w 1432296"/>
              <a:gd name="connsiteY161" fmla="*/ 1242183 h 1383677"/>
              <a:gd name="connsiteX162" fmla="*/ 964428 w 1432296"/>
              <a:gd name="connsiteY162" fmla="*/ 1222956 h 1383677"/>
              <a:gd name="connsiteX163" fmla="*/ 950032 w 1432296"/>
              <a:gd name="connsiteY163" fmla="*/ 1203728 h 1383677"/>
              <a:gd name="connsiteX164" fmla="*/ 940468 w 1432296"/>
              <a:gd name="connsiteY164" fmla="*/ 1182135 h 1383677"/>
              <a:gd name="connsiteX165" fmla="*/ 942834 w 1432296"/>
              <a:gd name="connsiteY165" fmla="*/ 1177402 h 1383677"/>
              <a:gd name="connsiteX166" fmla="*/ 947666 w 1432296"/>
              <a:gd name="connsiteY166" fmla="*/ 1174937 h 1383677"/>
              <a:gd name="connsiteX167" fmla="*/ 964428 w 1432296"/>
              <a:gd name="connsiteY167" fmla="*/ 1184600 h 1383677"/>
              <a:gd name="connsiteX168" fmla="*/ 978824 w 1432296"/>
              <a:gd name="connsiteY168" fmla="*/ 1196530 h 1383677"/>
              <a:gd name="connsiteX169" fmla="*/ 1007616 w 1432296"/>
              <a:gd name="connsiteY169" fmla="*/ 1220589 h 1383677"/>
              <a:gd name="connsiteX170" fmla="*/ 1026843 w 1432296"/>
              <a:gd name="connsiteY170" fmla="*/ 1237352 h 1383677"/>
              <a:gd name="connsiteX171" fmla="*/ 1036408 w 1432296"/>
              <a:gd name="connsiteY171" fmla="*/ 1244550 h 1383677"/>
              <a:gd name="connsiteX172" fmla="*/ 1045972 w 1432296"/>
              <a:gd name="connsiteY172" fmla="*/ 1249381 h 1383677"/>
              <a:gd name="connsiteX173" fmla="*/ 1065200 w 1432296"/>
              <a:gd name="connsiteY173" fmla="*/ 1256579 h 1383677"/>
              <a:gd name="connsiteX174" fmla="*/ 1101189 w 1432296"/>
              <a:gd name="connsiteY174" fmla="*/ 1237352 h 1383677"/>
              <a:gd name="connsiteX175" fmla="*/ 1089160 w 1432296"/>
              <a:gd name="connsiteY175" fmla="*/ 1230154 h 1383677"/>
              <a:gd name="connsiteX176" fmla="*/ 1079596 w 1432296"/>
              <a:gd name="connsiteY176" fmla="*/ 1220589 h 1383677"/>
              <a:gd name="connsiteX177" fmla="*/ 1050804 w 1432296"/>
              <a:gd name="connsiteY177" fmla="*/ 1191798 h 1383677"/>
              <a:gd name="connsiteX178" fmla="*/ 1036408 w 1432296"/>
              <a:gd name="connsiteY178" fmla="*/ 1177402 h 1383677"/>
              <a:gd name="connsiteX179" fmla="*/ 1026843 w 1432296"/>
              <a:gd name="connsiteY179" fmla="*/ 1160541 h 1383677"/>
              <a:gd name="connsiteX180" fmla="*/ 1026843 w 1432296"/>
              <a:gd name="connsiteY180" fmla="*/ 1155808 h 1383677"/>
              <a:gd name="connsiteX181" fmla="*/ 1029210 w 1432296"/>
              <a:gd name="connsiteY181" fmla="*/ 1153343 h 1383677"/>
              <a:gd name="connsiteX182" fmla="*/ 1048437 w 1432296"/>
              <a:gd name="connsiteY182" fmla="*/ 1153343 h 1383677"/>
              <a:gd name="connsiteX183" fmla="*/ 1055635 w 1432296"/>
              <a:gd name="connsiteY183" fmla="*/ 1158174 h 1383677"/>
              <a:gd name="connsiteX184" fmla="*/ 1065200 w 1432296"/>
              <a:gd name="connsiteY184" fmla="*/ 1163006 h 1383677"/>
              <a:gd name="connsiteX185" fmla="*/ 1081962 w 1432296"/>
              <a:gd name="connsiteY185" fmla="*/ 1174937 h 1383677"/>
              <a:gd name="connsiteX186" fmla="*/ 1096358 w 1432296"/>
              <a:gd name="connsiteY186" fmla="*/ 1186966 h 1383677"/>
              <a:gd name="connsiteX187" fmla="*/ 1113219 w 1432296"/>
              <a:gd name="connsiteY187" fmla="*/ 1201362 h 1383677"/>
              <a:gd name="connsiteX188" fmla="*/ 1122783 w 1432296"/>
              <a:gd name="connsiteY188" fmla="*/ 1208560 h 1383677"/>
              <a:gd name="connsiteX189" fmla="*/ 1134813 w 1432296"/>
              <a:gd name="connsiteY189" fmla="*/ 1210926 h 1383677"/>
              <a:gd name="connsiteX190" fmla="*/ 1142011 w 1432296"/>
              <a:gd name="connsiteY190" fmla="*/ 1210926 h 1383677"/>
              <a:gd name="connsiteX191" fmla="*/ 1170803 w 1432296"/>
              <a:gd name="connsiteY191" fmla="*/ 1189332 h 1383677"/>
              <a:gd name="connsiteX192" fmla="*/ 1197129 w 1432296"/>
              <a:gd name="connsiteY192" fmla="*/ 1167739 h 1383677"/>
              <a:gd name="connsiteX193" fmla="*/ 1185198 w 1432296"/>
              <a:gd name="connsiteY193" fmla="*/ 1165372 h 1383677"/>
              <a:gd name="connsiteX194" fmla="*/ 1173169 w 1432296"/>
              <a:gd name="connsiteY194" fmla="*/ 1160541 h 1383677"/>
              <a:gd name="connsiteX195" fmla="*/ 1153942 w 1432296"/>
              <a:gd name="connsiteY195" fmla="*/ 1150976 h 1383677"/>
              <a:gd name="connsiteX196" fmla="*/ 1137179 w 1432296"/>
              <a:gd name="connsiteY196" fmla="*/ 1143778 h 1383677"/>
              <a:gd name="connsiteX197" fmla="*/ 1120417 w 1432296"/>
              <a:gd name="connsiteY197" fmla="*/ 1131749 h 1383677"/>
              <a:gd name="connsiteX198" fmla="*/ 1106021 w 1432296"/>
              <a:gd name="connsiteY198" fmla="*/ 1117353 h 1383677"/>
              <a:gd name="connsiteX199" fmla="*/ 1098823 w 1432296"/>
              <a:gd name="connsiteY199" fmla="*/ 1107789 h 1383677"/>
              <a:gd name="connsiteX200" fmla="*/ 1096358 w 1432296"/>
              <a:gd name="connsiteY200" fmla="*/ 1100591 h 1383677"/>
              <a:gd name="connsiteX201" fmla="*/ 1098823 w 1432296"/>
              <a:gd name="connsiteY201" fmla="*/ 1095759 h 1383677"/>
              <a:gd name="connsiteX202" fmla="*/ 1103556 w 1432296"/>
              <a:gd name="connsiteY202" fmla="*/ 1093393 h 1383677"/>
              <a:gd name="connsiteX203" fmla="*/ 1120417 w 1432296"/>
              <a:gd name="connsiteY203" fmla="*/ 1093393 h 1383677"/>
              <a:gd name="connsiteX204" fmla="*/ 1134813 w 1432296"/>
              <a:gd name="connsiteY204" fmla="*/ 1100591 h 1383677"/>
              <a:gd name="connsiteX205" fmla="*/ 1151575 w 1432296"/>
              <a:gd name="connsiteY205" fmla="*/ 1110155 h 1383677"/>
              <a:gd name="connsiteX206" fmla="*/ 1168338 w 1432296"/>
              <a:gd name="connsiteY206" fmla="*/ 1117353 h 1383677"/>
              <a:gd name="connsiteX207" fmla="*/ 1187565 w 1432296"/>
              <a:gd name="connsiteY207" fmla="*/ 1122184 h 1383677"/>
              <a:gd name="connsiteX208" fmla="*/ 1197129 w 1432296"/>
              <a:gd name="connsiteY208" fmla="*/ 1124551 h 1383677"/>
              <a:gd name="connsiteX209" fmla="*/ 1209159 w 1432296"/>
              <a:gd name="connsiteY209" fmla="*/ 1124551 h 1383677"/>
              <a:gd name="connsiteX210" fmla="*/ 1221188 w 1432296"/>
              <a:gd name="connsiteY210" fmla="*/ 1127016 h 1383677"/>
              <a:gd name="connsiteX211" fmla="*/ 1233119 w 1432296"/>
              <a:gd name="connsiteY211" fmla="*/ 1131749 h 1383677"/>
              <a:gd name="connsiteX212" fmla="*/ 1254713 w 1432296"/>
              <a:gd name="connsiteY212" fmla="*/ 1107789 h 1383677"/>
              <a:gd name="connsiteX213" fmla="*/ 1249980 w 1432296"/>
              <a:gd name="connsiteY213" fmla="*/ 1105422 h 1383677"/>
              <a:gd name="connsiteX214" fmla="*/ 1225921 w 1432296"/>
              <a:gd name="connsiteY214" fmla="*/ 1088561 h 1383677"/>
              <a:gd name="connsiteX215" fmla="*/ 1199594 w 1432296"/>
              <a:gd name="connsiteY215" fmla="*/ 1074165 h 1383677"/>
              <a:gd name="connsiteX216" fmla="*/ 1178001 w 1432296"/>
              <a:gd name="connsiteY216" fmla="*/ 1064601 h 1383677"/>
              <a:gd name="connsiteX217" fmla="*/ 1168338 w 1432296"/>
              <a:gd name="connsiteY217" fmla="*/ 1057403 h 1383677"/>
              <a:gd name="connsiteX218" fmla="*/ 1158773 w 1432296"/>
              <a:gd name="connsiteY218" fmla="*/ 1052571 h 1383677"/>
              <a:gd name="connsiteX219" fmla="*/ 1156407 w 1432296"/>
              <a:gd name="connsiteY219" fmla="*/ 1050205 h 1383677"/>
              <a:gd name="connsiteX220" fmla="*/ 1158773 w 1432296"/>
              <a:gd name="connsiteY220" fmla="*/ 1045373 h 1383677"/>
              <a:gd name="connsiteX221" fmla="*/ 1161140 w 1432296"/>
              <a:gd name="connsiteY221" fmla="*/ 1043007 h 1383677"/>
              <a:gd name="connsiteX222" fmla="*/ 1189932 w 1432296"/>
              <a:gd name="connsiteY222" fmla="*/ 1043007 h 1383677"/>
              <a:gd name="connsiteX223" fmla="*/ 1221188 w 1432296"/>
              <a:gd name="connsiteY223" fmla="*/ 1050205 h 1383677"/>
              <a:gd name="connsiteX224" fmla="*/ 1247515 w 1432296"/>
              <a:gd name="connsiteY224" fmla="*/ 1062234 h 1383677"/>
              <a:gd name="connsiteX225" fmla="*/ 1259545 w 1432296"/>
              <a:gd name="connsiteY225" fmla="*/ 1071799 h 1383677"/>
              <a:gd name="connsiteX226" fmla="*/ 1271574 w 1432296"/>
              <a:gd name="connsiteY226" fmla="*/ 1078997 h 1383677"/>
              <a:gd name="connsiteX227" fmla="*/ 1273940 w 1432296"/>
              <a:gd name="connsiteY227" fmla="*/ 1081363 h 1383677"/>
              <a:gd name="connsiteX228" fmla="*/ 1278772 w 1432296"/>
              <a:gd name="connsiteY228" fmla="*/ 1074165 h 1383677"/>
              <a:gd name="connsiteX229" fmla="*/ 1305099 w 1432296"/>
              <a:gd name="connsiteY229" fmla="*/ 1033443 h 1383677"/>
              <a:gd name="connsiteX230" fmla="*/ 1281138 w 1432296"/>
              <a:gd name="connsiteY230" fmla="*/ 1026245 h 1383677"/>
              <a:gd name="connsiteX231" fmla="*/ 1261911 w 1432296"/>
              <a:gd name="connsiteY231" fmla="*/ 1016582 h 1383677"/>
              <a:gd name="connsiteX232" fmla="*/ 1240317 w 1432296"/>
              <a:gd name="connsiteY232" fmla="*/ 1002186 h 1383677"/>
              <a:gd name="connsiteX233" fmla="*/ 1233119 w 1432296"/>
              <a:gd name="connsiteY233" fmla="*/ 992621 h 1383677"/>
              <a:gd name="connsiteX234" fmla="*/ 1230753 w 1432296"/>
              <a:gd name="connsiteY234" fmla="*/ 987790 h 1383677"/>
              <a:gd name="connsiteX235" fmla="*/ 1230753 w 1432296"/>
              <a:gd name="connsiteY235" fmla="*/ 983057 h 1383677"/>
              <a:gd name="connsiteX236" fmla="*/ 1233119 w 1432296"/>
              <a:gd name="connsiteY236" fmla="*/ 978225 h 1383677"/>
              <a:gd name="connsiteX237" fmla="*/ 1235584 w 1432296"/>
              <a:gd name="connsiteY237" fmla="*/ 975859 h 1383677"/>
              <a:gd name="connsiteX238" fmla="*/ 1245149 w 1432296"/>
              <a:gd name="connsiteY238" fmla="*/ 975859 h 1383677"/>
              <a:gd name="connsiteX239" fmla="*/ 1261911 w 1432296"/>
              <a:gd name="connsiteY239" fmla="*/ 980592 h 1383677"/>
              <a:gd name="connsiteX240" fmla="*/ 1293168 w 1432296"/>
              <a:gd name="connsiteY240" fmla="*/ 990255 h 1383677"/>
              <a:gd name="connsiteX241" fmla="*/ 1324326 w 1432296"/>
              <a:gd name="connsiteY241" fmla="*/ 994988 h 1383677"/>
              <a:gd name="connsiteX242" fmla="*/ 1341089 w 1432296"/>
              <a:gd name="connsiteY242" fmla="*/ 956632 h 1383677"/>
              <a:gd name="connsiteX243" fmla="*/ 1309930 w 1432296"/>
              <a:gd name="connsiteY243" fmla="*/ 947067 h 1383677"/>
              <a:gd name="connsiteX244" fmla="*/ 1269109 w 1432296"/>
              <a:gd name="connsiteY244" fmla="*/ 932671 h 1383677"/>
              <a:gd name="connsiteX245" fmla="*/ 1252347 w 1432296"/>
              <a:gd name="connsiteY245" fmla="*/ 923008 h 1383677"/>
              <a:gd name="connsiteX246" fmla="*/ 1235584 w 1432296"/>
              <a:gd name="connsiteY246" fmla="*/ 913444 h 1383677"/>
              <a:gd name="connsiteX247" fmla="*/ 1233119 w 1432296"/>
              <a:gd name="connsiteY247" fmla="*/ 911077 h 1383677"/>
              <a:gd name="connsiteX248" fmla="*/ 1233119 w 1432296"/>
              <a:gd name="connsiteY248" fmla="*/ 908612 h 1383677"/>
              <a:gd name="connsiteX249" fmla="*/ 1235584 w 1432296"/>
              <a:gd name="connsiteY249" fmla="*/ 906246 h 1383677"/>
              <a:gd name="connsiteX250" fmla="*/ 1257178 w 1432296"/>
              <a:gd name="connsiteY250" fmla="*/ 903880 h 1383677"/>
              <a:gd name="connsiteX251" fmla="*/ 1278772 w 1432296"/>
              <a:gd name="connsiteY251" fmla="*/ 903880 h 1383677"/>
              <a:gd name="connsiteX252" fmla="*/ 1297901 w 1432296"/>
              <a:gd name="connsiteY252" fmla="*/ 908612 h 1383677"/>
              <a:gd name="connsiteX253" fmla="*/ 1317128 w 1432296"/>
              <a:gd name="connsiteY253" fmla="*/ 913444 h 1383677"/>
              <a:gd name="connsiteX254" fmla="*/ 1336356 w 1432296"/>
              <a:gd name="connsiteY254" fmla="*/ 915810 h 1383677"/>
              <a:gd name="connsiteX255" fmla="*/ 1353118 w 1432296"/>
              <a:gd name="connsiteY255" fmla="*/ 920642 h 1383677"/>
              <a:gd name="connsiteX256" fmla="*/ 1367514 w 1432296"/>
              <a:gd name="connsiteY256" fmla="*/ 875088 h 1383677"/>
              <a:gd name="connsiteX257" fmla="*/ 1338722 w 1432296"/>
              <a:gd name="connsiteY257" fmla="*/ 877454 h 1383677"/>
              <a:gd name="connsiteX258" fmla="*/ 1312297 w 1432296"/>
              <a:gd name="connsiteY258" fmla="*/ 879821 h 1383677"/>
              <a:gd name="connsiteX259" fmla="*/ 1297901 w 1432296"/>
              <a:gd name="connsiteY259" fmla="*/ 877454 h 1383677"/>
              <a:gd name="connsiteX260" fmla="*/ 1283505 w 1432296"/>
              <a:gd name="connsiteY260" fmla="*/ 872623 h 1383677"/>
              <a:gd name="connsiteX261" fmla="*/ 1257178 w 1432296"/>
              <a:gd name="connsiteY261" fmla="*/ 863058 h 1383677"/>
              <a:gd name="connsiteX262" fmla="*/ 1254713 w 1432296"/>
              <a:gd name="connsiteY262" fmla="*/ 860692 h 1383677"/>
              <a:gd name="connsiteX263" fmla="*/ 1254713 w 1432296"/>
              <a:gd name="connsiteY263" fmla="*/ 858227 h 1383677"/>
              <a:gd name="connsiteX264" fmla="*/ 1257178 w 1432296"/>
              <a:gd name="connsiteY264" fmla="*/ 855860 h 1383677"/>
              <a:gd name="connsiteX265" fmla="*/ 1259545 w 1432296"/>
              <a:gd name="connsiteY265" fmla="*/ 855860 h 1383677"/>
              <a:gd name="connsiteX266" fmla="*/ 1276307 w 1432296"/>
              <a:gd name="connsiteY266" fmla="*/ 853494 h 1383677"/>
              <a:gd name="connsiteX267" fmla="*/ 1290703 w 1432296"/>
              <a:gd name="connsiteY267" fmla="*/ 851029 h 1383677"/>
              <a:gd name="connsiteX268" fmla="*/ 1321960 w 1432296"/>
              <a:gd name="connsiteY268" fmla="*/ 843831 h 1383677"/>
              <a:gd name="connsiteX269" fmla="*/ 1348287 w 1432296"/>
              <a:gd name="connsiteY269" fmla="*/ 839098 h 1383677"/>
              <a:gd name="connsiteX270" fmla="*/ 1362683 w 1432296"/>
              <a:gd name="connsiteY270" fmla="*/ 836633 h 1383677"/>
              <a:gd name="connsiteX271" fmla="*/ 1374712 w 1432296"/>
              <a:gd name="connsiteY271" fmla="*/ 836633 h 1383677"/>
              <a:gd name="connsiteX272" fmla="*/ 1384276 w 1432296"/>
              <a:gd name="connsiteY272" fmla="*/ 788712 h 1383677"/>
              <a:gd name="connsiteX273" fmla="*/ 1367514 w 1432296"/>
              <a:gd name="connsiteY273" fmla="*/ 788712 h 1383677"/>
              <a:gd name="connsiteX274" fmla="*/ 1329158 w 1432296"/>
              <a:gd name="connsiteY274" fmla="*/ 791079 h 1383677"/>
              <a:gd name="connsiteX275" fmla="*/ 1293168 w 1432296"/>
              <a:gd name="connsiteY275" fmla="*/ 793445 h 1383677"/>
              <a:gd name="connsiteX276" fmla="*/ 1276307 w 1432296"/>
              <a:gd name="connsiteY276" fmla="*/ 791079 h 1383677"/>
              <a:gd name="connsiteX277" fmla="*/ 1259545 w 1432296"/>
              <a:gd name="connsiteY277" fmla="*/ 786247 h 1383677"/>
              <a:gd name="connsiteX278" fmla="*/ 1257178 w 1432296"/>
              <a:gd name="connsiteY278" fmla="*/ 783881 h 1383677"/>
              <a:gd name="connsiteX279" fmla="*/ 1259545 w 1432296"/>
              <a:gd name="connsiteY279" fmla="*/ 781514 h 1383677"/>
              <a:gd name="connsiteX280" fmla="*/ 1278772 w 1432296"/>
              <a:gd name="connsiteY280" fmla="*/ 774316 h 1383677"/>
              <a:gd name="connsiteX281" fmla="*/ 1297901 w 1432296"/>
              <a:gd name="connsiteY281" fmla="*/ 767118 h 1383677"/>
              <a:gd name="connsiteX282" fmla="*/ 1341089 w 1432296"/>
              <a:gd name="connsiteY282" fmla="*/ 759920 h 1383677"/>
              <a:gd name="connsiteX283" fmla="*/ 1362683 w 1432296"/>
              <a:gd name="connsiteY283" fmla="*/ 755089 h 1383677"/>
              <a:gd name="connsiteX284" fmla="*/ 1386742 w 1432296"/>
              <a:gd name="connsiteY284" fmla="*/ 755089 h 1383677"/>
              <a:gd name="connsiteX285" fmla="*/ 1389108 w 1432296"/>
              <a:gd name="connsiteY285" fmla="*/ 704703 h 1383677"/>
              <a:gd name="connsiteX286" fmla="*/ 1362683 w 1432296"/>
              <a:gd name="connsiteY286" fmla="*/ 711901 h 1383677"/>
              <a:gd name="connsiteX287" fmla="*/ 1338722 w 1432296"/>
              <a:gd name="connsiteY287" fmla="*/ 719099 h 1383677"/>
              <a:gd name="connsiteX288" fmla="*/ 1314762 w 1432296"/>
              <a:gd name="connsiteY288" fmla="*/ 723931 h 1383677"/>
              <a:gd name="connsiteX289" fmla="*/ 1288336 w 1432296"/>
              <a:gd name="connsiteY289" fmla="*/ 721466 h 1383677"/>
              <a:gd name="connsiteX290" fmla="*/ 1285970 w 1432296"/>
              <a:gd name="connsiteY290" fmla="*/ 719099 h 1383677"/>
              <a:gd name="connsiteX291" fmla="*/ 1283505 w 1432296"/>
              <a:gd name="connsiteY291" fmla="*/ 716733 h 1383677"/>
              <a:gd name="connsiteX292" fmla="*/ 1283505 w 1432296"/>
              <a:gd name="connsiteY292" fmla="*/ 714268 h 1383677"/>
              <a:gd name="connsiteX293" fmla="*/ 1285970 w 1432296"/>
              <a:gd name="connsiteY293" fmla="*/ 709535 h 1383677"/>
              <a:gd name="connsiteX294" fmla="*/ 1297901 w 1432296"/>
              <a:gd name="connsiteY294" fmla="*/ 702337 h 1383677"/>
              <a:gd name="connsiteX295" fmla="*/ 1312297 w 1432296"/>
              <a:gd name="connsiteY295" fmla="*/ 695139 h 1383677"/>
              <a:gd name="connsiteX296" fmla="*/ 1338722 w 1432296"/>
              <a:gd name="connsiteY296" fmla="*/ 683109 h 1383677"/>
              <a:gd name="connsiteX297" fmla="*/ 1386742 w 1432296"/>
              <a:gd name="connsiteY297" fmla="*/ 663882 h 1383677"/>
              <a:gd name="connsiteX298" fmla="*/ 1381910 w 1432296"/>
              <a:gd name="connsiteY298" fmla="*/ 625526 h 1383677"/>
              <a:gd name="connsiteX299" fmla="*/ 1365148 w 1432296"/>
              <a:gd name="connsiteY299" fmla="*/ 635090 h 1383677"/>
              <a:gd name="connsiteX300" fmla="*/ 1348287 w 1432296"/>
              <a:gd name="connsiteY300" fmla="*/ 642288 h 1383677"/>
              <a:gd name="connsiteX301" fmla="*/ 1319495 w 1432296"/>
              <a:gd name="connsiteY301" fmla="*/ 649486 h 1383677"/>
              <a:gd name="connsiteX302" fmla="*/ 1305099 w 1432296"/>
              <a:gd name="connsiteY302" fmla="*/ 651951 h 1383677"/>
              <a:gd name="connsiteX303" fmla="*/ 1290703 w 1432296"/>
              <a:gd name="connsiteY303" fmla="*/ 649486 h 1383677"/>
              <a:gd name="connsiteX304" fmla="*/ 1288336 w 1432296"/>
              <a:gd name="connsiteY304" fmla="*/ 647120 h 1383677"/>
              <a:gd name="connsiteX305" fmla="*/ 1288336 w 1432296"/>
              <a:gd name="connsiteY305" fmla="*/ 642288 h 1383677"/>
              <a:gd name="connsiteX306" fmla="*/ 1297901 w 1432296"/>
              <a:gd name="connsiteY306" fmla="*/ 635090 h 1383677"/>
              <a:gd name="connsiteX307" fmla="*/ 1309930 w 1432296"/>
              <a:gd name="connsiteY307" fmla="*/ 625526 h 1383677"/>
              <a:gd name="connsiteX308" fmla="*/ 1336356 w 1432296"/>
              <a:gd name="connsiteY308" fmla="*/ 611130 h 1383677"/>
              <a:gd name="connsiteX309" fmla="*/ 1355485 w 1432296"/>
              <a:gd name="connsiteY309" fmla="*/ 596734 h 1383677"/>
              <a:gd name="connsiteX310" fmla="*/ 1365148 w 1432296"/>
              <a:gd name="connsiteY310" fmla="*/ 591903 h 1383677"/>
              <a:gd name="connsiteX311" fmla="*/ 1374712 w 1432296"/>
              <a:gd name="connsiteY311" fmla="*/ 587170 h 1383677"/>
              <a:gd name="connsiteX312" fmla="*/ 1365148 w 1432296"/>
              <a:gd name="connsiteY312" fmla="*/ 546348 h 1383677"/>
              <a:gd name="connsiteX313" fmla="*/ 1353118 w 1432296"/>
              <a:gd name="connsiteY313" fmla="*/ 560744 h 1383677"/>
              <a:gd name="connsiteX314" fmla="*/ 1338722 w 1432296"/>
              <a:gd name="connsiteY314" fmla="*/ 572774 h 1383677"/>
              <a:gd name="connsiteX315" fmla="*/ 1329158 w 1432296"/>
              <a:gd name="connsiteY315" fmla="*/ 579972 h 1383677"/>
              <a:gd name="connsiteX316" fmla="*/ 1319495 w 1432296"/>
              <a:gd name="connsiteY316" fmla="*/ 587170 h 1383677"/>
              <a:gd name="connsiteX317" fmla="*/ 1307564 w 1432296"/>
              <a:gd name="connsiteY317" fmla="*/ 591903 h 1383677"/>
              <a:gd name="connsiteX318" fmla="*/ 1302732 w 1432296"/>
              <a:gd name="connsiteY318" fmla="*/ 591903 h 1383677"/>
              <a:gd name="connsiteX319" fmla="*/ 1297901 w 1432296"/>
              <a:gd name="connsiteY319" fmla="*/ 589536 h 1383677"/>
              <a:gd name="connsiteX320" fmla="*/ 1293168 w 1432296"/>
              <a:gd name="connsiteY320" fmla="*/ 584803 h 1383677"/>
              <a:gd name="connsiteX321" fmla="*/ 1293168 w 1432296"/>
              <a:gd name="connsiteY321" fmla="*/ 579972 h 1383677"/>
              <a:gd name="connsiteX322" fmla="*/ 1295534 w 1432296"/>
              <a:gd name="connsiteY322" fmla="*/ 575140 h 1383677"/>
              <a:gd name="connsiteX323" fmla="*/ 1297901 w 1432296"/>
              <a:gd name="connsiteY323" fmla="*/ 570407 h 1383677"/>
              <a:gd name="connsiteX324" fmla="*/ 1305099 w 1432296"/>
              <a:gd name="connsiteY324" fmla="*/ 560744 h 1383677"/>
              <a:gd name="connsiteX325" fmla="*/ 1312297 w 1432296"/>
              <a:gd name="connsiteY325" fmla="*/ 553546 h 1383677"/>
              <a:gd name="connsiteX326" fmla="*/ 1333891 w 1432296"/>
              <a:gd name="connsiteY326" fmla="*/ 534418 h 1383677"/>
              <a:gd name="connsiteX327" fmla="*/ 1343554 w 1432296"/>
              <a:gd name="connsiteY327" fmla="*/ 522388 h 1383677"/>
              <a:gd name="connsiteX328" fmla="*/ 1348287 w 1432296"/>
              <a:gd name="connsiteY328" fmla="*/ 520022 h 1383677"/>
              <a:gd name="connsiteX329" fmla="*/ 1355485 w 1432296"/>
              <a:gd name="connsiteY329" fmla="*/ 517557 h 1383677"/>
              <a:gd name="connsiteX330" fmla="*/ 1338722 w 1432296"/>
              <a:gd name="connsiteY330" fmla="*/ 476834 h 1383677"/>
              <a:gd name="connsiteX331" fmla="*/ 1331524 w 1432296"/>
              <a:gd name="connsiteY331" fmla="*/ 484032 h 1383677"/>
              <a:gd name="connsiteX332" fmla="*/ 1317128 w 1432296"/>
              <a:gd name="connsiteY332" fmla="*/ 493596 h 1383677"/>
              <a:gd name="connsiteX333" fmla="*/ 1305099 w 1432296"/>
              <a:gd name="connsiteY333" fmla="*/ 503161 h 1383677"/>
              <a:gd name="connsiteX334" fmla="*/ 1297901 w 1432296"/>
              <a:gd name="connsiteY334" fmla="*/ 507992 h 1383677"/>
              <a:gd name="connsiteX335" fmla="*/ 1293168 w 1432296"/>
              <a:gd name="connsiteY335" fmla="*/ 510359 h 1383677"/>
              <a:gd name="connsiteX336" fmla="*/ 1285970 w 1432296"/>
              <a:gd name="connsiteY336" fmla="*/ 507992 h 1383677"/>
              <a:gd name="connsiteX337" fmla="*/ 1283505 w 1432296"/>
              <a:gd name="connsiteY337" fmla="*/ 503161 h 1383677"/>
              <a:gd name="connsiteX338" fmla="*/ 1281138 w 1432296"/>
              <a:gd name="connsiteY338" fmla="*/ 498428 h 1383677"/>
              <a:gd name="connsiteX339" fmla="*/ 1281138 w 1432296"/>
              <a:gd name="connsiteY339" fmla="*/ 491230 h 1383677"/>
              <a:gd name="connsiteX340" fmla="*/ 1285970 w 1432296"/>
              <a:gd name="connsiteY340" fmla="*/ 481567 h 1383677"/>
              <a:gd name="connsiteX341" fmla="*/ 1293168 w 1432296"/>
              <a:gd name="connsiteY341" fmla="*/ 472002 h 1383677"/>
              <a:gd name="connsiteX342" fmla="*/ 1302732 w 1432296"/>
              <a:gd name="connsiteY342" fmla="*/ 462438 h 1383677"/>
              <a:gd name="connsiteX343" fmla="*/ 1312297 w 1432296"/>
              <a:gd name="connsiteY343" fmla="*/ 455240 h 1383677"/>
              <a:gd name="connsiteX344" fmla="*/ 1319495 w 1432296"/>
              <a:gd name="connsiteY344" fmla="*/ 452775 h 1383677"/>
              <a:gd name="connsiteX345" fmla="*/ 1326693 w 1432296"/>
              <a:gd name="connsiteY345" fmla="*/ 450409 h 1383677"/>
              <a:gd name="connsiteX346" fmla="*/ 1312297 w 1432296"/>
              <a:gd name="connsiteY346" fmla="*/ 423983 h 1383677"/>
              <a:gd name="connsiteX347" fmla="*/ 1302732 w 1432296"/>
              <a:gd name="connsiteY347" fmla="*/ 431181 h 1383677"/>
              <a:gd name="connsiteX348" fmla="*/ 1293168 w 1432296"/>
              <a:gd name="connsiteY348" fmla="*/ 433646 h 1383677"/>
              <a:gd name="connsiteX349" fmla="*/ 1283505 w 1432296"/>
              <a:gd name="connsiteY349" fmla="*/ 436013 h 1383677"/>
              <a:gd name="connsiteX350" fmla="*/ 1278772 w 1432296"/>
              <a:gd name="connsiteY350" fmla="*/ 433646 h 1383677"/>
              <a:gd name="connsiteX351" fmla="*/ 1273940 w 1432296"/>
              <a:gd name="connsiteY351" fmla="*/ 431181 h 1383677"/>
              <a:gd name="connsiteX352" fmla="*/ 1271574 w 1432296"/>
              <a:gd name="connsiteY352" fmla="*/ 421617 h 1383677"/>
              <a:gd name="connsiteX353" fmla="*/ 1271574 w 1432296"/>
              <a:gd name="connsiteY353" fmla="*/ 414419 h 1383677"/>
              <a:gd name="connsiteX354" fmla="*/ 1276307 w 1432296"/>
              <a:gd name="connsiteY354" fmla="*/ 409587 h 1383677"/>
              <a:gd name="connsiteX355" fmla="*/ 1283505 w 1432296"/>
              <a:gd name="connsiteY355" fmla="*/ 402389 h 1383677"/>
              <a:gd name="connsiteX356" fmla="*/ 1293168 w 1432296"/>
              <a:gd name="connsiteY356" fmla="*/ 392825 h 1383677"/>
              <a:gd name="connsiteX357" fmla="*/ 1278772 w 1432296"/>
              <a:gd name="connsiteY357" fmla="*/ 371231 h 1383677"/>
              <a:gd name="connsiteX358" fmla="*/ 1273940 w 1432296"/>
              <a:gd name="connsiteY358" fmla="*/ 376063 h 1383677"/>
              <a:gd name="connsiteX359" fmla="*/ 1264376 w 1432296"/>
              <a:gd name="connsiteY359" fmla="*/ 380796 h 1383677"/>
              <a:gd name="connsiteX360" fmla="*/ 1247515 w 1432296"/>
              <a:gd name="connsiteY360" fmla="*/ 380796 h 1383677"/>
              <a:gd name="connsiteX361" fmla="*/ 1242782 w 1432296"/>
              <a:gd name="connsiteY361" fmla="*/ 378429 h 1383677"/>
              <a:gd name="connsiteX362" fmla="*/ 1240317 w 1432296"/>
              <a:gd name="connsiteY362" fmla="*/ 373598 h 1383677"/>
              <a:gd name="connsiteX363" fmla="*/ 1242782 w 1432296"/>
              <a:gd name="connsiteY363" fmla="*/ 364033 h 1383677"/>
              <a:gd name="connsiteX364" fmla="*/ 1245149 w 1432296"/>
              <a:gd name="connsiteY364" fmla="*/ 356835 h 1383677"/>
              <a:gd name="connsiteX365" fmla="*/ 1257178 w 1432296"/>
              <a:gd name="connsiteY365" fmla="*/ 344806 h 1383677"/>
              <a:gd name="connsiteX366" fmla="*/ 1259545 w 1432296"/>
              <a:gd name="connsiteY366" fmla="*/ 340073 h 1383677"/>
              <a:gd name="connsiteX367" fmla="*/ 1240317 w 1432296"/>
              <a:gd name="connsiteY367" fmla="*/ 316014 h 1383677"/>
              <a:gd name="connsiteX368" fmla="*/ 1230753 w 1432296"/>
              <a:gd name="connsiteY368" fmla="*/ 320846 h 1383677"/>
              <a:gd name="connsiteX369" fmla="*/ 1221188 w 1432296"/>
              <a:gd name="connsiteY369" fmla="*/ 328043 h 1383677"/>
              <a:gd name="connsiteX370" fmla="*/ 1209159 w 1432296"/>
              <a:gd name="connsiteY370" fmla="*/ 328043 h 1383677"/>
              <a:gd name="connsiteX371" fmla="*/ 1206792 w 1432296"/>
              <a:gd name="connsiteY371" fmla="*/ 323212 h 1383677"/>
              <a:gd name="connsiteX372" fmla="*/ 1204327 w 1432296"/>
              <a:gd name="connsiteY372" fmla="*/ 316014 h 1383677"/>
              <a:gd name="connsiteX373" fmla="*/ 1209159 w 1432296"/>
              <a:gd name="connsiteY373" fmla="*/ 308816 h 1383677"/>
              <a:gd name="connsiteX374" fmla="*/ 1213990 w 1432296"/>
              <a:gd name="connsiteY374" fmla="*/ 301618 h 1383677"/>
              <a:gd name="connsiteX375" fmla="*/ 1223555 w 1432296"/>
              <a:gd name="connsiteY375" fmla="*/ 294420 h 1383677"/>
              <a:gd name="connsiteX376" fmla="*/ 1211525 w 1432296"/>
              <a:gd name="connsiteY376" fmla="*/ 280024 h 1383677"/>
              <a:gd name="connsiteX377" fmla="*/ 1204327 w 1432296"/>
              <a:gd name="connsiteY377" fmla="*/ 284856 h 1383677"/>
              <a:gd name="connsiteX378" fmla="*/ 1197129 w 1432296"/>
              <a:gd name="connsiteY378" fmla="*/ 289687 h 1383677"/>
              <a:gd name="connsiteX379" fmla="*/ 1187565 w 1432296"/>
              <a:gd name="connsiteY379" fmla="*/ 289687 h 1383677"/>
              <a:gd name="connsiteX380" fmla="*/ 1182734 w 1432296"/>
              <a:gd name="connsiteY380" fmla="*/ 287222 h 1383677"/>
              <a:gd name="connsiteX381" fmla="*/ 1178001 w 1432296"/>
              <a:gd name="connsiteY381" fmla="*/ 287222 h 1383677"/>
              <a:gd name="connsiteX382" fmla="*/ 1178001 w 1432296"/>
              <a:gd name="connsiteY382" fmla="*/ 282489 h 1383677"/>
              <a:gd name="connsiteX383" fmla="*/ 1180367 w 1432296"/>
              <a:gd name="connsiteY383" fmla="*/ 280024 h 1383677"/>
              <a:gd name="connsiteX384" fmla="*/ 1180367 w 1432296"/>
              <a:gd name="connsiteY384" fmla="*/ 272826 h 1383677"/>
              <a:gd name="connsiteX385" fmla="*/ 1187565 w 1432296"/>
              <a:gd name="connsiteY385" fmla="*/ 265628 h 1383677"/>
              <a:gd name="connsiteX386" fmla="*/ 1192396 w 1432296"/>
              <a:gd name="connsiteY386" fmla="*/ 260895 h 1383677"/>
              <a:gd name="connsiteX387" fmla="*/ 1165971 w 1432296"/>
              <a:gd name="connsiteY387" fmla="*/ 236837 h 1383677"/>
              <a:gd name="connsiteX388" fmla="*/ 1139546 w 1432296"/>
              <a:gd name="connsiteY388" fmla="*/ 215243 h 1383677"/>
              <a:gd name="connsiteX389" fmla="*/ 1113219 w 1432296"/>
              <a:gd name="connsiteY389" fmla="*/ 193649 h 1383677"/>
              <a:gd name="connsiteX390" fmla="*/ 1084427 w 1432296"/>
              <a:gd name="connsiteY390" fmla="*/ 172055 h 1383677"/>
              <a:gd name="connsiteX391" fmla="*/ 1048437 w 1432296"/>
              <a:gd name="connsiteY391" fmla="*/ 150461 h 1383677"/>
              <a:gd name="connsiteX392" fmla="*/ 1009982 w 1432296"/>
              <a:gd name="connsiteY392" fmla="*/ 131332 h 1383677"/>
              <a:gd name="connsiteX393" fmla="*/ 971626 w 1432296"/>
              <a:gd name="connsiteY393" fmla="*/ 112105 h 1383677"/>
              <a:gd name="connsiteX394" fmla="*/ 933270 w 1432296"/>
              <a:gd name="connsiteY394" fmla="*/ 95343 h 1383677"/>
              <a:gd name="connsiteX395" fmla="*/ 892448 w 1432296"/>
              <a:gd name="connsiteY395" fmla="*/ 80947 h 1383677"/>
              <a:gd name="connsiteX396" fmla="*/ 851627 w 1432296"/>
              <a:gd name="connsiteY396" fmla="*/ 71284 h 1383677"/>
              <a:gd name="connsiteX397" fmla="*/ 810904 w 1432296"/>
              <a:gd name="connsiteY397" fmla="*/ 64086 h 1383677"/>
              <a:gd name="connsiteX398" fmla="*/ 767717 w 1432296"/>
              <a:gd name="connsiteY398" fmla="*/ 64086 h 1383677"/>
              <a:gd name="connsiteX399" fmla="*/ 765350 w 1432296"/>
              <a:gd name="connsiteY399" fmla="*/ 66551 h 1383677"/>
              <a:gd name="connsiteX400" fmla="*/ 762885 w 1432296"/>
              <a:gd name="connsiteY400" fmla="*/ 68917 h 1383677"/>
              <a:gd name="connsiteX401" fmla="*/ 758152 w 1432296"/>
              <a:gd name="connsiteY401" fmla="*/ 71284 h 1383677"/>
              <a:gd name="connsiteX402" fmla="*/ 753321 w 1432296"/>
              <a:gd name="connsiteY402" fmla="*/ 68917 h 1383677"/>
              <a:gd name="connsiteX403" fmla="*/ 748489 w 1432296"/>
              <a:gd name="connsiteY403" fmla="*/ 64086 h 1383677"/>
              <a:gd name="connsiteX404" fmla="*/ 414560 w 1432296"/>
              <a:gd name="connsiteY404" fmla="*/ 36745 h 1383677"/>
              <a:gd name="connsiteX405" fmla="*/ 415016 w 1432296"/>
              <a:gd name="connsiteY405" fmla="*/ 37759 h 1383677"/>
              <a:gd name="connsiteX406" fmla="*/ 417383 w 1432296"/>
              <a:gd name="connsiteY406" fmla="*/ 44957 h 1383677"/>
              <a:gd name="connsiteX407" fmla="*/ 415016 w 1432296"/>
              <a:gd name="connsiteY407" fmla="*/ 52155 h 1383677"/>
              <a:gd name="connsiteX408" fmla="*/ 412650 w 1432296"/>
              <a:gd name="connsiteY408" fmla="*/ 56888 h 1383677"/>
              <a:gd name="connsiteX409" fmla="*/ 407818 w 1432296"/>
              <a:gd name="connsiteY409" fmla="*/ 59353 h 1383677"/>
              <a:gd name="connsiteX410" fmla="*/ 400620 w 1432296"/>
              <a:gd name="connsiteY410" fmla="*/ 61719 h 1383677"/>
              <a:gd name="connsiteX411" fmla="*/ 393423 w 1432296"/>
              <a:gd name="connsiteY411" fmla="*/ 61719 h 1383677"/>
              <a:gd name="connsiteX412" fmla="*/ 388591 w 1432296"/>
              <a:gd name="connsiteY412" fmla="*/ 56888 h 1383677"/>
              <a:gd name="connsiteX413" fmla="*/ 384292 w 1432296"/>
              <a:gd name="connsiteY413" fmla="*/ 50350 h 1383677"/>
              <a:gd name="connsiteX414" fmla="*/ 414560 w 1432296"/>
              <a:gd name="connsiteY414" fmla="*/ 36745 h 1383677"/>
              <a:gd name="connsiteX415" fmla="*/ 693371 w 1432296"/>
              <a:gd name="connsiteY415" fmla="*/ 30561 h 1383677"/>
              <a:gd name="connsiteX416" fmla="*/ 714964 w 1432296"/>
              <a:gd name="connsiteY416" fmla="*/ 30561 h 1383677"/>
              <a:gd name="connsiteX417" fmla="*/ 736558 w 1432296"/>
              <a:gd name="connsiteY417" fmla="*/ 35294 h 1383677"/>
              <a:gd name="connsiteX418" fmla="*/ 815736 w 1432296"/>
              <a:gd name="connsiteY418" fmla="*/ 35294 h 1383677"/>
              <a:gd name="connsiteX419" fmla="*/ 839696 w 1432296"/>
              <a:gd name="connsiteY419" fmla="*/ 40125 h 1383677"/>
              <a:gd name="connsiteX420" fmla="*/ 892448 w 1432296"/>
              <a:gd name="connsiteY420" fmla="*/ 49690 h 1383677"/>
              <a:gd name="connsiteX421" fmla="*/ 940468 w 1432296"/>
              <a:gd name="connsiteY421" fmla="*/ 64086 h 1383677"/>
              <a:gd name="connsiteX422" fmla="*/ 998052 w 1432296"/>
              <a:gd name="connsiteY422" fmla="*/ 85680 h 1383677"/>
              <a:gd name="connsiteX423" fmla="*/ 1055635 w 1432296"/>
              <a:gd name="connsiteY423" fmla="*/ 114471 h 1383677"/>
              <a:gd name="connsiteX424" fmla="*/ 1113219 w 1432296"/>
              <a:gd name="connsiteY424" fmla="*/ 143263 h 1383677"/>
              <a:gd name="connsiteX425" fmla="*/ 1139546 w 1432296"/>
              <a:gd name="connsiteY425" fmla="*/ 160124 h 1383677"/>
              <a:gd name="connsiteX426" fmla="*/ 1163605 w 1432296"/>
              <a:gd name="connsiteY426" fmla="*/ 179253 h 1383677"/>
              <a:gd name="connsiteX427" fmla="*/ 1206792 w 1432296"/>
              <a:gd name="connsiteY427" fmla="*/ 215243 h 1383677"/>
              <a:gd name="connsiteX428" fmla="*/ 1247515 w 1432296"/>
              <a:gd name="connsiteY428" fmla="*/ 253697 h 1383677"/>
              <a:gd name="connsiteX429" fmla="*/ 1285970 w 1432296"/>
              <a:gd name="connsiteY429" fmla="*/ 296885 h 1383677"/>
              <a:gd name="connsiteX430" fmla="*/ 1319495 w 1432296"/>
              <a:gd name="connsiteY430" fmla="*/ 342439 h 1383677"/>
              <a:gd name="connsiteX431" fmla="*/ 1348287 w 1432296"/>
              <a:gd name="connsiteY431" fmla="*/ 392825 h 1383677"/>
              <a:gd name="connsiteX432" fmla="*/ 1374712 w 1432296"/>
              <a:gd name="connsiteY432" fmla="*/ 443211 h 1383677"/>
              <a:gd name="connsiteX433" fmla="*/ 1396306 w 1432296"/>
              <a:gd name="connsiteY433" fmla="*/ 495963 h 1383677"/>
              <a:gd name="connsiteX434" fmla="*/ 1413068 w 1432296"/>
              <a:gd name="connsiteY434" fmla="*/ 548813 h 1383677"/>
              <a:gd name="connsiteX435" fmla="*/ 1422731 w 1432296"/>
              <a:gd name="connsiteY435" fmla="*/ 603932 h 1383677"/>
              <a:gd name="connsiteX436" fmla="*/ 1429929 w 1432296"/>
              <a:gd name="connsiteY436" fmla="*/ 656684 h 1383677"/>
              <a:gd name="connsiteX437" fmla="*/ 1432296 w 1432296"/>
              <a:gd name="connsiteY437" fmla="*/ 711901 h 1383677"/>
              <a:gd name="connsiteX438" fmla="*/ 1429929 w 1432296"/>
              <a:gd name="connsiteY438" fmla="*/ 767118 h 1383677"/>
              <a:gd name="connsiteX439" fmla="*/ 1425098 w 1432296"/>
              <a:gd name="connsiteY439" fmla="*/ 819871 h 1383677"/>
              <a:gd name="connsiteX440" fmla="*/ 1415533 w 1432296"/>
              <a:gd name="connsiteY440" fmla="*/ 872623 h 1383677"/>
              <a:gd name="connsiteX441" fmla="*/ 1401138 w 1432296"/>
              <a:gd name="connsiteY441" fmla="*/ 923008 h 1383677"/>
              <a:gd name="connsiteX442" fmla="*/ 1381910 w 1432296"/>
              <a:gd name="connsiteY442" fmla="*/ 973394 h 1383677"/>
              <a:gd name="connsiteX443" fmla="*/ 1360316 w 1432296"/>
              <a:gd name="connsiteY443" fmla="*/ 1021413 h 1383677"/>
              <a:gd name="connsiteX444" fmla="*/ 1333891 w 1432296"/>
              <a:gd name="connsiteY444" fmla="*/ 1066967 h 1383677"/>
              <a:gd name="connsiteX445" fmla="*/ 1302732 w 1432296"/>
              <a:gd name="connsiteY445" fmla="*/ 1110155 h 1383677"/>
              <a:gd name="connsiteX446" fmla="*/ 1269109 w 1432296"/>
              <a:gd name="connsiteY446" fmla="*/ 1153343 h 1383677"/>
              <a:gd name="connsiteX447" fmla="*/ 1233119 w 1432296"/>
              <a:gd name="connsiteY447" fmla="*/ 1191798 h 1383677"/>
              <a:gd name="connsiteX448" fmla="*/ 1192396 w 1432296"/>
              <a:gd name="connsiteY448" fmla="*/ 1225322 h 1383677"/>
              <a:gd name="connsiteX449" fmla="*/ 1146744 w 1432296"/>
              <a:gd name="connsiteY449" fmla="*/ 1256579 h 1383677"/>
              <a:gd name="connsiteX450" fmla="*/ 1098823 w 1432296"/>
              <a:gd name="connsiteY450" fmla="*/ 1285371 h 1383677"/>
              <a:gd name="connsiteX451" fmla="*/ 1058002 w 1432296"/>
              <a:gd name="connsiteY451" fmla="*/ 1306965 h 1383677"/>
              <a:gd name="connsiteX452" fmla="*/ 1014814 w 1432296"/>
              <a:gd name="connsiteY452" fmla="*/ 1323727 h 1383677"/>
              <a:gd name="connsiteX453" fmla="*/ 971626 w 1432296"/>
              <a:gd name="connsiteY453" fmla="*/ 1340489 h 1383677"/>
              <a:gd name="connsiteX454" fmla="*/ 926072 w 1432296"/>
              <a:gd name="connsiteY454" fmla="*/ 1352519 h 1383677"/>
              <a:gd name="connsiteX455" fmla="*/ 882884 w 1432296"/>
              <a:gd name="connsiteY455" fmla="*/ 1364548 h 1383677"/>
              <a:gd name="connsiteX456" fmla="*/ 837330 w 1432296"/>
              <a:gd name="connsiteY456" fmla="*/ 1371746 h 1383677"/>
              <a:gd name="connsiteX457" fmla="*/ 791677 w 1432296"/>
              <a:gd name="connsiteY457" fmla="*/ 1378944 h 1383677"/>
              <a:gd name="connsiteX458" fmla="*/ 743756 w 1432296"/>
              <a:gd name="connsiteY458" fmla="*/ 1381311 h 1383677"/>
              <a:gd name="connsiteX459" fmla="*/ 698103 w 1432296"/>
              <a:gd name="connsiteY459" fmla="*/ 1383677 h 1383677"/>
              <a:gd name="connsiteX460" fmla="*/ 652549 w 1432296"/>
              <a:gd name="connsiteY460" fmla="*/ 1381311 h 1383677"/>
              <a:gd name="connsiteX461" fmla="*/ 606995 w 1432296"/>
              <a:gd name="connsiteY461" fmla="*/ 1376479 h 1383677"/>
              <a:gd name="connsiteX462" fmla="*/ 561342 w 1432296"/>
              <a:gd name="connsiteY462" fmla="*/ 1369281 h 1383677"/>
              <a:gd name="connsiteX463" fmla="*/ 515788 w 1432296"/>
              <a:gd name="connsiteY463" fmla="*/ 1359717 h 1383677"/>
              <a:gd name="connsiteX464" fmla="*/ 472600 w 1432296"/>
              <a:gd name="connsiteY464" fmla="*/ 1347687 h 1383677"/>
              <a:gd name="connsiteX465" fmla="*/ 427046 w 1432296"/>
              <a:gd name="connsiteY465" fmla="*/ 1330925 h 1383677"/>
              <a:gd name="connsiteX466" fmla="*/ 386225 w 1432296"/>
              <a:gd name="connsiteY466" fmla="*/ 1314163 h 1383677"/>
              <a:gd name="connsiteX467" fmla="*/ 383858 w 1432296"/>
              <a:gd name="connsiteY467" fmla="*/ 1311698 h 1383677"/>
              <a:gd name="connsiteX468" fmla="*/ 376660 w 1432296"/>
              <a:gd name="connsiteY468" fmla="*/ 1311698 h 1383677"/>
              <a:gd name="connsiteX469" fmla="*/ 371829 w 1432296"/>
              <a:gd name="connsiteY469" fmla="*/ 1306965 h 1383677"/>
              <a:gd name="connsiteX470" fmla="*/ 338205 w 1432296"/>
              <a:gd name="connsiteY470" fmla="*/ 1287737 h 1383677"/>
              <a:gd name="connsiteX471" fmla="*/ 304680 w 1432296"/>
              <a:gd name="connsiteY471" fmla="*/ 1266144 h 1383677"/>
              <a:gd name="connsiteX472" fmla="*/ 275889 w 1432296"/>
              <a:gd name="connsiteY472" fmla="*/ 1242183 h 1383677"/>
              <a:gd name="connsiteX473" fmla="*/ 247097 w 1432296"/>
              <a:gd name="connsiteY473" fmla="*/ 1215758 h 1383677"/>
              <a:gd name="connsiteX474" fmla="*/ 220671 w 1432296"/>
              <a:gd name="connsiteY474" fmla="*/ 1186966 h 1383677"/>
              <a:gd name="connsiteX475" fmla="*/ 194246 w 1432296"/>
              <a:gd name="connsiteY475" fmla="*/ 1155808 h 1383677"/>
              <a:gd name="connsiteX476" fmla="*/ 172652 w 1432296"/>
              <a:gd name="connsiteY476" fmla="*/ 1124551 h 1383677"/>
              <a:gd name="connsiteX477" fmla="*/ 151058 w 1432296"/>
              <a:gd name="connsiteY477" fmla="*/ 1088561 h 1383677"/>
              <a:gd name="connsiteX478" fmla="*/ 134296 w 1432296"/>
              <a:gd name="connsiteY478" fmla="*/ 1055036 h 1383677"/>
              <a:gd name="connsiteX479" fmla="*/ 117533 w 1432296"/>
              <a:gd name="connsiteY479" fmla="*/ 1019047 h 1383677"/>
              <a:gd name="connsiteX480" fmla="*/ 103138 w 1432296"/>
              <a:gd name="connsiteY480" fmla="*/ 980592 h 1383677"/>
              <a:gd name="connsiteX481" fmla="*/ 91108 w 1432296"/>
              <a:gd name="connsiteY481" fmla="*/ 942236 h 1383677"/>
              <a:gd name="connsiteX482" fmla="*/ 81544 w 1432296"/>
              <a:gd name="connsiteY482" fmla="*/ 903880 h 1383677"/>
              <a:gd name="connsiteX483" fmla="*/ 74346 w 1432296"/>
              <a:gd name="connsiteY483" fmla="*/ 865425 h 1383677"/>
              <a:gd name="connsiteX484" fmla="*/ 69514 w 1432296"/>
              <a:gd name="connsiteY484" fmla="*/ 827069 h 1383677"/>
              <a:gd name="connsiteX485" fmla="*/ 67148 w 1432296"/>
              <a:gd name="connsiteY485" fmla="*/ 786247 h 1383677"/>
              <a:gd name="connsiteX486" fmla="*/ 67148 w 1432296"/>
              <a:gd name="connsiteY486" fmla="*/ 745525 h 1383677"/>
              <a:gd name="connsiteX487" fmla="*/ 67148 w 1432296"/>
              <a:gd name="connsiteY487" fmla="*/ 704703 h 1383677"/>
              <a:gd name="connsiteX488" fmla="*/ 71881 w 1432296"/>
              <a:gd name="connsiteY488" fmla="*/ 663882 h 1383677"/>
              <a:gd name="connsiteX489" fmla="*/ 76712 w 1432296"/>
              <a:gd name="connsiteY489" fmla="*/ 623159 h 1383677"/>
              <a:gd name="connsiteX490" fmla="*/ 83910 w 1432296"/>
              <a:gd name="connsiteY490" fmla="*/ 582338 h 1383677"/>
              <a:gd name="connsiteX491" fmla="*/ 95940 w 1432296"/>
              <a:gd name="connsiteY491" fmla="*/ 541616 h 1383677"/>
              <a:gd name="connsiteX492" fmla="*/ 107870 w 1432296"/>
              <a:gd name="connsiteY492" fmla="*/ 500794 h 1383677"/>
              <a:gd name="connsiteX493" fmla="*/ 122266 w 1432296"/>
              <a:gd name="connsiteY493" fmla="*/ 459973 h 1383677"/>
              <a:gd name="connsiteX494" fmla="*/ 139127 w 1432296"/>
              <a:gd name="connsiteY494" fmla="*/ 421617 h 1383677"/>
              <a:gd name="connsiteX495" fmla="*/ 155890 w 1432296"/>
              <a:gd name="connsiteY495" fmla="*/ 385627 h 1383677"/>
              <a:gd name="connsiteX496" fmla="*/ 177484 w 1432296"/>
              <a:gd name="connsiteY496" fmla="*/ 349637 h 1383677"/>
              <a:gd name="connsiteX497" fmla="*/ 201444 w 1432296"/>
              <a:gd name="connsiteY497" fmla="*/ 313648 h 1383677"/>
              <a:gd name="connsiteX498" fmla="*/ 225503 w 1432296"/>
              <a:gd name="connsiteY498" fmla="*/ 280024 h 1383677"/>
              <a:gd name="connsiteX499" fmla="*/ 251830 w 1432296"/>
              <a:gd name="connsiteY499" fmla="*/ 248866 h 1383677"/>
              <a:gd name="connsiteX500" fmla="*/ 280622 w 1432296"/>
              <a:gd name="connsiteY500" fmla="*/ 220074 h 1383677"/>
              <a:gd name="connsiteX501" fmla="*/ 311878 w 1432296"/>
              <a:gd name="connsiteY501" fmla="*/ 191282 h 1383677"/>
              <a:gd name="connsiteX502" fmla="*/ 340670 w 1432296"/>
              <a:gd name="connsiteY502" fmla="*/ 169689 h 1383677"/>
              <a:gd name="connsiteX503" fmla="*/ 369462 w 1432296"/>
              <a:gd name="connsiteY503" fmla="*/ 150461 h 1383677"/>
              <a:gd name="connsiteX504" fmla="*/ 400620 w 1432296"/>
              <a:gd name="connsiteY504" fmla="*/ 133699 h 1383677"/>
              <a:gd name="connsiteX505" fmla="*/ 431779 w 1432296"/>
              <a:gd name="connsiteY505" fmla="*/ 116936 h 1383677"/>
              <a:gd name="connsiteX506" fmla="*/ 494194 w 1432296"/>
              <a:gd name="connsiteY506" fmla="*/ 88145 h 1383677"/>
              <a:gd name="connsiteX507" fmla="*/ 561342 w 1432296"/>
              <a:gd name="connsiteY507" fmla="*/ 64086 h 1383677"/>
              <a:gd name="connsiteX508" fmla="*/ 599797 w 1432296"/>
              <a:gd name="connsiteY508" fmla="*/ 49690 h 1383677"/>
              <a:gd name="connsiteX509" fmla="*/ 645351 w 1432296"/>
              <a:gd name="connsiteY509" fmla="*/ 37759 h 1383677"/>
              <a:gd name="connsiteX510" fmla="*/ 669312 w 1432296"/>
              <a:gd name="connsiteY510" fmla="*/ 32927 h 1383677"/>
              <a:gd name="connsiteX511" fmla="*/ 693371 w 1432296"/>
              <a:gd name="connsiteY511" fmla="*/ 30561 h 1383677"/>
              <a:gd name="connsiteX512" fmla="*/ 565586 w 1432296"/>
              <a:gd name="connsiteY512" fmla="*/ 0 h 1383677"/>
              <a:gd name="connsiteX513" fmla="*/ 582228 w 1432296"/>
              <a:gd name="connsiteY513" fmla="*/ 12 h 1383677"/>
              <a:gd name="connsiteX514" fmla="*/ 575738 w 1432296"/>
              <a:gd name="connsiteY514" fmla="*/ 6502 h 1383677"/>
              <a:gd name="connsiteX515" fmla="*/ 568540 w 1432296"/>
              <a:gd name="connsiteY515" fmla="*/ 11334 h 1383677"/>
              <a:gd name="connsiteX516" fmla="*/ 558976 w 1432296"/>
              <a:gd name="connsiteY516" fmla="*/ 11334 h 1383677"/>
              <a:gd name="connsiteX517" fmla="*/ 551778 w 1432296"/>
              <a:gd name="connsiteY517" fmla="*/ 6502 h 1383677"/>
              <a:gd name="connsiteX518" fmla="*/ 544580 w 1432296"/>
              <a:gd name="connsiteY518" fmla="*/ 4136 h 1383677"/>
              <a:gd name="connsiteX519" fmla="*/ 543433 w 1432296"/>
              <a:gd name="connsiteY519" fmla="*/ 2410 h 1383677"/>
              <a:gd name="connsiteX520" fmla="*/ 565586 w 1432296"/>
              <a:gd name="connsiteY520" fmla="*/ 0 h 1383677"/>
              <a:gd name="connsiteX0" fmla="*/ 7198 w 1432296"/>
              <a:gd name="connsiteY0" fmla="*/ 752723 h 1383677"/>
              <a:gd name="connsiteX1" fmla="*/ 0 w 1432296"/>
              <a:gd name="connsiteY1" fmla="*/ 716733 h 1383677"/>
              <a:gd name="connsiteX2" fmla="*/ 7198 w 1432296"/>
              <a:gd name="connsiteY2" fmla="*/ 721466 h 1383677"/>
              <a:gd name="connsiteX3" fmla="*/ 11930 w 1432296"/>
              <a:gd name="connsiteY3" fmla="*/ 745525 h 1383677"/>
              <a:gd name="connsiteX4" fmla="*/ 7198 w 1432296"/>
              <a:gd name="connsiteY4" fmla="*/ 752723 h 1383677"/>
              <a:gd name="connsiteX5" fmla="*/ 273424 w 1432296"/>
              <a:gd name="connsiteY5" fmla="*/ 146379 h 1383677"/>
              <a:gd name="connsiteX6" fmla="*/ 273424 w 1432296"/>
              <a:gd name="connsiteY6" fmla="*/ 150461 h 1383677"/>
              <a:gd name="connsiteX7" fmla="*/ 271057 w 1432296"/>
              <a:gd name="connsiteY7" fmla="*/ 157659 h 1383677"/>
              <a:gd name="connsiteX8" fmla="*/ 266226 w 1432296"/>
              <a:gd name="connsiteY8" fmla="*/ 164857 h 1383677"/>
              <a:gd name="connsiteX9" fmla="*/ 259028 w 1432296"/>
              <a:gd name="connsiteY9" fmla="*/ 169689 h 1383677"/>
              <a:gd name="connsiteX10" fmla="*/ 253549 w 1432296"/>
              <a:gd name="connsiteY10" fmla="*/ 169689 h 1383677"/>
              <a:gd name="connsiteX11" fmla="*/ 273424 w 1432296"/>
              <a:gd name="connsiteY11" fmla="*/ 146379 h 1383677"/>
              <a:gd name="connsiteX12" fmla="*/ 1208081 w 1432296"/>
              <a:gd name="connsiteY12" fmla="*/ 140034 h 1383677"/>
              <a:gd name="connsiteX13" fmla="*/ 1237426 w 1432296"/>
              <a:gd name="connsiteY13" fmla="*/ 162729 h 1383677"/>
              <a:gd name="connsiteX14" fmla="*/ 1238746 w 1432296"/>
              <a:gd name="connsiteY14" fmla="*/ 164112 h 1383677"/>
              <a:gd name="connsiteX15" fmla="*/ 1230753 w 1432296"/>
              <a:gd name="connsiteY15" fmla="*/ 167322 h 1383677"/>
              <a:gd name="connsiteX16" fmla="*/ 1221188 w 1432296"/>
              <a:gd name="connsiteY16" fmla="*/ 167322 h 1383677"/>
              <a:gd name="connsiteX17" fmla="*/ 1211525 w 1432296"/>
              <a:gd name="connsiteY17" fmla="*/ 162491 h 1383677"/>
              <a:gd name="connsiteX18" fmla="*/ 1206792 w 1432296"/>
              <a:gd name="connsiteY18" fmla="*/ 155293 h 1383677"/>
              <a:gd name="connsiteX19" fmla="*/ 1204327 w 1432296"/>
              <a:gd name="connsiteY19" fmla="*/ 150461 h 1383677"/>
              <a:gd name="connsiteX20" fmla="*/ 1206792 w 1432296"/>
              <a:gd name="connsiteY20" fmla="*/ 143263 h 1383677"/>
              <a:gd name="connsiteX21" fmla="*/ 1208081 w 1432296"/>
              <a:gd name="connsiteY21" fmla="*/ 140034 h 1383677"/>
              <a:gd name="connsiteX22" fmla="*/ 748489 w 1432296"/>
              <a:gd name="connsiteY22" fmla="*/ 64086 h 1383677"/>
              <a:gd name="connsiteX23" fmla="*/ 712499 w 1432296"/>
              <a:gd name="connsiteY23" fmla="*/ 68917 h 1383677"/>
              <a:gd name="connsiteX24" fmla="*/ 676510 w 1432296"/>
              <a:gd name="connsiteY24" fmla="*/ 78482 h 1383677"/>
              <a:gd name="connsiteX25" fmla="*/ 669312 w 1432296"/>
              <a:gd name="connsiteY25" fmla="*/ 78482 h 1383677"/>
              <a:gd name="connsiteX26" fmla="*/ 664579 w 1432296"/>
              <a:gd name="connsiteY26" fmla="*/ 76115 h 1383677"/>
              <a:gd name="connsiteX27" fmla="*/ 662114 w 1432296"/>
              <a:gd name="connsiteY27" fmla="*/ 71284 h 1383677"/>
              <a:gd name="connsiteX28" fmla="*/ 659747 w 1432296"/>
              <a:gd name="connsiteY28" fmla="*/ 66551 h 1383677"/>
              <a:gd name="connsiteX29" fmla="*/ 633322 w 1432296"/>
              <a:gd name="connsiteY29" fmla="*/ 73749 h 1383677"/>
              <a:gd name="connsiteX30" fmla="*/ 575738 w 1432296"/>
              <a:gd name="connsiteY30" fmla="*/ 90511 h 1383677"/>
              <a:gd name="connsiteX31" fmla="*/ 520619 w 1432296"/>
              <a:gd name="connsiteY31" fmla="*/ 114471 h 1383677"/>
              <a:gd name="connsiteX32" fmla="*/ 453373 w 1432296"/>
              <a:gd name="connsiteY32" fmla="*/ 143263 h 1383677"/>
              <a:gd name="connsiteX33" fmla="*/ 422214 w 1432296"/>
              <a:gd name="connsiteY33" fmla="*/ 157659 h 1383677"/>
              <a:gd name="connsiteX34" fmla="*/ 393423 w 1432296"/>
              <a:gd name="connsiteY34" fmla="*/ 176886 h 1383677"/>
              <a:gd name="connsiteX35" fmla="*/ 364631 w 1432296"/>
              <a:gd name="connsiteY35" fmla="*/ 193649 h 1383677"/>
              <a:gd name="connsiteX36" fmla="*/ 335839 w 1432296"/>
              <a:gd name="connsiteY36" fmla="*/ 215243 h 1383677"/>
              <a:gd name="connsiteX37" fmla="*/ 309413 w 1432296"/>
              <a:gd name="connsiteY37" fmla="*/ 239302 h 1383677"/>
              <a:gd name="connsiteX38" fmla="*/ 285453 w 1432296"/>
              <a:gd name="connsiteY38" fmla="*/ 265628 h 1383677"/>
              <a:gd name="connsiteX39" fmla="*/ 261493 w 1432296"/>
              <a:gd name="connsiteY39" fmla="*/ 294420 h 1383677"/>
              <a:gd name="connsiteX40" fmla="*/ 237434 w 1432296"/>
              <a:gd name="connsiteY40" fmla="*/ 325677 h 1383677"/>
              <a:gd name="connsiteX41" fmla="*/ 215840 w 1432296"/>
              <a:gd name="connsiteY41" fmla="*/ 356835 h 1383677"/>
              <a:gd name="connsiteX42" fmla="*/ 196711 w 1432296"/>
              <a:gd name="connsiteY42" fmla="*/ 390459 h 1383677"/>
              <a:gd name="connsiteX43" fmla="*/ 179850 w 1432296"/>
              <a:gd name="connsiteY43" fmla="*/ 423983 h 1383677"/>
              <a:gd name="connsiteX44" fmla="*/ 163088 w 1432296"/>
              <a:gd name="connsiteY44" fmla="*/ 457607 h 1383677"/>
              <a:gd name="connsiteX45" fmla="*/ 148692 w 1432296"/>
              <a:gd name="connsiteY45" fmla="*/ 491230 h 1383677"/>
              <a:gd name="connsiteX46" fmla="*/ 136662 w 1432296"/>
              <a:gd name="connsiteY46" fmla="*/ 527220 h 1383677"/>
              <a:gd name="connsiteX47" fmla="*/ 127098 w 1432296"/>
              <a:gd name="connsiteY47" fmla="*/ 565576 h 1383677"/>
              <a:gd name="connsiteX48" fmla="*/ 117533 w 1432296"/>
              <a:gd name="connsiteY48" fmla="*/ 601566 h 1383677"/>
              <a:gd name="connsiteX49" fmla="*/ 112702 w 1432296"/>
              <a:gd name="connsiteY49" fmla="*/ 637555 h 1383677"/>
              <a:gd name="connsiteX50" fmla="*/ 107870 w 1432296"/>
              <a:gd name="connsiteY50" fmla="*/ 675912 h 1383677"/>
              <a:gd name="connsiteX51" fmla="*/ 105504 w 1432296"/>
              <a:gd name="connsiteY51" fmla="*/ 714268 h 1383677"/>
              <a:gd name="connsiteX52" fmla="*/ 103138 w 1432296"/>
              <a:gd name="connsiteY52" fmla="*/ 752723 h 1383677"/>
              <a:gd name="connsiteX53" fmla="*/ 105504 w 1432296"/>
              <a:gd name="connsiteY53" fmla="*/ 788712 h 1383677"/>
              <a:gd name="connsiteX54" fmla="*/ 110336 w 1432296"/>
              <a:gd name="connsiteY54" fmla="*/ 827069 h 1383677"/>
              <a:gd name="connsiteX55" fmla="*/ 115068 w 1432296"/>
              <a:gd name="connsiteY55" fmla="*/ 872623 h 1383677"/>
              <a:gd name="connsiteX56" fmla="*/ 127098 w 1432296"/>
              <a:gd name="connsiteY56" fmla="*/ 915810 h 1383677"/>
              <a:gd name="connsiteX57" fmla="*/ 139127 w 1432296"/>
              <a:gd name="connsiteY57" fmla="*/ 958998 h 1383677"/>
              <a:gd name="connsiteX58" fmla="*/ 153523 w 1432296"/>
              <a:gd name="connsiteY58" fmla="*/ 1002186 h 1383677"/>
              <a:gd name="connsiteX59" fmla="*/ 172652 w 1432296"/>
              <a:gd name="connsiteY59" fmla="*/ 1043007 h 1383677"/>
              <a:gd name="connsiteX60" fmla="*/ 194246 w 1432296"/>
              <a:gd name="connsiteY60" fmla="*/ 1081363 h 1383677"/>
              <a:gd name="connsiteX61" fmla="*/ 218305 w 1432296"/>
              <a:gd name="connsiteY61" fmla="*/ 1119818 h 1383677"/>
              <a:gd name="connsiteX62" fmla="*/ 247097 w 1432296"/>
              <a:gd name="connsiteY62" fmla="*/ 1155808 h 1383677"/>
              <a:gd name="connsiteX63" fmla="*/ 273424 w 1432296"/>
              <a:gd name="connsiteY63" fmla="*/ 1186966 h 1383677"/>
              <a:gd name="connsiteX64" fmla="*/ 304680 w 1432296"/>
              <a:gd name="connsiteY64" fmla="*/ 1213391 h 1383677"/>
              <a:gd name="connsiteX65" fmla="*/ 338205 w 1432296"/>
              <a:gd name="connsiteY65" fmla="*/ 1237352 h 1383677"/>
              <a:gd name="connsiteX66" fmla="*/ 371829 w 1432296"/>
              <a:gd name="connsiteY66" fmla="*/ 1258946 h 1383677"/>
              <a:gd name="connsiteX67" fmla="*/ 374195 w 1432296"/>
              <a:gd name="connsiteY67" fmla="*/ 1251748 h 1383677"/>
              <a:gd name="connsiteX68" fmla="*/ 379027 w 1432296"/>
              <a:gd name="connsiteY68" fmla="*/ 1244550 h 1383677"/>
              <a:gd name="connsiteX69" fmla="*/ 381393 w 1432296"/>
              <a:gd name="connsiteY69" fmla="*/ 1244550 h 1383677"/>
              <a:gd name="connsiteX70" fmla="*/ 391056 w 1432296"/>
              <a:gd name="connsiteY70" fmla="*/ 1254114 h 1383677"/>
              <a:gd name="connsiteX71" fmla="*/ 398254 w 1432296"/>
              <a:gd name="connsiteY71" fmla="*/ 1268510 h 1383677"/>
              <a:gd name="connsiteX72" fmla="*/ 398254 w 1432296"/>
              <a:gd name="connsiteY72" fmla="*/ 1273341 h 1383677"/>
              <a:gd name="connsiteX73" fmla="*/ 446175 w 1432296"/>
              <a:gd name="connsiteY73" fmla="*/ 1294935 h 1383677"/>
              <a:gd name="connsiteX74" fmla="*/ 443808 w 1432296"/>
              <a:gd name="connsiteY74" fmla="*/ 1282906 h 1383677"/>
              <a:gd name="connsiteX75" fmla="*/ 443808 w 1432296"/>
              <a:gd name="connsiteY75" fmla="*/ 1268510 h 1383677"/>
              <a:gd name="connsiteX76" fmla="*/ 446175 w 1432296"/>
              <a:gd name="connsiteY76" fmla="*/ 1256579 h 1383677"/>
              <a:gd name="connsiteX77" fmla="*/ 448640 w 1432296"/>
              <a:gd name="connsiteY77" fmla="*/ 1244550 h 1383677"/>
              <a:gd name="connsiteX78" fmla="*/ 451006 w 1432296"/>
              <a:gd name="connsiteY78" fmla="*/ 1244550 h 1383677"/>
              <a:gd name="connsiteX79" fmla="*/ 453373 w 1432296"/>
              <a:gd name="connsiteY79" fmla="*/ 1258946 h 1383677"/>
              <a:gd name="connsiteX80" fmla="*/ 458204 w 1432296"/>
              <a:gd name="connsiteY80" fmla="*/ 1270975 h 1383677"/>
              <a:gd name="connsiteX81" fmla="*/ 465402 w 1432296"/>
              <a:gd name="connsiteY81" fmla="*/ 1285371 h 1383677"/>
              <a:gd name="connsiteX82" fmla="*/ 470234 w 1432296"/>
              <a:gd name="connsiteY82" fmla="*/ 1297302 h 1383677"/>
              <a:gd name="connsiteX83" fmla="*/ 474967 w 1432296"/>
              <a:gd name="connsiteY83" fmla="*/ 1304500 h 1383677"/>
              <a:gd name="connsiteX84" fmla="*/ 515788 w 1432296"/>
              <a:gd name="connsiteY84" fmla="*/ 1316529 h 1383677"/>
              <a:gd name="connsiteX85" fmla="*/ 508590 w 1432296"/>
              <a:gd name="connsiteY85" fmla="*/ 1294935 h 1383677"/>
              <a:gd name="connsiteX86" fmla="*/ 506224 w 1432296"/>
              <a:gd name="connsiteY86" fmla="*/ 1282906 h 1383677"/>
              <a:gd name="connsiteX87" fmla="*/ 503758 w 1432296"/>
              <a:gd name="connsiteY87" fmla="*/ 1268510 h 1383677"/>
              <a:gd name="connsiteX88" fmla="*/ 503758 w 1432296"/>
              <a:gd name="connsiteY88" fmla="*/ 1254114 h 1383677"/>
              <a:gd name="connsiteX89" fmla="*/ 506224 w 1432296"/>
              <a:gd name="connsiteY89" fmla="*/ 1249381 h 1383677"/>
              <a:gd name="connsiteX90" fmla="*/ 508590 w 1432296"/>
              <a:gd name="connsiteY90" fmla="*/ 1244550 h 1383677"/>
              <a:gd name="connsiteX91" fmla="*/ 513421 w 1432296"/>
              <a:gd name="connsiteY91" fmla="*/ 1244550 h 1383677"/>
              <a:gd name="connsiteX92" fmla="*/ 518154 w 1432296"/>
              <a:gd name="connsiteY92" fmla="*/ 1246916 h 1383677"/>
              <a:gd name="connsiteX93" fmla="*/ 525352 w 1432296"/>
              <a:gd name="connsiteY93" fmla="*/ 1254114 h 1383677"/>
              <a:gd name="connsiteX94" fmla="*/ 532550 w 1432296"/>
              <a:gd name="connsiteY94" fmla="*/ 1273341 h 1383677"/>
              <a:gd name="connsiteX95" fmla="*/ 539748 w 1432296"/>
              <a:gd name="connsiteY95" fmla="*/ 1299767 h 1383677"/>
              <a:gd name="connsiteX96" fmla="*/ 546946 w 1432296"/>
              <a:gd name="connsiteY96" fmla="*/ 1311698 h 1383677"/>
              <a:gd name="connsiteX97" fmla="*/ 556609 w 1432296"/>
              <a:gd name="connsiteY97" fmla="*/ 1321361 h 1383677"/>
              <a:gd name="connsiteX98" fmla="*/ 558976 w 1432296"/>
              <a:gd name="connsiteY98" fmla="*/ 1326094 h 1383677"/>
              <a:gd name="connsiteX99" fmla="*/ 566174 w 1432296"/>
              <a:gd name="connsiteY99" fmla="*/ 1326094 h 1383677"/>
              <a:gd name="connsiteX100" fmla="*/ 621391 w 1432296"/>
              <a:gd name="connsiteY100" fmla="*/ 1333292 h 1383677"/>
              <a:gd name="connsiteX101" fmla="*/ 602164 w 1432296"/>
              <a:gd name="connsiteY101" fmla="*/ 1299767 h 1383677"/>
              <a:gd name="connsiteX102" fmla="*/ 597332 w 1432296"/>
              <a:gd name="connsiteY102" fmla="*/ 1287737 h 1383677"/>
              <a:gd name="connsiteX103" fmla="*/ 594966 w 1432296"/>
              <a:gd name="connsiteY103" fmla="*/ 1275708 h 1383677"/>
              <a:gd name="connsiteX104" fmla="*/ 592599 w 1432296"/>
              <a:gd name="connsiteY104" fmla="*/ 1263777 h 1383677"/>
              <a:gd name="connsiteX105" fmla="*/ 592599 w 1432296"/>
              <a:gd name="connsiteY105" fmla="*/ 1251748 h 1383677"/>
              <a:gd name="connsiteX106" fmla="*/ 594966 w 1432296"/>
              <a:gd name="connsiteY106" fmla="*/ 1249381 h 1383677"/>
              <a:gd name="connsiteX107" fmla="*/ 599797 w 1432296"/>
              <a:gd name="connsiteY107" fmla="*/ 1249381 h 1383677"/>
              <a:gd name="connsiteX108" fmla="*/ 609361 w 1432296"/>
              <a:gd name="connsiteY108" fmla="*/ 1258946 h 1383677"/>
              <a:gd name="connsiteX109" fmla="*/ 618926 w 1432296"/>
              <a:gd name="connsiteY109" fmla="*/ 1270975 h 1383677"/>
              <a:gd name="connsiteX110" fmla="*/ 635787 w 1432296"/>
              <a:gd name="connsiteY110" fmla="*/ 1294935 h 1383677"/>
              <a:gd name="connsiteX111" fmla="*/ 652549 w 1432296"/>
              <a:gd name="connsiteY111" fmla="*/ 1314163 h 1383677"/>
              <a:gd name="connsiteX112" fmla="*/ 657381 w 1432296"/>
              <a:gd name="connsiteY112" fmla="*/ 1323727 h 1383677"/>
              <a:gd name="connsiteX113" fmla="*/ 664579 w 1432296"/>
              <a:gd name="connsiteY113" fmla="*/ 1335757 h 1383677"/>
              <a:gd name="connsiteX114" fmla="*/ 726895 w 1432296"/>
              <a:gd name="connsiteY114" fmla="*/ 1335757 h 1383677"/>
              <a:gd name="connsiteX115" fmla="*/ 707766 w 1432296"/>
              <a:gd name="connsiteY115" fmla="*/ 1318896 h 1383677"/>
              <a:gd name="connsiteX116" fmla="*/ 693371 w 1432296"/>
              <a:gd name="connsiteY116" fmla="*/ 1297302 h 1383677"/>
              <a:gd name="connsiteX117" fmla="*/ 686173 w 1432296"/>
              <a:gd name="connsiteY117" fmla="*/ 1287737 h 1383677"/>
              <a:gd name="connsiteX118" fmla="*/ 681341 w 1432296"/>
              <a:gd name="connsiteY118" fmla="*/ 1275708 h 1383677"/>
              <a:gd name="connsiteX119" fmla="*/ 676510 w 1432296"/>
              <a:gd name="connsiteY119" fmla="*/ 1263777 h 1383677"/>
              <a:gd name="connsiteX120" fmla="*/ 674143 w 1432296"/>
              <a:gd name="connsiteY120" fmla="*/ 1251748 h 1383677"/>
              <a:gd name="connsiteX121" fmla="*/ 676510 w 1432296"/>
              <a:gd name="connsiteY121" fmla="*/ 1249381 h 1383677"/>
              <a:gd name="connsiteX122" fmla="*/ 678975 w 1432296"/>
              <a:gd name="connsiteY122" fmla="*/ 1249381 h 1383677"/>
              <a:gd name="connsiteX123" fmla="*/ 700568 w 1432296"/>
              <a:gd name="connsiteY123" fmla="*/ 1266144 h 1383677"/>
              <a:gd name="connsiteX124" fmla="*/ 722162 w 1432296"/>
              <a:gd name="connsiteY124" fmla="*/ 1282906 h 1383677"/>
              <a:gd name="connsiteX125" fmla="*/ 741291 w 1432296"/>
              <a:gd name="connsiteY125" fmla="*/ 1302133 h 1383677"/>
              <a:gd name="connsiteX126" fmla="*/ 758152 w 1432296"/>
              <a:gd name="connsiteY126" fmla="*/ 1321361 h 1383677"/>
              <a:gd name="connsiteX127" fmla="*/ 762885 w 1432296"/>
              <a:gd name="connsiteY127" fmla="*/ 1328559 h 1383677"/>
              <a:gd name="connsiteX128" fmla="*/ 762885 w 1432296"/>
              <a:gd name="connsiteY128" fmla="*/ 1335757 h 1383677"/>
              <a:gd name="connsiteX129" fmla="*/ 801340 w 1432296"/>
              <a:gd name="connsiteY129" fmla="*/ 1330925 h 1383677"/>
              <a:gd name="connsiteX130" fmla="*/ 837330 w 1432296"/>
              <a:gd name="connsiteY130" fmla="*/ 1326094 h 1383677"/>
              <a:gd name="connsiteX131" fmla="*/ 801340 w 1432296"/>
              <a:gd name="connsiteY131" fmla="*/ 1287737 h 1383677"/>
              <a:gd name="connsiteX132" fmla="*/ 779746 w 1432296"/>
              <a:gd name="connsiteY132" fmla="*/ 1266144 h 1383677"/>
              <a:gd name="connsiteX133" fmla="*/ 772548 w 1432296"/>
              <a:gd name="connsiteY133" fmla="*/ 1254114 h 1383677"/>
              <a:gd name="connsiteX134" fmla="*/ 767717 w 1432296"/>
              <a:gd name="connsiteY134" fmla="*/ 1239718 h 1383677"/>
              <a:gd name="connsiteX135" fmla="*/ 767717 w 1432296"/>
              <a:gd name="connsiteY135" fmla="*/ 1237352 h 1383677"/>
              <a:gd name="connsiteX136" fmla="*/ 777281 w 1432296"/>
              <a:gd name="connsiteY136" fmla="*/ 1237352 h 1383677"/>
              <a:gd name="connsiteX137" fmla="*/ 784479 w 1432296"/>
              <a:gd name="connsiteY137" fmla="*/ 1239718 h 1383677"/>
              <a:gd name="connsiteX138" fmla="*/ 798875 w 1432296"/>
              <a:gd name="connsiteY138" fmla="*/ 1246916 h 1383677"/>
              <a:gd name="connsiteX139" fmla="*/ 810904 w 1432296"/>
              <a:gd name="connsiteY139" fmla="*/ 1256579 h 1383677"/>
              <a:gd name="connsiteX140" fmla="*/ 822934 w 1432296"/>
              <a:gd name="connsiteY140" fmla="*/ 1266144 h 1383677"/>
              <a:gd name="connsiteX141" fmla="*/ 849261 w 1432296"/>
              <a:gd name="connsiteY141" fmla="*/ 1292569 h 1383677"/>
              <a:gd name="connsiteX142" fmla="*/ 873221 w 1432296"/>
              <a:gd name="connsiteY142" fmla="*/ 1318896 h 1383677"/>
              <a:gd name="connsiteX143" fmla="*/ 875686 w 1432296"/>
              <a:gd name="connsiteY143" fmla="*/ 1318896 h 1383677"/>
              <a:gd name="connsiteX144" fmla="*/ 923607 w 1432296"/>
              <a:gd name="connsiteY144" fmla="*/ 1309331 h 1383677"/>
              <a:gd name="connsiteX145" fmla="*/ 902013 w 1432296"/>
              <a:gd name="connsiteY145" fmla="*/ 1292569 h 1383677"/>
              <a:gd name="connsiteX146" fmla="*/ 882884 w 1432296"/>
              <a:gd name="connsiteY146" fmla="*/ 1273341 h 1383677"/>
              <a:gd name="connsiteX147" fmla="*/ 873221 w 1432296"/>
              <a:gd name="connsiteY147" fmla="*/ 1261312 h 1383677"/>
              <a:gd name="connsiteX148" fmla="*/ 863657 w 1432296"/>
              <a:gd name="connsiteY148" fmla="*/ 1246916 h 1383677"/>
              <a:gd name="connsiteX149" fmla="*/ 856459 w 1432296"/>
              <a:gd name="connsiteY149" fmla="*/ 1232520 h 1383677"/>
              <a:gd name="connsiteX150" fmla="*/ 854092 w 1432296"/>
              <a:gd name="connsiteY150" fmla="*/ 1225322 h 1383677"/>
              <a:gd name="connsiteX151" fmla="*/ 854092 w 1432296"/>
              <a:gd name="connsiteY151" fmla="*/ 1218124 h 1383677"/>
              <a:gd name="connsiteX152" fmla="*/ 856459 w 1432296"/>
              <a:gd name="connsiteY152" fmla="*/ 1215758 h 1383677"/>
              <a:gd name="connsiteX153" fmla="*/ 858825 w 1432296"/>
              <a:gd name="connsiteY153" fmla="*/ 1215758 h 1383677"/>
              <a:gd name="connsiteX154" fmla="*/ 875686 w 1432296"/>
              <a:gd name="connsiteY154" fmla="*/ 1225322 h 1383677"/>
              <a:gd name="connsiteX155" fmla="*/ 890082 w 1432296"/>
              <a:gd name="connsiteY155" fmla="*/ 1237352 h 1383677"/>
              <a:gd name="connsiteX156" fmla="*/ 916409 w 1432296"/>
              <a:gd name="connsiteY156" fmla="*/ 1261312 h 1383677"/>
              <a:gd name="connsiteX157" fmla="*/ 962062 w 1432296"/>
              <a:gd name="connsiteY157" fmla="*/ 1297302 h 1383677"/>
              <a:gd name="connsiteX158" fmla="*/ 1022012 w 1432296"/>
              <a:gd name="connsiteY158" fmla="*/ 1275708 h 1383677"/>
              <a:gd name="connsiteX159" fmla="*/ 998052 w 1432296"/>
              <a:gd name="connsiteY159" fmla="*/ 1258946 h 1383677"/>
              <a:gd name="connsiteX160" fmla="*/ 981190 w 1432296"/>
              <a:gd name="connsiteY160" fmla="*/ 1242183 h 1383677"/>
              <a:gd name="connsiteX161" fmla="*/ 964428 w 1432296"/>
              <a:gd name="connsiteY161" fmla="*/ 1222956 h 1383677"/>
              <a:gd name="connsiteX162" fmla="*/ 950032 w 1432296"/>
              <a:gd name="connsiteY162" fmla="*/ 1203728 h 1383677"/>
              <a:gd name="connsiteX163" fmla="*/ 940468 w 1432296"/>
              <a:gd name="connsiteY163" fmla="*/ 1182135 h 1383677"/>
              <a:gd name="connsiteX164" fmla="*/ 942834 w 1432296"/>
              <a:gd name="connsiteY164" fmla="*/ 1177402 h 1383677"/>
              <a:gd name="connsiteX165" fmla="*/ 947666 w 1432296"/>
              <a:gd name="connsiteY165" fmla="*/ 1174937 h 1383677"/>
              <a:gd name="connsiteX166" fmla="*/ 964428 w 1432296"/>
              <a:gd name="connsiteY166" fmla="*/ 1184600 h 1383677"/>
              <a:gd name="connsiteX167" fmla="*/ 978824 w 1432296"/>
              <a:gd name="connsiteY167" fmla="*/ 1196530 h 1383677"/>
              <a:gd name="connsiteX168" fmla="*/ 1007616 w 1432296"/>
              <a:gd name="connsiteY168" fmla="*/ 1220589 h 1383677"/>
              <a:gd name="connsiteX169" fmla="*/ 1026843 w 1432296"/>
              <a:gd name="connsiteY169" fmla="*/ 1237352 h 1383677"/>
              <a:gd name="connsiteX170" fmla="*/ 1036408 w 1432296"/>
              <a:gd name="connsiteY170" fmla="*/ 1244550 h 1383677"/>
              <a:gd name="connsiteX171" fmla="*/ 1045972 w 1432296"/>
              <a:gd name="connsiteY171" fmla="*/ 1249381 h 1383677"/>
              <a:gd name="connsiteX172" fmla="*/ 1065200 w 1432296"/>
              <a:gd name="connsiteY172" fmla="*/ 1256579 h 1383677"/>
              <a:gd name="connsiteX173" fmla="*/ 1101189 w 1432296"/>
              <a:gd name="connsiteY173" fmla="*/ 1237352 h 1383677"/>
              <a:gd name="connsiteX174" fmla="*/ 1089160 w 1432296"/>
              <a:gd name="connsiteY174" fmla="*/ 1230154 h 1383677"/>
              <a:gd name="connsiteX175" fmla="*/ 1079596 w 1432296"/>
              <a:gd name="connsiteY175" fmla="*/ 1220589 h 1383677"/>
              <a:gd name="connsiteX176" fmla="*/ 1050804 w 1432296"/>
              <a:gd name="connsiteY176" fmla="*/ 1191798 h 1383677"/>
              <a:gd name="connsiteX177" fmla="*/ 1036408 w 1432296"/>
              <a:gd name="connsiteY177" fmla="*/ 1177402 h 1383677"/>
              <a:gd name="connsiteX178" fmla="*/ 1026843 w 1432296"/>
              <a:gd name="connsiteY178" fmla="*/ 1160541 h 1383677"/>
              <a:gd name="connsiteX179" fmla="*/ 1026843 w 1432296"/>
              <a:gd name="connsiteY179" fmla="*/ 1155808 h 1383677"/>
              <a:gd name="connsiteX180" fmla="*/ 1029210 w 1432296"/>
              <a:gd name="connsiteY180" fmla="*/ 1153343 h 1383677"/>
              <a:gd name="connsiteX181" fmla="*/ 1048437 w 1432296"/>
              <a:gd name="connsiteY181" fmla="*/ 1153343 h 1383677"/>
              <a:gd name="connsiteX182" fmla="*/ 1055635 w 1432296"/>
              <a:gd name="connsiteY182" fmla="*/ 1158174 h 1383677"/>
              <a:gd name="connsiteX183" fmla="*/ 1065200 w 1432296"/>
              <a:gd name="connsiteY183" fmla="*/ 1163006 h 1383677"/>
              <a:gd name="connsiteX184" fmla="*/ 1081962 w 1432296"/>
              <a:gd name="connsiteY184" fmla="*/ 1174937 h 1383677"/>
              <a:gd name="connsiteX185" fmla="*/ 1096358 w 1432296"/>
              <a:gd name="connsiteY185" fmla="*/ 1186966 h 1383677"/>
              <a:gd name="connsiteX186" fmla="*/ 1113219 w 1432296"/>
              <a:gd name="connsiteY186" fmla="*/ 1201362 h 1383677"/>
              <a:gd name="connsiteX187" fmla="*/ 1122783 w 1432296"/>
              <a:gd name="connsiteY187" fmla="*/ 1208560 h 1383677"/>
              <a:gd name="connsiteX188" fmla="*/ 1134813 w 1432296"/>
              <a:gd name="connsiteY188" fmla="*/ 1210926 h 1383677"/>
              <a:gd name="connsiteX189" fmla="*/ 1142011 w 1432296"/>
              <a:gd name="connsiteY189" fmla="*/ 1210926 h 1383677"/>
              <a:gd name="connsiteX190" fmla="*/ 1170803 w 1432296"/>
              <a:gd name="connsiteY190" fmla="*/ 1189332 h 1383677"/>
              <a:gd name="connsiteX191" fmla="*/ 1197129 w 1432296"/>
              <a:gd name="connsiteY191" fmla="*/ 1167739 h 1383677"/>
              <a:gd name="connsiteX192" fmla="*/ 1185198 w 1432296"/>
              <a:gd name="connsiteY192" fmla="*/ 1165372 h 1383677"/>
              <a:gd name="connsiteX193" fmla="*/ 1173169 w 1432296"/>
              <a:gd name="connsiteY193" fmla="*/ 1160541 h 1383677"/>
              <a:gd name="connsiteX194" fmla="*/ 1153942 w 1432296"/>
              <a:gd name="connsiteY194" fmla="*/ 1150976 h 1383677"/>
              <a:gd name="connsiteX195" fmla="*/ 1137179 w 1432296"/>
              <a:gd name="connsiteY195" fmla="*/ 1143778 h 1383677"/>
              <a:gd name="connsiteX196" fmla="*/ 1120417 w 1432296"/>
              <a:gd name="connsiteY196" fmla="*/ 1131749 h 1383677"/>
              <a:gd name="connsiteX197" fmla="*/ 1106021 w 1432296"/>
              <a:gd name="connsiteY197" fmla="*/ 1117353 h 1383677"/>
              <a:gd name="connsiteX198" fmla="*/ 1098823 w 1432296"/>
              <a:gd name="connsiteY198" fmla="*/ 1107789 h 1383677"/>
              <a:gd name="connsiteX199" fmla="*/ 1096358 w 1432296"/>
              <a:gd name="connsiteY199" fmla="*/ 1100591 h 1383677"/>
              <a:gd name="connsiteX200" fmla="*/ 1098823 w 1432296"/>
              <a:gd name="connsiteY200" fmla="*/ 1095759 h 1383677"/>
              <a:gd name="connsiteX201" fmla="*/ 1103556 w 1432296"/>
              <a:gd name="connsiteY201" fmla="*/ 1093393 h 1383677"/>
              <a:gd name="connsiteX202" fmla="*/ 1120417 w 1432296"/>
              <a:gd name="connsiteY202" fmla="*/ 1093393 h 1383677"/>
              <a:gd name="connsiteX203" fmla="*/ 1134813 w 1432296"/>
              <a:gd name="connsiteY203" fmla="*/ 1100591 h 1383677"/>
              <a:gd name="connsiteX204" fmla="*/ 1151575 w 1432296"/>
              <a:gd name="connsiteY204" fmla="*/ 1110155 h 1383677"/>
              <a:gd name="connsiteX205" fmla="*/ 1168338 w 1432296"/>
              <a:gd name="connsiteY205" fmla="*/ 1117353 h 1383677"/>
              <a:gd name="connsiteX206" fmla="*/ 1187565 w 1432296"/>
              <a:gd name="connsiteY206" fmla="*/ 1122184 h 1383677"/>
              <a:gd name="connsiteX207" fmla="*/ 1197129 w 1432296"/>
              <a:gd name="connsiteY207" fmla="*/ 1124551 h 1383677"/>
              <a:gd name="connsiteX208" fmla="*/ 1209159 w 1432296"/>
              <a:gd name="connsiteY208" fmla="*/ 1124551 h 1383677"/>
              <a:gd name="connsiteX209" fmla="*/ 1221188 w 1432296"/>
              <a:gd name="connsiteY209" fmla="*/ 1127016 h 1383677"/>
              <a:gd name="connsiteX210" fmla="*/ 1233119 w 1432296"/>
              <a:gd name="connsiteY210" fmla="*/ 1131749 h 1383677"/>
              <a:gd name="connsiteX211" fmla="*/ 1254713 w 1432296"/>
              <a:gd name="connsiteY211" fmla="*/ 1107789 h 1383677"/>
              <a:gd name="connsiteX212" fmla="*/ 1249980 w 1432296"/>
              <a:gd name="connsiteY212" fmla="*/ 1105422 h 1383677"/>
              <a:gd name="connsiteX213" fmla="*/ 1225921 w 1432296"/>
              <a:gd name="connsiteY213" fmla="*/ 1088561 h 1383677"/>
              <a:gd name="connsiteX214" fmla="*/ 1199594 w 1432296"/>
              <a:gd name="connsiteY214" fmla="*/ 1074165 h 1383677"/>
              <a:gd name="connsiteX215" fmla="*/ 1178001 w 1432296"/>
              <a:gd name="connsiteY215" fmla="*/ 1064601 h 1383677"/>
              <a:gd name="connsiteX216" fmla="*/ 1168338 w 1432296"/>
              <a:gd name="connsiteY216" fmla="*/ 1057403 h 1383677"/>
              <a:gd name="connsiteX217" fmla="*/ 1158773 w 1432296"/>
              <a:gd name="connsiteY217" fmla="*/ 1052571 h 1383677"/>
              <a:gd name="connsiteX218" fmla="*/ 1156407 w 1432296"/>
              <a:gd name="connsiteY218" fmla="*/ 1050205 h 1383677"/>
              <a:gd name="connsiteX219" fmla="*/ 1158773 w 1432296"/>
              <a:gd name="connsiteY219" fmla="*/ 1045373 h 1383677"/>
              <a:gd name="connsiteX220" fmla="*/ 1161140 w 1432296"/>
              <a:gd name="connsiteY220" fmla="*/ 1043007 h 1383677"/>
              <a:gd name="connsiteX221" fmla="*/ 1189932 w 1432296"/>
              <a:gd name="connsiteY221" fmla="*/ 1043007 h 1383677"/>
              <a:gd name="connsiteX222" fmla="*/ 1221188 w 1432296"/>
              <a:gd name="connsiteY222" fmla="*/ 1050205 h 1383677"/>
              <a:gd name="connsiteX223" fmla="*/ 1247515 w 1432296"/>
              <a:gd name="connsiteY223" fmla="*/ 1062234 h 1383677"/>
              <a:gd name="connsiteX224" fmla="*/ 1259545 w 1432296"/>
              <a:gd name="connsiteY224" fmla="*/ 1071799 h 1383677"/>
              <a:gd name="connsiteX225" fmla="*/ 1271574 w 1432296"/>
              <a:gd name="connsiteY225" fmla="*/ 1078997 h 1383677"/>
              <a:gd name="connsiteX226" fmla="*/ 1273940 w 1432296"/>
              <a:gd name="connsiteY226" fmla="*/ 1081363 h 1383677"/>
              <a:gd name="connsiteX227" fmla="*/ 1278772 w 1432296"/>
              <a:gd name="connsiteY227" fmla="*/ 1074165 h 1383677"/>
              <a:gd name="connsiteX228" fmla="*/ 1305099 w 1432296"/>
              <a:gd name="connsiteY228" fmla="*/ 1033443 h 1383677"/>
              <a:gd name="connsiteX229" fmla="*/ 1281138 w 1432296"/>
              <a:gd name="connsiteY229" fmla="*/ 1026245 h 1383677"/>
              <a:gd name="connsiteX230" fmla="*/ 1261911 w 1432296"/>
              <a:gd name="connsiteY230" fmla="*/ 1016582 h 1383677"/>
              <a:gd name="connsiteX231" fmla="*/ 1240317 w 1432296"/>
              <a:gd name="connsiteY231" fmla="*/ 1002186 h 1383677"/>
              <a:gd name="connsiteX232" fmla="*/ 1233119 w 1432296"/>
              <a:gd name="connsiteY232" fmla="*/ 992621 h 1383677"/>
              <a:gd name="connsiteX233" fmla="*/ 1230753 w 1432296"/>
              <a:gd name="connsiteY233" fmla="*/ 987790 h 1383677"/>
              <a:gd name="connsiteX234" fmla="*/ 1230753 w 1432296"/>
              <a:gd name="connsiteY234" fmla="*/ 983057 h 1383677"/>
              <a:gd name="connsiteX235" fmla="*/ 1233119 w 1432296"/>
              <a:gd name="connsiteY235" fmla="*/ 978225 h 1383677"/>
              <a:gd name="connsiteX236" fmla="*/ 1235584 w 1432296"/>
              <a:gd name="connsiteY236" fmla="*/ 975859 h 1383677"/>
              <a:gd name="connsiteX237" fmla="*/ 1245149 w 1432296"/>
              <a:gd name="connsiteY237" fmla="*/ 975859 h 1383677"/>
              <a:gd name="connsiteX238" fmla="*/ 1261911 w 1432296"/>
              <a:gd name="connsiteY238" fmla="*/ 980592 h 1383677"/>
              <a:gd name="connsiteX239" fmla="*/ 1293168 w 1432296"/>
              <a:gd name="connsiteY239" fmla="*/ 990255 h 1383677"/>
              <a:gd name="connsiteX240" fmla="*/ 1324326 w 1432296"/>
              <a:gd name="connsiteY240" fmla="*/ 994988 h 1383677"/>
              <a:gd name="connsiteX241" fmla="*/ 1341089 w 1432296"/>
              <a:gd name="connsiteY241" fmla="*/ 956632 h 1383677"/>
              <a:gd name="connsiteX242" fmla="*/ 1309930 w 1432296"/>
              <a:gd name="connsiteY242" fmla="*/ 947067 h 1383677"/>
              <a:gd name="connsiteX243" fmla="*/ 1269109 w 1432296"/>
              <a:gd name="connsiteY243" fmla="*/ 932671 h 1383677"/>
              <a:gd name="connsiteX244" fmla="*/ 1252347 w 1432296"/>
              <a:gd name="connsiteY244" fmla="*/ 923008 h 1383677"/>
              <a:gd name="connsiteX245" fmla="*/ 1235584 w 1432296"/>
              <a:gd name="connsiteY245" fmla="*/ 913444 h 1383677"/>
              <a:gd name="connsiteX246" fmla="*/ 1233119 w 1432296"/>
              <a:gd name="connsiteY246" fmla="*/ 911077 h 1383677"/>
              <a:gd name="connsiteX247" fmla="*/ 1233119 w 1432296"/>
              <a:gd name="connsiteY247" fmla="*/ 908612 h 1383677"/>
              <a:gd name="connsiteX248" fmla="*/ 1235584 w 1432296"/>
              <a:gd name="connsiteY248" fmla="*/ 906246 h 1383677"/>
              <a:gd name="connsiteX249" fmla="*/ 1257178 w 1432296"/>
              <a:gd name="connsiteY249" fmla="*/ 903880 h 1383677"/>
              <a:gd name="connsiteX250" fmla="*/ 1278772 w 1432296"/>
              <a:gd name="connsiteY250" fmla="*/ 903880 h 1383677"/>
              <a:gd name="connsiteX251" fmla="*/ 1297901 w 1432296"/>
              <a:gd name="connsiteY251" fmla="*/ 908612 h 1383677"/>
              <a:gd name="connsiteX252" fmla="*/ 1317128 w 1432296"/>
              <a:gd name="connsiteY252" fmla="*/ 913444 h 1383677"/>
              <a:gd name="connsiteX253" fmla="*/ 1336356 w 1432296"/>
              <a:gd name="connsiteY253" fmla="*/ 915810 h 1383677"/>
              <a:gd name="connsiteX254" fmla="*/ 1353118 w 1432296"/>
              <a:gd name="connsiteY254" fmla="*/ 920642 h 1383677"/>
              <a:gd name="connsiteX255" fmla="*/ 1367514 w 1432296"/>
              <a:gd name="connsiteY255" fmla="*/ 875088 h 1383677"/>
              <a:gd name="connsiteX256" fmla="*/ 1338722 w 1432296"/>
              <a:gd name="connsiteY256" fmla="*/ 877454 h 1383677"/>
              <a:gd name="connsiteX257" fmla="*/ 1312297 w 1432296"/>
              <a:gd name="connsiteY257" fmla="*/ 879821 h 1383677"/>
              <a:gd name="connsiteX258" fmla="*/ 1297901 w 1432296"/>
              <a:gd name="connsiteY258" fmla="*/ 877454 h 1383677"/>
              <a:gd name="connsiteX259" fmla="*/ 1283505 w 1432296"/>
              <a:gd name="connsiteY259" fmla="*/ 872623 h 1383677"/>
              <a:gd name="connsiteX260" fmla="*/ 1257178 w 1432296"/>
              <a:gd name="connsiteY260" fmla="*/ 863058 h 1383677"/>
              <a:gd name="connsiteX261" fmla="*/ 1254713 w 1432296"/>
              <a:gd name="connsiteY261" fmla="*/ 860692 h 1383677"/>
              <a:gd name="connsiteX262" fmla="*/ 1254713 w 1432296"/>
              <a:gd name="connsiteY262" fmla="*/ 858227 h 1383677"/>
              <a:gd name="connsiteX263" fmla="*/ 1257178 w 1432296"/>
              <a:gd name="connsiteY263" fmla="*/ 855860 h 1383677"/>
              <a:gd name="connsiteX264" fmla="*/ 1259545 w 1432296"/>
              <a:gd name="connsiteY264" fmla="*/ 855860 h 1383677"/>
              <a:gd name="connsiteX265" fmla="*/ 1276307 w 1432296"/>
              <a:gd name="connsiteY265" fmla="*/ 853494 h 1383677"/>
              <a:gd name="connsiteX266" fmla="*/ 1290703 w 1432296"/>
              <a:gd name="connsiteY266" fmla="*/ 851029 h 1383677"/>
              <a:gd name="connsiteX267" fmla="*/ 1321960 w 1432296"/>
              <a:gd name="connsiteY267" fmla="*/ 843831 h 1383677"/>
              <a:gd name="connsiteX268" fmla="*/ 1348287 w 1432296"/>
              <a:gd name="connsiteY268" fmla="*/ 839098 h 1383677"/>
              <a:gd name="connsiteX269" fmla="*/ 1362683 w 1432296"/>
              <a:gd name="connsiteY269" fmla="*/ 836633 h 1383677"/>
              <a:gd name="connsiteX270" fmla="*/ 1374712 w 1432296"/>
              <a:gd name="connsiteY270" fmla="*/ 836633 h 1383677"/>
              <a:gd name="connsiteX271" fmla="*/ 1384276 w 1432296"/>
              <a:gd name="connsiteY271" fmla="*/ 788712 h 1383677"/>
              <a:gd name="connsiteX272" fmla="*/ 1367514 w 1432296"/>
              <a:gd name="connsiteY272" fmla="*/ 788712 h 1383677"/>
              <a:gd name="connsiteX273" fmla="*/ 1329158 w 1432296"/>
              <a:gd name="connsiteY273" fmla="*/ 791079 h 1383677"/>
              <a:gd name="connsiteX274" fmla="*/ 1293168 w 1432296"/>
              <a:gd name="connsiteY274" fmla="*/ 793445 h 1383677"/>
              <a:gd name="connsiteX275" fmla="*/ 1276307 w 1432296"/>
              <a:gd name="connsiteY275" fmla="*/ 791079 h 1383677"/>
              <a:gd name="connsiteX276" fmla="*/ 1259545 w 1432296"/>
              <a:gd name="connsiteY276" fmla="*/ 786247 h 1383677"/>
              <a:gd name="connsiteX277" fmla="*/ 1257178 w 1432296"/>
              <a:gd name="connsiteY277" fmla="*/ 783881 h 1383677"/>
              <a:gd name="connsiteX278" fmla="*/ 1259545 w 1432296"/>
              <a:gd name="connsiteY278" fmla="*/ 781514 h 1383677"/>
              <a:gd name="connsiteX279" fmla="*/ 1278772 w 1432296"/>
              <a:gd name="connsiteY279" fmla="*/ 774316 h 1383677"/>
              <a:gd name="connsiteX280" fmla="*/ 1297901 w 1432296"/>
              <a:gd name="connsiteY280" fmla="*/ 767118 h 1383677"/>
              <a:gd name="connsiteX281" fmla="*/ 1341089 w 1432296"/>
              <a:gd name="connsiteY281" fmla="*/ 759920 h 1383677"/>
              <a:gd name="connsiteX282" fmla="*/ 1362683 w 1432296"/>
              <a:gd name="connsiteY282" fmla="*/ 755089 h 1383677"/>
              <a:gd name="connsiteX283" fmla="*/ 1386742 w 1432296"/>
              <a:gd name="connsiteY283" fmla="*/ 755089 h 1383677"/>
              <a:gd name="connsiteX284" fmla="*/ 1389108 w 1432296"/>
              <a:gd name="connsiteY284" fmla="*/ 704703 h 1383677"/>
              <a:gd name="connsiteX285" fmla="*/ 1362683 w 1432296"/>
              <a:gd name="connsiteY285" fmla="*/ 711901 h 1383677"/>
              <a:gd name="connsiteX286" fmla="*/ 1338722 w 1432296"/>
              <a:gd name="connsiteY286" fmla="*/ 719099 h 1383677"/>
              <a:gd name="connsiteX287" fmla="*/ 1314762 w 1432296"/>
              <a:gd name="connsiteY287" fmla="*/ 723931 h 1383677"/>
              <a:gd name="connsiteX288" fmla="*/ 1288336 w 1432296"/>
              <a:gd name="connsiteY288" fmla="*/ 721466 h 1383677"/>
              <a:gd name="connsiteX289" fmla="*/ 1285970 w 1432296"/>
              <a:gd name="connsiteY289" fmla="*/ 719099 h 1383677"/>
              <a:gd name="connsiteX290" fmla="*/ 1283505 w 1432296"/>
              <a:gd name="connsiteY290" fmla="*/ 716733 h 1383677"/>
              <a:gd name="connsiteX291" fmla="*/ 1283505 w 1432296"/>
              <a:gd name="connsiteY291" fmla="*/ 714268 h 1383677"/>
              <a:gd name="connsiteX292" fmla="*/ 1285970 w 1432296"/>
              <a:gd name="connsiteY292" fmla="*/ 709535 h 1383677"/>
              <a:gd name="connsiteX293" fmla="*/ 1297901 w 1432296"/>
              <a:gd name="connsiteY293" fmla="*/ 702337 h 1383677"/>
              <a:gd name="connsiteX294" fmla="*/ 1312297 w 1432296"/>
              <a:gd name="connsiteY294" fmla="*/ 695139 h 1383677"/>
              <a:gd name="connsiteX295" fmla="*/ 1338722 w 1432296"/>
              <a:gd name="connsiteY295" fmla="*/ 683109 h 1383677"/>
              <a:gd name="connsiteX296" fmla="*/ 1386742 w 1432296"/>
              <a:gd name="connsiteY296" fmla="*/ 663882 h 1383677"/>
              <a:gd name="connsiteX297" fmla="*/ 1381910 w 1432296"/>
              <a:gd name="connsiteY297" fmla="*/ 625526 h 1383677"/>
              <a:gd name="connsiteX298" fmla="*/ 1365148 w 1432296"/>
              <a:gd name="connsiteY298" fmla="*/ 635090 h 1383677"/>
              <a:gd name="connsiteX299" fmla="*/ 1348287 w 1432296"/>
              <a:gd name="connsiteY299" fmla="*/ 642288 h 1383677"/>
              <a:gd name="connsiteX300" fmla="*/ 1319495 w 1432296"/>
              <a:gd name="connsiteY300" fmla="*/ 649486 h 1383677"/>
              <a:gd name="connsiteX301" fmla="*/ 1305099 w 1432296"/>
              <a:gd name="connsiteY301" fmla="*/ 651951 h 1383677"/>
              <a:gd name="connsiteX302" fmla="*/ 1290703 w 1432296"/>
              <a:gd name="connsiteY302" fmla="*/ 649486 h 1383677"/>
              <a:gd name="connsiteX303" fmla="*/ 1288336 w 1432296"/>
              <a:gd name="connsiteY303" fmla="*/ 647120 h 1383677"/>
              <a:gd name="connsiteX304" fmla="*/ 1288336 w 1432296"/>
              <a:gd name="connsiteY304" fmla="*/ 642288 h 1383677"/>
              <a:gd name="connsiteX305" fmla="*/ 1297901 w 1432296"/>
              <a:gd name="connsiteY305" fmla="*/ 635090 h 1383677"/>
              <a:gd name="connsiteX306" fmla="*/ 1309930 w 1432296"/>
              <a:gd name="connsiteY306" fmla="*/ 625526 h 1383677"/>
              <a:gd name="connsiteX307" fmla="*/ 1336356 w 1432296"/>
              <a:gd name="connsiteY307" fmla="*/ 611130 h 1383677"/>
              <a:gd name="connsiteX308" fmla="*/ 1355485 w 1432296"/>
              <a:gd name="connsiteY308" fmla="*/ 596734 h 1383677"/>
              <a:gd name="connsiteX309" fmla="*/ 1365148 w 1432296"/>
              <a:gd name="connsiteY309" fmla="*/ 591903 h 1383677"/>
              <a:gd name="connsiteX310" fmla="*/ 1374712 w 1432296"/>
              <a:gd name="connsiteY310" fmla="*/ 587170 h 1383677"/>
              <a:gd name="connsiteX311" fmla="*/ 1365148 w 1432296"/>
              <a:gd name="connsiteY311" fmla="*/ 546348 h 1383677"/>
              <a:gd name="connsiteX312" fmla="*/ 1353118 w 1432296"/>
              <a:gd name="connsiteY312" fmla="*/ 560744 h 1383677"/>
              <a:gd name="connsiteX313" fmla="*/ 1338722 w 1432296"/>
              <a:gd name="connsiteY313" fmla="*/ 572774 h 1383677"/>
              <a:gd name="connsiteX314" fmla="*/ 1329158 w 1432296"/>
              <a:gd name="connsiteY314" fmla="*/ 579972 h 1383677"/>
              <a:gd name="connsiteX315" fmla="*/ 1319495 w 1432296"/>
              <a:gd name="connsiteY315" fmla="*/ 587170 h 1383677"/>
              <a:gd name="connsiteX316" fmla="*/ 1307564 w 1432296"/>
              <a:gd name="connsiteY316" fmla="*/ 591903 h 1383677"/>
              <a:gd name="connsiteX317" fmla="*/ 1302732 w 1432296"/>
              <a:gd name="connsiteY317" fmla="*/ 591903 h 1383677"/>
              <a:gd name="connsiteX318" fmla="*/ 1297901 w 1432296"/>
              <a:gd name="connsiteY318" fmla="*/ 589536 h 1383677"/>
              <a:gd name="connsiteX319" fmla="*/ 1293168 w 1432296"/>
              <a:gd name="connsiteY319" fmla="*/ 584803 h 1383677"/>
              <a:gd name="connsiteX320" fmla="*/ 1293168 w 1432296"/>
              <a:gd name="connsiteY320" fmla="*/ 579972 h 1383677"/>
              <a:gd name="connsiteX321" fmla="*/ 1295534 w 1432296"/>
              <a:gd name="connsiteY321" fmla="*/ 575140 h 1383677"/>
              <a:gd name="connsiteX322" fmla="*/ 1297901 w 1432296"/>
              <a:gd name="connsiteY322" fmla="*/ 570407 h 1383677"/>
              <a:gd name="connsiteX323" fmla="*/ 1305099 w 1432296"/>
              <a:gd name="connsiteY323" fmla="*/ 560744 h 1383677"/>
              <a:gd name="connsiteX324" fmla="*/ 1312297 w 1432296"/>
              <a:gd name="connsiteY324" fmla="*/ 553546 h 1383677"/>
              <a:gd name="connsiteX325" fmla="*/ 1333891 w 1432296"/>
              <a:gd name="connsiteY325" fmla="*/ 534418 h 1383677"/>
              <a:gd name="connsiteX326" fmla="*/ 1343554 w 1432296"/>
              <a:gd name="connsiteY326" fmla="*/ 522388 h 1383677"/>
              <a:gd name="connsiteX327" fmla="*/ 1348287 w 1432296"/>
              <a:gd name="connsiteY327" fmla="*/ 520022 h 1383677"/>
              <a:gd name="connsiteX328" fmla="*/ 1355485 w 1432296"/>
              <a:gd name="connsiteY328" fmla="*/ 517557 h 1383677"/>
              <a:gd name="connsiteX329" fmla="*/ 1338722 w 1432296"/>
              <a:gd name="connsiteY329" fmla="*/ 476834 h 1383677"/>
              <a:gd name="connsiteX330" fmla="*/ 1331524 w 1432296"/>
              <a:gd name="connsiteY330" fmla="*/ 484032 h 1383677"/>
              <a:gd name="connsiteX331" fmla="*/ 1317128 w 1432296"/>
              <a:gd name="connsiteY331" fmla="*/ 493596 h 1383677"/>
              <a:gd name="connsiteX332" fmla="*/ 1305099 w 1432296"/>
              <a:gd name="connsiteY332" fmla="*/ 503161 h 1383677"/>
              <a:gd name="connsiteX333" fmla="*/ 1297901 w 1432296"/>
              <a:gd name="connsiteY333" fmla="*/ 507992 h 1383677"/>
              <a:gd name="connsiteX334" fmla="*/ 1293168 w 1432296"/>
              <a:gd name="connsiteY334" fmla="*/ 510359 h 1383677"/>
              <a:gd name="connsiteX335" fmla="*/ 1285970 w 1432296"/>
              <a:gd name="connsiteY335" fmla="*/ 507992 h 1383677"/>
              <a:gd name="connsiteX336" fmla="*/ 1283505 w 1432296"/>
              <a:gd name="connsiteY336" fmla="*/ 503161 h 1383677"/>
              <a:gd name="connsiteX337" fmla="*/ 1281138 w 1432296"/>
              <a:gd name="connsiteY337" fmla="*/ 498428 h 1383677"/>
              <a:gd name="connsiteX338" fmla="*/ 1281138 w 1432296"/>
              <a:gd name="connsiteY338" fmla="*/ 491230 h 1383677"/>
              <a:gd name="connsiteX339" fmla="*/ 1285970 w 1432296"/>
              <a:gd name="connsiteY339" fmla="*/ 481567 h 1383677"/>
              <a:gd name="connsiteX340" fmla="*/ 1293168 w 1432296"/>
              <a:gd name="connsiteY340" fmla="*/ 472002 h 1383677"/>
              <a:gd name="connsiteX341" fmla="*/ 1302732 w 1432296"/>
              <a:gd name="connsiteY341" fmla="*/ 462438 h 1383677"/>
              <a:gd name="connsiteX342" fmla="*/ 1312297 w 1432296"/>
              <a:gd name="connsiteY342" fmla="*/ 455240 h 1383677"/>
              <a:gd name="connsiteX343" fmla="*/ 1319495 w 1432296"/>
              <a:gd name="connsiteY343" fmla="*/ 452775 h 1383677"/>
              <a:gd name="connsiteX344" fmla="*/ 1326693 w 1432296"/>
              <a:gd name="connsiteY344" fmla="*/ 450409 h 1383677"/>
              <a:gd name="connsiteX345" fmla="*/ 1312297 w 1432296"/>
              <a:gd name="connsiteY345" fmla="*/ 423983 h 1383677"/>
              <a:gd name="connsiteX346" fmla="*/ 1302732 w 1432296"/>
              <a:gd name="connsiteY346" fmla="*/ 431181 h 1383677"/>
              <a:gd name="connsiteX347" fmla="*/ 1293168 w 1432296"/>
              <a:gd name="connsiteY347" fmla="*/ 433646 h 1383677"/>
              <a:gd name="connsiteX348" fmla="*/ 1283505 w 1432296"/>
              <a:gd name="connsiteY348" fmla="*/ 436013 h 1383677"/>
              <a:gd name="connsiteX349" fmla="*/ 1278772 w 1432296"/>
              <a:gd name="connsiteY349" fmla="*/ 433646 h 1383677"/>
              <a:gd name="connsiteX350" fmla="*/ 1273940 w 1432296"/>
              <a:gd name="connsiteY350" fmla="*/ 431181 h 1383677"/>
              <a:gd name="connsiteX351" fmla="*/ 1271574 w 1432296"/>
              <a:gd name="connsiteY351" fmla="*/ 421617 h 1383677"/>
              <a:gd name="connsiteX352" fmla="*/ 1271574 w 1432296"/>
              <a:gd name="connsiteY352" fmla="*/ 414419 h 1383677"/>
              <a:gd name="connsiteX353" fmla="*/ 1276307 w 1432296"/>
              <a:gd name="connsiteY353" fmla="*/ 409587 h 1383677"/>
              <a:gd name="connsiteX354" fmla="*/ 1283505 w 1432296"/>
              <a:gd name="connsiteY354" fmla="*/ 402389 h 1383677"/>
              <a:gd name="connsiteX355" fmla="*/ 1293168 w 1432296"/>
              <a:gd name="connsiteY355" fmla="*/ 392825 h 1383677"/>
              <a:gd name="connsiteX356" fmla="*/ 1278772 w 1432296"/>
              <a:gd name="connsiteY356" fmla="*/ 371231 h 1383677"/>
              <a:gd name="connsiteX357" fmla="*/ 1273940 w 1432296"/>
              <a:gd name="connsiteY357" fmla="*/ 376063 h 1383677"/>
              <a:gd name="connsiteX358" fmla="*/ 1264376 w 1432296"/>
              <a:gd name="connsiteY358" fmla="*/ 380796 h 1383677"/>
              <a:gd name="connsiteX359" fmla="*/ 1247515 w 1432296"/>
              <a:gd name="connsiteY359" fmla="*/ 380796 h 1383677"/>
              <a:gd name="connsiteX360" fmla="*/ 1242782 w 1432296"/>
              <a:gd name="connsiteY360" fmla="*/ 378429 h 1383677"/>
              <a:gd name="connsiteX361" fmla="*/ 1240317 w 1432296"/>
              <a:gd name="connsiteY361" fmla="*/ 373598 h 1383677"/>
              <a:gd name="connsiteX362" fmla="*/ 1242782 w 1432296"/>
              <a:gd name="connsiteY362" fmla="*/ 364033 h 1383677"/>
              <a:gd name="connsiteX363" fmla="*/ 1245149 w 1432296"/>
              <a:gd name="connsiteY363" fmla="*/ 356835 h 1383677"/>
              <a:gd name="connsiteX364" fmla="*/ 1257178 w 1432296"/>
              <a:gd name="connsiteY364" fmla="*/ 344806 h 1383677"/>
              <a:gd name="connsiteX365" fmla="*/ 1259545 w 1432296"/>
              <a:gd name="connsiteY365" fmla="*/ 340073 h 1383677"/>
              <a:gd name="connsiteX366" fmla="*/ 1240317 w 1432296"/>
              <a:gd name="connsiteY366" fmla="*/ 316014 h 1383677"/>
              <a:gd name="connsiteX367" fmla="*/ 1230753 w 1432296"/>
              <a:gd name="connsiteY367" fmla="*/ 320846 h 1383677"/>
              <a:gd name="connsiteX368" fmla="*/ 1221188 w 1432296"/>
              <a:gd name="connsiteY368" fmla="*/ 328043 h 1383677"/>
              <a:gd name="connsiteX369" fmla="*/ 1209159 w 1432296"/>
              <a:gd name="connsiteY369" fmla="*/ 328043 h 1383677"/>
              <a:gd name="connsiteX370" fmla="*/ 1206792 w 1432296"/>
              <a:gd name="connsiteY370" fmla="*/ 323212 h 1383677"/>
              <a:gd name="connsiteX371" fmla="*/ 1204327 w 1432296"/>
              <a:gd name="connsiteY371" fmla="*/ 316014 h 1383677"/>
              <a:gd name="connsiteX372" fmla="*/ 1209159 w 1432296"/>
              <a:gd name="connsiteY372" fmla="*/ 308816 h 1383677"/>
              <a:gd name="connsiteX373" fmla="*/ 1213990 w 1432296"/>
              <a:gd name="connsiteY373" fmla="*/ 301618 h 1383677"/>
              <a:gd name="connsiteX374" fmla="*/ 1223555 w 1432296"/>
              <a:gd name="connsiteY374" fmla="*/ 294420 h 1383677"/>
              <a:gd name="connsiteX375" fmla="*/ 1211525 w 1432296"/>
              <a:gd name="connsiteY375" fmla="*/ 280024 h 1383677"/>
              <a:gd name="connsiteX376" fmla="*/ 1204327 w 1432296"/>
              <a:gd name="connsiteY376" fmla="*/ 284856 h 1383677"/>
              <a:gd name="connsiteX377" fmla="*/ 1197129 w 1432296"/>
              <a:gd name="connsiteY377" fmla="*/ 289687 h 1383677"/>
              <a:gd name="connsiteX378" fmla="*/ 1187565 w 1432296"/>
              <a:gd name="connsiteY378" fmla="*/ 289687 h 1383677"/>
              <a:gd name="connsiteX379" fmla="*/ 1182734 w 1432296"/>
              <a:gd name="connsiteY379" fmla="*/ 287222 h 1383677"/>
              <a:gd name="connsiteX380" fmla="*/ 1178001 w 1432296"/>
              <a:gd name="connsiteY380" fmla="*/ 287222 h 1383677"/>
              <a:gd name="connsiteX381" fmla="*/ 1178001 w 1432296"/>
              <a:gd name="connsiteY381" fmla="*/ 282489 h 1383677"/>
              <a:gd name="connsiteX382" fmla="*/ 1180367 w 1432296"/>
              <a:gd name="connsiteY382" fmla="*/ 280024 h 1383677"/>
              <a:gd name="connsiteX383" fmla="*/ 1180367 w 1432296"/>
              <a:gd name="connsiteY383" fmla="*/ 272826 h 1383677"/>
              <a:gd name="connsiteX384" fmla="*/ 1187565 w 1432296"/>
              <a:gd name="connsiteY384" fmla="*/ 265628 h 1383677"/>
              <a:gd name="connsiteX385" fmla="*/ 1192396 w 1432296"/>
              <a:gd name="connsiteY385" fmla="*/ 260895 h 1383677"/>
              <a:gd name="connsiteX386" fmla="*/ 1165971 w 1432296"/>
              <a:gd name="connsiteY386" fmla="*/ 236837 h 1383677"/>
              <a:gd name="connsiteX387" fmla="*/ 1139546 w 1432296"/>
              <a:gd name="connsiteY387" fmla="*/ 215243 h 1383677"/>
              <a:gd name="connsiteX388" fmla="*/ 1113219 w 1432296"/>
              <a:gd name="connsiteY388" fmla="*/ 193649 h 1383677"/>
              <a:gd name="connsiteX389" fmla="*/ 1084427 w 1432296"/>
              <a:gd name="connsiteY389" fmla="*/ 172055 h 1383677"/>
              <a:gd name="connsiteX390" fmla="*/ 1048437 w 1432296"/>
              <a:gd name="connsiteY390" fmla="*/ 150461 h 1383677"/>
              <a:gd name="connsiteX391" fmla="*/ 1009982 w 1432296"/>
              <a:gd name="connsiteY391" fmla="*/ 131332 h 1383677"/>
              <a:gd name="connsiteX392" fmla="*/ 971626 w 1432296"/>
              <a:gd name="connsiteY392" fmla="*/ 112105 h 1383677"/>
              <a:gd name="connsiteX393" fmla="*/ 933270 w 1432296"/>
              <a:gd name="connsiteY393" fmla="*/ 95343 h 1383677"/>
              <a:gd name="connsiteX394" fmla="*/ 892448 w 1432296"/>
              <a:gd name="connsiteY394" fmla="*/ 80947 h 1383677"/>
              <a:gd name="connsiteX395" fmla="*/ 851627 w 1432296"/>
              <a:gd name="connsiteY395" fmla="*/ 71284 h 1383677"/>
              <a:gd name="connsiteX396" fmla="*/ 810904 w 1432296"/>
              <a:gd name="connsiteY396" fmla="*/ 64086 h 1383677"/>
              <a:gd name="connsiteX397" fmla="*/ 767717 w 1432296"/>
              <a:gd name="connsiteY397" fmla="*/ 64086 h 1383677"/>
              <a:gd name="connsiteX398" fmla="*/ 765350 w 1432296"/>
              <a:gd name="connsiteY398" fmla="*/ 66551 h 1383677"/>
              <a:gd name="connsiteX399" fmla="*/ 762885 w 1432296"/>
              <a:gd name="connsiteY399" fmla="*/ 68917 h 1383677"/>
              <a:gd name="connsiteX400" fmla="*/ 758152 w 1432296"/>
              <a:gd name="connsiteY400" fmla="*/ 71284 h 1383677"/>
              <a:gd name="connsiteX401" fmla="*/ 753321 w 1432296"/>
              <a:gd name="connsiteY401" fmla="*/ 68917 h 1383677"/>
              <a:gd name="connsiteX402" fmla="*/ 748489 w 1432296"/>
              <a:gd name="connsiteY402" fmla="*/ 64086 h 1383677"/>
              <a:gd name="connsiteX403" fmla="*/ 414560 w 1432296"/>
              <a:gd name="connsiteY403" fmla="*/ 36745 h 1383677"/>
              <a:gd name="connsiteX404" fmla="*/ 415016 w 1432296"/>
              <a:gd name="connsiteY404" fmla="*/ 37759 h 1383677"/>
              <a:gd name="connsiteX405" fmla="*/ 417383 w 1432296"/>
              <a:gd name="connsiteY405" fmla="*/ 44957 h 1383677"/>
              <a:gd name="connsiteX406" fmla="*/ 415016 w 1432296"/>
              <a:gd name="connsiteY406" fmla="*/ 52155 h 1383677"/>
              <a:gd name="connsiteX407" fmla="*/ 412650 w 1432296"/>
              <a:gd name="connsiteY407" fmla="*/ 56888 h 1383677"/>
              <a:gd name="connsiteX408" fmla="*/ 407818 w 1432296"/>
              <a:gd name="connsiteY408" fmla="*/ 59353 h 1383677"/>
              <a:gd name="connsiteX409" fmla="*/ 400620 w 1432296"/>
              <a:gd name="connsiteY409" fmla="*/ 61719 h 1383677"/>
              <a:gd name="connsiteX410" fmla="*/ 393423 w 1432296"/>
              <a:gd name="connsiteY410" fmla="*/ 61719 h 1383677"/>
              <a:gd name="connsiteX411" fmla="*/ 388591 w 1432296"/>
              <a:gd name="connsiteY411" fmla="*/ 56888 h 1383677"/>
              <a:gd name="connsiteX412" fmla="*/ 384292 w 1432296"/>
              <a:gd name="connsiteY412" fmla="*/ 50350 h 1383677"/>
              <a:gd name="connsiteX413" fmla="*/ 414560 w 1432296"/>
              <a:gd name="connsiteY413" fmla="*/ 36745 h 1383677"/>
              <a:gd name="connsiteX414" fmla="*/ 693371 w 1432296"/>
              <a:gd name="connsiteY414" fmla="*/ 30561 h 1383677"/>
              <a:gd name="connsiteX415" fmla="*/ 714964 w 1432296"/>
              <a:gd name="connsiteY415" fmla="*/ 30561 h 1383677"/>
              <a:gd name="connsiteX416" fmla="*/ 736558 w 1432296"/>
              <a:gd name="connsiteY416" fmla="*/ 35294 h 1383677"/>
              <a:gd name="connsiteX417" fmla="*/ 815736 w 1432296"/>
              <a:gd name="connsiteY417" fmla="*/ 35294 h 1383677"/>
              <a:gd name="connsiteX418" fmla="*/ 839696 w 1432296"/>
              <a:gd name="connsiteY418" fmla="*/ 40125 h 1383677"/>
              <a:gd name="connsiteX419" fmla="*/ 892448 w 1432296"/>
              <a:gd name="connsiteY419" fmla="*/ 49690 h 1383677"/>
              <a:gd name="connsiteX420" fmla="*/ 940468 w 1432296"/>
              <a:gd name="connsiteY420" fmla="*/ 64086 h 1383677"/>
              <a:gd name="connsiteX421" fmla="*/ 998052 w 1432296"/>
              <a:gd name="connsiteY421" fmla="*/ 85680 h 1383677"/>
              <a:gd name="connsiteX422" fmla="*/ 1055635 w 1432296"/>
              <a:gd name="connsiteY422" fmla="*/ 114471 h 1383677"/>
              <a:gd name="connsiteX423" fmla="*/ 1113219 w 1432296"/>
              <a:gd name="connsiteY423" fmla="*/ 143263 h 1383677"/>
              <a:gd name="connsiteX424" fmla="*/ 1139546 w 1432296"/>
              <a:gd name="connsiteY424" fmla="*/ 160124 h 1383677"/>
              <a:gd name="connsiteX425" fmla="*/ 1163605 w 1432296"/>
              <a:gd name="connsiteY425" fmla="*/ 179253 h 1383677"/>
              <a:gd name="connsiteX426" fmla="*/ 1206792 w 1432296"/>
              <a:gd name="connsiteY426" fmla="*/ 215243 h 1383677"/>
              <a:gd name="connsiteX427" fmla="*/ 1247515 w 1432296"/>
              <a:gd name="connsiteY427" fmla="*/ 253697 h 1383677"/>
              <a:gd name="connsiteX428" fmla="*/ 1285970 w 1432296"/>
              <a:gd name="connsiteY428" fmla="*/ 296885 h 1383677"/>
              <a:gd name="connsiteX429" fmla="*/ 1319495 w 1432296"/>
              <a:gd name="connsiteY429" fmla="*/ 342439 h 1383677"/>
              <a:gd name="connsiteX430" fmla="*/ 1348287 w 1432296"/>
              <a:gd name="connsiteY430" fmla="*/ 392825 h 1383677"/>
              <a:gd name="connsiteX431" fmla="*/ 1374712 w 1432296"/>
              <a:gd name="connsiteY431" fmla="*/ 443211 h 1383677"/>
              <a:gd name="connsiteX432" fmla="*/ 1396306 w 1432296"/>
              <a:gd name="connsiteY432" fmla="*/ 495963 h 1383677"/>
              <a:gd name="connsiteX433" fmla="*/ 1413068 w 1432296"/>
              <a:gd name="connsiteY433" fmla="*/ 548813 h 1383677"/>
              <a:gd name="connsiteX434" fmla="*/ 1422731 w 1432296"/>
              <a:gd name="connsiteY434" fmla="*/ 603932 h 1383677"/>
              <a:gd name="connsiteX435" fmla="*/ 1429929 w 1432296"/>
              <a:gd name="connsiteY435" fmla="*/ 656684 h 1383677"/>
              <a:gd name="connsiteX436" fmla="*/ 1432296 w 1432296"/>
              <a:gd name="connsiteY436" fmla="*/ 711901 h 1383677"/>
              <a:gd name="connsiteX437" fmla="*/ 1429929 w 1432296"/>
              <a:gd name="connsiteY437" fmla="*/ 767118 h 1383677"/>
              <a:gd name="connsiteX438" fmla="*/ 1425098 w 1432296"/>
              <a:gd name="connsiteY438" fmla="*/ 819871 h 1383677"/>
              <a:gd name="connsiteX439" fmla="*/ 1415533 w 1432296"/>
              <a:gd name="connsiteY439" fmla="*/ 872623 h 1383677"/>
              <a:gd name="connsiteX440" fmla="*/ 1401138 w 1432296"/>
              <a:gd name="connsiteY440" fmla="*/ 923008 h 1383677"/>
              <a:gd name="connsiteX441" fmla="*/ 1381910 w 1432296"/>
              <a:gd name="connsiteY441" fmla="*/ 973394 h 1383677"/>
              <a:gd name="connsiteX442" fmla="*/ 1360316 w 1432296"/>
              <a:gd name="connsiteY442" fmla="*/ 1021413 h 1383677"/>
              <a:gd name="connsiteX443" fmla="*/ 1333891 w 1432296"/>
              <a:gd name="connsiteY443" fmla="*/ 1066967 h 1383677"/>
              <a:gd name="connsiteX444" fmla="*/ 1302732 w 1432296"/>
              <a:gd name="connsiteY444" fmla="*/ 1110155 h 1383677"/>
              <a:gd name="connsiteX445" fmla="*/ 1269109 w 1432296"/>
              <a:gd name="connsiteY445" fmla="*/ 1153343 h 1383677"/>
              <a:gd name="connsiteX446" fmla="*/ 1233119 w 1432296"/>
              <a:gd name="connsiteY446" fmla="*/ 1191798 h 1383677"/>
              <a:gd name="connsiteX447" fmla="*/ 1192396 w 1432296"/>
              <a:gd name="connsiteY447" fmla="*/ 1225322 h 1383677"/>
              <a:gd name="connsiteX448" fmla="*/ 1146744 w 1432296"/>
              <a:gd name="connsiteY448" fmla="*/ 1256579 h 1383677"/>
              <a:gd name="connsiteX449" fmla="*/ 1098823 w 1432296"/>
              <a:gd name="connsiteY449" fmla="*/ 1285371 h 1383677"/>
              <a:gd name="connsiteX450" fmla="*/ 1058002 w 1432296"/>
              <a:gd name="connsiteY450" fmla="*/ 1306965 h 1383677"/>
              <a:gd name="connsiteX451" fmla="*/ 1014814 w 1432296"/>
              <a:gd name="connsiteY451" fmla="*/ 1323727 h 1383677"/>
              <a:gd name="connsiteX452" fmla="*/ 971626 w 1432296"/>
              <a:gd name="connsiteY452" fmla="*/ 1340489 h 1383677"/>
              <a:gd name="connsiteX453" fmla="*/ 926072 w 1432296"/>
              <a:gd name="connsiteY453" fmla="*/ 1352519 h 1383677"/>
              <a:gd name="connsiteX454" fmla="*/ 882884 w 1432296"/>
              <a:gd name="connsiteY454" fmla="*/ 1364548 h 1383677"/>
              <a:gd name="connsiteX455" fmla="*/ 837330 w 1432296"/>
              <a:gd name="connsiteY455" fmla="*/ 1371746 h 1383677"/>
              <a:gd name="connsiteX456" fmla="*/ 791677 w 1432296"/>
              <a:gd name="connsiteY456" fmla="*/ 1378944 h 1383677"/>
              <a:gd name="connsiteX457" fmla="*/ 743756 w 1432296"/>
              <a:gd name="connsiteY457" fmla="*/ 1381311 h 1383677"/>
              <a:gd name="connsiteX458" fmla="*/ 698103 w 1432296"/>
              <a:gd name="connsiteY458" fmla="*/ 1383677 h 1383677"/>
              <a:gd name="connsiteX459" fmla="*/ 652549 w 1432296"/>
              <a:gd name="connsiteY459" fmla="*/ 1381311 h 1383677"/>
              <a:gd name="connsiteX460" fmla="*/ 606995 w 1432296"/>
              <a:gd name="connsiteY460" fmla="*/ 1376479 h 1383677"/>
              <a:gd name="connsiteX461" fmla="*/ 561342 w 1432296"/>
              <a:gd name="connsiteY461" fmla="*/ 1369281 h 1383677"/>
              <a:gd name="connsiteX462" fmla="*/ 515788 w 1432296"/>
              <a:gd name="connsiteY462" fmla="*/ 1359717 h 1383677"/>
              <a:gd name="connsiteX463" fmla="*/ 472600 w 1432296"/>
              <a:gd name="connsiteY463" fmla="*/ 1347687 h 1383677"/>
              <a:gd name="connsiteX464" fmla="*/ 427046 w 1432296"/>
              <a:gd name="connsiteY464" fmla="*/ 1330925 h 1383677"/>
              <a:gd name="connsiteX465" fmla="*/ 386225 w 1432296"/>
              <a:gd name="connsiteY465" fmla="*/ 1314163 h 1383677"/>
              <a:gd name="connsiteX466" fmla="*/ 383858 w 1432296"/>
              <a:gd name="connsiteY466" fmla="*/ 1311698 h 1383677"/>
              <a:gd name="connsiteX467" fmla="*/ 376660 w 1432296"/>
              <a:gd name="connsiteY467" fmla="*/ 1311698 h 1383677"/>
              <a:gd name="connsiteX468" fmla="*/ 371829 w 1432296"/>
              <a:gd name="connsiteY468" fmla="*/ 1306965 h 1383677"/>
              <a:gd name="connsiteX469" fmla="*/ 338205 w 1432296"/>
              <a:gd name="connsiteY469" fmla="*/ 1287737 h 1383677"/>
              <a:gd name="connsiteX470" fmla="*/ 304680 w 1432296"/>
              <a:gd name="connsiteY470" fmla="*/ 1266144 h 1383677"/>
              <a:gd name="connsiteX471" fmla="*/ 275889 w 1432296"/>
              <a:gd name="connsiteY471" fmla="*/ 1242183 h 1383677"/>
              <a:gd name="connsiteX472" fmla="*/ 247097 w 1432296"/>
              <a:gd name="connsiteY472" fmla="*/ 1215758 h 1383677"/>
              <a:gd name="connsiteX473" fmla="*/ 220671 w 1432296"/>
              <a:gd name="connsiteY473" fmla="*/ 1186966 h 1383677"/>
              <a:gd name="connsiteX474" fmla="*/ 194246 w 1432296"/>
              <a:gd name="connsiteY474" fmla="*/ 1155808 h 1383677"/>
              <a:gd name="connsiteX475" fmla="*/ 172652 w 1432296"/>
              <a:gd name="connsiteY475" fmla="*/ 1124551 h 1383677"/>
              <a:gd name="connsiteX476" fmla="*/ 151058 w 1432296"/>
              <a:gd name="connsiteY476" fmla="*/ 1088561 h 1383677"/>
              <a:gd name="connsiteX477" fmla="*/ 134296 w 1432296"/>
              <a:gd name="connsiteY477" fmla="*/ 1055036 h 1383677"/>
              <a:gd name="connsiteX478" fmla="*/ 117533 w 1432296"/>
              <a:gd name="connsiteY478" fmla="*/ 1019047 h 1383677"/>
              <a:gd name="connsiteX479" fmla="*/ 103138 w 1432296"/>
              <a:gd name="connsiteY479" fmla="*/ 980592 h 1383677"/>
              <a:gd name="connsiteX480" fmla="*/ 91108 w 1432296"/>
              <a:gd name="connsiteY480" fmla="*/ 942236 h 1383677"/>
              <a:gd name="connsiteX481" fmla="*/ 81544 w 1432296"/>
              <a:gd name="connsiteY481" fmla="*/ 903880 h 1383677"/>
              <a:gd name="connsiteX482" fmla="*/ 74346 w 1432296"/>
              <a:gd name="connsiteY482" fmla="*/ 865425 h 1383677"/>
              <a:gd name="connsiteX483" fmla="*/ 69514 w 1432296"/>
              <a:gd name="connsiteY483" fmla="*/ 827069 h 1383677"/>
              <a:gd name="connsiteX484" fmla="*/ 67148 w 1432296"/>
              <a:gd name="connsiteY484" fmla="*/ 786247 h 1383677"/>
              <a:gd name="connsiteX485" fmla="*/ 67148 w 1432296"/>
              <a:gd name="connsiteY485" fmla="*/ 745525 h 1383677"/>
              <a:gd name="connsiteX486" fmla="*/ 67148 w 1432296"/>
              <a:gd name="connsiteY486" fmla="*/ 704703 h 1383677"/>
              <a:gd name="connsiteX487" fmla="*/ 71881 w 1432296"/>
              <a:gd name="connsiteY487" fmla="*/ 663882 h 1383677"/>
              <a:gd name="connsiteX488" fmla="*/ 76712 w 1432296"/>
              <a:gd name="connsiteY488" fmla="*/ 623159 h 1383677"/>
              <a:gd name="connsiteX489" fmla="*/ 83910 w 1432296"/>
              <a:gd name="connsiteY489" fmla="*/ 582338 h 1383677"/>
              <a:gd name="connsiteX490" fmla="*/ 95940 w 1432296"/>
              <a:gd name="connsiteY490" fmla="*/ 541616 h 1383677"/>
              <a:gd name="connsiteX491" fmla="*/ 107870 w 1432296"/>
              <a:gd name="connsiteY491" fmla="*/ 500794 h 1383677"/>
              <a:gd name="connsiteX492" fmla="*/ 122266 w 1432296"/>
              <a:gd name="connsiteY492" fmla="*/ 459973 h 1383677"/>
              <a:gd name="connsiteX493" fmla="*/ 139127 w 1432296"/>
              <a:gd name="connsiteY493" fmla="*/ 421617 h 1383677"/>
              <a:gd name="connsiteX494" fmla="*/ 155890 w 1432296"/>
              <a:gd name="connsiteY494" fmla="*/ 385627 h 1383677"/>
              <a:gd name="connsiteX495" fmla="*/ 177484 w 1432296"/>
              <a:gd name="connsiteY495" fmla="*/ 349637 h 1383677"/>
              <a:gd name="connsiteX496" fmla="*/ 201444 w 1432296"/>
              <a:gd name="connsiteY496" fmla="*/ 313648 h 1383677"/>
              <a:gd name="connsiteX497" fmla="*/ 225503 w 1432296"/>
              <a:gd name="connsiteY497" fmla="*/ 280024 h 1383677"/>
              <a:gd name="connsiteX498" fmla="*/ 251830 w 1432296"/>
              <a:gd name="connsiteY498" fmla="*/ 248866 h 1383677"/>
              <a:gd name="connsiteX499" fmla="*/ 280622 w 1432296"/>
              <a:gd name="connsiteY499" fmla="*/ 220074 h 1383677"/>
              <a:gd name="connsiteX500" fmla="*/ 311878 w 1432296"/>
              <a:gd name="connsiteY500" fmla="*/ 191282 h 1383677"/>
              <a:gd name="connsiteX501" fmla="*/ 340670 w 1432296"/>
              <a:gd name="connsiteY501" fmla="*/ 169689 h 1383677"/>
              <a:gd name="connsiteX502" fmla="*/ 369462 w 1432296"/>
              <a:gd name="connsiteY502" fmla="*/ 150461 h 1383677"/>
              <a:gd name="connsiteX503" fmla="*/ 400620 w 1432296"/>
              <a:gd name="connsiteY503" fmla="*/ 133699 h 1383677"/>
              <a:gd name="connsiteX504" fmla="*/ 431779 w 1432296"/>
              <a:gd name="connsiteY504" fmla="*/ 116936 h 1383677"/>
              <a:gd name="connsiteX505" fmla="*/ 494194 w 1432296"/>
              <a:gd name="connsiteY505" fmla="*/ 88145 h 1383677"/>
              <a:gd name="connsiteX506" fmla="*/ 561342 w 1432296"/>
              <a:gd name="connsiteY506" fmla="*/ 64086 h 1383677"/>
              <a:gd name="connsiteX507" fmla="*/ 599797 w 1432296"/>
              <a:gd name="connsiteY507" fmla="*/ 49690 h 1383677"/>
              <a:gd name="connsiteX508" fmla="*/ 645351 w 1432296"/>
              <a:gd name="connsiteY508" fmla="*/ 37759 h 1383677"/>
              <a:gd name="connsiteX509" fmla="*/ 669312 w 1432296"/>
              <a:gd name="connsiteY509" fmla="*/ 32927 h 1383677"/>
              <a:gd name="connsiteX510" fmla="*/ 693371 w 1432296"/>
              <a:gd name="connsiteY510" fmla="*/ 30561 h 1383677"/>
              <a:gd name="connsiteX511" fmla="*/ 565586 w 1432296"/>
              <a:gd name="connsiteY511" fmla="*/ 0 h 1383677"/>
              <a:gd name="connsiteX512" fmla="*/ 582228 w 1432296"/>
              <a:gd name="connsiteY512" fmla="*/ 12 h 1383677"/>
              <a:gd name="connsiteX513" fmla="*/ 575738 w 1432296"/>
              <a:gd name="connsiteY513" fmla="*/ 6502 h 1383677"/>
              <a:gd name="connsiteX514" fmla="*/ 568540 w 1432296"/>
              <a:gd name="connsiteY514" fmla="*/ 11334 h 1383677"/>
              <a:gd name="connsiteX515" fmla="*/ 558976 w 1432296"/>
              <a:gd name="connsiteY515" fmla="*/ 11334 h 1383677"/>
              <a:gd name="connsiteX516" fmla="*/ 551778 w 1432296"/>
              <a:gd name="connsiteY516" fmla="*/ 6502 h 1383677"/>
              <a:gd name="connsiteX517" fmla="*/ 544580 w 1432296"/>
              <a:gd name="connsiteY517" fmla="*/ 4136 h 1383677"/>
              <a:gd name="connsiteX518" fmla="*/ 543433 w 1432296"/>
              <a:gd name="connsiteY518" fmla="*/ 2410 h 1383677"/>
              <a:gd name="connsiteX519" fmla="*/ 565586 w 1432296"/>
              <a:gd name="connsiteY519" fmla="*/ 0 h 1383677"/>
              <a:gd name="connsiteX0" fmla="*/ 11930 w 1432296"/>
              <a:gd name="connsiteY0" fmla="*/ 745525 h 1383677"/>
              <a:gd name="connsiteX1" fmla="*/ 0 w 1432296"/>
              <a:gd name="connsiteY1" fmla="*/ 716733 h 1383677"/>
              <a:gd name="connsiteX2" fmla="*/ 7198 w 1432296"/>
              <a:gd name="connsiteY2" fmla="*/ 721466 h 1383677"/>
              <a:gd name="connsiteX3" fmla="*/ 11930 w 1432296"/>
              <a:gd name="connsiteY3" fmla="*/ 745525 h 1383677"/>
              <a:gd name="connsiteX4" fmla="*/ 273424 w 1432296"/>
              <a:gd name="connsiteY4" fmla="*/ 146379 h 1383677"/>
              <a:gd name="connsiteX5" fmla="*/ 273424 w 1432296"/>
              <a:gd name="connsiteY5" fmla="*/ 150461 h 1383677"/>
              <a:gd name="connsiteX6" fmla="*/ 271057 w 1432296"/>
              <a:gd name="connsiteY6" fmla="*/ 157659 h 1383677"/>
              <a:gd name="connsiteX7" fmla="*/ 266226 w 1432296"/>
              <a:gd name="connsiteY7" fmla="*/ 164857 h 1383677"/>
              <a:gd name="connsiteX8" fmla="*/ 259028 w 1432296"/>
              <a:gd name="connsiteY8" fmla="*/ 169689 h 1383677"/>
              <a:gd name="connsiteX9" fmla="*/ 253549 w 1432296"/>
              <a:gd name="connsiteY9" fmla="*/ 169689 h 1383677"/>
              <a:gd name="connsiteX10" fmla="*/ 273424 w 1432296"/>
              <a:gd name="connsiteY10" fmla="*/ 146379 h 1383677"/>
              <a:gd name="connsiteX11" fmla="*/ 1208081 w 1432296"/>
              <a:gd name="connsiteY11" fmla="*/ 140034 h 1383677"/>
              <a:gd name="connsiteX12" fmla="*/ 1237426 w 1432296"/>
              <a:gd name="connsiteY12" fmla="*/ 162729 h 1383677"/>
              <a:gd name="connsiteX13" fmla="*/ 1238746 w 1432296"/>
              <a:gd name="connsiteY13" fmla="*/ 164112 h 1383677"/>
              <a:gd name="connsiteX14" fmla="*/ 1230753 w 1432296"/>
              <a:gd name="connsiteY14" fmla="*/ 167322 h 1383677"/>
              <a:gd name="connsiteX15" fmla="*/ 1221188 w 1432296"/>
              <a:gd name="connsiteY15" fmla="*/ 167322 h 1383677"/>
              <a:gd name="connsiteX16" fmla="*/ 1211525 w 1432296"/>
              <a:gd name="connsiteY16" fmla="*/ 162491 h 1383677"/>
              <a:gd name="connsiteX17" fmla="*/ 1206792 w 1432296"/>
              <a:gd name="connsiteY17" fmla="*/ 155293 h 1383677"/>
              <a:gd name="connsiteX18" fmla="*/ 1204327 w 1432296"/>
              <a:gd name="connsiteY18" fmla="*/ 150461 h 1383677"/>
              <a:gd name="connsiteX19" fmla="*/ 1206792 w 1432296"/>
              <a:gd name="connsiteY19" fmla="*/ 143263 h 1383677"/>
              <a:gd name="connsiteX20" fmla="*/ 1208081 w 1432296"/>
              <a:gd name="connsiteY20" fmla="*/ 140034 h 1383677"/>
              <a:gd name="connsiteX21" fmla="*/ 748489 w 1432296"/>
              <a:gd name="connsiteY21" fmla="*/ 64086 h 1383677"/>
              <a:gd name="connsiteX22" fmla="*/ 712499 w 1432296"/>
              <a:gd name="connsiteY22" fmla="*/ 68917 h 1383677"/>
              <a:gd name="connsiteX23" fmla="*/ 676510 w 1432296"/>
              <a:gd name="connsiteY23" fmla="*/ 78482 h 1383677"/>
              <a:gd name="connsiteX24" fmla="*/ 669312 w 1432296"/>
              <a:gd name="connsiteY24" fmla="*/ 78482 h 1383677"/>
              <a:gd name="connsiteX25" fmla="*/ 664579 w 1432296"/>
              <a:gd name="connsiteY25" fmla="*/ 76115 h 1383677"/>
              <a:gd name="connsiteX26" fmla="*/ 662114 w 1432296"/>
              <a:gd name="connsiteY26" fmla="*/ 71284 h 1383677"/>
              <a:gd name="connsiteX27" fmla="*/ 659747 w 1432296"/>
              <a:gd name="connsiteY27" fmla="*/ 66551 h 1383677"/>
              <a:gd name="connsiteX28" fmla="*/ 633322 w 1432296"/>
              <a:gd name="connsiteY28" fmla="*/ 73749 h 1383677"/>
              <a:gd name="connsiteX29" fmla="*/ 575738 w 1432296"/>
              <a:gd name="connsiteY29" fmla="*/ 90511 h 1383677"/>
              <a:gd name="connsiteX30" fmla="*/ 520619 w 1432296"/>
              <a:gd name="connsiteY30" fmla="*/ 114471 h 1383677"/>
              <a:gd name="connsiteX31" fmla="*/ 453373 w 1432296"/>
              <a:gd name="connsiteY31" fmla="*/ 143263 h 1383677"/>
              <a:gd name="connsiteX32" fmla="*/ 422214 w 1432296"/>
              <a:gd name="connsiteY32" fmla="*/ 157659 h 1383677"/>
              <a:gd name="connsiteX33" fmla="*/ 393423 w 1432296"/>
              <a:gd name="connsiteY33" fmla="*/ 176886 h 1383677"/>
              <a:gd name="connsiteX34" fmla="*/ 364631 w 1432296"/>
              <a:gd name="connsiteY34" fmla="*/ 193649 h 1383677"/>
              <a:gd name="connsiteX35" fmla="*/ 335839 w 1432296"/>
              <a:gd name="connsiteY35" fmla="*/ 215243 h 1383677"/>
              <a:gd name="connsiteX36" fmla="*/ 309413 w 1432296"/>
              <a:gd name="connsiteY36" fmla="*/ 239302 h 1383677"/>
              <a:gd name="connsiteX37" fmla="*/ 285453 w 1432296"/>
              <a:gd name="connsiteY37" fmla="*/ 265628 h 1383677"/>
              <a:gd name="connsiteX38" fmla="*/ 261493 w 1432296"/>
              <a:gd name="connsiteY38" fmla="*/ 294420 h 1383677"/>
              <a:gd name="connsiteX39" fmla="*/ 237434 w 1432296"/>
              <a:gd name="connsiteY39" fmla="*/ 325677 h 1383677"/>
              <a:gd name="connsiteX40" fmla="*/ 215840 w 1432296"/>
              <a:gd name="connsiteY40" fmla="*/ 356835 h 1383677"/>
              <a:gd name="connsiteX41" fmla="*/ 196711 w 1432296"/>
              <a:gd name="connsiteY41" fmla="*/ 390459 h 1383677"/>
              <a:gd name="connsiteX42" fmla="*/ 179850 w 1432296"/>
              <a:gd name="connsiteY42" fmla="*/ 423983 h 1383677"/>
              <a:gd name="connsiteX43" fmla="*/ 163088 w 1432296"/>
              <a:gd name="connsiteY43" fmla="*/ 457607 h 1383677"/>
              <a:gd name="connsiteX44" fmla="*/ 148692 w 1432296"/>
              <a:gd name="connsiteY44" fmla="*/ 491230 h 1383677"/>
              <a:gd name="connsiteX45" fmla="*/ 136662 w 1432296"/>
              <a:gd name="connsiteY45" fmla="*/ 527220 h 1383677"/>
              <a:gd name="connsiteX46" fmla="*/ 127098 w 1432296"/>
              <a:gd name="connsiteY46" fmla="*/ 565576 h 1383677"/>
              <a:gd name="connsiteX47" fmla="*/ 117533 w 1432296"/>
              <a:gd name="connsiteY47" fmla="*/ 601566 h 1383677"/>
              <a:gd name="connsiteX48" fmla="*/ 112702 w 1432296"/>
              <a:gd name="connsiteY48" fmla="*/ 637555 h 1383677"/>
              <a:gd name="connsiteX49" fmla="*/ 107870 w 1432296"/>
              <a:gd name="connsiteY49" fmla="*/ 675912 h 1383677"/>
              <a:gd name="connsiteX50" fmla="*/ 105504 w 1432296"/>
              <a:gd name="connsiteY50" fmla="*/ 714268 h 1383677"/>
              <a:gd name="connsiteX51" fmla="*/ 103138 w 1432296"/>
              <a:gd name="connsiteY51" fmla="*/ 752723 h 1383677"/>
              <a:gd name="connsiteX52" fmla="*/ 105504 w 1432296"/>
              <a:gd name="connsiteY52" fmla="*/ 788712 h 1383677"/>
              <a:gd name="connsiteX53" fmla="*/ 110336 w 1432296"/>
              <a:gd name="connsiteY53" fmla="*/ 827069 h 1383677"/>
              <a:gd name="connsiteX54" fmla="*/ 115068 w 1432296"/>
              <a:gd name="connsiteY54" fmla="*/ 872623 h 1383677"/>
              <a:gd name="connsiteX55" fmla="*/ 127098 w 1432296"/>
              <a:gd name="connsiteY55" fmla="*/ 915810 h 1383677"/>
              <a:gd name="connsiteX56" fmla="*/ 139127 w 1432296"/>
              <a:gd name="connsiteY56" fmla="*/ 958998 h 1383677"/>
              <a:gd name="connsiteX57" fmla="*/ 153523 w 1432296"/>
              <a:gd name="connsiteY57" fmla="*/ 1002186 h 1383677"/>
              <a:gd name="connsiteX58" fmla="*/ 172652 w 1432296"/>
              <a:gd name="connsiteY58" fmla="*/ 1043007 h 1383677"/>
              <a:gd name="connsiteX59" fmla="*/ 194246 w 1432296"/>
              <a:gd name="connsiteY59" fmla="*/ 1081363 h 1383677"/>
              <a:gd name="connsiteX60" fmla="*/ 218305 w 1432296"/>
              <a:gd name="connsiteY60" fmla="*/ 1119818 h 1383677"/>
              <a:gd name="connsiteX61" fmla="*/ 247097 w 1432296"/>
              <a:gd name="connsiteY61" fmla="*/ 1155808 h 1383677"/>
              <a:gd name="connsiteX62" fmla="*/ 273424 w 1432296"/>
              <a:gd name="connsiteY62" fmla="*/ 1186966 h 1383677"/>
              <a:gd name="connsiteX63" fmla="*/ 304680 w 1432296"/>
              <a:gd name="connsiteY63" fmla="*/ 1213391 h 1383677"/>
              <a:gd name="connsiteX64" fmla="*/ 338205 w 1432296"/>
              <a:gd name="connsiteY64" fmla="*/ 1237352 h 1383677"/>
              <a:gd name="connsiteX65" fmla="*/ 371829 w 1432296"/>
              <a:gd name="connsiteY65" fmla="*/ 1258946 h 1383677"/>
              <a:gd name="connsiteX66" fmla="*/ 374195 w 1432296"/>
              <a:gd name="connsiteY66" fmla="*/ 1251748 h 1383677"/>
              <a:gd name="connsiteX67" fmla="*/ 379027 w 1432296"/>
              <a:gd name="connsiteY67" fmla="*/ 1244550 h 1383677"/>
              <a:gd name="connsiteX68" fmla="*/ 381393 w 1432296"/>
              <a:gd name="connsiteY68" fmla="*/ 1244550 h 1383677"/>
              <a:gd name="connsiteX69" fmla="*/ 391056 w 1432296"/>
              <a:gd name="connsiteY69" fmla="*/ 1254114 h 1383677"/>
              <a:gd name="connsiteX70" fmla="*/ 398254 w 1432296"/>
              <a:gd name="connsiteY70" fmla="*/ 1268510 h 1383677"/>
              <a:gd name="connsiteX71" fmla="*/ 398254 w 1432296"/>
              <a:gd name="connsiteY71" fmla="*/ 1273341 h 1383677"/>
              <a:gd name="connsiteX72" fmla="*/ 446175 w 1432296"/>
              <a:gd name="connsiteY72" fmla="*/ 1294935 h 1383677"/>
              <a:gd name="connsiteX73" fmla="*/ 443808 w 1432296"/>
              <a:gd name="connsiteY73" fmla="*/ 1282906 h 1383677"/>
              <a:gd name="connsiteX74" fmla="*/ 443808 w 1432296"/>
              <a:gd name="connsiteY74" fmla="*/ 1268510 h 1383677"/>
              <a:gd name="connsiteX75" fmla="*/ 446175 w 1432296"/>
              <a:gd name="connsiteY75" fmla="*/ 1256579 h 1383677"/>
              <a:gd name="connsiteX76" fmla="*/ 448640 w 1432296"/>
              <a:gd name="connsiteY76" fmla="*/ 1244550 h 1383677"/>
              <a:gd name="connsiteX77" fmla="*/ 451006 w 1432296"/>
              <a:gd name="connsiteY77" fmla="*/ 1244550 h 1383677"/>
              <a:gd name="connsiteX78" fmla="*/ 453373 w 1432296"/>
              <a:gd name="connsiteY78" fmla="*/ 1258946 h 1383677"/>
              <a:gd name="connsiteX79" fmla="*/ 458204 w 1432296"/>
              <a:gd name="connsiteY79" fmla="*/ 1270975 h 1383677"/>
              <a:gd name="connsiteX80" fmla="*/ 465402 w 1432296"/>
              <a:gd name="connsiteY80" fmla="*/ 1285371 h 1383677"/>
              <a:gd name="connsiteX81" fmla="*/ 470234 w 1432296"/>
              <a:gd name="connsiteY81" fmla="*/ 1297302 h 1383677"/>
              <a:gd name="connsiteX82" fmla="*/ 474967 w 1432296"/>
              <a:gd name="connsiteY82" fmla="*/ 1304500 h 1383677"/>
              <a:gd name="connsiteX83" fmla="*/ 515788 w 1432296"/>
              <a:gd name="connsiteY83" fmla="*/ 1316529 h 1383677"/>
              <a:gd name="connsiteX84" fmla="*/ 508590 w 1432296"/>
              <a:gd name="connsiteY84" fmla="*/ 1294935 h 1383677"/>
              <a:gd name="connsiteX85" fmla="*/ 506224 w 1432296"/>
              <a:gd name="connsiteY85" fmla="*/ 1282906 h 1383677"/>
              <a:gd name="connsiteX86" fmla="*/ 503758 w 1432296"/>
              <a:gd name="connsiteY86" fmla="*/ 1268510 h 1383677"/>
              <a:gd name="connsiteX87" fmla="*/ 503758 w 1432296"/>
              <a:gd name="connsiteY87" fmla="*/ 1254114 h 1383677"/>
              <a:gd name="connsiteX88" fmla="*/ 506224 w 1432296"/>
              <a:gd name="connsiteY88" fmla="*/ 1249381 h 1383677"/>
              <a:gd name="connsiteX89" fmla="*/ 508590 w 1432296"/>
              <a:gd name="connsiteY89" fmla="*/ 1244550 h 1383677"/>
              <a:gd name="connsiteX90" fmla="*/ 513421 w 1432296"/>
              <a:gd name="connsiteY90" fmla="*/ 1244550 h 1383677"/>
              <a:gd name="connsiteX91" fmla="*/ 518154 w 1432296"/>
              <a:gd name="connsiteY91" fmla="*/ 1246916 h 1383677"/>
              <a:gd name="connsiteX92" fmla="*/ 525352 w 1432296"/>
              <a:gd name="connsiteY92" fmla="*/ 1254114 h 1383677"/>
              <a:gd name="connsiteX93" fmla="*/ 532550 w 1432296"/>
              <a:gd name="connsiteY93" fmla="*/ 1273341 h 1383677"/>
              <a:gd name="connsiteX94" fmla="*/ 539748 w 1432296"/>
              <a:gd name="connsiteY94" fmla="*/ 1299767 h 1383677"/>
              <a:gd name="connsiteX95" fmla="*/ 546946 w 1432296"/>
              <a:gd name="connsiteY95" fmla="*/ 1311698 h 1383677"/>
              <a:gd name="connsiteX96" fmla="*/ 556609 w 1432296"/>
              <a:gd name="connsiteY96" fmla="*/ 1321361 h 1383677"/>
              <a:gd name="connsiteX97" fmla="*/ 558976 w 1432296"/>
              <a:gd name="connsiteY97" fmla="*/ 1326094 h 1383677"/>
              <a:gd name="connsiteX98" fmla="*/ 566174 w 1432296"/>
              <a:gd name="connsiteY98" fmla="*/ 1326094 h 1383677"/>
              <a:gd name="connsiteX99" fmla="*/ 621391 w 1432296"/>
              <a:gd name="connsiteY99" fmla="*/ 1333292 h 1383677"/>
              <a:gd name="connsiteX100" fmla="*/ 602164 w 1432296"/>
              <a:gd name="connsiteY100" fmla="*/ 1299767 h 1383677"/>
              <a:gd name="connsiteX101" fmla="*/ 597332 w 1432296"/>
              <a:gd name="connsiteY101" fmla="*/ 1287737 h 1383677"/>
              <a:gd name="connsiteX102" fmla="*/ 594966 w 1432296"/>
              <a:gd name="connsiteY102" fmla="*/ 1275708 h 1383677"/>
              <a:gd name="connsiteX103" fmla="*/ 592599 w 1432296"/>
              <a:gd name="connsiteY103" fmla="*/ 1263777 h 1383677"/>
              <a:gd name="connsiteX104" fmla="*/ 592599 w 1432296"/>
              <a:gd name="connsiteY104" fmla="*/ 1251748 h 1383677"/>
              <a:gd name="connsiteX105" fmla="*/ 594966 w 1432296"/>
              <a:gd name="connsiteY105" fmla="*/ 1249381 h 1383677"/>
              <a:gd name="connsiteX106" fmla="*/ 599797 w 1432296"/>
              <a:gd name="connsiteY106" fmla="*/ 1249381 h 1383677"/>
              <a:gd name="connsiteX107" fmla="*/ 609361 w 1432296"/>
              <a:gd name="connsiteY107" fmla="*/ 1258946 h 1383677"/>
              <a:gd name="connsiteX108" fmla="*/ 618926 w 1432296"/>
              <a:gd name="connsiteY108" fmla="*/ 1270975 h 1383677"/>
              <a:gd name="connsiteX109" fmla="*/ 635787 w 1432296"/>
              <a:gd name="connsiteY109" fmla="*/ 1294935 h 1383677"/>
              <a:gd name="connsiteX110" fmla="*/ 652549 w 1432296"/>
              <a:gd name="connsiteY110" fmla="*/ 1314163 h 1383677"/>
              <a:gd name="connsiteX111" fmla="*/ 657381 w 1432296"/>
              <a:gd name="connsiteY111" fmla="*/ 1323727 h 1383677"/>
              <a:gd name="connsiteX112" fmla="*/ 664579 w 1432296"/>
              <a:gd name="connsiteY112" fmla="*/ 1335757 h 1383677"/>
              <a:gd name="connsiteX113" fmla="*/ 726895 w 1432296"/>
              <a:gd name="connsiteY113" fmla="*/ 1335757 h 1383677"/>
              <a:gd name="connsiteX114" fmla="*/ 707766 w 1432296"/>
              <a:gd name="connsiteY114" fmla="*/ 1318896 h 1383677"/>
              <a:gd name="connsiteX115" fmla="*/ 693371 w 1432296"/>
              <a:gd name="connsiteY115" fmla="*/ 1297302 h 1383677"/>
              <a:gd name="connsiteX116" fmla="*/ 686173 w 1432296"/>
              <a:gd name="connsiteY116" fmla="*/ 1287737 h 1383677"/>
              <a:gd name="connsiteX117" fmla="*/ 681341 w 1432296"/>
              <a:gd name="connsiteY117" fmla="*/ 1275708 h 1383677"/>
              <a:gd name="connsiteX118" fmla="*/ 676510 w 1432296"/>
              <a:gd name="connsiteY118" fmla="*/ 1263777 h 1383677"/>
              <a:gd name="connsiteX119" fmla="*/ 674143 w 1432296"/>
              <a:gd name="connsiteY119" fmla="*/ 1251748 h 1383677"/>
              <a:gd name="connsiteX120" fmla="*/ 676510 w 1432296"/>
              <a:gd name="connsiteY120" fmla="*/ 1249381 h 1383677"/>
              <a:gd name="connsiteX121" fmla="*/ 678975 w 1432296"/>
              <a:gd name="connsiteY121" fmla="*/ 1249381 h 1383677"/>
              <a:gd name="connsiteX122" fmla="*/ 700568 w 1432296"/>
              <a:gd name="connsiteY122" fmla="*/ 1266144 h 1383677"/>
              <a:gd name="connsiteX123" fmla="*/ 722162 w 1432296"/>
              <a:gd name="connsiteY123" fmla="*/ 1282906 h 1383677"/>
              <a:gd name="connsiteX124" fmla="*/ 741291 w 1432296"/>
              <a:gd name="connsiteY124" fmla="*/ 1302133 h 1383677"/>
              <a:gd name="connsiteX125" fmla="*/ 758152 w 1432296"/>
              <a:gd name="connsiteY125" fmla="*/ 1321361 h 1383677"/>
              <a:gd name="connsiteX126" fmla="*/ 762885 w 1432296"/>
              <a:gd name="connsiteY126" fmla="*/ 1328559 h 1383677"/>
              <a:gd name="connsiteX127" fmla="*/ 762885 w 1432296"/>
              <a:gd name="connsiteY127" fmla="*/ 1335757 h 1383677"/>
              <a:gd name="connsiteX128" fmla="*/ 801340 w 1432296"/>
              <a:gd name="connsiteY128" fmla="*/ 1330925 h 1383677"/>
              <a:gd name="connsiteX129" fmla="*/ 837330 w 1432296"/>
              <a:gd name="connsiteY129" fmla="*/ 1326094 h 1383677"/>
              <a:gd name="connsiteX130" fmla="*/ 801340 w 1432296"/>
              <a:gd name="connsiteY130" fmla="*/ 1287737 h 1383677"/>
              <a:gd name="connsiteX131" fmla="*/ 779746 w 1432296"/>
              <a:gd name="connsiteY131" fmla="*/ 1266144 h 1383677"/>
              <a:gd name="connsiteX132" fmla="*/ 772548 w 1432296"/>
              <a:gd name="connsiteY132" fmla="*/ 1254114 h 1383677"/>
              <a:gd name="connsiteX133" fmla="*/ 767717 w 1432296"/>
              <a:gd name="connsiteY133" fmla="*/ 1239718 h 1383677"/>
              <a:gd name="connsiteX134" fmla="*/ 767717 w 1432296"/>
              <a:gd name="connsiteY134" fmla="*/ 1237352 h 1383677"/>
              <a:gd name="connsiteX135" fmla="*/ 777281 w 1432296"/>
              <a:gd name="connsiteY135" fmla="*/ 1237352 h 1383677"/>
              <a:gd name="connsiteX136" fmla="*/ 784479 w 1432296"/>
              <a:gd name="connsiteY136" fmla="*/ 1239718 h 1383677"/>
              <a:gd name="connsiteX137" fmla="*/ 798875 w 1432296"/>
              <a:gd name="connsiteY137" fmla="*/ 1246916 h 1383677"/>
              <a:gd name="connsiteX138" fmla="*/ 810904 w 1432296"/>
              <a:gd name="connsiteY138" fmla="*/ 1256579 h 1383677"/>
              <a:gd name="connsiteX139" fmla="*/ 822934 w 1432296"/>
              <a:gd name="connsiteY139" fmla="*/ 1266144 h 1383677"/>
              <a:gd name="connsiteX140" fmla="*/ 849261 w 1432296"/>
              <a:gd name="connsiteY140" fmla="*/ 1292569 h 1383677"/>
              <a:gd name="connsiteX141" fmla="*/ 873221 w 1432296"/>
              <a:gd name="connsiteY141" fmla="*/ 1318896 h 1383677"/>
              <a:gd name="connsiteX142" fmla="*/ 875686 w 1432296"/>
              <a:gd name="connsiteY142" fmla="*/ 1318896 h 1383677"/>
              <a:gd name="connsiteX143" fmla="*/ 923607 w 1432296"/>
              <a:gd name="connsiteY143" fmla="*/ 1309331 h 1383677"/>
              <a:gd name="connsiteX144" fmla="*/ 902013 w 1432296"/>
              <a:gd name="connsiteY144" fmla="*/ 1292569 h 1383677"/>
              <a:gd name="connsiteX145" fmla="*/ 882884 w 1432296"/>
              <a:gd name="connsiteY145" fmla="*/ 1273341 h 1383677"/>
              <a:gd name="connsiteX146" fmla="*/ 873221 w 1432296"/>
              <a:gd name="connsiteY146" fmla="*/ 1261312 h 1383677"/>
              <a:gd name="connsiteX147" fmla="*/ 863657 w 1432296"/>
              <a:gd name="connsiteY147" fmla="*/ 1246916 h 1383677"/>
              <a:gd name="connsiteX148" fmla="*/ 856459 w 1432296"/>
              <a:gd name="connsiteY148" fmla="*/ 1232520 h 1383677"/>
              <a:gd name="connsiteX149" fmla="*/ 854092 w 1432296"/>
              <a:gd name="connsiteY149" fmla="*/ 1225322 h 1383677"/>
              <a:gd name="connsiteX150" fmla="*/ 854092 w 1432296"/>
              <a:gd name="connsiteY150" fmla="*/ 1218124 h 1383677"/>
              <a:gd name="connsiteX151" fmla="*/ 856459 w 1432296"/>
              <a:gd name="connsiteY151" fmla="*/ 1215758 h 1383677"/>
              <a:gd name="connsiteX152" fmla="*/ 858825 w 1432296"/>
              <a:gd name="connsiteY152" fmla="*/ 1215758 h 1383677"/>
              <a:gd name="connsiteX153" fmla="*/ 875686 w 1432296"/>
              <a:gd name="connsiteY153" fmla="*/ 1225322 h 1383677"/>
              <a:gd name="connsiteX154" fmla="*/ 890082 w 1432296"/>
              <a:gd name="connsiteY154" fmla="*/ 1237352 h 1383677"/>
              <a:gd name="connsiteX155" fmla="*/ 916409 w 1432296"/>
              <a:gd name="connsiteY155" fmla="*/ 1261312 h 1383677"/>
              <a:gd name="connsiteX156" fmla="*/ 962062 w 1432296"/>
              <a:gd name="connsiteY156" fmla="*/ 1297302 h 1383677"/>
              <a:gd name="connsiteX157" fmla="*/ 1022012 w 1432296"/>
              <a:gd name="connsiteY157" fmla="*/ 1275708 h 1383677"/>
              <a:gd name="connsiteX158" fmla="*/ 998052 w 1432296"/>
              <a:gd name="connsiteY158" fmla="*/ 1258946 h 1383677"/>
              <a:gd name="connsiteX159" fmla="*/ 981190 w 1432296"/>
              <a:gd name="connsiteY159" fmla="*/ 1242183 h 1383677"/>
              <a:gd name="connsiteX160" fmla="*/ 964428 w 1432296"/>
              <a:gd name="connsiteY160" fmla="*/ 1222956 h 1383677"/>
              <a:gd name="connsiteX161" fmla="*/ 950032 w 1432296"/>
              <a:gd name="connsiteY161" fmla="*/ 1203728 h 1383677"/>
              <a:gd name="connsiteX162" fmla="*/ 940468 w 1432296"/>
              <a:gd name="connsiteY162" fmla="*/ 1182135 h 1383677"/>
              <a:gd name="connsiteX163" fmla="*/ 942834 w 1432296"/>
              <a:gd name="connsiteY163" fmla="*/ 1177402 h 1383677"/>
              <a:gd name="connsiteX164" fmla="*/ 947666 w 1432296"/>
              <a:gd name="connsiteY164" fmla="*/ 1174937 h 1383677"/>
              <a:gd name="connsiteX165" fmla="*/ 964428 w 1432296"/>
              <a:gd name="connsiteY165" fmla="*/ 1184600 h 1383677"/>
              <a:gd name="connsiteX166" fmla="*/ 978824 w 1432296"/>
              <a:gd name="connsiteY166" fmla="*/ 1196530 h 1383677"/>
              <a:gd name="connsiteX167" fmla="*/ 1007616 w 1432296"/>
              <a:gd name="connsiteY167" fmla="*/ 1220589 h 1383677"/>
              <a:gd name="connsiteX168" fmla="*/ 1026843 w 1432296"/>
              <a:gd name="connsiteY168" fmla="*/ 1237352 h 1383677"/>
              <a:gd name="connsiteX169" fmla="*/ 1036408 w 1432296"/>
              <a:gd name="connsiteY169" fmla="*/ 1244550 h 1383677"/>
              <a:gd name="connsiteX170" fmla="*/ 1045972 w 1432296"/>
              <a:gd name="connsiteY170" fmla="*/ 1249381 h 1383677"/>
              <a:gd name="connsiteX171" fmla="*/ 1065200 w 1432296"/>
              <a:gd name="connsiteY171" fmla="*/ 1256579 h 1383677"/>
              <a:gd name="connsiteX172" fmla="*/ 1101189 w 1432296"/>
              <a:gd name="connsiteY172" fmla="*/ 1237352 h 1383677"/>
              <a:gd name="connsiteX173" fmla="*/ 1089160 w 1432296"/>
              <a:gd name="connsiteY173" fmla="*/ 1230154 h 1383677"/>
              <a:gd name="connsiteX174" fmla="*/ 1079596 w 1432296"/>
              <a:gd name="connsiteY174" fmla="*/ 1220589 h 1383677"/>
              <a:gd name="connsiteX175" fmla="*/ 1050804 w 1432296"/>
              <a:gd name="connsiteY175" fmla="*/ 1191798 h 1383677"/>
              <a:gd name="connsiteX176" fmla="*/ 1036408 w 1432296"/>
              <a:gd name="connsiteY176" fmla="*/ 1177402 h 1383677"/>
              <a:gd name="connsiteX177" fmla="*/ 1026843 w 1432296"/>
              <a:gd name="connsiteY177" fmla="*/ 1160541 h 1383677"/>
              <a:gd name="connsiteX178" fmla="*/ 1026843 w 1432296"/>
              <a:gd name="connsiteY178" fmla="*/ 1155808 h 1383677"/>
              <a:gd name="connsiteX179" fmla="*/ 1029210 w 1432296"/>
              <a:gd name="connsiteY179" fmla="*/ 1153343 h 1383677"/>
              <a:gd name="connsiteX180" fmla="*/ 1048437 w 1432296"/>
              <a:gd name="connsiteY180" fmla="*/ 1153343 h 1383677"/>
              <a:gd name="connsiteX181" fmla="*/ 1055635 w 1432296"/>
              <a:gd name="connsiteY181" fmla="*/ 1158174 h 1383677"/>
              <a:gd name="connsiteX182" fmla="*/ 1065200 w 1432296"/>
              <a:gd name="connsiteY182" fmla="*/ 1163006 h 1383677"/>
              <a:gd name="connsiteX183" fmla="*/ 1081962 w 1432296"/>
              <a:gd name="connsiteY183" fmla="*/ 1174937 h 1383677"/>
              <a:gd name="connsiteX184" fmla="*/ 1096358 w 1432296"/>
              <a:gd name="connsiteY184" fmla="*/ 1186966 h 1383677"/>
              <a:gd name="connsiteX185" fmla="*/ 1113219 w 1432296"/>
              <a:gd name="connsiteY185" fmla="*/ 1201362 h 1383677"/>
              <a:gd name="connsiteX186" fmla="*/ 1122783 w 1432296"/>
              <a:gd name="connsiteY186" fmla="*/ 1208560 h 1383677"/>
              <a:gd name="connsiteX187" fmla="*/ 1134813 w 1432296"/>
              <a:gd name="connsiteY187" fmla="*/ 1210926 h 1383677"/>
              <a:gd name="connsiteX188" fmla="*/ 1142011 w 1432296"/>
              <a:gd name="connsiteY188" fmla="*/ 1210926 h 1383677"/>
              <a:gd name="connsiteX189" fmla="*/ 1170803 w 1432296"/>
              <a:gd name="connsiteY189" fmla="*/ 1189332 h 1383677"/>
              <a:gd name="connsiteX190" fmla="*/ 1197129 w 1432296"/>
              <a:gd name="connsiteY190" fmla="*/ 1167739 h 1383677"/>
              <a:gd name="connsiteX191" fmla="*/ 1185198 w 1432296"/>
              <a:gd name="connsiteY191" fmla="*/ 1165372 h 1383677"/>
              <a:gd name="connsiteX192" fmla="*/ 1173169 w 1432296"/>
              <a:gd name="connsiteY192" fmla="*/ 1160541 h 1383677"/>
              <a:gd name="connsiteX193" fmla="*/ 1153942 w 1432296"/>
              <a:gd name="connsiteY193" fmla="*/ 1150976 h 1383677"/>
              <a:gd name="connsiteX194" fmla="*/ 1137179 w 1432296"/>
              <a:gd name="connsiteY194" fmla="*/ 1143778 h 1383677"/>
              <a:gd name="connsiteX195" fmla="*/ 1120417 w 1432296"/>
              <a:gd name="connsiteY195" fmla="*/ 1131749 h 1383677"/>
              <a:gd name="connsiteX196" fmla="*/ 1106021 w 1432296"/>
              <a:gd name="connsiteY196" fmla="*/ 1117353 h 1383677"/>
              <a:gd name="connsiteX197" fmla="*/ 1098823 w 1432296"/>
              <a:gd name="connsiteY197" fmla="*/ 1107789 h 1383677"/>
              <a:gd name="connsiteX198" fmla="*/ 1096358 w 1432296"/>
              <a:gd name="connsiteY198" fmla="*/ 1100591 h 1383677"/>
              <a:gd name="connsiteX199" fmla="*/ 1098823 w 1432296"/>
              <a:gd name="connsiteY199" fmla="*/ 1095759 h 1383677"/>
              <a:gd name="connsiteX200" fmla="*/ 1103556 w 1432296"/>
              <a:gd name="connsiteY200" fmla="*/ 1093393 h 1383677"/>
              <a:gd name="connsiteX201" fmla="*/ 1120417 w 1432296"/>
              <a:gd name="connsiteY201" fmla="*/ 1093393 h 1383677"/>
              <a:gd name="connsiteX202" fmla="*/ 1134813 w 1432296"/>
              <a:gd name="connsiteY202" fmla="*/ 1100591 h 1383677"/>
              <a:gd name="connsiteX203" fmla="*/ 1151575 w 1432296"/>
              <a:gd name="connsiteY203" fmla="*/ 1110155 h 1383677"/>
              <a:gd name="connsiteX204" fmla="*/ 1168338 w 1432296"/>
              <a:gd name="connsiteY204" fmla="*/ 1117353 h 1383677"/>
              <a:gd name="connsiteX205" fmla="*/ 1187565 w 1432296"/>
              <a:gd name="connsiteY205" fmla="*/ 1122184 h 1383677"/>
              <a:gd name="connsiteX206" fmla="*/ 1197129 w 1432296"/>
              <a:gd name="connsiteY206" fmla="*/ 1124551 h 1383677"/>
              <a:gd name="connsiteX207" fmla="*/ 1209159 w 1432296"/>
              <a:gd name="connsiteY207" fmla="*/ 1124551 h 1383677"/>
              <a:gd name="connsiteX208" fmla="*/ 1221188 w 1432296"/>
              <a:gd name="connsiteY208" fmla="*/ 1127016 h 1383677"/>
              <a:gd name="connsiteX209" fmla="*/ 1233119 w 1432296"/>
              <a:gd name="connsiteY209" fmla="*/ 1131749 h 1383677"/>
              <a:gd name="connsiteX210" fmla="*/ 1254713 w 1432296"/>
              <a:gd name="connsiteY210" fmla="*/ 1107789 h 1383677"/>
              <a:gd name="connsiteX211" fmla="*/ 1249980 w 1432296"/>
              <a:gd name="connsiteY211" fmla="*/ 1105422 h 1383677"/>
              <a:gd name="connsiteX212" fmla="*/ 1225921 w 1432296"/>
              <a:gd name="connsiteY212" fmla="*/ 1088561 h 1383677"/>
              <a:gd name="connsiteX213" fmla="*/ 1199594 w 1432296"/>
              <a:gd name="connsiteY213" fmla="*/ 1074165 h 1383677"/>
              <a:gd name="connsiteX214" fmla="*/ 1178001 w 1432296"/>
              <a:gd name="connsiteY214" fmla="*/ 1064601 h 1383677"/>
              <a:gd name="connsiteX215" fmla="*/ 1168338 w 1432296"/>
              <a:gd name="connsiteY215" fmla="*/ 1057403 h 1383677"/>
              <a:gd name="connsiteX216" fmla="*/ 1158773 w 1432296"/>
              <a:gd name="connsiteY216" fmla="*/ 1052571 h 1383677"/>
              <a:gd name="connsiteX217" fmla="*/ 1156407 w 1432296"/>
              <a:gd name="connsiteY217" fmla="*/ 1050205 h 1383677"/>
              <a:gd name="connsiteX218" fmla="*/ 1158773 w 1432296"/>
              <a:gd name="connsiteY218" fmla="*/ 1045373 h 1383677"/>
              <a:gd name="connsiteX219" fmla="*/ 1161140 w 1432296"/>
              <a:gd name="connsiteY219" fmla="*/ 1043007 h 1383677"/>
              <a:gd name="connsiteX220" fmla="*/ 1189932 w 1432296"/>
              <a:gd name="connsiteY220" fmla="*/ 1043007 h 1383677"/>
              <a:gd name="connsiteX221" fmla="*/ 1221188 w 1432296"/>
              <a:gd name="connsiteY221" fmla="*/ 1050205 h 1383677"/>
              <a:gd name="connsiteX222" fmla="*/ 1247515 w 1432296"/>
              <a:gd name="connsiteY222" fmla="*/ 1062234 h 1383677"/>
              <a:gd name="connsiteX223" fmla="*/ 1259545 w 1432296"/>
              <a:gd name="connsiteY223" fmla="*/ 1071799 h 1383677"/>
              <a:gd name="connsiteX224" fmla="*/ 1271574 w 1432296"/>
              <a:gd name="connsiteY224" fmla="*/ 1078997 h 1383677"/>
              <a:gd name="connsiteX225" fmla="*/ 1273940 w 1432296"/>
              <a:gd name="connsiteY225" fmla="*/ 1081363 h 1383677"/>
              <a:gd name="connsiteX226" fmla="*/ 1278772 w 1432296"/>
              <a:gd name="connsiteY226" fmla="*/ 1074165 h 1383677"/>
              <a:gd name="connsiteX227" fmla="*/ 1305099 w 1432296"/>
              <a:gd name="connsiteY227" fmla="*/ 1033443 h 1383677"/>
              <a:gd name="connsiteX228" fmla="*/ 1281138 w 1432296"/>
              <a:gd name="connsiteY228" fmla="*/ 1026245 h 1383677"/>
              <a:gd name="connsiteX229" fmla="*/ 1261911 w 1432296"/>
              <a:gd name="connsiteY229" fmla="*/ 1016582 h 1383677"/>
              <a:gd name="connsiteX230" fmla="*/ 1240317 w 1432296"/>
              <a:gd name="connsiteY230" fmla="*/ 1002186 h 1383677"/>
              <a:gd name="connsiteX231" fmla="*/ 1233119 w 1432296"/>
              <a:gd name="connsiteY231" fmla="*/ 992621 h 1383677"/>
              <a:gd name="connsiteX232" fmla="*/ 1230753 w 1432296"/>
              <a:gd name="connsiteY232" fmla="*/ 987790 h 1383677"/>
              <a:gd name="connsiteX233" fmla="*/ 1230753 w 1432296"/>
              <a:gd name="connsiteY233" fmla="*/ 983057 h 1383677"/>
              <a:gd name="connsiteX234" fmla="*/ 1233119 w 1432296"/>
              <a:gd name="connsiteY234" fmla="*/ 978225 h 1383677"/>
              <a:gd name="connsiteX235" fmla="*/ 1235584 w 1432296"/>
              <a:gd name="connsiteY235" fmla="*/ 975859 h 1383677"/>
              <a:gd name="connsiteX236" fmla="*/ 1245149 w 1432296"/>
              <a:gd name="connsiteY236" fmla="*/ 975859 h 1383677"/>
              <a:gd name="connsiteX237" fmla="*/ 1261911 w 1432296"/>
              <a:gd name="connsiteY237" fmla="*/ 980592 h 1383677"/>
              <a:gd name="connsiteX238" fmla="*/ 1293168 w 1432296"/>
              <a:gd name="connsiteY238" fmla="*/ 990255 h 1383677"/>
              <a:gd name="connsiteX239" fmla="*/ 1324326 w 1432296"/>
              <a:gd name="connsiteY239" fmla="*/ 994988 h 1383677"/>
              <a:gd name="connsiteX240" fmla="*/ 1341089 w 1432296"/>
              <a:gd name="connsiteY240" fmla="*/ 956632 h 1383677"/>
              <a:gd name="connsiteX241" fmla="*/ 1309930 w 1432296"/>
              <a:gd name="connsiteY241" fmla="*/ 947067 h 1383677"/>
              <a:gd name="connsiteX242" fmla="*/ 1269109 w 1432296"/>
              <a:gd name="connsiteY242" fmla="*/ 932671 h 1383677"/>
              <a:gd name="connsiteX243" fmla="*/ 1252347 w 1432296"/>
              <a:gd name="connsiteY243" fmla="*/ 923008 h 1383677"/>
              <a:gd name="connsiteX244" fmla="*/ 1235584 w 1432296"/>
              <a:gd name="connsiteY244" fmla="*/ 913444 h 1383677"/>
              <a:gd name="connsiteX245" fmla="*/ 1233119 w 1432296"/>
              <a:gd name="connsiteY245" fmla="*/ 911077 h 1383677"/>
              <a:gd name="connsiteX246" fmla="*/ 1233119 w 1432296"/>
              <a:gd name="connsiteY246" fmla="*/ 908612 h 1383677"/>
              <a:gd name="connsiteX247" fmla="*/ 1235584 w 1432296"/>
              <a:gd name="connsiteY247" fmla="*/ 906246 h 1383677"/>
              <a:gd name="connsiteX248" fmla="*/ 1257178 w 1432296"/>
              <a:gd name="connsiteY248" fmla="*/ 903880 h 1383677"/>
              <a:gd name="connsiteX249" fmla="*/ 1278772 w 1432296"/>
              <a:gd name="connsiteY249" fmla="*/ 903880 h 1383677"/>
              <a:gd name="connsiteX250" fmla="*/ 1297901 w 1432296"/>
              <a:gd name="connsiteY250" fmla="*/ 908612 h 1383677"/>
              <a:gd name="connsiteX251" fmla="*/ 1317128 w 1432296"/>
              <a:gd name="connsiteY251" fmla="*/ 913444 h 1383677"/>
              <a:gd name="connsiteX252" fmla="*/ 1336356 w 1432296"/>
              <a:gd name="connsiteY252" fmla="*/ 915810 h 1383677"/>
              <a:gd name="connsiteX253" fmla="*/ 1353118 w 1432296"/>
              <a:gd name="connsiteY253" fmla="*/ 920642 h 1383677"/>
              <a:gd name="connsiteX254" fmla="*/ 1367514 w 1432296"/>
              <a:gd name="connsiteY254" fmla="*/ 875088 h 1383677"/>
              <a:gd name="connsiteX255" fmla="*/ 1338722 w 1432296"/>
              <a:gd name="connsiteY255" fmla="*/ 877454 h 1383677"/>
              <a:gd name="connsiteX256" fmla="*/ 1312297 w 1432296"/>
              <a:gd name="connsiteY256" fmla="*/ 879821 h 1383677"/>
              <a:gd name="connsiteX257" fmla="*/ 1297901 w 1432296"/>
              <a:gd name="connsiteY257" fmla="*/ 877454 h 1383677"/>
              <a:gd name="connsiteX258" fmla="*/ 1283505 w 1432296"/>
              <a:gd name="connsiteY258" fmla="*/ 872623 h 1383677"/>
              <a:gd name="connsiteX259" fmla="*/ 1257178 w 1432296"/>
              <a:gd name="connsiteY259" fmla="*/ 863058 h 1383677"/>
              <a:gd name="connsiteX260" fmla="*/ 1254713 w 1432296"/>
              <a:gd name="connsiteY260" fmla="*/ 860692 h 1383677"/>
              <a:gd name="connsiteX261" fmla="*/ 1254713 w 1432296"/>
              <a:gd name="connsiteY261" fmla="*/ 858227 h 1383677"/>
              <a:gd name="connsiteX262" fmla="*/ 1257178 w 1432296"/>
              <a:gd name="connsiteY262" fmla="*/ 855860 h 1383677"/>
              <a:gd name="connsiteX263" fmla="*/ 1259545 w 1432296"/>
              <a:gd name="connsiteY263" fmla="*/ 855860 h 1383677"/>
              <a:gd name="connsiteX264" fmla="*/ 1276307 w 1432296"/>
              <a:gd name="connsiteY264" fmla="*/ 853494 h 1383677"/>
              <a:gd name="connsiteX265" fmla="*/ 1290703 w 1432296"/>
              <a:gd name="connsiteY265" fmla="*/ 851029 h 1383677"/>
              <a:gd name="connsiteX266" fmla="*/ 1321960 w 1432296"/>
              <a:gd name="connsiteY266" fmla="*/ 843831 h 1383677"/>
              <a:gd name="connsiteX267" fmla="*/ 1348287 w 1432296"/>
              <a:gd name="connsiteY267" fmla="*/ 839098 h 1383677"/>
              <a:gd name="connsiteX268" fmla="*/ 1362683 w 1432296"/>
              <a:gd name="connsiteY268" fmla="*/ 836633 h 1383677"/>
              <a:gd name="connsiteX269" fmla="*/ 1374712 w 1432296"/>
              <a:gd name="connsiteY269" fmla="*/ 836633 h 1383677"/>
              <a:gd name="connsiteX270" fmla="*/ 1384276 w 1432296"/>
              <a:gd name="connsiteY270" fmla="*/ 788712 h 1383677"/>
              <a:gd name="connsiteX271" fmla="*/ 1367514 w 1432296"/>
              <a:gd name="connsiteY271" fmla="*/ 788712 h 1383677"/>
              <a:gd name="connsiteX272" fmla="*/ 1329158 w 1432296"/>
              <a:gd name="connsiteY272" fmla="*/ 791079 h 1383677"/>
              <a:gd name="connsiteX273" fmla="*/ 1293168 w 1432296"/>
              <a:gd name="connsiteY273" fmla="*/ 793445 h 1383677"/>
              <a:gd name="connsiteX274" fmla="*/ 1276307 w 1432296"/>
              <a:gd name="connsiteY274" fmla="*/ 791079 h 1383677"/>
              <a:gd name="connsiteX275" fmla="*/ 1259545 w 1432296"/>
              <a:gd name="connsiteY275" fmla="*/ 786247 h 1383677"/>
              <a:gd name="connsiteX276" fmla="*/ 1257178 w 1432296"/>
              <a:gd name="connsiteY276" fmla="*/ 783881 h 1383677"/>
              <a:gd name="connsiteX277" fmla="*/ 1259545 w 1432296"/>
              <a:gd name="connsiteY277" fmla="*/ 781514 h 1383677"/>
              <a:gd name="connsiteX278" fmla="*/ 1278772 w 1432296"/>
              <a:gd name="connsiteY278" fmla="*/ 774316 h 1383677"/>
              <a:gd name="connsiteX279" fmla="*/ 1297901 w 1432296"/>
              <a:gd name="connsiteY279" fmla="*/ 767118 h 1383677"/>
              <a:gd name="connsiteX280" fmla="*/ 1341089 w 1432296"/>
              <a:gd name="connsiteY280" fmla="*/ 759920 h 1383677"/>
              <a:gd name="connsiteX281" fmla="*/ 1362683 w 1432296"/>
              <a:gd name="connsiteY281" fmla="*/ 755089 h 1383677"/>
              <a:gd name="connsiteX282" fmla="*/ 1386742 w 1432296"/>
              <a:gd name="connsiteY282" fmla="*/ 755089 h 1383677"/>
              <a:gd name="connsiteX283" fmla="*/ 1389108 w 1432296"/>
              <a:gd name="connsiteY283" fmla="*/ 704703 h 1383677"/>
              <a:gd name="connsiteX284" fmla="*/ 1362683 w 1432296"/>
              <a:gd name="connsiteY284" fmla="*/ 711901 h 1383677"/>
              <a:gd name="connsiteX285" fmla="*/ 1338722 w 1432296"/>
              <a:gd name="connsiteY285" fmla="*/ 719099 h 1383677"/>
              <a:gd name="connsiteX286" fmla="*/ 1314762 w 1432296"/>
              <a:gd name="connsiteY286" fmla="*/ 723931 h 1383677"/>
              <a:gd name="connsiteX287" fmla="*/ 1288336 w 1432296"/>
              <a:gd name="connsiteY287" fmla="*/ 721466 h 1383677"/>
              <a:gd name="connsiteX288" fmla="*/ 1285970 w 1432296"/>
              <a:gd name="connsiteY288" fmla="*/ 719099 h 1383677"/>
              <a:gd name="connsiteX289" fmla="*/ 1283505 w 1432296"/>
              <a:gd name="connsiteY289" fmla="*/ 716733 h 1383677"/>
              <a:gd name="connsiteX290" fmla="*/ 1283505 w 1432296"/>
              <a:gd name="connsiteY290" fmla="*/ 714268 h 1383677"/>
              <a:gd name="connsiteX291" fmla="*/ 1285970 w 1432296"/>
              <a:gd name="connsiteY291" fmla="*/ 709535 h 1383677"/>
              <a:gd name="connsiteX292" fmla="*/ 1297901 w 1432296"/>
              <a:gd name="connsiteY292" fmla="*/ 702337 h 1383677"/>
              <a:gd name="connsiteX293" fmla="*/ 1312297 w 1432296"/>
              <a:gd name="connsiteY293" fmla="*/ 695139 h 1383677"/>
              <a:gd name="connsiteX294" fmla="*/ 1338722 w 1432296"/>
              <a:gd name="connsiteY294" fmla="*/ 683109 h 1383677"/>
              <a:gd name="connsiteX295" fmla="*/ 1386742 w 1432296"/>
              <a:gd name="connsiteY295" fmla="*/ 663882 h 1383677"/>
              <a:gd name="connsiteX296" fmla="*/ 1381910 w 1432296"/>
              <a:gd name="connsiteY296" fmla="*/ 625526 h 1383677"/>
              <a:gd name="connsiteX297" fmla="*/ 1365148 w 1432296"/>
              <a:gd name="connsiteY297" fmla="*/ 635090 h 1383677"/>
              <a:gd name="connsiteX298" fmla="*/ 1348287 w 1432296"/>
              <a:gd name="connsiteY298" fmla="*/ 642288 h 1383677"/>
              <a:gd name="connsiteX299" fmla="*/ 1319495 w 1432296"/>
              <a:gd name="connsiteY299" fmla="*/ 649486 h 1383677"/>
              <a:gd name="connsiteX300" fmla="*/ 1305099 w 1432296"/>
              <a:gd name="connsiteY300" fmla="*/ 651951 h 1383677"/>
              <a:gd name="connsiteX301" fmla="*/ 1290703 w 1432296"/>
              <a:gd name="connsiteY301" fmla="*/ 649486 h 1383677"/>
              <a:gd name="connsiteX302" fmla="*/ 1288336 w 1432296"/>
              <a:gd name="connsiteY302" fmla="*/ 647120 h 1383677"/>
              <a:gd name="connsiteX303" fmla="*/ 1288336 w 1432296"/>
              <a:gd name="connsiteY303" fmla="*/ 642288 h 1383677"/>
              <a:gd name="connsiteX304" fmla="*/ 1297901 w 1432296"/>
              <a:gd name="connsiteY304" fmla="*/ 635090 h 1383677"/>
              <a:gd name="connsiteX305" fmla="*/ 1309930 w 1432296"/>
              <a:gd name="connsiteY305" fmla="*/ 625526 h 1383677"/>
              <a:gd name="connsiteX306" fmla="*/ 1336356 w 1432296"/>
              <a:gd name="connsiteY306" fmla="*/ 611130 h 1383677"/>
              <a:gd name="connsiteX307" fmla="*/ 1355485 w 1432296"/>
              <a:gd name="connsiteY307" fmla="*/ 596734 h 1383677"/>
              <a:gd name="connsiteX308" fmla="*/ 1365148 w 1432296"/>
              <a:gd name="connsiteY308" fmla="*/ 591903 h 1383677"/>
              <a:gd name="connsiteX309" fmla="*/ 1374712 w 1432296"/>
              <a:gd name="connsiteY309" fmla="*/ 587170 h 1383677"/>
              <a:gd name="connsiteX310" fmla="*/ 1365148 w 1432296"/>
              <a:gd name="connsiteY310" fmla="*/ 546348 h 1383677"/>
              <a:gd name="connsiteX311" fmla="*/ 1353118 w 1432296"/>
              <a:gd name="connsiteY311" fmla="*/ 560744 h 1383677"/>
              <a:gd name="connsiteX312" fmla="*/ 1338722 w 1432296"/>
              <a:gd name="connsiteY312" fmla="*/ 572774 h 1383677"/>
              <a:gd name="connsiteX313" fmla="*/ 1329158 w 1432296"/>
              <a:gd name="connsiteY313" fmla="*/ 579972 h 1383677"/>
              <a:gd name="connsiteX314" fmla="*/ 1319495 w 1432296"/>
              <a:gd name="connsiteY314" fmla="*/ 587170 h 1383677"/>
              <a:gd name="connsiteX315" fmla="*/ 1307564 w 1432296"/>
              <a:gd name="connsiteY315" fmla="*/ 591903 h 1383677"/>
              <a:gd name="connsiteX316" fmla="*/ 1302732 w 1432296"/>
              <a:gd name="connsiteY316" fmla="*/ 591903 h 1383677"/>
              <a:gd name="connsiteX317" fmla="*/ 1297901 w 1432296"/>
              <a:gd name="connsiteY317" fmla="*/ 589536 h 1383677"/>
              <a:gd name="connsiteX318" fmla="*/ 1293168 w 1432296"/>
              <a:gd name="connsiteY318" fmla="*/ 584803 h 1383677"/>
              <a:gd name="connsiteX319" fmla="*/ 1293168 w 1432296"/>
              <a:gd name="connsiteY319" fmla="*/ 579972 h 1383677"/>
              <a:gd name="connsiteX320" fmla="*/ 1295534 w 1432296"/>
              <a:gd name="connsiteY320" fmla="*/ 575140 h 1383677"/>
              <a:gd name="connsiteX321" fmla="*/ 1297901 w 1432296"/>
              <a:gd name="connsiteY321" fmla="*/ 570407 h 1383677"/>
              <a:gd name="connsiteX322" fmla="*/ 1305099 w 1432296"/>
              <a:gd name="connsiteY322" fmla="*/ 560744 h 1383677"/>
              <a:gd name="connsiteX323" fmla="*/ 1312297 w 1432296"/>
              <a:gd name="connsiteY323" fmla="*/ 553546 h 1383677"/>
              <a:gd name="connsiteX324" fmla="*/ 1333891 w 1432296"/>
              <a:gd name="connsiteY324" fmla="*/ 534418 h 1383677"/>
              <a:gd name="connsiteX325" fmla="*/ 1343554 w 1432296"/>
              <a:gd name="connsiteY325" fmla="*/ 522388 h 1383677"/>
              <a:gd name="connsiteX326" fmla="*/ 1348287 w 1432296"/>
              <a:gd name="connsiteY326" fmla="*/ 520022 h 1383677"/>
              <a:gd name="connsiteX327" fmla="*/ 1355485 w 1432296"/>
              <a:gd name="connsiteY327" fmla="*/ 517557 h 1383677"/>
              <a:gd name="connsiteX328" fmla="*/ 1338722 w 1432296"/>
              <a:gd name="connsiteY328" fmla="*/ 476834 h 1383677"/>
              <a:gd name="connsiteX329" fmla="*/ 1331524 w 1432296"/>
              <a:gd name="connsiteY329" fmla="*/ 484032 h 1383677"/>
              <a:gd name="connsiteX330" fmla="*/ 1317128 w 1432296"/>
              <a:gd name="connsiteY330" fmla="*/ 493596 h 1383677"/>
              <a:gd name="connsiteX331" fmla="*/ 1305099 w 1432296"/>
              <a:gd name="connsiteY331" fmla="*/ 503161 h 1383677"/>
              <a:gd name="connsiteX332" fmla="*/ 1297901 w 1432296"/>
              <a:gd name="connsiteY332" fmla="*/ 507992 h 1383677"/>
              <a:gd name="connsiteX333" fmla="*/ 1293168 w 1432296"/>
              <a:gd name="connsiteY333" fmla="*/ 510359 h 1383677"/>
              <a:gd name="connsiteX334" fmla="*/ 1285970 w 1432296"/>
              <a:gd name="connsiteY334" fmla="*/ 507992 h 1383677"/>
              <a:gd name="connsiteX335" fmla="*/ 1283505 w 1432296"/>
              <a:gd name="connsiteY335" fmla="*/ 503161 h 1383677"/>
              <a:gd name="connsiteX336" fmla="*/ 1281138 w 1432296"/>
              <a:gd name="connsiteY336" fmla="*/ 498428 h 1383677"/>
              <a:gd name="connsiteX337" fmla="*/ 1281138 w 1432296"/>
              <a:gd name="connsiteY337" fmla="*/ 491230 h 1383677"/>
              <a:gd name="connsiteX338" fmla="*/ 1285970 w 1432296"/>
              <a:gd name="connsiteY338" fmla="*/ 481567 h 1383677"/>
              <a:gd name="connsiteX339" fmla="*/ 1293168 w 1432296"/>
              <a:gd name="connsiteY339" fmla="*/ 472002 h 1383677"/>
              <a:gd name="connsiteX340" fmla="*/ 1302732 w 1432296"/>
              <a:gd name="connsiteY340" fmla="*/ 462438 h 1383677"/>
              <a:gd name="connsiteX341" fmla="*/ 1312297 w 1432296"/>
              <a:gd name="connsiteY341" fmla="*/ 455240 h 1383677"/>
              <a:gd name="connsiteX342" fmla="*/ 1319495 w 1432296"/>
              <a:gd name="connsiteY342" fmla="*/ 452775 h 1383677"/>
              <a:gd name="connsiteX343" fmla="*/ 1326693 w 1432296"/>
              <a:gd name="connsiteY343" fmla="*/ 450409 h 1383677"/>
              <a:gd name="connsiteX344" fmla="*/ 1312297 w 1432296"/>
              <a:gd name="connsiteY344" fmla="*/ 423983 h 1383677"/>
              <a:gd name="connsiteX345" fmla="*/ 1302732 w 1432296"/>
              <a:gd name="connsiteY345" fmla="*/ 431181 h 1383677"/>
              <a:gd name="connsiteX346" fmla="*/ 1293168 w 1432296"/>
              <a:gd name="connsiteY346" fmla="*/ 433646 h 1383677"/>
              <a:gd name="connsiteX347" fmla="*/ 1283505 w 1432296"/>
              <a:gd name="connsiteY347" fmla="*/ 436013 h 1383677"/>
              <a:gd name="connsiteX348" fmla="*/ 1278772 w 1432296"/>
              <a:gd name="connsiteY348" fmla="*/ 433646 h 1383677"/>
              <a:gd name="connsiteX349" fmla="*/ 1273940 w 1432296"/>
              <a:gd name="connsiteY349" fmla="*/ 431181 h 1383677"/>
              <a:gd name="connsiteX350" fmla="*/ 1271574 w 1432296"/>
              <a:gd name="connsiteY350" fmla="*/ 421617 h 1383677"/>
              <a:gd name="connsiteX351" fmla="*/ 1271574 w 1432296"/>
              <a:gd name="connsiteY351" fmla="*/ 414419 h 1383677"/>
              <a:gd name="connsiteX352" fmla="*/ 1276307 w 1432296"/>
              <a:gd name="connsiteY352" fmla="*/ 409587 h 1383677"/>
              <a:gd name="connsiteX353" fmla="*/ 1283505 w 1432296"/>
              <a:gd name="connsiteY353" fmla="*/ 402389 h 1383677"/>
              <a:gd name="connsiteX354" fmla="*/ 1293168 w 1432296"/>
              <a:gd name="connsiteY354" fmla="*/ 392825 h 1383677"/>
              <a:gd name="connsiteX355" fmla="*/ 1278772 w 1432296"/>
              <a:gd name="connsiteY355" fmla="*/ 371231 h 1383677"/>
              <a:gd name="connsiteX356" fmla="*/ 1273940 w 1432296"/>
              <a:gd name="connsiteY356" fmla="*/ 376063 h 1383677"/>
              <a:gd name="connsiteX357" fmla="*/ 1264376 w 1432296"/>
              <a:gd name="connsiteY357" fmla="*/ 380796 h 1383677"/>
              <a:gd name="connsiteX358" fmla="*/ 1247515 w 1432296"/>
              <a:gd name="connsiteY358" fmla="*/ 380796 h 1383677"/>
              <a:gd name="connsiteX359" fmla="*/ 1242782 w 1432296"/>
              <a:gd name="connsiteY359" fmla="*/ 378429 h 1383677"/>
              <a:gd name="connsiteX360" fmla="*/ 1240317 w 1432296"/>
              <a:gd name="connsiteY360" fmla="*/ 373598 h 1383677"/>
              <a:gd name="connsiteX361" fmla="*/ 1242782 w 1432296"/>
              <a:gd name="connsiteY361" fmla="*/ 364033 h 1383677"/>
              <a:gd name="connsiteX362" fmla="*/ 1245149 w 1432296"/>
              <a:gd name="connsiteY362" fmla="*/ 356835 h 1383677"/>
              <a:gd name="connsiteX363" fmla="*/ 1257178 w 1432296"/>
              <a:gd name="connsiteY363" fmla="*/ 344806 h 1383677"/>
              <a:gd name="connsiteX364" fmla="*/ 1259545 w 1432296"/>
              <a:gd name="connsiteY364" fmla="*/ 340073 h 1383677"/>
              <a:gd name="connsiteX365" fmla="*/ 1240317 w 1432296"/>
              <a:gd name="connsiteY365" fmla="*/ 316014 h 1383677"/>
              <a:gd name="connsiteX366" fmla="*/ 1230753 w 1432296"/>
              <a:gd name="connsiteY366" fmla="*/ 320846 h 1383677"/>
              <a:gd name="connsiteX367" fmla="*/ 1221188 w 1432296"/>
              <a:gd name="connsiteY367" fmla="*/ 328043 h 1383677"/>
              <a:gd name="connsiteX368" fmla="*/ 1209159 w 1432296"/>
              <a:gd name="connsiteY368" fmla="*/ 328043 h 1383677"/>
              <a:gd name="connsiteX369" fmla="*/ 1206792 w 1432296"/>
              <a:gd name="connsiteY369" fmla="*/ 323212 h 1383677"/>
              <a:gd name="connsiteX370" fmla="*/ 1204327 w 1432296"/>
              <a:gd name="connsiteY370" fmla="*/ 316014 h 1383677"/>
              <a:gd name="connsiteX371" fmla="*/ 1209159 w 1432296"/>
              <a:gd name="connsiteY371" fmla="*/ 308816 h 1383677"/>
              <a:gd name="connsiteX372" fmla="*/ 1213990 w 1432296"/>
              <a:gd name="connsiteY372" fmla="*/ 301618 h 1383677"/>
              <a:gd name="connsiteX373" fmla="*/ 1223555 w 1432296"/>
              <a:gd name="connsiteY373" fmla="*/ 294420 h 1383677"/>
              <a:gd name="connsiteX374" fmla="*/ 1211525 w 1432296"/>
              <a:gd name="connsiteY374" fmla="*/ 280024 h 1383677"/>
              <a:gd name="connsiteX375" fmla="*/ 1204327 w 1432296"/>
              <a:gd name="connsiteY375" fmla="*/ 284856 h 1383677"/>
              <a:gd name="connsiteX376" fmla="*/ 1197129 w 1432296"/>
              <a:gd name="connsiteY376" fmla="*/ 289687 h 1383677"/>
              <a:gd name="connsiteX377" fmla="*/ 1187565 w 1432296"/>
              <a:gd name="connsiteY377" fmla="*/ 289687 h 1383677"/>
              <a:gd name="connsiteX378" fmla="*/ 1182734 w 1432296"/>
              <a:gd name="connsiteY378" fmla="*/ 287222 h 1383677"/>
              <a:gd name="connsiteX379" fmla="*/ 1178001 w 1432296"/>
              <a:gd name="connsiteY379" fmla="*/ 287222 h 1383677"/>
              <a:gd name="connsiteX380" fmla="*/ 1178001 w 1432296"/>
              <a:gd name="connsiteY380" fmla="*/ 282489 h 1383677"/>
              <a:gd name="connsiteX381" fmla="*/ 1180367 w 1432296"/>
              <a:gd name="connsiteY381" fmla="*/ 280024 h 1383677"/>
              <a:gd name="connsiteX382" fmla="*/ 1180367 w 1432296"/>
              <a:gd name="connsiteY382" fmla="*/ 272826 h 1383677"/>
              <a:gd name="connsiteX383" fmla="*/ 1187565 w 1432296"/>
              <a:gd name="connsiteY383" fmla="*/ 265628 h 1383677"/>
              <a:gd name="connsiteX384" fmla="*/ 1192396 w 1432296"/>
              <a:gd name="connsiteY384" fmla="*/ 260895 h 1383677"/>
              <a:gd name="connsiteX385" fmla="*/ 1165971 w 1432296"/>
              <a:gd name="connsiteY385" fmla="*/ 236837 h 1383677"/>
              <a:gd name="connsiteX386" fmla="*/ 1139546 w 1432296"/>
              <a:gd name="connsiteY386" fmla="*/ 215243 h 1383677"/>
              <a:gd name="connsiteX387" fmla="*/ 1113219 w 1432296"/>
              <a:gd name="connsiteY387" fmla="*/ 193649 h 1383677"/>
              <a:gd name="connsiteX388" fmla="*/ 1084427 w 1432296"/>
              <a:gd name="connsiteY388" fmla="*/ 172055 h 1383677"/>
              <a:gd name="connsiteX389" fmla="*/ 1048437 w 1432296"/>
              <a:gd name="connsiteY389" fmla="*/ 150461 h 1383677"/>
              <a:gd name="connsiteX390" fmla="*/ 1009982 w 1432296"/>
              <a:gd name="connsiteY390" fmla="*/ 131332 h 1383677"/>
              <a:gd name="connsiteX391" fmla="*/ 971626 w 1432296"/>
              <a:gd name="connsiteY391" fmla="*/ 112105 h 1383677"/>
              <a:gd name="connsiteX392" fmla="*/ 933270 w 1432296"/>
              <a:gd name="connsiteY392" fmla="*/ 95343 h 1383677"/>
              <a:gd name="connsiteX393" fmla="*/ 892448 w 1432296"/>
              <a:gd name="connsiteY393" fmla="*/ 80947 h 1383677"/>
              <a:gd name="connsiteX394" fmla="*/ 851627 w 1432296"/>
              <a:gd name="connsiteY394" fmla="*/ 71284 h 1383677"/>
              <a:gd name="connsiteX395" fmla="*/ 810904 w 1432296"/>
              <a:gd name="connsiteY395" fmla="*/ 64086 h 1383677"/>
              <a:gd name="connsiteX396" fmla="*/ 767717 w 1432296"/>
              <a:gd name="connsiteY396" fmla="*/ 64086 h 1383677"/>
              <a:gd name="connsiteX397" fmla="*/ 765350 w 1432296"/>
              <a:gd name="connsiteY397" fmla="*/ 66551 h 1383677"/>
              <a:gd name="connsiteX398" fmla="*/ 762885 w 1432296"/>
              <a:gd name="connsiteY398" fmla="*/ 68917 h 1383677"/>
              <a:gd name="connsiteX399" fmla="*/ 758152 w 1432296"/>
              <a:gd name="connsiteY399" fmla="*/ 71284 h 1383677"/>
              <a:gd name="connsiteX400" fmla="*/ 753321 w 1432296"/>
              <a:gd name="connsiteY400" fmla="*/ 68917 h 1383677"/>
              <a:gd name="connsiteX401" fmla="*/ 748489 w 1432296"/>
              <a:gd name="connsiteY401" fmla="*/ 64086 h 1383677"/>
              <a:gd name="connsiteX402" fmla="*/ 414560 w 1432296"/>
              <a:gd name="connsiteY402" fmla="*/ 36745 h 1383677"/>
              <a:gd name="connsiteX403" fmla="*/ 415016 w 1432296"/>
              <a:gd name="connsiteY403" fmla="*/ 37759 h 1383677"/>
              <a:gd name="connsiteX404" fmla="*/ 417383 w 1432296"/>
              <a:gd name="connsiteY404" fmla="*/ 44957 h 1383677"/>
              <a:gd name="connsiteX405" fmla="*/ 415016 w 1432296"/>
              <a:gd name="connsiteY405" fmla="*/ 52155 h 1383677"/>
              <a:gd name="connsiteX406" fmla="*/ 412650 w 1432296"/>
              <a:gd name="connsiteY406" fmla="*/ 56888 h 1383677"/>
              <a:gd name="connsiteX407" fmla="*/ 407818 w 1432296"/>
              <a:gd name="connsiteY407" fmla="*/ 59353 h 1383677"/>
              <a:gd name="connsiteX408" fmla="*/ 400620 w 1432296"/>
              <a:gd name="connsiteY408" fmla="*/ 61719 h 1383677"/>
              <a:gd name="connsiteX409" fmla="*/ 393423 w 1432296"/>
              <a:gd name="connsiteY409" fmla="*/ 61719 h 1383677"/>
              <a:gd name="connsiteX410" fmla="*/ 388591 w 1432296"/>
              <a:gd name="connsiteY410" fmla="*/ 56888 h 1383677"/>
              <a:gd name="connsiteX411" fmla="*/ 384292 w 1432296"/>
              <a:gd name="connsiteY411" fmla="*/ 50350 h 1383677"/>
              <a:gd name="connsiteX412" fmla="*/ 414560 w 1432296"/>
              <a:gd name="connsiteY412" fmla="*/ 36745 h 1383677"/>
              <a:gd name="connsiteX413" fmla="*/ 693371 w 1432296"/>
              <a:gd name="connsiteY413" fmla="*/ 30561 h 1383677"/>
              <a:gd name="connsiteX414" fmla="*/ 714964 w 1432296"/>
              <a:gd name="connsiteY414" fmla="*/ 30561 h 1383677"/>
              <a:gd name="connsiteX415" fmla="*/ 736558 w 1432296"/>
              <a:gd name="connsiteY415" fmla="*/ 35294 h 1383677"/>
              <a:gd name="connsiteX416" fmla="*/ 815736 w 1432296"/>
              <a:gd name="connsiteY416" fmla="*/ 35294 h 1383677"/>
              <a:gd name="connsiteX417" fmla="*/ 839696 w 1432296"/>
              <a:gd name="connsiteY417" fmla="*/ 40125 h 1383677"/>
              <a:gd name="connsiteX418" fmla="*/ 892448 w 1432296"/>
              <a:gd name="connsiteY418" fmla="*/ 49690 h 1383677"/>
              <a:gd name="connsiteX419" fmla="*/ 940468 w 1432296"/>
              <a:gd name="connsiteY419" fmla="*/ 64086 h 1383677"/>
              <a:gd name="connsiteX420" fmla="*/ 998052 w 1432296"/>
              <a:gd name="connsiteY420" fmla="*/ 85680 h 1383677"/>
              <a:gd name="connsiteX421" fmla="*/ 1055635 w 1432296"/>
              <a:gd name="connsiteY421" fmla="*/ 114471 h 1383677"/>
              <a:gd name="connsiteX422" fmla="*/ 1113219 w 1432296"/>
              <a:gd name="connsiteY422" fmla="*/ 143263 h 1383677"/>
              <a:gd name="connsiteX423" fmla="*/ 1139546 w 1432296"/>
              <a:gd name="connsiteY423" fmla="*/ 160124 h 1383677"/>
              <a:gd name="connsiteX424" fmla="*/ 1163605 w 1432296"/>
              <a:gd name="connsiteY424" fmla="*/ 179253 h 1383677"/>
              <a:gd name="connsiteX425" fmla="*/ 1206792 w 1432296"/>
              <a:gd name="connsiteY425" fmla="*/ 215243 h 1383677"/>
              <a:gd name="connsiteX426" fmla="*/ 1247515 w 1432296"/>
              <a:gd name="connsiteY426" fmla="*/ 253697 h 1383677"/>
              <a:gd name="connsiteX427" fmla="*/ 1285970 w 1432296"/>
              <a:gd name="connsiteY427" fmla="*/ 296885 h 1383677"/>
              <a:gd name="connsiteX428" fmla="*/ 1319495 w 1432296"/>
              <a:gd name="connsiteY428" fmla="*/ 342439 h 1383677"/>
              <a:gd name="connsiteX429" fmla="*/ 1348287 w 1432296"/>
              <a:gd name="connsiteY429" fmla="*/ 392825 h 1383677"/>
              <a:gd name="connsiteX430" fmla="*/ 1374712 w 1432296"/>
              <a:gd name="connsiteY430" fmla="*/ 443211 h 1383677"/>
              <a:gd name="connsiteX431" fmla="*/ 1396306 w 1432296"/>
              <a:gd name="connsiteY431" fmla="*/ 495963 h 1383677"/>
              <a:gd name="connsiteX432" fmla="*/ 1413068 w 1432296"/>
              <a:gd name="connsiteY432" fmla="*/ 548813 h 1383677"/>
              <a:gd name="connsiteX433" fmla="*/ 1422731 w 1432296"/>
              <a:gd name="connsiteY433" fmla="*/ 603932 h 1383677"/>
              <a:gd name="connsiteX434" fmla="*/ 1429929 w 1432296"/>
              <a:gd name="connsiteY434" fmla="*/ 656684 h 1383677"/>
              <a:gd name="connsiteX435" fmla="*/ 1432296 w 1432296"/>
              <a:gd name="connsiteY435" fmla="*/ 711901 h 1383677"/>
              <a:gd name="connsiteX436" fmla="*/ 1429929 w 1432296"/>
              <a:gd name="connsiteY436" fmla="*/ 767118 h 1383677"/>
              <a:gd name="connsiteX437" fmla="*/ 1425098 w 1432296"/>
              <a:gd name="connsiteY437" fmla="*/ 819871 h 1383677"/>
              <a:gd name="connsiteX438" fmla="*/ 1415533 w 1432296"/>
              <a:gd name="connsiteY438" fmla="*/ 872623 h 1383677"/>
              <a:gd name="connsiteX439" fmla="*/ 1401138 w 1432296"/>
              <a:gd name="connsiteY439" fmla="*/ 923008 h 1383677"/>
              <a:gd name="connsiteX440" fmla="*/ 1381910 w 1432296"/>
              <a:gd name="connsiteY440" fmla="*/ 973394 h 1383677"/>
              <a:gd name="connsiteX441" fmla="*/ 1360316 w 1432296"/>
              <a:gd name="connsiteY441" fmla="*/ 1021413 h 1383677"/>
              <a:gd name="connsiteX442" fmla="*/ 1333891 w 1432296"/>
              <a:gd name="connsiteY442" fmla="*/ 1066967 h 1383677"/>
              <a:gd name="connsiteX443" fmla="*/ 1302732 w 1432296"/>
              <a:gd name="connsiteY443" fmla="*/ 1110155 h 1383677"/>
              <a:gd name="connsiteX444" fmla="*/ 1269109 w 1432296"/>
              <a:gd name="connsiteY444" fmla="*/ 1153343 h 1383677"/>
              <a:gd name="connsiteX445" fmla="*/ 1233119 w 1432296"/>
              <a:gd name="connsiteY445" fmla="*/ 1191798 h 1383677"/>
              <a:gd name="connsiteX446" fmla="*/ 1192396 w 1432296"/>
              <a:gd name="connsiteY446" fmla="*/ 1225322 h 1383677"/>
              <a:gd name="connsiteX447" fmla="*/ 1146744 w 1432296"/>
              <a:gd name="connsiteY447" fmla="*/ 1256579 h 1383677"/>
              <a:gd name="connsiteX448" fmla="*/ 1098823 w 1432296"/>
              <a:gd name="connsiteY448" fmla="*/ 1285371 h 1383677"/>
              <a:gd name="connsiteX449" fmla="*/ 1058002 w 1432296"/>
              <a:gd name="connsiteY449" fmla="*/ 1306965 h 1383677"/>
              <a:gd name="connsiteX450" fmla="*/ 1014814 w 1432296"/>
              <a:gd name="connsiteY450" fmla="*/ 1323727 h 1383677"/>
              <a:gd name="connsiteX451" fmla="*/ 971626 w 1432296"/>
              <a:gd name="connsiteY451" fmla="*/ 1340489 h 1383677"/>
              <a:gd name="connsiteX452" fmla="*/ 926072 w 1432296"/>
              <a:gd name="connsiteY452" fmla="*/ 1352519 h 1383677"/>
              <a:gd name="connsiteX453" fmla="*/ 882884 w 1432296"/>
              <a:gd name="connsiteY453" fmla="*/ 1364548 h 1383677"/>
              <a:gd name="connsiteX454" fmla="*/ 837330 w 1432296"/>
              <a:gd name="connsiteY454" fmla="*/ 1371746 h 1383677"/>
              <a:gd name="connsiteX455" fmla="*/ 791677 w 1432296"/>
              <a:gd name="connsiteY455" fmla="*/ 1378944 h 1383677"/>
              <a:gd name="connsiteX456" fmla="*/ 743756 w 1432296"/>
              <a:gd name="connsiteY456" fmla="*/ 1381311 h 1383677"/>
              <a:gd name="connsiteX457" fmla="*/ 698103 w 1432296"/>
              <a:gd name="connsiteY457" fmla="*/ 1383677 h 1383677"/>
              <a:gd name="connsiteX458" fmla="*/ 652549 w 1432296"/>
              <a:gd name="connsiteY458" fmla="*/ 1381311 h 1383677"/>
              <a:gd name="connsiteX459" fmla="*/ 606995 w 1432296"/>
              <a:gd name="connsiteY459" fmla="*/ 1376479 h 1383677"/>
              <a:gd name="connsiteX460" fmla="*/ 561342 w 1432296"/>
              <a:gd name="connsiteY460" fmla="*/ 1369281 h 1383677"/>
              <a:gd name="connsiteX461" fmla="*/ 515788 w 1432296"/>
              <a:gd name="connsiteY461" fmla="*/ 1359717 h 1383677"/>
              <a:gd name="connsiteX462" fmla="*/ 472600 w 1432296"/>
              <a:gd name="connsiteY462" fmla="*/ 1347687 h 1383677"/>
              <a:gd name="connsiteX463" fmla="*/ 427046 w 1432296"/>
              <a:gd name="connsiteY463" fmla="*/ 1330925 h 1383677"/>
              <a:gd name="connsiteX464" fmla="*/ 386225 w 1432296"/>
              <a:gd name="connsiteY464" fmla="*/ 1314163 h 1383677"/>
              <a:gd name="connsiteX465" fmla="*/ 383858 w 1432296"/>
              <a:gd name="connsiteY465" fmla="*/ 1311698 h 1383677"/>
              <a:gd name="connsiteX466" fmla="*/ 376660 w 1432296"/>
              <a:gd name="connsiteY466" fmla="*/ 1311698 h 1383677"/>
              <a:gd name="connsiteX467" fmla="*/ 371829 w 1432296"/>
              <a:gd name="connsiteY467" fmla="*/ 1306965 h 1383677"/>
              <a:gd name="connsiteX468" fmla="*/ 338205 w 1432296"/>
              <a:gd name="connsiteY468" fmla="*/ 1287737 h 1383677"/>
              <a:gd name="connsiteX469" fmla="*/ 304680 w 1432296"/>
              <a:gd name="connsiteY469" fmla="*/ 1266144 h 1383677"/>
              <a:gd name="connsiteX470" fmla="*/ 275889 w 1432296"/>
              <a:gd name="connsiteY470" fmla="*/ 1242183 h 1383677"/>
              <a:gd name="connsiteX471" fmla="*/ 247097 w 1432296"/>
              <a:gd name="connsiteY471" fmla="*/ 1215758 h 1383677"/>
              <a:gd name="connsiteX472" fmla="*/ 220671 w 1432296"/>
              <a:gd name="connsiteY472" fmla="*/ 1186966 h 1383677"/>
              <a:gd name="connsiteX473" fmla="*/ 194246 w 1432296"/>
              <a:gd name="connsiteY473" fmla="*/ 1155808 h 1383677"/>
              <a:gd name="connsiteX474" fmla="*/ 172652 w 1432296"/>
              <a:gd name="connsiteY474" fmla="*/ 1124551 h 1383677"/>
              <a:gd name="connsiteX475" fmla="*/ 151058 w 1432296"/>
              <a:gd name="connsiteY475" fmla="*/ 1088561 h 1383677"/>
              <a:gd name="connsiteX476" fmla="*/ 134296 w 1432296"/>
              <a:gd name="connsiteY476" fmla="*/ 1055036 h 1383677"/>
              <a:gd name="connsiteX477" fmla="*/ 117533 w 1432296"/>
              <a:gd name="connsiteY477" fmla="*/ 1019047 h 1383677"/>
              <a:gd name="connsiteX478" fmla="*/ 103138 w 1432296"/>
              <a:gd name="connsiteY478" fmla="*/ 980592 h 1383677"/>
              <a:gd name="connsiteX479" fmla="*/ 91108 w 1432296"/>
              <a:gd name="connsiteY479" fmla="*/ 942236 h 1383677"/>
              <a:gd name="connsiteX480" fmla="*/ 81544 w 1432296"/>
              <a:gd name="connsiteY480" fmla="*/ 903880 h 1383677"/>
              <a:gd name="connsiteX481" fmla="*/ 74346 w 1432296"/>
              <a:gd name="connsiteY481" fmla="*/ 865425 h 1383677"/>
              <a:gd name="connsiteX482" fmla="*/ 69514 w 1432296"/>
              <a:gd name="connsiteY482" fmla="*/ 827069 h 1383677"/>
              <a:gd name="connsiteX483" fmla="*/ 67148 w 1432296"/>
              <a:gd name="connsiteY483" fmla="*/ 786247 h 1383677"/>
              <a:gd name="connsiteX484" fmla="*/ 67148 w 1432296"/>
              <a:gd name="connsiteY484" fmla="*/ 745525 h 1383677"/>
              <a:gd name="connsiteX485" fmla="*/ 67148 w 1432296"/>
              <a:gd name="connsiteY485" fmla="*/ 704703 h 1383677"/>
              <a:gd name="connsiteX486" fmla="*/ 71881 w 1432296"/>
              <a:gd name="connsiteY486" fmla="*/ 663882 h 1383677"/>
              <a:gd name="connsiteX487" fmla="*/ 76712 w 1432296"/>
              <a:gd name="connsiteY487" fmla="*/ 623159 h 1383677"/>
              <a:gd name="connsiteX488" fmla="*/ 83910 w 1432296"/>
              <a:gd name="connsiteY488" fmla="*/ 582338 h 1383677"/>
              <a:gd name="connsiteX489" fmla="*/ 95940 w 1432296"/>
              <a:gd name="connsiteY489" fmla="*/ 541616 h 1383677"/>
              <a:gd name="connsiteX490" fmla="*/ 107870 w 1432296"/>
              <a:gd name="connsiteY490" fmla="*/ 500794 h 1383677"/>
              <a:gd name="connsiteX491" fmla="*/ 122266 w 1432296"/>
              <a:gd name="connsiteY491" fmla="*/ 459973 h 1383677"/>
              <a:gd name="connsiteX492" fmla="*/ 139127 w 1432296"/>
              <a:gd name="connsiteY492" fmla="*/ 421617 h 1383677"/>
              <a:gd name="connsiteX493" fmla="*/ 155890 w 1432296"/>
              <a:gd name="connsiteY493" fmla="*/ 385627 h 1383677"/>
              <a:gd name="connsiteX494" fmla="*/ 177484 w 1432296"/>
              <a:gd name="connsiteY494" fmla="*/ 349637 h 1383677"/>
              <a:gd name="connsiteX495" fmla="*/ 201444 w 1432296"/>
              <a:gd name="connsiteY495" fmla="*/ 313648 h 1383677"/>
              <a:gd name="connsiteX496" fmla="*/ 225503 w 1432296"/>
              <a:gd name="connsiteY496" fmla="*/ 280024 h 1383677"/>
              <a:gd name="connsiteX497" fmla="*/ 251830 w 1432296"/>
              <a:gd name="connsiteY497" fmla="*/ 248866 h 1383677"/>
              <a:gd name="connsiteX498" fmla="*/ 280622 w 1432296"/>
              <a:gd name="connsiteY498" fmla="*/ 220074 h 1383677"/>
              <a:gd name="connsiteX499" fmla="*/ 311878 w 1432296"/>
              <a:gd name="connsiteY499" fmla="*/ 191282 h 1383677"/>
              <a:gd name="connsiteX500" fmla="*/ 340670 w 1432296"/>
              <a:gd name="connsiteY500" fmla="*/ 169689 h 1383677"/>
              <a:gd name="connsiteX501" fmla="*/ 369462 w 1432296"/>
              <a:gd name="connsiteY501" fmla="*/ 150461 h 1383677"/>
              <a:gd name="connsiteX502" fmla="*/ 400620 w 1432296"/>
              <a:gd name="connsiteY502" fmla="*/ 133699 h 1383677"/>
              <a:gd name="connsiteX503" fmla="*/ 431779 w 1432296"/>
              <a:gd name="connsiteY503" fmla="*/ 116936 h 1383677"/>
              <a:gd name="connsiteX504" fmla="*/ 494194 w 1432296"/>
              <a:gd name="connsiteY504" fmla="*/ 88145 h 1383677"/>
              <a:gd name="connsiteX505" fmla="*/ 561342 w 1432296"/>
              <a:gd name="connsiteY505" fmla="*/ 64086 h 1383677"/>
              <a:gd name="connsiteX506" fmla="*/ 599797 w 1432296"/>
              <a:gd name="connsiteY506" fmla="*/ 49690 h 1383677"/>
              <a:gd name="connsiteX507" fmla="*/ 645351 w 1432296"/>
              <a:gd name="connsiteY507" fmla="*/ 37759 h 1383677"/>
              <a:gd name="connsiteX508" fmla="*/ 669312 w 1432296"/>
              <a:gd name="connsiteY508" fmla="*/ 32927 h 1383677"/>
              <a:gd name="connsiteX509" fmla="*/ 693371 w 1432296"/>
              <a:gd name="connsiteY509" fmla="*/ 30561 h 1383677"/>
              <a:gd name="connsiteX510" fmla="*/ 565586 w 1432296"/>
              <a:gd name="connsiteY510" fmla="*/ 0 h 1383677"/>
              <a:gd name="connsiteX511" fmla="*/ 582228 w 1432296"/>
              <a:gd name="connsiteY511" fmla="*/ 12 h 1383677"/>
              <a:gd name="connsiteX512" fmla="*/ 575738 w 1432296"/>
              <a:gd name="connsiteY512" fmla="*/ 6502 h 1383677"/>
              <a:gd name="connsiteX513" fmla="*/ 568540 w 1432296"/>
              <a:gd name="connsiteY513" fmla="*/ 11334 h 1383677"/>
              <a:gd name="connsiteX514" fmla="*/ 558976 w 1432296"/>
              <a:gd name="connsiteY514" fmla="*/ 11334 h 1383677"/>
              <a:gd name="connsiteX515" fmla="*/ 551778 w 1432296"/>
              <a:gd name="connsiteY515" fmla="*/ 6502 h 1383677"/>
              <a:gd name="connsiteX516" fmla="*/ 544580 w 1432296"/>
              <a:gd name="connsiteY516" fmla="*/ 4136 h 1383677"/>
              <a:gd name="connsiteX517" fmla="*/ 543433 w 1432296"/>
              <a:gd name="connsiteY517" fmla="*/ 2410 h 1383677"/>
              <a:gd name="connsiteX518" fmla="*/ 565586 w 1432296"/>
              <a:gd name="connsiteY518" fmla="*/ 0 h 1383677"/>
              <a:gd name="connsiteX0" fmla="*/ 7198 w 1432296"/>
              <a:gd name="connsiteY0" fmla="*/ 721466 h 1383677"/>
              <a:gd name="connsiteX1" fmla="*/ 0 w 1432296"/>
              <a:gd name="connsiteY1" fmla="*/ 716733 h 1383677"/>
              <a:gd name="connsiteX2" fmla="*/ 7198 w 1432296"/>
              <a:gd name="connsiteY2" fmla="*/ 721466 h 1383677"/>
              <a:gd name="connsiteX3" fmla="*/ 273424 w 1432296"/>
              <a:gd name="connsiteY3" fmla="*/ 146379 h 1383677"/>
              <a:gd name="connsiteX4" fmla="*/ 273424 w 1432296"/>
              <a:gd name="connsiteY4" fmla="*/ 150461 h 1383677"/>
              <a:gd name="connsiteX5" fmla="*/ 271057 w 1432296"/>
              <a:gd name="connsiteY5" fmla="*/ 157659 h 1383677"/>
              <a:gd name="connsiteX6" fmla="*/ 266226 w 1432296"/>
              <a:gd name="connsiteY6" fmla="*/ 164857 h 1383677"/>
              <a:gd name="connsiteX7" fmla="*/ 259028 w 1432296"/>
              <a:gd name="connsiteY7" fmla="*/ 169689 h 1383677"/>
              <a:gd name="connsiteX8" fmla="*/ 253549 w 1432296"/>
              <a:gd name="connsiteY8" fmla="*/ 169689 h 1383677"/>
              <a:gd name="connsiteX9" fmla="*/ 273424 w 1432296"/>
              <a:gd name="connsiteY9" fmla="*/ 146379 h 1383677"/>
              <a:gd name="connsiteX10" fmla="*/ 1208081 w 1432296"/>
              <a:gd name="connsiteY10" fmla="*/ 140034 h 1383677"/>
              <a:gd name="connsiteX11" fmla="*/ 1237426 w 1432296"/>
              <a:gd name="connsiteY11" fmla="*/ 162729 h 1383677"/>
              <a:gd name="connsiteX12" fmla="*/ 1238746 w 1432296"/>
              <a:gd name="connsiteY12" fmla="*/ 164112 h 1383677"/>
              <a:gd name="connsiteX13" fmla="*/ 1230753 w 1432296"/>
              <a:gd name="connsiteY13" fmla="*/ 167322 h 1383677"/>
              <a:gd name="connsiteX14" fmla="*/ 1221188 w 1432296"/>
              <a:gd name="connsiteY14" fmla="*/ 167322 h 1383677"/>
              <a:gd name="connsiteX15" fmla="*/ 1211525 w 1432296"/>
              <a:gd name="connsiteY15" fmla="*/ 162491 h 1383677"/>
              <a:gd name="connsiteX16" fmla="*/ 1206792 w 1432296"/>
              <a:gd name="connsiteY16" fmla="*/ 155293 h 1383677"/>
              <a:gd name="connsiteX17" fmla="*/ 1204327 w 1432296"/>
              <a:gd name="connsiteY17" fmla="*/ 150461 h 1383677"/>
              <a:gd name="connsiteX18" fmla="*/ 1206792 w 1432296"/>
              <a:gd name="connsiteY18" fmla="*/ 143263 h 1383677"/>
              <a:gd name="connsiteX19" fmla="*/ 1208081 w 1432296"/>
              <a:gd name="connsiteY19" fmla="*/ 140034 h 1383677"/>
              <a:gd name="connsiteX20" fmla="*/ 748489 w 1432296"/>
              <a:gd name="connsiteY20" fmla="*/ 64086 h 1383677"/>
              <a:gd name="connsiteX21" fmla="*/ 712499 w 1432296"/>
              <a:gd name="connsiteY21" fmla="*/ 68917 h 1383677"/>
              <a:gd name="connsiteX22" fmla="*/ 676510 w 1432296"/>
              <a:gd name="connsiteY22" fmla="*/ 78482 h 1383677"/>
              <a:gd name="connsiteX23" fmla="*/ 669312 w 1432296"/>
              <a:gd name="connsiteY23" fmla="*/ 78482 h 1383677"/>
              <a:gd name="connsiteX24" fmla="*/ 664579 w 1432296"/>
              <a:gd name="connsiteY24" fmla="*/ 76115 h 1383677"/>
              <a:gd name="connsiteX25" fmla="*/ 662114 w 1432296"/>
              <a:gd name="connsiteY25" fmla="*/ 71284 h 1383677"/>
              <a:gd name="connsiteX26" fmla="*/ 659747 w 1432296"/>
              <a:gd name="connsiteY26" fmla="*/ 66551 h 1383677"/>
              <a:gd name="connsiteX27" fmla="*/ 633322 w 1432296"/>
              <a:gd name="connsiteY27" fmla="*/ 73749 h 1383677"/>
              <a:gd name="connsiteX28" fmla="*/ 575738 w 1432296"/>
              <a:gd name="connsiteY28" fmla="*/ 90511 h 1383677"/>
              <a:gd name="connsiteX29" fmla="*/ 520619 w 1432296"/>
              <a:gd name="connsiteY29" fmla="*/ 114471 h 1383677"/>
              <a:gd name="connsiteX30" fmla="*/ 453373 w 1432296"/>
              <a:gd name="connsiteY30" fmla="*/ 143263 h 1383677"/>
              <a:gd name="connsiteX31" fmla="*/ 422214 w 1432296"/>
              <a:gd name="connsiteY31" fmla="*/ 157659 h 1383677"/>
              <a:gd name="connsiteX32" fmla="*/ 393423 w 1432296"/>
              <a:gd name="connsiteY32" fmla="*/ 176886 h 1383677"/>
              <a:gd name="connsiteX33" fmla="*/ 364631 w 1432296"/>
              <a:gd name="connsiteY33" fmla="*/ 193649 h 1383677"/>
              <a:gd name="connsiteX34" fmla="*/ 335839 w 1432296"/>
              <a:gd name="connsiteY34" fmla="*/ 215243 h 1383677"/>
              <a:gd name="connsiteX35" fmla="*/ 309413 w 1432296"/>
              <a:gd name="connsiteY35" fmla="*/ 239302 h 1383677"/>
              <a:gd name="connsiteX36" fmla="*/ 285453 w 1432296"/>
              <a:gd name="connsiteY36" fmla="*/ 265628 h 1383677"/>
              <a:gd name="connsiteX37" fmla="*/ 261493 w 1432296"/>
              <a:gd name="connsiteY37" fmla="*/ 294420 h 1383677"/>
              <a:gd name="connsiteX38" fmla="*/ 237434 w 1432296"/>
              <a:gd name="connsiteY38" fmla="*/ 325677 h 1383677"/>
              <a:gd name="connsiteX39" fmla="*/ 215840 w 1432296"/>
              <a:gd name="connsiteY39" fmla="*/ 356835 h 1383677"/>
              <a:gd name="connsiteX40" fmla="*/ 196711 w 1432296"/>
              <a:gd name="connsiteY40" fmla="*/ 390459 h 1383677"/>
              <a:gd name="connsiteX41" fmla="*/ 179850 w 1432296"/>
              <a:gd name="connsiteY41" fmla="*/ 423983 h 1383677"/>
              <a:gd name="connsiteX42" fmla="*/ 163088 w 1432296"/>
              <a:gd name="connsiteY42" fmla="*/ 457607 h 1383677"/>
              <a:gd name="connsiteX43" fmla="*/ 148692 w 1432296"/>
              <a:gd name="connsiteY43" fmla="*/ 491230 h 1383677"/>
              <a:gd name="connsiteX44" fmla="*/ 136662 w 1432296"/>
              <a:gd name="connsiteY44" fmla="*/ 527220 h 1383677"/>
              <a:gd name="connsiteX45" fmla="*/ 127098 w 1432296"/>
              <a:gd name="connsiteY45" fmla="*/ 565576 h 1383677"/>
              <a:gd name="connsiteX46" fmla="*/ 117533 w 1432296"/>
              <a:gd name="connsiteY46" fmla="*/ 601566 h 1383677"/>
              <a:gd name="connsiteX47" fmla="*/ 112702 w 1432296"/>
              <a:gd name="connsiteY47" fmla="*/ 637555 h 1383677"/>
              <a:gd name="connsiteX48" fmla="*/ 107870 w 1432296"/>
              <a:gd name="connsiteY48" fmla="*/ 675912 h 1383677"/>
              <a:gd name="connsiteX49" fmla="*/ 105504 w 1432296"/>
              <a:gd name="connsiteY49" fmla="*/ 714268 h 1383677"/>
              <a:gd name="connsiteX50" fmla="*/ 103138 w 1432296"/>
              <a:gd name="connsiteY50" fmla="*/ 752723 h 1383677"/>
              <a:gd name="connsiteX51" fmla="*/ 105504 w 1432296"/>
              <a:gd name="connsiteY51" fmla="*/ 788712 h 1383677"/>
              <a:gd name="connsiteX52" fmla="*/ 110336 w 1432296"/>
              <a:gd name="connsiteY52" fmla="*/ 827069 h 1383677"/>
              <a:gd name="connsiteX53" fmla="*/ 115068 w 1432296"/>
              <a:gd name="connsiteY53" fmla="*/ 872623 h 1383677"/>
              <a:gd name="connsiteX54" fmla="*/ 127098 w 1432296"/>
              <a:gd name="connsiteY54" fmla="*/ 915810 h 1383677"/>
              <a:gd name="connsiteX55" fmla="*/ 139127 w 1432296"/>
              <a:gd name="connsiteY55" fmla="*/ 958998 h 1383677"/>
              <a:gd name="connsiteX56" fmla="*/ 153523 w 1432296"/>
              <a:gd name="connsiteY56" fmla="*/ 1002186 h 1383677"/>
              <a:gd name="connsiteX57" fmla="*/ 172652 w 1432296"/>
              <a:gd name="connsiteY57" fmla="*/ 1043007 h 1383677"/>
              <a:gd name="connsiteX58" fmla="*/ 194246 w 1432296"/>
              <a:gd name="connsiteY58" fmla="*/ 1081363 h 1383677"/>
              <a:gd name="connsiteX59" fmla="*/ 218305 w 1432296"/>
              <a:gd name="connsiteY59" fmla="*/ 1119818 h 1383677"/>
              <a:gd name="connsiteX60" fmla="*/ 247097 w 1432296"/>
              <a:gd name="connsiteY60" fmla="*/ 1155808 h 1383677"/>
              <a:gd name="connsiteX61" fmla="*/ 273424 w 1432296"/>
              <a:gd name="connsiteY61" fmla="*/ 1186966 h 1383677"/>
              <a:gd name="connsiteX62" fmla="*/ 304680 w 1432296"/>
              <a:gd name="connsiteY62" fmla="*/ 1213391 h 1383677"/>
              <a:gd name="connsiteX63" fmla="*/ 338205 w 1432296"/>
              <a:gd name="connsiteY63" fmla="*/ 1237352 h 1383677"/>
              <a:gd name="connsiteX64" fmla="*/ 371829 w 1432296"/>
              <a:gd name="connsiteY64" fmla="*/ 1258946 h 1383677"/>
              <a:gd name="connsiteX65" fmla="*/ 374195 w 1432296"/>
              <a:gd name="connsiteY65" fmla="*/ 1251748 h 1383677"/>
              <a:gd name="connsiteX66" fmla="*/ 379027 w 1432296"/>
              <a:gd name="connsiteY66" fmla="*/ 1244550 h 1383677"/>
              <a:gd name="connsiteX67" fmla="*/ 381393 w 1432296"/>
              <a:gd name="connsiteY67" fmla="*/ 1244550 h 1383677"/>
              <a:gd name="connsiteX68" fmla="*/ 391056 w 1432296"/>
              <a:gd name="connsiteY68" fmla="*/ 1254114 h 1383677"/>
              <a:gd name="connsiteX69" fmla="*/ 398254 w 1432296"/>
              <a:gd name="connsiteY69" fmla="*/ 1268510 h 1383677"/>
              <a:gd name="connsiteX70" fmla="*/ 398254 w 1432296"/>
              <a:gd name="connsiteY70" fmla="*/ 1273341 h 1383677"/>
              <a:gd name="connsiteX71" fmla="*/ 446175 w 1432296"/>
              <a:gd name="connsiteY71" fmla="*/ 1294935 h 1383677"/>
              <a:gd name="connsiteX72" fmla="*/ 443808 w 1432296"/>
              <a:gd name="connsiteY72" fmla="*/ 1282906 h 1383677"/>
              <a:gd name="connsiteX73" fmla="*/ 443808 w 1432296"/>
              <a:gd name="connsiteY73" fmla="*/ 1268510 h 1383677"/>
              <a:gd name="connsiteX74" fmla="*/ 446175 w 1432296"/>
              <a:gd name="connsiteY74" fmla="*/ 1256579 h 1383677"/>
              <a:gd name="connsiteX75" fmla="*/ 448640 w 1432296"/>
              <a:gd name="connsiteY75" fmla="*/ 1244550 h 1383677"/>
              <a:gd name="connsiteX76" fmla="*/ 451006 w 1432296"/>
              <a:gd name="connsiteY76" fmla="*/ 1244550 h 1383677"/>
              <a:gd name="connsiteX77" fmla="*/ 453373 w 1432296"/>
              <a:gd name="connsiteY77" fmla="*/ 1258946 h 1383677"/>
              <a:gd name="connsiteX78" fmla="*/ 458204 w 1432296"/>
              <a:gd name="connsiteY78" fmla="*/ 1270975 h 1383677"/>
              <a:gd name="connsiteX79" fmla="*/ 465402 w 1432296"/>
              <a:gd name="connsiteY79" fmla="*/ 1285371 h 1383677"/>
              <a:gd name="connsiteX80" fmla="*/ 470234 w 1432296"/>
              <a:gd name="connsiteY80" fmla="*/ 1297302 h 1383677"/>
              <a:gd name="connsiteX81" fmla="*/ 474967 w 1432296"/>
              <a:gd name="connsiteY81" fmla="*/ 1304500 h 1383677"/>
              <a:gd name="connsiteX82" fmla="*/ 515788 w 1432296"/>
              <a:gd name="connsiteY82" fmla="*/ 1316529 h 1383677"/>
              <a:gd name="connsiteX83" fmla="*/ 508590 w 1432296"/>
              <a:gd name="connsiteY83" fmla="*/ 1294935 h 1383677"/>
              <a:gd name="connsiteX84" fmla="*/ 506224 w 1432296"/>
              <a:gd name="connsiteY84" fmla="*/ 1282906 h 1383677"/>
              <a:gd name="connsiteX85" fmla="*/ 503758 w 1432296"/>
              <a:gd name="connsiteY85" fmla="*/ 1268510 h 1383677"/>
              <a:gd name="connsiteX86" fmla="*/ 503758 w 1432296"/>
              <a:gd name="connsiteY86" fmla="*/ 1254114 h 1383677"/>
              <a:gd name="connsiteX87" fmla="*/ 506224 w 1432296"/>
              <a:gd name="connsiteY87" fmla="*/ 1249381 h 1383677"/>
              <a:gd name="connsiteX88" fmla="*/ 508590 w 1432296"/>
              <a:gd name="connsiteY88" fmla="*/ 1244550 h 1383677"/>
              <a:gd name="connsiteX89" fmla="*/ 513421 w 1432296"/>
              <a:gd name="connsiteY89" fmla="*/ 1244550 h 1383677"/>
              <a:gd name="connsiteX90" fmla="*/ 518154 w 1432296"/>
              <a:gd name="connsiteY90" fmla="*/ 1246916 h 1383677"/>
              <a:gd name="connsiteX91" fmla="*/ 525352 w 1432296"/>
              <a:gd name="connsiteY91" fmla="*/ 1254114 h 1383677"/>
              <a:gd name="connsiteX92" fmla="*/ 532550 w 1432296"/>
              <a:gd name="connsiteY92" fmla="*/ 1273341 h 1383677"/>
              <a:gd name="connsiteX93" fmla="*/ 539748 w 1432296"/>
              <a:gd name="connsiteY93" fmla="*/ 1299767 h 1383677"/>
              <a:gd name="connsiteX94" fmla="*/ 546946 w 1432296"/>
              <a:gd name="connsiteY94" fmla="*/ 1311698 h 1383677"/>
              <a:gd name="connsiteX95" fmla="*/ 556609 w 1432296"/>
              <a:gd name="connsiteY95" fmla="*/ 1321361 h 1383677"/>
              <a:gd name="connsiteX96" fmla="*/ 558976 w 1432296"/>
              <a:gd name="connsiteY96" fmla="*/ 1326094 h 1383677"/>
              <a:gd name="connsiteX97" fmla="*/ 566174 w 1432296"/>
              <a:gd name="connsiteY97" fmla="*/ 1326094 h 1383677"/>
              <a:gd name="connsiteX98" fmla="*/ 621391 w 1432296"/>
              <a:gd name="connsiteY98" fmla="*/ 1333292 h 1383677"/>
              <a:gd name="connsiteX99" fmla="*/ 602164 w 1432296"/>
              <a:gd name="connsiteY99" fmla="*/ 1299767 h 1383677"/>
              <a:gd name="connsiteX100" fmla="*/ 597332 w 1432296"/>
              <a:gd name="connsiteY100" fmla="*/ 1287737 h 1383677"/>
              <a:gd name="connsiteX101" fmla="*/ 594966 w 1432296"/>
              <a:gd name="connsiteY101" fmla="*/ 1275708 h 1383677"/>
              <a:gd name="connsiteX102" fmla="*/ 592599 w 1432296"/>
              <a:gd name="connsiteY102" fmla="*/ 1263777 h 1383677"/>
              <a:gd name="connsiteX103" fmla="*/ 592599 w 1432296"/>
              <a:gd name="connsiteY103" fmla="*/ 1251748 h 1383677"/>
              <a:gd name="connsiteX104" fmla="*/ 594966 w 1432296"/>
              <a:gd name="connsiteY104" fmla="*/ 1249381 h 1383677"/>
              <a:gd name="connsiteX105" fmla="*/ 599797 w 1432296"/>
              <a:gd name="connsiteY105" fmla="*/ 1249381 h 1383677"/>
              <a:gd name="connsiteX106" fmla="*/ 609361 w 1432296"/>
              <a:gd name="connsiteY106" fmla="*/ 1258946 h 1383677"/>
              <a:gd name="connsiteX107" fmla="*/ 618926 w 1432296"/>
              <a:gd name="connsiteY107" fmla="*/ 1270975 h 1383677"/>
              <a:gd name="connsiteX108" fmla="*/ 635787 w 1432296"/>
              <a:gd name="connsiteY108" fmla="*/ 1294935 h 1383677"/>
              <a:gd name="connsiteX109" fmla="*/ 652549 w 1432296"/>
              <a:gd name="connsiteY109" fmla="*/ 1314163 h 1383677"/>
              <a:gd name="connsiteX110" fmla="*/ 657381 w 1432296"/>
              <a:gd name="connsiteY110" fmla="*/ 1323727 h 1383677"/>
              <a:gd name="connsiteX111" fmla="*/ 664579 w 1432296"/>
              <a:gd name="connsiteY111" fmla="*/ 1335757 h 1383677"/>
              <a:gd name="connsiteX112" fmla="*/ 726895 w 1432296"/>
              <a:gd name="connsiteY112" fmla="*/ 1335757 h 1383677"/>
              <a:gd name="connsiteX113" fmla="*/ 707766 w 1432296"/>
              <a:gd name="connsiteY113" fmla="*/ 1318896 h 1383677"/>
              <a:gd name="connsiteX114" fmla="*/ 693371 w 1432296"/>
              <a:gd name="connsiteY114" fmla="*/ 1297302 h 1383677"/>
              <a:gd name="connsiteX115" fmla="*/ 686173 w 1432296"/>
              <a:gd name="connsiteY115" fmla="*/ 1287737 h 1383677"/>
              <a:gd name="connsiteX116" fmla="*/ 681341 w 1432296"/>
              <a:gd name="connsiteY116" fmla="*/ 1275708 h 1383677"/>
              <a:gd name="connsiteX117" fmla="*/ 676510 w 1432296"/>
              <a:gd name="connsiteY117" fmla="*/ 1263777 h 1383677"/>
              <a:gd name="connsiteX118" fmla="*/ 674143 w 1432296"/>
              <a:gd name="connsiteY118" fmla="*/ 1251748 h 1383677"/>
              <a:gd name="connsiteX119" fmla="*/ 676510 w 1432296"/>
              <a:gd name="connsiteY119" fmla="*/ 1249381 h 1383677"/>
              <a:gd name="connsiteX120" fmla="*/ 678975 w 1432296"/>
              <a:gd name="connsiteY120" fmla="*/ 1249381 h 1383677"/>
              <a:gd name="connsiteX121" fmla="*/ 700568 w 1432296"/>
              <a:gd name="connsiteY121" fmla="*/ 1266144 h 1383677"/>
              <a:gd name="connsiteX122" fmla="*/ 722162 w 1432296"/>
              <a:gd name="connsiteY122" fmla="*/ 1282906 h 1383677"/>
              <a:gd name="connsiteX123" fmla="*/ 741291 w 1432296"/>
              <a:gd name="connsiteY123" fmla="*/ 1302133 h 1383677"/>
              <a:gd name="connsiteX124" fmla="*/ 758152 w 1432296"/>
              <a:gd name="connsiteY124" fmla="*/ 1321361 h 1383677"/>
              <a:gd name="connsiteX125" fmla="*/ 762885 w 1432296"/>
              <a:gd name="connsiteY125" fmla="*/ 1328559 h 1383677"/>
              <a:gd name="connsiteX126" fmla="*/ 762885 w 1432296"/>
              <a:gd name="connsiteY126" fmla="*/ 1335757 h 1383677"/>
              <a:gd name="connsiteX127" fmla="*/ 801340 w 1432296"/>
              <a:gd name="connsiteY127" fmla="*/ 1330925 h 1383677"/>
              <a:gd name="connsiteX128" fmla="*/ 837330 w 1432296"/>
              <a:gd name="connsiteY128" fmla="*/ 1326094 h 1383677"/>
              <a:gd name="connsiteX129" fmla="*/ 801340 w 1432296"/>
              <a:gd name="connsiteY129" fmla="*/ 1287737 h 1383677"/>
              <a:gd name="connsiteX130" fmla="*/ 779746 w 1432296"/>
              <a:gd name="connsiteY130" fmla="*/ 1266144 h 1383677"/>
              <a:gd name="connsiteX131" fmla="*/ 772548 w 1432296"/>
              <a:gd name="connsiteY131" fmla="*/ 1254114 h 1383677"/>
              <a:gd name="connsiteX132" fmla="*/ 767717 w 1432296"/>
              <a:gd name="connsiteY132" fmla="*/ 1239718 h 1383677"/>
              <a:gd name="connsiteX133" fmla="*/ 767717 w 1432296"/>
              <a:gd name="connsiteY133" fmla="*/ 1237352 h 1383677"/>
              <a:gd name="connsiteX134" fmla="*/ 777281 w 1432296"/>
              <a:gd name="connsiteY134" fmla="*/ 1237352 h 1383677"/>
              <a:gd name="connsiteX135" fmla="*/ 784479 w 1432296"/>
              <a:gd name="connsiteY135" fmla="*/ 1239718 h 1383677"/>
              <a:gd name="connsiteX136" fmla="*/ 798875 w 1432296"/>
              <a:gd name="connsiteY136" fmla="*/ 1246916 h 1383677"/>
              <a:gd name="connsiteX137" fmla="*/ 810904 w 1432296"/>
              <a:gd name="connsiteY137" fmla="*/ 1256579 h 1383677"/>
              <a:gd name="connsiteX138" fmla="*/ 822934 w 1432296"/>
              <a:gd name="connsiteY138" fmla="*/ 1266144 h 1383677"/>
              <a:gd name="connsiteX139" fmla="*/ 849261 w 1432296"/>
              <a:gd name="connsiteY139" fmla="*/ 1292569 h 1383677"/>
              <a:gd name="connsiteX140" fmla="*/ 873221 w 1432296"/>
              <a:gd name="connsiteY140" fmla="*/ 1318896 h 1383677"/>
              <a:gd name="connsiteX141" fmla="*/ 875686 w 1432296"/>
              <a:gd name="connsiteY141" fmla="*/ 1318896 h 1383677"/>
              <a:gd name="connsiteX142" fmla="*/ 923607 w 1432296"/>
              <a:gd name="connsiteY142" fmla="*/ 1309331 h 1383677"/>
              <a:gd name="connsiteX143" fmla="*/ 902013 w 1432296"/>
              <a:gd name="connsiteY143" fmla="*/ 1292569 h 1383677"/>
              <a:gd name="connsiteX144" fmla="*/ 882884 w 1432296"/>
              <a:gd name="connsiteY144" fmla="*/ 1273341 h 1383677"/>
              <a:gd name="connsiteX145" fmla="*/ 873221 w 1432296"/>
              <a:gd name="connsiteY145" fmla="*/ 1261312 h 1383677"/>
              <a:gd name="connsiteX146" fmla="*/ 863657 w 1432296"/>
              <a:gd name="connsiteY146" fmla="*/ 1246916 h 1383677"/>
              <a:gd name="connsiteX147" fmla="*/ 856459 w 1432296"/>
              <a:gd name="connsiteY147" fmla="*/ 1232520 h 1383677"/>
              <a:gd name="connsiteX148" fmla="*/ 854092 w 1432296"/>
              <a:gd name="connsiteY148" fmla="*/ 1225322 h 1383677"/>
              <a:gd name="connsiteX149" fmla="*/ 854092 w 1432296"/>
              <a:gd name="connsiteY149" fmla="*/ 1218124 h 1383677"/>
              <a:gd name="connsiteX150" fmla="*/ 856459 w 1432296"/>
              <a:gd name="connsiteY150" fmla="*/ 1215758 h 1383677"/>
              <a:gd name="connsiteX151" fmla="*/ 858825 w 1432296"/>
              <a:gd name="connsiteY151" fmla="*/ 1215758 h 1383677"/>
              <a:gd name="connsiteX152" fmla="*/ 875686 w 1432296"/>
              <a:gd name="connsiteY152" fmla="*/ 1225322 h 1383677"/>
              <a:gd name="connsiteX153" fmla="*/ 890082 w 1432296"/>
              <a:gd name="connsiteY153" fmla="*/ 1237352 h 1383677"/>
              <a:gd name="connsiteX154" fmla="*/ 916409 w 1432296"/>
              <a:gd name="connsiteY154" fmla="*/ 1261312 h 1383677"/>
              <a:gd name="connsiteX155" fmla="*/ 962062 w 1432296"/>
              <a:gd name="connsiteY155" fmla="*/ 1297302 h 1383677"/>
              <a:gd name="connsiteX156" fmla="*/ 1022012 w 1432296"/>
              <a:gd name="connsiteY156" fmla="*/ 1275708 h 1383677"/>
              <a:gd name="connsiteX157" fmla="*/ 998052 w 1432296"/>
              <a:gd name="connsiteY157" fmla="*/ 1258946 h 1383677"/>
              <a:gd name="connsiteX158" fmla="*/ 981190 w 1432296"/>
              <a:gd name="connsiteY158" fmla="*/ 1242183 h 1383677"/>
              <a:gd name="connsiteX159" fmla="*/ 964428 w 1432296"/>
              <a:gd name="connsiteY159" fmla="*/ 1222956 h 1383677"/>
              <a:gd name="connsiteX160" fmla="*/ 950032 w 1432296"/>
              <a:gd name="connsiteY160" fmla="*/ 1203728 h 1383677"/>
              <a:gd name="connsiteX161" fmla="*/ 940468 w 1432296"/>
              <a:gd name="connsiteY161" fmla="*/ 1182135 h 1383677"/>
              <a:gd name="connsiteX162" fmla="*/ 942834 w 1432296"/>
              <a:gd name="connsiteY162" fmla="*/ 1177402 h 1383677"/>
              <a:gd name="connsiteX163" fmla="*/ 947666 w 1432296"/>
              <a:gd name="connsiteY163" fmla="*/ 1174937 h 1383677"/>
              <a:gd name="connsiteX164" fmla="*/ 964428 w 1432296"/>
              <a:gd name="connsiteY164" fmla="*/ 1184600 h 1383677"/>
              <a:gd name="connsiteX165" fmla="*/ 978824 w 1432296"/>
              <a:gd name="connsiteY165" fmla="*/ 1196530 h 1383677"/>
              <a:gd name="connsiteX166" fmla="*/ 1007616 w 1432296"/>
              <a:gd name="connsiteY166" fmla="*/ 1220589 h 1383677"/>
              <a:gd name="connsiteX167" fmla="*/ 1026843 w 1432296"/>
              <a:gd name="connsiteY167" fmla="*/ 1237352 h 1383677"/>
              <a:gd name="connsiteX168" fmla="*/ 1036408 w 1432296"/>
              <a:gd name="connsiteY168" fmla="*/ 1244550 h 1383677"/>
              <a:gd name="connsiteX169" fmla="*/ 1045972 w 1432296"/>
              <a:gd name="connsiteY169" fmla="*/ 1249381 h 1383677"/>
              <a:gd name="connsiteX170" fmla="*/ 1065200 w 1432296"/>
              <a:gd name="connsiteY170" fmla="*/ 1256579 h 1383677"/>
              <a:gd name="connsiteX171" fmla="*/ 1101189 w 1432296"/>
              <a:gd name="connsiteY171" fmla="*/ 1237352 h 1383677"/>
              <a:gd name="connsiteX172" fmla="*/ 1089160 w 1432296"/>
              <a:gd name="connsiteY172" fmla="*/ 1230154 h 1383677"/>
              <a:gd name="connsiteX173" fmla="*/ 1079596 w 1432296"/>
              <a:gd name="connsiteY173" fmla="*/ 1220589 h 1383677"/>
              <a:gd name="connsiteX174" fmla="*/ 1050804 w 1432296"/>
              <a:gd name="connsiteY174" fmla="*/ 1191798 h 1383677"/>
              <a:gd name="connsiteX175" fmla="*/ 1036408 w 1432296"/>
              <a:gd name="connsiteY175" fmla="*/ 1177402 h 1383677"/>
              <a:gd name="connsiteX176" fmla="*/ 1026843 w 1432296"/>
              <a:gd name="connsiteY176" fmla="*/ 1160541 h 1383677"/>
              <a:gd name="connsiteX177" fmla="*/ 1026843 w 1432296"/>
              <a:gd name="connsiteY177" fmla="*/ 1155808 h 1383677"/>
              <a:gd name="connsiteX178" fmla="*/ 1029210 w 1432296"/>
              <a:gd name="connsiteY178" fmla="*/ 1153343 h 1383677"/>
              <a:gd name="connsiteX179" fmla="*/ 1048437 w 1432296"/>
              <a:gd name="connsiteY179" fmla="*/ 1153343 h 1383677"/>
              <a:gd name="connsiteX180" fmla="*/ 1055635 w 1432296"/>
              <a:gd name="connsiteY180" fmla="*/ 1158174 h 1383677"/>
              <a:gd name="connsiteX181" fmla="*/ 1065200 w 1432296"/>
              <a:gd name="connsiteY181" fmla="*/ 1163006 h 1383677"/>
              <a:gd name="connsiteX182" fmla="*/ 1081962 w 1432296"/>
              <a:gd name="connsiteY182" fmla="*/ 1174937 h 1383677"/>
              <a:gd name="connsiteX183" fmla="*/ 1096358 w 1432296"/>
              <a:gd name="connsiteY183" fmla="*/ 1186966 h 1383677"/>
              <a:gd name="connsiteX184" fmla="*/ 1113219 w 1432296"/>
              <a:gd name="connsiteY184" fmla="*/ 1201362 h 1383677"/>
              <a:gd name="connsiteX185" fmla="*/ 1122783 w 1432296"/>
              <a:gd name="connsiteY185" fmla="*/ 1208560 h 1383677"/>
              <a:gd name="connsiteX186" fmla="*/ 1134813 w 1432296"/>
              <a:gd name="connsiteY186" fmla="*/ 1210926 h 1383677"/>
              <a:gd name="connsiteX187" fmla="*/ 1142011 w 1432296"/>
              <a:gd name="connsiteY187" fmla="*/ 1210926 h 1383677"/>
              <a:gd name="connsiteX188" fmla="*/ 1170803 w 1432296"/>
              <a:gd name="connsiteY188" fmla="*/ 1189332 h 1383677"/>
              <a:gd name="connsiteX189" fmla="*/ 1197129 w 1432296"/>
              <a:gd name="connsiteY189" fmla="*/ 1167739 h 1383677"/>
              <a:gd name="connsiteX190" fmla="*/ 1185198 w 1432296"/>
              <a:gd name="connsiteY190" fmla="*/ 1165372 h 1383677"/>
              <a:gd name="connsiteX191" fmla="*/ 1173169 w 1432296"/>
              <a:gd name="connsiteY191" fmla="*/ 1160541 h 1383677"/>
              <a:gd name="connsiteX192" fmla="*/ 1153942 w 1432296"/>
              <a:gd name="connsiteY192" fmla="*/ 1150976 h 1383677"/>
              <a:gd name="connsiteX193" fmla="*/ 1137179 w 1432296"/>
              <a:gd name="connsiteY193" fmla="*/ 1143778 h 1383677"/>
              <a:gd name="connsiteX194" fmla="*/ 1120417 w 1432296"/>
              <a:gd name="connsiteY194" fmla="*/ 1131749 h 1383677"/>
              <a:gd name="connsiteX195" fmla="*/ 1106021 w 1432296"/>
              <a:gd name="connsiteY195" fmla="*/ 1117353 h 1383677"/>
              <a:gd name="connsiteX196" fmla="*/ 1098823 w 1432296"/>
              <a:gd name="connsiteY196" fmla="*/ 1107789 h 1383677"/>
              <a:gd name="connsiteX197" fmla="*/ 1096358 w 1432296"/>
              <a:gd name="connsiteY197" fmla="*/ 1100591 h 1383677"/>
              <a:gd name="connsiteX198" fmla="*/ 1098823 w 1432296"/>
              <a:gd name="connsiteY198" fmla="*/ 1095759 h 1383677"/>
              <a:gd name="connsiteX199" fmla="*/ 1103556 w 1432296"/>
              <a:gd name="connsiteY199" fmla="*/ 1093393 h 1383677"/>
              <a:gd name="connsiteX200" fmla="*/ 1120417 w 1432296"/>
              <a:gd name="connsiteY200" fmla="*/ 1093393 h 1383677"/>
              <a:gd name="connsiteX201" fmla="*/ 1134813 w 1432296"/>
              <a:gd name="connsiteY201" fmla="*/ 1100591 h 1383677"/>
              <a:gd name="connsiteX202" fmla="*/ 1151575 w 1432296"/>
              <a:gd name="connsiteY202" fmla="*/ 1110155 h 1383677"/>
              <a:gd name="connsiteX203" fmla="*/ 1168338 w 1432296"/>
              <a:gd name="connsiteY203" fmla="*/ 1117353 h 1383677"/>
              <a:gd name="connsiteX204" fmla="*/ 1187565 w 1432296"/>
              <a:gd name="connsiteY204" fmla="*/ 1122184 h 1383677"/>
              <a:gd name="connsiteX205" fmla="*/ 1197129 w 1432296"/>
              <a:gd name="connsiteY205" fmla="*/ 1124551 h 1383677"/>
              <a:gd name="connsiteX206" fmla="*/ 1209159 w 1432296"/>
              <a:gd name="connsiteY206" fmla="*/ 1124551 h 1383677"/>
              <a:gd name="connsiteX207" fmla="*/ 1221188 w 1432296"/>
              <a:gd name="connsiteY207" fmla="*/ 1127016 h 1383677"/>
              <a:gd name="connsiteX208" fmla="*/ 1233119 w 1432296"/>
              <a:gd name="connsiteY208" fmla="*/ 1131749 h 1383677"/>
              <a:gd name="connsiteX209" fmla="*/ 1254713 w 1432296"/>
              <a:gd name="connsiteY209" fmla="*/ 1107789 h 1383677"/>
              <a:gd name="connsiteX210" fmla="*/ 1249980 w 1432296"/>
              <a:gd name="connsiteY210" fmla="*/ 1105422 h 1383677"/>
              <a:gd name="connsiteX211" fmla="*/ 1225921 w 1432296"/>
              <a:gd name="connsiteY211" fmla="*/ 1088561 h 1383677"/>
              <a:gd name="connsiteX212" fmla="*/ 1199594 w 1432296"/>
              <a:gd name="connsiteY212" fmla="*/ 1074165 h 1383677"/>
              <a:gd name="connsiteX213" fmla="*/ 1178001 w 1432296"/>
              <a:gd name="connsiteY213" fmla="*/ 1064601 h 1383677"/>
              <a:gd name="connsiteX214" fmla="*/ 1168338 w 1432296"/>
              <a:gd name="connsiteY214" fmla="*/ 1057403 h 1383677"/>
              <a:gd name="connsiteX215" fmla="*/ 1158773 w 1432296"/>
              <a:gd name="connsiteY215" fmla="*/ 1052571 h 1383677"/>
              <a:gd name="connsiteX216" fmla="*/ 1156407 w 1432296"/>
              <a:gd name="connsiteY216" fmla="*/ 1050205 h 1383677"/>
              <a:gd name="connsiteX217" fmla="*/ 1158773 w 1432296"/>
              <a:gd name="connsiteY217" fmla="*/ 1045373 h 1383677"/>
              <a:gd name="connsiteX218" fmla="*/ 1161140 w 1432296"/>
              <a:gd name="connsiteY218" fmla="*/ 1043007 h 1383677"/>
              <a:gd name="connsiteX219" fmla="*/ 1189932 w 1432296"/>
              <a:gd name="connsiteY219" fmla="*/ 1043007 h 1383677"/>
              <a:gd name="connsiteX220" fmla="*/ 1221188 w 1432296"/>
              <a:gd name="connsiteY220" fmla="*/ 1050205 h 1383677"/>
              <a:gd name="connsiteX221" fmla="*/ 1247515 w 1432296"/>
              <a:gd name="connsiteY221" fmla="*/ 1062234 h 1383677"/>
              <a:gd name="connsiteX222" fmla="*/ 1259545 w 1432296"/>
              <a:gd name="connsiteY222" fmla="*/ 1071799 h 1383677"/>
              <a:gd name="connsiteX223" fmla="*/ 1271574 w 1432296"/>
              <a:gd name="connsiteY223" fmla="*/ 1078997 h 1383677"/>
              <a:gd name="connsiteX224" fmla="*/ 1273940 w 1432296"/>
              <a:gd name="connsiteY224" fmla="*/ 1081363 h 1383677"/>
              <a:gd name="connsiteX225" fmla="*/ 1278772 w 1432296"/>
              <a:gd name="connsiteY225" fmla="*/ 1074165 h 1383677"/>
              <a:gd name="connsiteX226" fmla="*/ 1305099 w 1432296"/>
              <a:gd name="connsiteY226" fmla="*/ 1033443 h 1383677"/>
              <a:gd name="connsiteX227" fmla="*/ 1281138 w 1432296"/>
              <a:gd name="connsiteY227" fmla="*/ 1026245 h 1383677"/>
              <a:gd name="connsiteX228" fmla="*/ 1261911 w 1432296"/>
              <a:gd name="connsiteY228" fmla="*/ 1016582 h 1383677"/>
              <a:gd name="connsiteX229" fmla="*/ 1240317 w 1432296"/>
              <a:gd name="connsiteY229" fmla="*/ 1002186 h 1383677"/>
              <a:gd name="connsiteX230" fmla="*/ 1233119 w 1432296"/>
              <a:gd name="connsiteY230" fmla="*/ 992621 h 1383677"/>
              <a:gd name="connsiteX231" fmla="*/ 1230753 w 1432296"/>
              <a:gd name="connsiteY231" fmla="*/ 987790 h 1383677"/>
              <a:gd name="connsiteX232" fmla="*/ 1230753 w 1432296"/>
              <a:gd name="connsiteY232" fmla="*/ 983057 h 1383677"/>
              <a:gd name="connsiteX233" fmla="*/ 1233119 w 1432296"/>
              <a:gd name="connsiteY233" fmla="*/ 978225 h 1383677"/>
              <a:gd name="connsiteX234" fmla="*/ 1235584 w 1432296"/>
              <a:gd name="connsiteY234" fmla="*/ 975859 h 1383677"/>
              <a:gd name="connsiteX235" fmla="*/ 1245149 w 1432296"/>
              <a:gd name="connsiteY235" fmla="*/ 975859 h 1383677"/>
              <a:gd name="connsiteX236" fmla="*/ 1261911 w 1432296"/>
              <a:gd name="connsiteY236" fmla="*/ 980592 h 1383677"/>
              <a:gd name="connsiteX237" fmla="*/ 1293168 w 1432296"/>
              <a:gd name="connsiteY237" fmla="*/ 990255 h 1383677"/>
              <a:gd name="connsiteX238" fmla="*/ 1324326 w 1432296"/>
              <a:gd name="connsiteY238" fmla="*/ 994988 h 1383677"/>
              <a:gd name="connsiteX239" fmla="*/ 1341089 w 1432296"/>
              <a:gd name="connsiteY239" fmla="*/ 956632 h 1383677"/>
              <a:gd name="connsiteX240" fmla="*/ 1309930 w 1432296"/>
              <a:gd name="connsiteY240" fmla="*/ 947067 h 1383677"/>
              <a:gd name="connsiteX241" fmla="*/ 1269109 w 1432296"/>
              <a:gd name="connsiteY241" fmla="*/ 932671 h 1383677"/>
              <a:gd name="connsiteX242" fmla="*/ 1252347 w 1432296"/>
              <a:gd name="connsiteY242" fmla="*/ 923008 h 1383677"/>
              <a:gd name="connsiteX243" fmla="*/ 1235584 w 1432296"/>
              <a:gd name="connsiteY243" fmla="*/ 913444 h 1383677"/>
              <a:gd name="connsiteX244" fmla="*/ 1233119 w 1432296"/>
              <a:gd name="connsiteY244" fmla="*/ 911077 h 1383677"/>
              <a:gd name="connsiteX245" fmla="*/ 1233119 w 1432296"/>
              <a:gd name="connsiteY245" fmla="*/ 908612 h 1383677"/>
              <a:gd name="connsiteX246" fmla="*/ 1235584 w 1432296"/>
              <a:gd name="connsiteY246" fmla="*/ 906246 h 1383677"/>
              <a:gd name="connsiteX247" fmla="*/ 1257178 w 1432296"/>
              <a:gd name="connsiteY247" fmla="*/ 903880 h 1383677"/>
              <a:gd name="connsiteX248" fmla="*/ 1278772 w 1432296"/>
              <a:gd name="connsiteY248" fmla="*/ 903880 h 1383677"/>
              <a:gd name="connsiteX249" fmla="*/ 1297901 w 1432296"/>
              <a:gd name="connsiteY249" fmla="*/ 908612 h 1383677"/>
              <a:gd name="connsiteX250" fmla="*/ 1317128 w 1432296"/>
              <a:gd name="connsiteY250" fmla="*/ 913444 h 1383677"/>
              <a:gd name="connsiteX251" fmla="*/ 1336356 w 1432296"/>
              <a:gd name="connsiteY251" fmla="*/ 915810 h 1383677"/>
              <a:gd name="connsiteX252" fmla="*/ 1353118 w 1432296"/>
              <a:gd name="connsiteY252" fmla="*/ 920642 h 1383677"/>
              <a:gd name="connsiteX253" fmla="*/ 1367514 w 1432296"/>
              <a:gd name="connsiteY253" fmla="*/ 875088 h 1383677"/>
              <a:gd name="connsiteX254" fmla="*/ 1338722 w 1432296"/>
              <a:gd name="connsiteY254" fmla="*/ 877454 h 1383677"/>
              <a:gd name="connsiteX255" fmla="*/ 1312297 w 1432296"/>
              <a:gd name="connsiteY255" fmla="*/ 879821 h 1383677"/>
              <a:gd name="connsiteX256" fmla="*/ 1297901 w 1432296"/>
              <a:gd name="connsiteY256" fmla="*/ 877454 h 1383677"/>
              <a:gd name="connsiteX257" fmla="*/ 1283505 w 1432296"/>
              <a:gd name="connsiteY257" fmla="*/ 872623 h 1383677"/>
              <a:gd name="connsiteX258" fmla="*/ 1257178 w 1432296"/>
              <a:gd name="connsiteY258" fmla="*/ 863058 h 1383677"/>
              <a:gd name="connsiteX259" fmla="*/ 1254713 w 1432296"/>
              <a:gd name="connsiteY259" fmla="*/ 860692 h 1383677"/>
              <a:gd name="connsiteX260" fmla="*/ 1254713 w 1432296"/>
              <a:gd name="connsiteY260" fmla="*/ 858227 h 1383677"/>
              <a:gd name="connsiteX261" fmla="*/ 1257178 w 1432296"/>
              <a:gd name="connsiteY261" fmla="*/ 855860 h 1383677"/>
              <a:gd name="connsiteX262" fmla="*/ 1259545 w 1432296"/>
              <a:gd name="connsiteY262" fmla="*/ 855860 h 1383677"/>
              <a:gd name="connsiteX263" fmla="*/ 1276307 w 1432296"/>
              <a:gd name="connsiteY263" fmla="*/ 853494 h 1383677"/>
              <a:gd name="connsiteX264" fmla="*/ 1290703 w 1432296"/>
              <a:gd name="connsiteY264" fmla="*/ 851029 h 1383677"/>
              <a:gd name="connsiteX265" fmla="*/ 1321960 w 1432296"/>
              <a:gd name="connsiteY265" fmla="*/ 843831 h 1383677"/>
              <a:gd name="connsiteX266" fmla="*/ 1348287 w 1432296"/>
              <a:gd name="connsiteY266" fmla="*/ 839098 h 1383677"/>
              <a:gd name="connsiteX267" fmla="*/ 1362683 w 1432296"/>
              <a:gd name="connsiteY267" fmla="*/ 836633 h 1383677"/>
              <a:gd name="connsiteX268" fmla="*/ 1374712 w 1432296"/>
              <a:gd name="connsiteY268" fmla="*/ 836633 h 1383677"/>
              <a:gd name="connsiteX269" fmla="*/ 1384276 w 1432296"/>
              <a:gd name="connsiteY269" fmla="*/ 788712 h 1383677"/>
              <a:gd name="connsiteX270" fmla="*/ 1367514 w 1432296"/>
              <a:gd name="connsiteY270" fmla="*/ 788712 h 1383677"/>
              <a:gd name="connsiteX271" fmla="*/ 1329158 w 1432296"/>
              <a:gd name="connsiteY271" fmla="*/ 791079 h 1383677"/>
              <a:gd name="connsiteX272" fmla="*/ 1293168 w 1432296"/>
              <a:gd name="connsiteY272" fmla="*/ 793445 h 1383677"/>
              <a:gd name="connsiteX273" fmla="*/ 1276307 w 1432296"/>
              <a:gd name="connsiteY273" fmla="*/ 791079 h 1383677"/>
              <a:gd name="connsiteX274" fmla="*/ 1259545 w 1432296"/>
              <a:gd name="connsiteY274" fmla="*/ 786247 h 1383677"/>
              <a:gd name="connsiteX275" fmla="*/ 1257178 w 1432296"/>
              <a:gd name="connsiteY275" fmla="*/ 783881 h 1383677"/>
              <a:gd name="connsiteX276" fmla="*/ 1259545 w 1432296"/>
              <a:gd name="connsiteY276" fmla="*/ 781514 h 1383677"/>
              <a:gd name="connsiteX277" fmla="*/ 1278772 w 1432296"/>
              <a:gd name="connsiteY277" fmla="*/ 774316 h 1383677"/>
              <a:gd name="connsiteX278" fmla="*/ 1297901 w 1432296"/>
              <a:gd name="connsiteY278" fmla="*/ 767118 h 1383677"/>
              <a:gd name="connsiteX279" fmla="*/ 1341089 w 1432296"/>
              <a:gd name="connsiteY279" fmla="*/ 759920 h 1383677"/>
              <a:gd name="connsiteX280" fmla="*/ 1362683 w 1432296"/>
              <a:gd name="connsiteY280" fmla="*/ 755089 h 1383677"/>
              <a:gd name="connsiteX281" fmla="*/ 1386742 w 1432296"/>
              <a:gd name="connsiteY281" fmla="*/ 755089 h 1383677"/>
              <a:gd name="connsiteX282" fmla="*/ 1389108 w 1432296"/>
              <a:gd name="connsiteY282" fmla="*/ 704703 h 1383677"/>
              <a:gd name="connsiteX283" fmla="*/ 1362683 w 1432296"/>
              <a:gd name="connsiteY283" fmla="*/ 711901 h 1383677"/>
              <a:gd name="connsiteX284" fmla="*/ 1338722 w 1432296"/>
              <a:gd name="connsiteY284" fmla="*/ 719099 h 1383677"/>
              <a:gd name="connsiteX285" fmla="*/ 1314762 w 1432296"/>
              <a:gd name="connsiteY285" fmla="*/ 723931 h 1383677"/>
              <a:gd name="connsiteX286" fmla="*/ 1288336 w 1432296"/>
              <a:gd name="connsiteY286" fmla="*/ 721466 h 1383677"/>
              <a:gd name="connsiteX287" fmla="*/ 1285970 w 1432296"/>
              <a:gd name="connsiteY287" fmla="*/ 719099 h 1383677"/>
              <a:gd name="connsiteX288" fmla="*/ 1283505 w 1432296"/>
              <a:gd name="connsiteY288" fmla="*/ 716733 h 1383677"/>
              <a:gd name="connsiteX289" fmla="*/ 1283505 w 1432296"/>
              <a:gd name="connsiteY289" fmla="*/ 714268 h 1383677"/>
              <a:gd name="connsiteX290" fmla="*/ 1285970 w 1432296"/>
              <a:gd name="connsiteY290" fmla="*/ 709535 h 1383677"/>
              <a:gd name="connsiteX291" fmla="*/ 1297901 w 1432296"/>
              <a:gd name="connsiteY291" fmla="*/ 702337 h 1383677"/>
              <a:gd name="connsiteX292" fmla="*/ 1312297 w 1432296"/>
              <a:gd name="connsiteY292" fmla="*/ 695139 h 1383677"/>
              <a:gd name="connsiteX293" fmla="*/ 1338722 w 1432296"/>
              <a:gd name="connsiteY293" fmla="*/ 683109 h 1383677"/>
              <a:gd name="connsiteX294" fmla="*/ 1386742 w 1432296"/>
              <a:gd name="connsiteY294" fmla="*/ 663882 h 1383677"/>
              <a:gd name="connsiteX295" fmla="*/ 1381910 w 1432296"/>
              <a:gd name="connsiteY295" fmla="*/ 625526 h 1383677"/>
              <a:gd name="connsiteX296" fmla="*/ 1365148 w 1432296"/>
              <a:gd name="connsiteY296" fmla="*/ 635090 h 1383677"/>
              <a:gd name="connsiteX297" fmla="*/ 1348287 w 1432296"/>
              <a:gd name="connsiteY297" fmla="*/ 642288 h 1383677"/>
              <a:gd name="connsiteX298" fmla="*/ 1319495 w 1432296"/>
              <a:gd name="connsiteY298" fmla="*/ 649486 h 1383677"/>
              <a:gd name="connsiteX299" fmla="*/ 1305099 w 1432296"/>
              <a:gd name="connsiteY299" fmla="*/ 651951 h 1383677"/>
              <a:gd name="connsiteX300" fmla="*/ 1290703 w 1432296"/>
              <a:gd name="connsiteY300" fmla="*/ 649486 h 1383677"/>
              <a:gd name="connsiteX301" fmla="*/ 1288336 w 1432296"/>
              <a:gd name="connsiteY301" fmla="*/ 647120 h 1383677"/>
              <a:gd name="connsiteX302" fmla="*/ 1288336 w 1432296"/>
              <a:gd name="connsiteY302" fmla="*/ 642288 h 1383677"/>
              <a:gd name="connsiteX303" fmla="*/ 1297901 w 1432296"/>
              <a:gd name="connsiteY303" fmla="*/ 635090 h 1383677"/>
              <a:gd name="connsiteX304" fmla="*/ 1309930 w 1432296"/>
              <a:gd name="connsiteY304" fmla="*/ 625526 h 1383677"/>
              <a:gd name="connsiteX305" fmla="*/ 1336356 w 1432296"/>
              <a:gd name="connsiteY305" fmla="*/ 611130 h 1383677"/>
              <a:gd name="connsiteX306" fmla="*/ 1355485 w 1432296"/>
              <a:gd name="connsiteY306" fmla="*/ 596734 h 1383677"/>
              <a:gd name="connsiteX307" fmla="*/ 1365148 w 1432296"/>
              <a:gd name="connsiteY307" fmla="*/ 591903 h 1383677"/>
              <a:gd name="connsiteX308" fmla="*/ 1374712 w 1432296"/>
              <a:gd name="connsiteY308" fmla="*/ 587170 h 1383677"/>
              <a:gd name="connsiteX309" fmla="*/ 1365148 w 1432296"/>
              <a:gd name="connsiteY309" fmla="*/ 546348 h 1383677"/>
              <a:gd name="connsiteX310" fmla="*/ 1353118 w 1432296"/>
              <a:gd name="connsiteY310" fmla="*/ 560744 h 1383677"/>
              <a:gd name="connsiteX311" fmla="*/ 1338722 w 1432296"/>
              <a:gd name="connsiteY311" fmla="*/ 572774 h 1383677"/>
              <a:gd name="connsiteX312" fmla="*/ 1329158 w 1432296"/>
              <a:gd name="connsiteY312" fmla="*/ 579972 h 1383677"/>
              <a:gd name="connsiteX313" fmla="*/ 1319495 w 1432296"/>
              <a:gd name="connsiteY313" fmla="*/ 587170 h 1383677"/>
              <a:gd name="connsiteX314" fmla="*/ 1307564 w 1432296"/>
              <a:gd name="connsiteY314" fmla="*/ 591903 h 1383677"/>
              <a:gd name="connsiteX315" fmla="*/ 1302732 w 1432296"/>
              <a:gd name="connsiteY315" fmla="*/ 591903 h 1383677"/>
              <a:gd name="connsiteX316" fmla="*/ 1297901 w 1432296"/>
              <a:gd name="connsiteY316" fmla="*/ 589536 h 1383677"/>
              <a:gd name="connsiteX317" fmla="*/ 1293168 w 1432296"/>
              <a:gd name="connsiteY317" fmla="*/ 584803 h 1383677"/>
              <a:gd name="connsiteX318" fmla="*/ 1293168 w 1432296"/>
              <a:gd name="connsiteY318" fmla="*/ 579972 h 1383677"/>
              <a:gd name="connsiteX319" fmla="*/ 1295534 w 1432296"/>
              <a:gd name="connsiteY319" fmla="*/ 575140 h 1383677"/>
              <a:gd name="connsiteX320" fmla="*/ 1297901 w 1432296"/>
              <a:gd name="connsiteY320" fmla="*/ 570407 h 1383677"/>
              <a:gd name="connsiteX321" fmla="*/ 1305099 w 1432296"/>
              <a:gd name="connsiteY321" fmla="*/ 560744 h 1383677"/>
              <a:gd name="connsiteX322" fmla="*/ 1312297 w 1432296"/>
              <a:gd name="connsiteY322" fmla="*/ 553546 h 1383677"/>
              <a:gd name="connsiteX323" fmla="*/ 1333891 w 1432296"/>
              <a:gd name="connsiteY323" fmla="*/ 534418 h 1383677"/>
              <a:gd name="connsiteX324" fmla="*/ 1343554 w 1432296"/>
              <a:gd name="connsiteY324" fmla="*/ 522388 h 1383677"/>
              <a:gd name="connsiteX325" fmla="*/ 1348287 w 1432296"/>
              <a:gd name="connsiteY325" fmla="*/ 520022 h 1383677"/>
              <a:gd name="connsiteX326" fmla="*/ 1355485 w 1432296"/>
              <a:gd name="connsiteY326" fmla="*/ 517557 h 1383677"/>
              <a:gd name="connsiteX327" fmla="*/ 1338722 w 1432296"/>
              <a:gd name="connsiteY327" fmla="*/ 476834 h 1383677"/>
              <a:gd name="connsiteX328" fmla="*/ 1331524 w 1432296"/>
              <a:gd name="connsiteY328" fmla="*/ 484032 h 1383677"/>
              <a:gd name="connsiteX329" fmla="*/ 1317128 w 1432296"/>
              <a:gd name="connsiteY329" fmla="*/ 493596 h 1383677"/>
              <a:gd name="connsiteX330" fmla="*/ 1305099 w 1432296"/>
              <a:gd name="connsiteY330" fmla="*/ 503161 h 1383677"/>
              <a:gd name="connsiteX331" fmla="*/ 1297901 w 1432296"/>
              <a:gd name="connsiteY331" fmla="*/ 507992 h 1383677"/>
              <a:gd name="connsiteX332" fmla="*/ 1293168 w 1432296"/>
              <a:gd name="connsiteY332" fmla="*/ 510359 h 1383677"/>
              <a:gd name="connsiteX333" fmla="*/ 1285970 w 1432296"/>
              <a:gd name="connsiteY333" fmla="*/ 507992 h 1383677"/>
              <a:gd name="connsiteX334" fmla="*/ 1283505 w 1432296"/>
              <a:gd name="connsiteY334" fmla="*/ 503161 h 1383677"/>
              <a:gd name="connsiteX335" fmla="*/ 1281138 w 1432296"/>
              <a:gd name="connsiteY335" fmla="*/ 498428 h 1383677"/>
              <a:gd name="connsiteX336" fmla="*/ 1281138 w 1432296"/>
              <a:gd name="connsiteY336" fmla="*/ 491230 h 1383677"/>
              <a:gd name="connsiteX337" fmla="*/ 1285970 w 1432296"/>
              <a:gd name="connsiteY337" fmla="*/ 481567 h 1383677"/>
              <a:gd name="connsiteX338" fmla="*/ 1293168 w 1432296"/>
              <a:gd name="connsiteY338" fmla="*/ 472002 h 1383677"/>
              <a:gd name="connsiteX339" fmla="*/ 1302732 w 1432296"/>
              <a:gd name="connsiteY339" fmla="*/ 462438 h 1383677"/>
              <a:gd name="connsiteX340" fmla="*/ 1312297 w 1432296"/>
              <a:gd name="connsiteY340" fmla="*/ 455240 h 1383677"/>
              <a:gd name="connsiteX341" fmla="*/ 1319495 w 1432296"/>
              <a:gd name="connsiteY341" fmla="*/ 452775 h 1383677"/>
              <a:gd name="connsiteX342" fmla="*/ 1326693 w 1432296"/>
              <a:gd name="connsiteY342" fmla="*/ 450409 h 1383677"/>
              <a:gd name="connsiteX343" fmla="*/ 1312297 w 1432296"/>
              <a:gd name="connsiteY343" fmla="*/ 423983 h 1383677"/>
              <a:gd name="connsiteX344" fmla="*/ 1302732 w 1432296"/>
              <a:gd name="connsiteY344" fmla="*/ 431181 h 1383677"/>
              <a:gd name="connsiteX345" fmla="*/ 1293168 w 1432296"/>
              <a:gd name="connsiteY345" fmla="*/ 433646 h 1383677"/>
              <a:gd name="connsiteX346" fmla="*/ 1283505 w 1432296"/>
              <a:gd name="connsiteY346" fmla="*/ 436013 h 1383677"/>
              <a:gd name="connsiteX347" fmla="*/ 1278772 w 1432296"/>
              <a:gd name="connsiteY347" fmla="*/ 433646 h 1383677"/>
              <a:gd name="connsiteX348" fmla="*/ 1273940 w 1432296"/>
              <a:gd name="connsiteY348" fmla="*/ 431181 h 1383677"/>
              <a:gd name="connsiteX349" fmla="*/ 1271574 w 1432296"/>
              <a:gd name="connsiteY349" fmla="*/ 421617 h 1383677"/>
              <a:gd name="connsiteX350" fmla="*/ 1271574 w 1432296"/>
              <a:gd name="connsiteY350" fmla="*/ 414419 h 1383677"/>
              <a:gd name="connsiteX351" fmla="*/ 1276307 w 1432296"/>
              <a:gd name="connsiteY351" fmla="*/ 409587 h 1383677"/>
              <a:gd name="connsiteX352" fmla="*/ 1283505 w 1432296"/>
              <a:gd name="connsiteY352" fmla="*/ 402389 h 1383677"/>
              <a:gd name="connsiteX353" fmla="*/ 1293168 w 1432296"/>
              <a:gd name="connsiteY353" fmla="*/ 392825 h 1383677"/>
              <a:gd name="connsiteX354" fmla="*/ 1278772 w 1432296"/>
              <a:gd name="connsiteY354" fmla="*/ 371231 h 1383677"/>
              <a:gd name="connsiteX355" fmla="*/ 1273940 w 1432296"/>
              <a:gd name="connsiteY355" fmla="*/ 376063 h 1383677"/>
              <a:gd name="connsiteX356" fmla="*/ 1264376 w 1432296"/>
              <a:gd name="connsiteY356" fmla="*/ 380796 h 1383677"/>
              <a:gd name="connsiteX357" fmla="*/ 1247515 w 1432296"/>
              <a:gd name="connsiteY357" fmla="*/ 380796 h 1383677"/>
              <a:gd name="connsiteX358" fmla="*/ 1242782 w 1432296"/>
              <a:gd name="connsiteY358" fmla="*/ 378429 h 1383677"/>
              <a:gd name="connsiteX359" fmla="*/ 1240317 w 1432296"/>
              <a:gd name="connsiteY359" fmla="*/ 373598 h 1383677"/>
              <a:gd name="connsiteX360" fmla="*/ 1242782 w 1432296"/>
              <a:gd name="connsiteY360" fmla="*/ 364033 h 1383677"/>
              <a:gd name="connsiteX361" fmla="*/ 1245149 w 1432296"/>
              <a:gd name="connsiteY361" fmla="*/ 356835 h 1383677"/>
              <a:gd name="connsiteX362" fmla="*/ 1257178 w 1432296"/>
              <a:gd name="connsiteY362" fmla="*/ 344806 h 1383677"/>
              <a:gd name="connsiteX363" fmla="*/ 1259545 w 1432296"/>
              <a:gd name="connsiteY363" fmla="*/ 340073 h 1383677"/>
              <a:gd name="connsiteX364" fmla="*/ 1240317 w 1432296"/>
              <a:gd name="connsiteY364" fmla="*/ 316014 h 1383677"/>
              <a:gd name="connsiteX365" fmla="*/ 1230753 w 1432296"/>
              <a:gd name="connsiteY365" fmla="*/ 320846 h 1383677"/>
              <a:gd name="connsiteX366" fmla="*/ 1221188 w 1432296"/>
              <a:gd name="connsiteY366" fmla="*/ 328043 h 1383677"/>
              <a:gd name="connsiteX367" fmla="*/ 1209159 w 1432296"/>
              <a:gd name="connsiteY367" fmla="*/ 328043 h 1383677"/>
              <a:gd name="connsiteX368" fmla="*/ 1206792 w 1432296"/>
              <a:gd name="connsiteY368" fmla="*/ 323212 h 1383677"/>
              <a:gd name="connsiteX369" fmla="*/ 1204327 w 1432296"/>
              <a:gd name="connsiteY369" fmla="*/ 316014 h 1383677"/>
              <a:gd name="connsiteX370" fmla="*/ 1209159 w 1432296"/>
              <a:gd name="connsiteY370" fmla="*/ 308816 h 1383677"/>
              <a:gd name="connsiteX371" fmla="*/ 1213990 w 1432296"/>
              <a:gd name="connsiteY371" fmla="*/ 301618 h 1383677"/>
              <a:gd name="connsiteX372" fmla="*/ 1223555 w 1432296"/>
              <a:gd name="connsiteY372" fmla="*/ 294420 h 1383677"/>
              <a:gd name="connsiteX373" fmla="*/ 1211525 w 1432296"/>
              <a:gd name="connsiteY373" fmla="*/ 280024 h 1383677"/>
              <a:gd name="connsiteX374" fmla="*/ 1204327 w 1432296"/>
              <a:gd name="connsiteY374" fmla="*/ 284856 h 1383677"/>
              <a:gd name="connsiteX375" fmla="*/ 1197129 w 1432296"/>
              <a:gd name="connsiteY375" fmla="*/ 289687 h 1383677"/>
              <a:gd name="connsiteX376" fmla="*/ 1187565 w 1432296"/>
              <a:gd name="connsiteY376" fmla="*/ 289687 h 1383677"/>
              <a:gd name="connsiteX377" fmla="*/ 1182734 w 1432296"/>
              <a:gd name="connsiteY377" fmla="*/ 287222 h 1383677"/>
              <a:gd name="connsiteX378" fmla="*/ 1178001 w 1432296"/>
              <a:gd name="connsiteY378" fmla="*/ 287222 h 1383677"/>
              <a:gd name="connsiteX379" fmla="*/ 1178001 w 1432296"/>
              <a:gd name="connsiteY379" fmla="*/ 282489 h 1383677"/>
              <a:gd name="connsiteX380" fmla="*/ 1180367 w 1432296"/>
              <a:gd name="connsiteY380" fmla="*/ 280024 h 1383677"/>
              <a:gd name="connsiteX381" fmla="*/ 1180367 w 1432296"/>
              <a:gd name="connsiteY381" fmla="*/ 272826 h 1383677"/>
              <a:gd name="connsiteX382" fmla="*/ 1187565 w 1432296"/>
              <a:gd name="connsiteY382" fmla="*/ 265628 h 1383677"/>
              <a:gd name="connsiteX383" fmla="*/ 1192396 w 1432296"/>
              <a:gd name="connsiteY383" fmla="*/ 260895 h 1383677"/>
              <a:gd name="connsiteX384" fmla="*/ 1165971 w 1432296"/>
              <a:gd name="connsiteY384" fmla="*/ 236837 h 1383677"/>
              <a:gd name="connsiteX385" fmla="*/ 1139546 w 1432296"/>
              <a:gd name="connsiteY385" fmla="*/ 215243 h 1383677"/>
              <a:gd name="connsiteX386" fmla="*/ 1113219 w 1432296"/>
              <a:gd name="connsiteY386" fmla="*/ 193649 h 1383677"/>
              <a:gd name="connsiteX387" fmla="*/ 1084427 w 1432296"/>
              <a:gd name="connsiteY387" fmla="*/ 172055 h 1383677"/>
              <a:gd name="connsiteX388" fmla="*/ 1048437 w 1432296"/>
              <a:gd name="connsiteY388" fmla="*/ 150461 h 1383677"/>
              <a:gd name="connsiteX389" fmla="*/ 1009982 w 1432296"/>
              <a:gd name="connsiteY389" fmla="*/ 131332 h 1383677"/>
              <a:gd name="connsiteX390" fmla="*/ 971626 w 1432296"/>
              <a:gd name="connsiteY390" fmla="*/ 112105 h 1383677"/>
              <a:gd name="connsiteX391" fmla="*/ 933270 w 1432296"/>
              <a:gd name="connsiteY391" fmla="*/ 95343 h 1383677"/>
              <a:gd name="connsiteX392" fmla="*/ 892448 w 1432296"/>
              <a:gd name="connsiteY392" fmla="*/ 80947 h 1383677"/>
              <a:gd name="connsiteX393" fmla="*/ 851627 w 1432296"/>
              <a:gd name="connsiteY393" fmla="*/ 71284 h 1383677"/>
              <a:gd name="connsiteX394" fmla="*/ 810904 w 1432296"/>
              <a:gd name="connsiteY394" fmla="*/ 64086 h 1383677"/>
              <a:gd name="connsiteX395" fmla="*/ 767717 w 1432296"/>
              <a:gd name="connsiteY395" fmla="*/ 64086 h 1383677"/>
              <a:gd name="connsiteX396" fmla="*/ 765350 w 1432296"/>
              <a:gd name="connsiteY396" fmla="*/ 66551 h 1383677"/>
              <a:gd name="connsiteX397" fmla="*/ 762885 w 1432296"/>
              <a:gd name="connsiteY397" fmla="*/ 68917 h 1383677"/>
              <a:gd name="connsiteX398" fmla="*/ 758152 w 1432296"/>
              <a:gd name="connsiteY398" fmla="*/ 71284 h 1383677"/>
              <a:gd name="connsiteX399" fmla="*/ 753321 w 1432296"/>
              <a:gd name="connsiteY399" fmla="*/ 68917 h 1383677"/>
              <a:gd name="connsiteX400" fmla="*/ 748489 w 1432296"/>
              <a:gd name="connsiteY400" fmla="*/ 64086 h 1383677"/>
              <a:gd name="connsiteX401" fmla="*/ 414560 w 1432296"/>
              <a:gd name="connsiteY401" fmla="*/ 36745 h 1383677"/>
              <a:gd name="connsiteX402" fmla="*/ 415016 w 1432296"/>
              <a:gd name="connsiteY402" fmla="*/ 37759 h 1383677"/>
              <a:gd name="connsiteX403" fmla="*/ 417383 w 1432296"/>
              <a:gd name="connsiteY403" fmla="*/ 44957 h 1383677"/>
              <a:gd name="connsiteX404" fmla="*/ 415016 w 1432296"/>
              <a:gd name="connsiteY404" fmla="*/ 52155 h 1383677"/>
              <a:gd name="connsiteX405" fmla="*/ 412650 w 1432296"/>
              <a:gd name="connsiteY405" fmla="*/ 56888 h 1383677"/>
              <a:gd name="connsiteX406" fmla="*/ 407818 w 1432296"/>
              <a:gd name="connsiteY406" fmla="*/ 59353 h 1383677"/>
              <a:gd name="connsiteX407" fmla="*/ 400620 w 1432296"/>
              <a:gd name="connsiteY407" fmla="*/ 61719 h 1383677"/>
              <a:gd name="connsiteX408" fmla="*/ 393423 w 1432296"/>
              <a:gd name="connsiteY408" fmla="*/ 61719 h 1383677"/>
              <a:gd name="connsiteX409" fmla="*/ 388591 w 1432296"/>
              <a:gd name="connsiteY409" fmla="*/ 56888 h 1383677"/>
              <a:gd name="connsiteX410" fmla="*/ 384292 w 1432296"/>
              <a:gd name="connsiteY410" fmla="*/ 50350 h 1383677"/>
              <a:gd name="connsiteX411" fmla="*/ 414560 w 1432296"/>
              <a:gd name="connsiteY411" fmla="*/ 36745 h 1383677"/>
              <a:gd name="connsiteX412" fmla="*/ 693371 w 1432296"/>
              <a:gd name="connsiteY412" fmla="*/ 30561 h 1383677"/>
              <a:gd name="connsiteX413" fmla="*/ 714964 w 1432296"/>
              <a:gd name="connsiteY413" fmla="*/ 30561 h 1383677"/>
              <a:gd name="connsiteX414" fmla="*/ 736558 w 1432296"/>
              <a:gd name="connsiteY414" fmla="*/ 35294 h 1383677"/>
              <a:gd name="connsiteX415" fmla="*/ 815736 w 1432296"/>
              <a:gd name="connsiteY415" fmla="*/ 35294 h 1383677"/>
              <a:gd name="connsiteX416" fmla="*/ 839696 w 1432296"/>
              <a:gd name="connsiteY416" fmla="*/ 40125 h 1383677"/>
              <a:gd name="connsiteX417" fmla="*/ 892448 w 1432296"/>
              <a:gd name="connsiteY417" fmla="*/ 49690 h 1383677"/>
              <a:gd name="connsiteX418" fmla="*/ 940468 w 1432296"/>
              <a:gd name="connsiteY418" fmla="*/ 64086 h 1383677"/>
              <a:gd name="connsiteX419" fmla="*/ 998052 w 1432296"/>
              <a:gd name="connsiteY419" fmla="*/ 85680 h 1383677"/>
              <a:gd name="connsiteX420" fmla="*/ 1055635 w 1432296"/>
              <a:gd name="connsiteY420" fmla="*/ 114471 h 1383677"/>
              <a:gd name="connsiteX421" fmla="*/ 1113219 w 1432296"/>
              <a:gd name="connsiteY421" fmla="*/ 143263 h 1383677"/>
              <a:gd name="connsiteX422" fmla="*/ 1139546 w 1432296"/>
              <a:gd name="connsiteY422" fmla="*/ 160124 h 1383677"/>
              <a:gd name="connsiteX423" fmla="*/ 1163605 w 1432296"/>
              <a:gd name="connsiteY423" fmla="*/ 179253 h 1383677"/>
              <a:gd name="connsiteX424" fmla="*/ 1206792 w 1432296"/>
              <a:gd name="connsiteY424" fmla="*/ 215243 h 1383677"/>
              <a:gd name="connsiteX425" fmla="*/ 1247515 w 1432296"/>
              <a:gd name="connsiteY425" fmla="*/ 253697 h 1383677"/>
              <a:gd name="connsiteX426" fmla="*/ 1285970 w 1432296"/>
              <a:gd name="connsiteY426" fmla="*/ 296885 h 1383677"/>
              <a:gd name="connsiteX427" fmla="*/ 1319495 w 1432296"/>
              <a:gd name="connsiteY427" fmla="*/ 342439 h 1383677"/>
              <a:gd name="connsiteX428" fmla="*/ 1348287 w 1432296"/>
              <a:gd name="connsiteY428" fmla="*/ 392825 h 1383677"/>
              <a:gd name="connsiteX429" fmla="*/ 1374712 w 1432296"/>
              <a:gd name="connsiteY429" fmla="*/ 443211 h 1383677"/>
              <a:gd name="connsiteX430" fmla="*/ 1396306 w 1432296"/>
              <a:gd name="connsiteY430" fmla="*/ 495963 h 1383677"/>
              <a:gd name="connsiteX431" fmla="*/ 1413068 w 1432296"/>
              <a:gd name="connsiteY431" fmla="*/ 548813 h 1383677"/>
              <a:gd name="connsiteX432" fmla="*/ 1422731 w 1432296"/>
              <a:gd name="connsiteY432" fmla="*/ 603932 h 1383677"/>
              <a:gd name="connsiteX433" fmla="*/ 1429929 w 1432296"/>
              <a:gd name="connsiteY433" fmla="*/ 656684 h 1383677"/>
              <a:gd name="connsiteX434" fmla="*/ 1432296 w 1432296"/>
              <a:gd name="connsiteY434" fmla="*/ 711901 h 1383677"/>
              <a:gd name="connsiteX435" fmla="*/ 1429929 w 1432296"/>
              <a:gd name="connsiteY435" fmla="*/ 767118 h 1383677"/>
              <a:gd name="connsiteX436" fmla="*/ 1425098 w 1432296"/>
              <a:gd name="connsiteY436" fmla="*/ 819871 h 1383677"/>
              <a:gd name="connsiteX437" fmla="*/ 1415533 w 1432296"/>
              <a:gd name="connsiteY437" fmla="*/ 872623 h 1383677"/>
              <a:gd name="connsiteX438" fmla="*/ 1401138 w 1432296"/>
              <a:gd name="connsiteY438" fmla="*/ 923008 h 1383677"/>
              <a:gd name="connsiteX439" fmla="*/ 1381910 w 1432296"/>
              <a:gd name="connsiteY439" fmla="*/ 973394 h 1383677"/>
              <a:gd name="connsiteX440" fmla="*/ 1360316 w 1432296"/>
              <a:gd name="connsiteY440" fmla="*/ 1021413 h 1383677"/>
              <a:gd name="connsiteX441" fmla="*/ 1333891 w 1432296"/>
              <a:gd name="connsiteY441" fmla="*/ 1066967 h 1383677"/>
              <a:gd name="connsiteX442" fmla="*/ 1302732 w 1432296"/>
              <a:gd name="connsiteY442" fmla="*/ 1110155 h 1383677"/>
              <a:gd name="connsiteX443" fmla="*/ 1269109 w 1432296"/>
              <a:gd name="connsiteY443" fmla="*/ 1153343 h 1383677"/>
              <a:gd name="connsiteX444" fmla="*/ 1233119 w 1432296"/>
              <a:gd name="connsiteY444" fmla="*/ 1191798 h 1383677"/>
              <a:gd name="connsiteX445" fmla="*/ 1192396 w 1432296"/>
              <a:gd name="connsiteY445" fmla="*/ 1225322 h 1383677"/>
              <a:gd name="connsiteX446" fmla="*/ 1146744 w 1432296"/>
              <a:gd name="connsiteY446" fmla="*/ 1256579 h 1383677"/>
              <a:gd name="connsiteX447" fmla="*/ 1098823 w 1432296"/>
              <a:gd name="connsiteY447" fmla="*/ 1285371 h 1383677"/>
              <a:gd name="connsiteX448" fmla="*/ 1058002 w 1432296"/>
              <a:gd name="connsiteY448" fmla="*/ 1306965 h 1383677"/>
              <a:gd name="connsiteX449" fmla="*/ 1014814 w 1432296"/>
              <a:gd name="connsiteY449" fmla="*/ 1323727 h 1383677"/>
              <a:gd name="connsiteX450" fmla="*/ 971626 w 1432296"/>
              <a:gd name="connsiteY450" fmla="*/ 1340489 h 1383677"/>
              <a:gd name="connsiteX451" fmla="*/ 926072 w 1432296"/>
              <a:gd name="connsiteY451" fmla="*/ 1352519 h 1383677"/>
              <a:gd name="connsiteX452" fmla="*/ 882884 w 1432296"/>
              <a:gd name="connsiteY452" fmla="*/ 1364548 h 1383677"/>
              <a:gd name="connsiteX453" fmla="*/ 837330 w 1432296"/>
              <a:gd name="connsiteY453" fmla="*/ 1371746 h 1383677"/>
              <a:gd name="connsiteX454" fmla="*/ 791677 w 1432296"/>
              <a:gd name="connsiteY454" fmla="*/ 1378944 h 1383677"/>
              <a:gd name="connsiteX455" fmla="*/ 743756 w 1432296"/>
              <a:gd name="connsiteY455" fmla="*/ 1381311 h 1383677"/>
              <a:gd name="connsiteX456" fmla="*/ 698103 w 1432296"/>
              <a:gd name="connsiteY456" fmla="*/ 1383677 h 1383677"/>
              <a:gd name="connsiteX457" fmla="*/ 652549 w 1432296"/>
              <a:gd name="connsiteY457" fmla="*/ 1381311 h 1383677"/>
              <a:gd name="connsiteX458" fmla="*/ 606995 w 1432296"/>
              <a:gd name="connsiteY458" fmla="*/ 1376479 h 1383677"/>
              <a:gd name="connsiteX459" fmla="*/ 561342 w 1432296"/>
              <a:gd name="connsiteY459" fmla="*/ 1369281 h 1383677"/>
              <a:gd name="connsiteX460" fmla="*/ 515788 w 1432296"/>
              <a:gd name="connsiteY460" fmla="*/ 1359717 h 1383677"/>
              <a:gd name="connsiteX461" fmla="*/ 472600 w 1432296"/>
              <a:gd name="connsiteY461" fmla="*/ 1347687 h 1383677"/>
              <a:gd name="connsiteX462" fmla="*/ 427046 w 1432296"/>
              <a:gd name="connsiteY462" fmla="*/ 1330925 h 1383677"/>
              <a:gd name="connsiteX463" fmla="*/ 386225 w 1432296"/>
              <a:gd name="connsiteY463" fmla="*/ 1314163 h 1383677"/>
              <a:gd name="connsiteX464" fmla="*/ 383858 w 1432296"/>
              <a:gd name="connsiteY464" fmla="*/ 1311698 h 1383677"/>
              <a:gd name="connsiteX465" fmla="*/ 376660 w 1432296"/>
              <a:gd name="connsiteY465" fmla="*/ 1311698 h 1383677"/>
              <a:gd name="connsiteX466" fmla="*/ 371829 w 1432296"/>
              <a:gd name="connsiteY466" fmla="*/ 1306965 h 1383677"/>
              <a:gd name="connsiteX467" fmla="*/ 338205 w 1432296"/>
              <a:gd name="connsiteY467" fmla="*/ 1287737 h 1383677"/>
              <a:gd name="connsiteX468" fmla="*/ 304680 w 1432296"/>
              <a:gd name="connsiteY468" fmla="*/ 1266144 h 1383677"/>
              <a:gd name="connsiteX469" fmla="*/ 275889 w 1432296"/>
              <a:gd name="connsiteY469" fmla="*/ 1242183 h 1383677"/>
              <a:gd name="connsiteX470" fmla="*/ 247097 w 1432296"/>
              <a:gd name="connsiteY470" fmla="*/ 1215758 h 1383677"/>
              <a:gd name="connsiteX471" fmla="*/ 220671 w 1432296"/>
              <a:gd name="connsiteY471" fmla="*/ 1186966 h 1383677"/>
              <a:gd name="connsiteX472" fmla="*/ 194246 w 1432296"/>
              <a:gd name="connsiteY472" fmla="*/ 1155808 h 1383677"/>
              <a:gd name="connsiteX473" fmla="*/ 172652 w 1432296"/>
              <a:gd name="connsiteY473" fmla="*/ 1124551 h 1383677"/>
              <a:gd name="connsiteX474" fmla="*/ 151058 w 1432296"/>
              <a:gd name="connsiteY474" fmla="*/ 1088561 h 1383677"/>
              <a:gd name="connsiteX475" fmla="*/ 134296 w 1432296"/>
              <a:gd name="connsiteY475" fmla="*/ 1055036 h 1383677"/>
              <a:gd name="connsiteX476" fmla="*/ 117533 w 1432296"/>
              <a:gd name="connsiteY476" fmla="*/ 1019047 h 1383677"/>
              <a:gd name="connsiteX477" fmla="*/ 103138 w 1432296"/>
              <a:gd name="connsiteY477" fmla="*/ 980592 h 1383677"/>
              <a:gd name="connsiteX478" fmla="*/ 91108 w 1432296"/>
              <a:gd name="connsiteY478" fmla="*/ 942236 h 1383677"/>
              <a:gd name="connsiteX479" fmla="*/ 81544 w 1432296"/>
              <a:gd name="connsiteY479" fmla="*/ 903880 h 1383677"/>
              <a:gd name="connsiteX480" fmla="*/ 74346 w 1432296"/>
              <a:gd name="connsiteY480" fmla="*/ 865425 h 1383677"/>
              <a:gd name="connsiteX481" fmla="*/ 69514 w 1432296"/>
              <a:gd name="connsiteY481" fmla="*/ 827069 h 1383677"/>
              <a:gd name="connsiteX482" fmla="*/ 67148 w 1432296"/>
              <a:gd name="connsiteY482" fmla="*/ 786247 h 1383677"/>
              <a:gd name="connsiteX483" fmla="*/ 67148 w 1432296"/>
              <a:gd name="connsiteY483" fmla="*/ 745525 h 1383677"/>
              <a:gd name="connsiteX484" fmla="*/ 67148 w 1432296"/>
              <a:gd name="connsiteY484" fmla="*/ 704703 h 1383677"/>
              <a:gd name="connsiteX485" fmla="*/ 71881 w 1432296"/>
              <a:gd name="connsiteY485" fmla="*/ 663882 h 1383677"/>
              <a:gd name="connsiteX486" fmla="*/ 76712 w 1432296"/>
              <a:gd name="connsiteY486" fmla="*/ 623159 h 1383677"/>
              <a:gd name="connsiteX487" fmla="*/ 83910 w 1432296"/>
              <a:gd name="connsiteY487" fmla="*/ 582338 h 1383677"/>
              <a:gd name="connsiteX488" fmla="*/ 95940 w 1432296"/>
              <a:gd name="connsiteY488" fmla="*/ 541616 h 1383677"/>
              <a:gd name="connsiteX489" fmla="*/ 107870 w 1432296"/>
              <a:gd name="connsiteY489" fmla="*/ 500794 h 1383677"/>
              <a:gd name="connsiteX490" fmla="*/ 122266 w 1432296"/>
              <a:gd name="connsiteY490" fmla="*/ 459973 h 1383677"/>
              <a:gd name="connsiteX491" fmla="*/ 139127 w 1432296"/>
              <a:gd name="connsiteY491" fmla="*/ 421617 h 1383677"/>
              <a:gd name="connsiteX492" fmla="*/ 155890 w 1432296"/>
              <a:gd name="connsiteY492" fmla="*/ 385627 h 1383677"/>
              <a:gd name="connsiteX493" fmla="*/ 177484 w 1432296"/>
              <a:gd name="connsiteY493" fmla="*/ 349637 h 1383677"/>
              <a:gd name="connsiteX494" fmla="*/ 201444 w 1432296"/>
              <a:gd name="connsiteY494" fmla="*/ 313648 h 1383677"/>
              <a:gd name="connsiteX495" fmla="*/ 225503 w 1432296"/>
              <a:gd name="connsiteY495" fmla="*/ 280024 h 1383677"/>
              <a:gd name="connsiteX496" fmla="*/ 251830 w 1432296"/>
              <a:gd name="connsiteY496" fmla="*/ 248866 h 1383677"/>
              <a:gd name="connsiteX497" fmla="*/ 280622 w 1432296"/>
              <a:gd name="connsiteY497" fmla="*/ 220074 h 1383677"/>
              <a:gd name="connsiteX498" fmla="*/ 311878 w 1432296"/>
              <a:gd name="connsiteY498" fmla="*/ 191282 h 1383677"/>
              <a:gd name="connsiteX499" fmla="*/ 340670 w 1432296"/>
              <a:gd name="connsiteY499" fmla="*/ 169689 h 1383677"/>
              <a:gd name="connsiteX500" fmla="*/ 369462 w 1432296"/>
              <a:gd name="connsiteY500" fmla="*/ 150461 h 1383677"/>
              <a:gd name="connsiteX501" fmla="*/ 400620 w 1432296"/>
              <a:gd name="connsiteY501" fmla="*/ 133699 h 1383677"/>
              <a:gd name="connsiteX502" fmla="*/ 431779 w 1432296"/>
              <a:gd name="connsiteY502" fmla="*/ 116936 h 1383677"/>
              <a:gd name="connsiteX503" fmla="*/ 494194 w 1432296"/>
              <a:gd name="connsiteY503" fmla="*/ 88145 h 1383677"/>
              <a:gd name="connsiteX504" fmla="*/ 561342 w 1432296"/>
              <a:gd name="connsiteY504" fmla="*/ 64086 h 1383677"/>
              <a:gd name="connsiteX505" fmla="*/ 599797 w 1432296"/>
              <a:gd name="connsiteY505" fmla="*/ 49690 h 1383677"/>
              <a:gd name="connsiteX506" fmla="*/ 645351 w 1432296"/>
              <a:gd name="connsiteY506" fmla="*/ 37759 h 1383677"/>
              <a:gd name="connsiteX507" fmla="*/ 669312 w 1432296"/>
              <a:gd name="connsiteY507" fmla="*/ 32927 h 1383677"/>
              <a:gd name="connsiteX508" fmla="*/ 693371 w 1432296"/>
              <a:gd name="connsiteY508" fmla="*/ 30561 h 1383677"/>
              <a:gd name="connsiteX509" fmla="*/ 565586 w 1432296"/>
              <a:gd name="connsiteY509" fmla="*/ 0 h 1383677"/>
              <a:gd name="connsiteX510" fmla="*/ 582228 w 1432296"/>
              <a:gd name="connsiteY510" fmla="*/ 12 h 1383677"/>
              <a:gd name="connsiteX511" fmla="*/ 575738 w 1432296"/>
              <a:gd name="connsiteY511" fmla="*/ 6502 h 1383677"/>
              <a:gd name="connsiteX512" fmla="*/ 568540 w 1432296"/>
              <a:gd name="connsiteY512" fmla="*/ 11334 h 1383677"/>
              <a:gd name="connsiteX513" fmla="*/ 558976 w 1432296"/>
              <a:gd name="connsiteY513" fmla="*/ 11334 h 1383677"/>
              <a:gd name="connsiteX514" fmla="*/ 551778 w 1432296"/>
              <a:gd name="connsiteY514" fmla="*/ 6502 h 1383677"/>
              <a:gd name="connsiteX515" fmla="*/ 544580 w 1432296"/>
              <a:gd name="connsiteY515" fmla="*/ 4136 h 1383677"/>
              <a:gd name="connsiteX516" fmla="*/ 543433 w 1432296"/>
              <a:gd name="connsiteY516" fmla="*/ 2410 h 1383677"/>
              <a:gd name="connsiteX517" fmla="*/ 565586 w 1432296"/>
              <a:gd name="connsiteY517" fmla="*/ 0 h 1383677"/>
              <a:gd name="connsiteX0" fmla="*/ 206276 w 1365148"/>
              <a:gd name="connsiteY0" fmla="*/ 146379 h 1383677"/>
              <a:gd name="connsiteX1" fmla="*/ 206276 w 1365148"/>
              <a:gd name="connsiteY1" fmla="*/ 150461 h 1383677"/>
              <a:gd name="connsiteX2" fmla="*/ 203909 w 1365148"/>
              <a:gd name="connsiteY2" fmla="*/ 157659 h 1383677"/>
              <a:gd name="connsiteX3" fmla="*/ 199078 w 1365148"/>
              <a:gd name="connsiteY3" fmla="*/ 164857 h 1383677"/>
              <a:gd name="connsiteX4" fmla="*/ 191880 w 1365148"/>
              <a:gd name="connsiteY4" fmla="*/ 169689 h 1383677"/>
              <a:gd name="connsiteX5" fmla="*/ 186401 w 1365148"/>
              <a:gd name="connsiteY5" fmla="*/ 169689 h 1383677"/>
              <a:gd name="connsiteX6" fmla="*/ 206276 w 1365148"/>
              <a:gd name="connsiteY6" fmla="*/ 146379 h 1383677"/>
              <a:gd name="connsiteX7" fmla="*/ 1140933 w 1365148"/>
              <a:gd name="connsiteY7" fmla="*/ 140034 h 1383677"/>
              <a:gd name="connsiteX8" fmla="*/ 1170278 w 1365148"/>
              <a:gd name="connsiteY8" fmla="*/ 162729 h 1383677"/>
              <a:gd name="connsiteX9" fmla="*/ 1171598 w 1365148"/>
              <a:gd name="connsiteY9" fmla="*/ 164112 h 1383677"/>
              <a:gd name="connsiteX10" fmla="*/ 1163605 w 1365148"/>
              <a:gd name="connsiteY10" fmla="*/ 167322 h 1383677"/>
              <a:gd name="connsiteX11" fmla="*/ 1154040 w 1365148"/>
              <a:gd name="connsiteY11" fmla="*/ 167322 h 1383677"/>
              <a:gd name="connsiteX12" fmla="*/ 1144377 w 1365148"/>
              <a:gd name="connsiteY12" fmla="*/ 162491 h 1383677"/>
              <a:gd name="connsiteX13" fmla="*/ 1139644 w 1365148"/>
              <a:gd name="connsiteY13" fmla="*/ 155293 h 1383677"/>
              <a:gd name="connsiteX14" fmla="*/ 1137179 w 1365148"/>
              <a:gd name="connsiteY14" fmla="*/ 150461 h 1383677"/>
              <a:gd name="connsiteX15" fmla="*/ 1139644 w 1365148"/>
              <a:gd name="connsiteY15" fmla="*/ 143263 h 1383677"/>
              <a:gd name="connsiteX16" fmla="*/ 1140933 w 1365148"/>
              <a:gd name="connsiteY16" fmla="*/ 140034 h 1383677"/>
              <a:gd name="connsiteX17" fmla="*/ 681341 w 1365148"/>
              <a:gd name="connsiteY17" fmla="*/ 64086 h 1383677"/>
              <a:gd name="connsiteX18" fmla="*/ 645351 w 1365148"/>
              <a:gd name="connsiteY18" fmla="*/ 68917 h 1383677"/>
              <a:gd name="connsiteX19" fmla="*/ 609362 w 1365148"/>
              <a:gd name="connsiteY19" fmla="*/ 78482 h 1383677"/>
              <a:gd name="connsiteX20" fmla="*/ 602164 w 1365148"/>
              <a:gd name="connsiteY20" fmla="*/ 78482 h 1383677"/>
              <a:gd name="connsiteX21" fmla="*/ 597431 w 1365148"/>
              <a:gd name="connsiteY21" fmla="*/ 76115 h 1383677"/>
              <a:gd name="connsiteX22" fmla="*/ 594966 w 1365148"/>
              <a:gd name="connsiteY22" fmla="*/ 71284 h 1383677"/>
              <a:gd name="connsiteX23" fmla="*/ 592599 w 1365148"/>
              <a:gd name="connsiteY23" fmla="*/ 66551 h 1383677"/>
              <a:gd name="connsiteX24" fmla="*/ 566174 w 1365148"/>
              <a:gd name="connsiteY24" fmla="*/ 73749 h 1383677"/>
              <a:gd name="connsiteX25" fmla="*/ 508590 w 1365148"/>
              <a:gd name="connsiteY25" fmla="*/ 90511 h 1383677"/>
              <a:gd name="connsiteX26" fmla="*/ 453471 w 1365148"/>
              <a:gd name="connsiteY26" fmla="*/ 114471 h 1383677"/>
              <a:gd name="connsiteX27" fmla="*/ 386225 w 1365148"/>
              <a:gd name="connsiteY27" fmla="*/ 143263 h 1383677"/>
              <a:gd name="connsiteX28" fmla="*/ 355066 w 1365148"/>
              <a:gd name="connsiteY28" fmla="*/ 157659 h 1383677"/>
              <a:gd name="connsiteX29" fmla="*/ 326275 w 1365148"/>
              <a:gd name="connsiteY29" fmla="*/ 176886 h 1383677"/>
              <a:gd name="connsiteX30" fmla="*/ 297483 w 1365148"/>
              <a:gd name="connsiteY30" fmla="*/ 193649 h 1383677"/>
              <a:gd name="connsiteX31" fmla="*/ 268691 w 1365148"/>
              <a:gd name="connsiteY31" fmla="*/ 215243 h 1383677"/>
              <a:gd name="connsiteX32" fmla="*/ 242265 w 1365148"/>
              <a:gd name="connsiteY32" fmla="*/ 239302 h 1383677"/>
              <a:gd name="connsiteX33" fmla="*/ 218305 w 1365148"/>
              <a:gd name="connsiteY33" fmla="*/ 265628 h 1383677"/>
              <a:gd name="connsiteX34" fmla="*/ 194345 w 1365148"/>
              <a:gd name="connsiteY34" fmla="*/ 294420 h 1383677"/>
              <a:gd name="connsiteX35" fmla="*/ 170286 w 1365148"/>
              <a:gd name="connsiteY35" fmla="*/ 325677 h 1383677"/>
              <a:gd name="connsiteX36" fmla="*/ 148692 w 1365148"/>
              <a:gd name="connsiteY36" fmla="*/ 356835 h 1383677"/>
              <a:gd name="connsiteX37" fmla="*/ 129563 w 1365148"/>
              <a:gd name="connsiteY37" fmla="*/ 390459 h 1383677"/>
              <a:gd name="connsiteX38" fmla="*/ 112702 w 1365148"/>
              <a:gd name="connsiteY38" fmla="*/ 423983 h 1383677"/>
              <a:gd name="connsiteX39" fmla="*/ 95940 w 1365148"/>
              <a:gd name="connsiteY39" fmla="*/ 457607 h 1383677"/>
              <a:gd name="connsiteX40" fmla="*/ 81544 w 1365148"/>
              <a:gd name="connsiteY40" fmla="*/ 491230 h 1383677"/>
              <a:gd name="connsiteX41" fmla="*/ 69514 w 1365148"/>
              <a:gd name="connsiteY41" fmla="*/ 527220 h 1383677"/>
              <a:gd name="connsiteX42" fmla="*/ 59950 w 1365148"/>
              <a:gd name="connsiteY42" fmla="*/ 565576 h 1383677"/>
              <a:gd name="connsiteX43" fmla="*/ 50385 w 1365148"/>
              <a:gd name="connsiteY43" fmla="*/ 601566 h 1383677"/>
              <a:gd name="connsiteX44" fmla="*/ 45554 w 1365148"/>
              <a:gd name="connsiteY44" fmla="*/ 637555 h 1383677"/>
              <a:gd name="connsiteX45" fmla="*/ 40722 w 1365148"/>
              <a:gd name="connsiteY45" fmla="*/ 675912 h 1383677"/>
              <a:gd name="connsiteX46" fmla="*/ 38356 w 1365148"/>
              <a:gd name="connsiteY46" fmla="*/ 714268 h 1383677"/>
              <a:gd name="connsiteX47" fmla="*/ 35990 w 1365148"/>
              <a:gd name="connsiteY47" fmla="*/ 752723 h 1383677"/>
              <a:gd name="connsiteX48" fmla="*/ 38356 w 1365148"/>
              <a:gd name="connsiteY48" fmla="*/ 788712 h 1383677"/>
              <a:gd name="connsiteX49" fmla="*/ 43188 w 1365148"/>
              <a:gd name="connsiteY49" fmla="*/ 827069 h 1383677"/>
              <a:gd name="connsiteX50" fmla="*/ 47920 w 1365148"/>
              <a:gd name="connsiteY50" fmla="*/ 872623 h 1383677"/>
              <a:gd name="connsiteX51" fmla="*/ 59950 w 1365148"/>
              <a:gd name="connsiteY51" fmla="*/ 915810 h 1383677"/>
              <a:gd name="connsiteX52" fmla="*/ 71979 w 1365148"/>
              <a:gd name="connsiteY52" fmla="*/ 958998 h 1383677"/>
              <a:gd name="connsiteX53" fmla="*/ 86375 w 1365148"/>
              <a:gd name="connsiteY53" fmla="*/ 1002186 h 1383677"/>
              <a:gd name="connsiteX54" fmla="*/ 105504 w 1365148"/>
              <a:gd name="connsiteY54" fmla="*/ 1043007 h 1383677"/>
              <a:gd name="connsiteX55" fmla="*/ 127098 w 1365148"/>
              <a:gd name="connsiteY55" fmla="*/ 1081363 h 1383677"/>
              <a:gd name="connsiteX56" fmla="*/ 151157 w 1365148"/>
              <a:gd name="connsiteY56" fmla="*/ 1119818 h 1383677"/>
              <a:gd name="connsiteX57" fmla="*/ 179949 w 1365148"/>
              <a:gd name="connsiteY57" fmla="*/ 1155808 h 1383677"/>
              <a:gd name="connsiteX58" fmla="*/ 206276 w 1365148"/>
              <a:gd name="connsiteY58" fmla="*/ 1186966 h 1383677"/>
              <a:gd name="connsiteX59" fmla="*/ 237532 w 1365148"/>
              <a:gd name="connsiteY59" fmla="*/ 1213391 h 1383677"/>
              <a:gd name="connsiteX60" fmla="*/ 271057 w 1365148"/>
              <a:gd name="connsiteY60" fmla="*/ 1237352 h 1383677"/>
              <a:gd name="connsiteX61" fmla="*/ 304681 w 1365148"/>
              <a:gd name="connsiteY61" fmla="*/ 1258946 h 1383677"/>
              <a:gd name="connsiteX62" fmla="*/ 307047 w 1365148"/>
              <a:gd name="connsiteY62" fmla="*/ 1251748 h 1383677"/>
              <a:gd name="connsiteX63" fmla="*/ 311879 w 1365148"/>
              <a:gd name="connsiteY63" fmla="*/ 1244550 h 1383677"/>
              <a:gd name="connsiteX64" fmla="*/ 314245 w 1365148"/>
              <a:gd name="connsiteY64" fmla="*/ 1244550 h 1383677"/>
              <a:gd name="connsiteX65" fmla="*/ 323908 w 1365148"/>
              <a:gd name="connsiteY65" fmla="*/ 1254114 h 1383677"/>
              <a:gd name="connsiteX66" fmla="*/ 331106 w 1365148"/>
              <a:gd name="connsiteY66" fmla="*/ 1268510 h 1383677"/>
              <a:gd name="connsiteX67" fmla="*/ 331106 w 1365148"/>
              <a:gd name="connsiteY67" fmla="*/ 1273341 h 1383677"/>
              <a:gd name="connsiteX68" fmla="*/ 379027 w 1365148"/>
              <a:gd name="connsiteY68" fmla="*/ 1294935 h 1383677"/>
              <a:gd name="connsiteX69" fmla="*/ 376660 w 1365148"/>
              <a:gd name="connsiteY69" fmla="*/ 1282906 h 1383677"/>
              <a:gd name="connsiteX70" fmla="*/ 376660 w 1365148"/>
              <a:gd name="connsiteY70" fmla="*/ 1268510 h 1383677"/>
              <a:gd name="connsiteX71" fmla="*/ 379027 w 1365148"/>
              <a:gd name="connsiteY71" fmla="*/ 1256579 h 1383677"/>
              <a:gd name="connsiteX72" fmla="*/ 381492 w 1365148"/>
              <a:gd name="connsiteY72" fmla="*/ 1244550 h 1383677"/>
              <a:gd name="connsiteX73" fmla="*/ 383858 w 1365148"/>
              <a:gd name="connsiteY73" fmla="*/ 1244550 h 1383677"/>
              <a:gd name="connsiteX74" fmla="*/ 386225 w 1365148"/>
              <a:gd name="connsiteY74" fmla="*/ 1258946 h 1383677"/>
              <a:gd name="connsiteX75" fmla="*/ 391056 w 1365148"/>
              <a:gd name="connsiteY75" fmla="*/ 1270975 h 1383677"/>
              <a:gd name="connsiteX76" fmla="*/ 398254 w 1365148"/>
              <a:gd name="connsiteY76" fmla="*/ 1285371 h 1383677"/>
              <a:gd name="connsiteX77" fmla="*/ 403086 w 1365148"/>
              <a:gd name="connsiteY77" fmla="*/ 1297302 h 1383677"/>
              <a:gd name="connsiteX78" fmla="*/ 407819 w 1365148"/>
              <a:gd name="connsiteY78" fmla="*/ 1304500 h 1383677"/>
              <a:gd name="connsiteX79" fmla="*/ 448640 w 1365148"/>
              <a:gd name="connsiteY79" fmla="*/ 1316529 h 1383677"/>
              <a:gd name="connsiteX80" fmla="*/ 441442 w 1365148"/>
              <a:gd name="connsiteY80" fmla="*/ 1294935 h 1383677"/>
              <a:gd name="connsiteX81" fmla="*/ 439076 w 1365148"/>
              <a:gd name="connsiteY81" fmla="*/ 1282906 h 1383677"/>
              <a:gd name="connsiteX82" fmla="*/ 436610 w 1365148"/>
              <a:gd name="connsiteY82" fmla="*/ 1268510 h 1383677"/>
              <a:gd name="connsiteX83" fmla="*/ 436610 w 1365148"/>
              <a:gd name="connsiteY83" fmla="*/ 1254114 h 1383677"/>
              <a:gd name="connsiteX84" fmla="*/ 439076 w 1365148"/>
              <a:gd name="connsiteY84" fmla="*/ 1249381 h 1383677"/>
              <a:gd name="connsiteX85" fmla="*/ 441442 w 1365148"/>
              <a:gd name="connsiteY85" fmla="*/ 1244550 h 1383677"/>
              <a:gd name="connsiteX86" fmla="*/ 446273 w 1365148"/>
              <a:gd name="connsiteY86" fmla="*/ 1244550 h 1383677"/>
              <a:gd name="connsiteX87" fmla="*/ 451006 w 1365148"/>
              <a:gd name="connsiteY87" fmla="*/ 1246916 h 1383677"/>
              <a:gd name="connsiteX88" fmla="*/ 458204 w 1365148"/>
              <a:gd name="connsiteY88" fmla="*/ 1254114 h 1383677"/>
              <a:gd name="connsiteX89" fmla="*/ 465402 w 1365148"/>
              <a:gd name="connsiteY89" fmla="*/ 1273341 h 1383677"/>
              <a:gd name="connsiteX90" fmla="*/ 472600 w 1365148"/>
              <a:gd name="connsiteY90" fmla="*/ 1299767 h 1383677"/>
              <a:gd name="connsiteX91" fmla="*/ 479798 w 1365148"/>
              <a:gd name="connsiteY91" fmla="*/ 1311698 h 1383677"/>
              <a:gd name="connsiteX92" fmla="*/ 489461 w 1365148"/>
              <a:gd name="connsiteY92" fmla="*/ 1321361 h 1383677"/>
              <a:gd name="connsiteX93" fmla="*/ 491828 w 1365148"/>
              <a:gd name="connsiteY93" fmla="*/ 1326094 h 1383677"/>
              <a:gd name="connsiteX94" fmla="*/ 499026 w 1365148"/>
              <a:gd name="connsiteY94" fmla="*/ 1326094 h 1383677"/>
              <a:gd name="connsiteX95" fmla="*/ 554243 w 1365148"/>
              <a:gd name="connsiteY95" fmla="*/ 1333292 h 1383677"/>
              <a:gd name="connsiteX96" fmla="*/ 535016 w 1365148"/>
              <a:gd name="connsiteY96" fmla="*/ 1299767 h 1383677"/>
              <a:gd name="connsiteX97" fmla="*/ 530184 w 1365148"/>
              <a:gd name="connsiteY97" fmla="*/ 1287737 h 1383677"/>
              <a:gd name="connsiteX98" fmla="*/ 527818 w 1365148"/>
              <a:gd name="connsiteY98" fmla="*/ 1275708 h 1383677"/>
              <a:gd name="connsiteX99" fmla="*/ 525451 w 1365148"/>
              <a:gd name="connsiteY99" fmla="*/ 1263777 h 1383677"/>
              <a:gd name="connsiteX100" fmla="*/ 525451 w 1365148"/>
              <a:gd name="connsiteY100" fmla="*/ 1251748 h 1383677"/>
              <a:gd name="connsiteX101" fmla="*/ 527818 w 1365148"/>
              <a:gd name="connsiteY101" fmla="*/ 1249381 h 1383677"/>
              <a:gd name="connsiteX102" fmla="*/ 532649 w 1365148"/>
              <a:gd name="connsiteY102" fmla="*/ 1249381 h 1383677"/>
              <a:gd name="connsiteX103" fmla="*/ 542213 w 1365148"/>
              <a:gd name="connsiteY103" fmla="*/ 1258946 h 1383677"/>
              <a:gd name="connsiteX104" fmla="*/ 551778 w 1365148"/>
              <a:gd name="connsiteY104" fmla="*/ 1270975 h 1383677"/>
              <a:gd name="connsiteX105" fmla="*/ 568639 w 1365148"/>
              <a:gd name="connsiteY105" fmla="*/ 1294935 h 1383677"/>
              <a:gd name="connsiteX106" fmla="*/ 585401 w 1365148"/>
              <a:gd name="connsiteY106" fmla="*/ 1314163 h 1383677"/>
              <a:gd name="connsiteX107" fmla="*/ 590233 w 1365148"/>
              <a:gd name="connsiteY107" fmla="*/ 1323727 h 1383677"/>
              <a:gd name="connsiteX108" fmla="*/ 597431 w 1365148"/>
              <a:gd name="connsiteY108" fmla="*/ 1335757 h 1383677"/>
              <a:gd name="connsiteX109" fmla="*/ 659747 w 1365148"/>
              <a:gd name="connsiteY109" fmla="*/ 1335757 h 1383677"/>
              <a:gd name="connsiteX110" fmla="*/ 640618 w 1365148"/>
              <a:gd name="connsiteY110" fmla="*/ 1318896 h 1383677"/>
              <a:gd name="connsiteX111" fmla="*/ 626223 w 1365148"/>
              <a:gd name="connsiteY111" fmla="*/ 1297302 h 1383677"/>
              <a:gd name="connsiteX112" fmla="*/ 619025 w 1365148"/>
              <a:gd name="connsiteY112" fmla="*/ 1287737 h 1383677"/>
              <a:gd name="connsiteX113" fmla="*/ 614193 w 1365148"/>
              <a:gd name="connsiteY113" fmla="*/ 1275708 h 1383677"/>
              <a:gd name="connsiteX114" fmla="*/ 609362 w 1365148"/>
              <a:gd name="connsiteY114" fmla="*/ 1263777 h 1383677"/>
              <a:gd name="connsiteX115" fmla="*/ 606995 w 1365148"/>
              <a:gd name="connsiteY115" fmla="*/ 1251748 h 1383677"/>
              <a:gd name="connsiteX116" fmla="*/ 609362 w 1365148"/>
              <a:gd name="connsiteY116" fmla="*/ 1249381 h 1383677"/>
              <a:gd name="connsiteX117" fmla="*/ 611827 w 1365148"/>
              <a:gd name="connsiteY117" fmla="*/ 1249381 h 1383677"/>
              <a:gd name="connsiteX118" fmla="*/ 633420 w 1365148"/>
              <a:gd name="connsiteY118" fmla="*/ 1266144 h 1383677"/>
              <a:gd name="connsiteX119" fmla="*/ 655014 w 1365148"/>
              <a:gd name="connsiteY119" fmla="*/ 1282906 h 1383677"/>
              <a:gd name="connsiteX120" fmla="*/ 674143 w 1365148"/>
              <a:gd name="connsiteY120" fmla="*/ 1302133 h 1383677"/>
              <a:gd name="connsiteX121" fmla="*/ 691004 w 1365148"/>
              <a:gd name="connsiteY121" fmla="*/ 1321361 h 1383677"/>
              <a:gd name="connsiteX122" fmla="*/ 695737 w 1365148"/>
              <a:gd name="connsiteY122" fmla="*/ 1328559 h 1383677"/>
              <a:gd name="connsiteX123" fmla="*/ 695737 w 1365148"/>
              <a:gd name="connsiteY123" fmla="*/ 1335757 h 1383677"/>
              <a:gd name="connsiteX124" fmla="*/ 734192 w 1365148"/>
              <a:gd name="connsiteY124" fmla="*/ 1330925 h 1383677"/>
              <a:gd name="connsiteX125" fmla="*/ 770182 w 1365148"/>
              <a:gd name="connsiteY125" fmla="*/ 1326094 h 1383677"/>
              <a:gd name="connsiteX126" fmla="*/ 734192 w 1365148"/>
              <a:gd name="connsiteY126" fmla="*/ 1287737 h 1383677"/>
              <a:gd name="connsiteX127" fmla="*/ 712598 w 1365148"/>
              <a:gd name="connsiteY127" fmla="*/ 1266144 h 1383677"/>
              <a:gd name="connsiteX128" fmla="*/ 705400 w 1365148"/>
              <a:gd name="connsiteY128" fmla="*/ 1254114 h 1383677"/>
              <a:gd name="connsiteX129" fmla="*/ 700569 w 1365148"/>
              <a:gd name="connsiteY129" fmla="*/ 1239718 h 1383677"/>
              <a:gd name="connsiteX130" fmla="*/ 700569 w 1365148"/>
              <a:gd name="connsiteY130" fmla="*/ 1237352 h 1383677"/>
              <a:gd name="connsiteX131" fmla="*/ 710133 w 1365148"/>
              <a:gd name="connsiteY131" fmla="*/ 1237352 h 1383677"/>
              <a:gd name="connsiteX132" fmla="*/ 717331 w 1365148"/>
              <a:gd name="connsiteY132" fmla="*/ 1239718 h 1383677"/>
              <a:gd name="connsiteX133" fmla="*/ 731727 w 1365148"/>
              <a:gd name="connsiteY133" fmla="*/ 1246916 h 1383677"/>
              <a:gd name="connsiteX134" fmla="*/ 743756 w 1365148"/>
              <a:gd name="connsiteY134" fmla="*/ 1256579 h 1383677"/>
              <a:gd name="connsiteX135" fmla="*/ 755786 w 1365148"/>
              <a:gd name="connsiteY135" fmla="*/ 1266144 h 1383677"/>
              <a:gd name="connsiteX136" fmla="*/ 782113 w 1365148"/>
              <a:gd name="connsiteY136" fmla="*/ 1292569 h 1383677"/>
              <a:gd name="connsiteX137" fmla="*/ 806073 w 1365148"/>
              <a:gd name="connsiteY137" fmla="*/ 1318896 h 1383677"/>
              <a:gd name="connsiteX138" fmla="*/ 808538 w 1365148"/>
              <a:gd name="connsiteY138" fmla="*/ 1318896 h 1383677"/>
              <a:gd name="connsiteX139" fmla="*/ 856459 w 1365148"/>
              <a:gd name="connsiteY139" fmla="*/ 1309331 h 1383677"/>
              <a:gd name="connsiteX140" fmla="*/ 834865 w 1365148"/>
              <a:gd name="connsiteY140" fmla="*/ 1292569 h 1383677"/>
              <a:gd name="connsiteX141" fmla="*/ 815736 w 1365148"/>
              <a:gd name="connsiteY141" fmla="*/ 1273341 h 1383677"/>
              <a:gd name="connsiteX142" fmla="*/ 806073 w 1365148"/>
              <a:gd name="connsiteY142" fmla="*/ 1261312 h 1383677"/>
              <a:gd name="connsiteX143" fmla="*/ 796509 w 1365148"/>
              <a:gd name="connsiteY143" fmla="*/ 1246916 h 1383677"/>
              <a:gd name="connsiteX144" fmla="*/ 789311 w 1365148"/>
              <a:gd name="connsiteY144" fmla="*/ 1232520 h 1383677"/>
              <a:gd name="connsiteX145" fmla="*/ 786944 w 1365148"/>
              <a:gd name="connsiteY145" fmla="*/ 1225322 h 1383677"/>
              <a:gd name="connsiteX146" fmla="*/ 786944 w 1365148"/>
              <a:gd name="connsiteY146" fmla="*/ 1218124 h 1383677"/>
              <a:gd name="connsiteX147" fmla="*/ 789311 w 1365148"/>
              <a:gd name="connsiteY147" fmla="*/ 1215758 h 1383677"/>
              <a:gd name="connsiteX148" fmla="*/ 791677 w 1365148"/>
              <a:gd name="connsiteY148" fmla="*/ 1215758 h 1383677"/>
              <a:gd name="connsiteX149" fmla="*/ 808538 w 1365148"/>
              <a:gd name="connsiteY149" fmla="*/ 1225322 h 1383677"/>
              <a:gd name="connsiteX150" fmla="*/ 822934 w 1365148"/>
              <a:gd name="connsiteY150" fmla="*/ 1237352 h 1383677"/>
              <a:gd name="connsiteX151" fmla="*/ 849261 w 1365148"/>
              <a:gd name="connsiteY151" fmla="*/ 1261312 h 1383677"/>
              <a:gd name="connsiteX152" fmla="*/ 894914 w 1365148"/>
              <a:gd name="connsiteY152" fmla="*/ 1297302 h 1383677"/>
              <a:gd name="connsiteX153" fmla="*/ 954864 w 1365148"/>
              <a:gd name="connsiteY153" fmla="*/ 1275708 h 1383677"/>
              <a:gd name="connsiteX154" fmla="*/ 930904 w 1365148"/>
              <a:gd name="connsiteY154" fmla="*/ 1258946 h 1383677"/>
              <a:gd name="connsiteX155" fmla="*/ 914042 w 1365148"/>
              <a:gd name="connsiteY155" fmla="*/ 1242183 h 1383677"/>
              <a:gd name="connsiteX156" fmla="*/ 897280 w 1365148"/>
              <a:gd name="connsiteY156" fmla="*/ 1222956 h 1383677"/>
              <a:gd name="connsiteX157" fmla="*/ 882884 w 1365148"/>
              <a:gd name="connsiteY157" fmla="*/ 1203728 h 1383677"/>
              <a:gd name="connsiteX158" fmla="*/ 873320 w 1365148"/>
              <a:gd name="connsiteY158" fmla="*/ 1182135 h 1383677"/>
              <a:gd name="connsiteX159" fmla="*/ 875686 w 1365148"/>
              <a:gd name="connsiteY159" fmla="*/ 1177402 h 1383677"/>
              <a:gd name="connsiteX160" fmla="*/ 880518 w 1365148"/>
              <a:gd name="connsiteY160" fmla="*/ 1174937 h 1383677"/>
              <a:gd name="connsiteX161" fmla="*/ 897280 w 1365148"/>
              <a:gd name="connsiteY161" fmla="*/ 1184600 h 1383677"/>
              <a:gd name="connsiteX162" fmla="*/ 911676 w 1365148"/>
              <a:gd name="connsiteY162" fmla="*/ 1196530 h 1383677"/>
              <a:gd name="connsiteX163" fmla="*/ 940468 w 1365148"/>
              <a:gd name="connsiteY163" fmla="*/ 1220589 h 1383677"/>
              <a:gd name="connsiteX164" fmla="*/ 959695 w 1365148"/>
              <a:gd name="connsiteY164" fmla="*/ 1237352 h 1383677"/>
              <a:gd name="connsiteX165" fmla="*/ 969260 w 1365148"/>
              <a:gd name="connsiteY165" fmla="*/ 1244550 h 1383677"/>
              <a:gd name="connsiteX166" fmla="*/ 978824 w 1365148"/>
              <a:gd name="connsiteY166" fmla="*/ 1249381 h 1383677"/>
              <a:gd name="connsiteX167" fmla="*/ 998052 w 1365148"/>
              <a:gd name="connsiteY167" fmla="*/ 1256579 h 1383677"/>
              <a:gd name="connsiteX168" fmla="*/ 1034041 w 1365148"/>
              <a:gd name="connsiteY168" fmla="*/ 1237352 h 1383677"/>
              <a:gd name="connsiteX169" fmla="*/ 1022012 w 1365148"/>
              <a:gd name="connsiteY169" fmla="*/ 1230154 h 1383677"/>
              <a:gd name="connsiteX170" fmla="*/ 1012448 w 1365148"/>
              <a:gd name="connsiteY170" fmla="*/ 1220589 h 1383677"/>
              <a:gd name="connsiteX171" fmla="*/ 983656 w 1365148"/>
              <a:gd name="connsiteY171" fmla="*/ 1191798 h 1383677"/>
              <a:gd name="connsiteX172" fmla="*/ 969260 w 1365148"/>
              <a:gd name="connsiteY172" fmla="*/ 1177402 h 1383677"/>
              <a:gd name="connsiteX173" fmla="*/ 959695 w 1365148"/>
              <a:gd name="connsiteY173" fmla="*/ 1160541 h 1383677"/>
              <a:gd name="connsiteX174" fmla="*/ 959695 w 1365148"/>
              <a:gd name="connsiteY174" fmla="*/ 1155808 h 1383677"/>
              <a:gd name="connsiteX175" fmla="*/ 962062 w 1365148"/>
              <a:gd name="connsiteY175" fmla="*/ 1153343 h 1383677"/>
              <a:gd name="connsiteX176" fmla="*/ 981289 w 1365148"/>
              <a:gd name="connsiteY176" fmla="*/ 1153343 h 1383677"/>
              <a:gd name="connsiteX177" fmla="*/ 988487 w 1365148"/>
              <a:gd name="connsiteY177" fmla="*/ 1158174 h 1383677"/>
              <a:gd name="connsiteX178" fmla="*/ 998052 w 1365148"/>
              <a:gd name="connsiteY178" fmla="*/ 1163006 h 1383677"/>
              <a:gd name="connsiteX179" fmla="*/ 1014814 w 1365148"/>
              <a:gd name="connsiteY179" fmla="*/ 1174937 h 1383677"/>
              <a:gd name="connsiteX180" fmla="*/ 1029210 w 1365148"/>
              <a:gd name="connsiteY180" fmla="*/ 1186966 h 1383677"/>
              <a:gd name="connsiteX181" fmla="*/ 1046071 w 1365148"/>
              <a:gd name="connsiteY181" fmla="*/ 1201362 h 1383677"/>
              <a:gd name="connsiteX182" fmla="*/ 1055635 w 1365148"/>
              <a:gd name="connsiteY182" fmla="*/ 1208560 h 1383677"/>
              <a:gd name="connsiteX183" fmla="*/ 1067665 w 1365148"/>
              <a:gd name="connsiteY183" fmla="*/ 1210926 h 1383677"/>
              <a:gd name="connsiteX184" fmla="*/ 1074863 w 1365148"/>
              <a:gd name="connsiteY184" fmla="*/ 1210926 h 1383677"/>
              <a:gd name="connsiteX185" fmla="*/ 1103655 w 1365148"/>
              <a:gd name="connsiteY185" fmla="*/ 1189332 h 1383677"/>
              <a:gd name="connsiteX186" fmla="*/ 1129981 w 1365148"/>
              <a:gd name="connsiteY186" fmla="*/ 1167739 h 1383677"/>
              <a:gd name="connsiteX187" fmla="*/ 1118050 w 1365148"/>
              <a:gd name="connsiteY187" fmla="*/ 1165372 h 1383677"/>
              <a:gd name="connsiteX188" fmla="*/ 1106021 w 1365148"/>
              <a:gd name="connsiteY188" fmla="*/ 1160541 h 1383677"/>
              <a:gd name="connsiteX189" fmla="*/ 1086794 w 1365148"/>
              <a:gd name="connsiteY189" fmla="*/ 1150976 h 1383677"/>
              <a:gd name="connsiteX190" fmla="*/ 1070031 w 1365148"/>
              <a:gd name="connsiteY190" fmla="*/ 1143778 h 1383677"/>
              <a:gd name="connsiteX191" fmla="*/ 1053269 w 1365148"/>
              <a:gd name="connsiteY191" fmla="*/ 1131749 h 1383677"/>
              <a:gd name="connsiteX192" fmla="*/ 1038873 w 1365148"/>
              <a:gd name="connsiteY192" fmla="*/ 1117353 h 1383677"/>
              <a:gd name="connsiteX193" fmla="*/ 1031675 w 1365148"/>
              <a:gd name="connsiteY193" fmla="*/ 1107789 h 1383677"/>
              <a:gd name="connsiteX194" fmla="*/ 1029210 w 1365148"/>
              <a:gd name="connsiteY194" fmla="*/ 1100591 h 1383677"/>
              <a:gd name="connsiteX195" fmla="*/ 1031675 w 1365148"/>
              <a:gd name="connsiteY195" fmla="*/ 1095759 h 1383677"/>
              <a:gd name="connsiteX196" fmla="*/ 1036408 w 1365148"/>
              <a:gd name="connsiteY196" fmla="*/ 1093393 h 1383677"/>
              <a:gd name="connsiteX197" fmla="*/ 1053269 w 1365148"/>
              <a:gd name="connsiteY197" fmla="*/ 1093393 h 1383677"/>
              <a:gd name="connsiteX198" fmla="*/ 1067665 w 1365148"/>
              <a:gd name="connsiteY198" fmla="*/ 1100591 h 1383677"/>
              <a:gd name="connsiteX199" fmla="*/ 1084427 w 1365148"/>
              <a:gd name="connsiteY199" fmla="*/ 1110155 h 1383677"/>
              <a:gd name="connsiteX200" fmla="*/ 1101190 w 1365148"/>
              <a:gd name="connsiteY200" fmla="*/ 1117353 h 1383677"/>
              <a:gd name="connsiteX201" fmla="*/ 1120417 w 1365148"/>
              <a:gd name="connsiteY201" fmla="*/ 1122184 h 1383677"/>
              <a:gd name="connsiteX202" fmla="*/ 1129981 w 1365148"/>
              <a:gd name="connsiteY202" fmla="*/ 1124551 h 1383677"/>
              <a:gd name="connsiteX203" fmla="*/ 1142011 w 1365148"/>
              <a:gd name="connsiteY203" fmla="*/ 1124551 h 1383677"/>
              <a:gd name="connsiteX204" fmla="*/ 1154040 w 1365148"/>
              <a:gd name="connsiteY204" fmla="*/ 1127016 h 1383677"/>
              <a:gd name="connsiteX205" fmla="*/ 1165971 w 1365148"/>
              <a:gd name="connsiteY205" fmla="*/ 1131749 h 1383677"/>
              <a:gd name="connsiteX206" fmla="*/ 1187565 w 1365148"/>
              <a:gd name="connsiteY206" fmla="*/ 1107789 h 1383677"/>
              <a:gd name="connsiteX207" fmla="*/ 1182832 w 1365148"/>
              <a:gd name="connsiteY207" fmla="*/ 1105422 h 1383677"/>
              <a:gd name="connsiteX208" fmla="*/ 1158773 w 1365148"/>
              <a:gd name="connsiteY208" fmla="*/ 1088561 h 1383677"/>
              <a:gd name="connsiteX209" fmla="*/ 1132446 w 1365148"/>
              <a:gd name="connsiteY209" fmla="*/ 1074165 h 1383677"/>
              <a:gd name="connsiteX210" fmla="*/ 1110853 w 1365148"/>
              <a:gd name="connsiteY210" fmla="*/ 1064601 h 1383677"/>
              <a:gd name="connsiteX211" fmla="*/ 1101190 w 1365148"/>
              <a:gd name="connsiteY211" fmla="*/ 1057403 h 1383677"/>
              <a:gd name="connsiteX212" fmla="*/ 1091625 w 1365148"/>
              <a:gd name="connsiteY212" fmla="*/ 1052571 h 1383677"/>
              <a:gd name="connsiteX213" fmla="*/ 1089259 w 1365148"/>
              <a:gd name="connsiteY213" fmla="*/ 1050205 h 1383677"/>
              <a:gd name="connsiteX214" fmla="*/ 1091625 w 1365148"/>
              <a:gd name="connsiteY214" fmla="*/ 1045373 h 1383677"/>
              <a:gd name="connsiteX215" fmla="*/ 1093992 w 1365148"/>
              <a:gd name="connsiteY215" fmla="*/ 1043007 h 1383677"/>
              <a:gd name="connsiteX216" fmla="*/ 1122784 w 1365148"/>
              <a:gd name="connsiteY216" fmla="*/ 1043007 h 1383677"/>
              <a:gd name="connsiteX217" fmla="*/ 1154040 w 1365148"/>
              <a:gd name="connsiteY217" fmla="*/ 1050205 h 1383677"/>
              <a:gd name="connsiteX218" fmla="*/ 1180367 w 1365148"/>
              <a:gd name="connsiteY218" fmla="*/ 1062234 h 1383677"/>
              <a:gd name="connsiteX219" fmla="*/ 1192397 w 1365148"/>
              <a:gd name="connsiteY219" fmla="*/ 1071799 h 1383677"/>
              <a:gd name="connsiteX220" fmla="*/ 1204426 w 1365148"/>
              <a:gd name="connsiteY220" fmla="*/ 1078997 h 1383677"/>
              <a:gd name="connsiteX221" fmla="*/ 1206792 w 1365148"/>
              <a:gd name="connsiteY221" fmla="*/ 1081363 h 1383677"/>
              <a:gd name="connsiteX222" fmla="*/ 1211624 w 1365148"/>
              <a:gd name="connsiteY222" fmla="*/ 1074165 h 1383677"/>
              <a:gd name="connsiteX223" fmla="*/ 1237951 w 1365148"/>
              <a:gd name="connsiteY223" fmla="*/ 1033443 h 1383677"/>
              <a:gd name="connsiteX224" fmla="*/ 1213990 w 1365148"/>
              <a:gd name="connsiteY224" fmla="*/ 1026245 h 1383677"/>
              <a:gd name="connsiteX225" fmla="*/ 1194763 w 1365148"/>
              <a:gd name="connsiteY225" fmla="*/ 1016582 h 1383677"/>
              <a:gd name="connsiteX226" fmla="*/ 1173169 w 1365148"/>
              <a:gd name="connsiteY226" fmla="*/ 1002186 h 1383677"/>
              <a:gd name="connsiteX227" fmla="*/ 1165971 w 1365148"/>
              <a:gd name="connsiteY227" fmla="*/ 992621 h 1383677"/>
              <a:gd name="connsiteX228" fmla="*/ 1163605 w 1365148"/>
              <a:gd name="connsiteY228" fmla="*/ 987790 h 1383677"/>
              <a:gd name="connsiteX229" fmla="*/ 1163605 w 1365148"/>
              <a:gd name="connsiteY229" fmla="*/ 983057 h 1383677"/>
              <a:gd name="connsiteX230" fmla="*/ 1165971 w 1365148"/>
              <a:gd name="connsiteY230" fmla="*/ 978225 h 1383677"/>
              <a:gd name="connsiteX231" fmla="*/ 1168436 w 1365148"/>
              <a:gd name="connsiteY231" fmla="*/ 975859 h 1383677"/>
              <a:gd name="connsiteX232" fmla="*/ 1178001 w 1365148"/>
              <a:gd name="connsiteY232" fmla="*/ 975859 h 1383677"/>
              <a:gd name="connsiteX233" fmla="*/ 1194763 w 1365148"/>
              <a:gd name="connsiteY233" fmla="*/ 980592 h 1383677"/>
              <a:gd name="connsiteX234" fmla="*/ 1226020 w 1365148"/>
              <a:gd name="connsiteY234" fmla="*/ 990255 h 1383677"/>
              <a:gd name="connsiteX235" fmla="*/ 1257178 w 1365148"/>
              <a:gd name="connsiteY235" fmla="*/ 994988 h 1383677"/>
              <a:gd name="connsiteX236" fmla="*/ 1273941 w 1365148"/>
              <a:gd name="connsiteY236" fmla="*/ 956632 h 1383677"/>
              <a:gd name="connsiteX237" fmla="*/ 1242782 w 1365148"/>
              <a:gd name="connsiteY237" fmla="*/ 947067 h 1383677"/>
              <a:gd name="connsiteX238" fmla="*/ 1201961 w 1365148"/>
              <a:gd name="connsiteY238" fmla="*/ 932671 h 1383677"/>
              <a:gd name="connsiteX239" fmla="*/ 1185199 w 1365148"/>
              <a:gd name="connsiteY239" fmla="*/ 923008 h 1383677"/>
              <a:gd name="connsiteX240" fmla="*/ 1168436 w 1365148"/>
              <a:gd name="connsiteY240" fmla="*/ 913444 h 1383677"/>
              <a:gd name="connsiteX241" fmla="*/ 1165971 w 1365148"/>
              <a:gd name="connsiteY241" fmla="*/ 911077 h 1383677"/>
              <a:gd name="connsiteX242" fmla="*/ 1165971 w 1365148"/>
              <a:gd name="connsiteY242" fmla="*/ 908612 h 1383677"/>
              <a:gd name="connsiteX243" fmla="*/ 1168436 w 1365148"/>
              <a:gd name="connsiteY243" fmla="*/ 906246 h 1383677"/>
              <a:gd name="connsiteX244" fmla="*/ 1190030 w 1365148"/>
              <a:gd name="connsiteY244" fmla="*/ 903880 h 1383677"/>
              <a:gd name="connsiteX245" fmla="*/ 1211624 w 1365148"/>
              <a:gd name="connsiteY245" fmla="*/ 903880 h 1383677"/>
              <a:gd name="connsiteX246" fmla="*/ 1230753 w 1365148"/>
              <a:gd name="connsiteY246" fmla="*/ 908612 h 1383677"/>
              <a:gd name="connsiteX247" fmla="*/ 1249980 w 1365148"/>
              <a:gd name="connsiteY247" fmla="*/ 913444 h 1383677"/>
              <a:gd name="connsiteX248" fmla="*/ 1269208 w 1365148"/>
              <a:gd name="connsiteY248" fmla="*/ 915810 h 1383677"/>
              <a:gd name="connsiteX249" fmla="*/ 1285970 w 1365148"/>
              <a:gd name="connsiteY249" fmla="*/ 920642 h 1383677"/>
              <a:gd name="connsiteX250" fmla="*/ 1300366 w 1365148"/>
              <a:gd name="connsiteY250" fmla="*/ 875088 h 1383677"/>
              <a:gd name="connsiteX251" fmla="*/ 1271574 w 1365148"/>
              <a:gd name="connsiteY251" fmla="*/ 877454 h 1383677"/>
              <a:gd name="connsiteX252" fmla="*/ 1245149 w 1365148"/>
              <a:gd name="connsiteY252" fmla="*/ 879821 h 1383677"/>
              <a:gd name="connsiteX253" fmla="*/ 1230753 w 1365148"/>
              <a:gd name="connsiteY253" fmla="*/ 877454 h 1383677"/>
              <a:gd name="connsiteX254" fmla="*/ 1216357 w 1365148"/>
              <a:gd name="connsiteY254" fmla="*/ 872623 h 1383677"/>
              <a:gd name="connsiteX255" fmla="*/ 1190030 w 1365148"/>
              <a:gd name="connsiteY255" fmla="*/ 863058 h 1383677"/>
              <a:gd name="connsiteX256" fmla="*/ 1187565 w 1365148"/>
              <a:gd name="connsiteY256" fmla="*/ 860692 h 1383677"/>
              <a:gd name="connsiteX257" fmla="*/ 1187565 w 1365148"/>
              <a:gd name="connsiteY257" fmla="*/ 858227 h 1383677"/>
              <a:gd name="connsiteX258" fmla="*/ 1190030 w 1365148"/>
              <a:gd name="connsiteY258" fmla="*/ 855860 h 1383677"/>
              <a:gd name="connsiteX259" fmla="*/ 1192397 w 1365148"/>
              <a:gd name="connsiteY259" fmla="*/ 855860 h 1383677"/>
              <a:gd name="connsiteX260" fmla="*/ 1209159 w 1365148"/>
              <a:gd name="connsiteY260" fmla="*/ 853494 h 1383677"/>
              <a:gd name="connsiteX261" fmla="*/ 1223555 w 1365148"/>
              <a:gd name="connsiteY261" fmla="*/ 851029 h 1383677"/>
              <a:gd name="connsiteX262" fmla="*/ 1254812 w 1365148"/>
              <a:gd name="connsiteY262" fmla="*/ 843831 h 1383677"/>
              <a:gd name="connsiteX263" fmla="*/ 1281139 w 1365148"/>
              <a:gd name="connsiteY263" fmla="*/ 839098 h 1383677"/>
              <a:gd name="connsiteX264" fmla="*/ 1295535 w 1365148"/>
              <a:gd name="connsiteY264" fmla="*/ 836633 h 1383677"/>
              <a:gd name="connsiteX265" fmla="*/ 1307564 w 1365148"/>
              <a:gd name="connsiteY265" fmla="*/ 836633 h 1383677"/>
              <a:gd name="connsiteX266" fmla="*/ 1317128 w 1365148"/>
              <a:gd name="connsiteY266" fmla="*/ 788712 h 1383677"/>
              <a:gd name="connsiteX267" fmla="*/ 1300366 w 1365148"/>
              <a:gd name="connsiteY267" fmla="*/ 788712 h 1383677"/>
              <a:gd name="connsiteX268" fmla="*/ 1262010 w 1365148"/>
              <a:gd name="connsiteY268" fmla="*/ 791079 h 1383677"/>
              <a:gd name="connsiteX269" fmla="*/ 1226020 w 1365148"/>
              <a:gd name="connsiteY269" fmla="*/ 793445 h 1383677"/>
              <a:gd name="connsiteX270" fmla="*/ 1209159 w 1365148"/>
              <a:gd name="connsiteY270" fmla="*/ 791079 h 1383677"/>
              <a:gd name="connsiteX271" fmla="*/ 1192397 w 1365148"/>
              <a:gd name="connsiteY271" fmla="*/ 786247 h 1383677"/>
              <a:gd name="connsiteX272" fmla="*/ 1190030 w 1365148"/>
              <a:gd name="connsiteY272" fmla="*/ 783881 h 1383677"/>
              <a:gd name="connsiteX273" fmla="*/ 1192397 w 1365148"/>
              <a:gd name="connsiteY273" fmla="*/ 781514 h 1383677"/>
              <a:gd name="connsiteX274" fmla="*/ 1211624 w 1365148"/>
              <a:gd name="connsiteY274" fmla="*/ 774316 h 1383677"/>
              <a:gd name="connsiteX275" fmla="*/ 1230753 w 1365148"/>
              <a:gd name="connsiteY275" fmla="*/ 767118 h 1383677"/>
              <a:gd name="connsiteX276" fmla="*/ 1273941 w 1365148"/>
              <a:gd name="connsiteY276" fmla="*/ 759920 h 1383677"/>
              <a:gd name="connsiteX277" fmla="*/ 1295535 w 1365148"/>
              <a:gd name="connsiteY277" fmla="*/ 755089 h 1383677"/>
              <a:gd name="connsiteX278" fmla="*/ 1319594 w 1365148"/>
              <a:gd name="connsiteY278" fmla="*/ 755089 h 1383677"/>
              <a:gd name="connsiteX279" fmla="*/ 1321960 w 1365148"/>
              <a:gd name="connsiteY279" fmla="*/ 704703 h 1383677"/>
              <a:gd name="connsiteX280" fmla="*/ 1295535 w 1365148"/>
              <a:gd name="connsiteY280" fmla="*/ 711901 h 1383677"/>
              <a:gd name="connsiteX281" fmla="*/ 1271574 w 1365148"/>
              <a:gd name="connsiteY281" fmla="*/ 719099 h 1383677"/>
              <a:gd name="connsiteX282" fmla="*/ 1247614 w 1365148"/>
              <a:gd name="connsiteY282" fmla="*/ 723931 h 1383677"/>
              <a:gd name="connsiteX283" fmla="*/ 1221188 w 1365148"/>
              <a:gd name="connsiteY283" fmla="*/ 721466 h 1383677"/>
              <a:gd name="connsiteX284" fmla="*/ 1218822 w 1365148"/>
              <a:gd name="connsiteY284" fmla="*/ 719099 h 1383677"/>
              <a:gd name="connsiteX285" fmla="*/ 1216357 w 1365148"/>
              <a:gd name="connsiteY285" fmla="*/ 716733 h 1383677"/>
              <a:gd name="connsiteX286" fmla="*/ 1216357 w 1365148"/>
              <a:gd name="connsiteY286" fmla="*/ 714268 h 1383677"/>
              <a:gd name="connsiteX287" fmla="*/ 1218822 w 1365148"/>
              <a:gd name="connsiteY287" fmla="*/ 709535 h 1383677"/>
              <a:gd name="connsiteX288" fmla="*/ 1230753 w 1365148"/>
              <a:gd name="connsiteY288" fmla="*/ 702337 h 1383677"/>
              <a:gd name="connsiteX289" fmla="*/ 1245149 w 1365148"/>
              <a:gd name="connsiteY289" fmla="*/ 695139 h 1383677"/>
              <a:gd name="connsiteX290" fmla="*/ 1271574 w 1365148"/>
              <a:gd name="connsiteY290" fmla="*/ 683109 h 1383677"/>
              <a:gd name="connsiteX291" fmla="*/ 1319594 w 1365148"/>
              <a:gd name="connsiteY291" fmla="*/ 663882 h 1383677"/>
              <a:gd name="connsiteX292" fmla="*/ 1314762 w 1365148"/>
              <a:gd name="connsiteY292" fmla="*/ 625526 h 1383677"/>
              <a:gd name="connsiteX293" fmla="*/ 1298000 w 1365148"/>
              <a:gd name="connsiteY293" fmla="*/ 635090 h 1383677"/>
              <a:gd name="connsiteX294" fmla="*/ 1281139 w 1365148"/>
              <a:gd name="connsiteY294" fmla="*/ 642288 h 1383677"/>
              <a:gd name="connsiteX295" fmla="*/ 1252347 w 1365148"/>
              <a:gd name="connsiteY295" fmla="*/ 649486 h 1383677"/>
              <a:gd name="connsiteX296" fmla="*/ 1237951 w 1365148"/>
              <a:gd name="connsiteY296" fmla="*/ 651951 h 1383677"/>
              <a:gd name="connsiteX297" fmla="*/ 1223555 w 1365148"/>
              <a:gd name="connsiteY297" fmla="*/ 649486 h 1383677"/>
              <a:gd name="connsiteX298" fmla="*/ 1221188 w 1365148"/>
              <a:gd name="connsiteY298" fmla="*/ 647120 h 1383677"/>
              <a:gd name="connsiteX299" fmla="*/ 1221188 w 1365148"/>
              <a:gd name="connsiteY299" fmla="*/ 642288 h 1383677"/>
              <a:gd name="connsiteX300" fmla="*/ 1230753 w 1365148"/>
              <a:gd name="connsiteY300" fmla="*/ 635090 h 1383677"/>
              <a:gd name="connsiteX301" fmla="*/ 1242782 w 1365148"/>
              <a:gd name="connsiteY301" fmla="*/ 625526 h 1383677"/>
              <a:gd name="connsiteX302" fmla="*/ 1269208 w 1365148"/>
              <a:gd name="connsiteY302" fmla="*/ 611130 h 1383677"/>
              <a:gd name="connsiteX303" fmla="*/ 1288337 w 1365148"/>
              <a:gd name="connsiteY303" fmla="*/ 596734 h 1383677"/>
              <a:gd name="connsiteX304" fmla="*/ 1298000 w 1365148"/>
              <a:gd name="connsiteY304" fmla="*/ 591903 h 1383677"/>
              <a:gd name="connsiteX305" fmla="*/ 1307564 w 1365148"/>
              <a:gd name="connsiteY305" fmla="*/ 587170 h 1383677"/>
              <a:gd name="connsiteX306" fmla="*/ 1298000 w 1365148"/>
              <a:gd name="connsiteY306" fmla="*/ 546348 h 1383677"/>
              <a:gd name="connsiteX307" fmla="*/ 1285970 w 1365148"/>
              <a:gd name="connsiteY307" fmla="*/ 560744 h 1383677"/>
              <a:gd name="connsiteX308" fmla="*/ 1271574 w 1365148"/>
              <a:gd name="connsiteY308" fmla="*/ 572774 h 1383677"/>
              <a:gd name="connsiteX309" fmla="*/ 1262010 w 1365148"/>
              <a:gd name="connsiteY309" fmla="*/ 579972 h 1383677"/>
              <a:gd name="connsiteX310" fmla="*/ 1252347 w 1365148"/>
              <a:gd name="connsiteY310" fmla="*/ 587170 h 1383677"/>
              <a:gd name="connsiteX311" fmla="*/ 1240416 w 1365148"/>
              <a:gd name="connsiteY311" fmla="*/ 591903 h 1383677"/>
              <a:gd name="connsiteX312" fmla="*/ 1235584 w 1365148"/>
              <a:gd name="connsiteY312" fmla="*/ 591903 h 1383677"/>
              <a:gd name="connsiteX313" fmla="*/ 1230753 w 1365148"/>
              <a:gd name="connsiteY313" fmla="*/ 589536 h 1383677"/>
              <a:gd name="connsiteX314" fmla="*/ 1226020 w 1365148"/>
              <a:gd name="connsiteY314" fmla="*/ 584803 h 1383677"/>
              <a:gd name="connsiteX315" fmla="*/ 1226020 w 1365148"/>
              <a:gd name="connsiteY315" fmla="*/ 579972 h 1383677"/>
              <a:gd name="connsiteX316" fmla="*/ 1228386 w 1365148"/>
              <a:gd name="connsiteY316" fmla="*/ 575140 h 1383677"/>
              <a:gd name="connsiteX317" fmla="*/ 1230753 w 1365148"/>
              <a:gd name="connsiteY317" fmla="*/ 570407 h 1383677"/>
              <a:gd name="connsiteX318" fmla="*/ 1237951 w 1365148"/>
              <a:gd name="connsiteY318" fmla="*/ 560744 h 1383677"/>
              <a:gd name="connsiteX319" fmla="*/ 1245149 w 1365148"/>
              <a:gd name="connsiteY319" fmla="*/ 553546 h 1383677"/>
              <a:gd name="connsiteX320" fmla="*/ 1266743 w 1365148"/>
              <a:gd name="connsiteY320" fmla="*/ 534418 h 1383677"/>
              <a:gd name="connsiteX321" fmla="*/ 1276406 w 1365148"/>
              <a:gd name="connsiteY321" fmla="*/ 522388 h 1383677"/>
              <a:gd name="connsiteX322" fmla="*/ 1281139 w 1365148"/>
              <a:gd name="connsiteY322" fmla="*/ 520022 h 1383677"/>
              <a:gd name="connsiteX323" fmla="*/ 1288337 w 1365148"/>
              <a:gd name="connsiteY323" fmla="*/ 517557 h 1383677"/>
              <a:gd name="connsiteX324" fmla="*/ 1271574 w 1365148"/>
              <a:gd name="connsiteY324" fmla="*/ 476834 h 1383677"/>
              <a:gd name="connsiteX325" fmla="*/ 1264376 w 1365148"/>
              <a:gd name="connsiteY325" fmla="*/ 484032 h 1383677"/>
              <a:gd name="connsiteX326" fmla="*/ 1249980 w 1365148"/>
              <a:gd name="connsiteY326" fmla="*/ 493596 h 1383677"/>
              <a:gd name="connsiteX327" fmla="*/ 1237951 w 1365148"/>
              <a:gd name="connsiteY327" fmla="*/ 503161 h 1383677"/>
              <a:gd name="connsiteX328" fmla="*/ 1230753 w 1365148"/>
              <a:gd name="connsiteY328" fmla="*/ 507992 h 1383677"/>
              <a:gd name="connsiteX329" fmla="*/ 1226020 w 1365148"/>
              <a:gd name="connsiteY329" fmla="*/ 510359 h 1383677"/>
              <a:gd name="connsiteX330" fmla="*/ 1218822 w 1365148"/>
              <a:gd name="connsiteY330" fmla="*/ 507992 h 1383677"/>
              <a:gd name="connsiteX331" fmla="*/ 1216357 w 1365148"/>
              <a:gd name="connsiteY331" fmla="*/ 503161 h 1383677"/>
              <a:gd name="connsiteX332" fmla="*/ 1213990 w 1365148"/>
              <a:gd name="connsiteY332" fmla="*/ 498428 h 1383677"/>
              <a:gd name="connsiteX333" fmla="*/ 1213990 w 1365148"/>
              <a:gd name="connsiteY333" fmla="*/ 491230 h 1383677"/>
              <a:gd name="connsiteX334" fmla="*/ 1218822 w 1365148"/>
              <a:gd name="connsiteY334" fmla="*/ 481567 h 1383677"/>
              <a:gd name="connsiteX335" fmla="*/ 1226020 w 1365148"/>
              <a:gd name="connsiteY335" fmla="*/ 472002 h 1383677"/>
              <a:gd name="connsiteX336" fmla="*/ 1235584 w 1365148"/>
              <a:gd name="connsiteY336" fmla="*/ 462438 h 1383677"/>
              <a:gd name="connsiteX337" fmla="*/ 1245149 w 1365148"/>
              <a:gd name="connsiteY337" fmla="*/ 455240 h 1383677"/>
              <a:gd name="connsiteX338" fmla="*/ 1252347 w 1365148"/>
              <a:gd name="connsiteY338" fmla="*/ 452775 h 1383677"/>
              <a:gd name="connsiteX339" fmla="*/ 1259545 w 1365148"/>
              <a:gd name="connsiteY339" fmla="*/ 450409 h 1383677"/>
              <a:gd name="connsiteX340" fmla="*/ 1245149 w 1365148"/>
              <a:gd name="connsiteY340" fmla="*/ 423983 h 1383677"/>
              <a:gd name="connsiteX341" fmla="*/ 1235584 w 1365148"/>
              <a:gd name="connsiteY341" fmla="*/ 431181 h 1383677"/>
              <a:gd name="connsiteX342" fmla="*/ 1226020 w 1365148"/>
              <a:gd name="connsiteY342" fmla="*/ 433646 h 1383677"/>
              <a:gd name="connsiteX343" fmla="*/ 1216357 w 1365148"/>
              <a:gd name="connsiteY343" fmla="*/ 436013 h 1383677"/>
              <a:gd name="connsiteX344" fmla="*/ 1211624 w 1365148"/>
              <a:gd name="connsiteY344" fmla="*/ 433646 h 1383677"/>
              <a:gd name="connsiteX345" fmla="*/ 1206792 w 1365148"/>
              <a:gd name="connsiteY345" fmla="*/ 431181 h 1383677"/>
              <a:gd name="connsiteX346" fmla="*/ 1204426 w 1365148"/>
              <a:gd name="connsiteY346" fmla="*/ 421617 h 1383677"/>
              <a:gd name="connsiteX347" fmla="*/ 1204426 w 1365148"/>
              <a:gd name="connsiteY347" fmla="*/ 414419 h 1383677"/>
              <a:gd name="connsiteX348" fmla="*/ 1209159 w 1365148"/>
              <a:gd name="connsiteY348" fmla="*/ 409587 h 1383677"/>
              <a:gd name="connsiteX349" fmla="*/ 1216357 w 1365148"/>
              <a:gd name="connsiteY349" fmla="*/ 402389 h 1383677"/>
              <a:gd name="connsiteX350" fmla="*/ 1226020 w 1365148"/>
              <a:gd name="connsiteY350" fmla="*/ 392825 h 1383677"/>
              <a:gd name="connsiteX351" fmla="*/ 1211624 w 1365148"/>
              <a:gd name="connsiteY351" fmla="*/ 371231 h 1383677"/>
              <a:gd name="connsiteX352" fmla="*/ 1206792 w 1365148"/>
              <a:gd name="connsiteY352" fmla="*/ 376063 h 1383677"/>
              <a:gd name="connsiteX353" fmla="*/ 1197228 w 1365148"/>
              <a:gd name="connsiteY353" fmla="*/ 380796 h 1383677"/>
              <a:gd name="connsiteX354" fmla="*/ 1180367 w 1365148"/>
              <a:gd name="connsiteY354" fmla="*/ 380796 h 1383677"/>
              <a:gd name="connsiteX355" fmla="*/ 1175634 w 1365148"/>
              <a:gd name="connsiteY355" fmla="*/ 378429 h 1383677"/>
              <a:gd name="connsiteX356" fmla="*/ 1173169 w 1365148"/>
              <a:gd name="connsiteY356" fmla="*/ 373598 h 1383677"/>
              <a:gd name="connsiteX357" fmla="*/ 1175634 w 1365148"/>
              <a:gd name="connsiteY357" fmla="*/ 364033 h 1383677"/>
              <a:gd name="connsiteX358" fmla="*/ 1178001 w 1365148"/>
              <a:gd name="connsiteY358" fmla="*/ 356835 h 1383677"/>
              <a:gd name="connsiteX359" fmla="*/ 1190030 w 1365148"/>
              <a:gd name="connsiteY359" fmla="*/ 344806 h 1383677"/>
              <a:gd name="connsiteX360" fmla="*/ 1192397 w 1365148"/>
              <a:gd name="connsiteY360" fmla="*/ 340073 h 1383677"/>
              <a:gd name="connsiteX361" fmla="*/ 1173169 w 1365148"/>
              <a:gd name="connsiteY361" fmla="*/ 316014 h 1383677"/>
              <a:gd name="connsiteX362" fmla="*/ 1163605 w 1365148"/>
              <a:gd name="connsiteY362" fmla="*/ 320846 h 1383677"/>
              <a:gd name="connsiteX363" fmla="*/ 1154040 w 1365148"/>
              <a:gd name="connsiteY363" fmla="*/ 328043 h 1383677"/>
              <a:gd name="connsiteX364" fmla="*/ 1142011 w 1365148"/>
              <a:gd name="connsiteY364" fmla="*/ 328043 h 1383677"/>
              <a:gd name="connsiteX365" fmla="*/ 1139644 w 1365148"/>
              <a:gd name="connsiteY365" fmla="*/ 323212 h 1383677"/>
              <a:gd name="connsiteX366" fmla="*/ 1137179 w 1365148"/>
              <a:gd name="connsiteY366" fmla="*/ 316014 h 1383677"/>
              <a:gd name="connsiteX367" fmla="*/ 1142011 w 1365148"/>
              <a:gd name="connsiteY367" fmla="*/ 308816 h 1383677"/>
              <a:gd name="connsiteX368" fmla="*/ 1146842 w 1365148"/>
              <a:gd name="connsiteY368" fmla="*/ 301618 h 1383677"/>
              <a:gd name="connsiteX369" fmla="*/ 1156407 w 1365148"/>
              <a:gd name="connsiteY369" fmla="*/ 294420 h 1383677"/>
              <a:gd name="connsiteX370" fmla="*/ 1144377 w 1365148"/>
              <a:gd name="connsiteY370" fmla="*/ 280024 h 1383677"/>
              <a:gd name="connsiteX371" fmla="*/ 1137179 w 1365148"/>
              <a:gd name="connsiteY371" fmla="*/ 284856 h 1383677"/>
              <a:gd name="connsiteX372" fmla="*/ 1129981 w 1365148"/>
              <a:gd name="connsiteY372" fmla="*/ 289687 h 1383677"/>
              <a:gd name="connsiteX373" fmla="*/ 1120417 w 1365148"/>
              <a:gd name="connsiteY373" fmla="*/ 289687 h 1383677"/>
              <a:gd name="connsiteX374" fmla="*/ 1115586 w 1365148"/>
              <a:gd name="connsiteY374" fmla="*/ 287222 h 1383677"/>
              <a:gd name="connsiteX375" fmla="*/ 1110853 w 1365148"/>
              <a:gd name="connsiteY375" fmla="*/ 287222 h 1383677"/>
              <a:gd name="connsiteX376" fmla="*/ 1110853 w 1365148"/>
              <a:gd name="connsiteY376" fmla="*/ 282489 h 1383677"/>
              <a:gd name="connsiteX377" fmla="*/ 1113219 w 1365148"/>
              <a:gd name="connsiteY377" fmla="*/ 280024 h 1383677"/>
              <a:gd name="connsiteX378" fmla="*/ 1113219 w 1365148"/>
              <a:gd name="connsiteY378" fmla="*/ 272826 h 1383677"/>
              <a:gd name="connsiteX379" fmla="*/ 1120417 w 1365148"/>
              <a:gd name="connsiteY379" fmla="*/ 265628 h 1383677"/>
              <a:gd name="connsiteX380" fmla="*/ 1125248 w 1365148"/>
              <a:gd name="connsiteY380" fmla="*/ 260895 h 1383677"/>
              <a:gd name="connsiteX381" fmla="*/ 1098823 w 1365148"/>
              <a:gd name="connsiteY381" fmla="*/ 236837 h 1383677"/>
              <a:gd name="connsiteX382" fmla="*/ 1072398 w 1365148"/>
              <a:gd name="connsiteY382" fmla="*/ 215243 h 1383677"/>
              <a:gd name="connsiteX383" fmla="*/ 1046071 w 1365148"/>
              <a:gd name="connsiteY383" fmla="*/ 193649 h 1383677"/>
              <a:gd name="connsiteX384" fmla="*/ 1017279 w 1365148"/>
              <a:gd name="connsiteY384" fmla="*/ 172055 h 1383677"/>
              <a:gd name="connsiteX385" fmla="*/ 981289 w 1365148"/>
              <a:gd name="connsiteY385" fmla="*/ 150461 h 1383677"/>
              <a:gd name="connsiteX386" fmla="*/ 942834 w 1365148"/>
              <a:gd name="connsiteY386" fmla="*/ 131332 h 1383677"/>
              <a:gd name="connsiteX387" fmla="*/ 904478 w 1365148"/>
              <a:gd name="connsiteY387" fmla="*/ 112105 h 1383677"/>
              <a:gd name="connsiteX388" fmla="*/ 866122 w 1365148"/>
              <a:gd name="connsiteY388" fmla="*/ 95343 h 1383677"/>
              <a:gd name="connsiteX389" fmla="*/ 825300 w 1365148"/>
              <a:gd name="connsiteY389" fmla="*/ 80947 h 1383677"/>
              <a:gd name="connsiteX390" fmla="*/ 784479 w 1365148"/>
              <a:gd name="connsiteY390" fmla="*/ 71284 h 1383677"/>
              <a:gd name="connsiteX391" fmla="*/ 743756 w 1365148"/>
              <a:gd name="connsiteY391" fmla="*/ 64086 h 1383677"/>
              <a:gd name="connsiteX392" fmla="*/ 700569 w 1365148"/>
              <a:gd name="connsiteY392" fmla="*/ 64086 h 1383677"/>
              <a:gd name="connsiteX393" fmla="*/ 698202 w 1365148"/>
              <a:gd name="connsiteY393" fmla="*/ 66551 h 1383677"/>
              <a:gd name="connsiteX394" fmla="*/ 695737 w 1365148"/>
              <a:gd name="connsiteY394" fmla="*/ 68917 h 1383677"/>
              <a:gd name="connsiteX395" fmla="*/ 691004 w 1365148"/>
              <a:gd name="connsiteY395" fmla="*/ 71284 h 1383677"/>
              <a:gd name="connsiteX396" fmla="*/ 686173 w 1365148"/>
              <a:gd name="connsiteY396" fmla="*/ 68917 h 1383677"/>
              <a:gd name="connsiteX397" fmla="*/ 681341 w 1365148"/>
              <a:gd name="connsiteY397" fmla="*/ 64086 h 1383677"/>
              <a:gd name="connsiteX398" fmla="*/ 347412 w 1365148"/>
              <a:gd name="connsiteY398" fmla="*/ 36745 h 1383677"/>
              <a:gd name="connsiteX399" fmla="*/ 347868 w 1365148"/>
              <a:gd name="connsiteY399" fmla="*/ 37759 h 1383677"/>
              <a:gd name="connsiteX400" fmla="*/ 350235 w 1365148"/>
              <a:gd name="connsiteY400" fmla="*/ 44957 h 1383677"/>
              <a:gd name="connsiteX401" fmla="*/ 347868 w 1365148"/>
              <a:gd name="connsiteY401" fmla="*/ 52155 h 1383677"/>
              <a:gd name="connsiteX402" fmla="*/ 345502 w 1365148"/>
              <a:gd name="connsiteY402" fmla="*/ 56888 h 1383677"/>
              <a:gd name="connsiteX403" fmla="*/ 340670 w 1365148"/>
              <a:gd name="connsiteY403" fmla="*/ 59353 h 1383677"/>
              <a:gd name="connsiteX404" fmla="*/ 333472 w 1365148"/>
              <a:gd name="connsiteY404" fmla="*/ 61719 h 1383677"/>
              <a:gd name="connsiteX405" fmla="*/ 326275 w 1365148"/>
              <a:gd name="connsiteY405" fmla="*/ 61719 h 1383677"/>
              <a:gd name="connsiteX406" fmla="*/ 321443 w 1365148"/>
              <a:gd name="connsiteY406" fmla="*/ 56888 h 1383677"/>
              <a:gd name="connsiteX407" fmla="*/ 317144 w 1365148"/>
              <a:gd name="connsiteY407" fmla="*/ 50350 h 1383677"/>
              <a:gd name="connsiteX408" fmla="*/ 347412 w 1365148"/>
              <a:gd name="connsiteY408" fmla="*/ 36745 h 1383677"/>
              <a:gd name="connsiteX409" fmla="*/ 626223 w 1365148"/>
              <a:gd name="connsiteY409" fmla="*/ 30561 h 1383677"/>
              <a:gd name="connsiteX410" fmla="*/ 647816 w 1365148"/>
              <a:gd name="connsiteY410" fmla="*/ 30561 h 1383677"/>
              <a:gd name="connsiteX411" fmla="*/ 669410 w 1365148"/>
              <a:gd name="connsiteY411" fmla="*/ 35294 h 1383677"/>
              <a:gd name="connsiteX412" fmla="*/ 748588 w 1365148"/>
              <a:gd name="connsiteY412" fmla="*/ 35294 h 1383677"/>
              <a:gd name="connsiteX413" fmla="*/ 772548 w 1365148"/>
              <a:gd name="connsiteY413" fmla="*/ 40125 h 1383677"/>
              <a:gd name="connsiteX414" fmla="*/ 825300 w 1365148"/>
              <a:gd name="connsiteY414" fmla="*/ 49690 h 1383677"/>
              <a:gd name="connsiteX415" fmla="*/ 873320 w 1365148"/>
              <a:gd name="connsiteY415" fmla="*/ 64086 h 1383677"/>
              <a:gd name="connsiteX416" fmla="*/ 930904 w 1365148"/>
              <a:gd name="connsiteY416" fmla="*/ 85680 h 1383677"/>
              <a:gd name="connsiteX417" fmla="*/ 988487 w 1365148"/>
              <a:gd name="connsiteY417" fmla="*/ 114471 h 1383677"/>
              <a:gd name="connsiteX418" fmla="*/ 1046071 w 1365148"/>
              <a:gd name="connsiteY418" fmla="*/ 143263 h 1383677"/>
              <a:gd name="connsiteX419" fmla="*/ 1072398 w 1365148"/>
              <a:gd name="connsiteY419" fmla="*/ 160124 h 1383677"/>
              <a:gd name="connsiteX420" fmla="*/ 1096457 w 1365148"/>
              <a:gd name="connsiteY420" fmla="*/ 179253 h 1383677"/>
              <a:gd name="connsiteX421" fmla="*/ 1139644 w 1365148"/>
              <a:gd name="connsiteY421" fmla="*/ 215243 h 1383677"/>
              <a:gd name="connsiteX422" fmla="*/ 1180367 w 1365148"/>
              <a:gd name="connsiteY422" fmla="*/ 253697 h 1383677"/>
              <a:gd name="connsiteX423" fmla="*/ 1218822 w 1365148"/>
              <a:gd name="connsiteY423" fmla="*/ 296885 h 1383677"/>
              <a:gd name="connsiteX424" fmla="*/ 1252347 w 1365148"/>
              <a:gd name="connsiteY424" fmla="*/ 342439 h 1383677"/>
              <a:gd name="connsiteX425" fmla="*/ 1281139 w 1365148"/>
              <a:gd name="connsiteY425" fmla="*/ 392825 h 1383677"/>
              <a:gd name="connsiteX426" fmla="*/ 1307564 w 1365148"/>
              <a:gd name="connsiteY426" fmla="*/ 443211 h 1383677"/>
              <a:gd name="connsiteX427" fmla="*/ 1329158 w 1365148"/>
              <a:gd name="connsiteY427" fmla="*/ 495963 h 1383677"/>
              <a:gd name="connsiteX428" fmla="*/ 1345920 w 1365148"/>
              <a:gd name="connsiteY428" fmla="*/ 548813 h 1383677"/>
              <a:gd name="connsiteX429" fmla="*/ 1355583 w 1365148"/>
              <a:gd name="connsiteY429" fmla="*/ 603932 h 1383677"/>
              <a:gd name="connsiteX430" fmla="*/ 1362781 w 1365148"/>
              <a:gd name="connsiteY430" fmla="*/ 656684 h 1383677"/>
              <a:gd name="connsiteX431" fmla="*/ 1365148 w 1365148"/>
              <a:gd name="connsiteY431" fmla="*/ 711901 h 1383677"/>
              <a:gd name="connsiteX432" fmla="*/ 1362781 w 1365148"/>
              <a:gd name="connsiteY432" fmla="*/ 767118 h 1383677"/>
              <a:gd name="connsiteX433" fmla="*/ 1357950 w 1365148"/>
              <a:gd name="connsiteY433" fmla="*/ 819871 h 1383677"/>
              <a:gd name="connsiteX434" fmla="*/ 1348385 w 1365148"/>
              <a:gd name="connsiteY434" fmla="*/ 872623 h 1383677"/>
              <a:gd name="connsiteX435" fmla="*/ 1333990 w 1365148"/>
              <a:gd name="connsiteY435" fmla="*/ 923008 h 1383677"/>
              <a:gd name="connsiteX436" fmla="*/ 1314762 w 1365148"/>
              <a:gd name="connsiteY436" fmla="*/ 973394 h 1383677"/>
              <a:gd name="connsiteX437" fmla="*/ 1293168 w 1365148"/>
              <a:gd name="connsiteY437" fmla="*/ 1021413 h 1383677"/>
              <a:gd name="connsiteX438" fmla="*/ 1266743 w 1365148"/>
              <a:gd name="connsiteY438" fmla="*/ 1066967 h 1383677"/>
              <a:gd name="connsiteX439" fmla="*/ 1235584 w 1365148"/>
              <a:gd name="connsiteY439" fmla="*/ 1110155 h 1383677"/>
              <a:gd name="connsiteX440" fmla="*/ 1201961 w 1365148"/>
              <a:gd name="connsiteY440" fmla="*/ 1153343 h 1383677"/>
              <a:gd name="connsiteX441" fmla="*/ 1165971 w 1365148"/>
              <a:gd name="connsiteY441" fmla="*/ 1191798 h 1383677"/>
              <a:gd name="connsiteX442" fmla="*/ 1125248 w 1365148"/>
              <a:gd name="connsiteY442" fmla="*/ 1225322 h 1383677"/>
              <a:gd name="connsiteX443" fmla="*/ 1079596 w 1365148"/>
              <a:gd name="connsiteY443" fmla="*/ 1256579 h 1383677"/>
              <a:gd name="connsiteX444" fmla="*/ 1031675 w 1365148"/>
              <a:gd name="connsiteY444" fmla="*/ 1285371 h 1383677"/>
              <a:gd name="connsiteX445" fmla="*/ 990854 w 1365148"/>
              <a:gd name="connsiteY445" fmla="*/ 1306965 h 1383677"/>
              <a:gd name="connsiteX446" fmla="*/ 947666 w 1365148"/>
              <a:gd name="connsiteY446" fmla="*/ 1323727 h 1383677"/>
              <a:gd name="connsiteX447" fmla="*/ 904478 w 1365148"/>
              <a:gd name="connsiteY447" fmla="*/ 1340489 h 1383677"/>
              <a:gd name="connsiteX448" fmla="*/ 858924 w 1365148"/>
              <a:gd name="connsiteY448" fmla="*/ 1352519 h 1383677"/>
              <a:gd name="connsiteX449" fmla="*/ 815736 w 1365148"/>
              <a:gd name="connsiteY449" fmla="*/ 1364548 h 1383677"/>
              <a:gd name="connsiteX450" fmla="*/ 770182 w 1365148"/>
              <a:gd name="connsiteY450" fmla="*/ 1371746 h 1383677"/>
              <a:gd name="connsiteX451" fmla="*/ 724529 w 1365148"/>
              <a:gd name="connsiteY451" fmla="*/ 1378944 h 1383677"/>
              <a:gd name="connsiteX452" fmla="*/ 676608 w 1365148"/>
              <a:gd name="connsiteY452" fmla="*/ 1381311 h 1383677"/>
              <a:gd name="connsiteX453" fmla="*/ 630955 w 1365148"/>
              <a:gd name="connsiteY453" fmla="*/ 1383677 h 1383677"/>
              <a:gd name="connsiteX454" fmla="*/ 585401 w 1365148"/>
              <a:gd name="connsiteY454" fmla="*/ 1381311 h 1383677"/>
              <a:gd name="connsiteX455" fmla="*/ 539847 w 1365148"/>
              <a:gd name="connsiteY455" fmla="*/ 1376479 h 1383677"/>
              <a:gd name="connsiteX456" fmla="*/ 494194 w 1365148"/>
              <a:gd name="connsiteY456" fmla="*/ 1369281 h 1383677"/>
              <a:gd name="connsiteX457" fmla="*/ 448640 w 1365148"/>
              <a:gd name="connsiteY457" fmla="*/ 1359717 h 1383677"/>
              <a:gd name="connsiteX458" fmla="*/ 405452 w 1365148"/>
              <a:gd name="connsiteY458" fmla="*/ 1347687 h 1383677"/>
              <a:gd name="connsiteX459" fmla="*/ 359898 w 1365148"/>
              <a:gd name="connsiteY459" fmla="*/ 1330925 h 1383677"/>
              <a:gd name="connsiteX460" fmla="*/ 319077 w 1365148"/>
              <a:gd name="connsiteY460" fmla="*/ 1314163 h 1383677"/>
              <a:gd name="connsiteX461" fmla="*/ 316710 w 1365148"/>
              <a:gd name="connsiteY461" fmla="*/ 1311698 h 1383677"/>
              <a:gd name="connsiteX462" fmla="*/ 309512 w 1365148"/>
              <a:gd name="connsiteY462" fmla="*/ 1311698 h 1383677"/>
              <a:gd name="connsiteX463" fmla="*/ 304681 w 1365148"/>
              <a:gd name="connsiteY463" fmla="*/ 1306965 h 1383677"/>
              <a:gd name="connsiteX464" fmla="*/ 271057 w 1365148"/>
              <a:gd name="connsiteY464" fmla="*/ 1287737 h 1383677"/>
              <a:gd name="connsiteX465" fmla="*/ 237532 w 1365148"/>
              <a:gd name="connsiteY465" fmla="*/ 1266144 h 1383677"/>
              <a:gd name="connsiteX466" fmla="*/ 208741 w 1365148"/>
              <a:gd name="connsiteY466" fmla="*/ 1242183 h 1383677"/>
              <a:gd name="connsiteX467" fmla="*/ 179949 w 1365148"/>
              <a:gd name="connsiteY467" fmla="*/ 1215758 h 1383677"/>
              <a:gd name="connsiteX468" fmla="*/ 153523 w 1365148"/>
              <a:gd name="connsiteY468" fmla="*/ 1186966 h 1383677"/>
              <a:gd name="connsiteX469" fmla="*/ 127098 w 1365148"/>
              <a:gd name="connsiteY469" fmla="*/ 1155808 h 1383677"/>
              <a:gd name="connsiteX470" fmla="*/ 105504 w 1365148"/>
              <a:gd name="connsiteY470" fmla="*/ 1124551 h 1383677"/>
              <a:gd name="connsiteX471" fmla="*/ 83910 w 1365148"/>
              <a:gd name="connsiteY471" fmla="*/ 1088561 h 1383677"/>
              <a:gd name="connsiteX472" fmla="*/ 67148 w 1365148"/>
              <a:gd name="connsiteY472" fmla="*/ 1055036 h 1383677"/>
              <a:gd name="connsiteX473" fmla="*/ 50385 w 1365148"/>
              <a:gd name="connsiteY473" fmla="*/ 1019047 h 1383677"/>
              <a:gd name="connsiteX474" fmla="*/ 35990 w 1365148"/>
              <a:gd name="connsiteY474" fmla="*/ 980592 h 1383677"/>
              <a:gd name="connsiteX475" fmla="*/ 23960 w 1365148"/>
              <a:gd name="connsiteY475" fmla="*/ 942236 h 1383677"/>
              <a:gd name="connsiteX476" fmla="*/ 14396 w 1365148"/>
              <a:gd name="connsiteY476" fmla="*/ 903880 h 1383677"/>
              <a:gd name="connsiteX477" fmla="*/ 7198 w 1365148"/>
              <a:gd name="connsiteY477" fmla="*/ 865425 h 1383677"/>
              <a:gd name="connsiteX478" fmla="*/ 2366 w 1365148"/>
              <a:gd name="connsiteY478" fmla="*/ 827069 h 1383677"/>
              <a:gd name="connsiteX479" fmla="*/ 0 w 1365148"/>
              <a:gd name="connsiteY479" fmla="*/ 786247 h 1383677"/>
              <a:gd name="connsiteX480" fmla="*/ 0 w 1365148"/>
              <a:gd name="connsiteY480" fmla="*/ 745525 h 1383677"/>
              <a:gd name="connsiteX481" fmla="*/ 0 w 1365148"/>
              <a:gd name="connsiteY481" fmla="*/ 704703 h 1383677"/>
              <a:gd name="connsiteX482" fmla="*/ 4733 w 1365148"/>
              <a:gd name="connsiteY482" fmla="*/ 663882 h 1383677"/>
              <a:gd name="connsiteX483" fmla="*/ 9564 w 1365148"/>
              <a:gd name="connsiteY483" fmla="*/ 623159 h 1383677"/>
              <a:gd name="connsiteX484" fmla="*/ 16762 w 1365148"/>
              <a:gd name="connsiteY484" fmla="*/ 582338 h 1383677"/>
              <a:gd name="connsiteX485" fmla="*/ 28792 w 1365148"/>
              <a:gd name="connsiteY485" fmla="*/ 541616 h 1383677"/>
              <a:gd name="connsiteX486" fmla="*/ 40722 w 1365148"/>
              <a:gd name="connsiteY486" fmla="*/ 500794 h 1383677"/>
              <a:gd name="connsiteX487" fmla="*/ 55118 w 1365148"/>
              <a:gd name="connsiteY487" fmla="*/ 459973 h 1383677"/>
              <a:gd name="connsiteX488" fmla="*/ 71979 w 1365148"/>
              <a:gd name="connsiteY488" fmla="*/ 421617 h 1383677"/>
              <a:gd name="connsiteX489" fmla="*/ 88742 w 1365148"/>
              <a:gd name="connsiteY489" fmla="*/ 385627 h 1383677"/>
              <a:gd name="connsiteX490" fmla="*/ 110336 w 1365148"/>
              <a:gd name="connsiteY490" fmla="*/ 349637 h 1383677"/>
              <a:gd name="connsiteX491" fmla="*/ 134296 w 1365148"/>
              <a:gd name="connsiteY491" fmla="*/ 313648 h 1383677"/>
              <a:gd name="connsiteX492" fmla="*/ 158355 w 1365148"/>
              <a:gd name="connsiteY492" fmla="*/ 280024 h 1383677"/>
              <a:gd name="connsiteX493" fmla="*/ 184682 w 1365148"/>
              <a:gd name="connsiteY493" fmla="*/ 248866 h 1383677"/>
              <a:gd name="connsiteX494" fmla="*/ 213474 w 1365148"/>
              <a:gd name="connsiteY494" fmla="*/ 220074 h 1383677"/>
              <a:gd name="connsiteX495" fmla="*/ 244730 w 1365148"/>
              <a:gd name="connsiteY495" fmla="*/ 191282 h 1383677"/>
              <a:gd name="connsiteX496" fmla="*/ 273522 w 1365148"/>
              <a:gd name="connsiteY496" fmla="*/ 169689 h 1383677"/>
              <a:gd name="connsiteX497" fmla="*/ 302314 w 1365148"/>
              <a:gd name="connsiteY497" fmla="*/ 150461 h 1383677"/>
              <a:gd name="connsiteX498" fmla="*/ 333472 w 1365148"/>
              <a:gd name="connsiteY498" fmla="*/ 133699 h 1383677"/>
              <a:gd name="connsiteX499" fmla="*/ 364631 w 1365148"/>
              <a:gd name="connsiteY499" fmla="*/ 116936 h 1383677"/>
              <a:gd name="connsiteX500" fmla="*/ 427046 w 1365148"/>
              <a:gd name="connsiteY500" fmla="*/ 88145 h 1383677"/>
              <a:gd name="connsiteX501" fmla="*/ 494194 w 1365148"/>
              <a:gd name="connsiteY501" fmla="*/ 64086 h 1383677"/>
              <a:gd name="connsiteX502" fmla="*/ 532649 w 1365148"/>
              <a:gd name="connsiteY502" fmla="*/ 49690 h 1383677"/>
              <a:gd name="connsiteX503" fmla="*/ 578203 w 1365148"/>
              <a:gd name="connsiteY503" fmla="*/ 37759 h 1383677"/>
              <a:gd name="connsiteX504" fmla="*/ 602164 w 1365148"/>
              <a:gd name="connsiteY504" fmla="*/ 32927 h 1383677"/>
              <a:gd name="connsiteX505" fmla="*/ 626223 w 1365148"/>
              <a:gd name="connsiteY505" fmla="*/ 30561 h 1383677"/>
              <a:gd name="connsiteX506" fmla="*/ 498438 w 1365148"/>
              <a:gd name="connsiteY506" fmla="*/ 0 h 1383677"/>
              <a:gd name="connsiteX507" fmla="*/ 515080 w 1365148"/>
              <a:gd name="connsiteY507" fmla="*/ 12 h 1383677"/>
              <a:gd name="connsiteX508" fmla="*/ 508590 w 1365148"/>
              <a:gd name="connsiteY508" fmla="*/ 6502 h 1383677"/>
              <a:gd name="connsiteX509" fmla="*/ 501392 w 1365148"/>
              <a:gd name="connsiteY509" fmla="*/ 11334 h 1383677"/>
              <a:gd name="connsiteX510" fmla="*/ 491828 w 1365148"/>
              <a:gd name="connsiteY510" fmla="*/ 11334 h 1383677"/>
              <a:gd name="connsiteX511" fmla="*/ 484630 w 1365148"/>
              <a:gd name="connsiteY511" fmla="*/ 6502 h 1383677"/>
              <a:gd name="connsiteX512" fmla="*/ 477432 w 1365148"/>
              <a:gd name="connsiteY512" fmla="*/ 4136 h 1383677"/>
              <a:gd name="connsiteX513" fmla="*/ 476285 w 1365148"/>
              <a:gd name="connsiteY513" fmla="*/ 2410 h 1383677"/>
              <a:gd name="connsiteX514" fmla="*/ 498438 w 1365148"/>
              <a:gd name="connsiteY514" fmla="*/ 0 h 1383677"/>
              <a:gd name="connsiteX0" fmla="*/ 186401 w 1365148"/>
              <a:gd name="connsiteY0" fmla="*/ 169689 h 1383677"/>
              <a:gd name="connsiteX1" fmla="*/ 206276 w 1365148"/>
              <a:gd name="connsiteY1" fmla="*/ 150461 h 1383677"/>
              <a:gd name="connsiteX2" fmla="*/ 203909 w 1365148"/>
              <a:gd name="connsiteY2" fmla="*/ 157659 h 1383677"/>
              <a:gd name="connsiteX3" fmla="*/ 199078 w 1365148"/>
              <a:gd name="connsiteY3" fmla="*/ 164857 h 1383677"/>
              <a:gd name="connsiteX4" fmla="*/ 191880 w 1365148"/>
              <a:gd name="connsiteY4" fmla="*/ 169689 h 1383677"/>
              <a:gd name="connsiteX5" fmla="*/ 186401 w 1365148"/>
              <a:gd name="connsiteY5" fmla="*/ 169689 h 1383677"/>
              <a:gd name="connsiteX6" fmla="*/ 1140933 w 1365148"/>
              <a:gd name="connsiteY6" fmla="*/ 140034 h 1383677"/>
              <a:gd name="connsiteX7" fmla="*/ 1170278 w 1365148"/>
              <a:gd name="connsiteY7" fmla="*/ 162729 h 1383677"/>
              <a:gd name="connsiteX8" fmla="*/ 1171598 w 1365148"/>
              <a:gd name="connsiteY8" fmla="*/ 164112 h 1383677"/>
              <a:gd name="connsiteX9" fmla="*/ 1163605 w 1365148"/>
              <a:gd name="connsiteY9" fmla="*/ 167322 h 1383677"/>
              <a:gd name="connsiteX10" fmla="*/ 1154040 w 1365148"/>
              <a:gd name="connsiteY10" fmla="*/ 167322 h 1383677"/>
              <a:gd name="connsiteX11" fmla="*/ 1144377 w 1365148"/>
              <a:gd name="connsiteY11" fmla="*/ 162491 h 1383677"/>
              <a:gd name="connsiteX12" fmla="*/ 1139644 w 1365148"/>
              <a:gd name="connsiteY12" fmla="*/ 155293 h 1383677"/>
              <a:gd name="connsiteX13" fmla="*/ 1137179 w 1365148"/>
              <a:gd name="connsiteY13" fmla="*/ 150461 h 1383677"/>
              <a:gd name="connsiteX14" fmla="*/ 1139644 w 1365148"/>
              <a:gd name="connsiteY14" fmla="*/ 143263 h 1383677"/>
              <a:gd name="connsiteX15" fmla="*/ 1140933 w 1365148"/>
              <a:gd name="connsiteY15" fmla="*/ 140034 h 1383677"/>
              <a:gd name="connsiteX16" fmla="*/ 681341 w 1365148"/>
              <a:gd name="connsiteY16" fmla="*/ 64086 h 1383677"/>
              <a:gd name="connsiteX17" fmla="*/ 645351 w 1365148"/>
              <a:gd name="connsiteY17" fmla="*/ 68917 h 1383677"/>
              <a:gd name="connsiteX18" fmla="*/ 609362 w 1365148"/>
              <a:gd name="connsiteY18" fmla="*/ 78482 h 1383677"/>
              <a:gd name="connsiteX19" fmla="*/ 602164 w 1365148"/>
              <a:gd name="connsiteY19" fmla="*/ 78482 h 1383677"/>
              <a:gd name="connsiteX20" fmla="*/ 597431 w 1365148"/>
              <a:gd name="connsiteY20" fmla="*/ 76115 h 1383677"/>
              <a:gd name="connsiteX21" fmla="*/ 594966 w 1365148"/>
              <a:gd name="connsiteY21" fmla="*/ 71284 h 1383677"/>
              <a:gd name="connsiteX22" fmla="*/ 592599 w 1365148"/>
              <a:gd name="connsiteY22" fmla="*/ 66551 h 1383677"/>
              <a:gd name="connsiteX23" fmla="*/ 566174 w 1365148"/>
              <a:gd name="connsiteY23" fmla="*/ 73749 h 1383677"/>
              <a:gd name="connsiteX24" fmla="*/ 508590 w 1365148"/>
              <a:gd name="connsiteY24" fmla="*/ 90511 h 1383677"/>
              <a:gd name="connsiteX25" fmla="*/ 453471 w 1365148"/>
              <a:gd name="connsiteY25" fmla="*/ 114471 h 1383677"/>
              <a:gd name="connsiteX26" fmla="*/ 386225 w 1365148"/>
              <a:gd name="connsiteY26" fmla="*/ 143263 h 1383677"/>
              <a:gd name="connsiteX27" fmla="*/ 355066 w 1365148"/>
              <a:gd name="connsiteY27" fmla="*/ 157659 h 1383677"/>
              <a:gd name="connsiteX28" fmla="*/ 326275 w 1365148"/>
              <a:gd name="connsiteY28" fmla="*/ 176886 h 1383677"/>
              <a:gd name="connsiteX29" fmla="*/ 297483 w 1365148"/>
              <a:gd name="connsiteY29" fmla="*/ 193649 h 1383677"/>
              <a:gd name="connsiteX30" fmla="*/ 268691 w 1365148"/>
              <a:gd name="connsiteY30" fmla="*/ 215243 h 1383677"/>
              <a:gd name="connsiteX31" fmla="*/ 242265 w 1365148"/>
              <a:gd name="connsiteY31" fmla="*/ 239302 h 1383677"/>
              <a:gd name="connsiteX32" fmla="*/ 218305 w 1365148"/>
              <a:gd name="connsiteY32" fmla="*/ 265628 h 1383677"/>
              <a:gd name="connsiteX33" fmla="*/ 194345 w 1365148"/>
              <a:gd name="connsiteY33" fmla="*/ 294420 h 1383677"/>
              <a:gd name="connsiteX34" fmla="*/ 170286 w 1365148"/>
              <a:gd name="connsiteY34" fmla="*/ 325677 h 1383677"/>
              <a:gd name="connsiteX35" fmla="*/ 148692 w 1365148"/>
              <a:gd name="connsiteY35" fmla="*/ 356835 h 1383677"/>
              <a:gd name="connsiteX36" fmla="*/ 129563 w 1365148"/>
              <a:gd name="connsiteY36" fmla="*/ 390459 h 1383677"/>
              <a:gd name="connsiteX37" fmla="*/ 112702 w 1365148"/>
              <a:gd name="connsiteY37" fmla="*/ 423983 h 1383677"/>
              <a:gd name="connsiteX38" fmla="*/ 95940 w 1365148"/>
              <a:gd name="connsiteY38" fmla="*/ 457607 h 1383677"/>
              <a:gd name="connsiteX39" fmla="*/ 81544 w 1365148"/>
              <a:gd name="connsiteY39" fmla="*/ 491230 h 1383677"/>
              <a:gd name="connsiteX40" fmla="*/ 69514 w 1365148"/>
              <a:gd name="connsiteY40" fmla="*/ 527220 h 1383677"/>
              <a:gd name="connsiteX41" fmla="*/ 59950 w 1365148"/>
              <a:gd name="connsiteY41" fmla="*/ 565576 h 1383677"/>
              <a:gd name="connsiteX42" fmla="*/ 50385 w 1365148"/>
              <a:gd name="connsiteY42" fmla="*/ 601566 h 1383677"/>
              <a:gd name="connsiteX43" fmla="*/ 45554 w 1365148"/>
              <a:gd name="connsiteY43" fmla="*/ 637555 h 1383677"/>
              <a:gd name="connsiteX44" fmla="*/ 40722 w 1365148"/>
              <a:gd name="connsiteY44" fmla="*/ 675912 h 1383677"/>
              <a:gd name="connsiteX45" fmla="*/ 38356 w 1365148"/>
              <a:gd name="connsiteY45" fmla="*/ 714268 h 1383677"/>
              <a:gd name="connsiteX46" fmla="*/ 35990 w 1365148"/>
              <a:gd name="connsiteY46" fmla="*/ 752723 h 1383677"/>
              <a:gd name="connsiteX47" fmla="*/ 38356 w 1365148"/>
              <a:gd name="connsiteY47" fmla="*/ 788712 h 1383677"/>
              <a:gd name="connsiteX48" fmla="*/ 43188 w 1365148"/>
              <a:gd name="connsiteY48" fmla="*/ 827069 h 1383677"/>
              <a:gd name="connsiteX49" fmla="*/ 47920 w 1365148"/>
              <a:gd name="connsiteY49" fmla="*/ 872623 h 1383677"/>
              <a:gd name="connsiteX50" fmla="*/ 59950 w 1365148"/>
              <a:gd name="connsiteY50" fmla="*/ 915810 h 1383677"/>
              <a:gd name="connsiteX51" fmla="*/ 71979 w 1365148"/>
              <a:gd name="connsiteY51" fmla="*/ 958998 h 1383677"/>
              <a:gd name="connsiteX52" fmla="*/ 86375 w 1365148"/>
              <a:gd name="connsiteY52" fmla="*/ 1002186 h 1383677"/>
              <a:gd name="connsiteX53" fmla="*/ 105504 w 1365148"/>
              <a:gd name="connsiteY53" fmla="*/ 1043007 h 1383677"/>
              <a:gd name="connsiteX54" fmla="*/ 127098 w 1365148"/>
              <a:gd name="connsiteY54" fmla="*/ 1081363 h 1383677"/>
              <a:gd name="connsiteX55" fmla="*/ 151157 w 1365148"/>
              <a:gd name="connsiteY55" fmla="*/ 1119818 h 1383677"/>
              <a:gd name="connsiteX56" fmla="*/ 179949 w 1365148"/>
              <a:gd name="connsiteY56" fmla="*/ 1155808 h 1383677"/>
              <a:gd name="connsiteX57" fmla="*/ 206276 w 1365148"/>
              <a:gd name="connsiteY57" fmla="*/ 1186966 h 1383677"/>
              <a:gd name="connsiteX58" fmla="*/ 237532 w 1365148"/>
              <a:gd name="connsiteY58" fmla="*/ 1213391 h 1383677"/>
              <a:gd name="connsiteX59" fmla="*/ 271057 w 1365148"/>
              <a:gd name="connsiteY59" fmla="*/ 1237352 h 1383677"/>
              <a:gd name="connsiteX60" fmla="*/ 304681 w 1365148"/>
              <a:gd name="connsiteY60" fmla="*/ 1258946 h 1383677"/>
              <a:gd name="connsiteX61" fmla="*/ 307047 w 1365148"/>
              <a:gd name="connsiteY61" fmla="*/ 1251748 h 1383677"/>
              <a:gd name="connsiteX62" fmla="*/ 311879 w 1365148"/>
              <a:gd name="connsiteY62" fmla="*/ 1244550 h 1383677"/>
              <a:gd name="connsiteX63" fmla="*/ 314245 w 1365148"/>
              <a:gd name="connsiteY63" fmla="*/ 1244550 h 1383677"/>
              <a:gd name="connsiteX64" fmla="*/ 323908 w 1365148"/>
              <a:gd name="connsiteY64" fmla="*/ 1254114 h 1383677"/>
              <a:gd name="connsiteX65" fmla="*/ 331106 w 1365148"/>
              <a:gd name="connsiteY65" fmla="*/ 1268510 h 1383677"/>
              <a:gd name="connsiteX66" fmla="*/ 331106 w 1365148"/>
              <a:gd name="connsiteY66" fmla="*/ 1273341 h 1383677"/>
              <a:gd name="connsiteX67" fmla="*/ 379027 w 1365148"/>
              <a:gd name="connsiteY67" fmla="*/ 1294935 h 1383677"/>
              <a:gd name="connsiteX68" fmla="*/ 376660 w 1365148"/>
              <a:gd name="connsiteY68" fmla="*/ 1282906 h 1383677"/>
              <a:gd name="connsiteX69" fmla="*/ 376660 w 1365148"/>
              <a:gd name="connsiteY69" fmla="*/ 1268510 h 1383677"/>
              <a:gd name="connsiteX70" fmla="*/ 379027 w 1365148"/>
              <a:gd name="connsiteY70" fmla="*/ 1256579 h 1383677"/>
              <a:gd name="connsiteX71" fmla="*/ 381492 w 1365148"/>
              <a:gd name="connsiteY71" fmla="*/ 1244550 h 1383677"/>
              <a:gd name="connsiteX72" fmla="*/ 383858 w 1365148"/>
              <a:gd name="connsiteY72" fmla="*/ 1244550 h 1383677"/>
              <a:gd name="connsiteX73" fmla="*/ 386225 w 1365148"/>
              <a:gd name="connsiteY73" fmla="*/ 1258946 h 1383677"/>
              <a:gd name="connsiteX74" fmla="*/ 391056 w 1365148"/>
              <a:gd name="connsiteY74" fmla="*/ 1270975 h 1383677"/>
              <a:gd name="connsiteX75" fmla="*/ 398254 w 1365148"/>
              <a:gd name="connsiteY75" fmla="*/ 1285371 h 1383677"/>
              <a:gd name="connsiteX76" fmla="*/ 403086 w 1365148"/>
              <a:gd name="connsiteY76" fmla="*/ 1297302 h 1383677"/>
              <a:gd name="connsiteX77" fmla="*/ 407819 w 1365148"/>
              <a:gd name="connsiteY77" fmla="*/ 1304500 h 1383677"/>
              <a:gd name="connsiteX78" fmla="*/ 448640 w 1365148"/>
              <a:gd name="connsiteY78" fmla="*/ 1316529 h 1383677"/>
              <a:gd name="connsiteX79" fmla="*/ 441442 w 1365148"/>
              <a:gd name="connsiteY79" fmla="*/ 1294935 h 1383677"/>
              <a:gd name="connsiteX80" fmla="*/ 439076 w 1365148"/>
              <a:gd name="connsiteY80" fmla="*/ 1282906 h 1383677"/>
              <a:gd name="connsiteX81" fmla="*/ 436610 w 1365148"/>
              <a:gd name="connsiteY81" fmla="*/ 1268510 h 1383677"/>
              <a:gd name="connsiteX82" fmla="*/ 436610 w 1365148"/>
              <a:gd name="connsiteY82" fmla="*/ 1254114 h 1383677"/>
              <a:gd name="connsiteX83" fmla="*/ 439076 w 1365148"/>
              <a:gd name="connsiteY83" fmla="*/ 1249381 h 1383677"/>
              <a:gd name="connsiteX84" fmla="*/ 441442 w 1365148"/>
              <a:gd name="connsiteY84" fmla="*/ 1244550 h 1383677"/>
              <a:gd name="connsiteX85" fmla="*/ 446273 w 1365148"/>
              <a:gd name="connsiteY85" fmla="*/ 1244550 h 1383677"/>
              <a:gd name="connsiteX86" fmla="*/ 451006 w 1365148"/>
              <a:gd name="connsiteY86" fmla="*/ 1246916 h 1383677"/>
              <a:gd name="connsiteX87" fmla="*/ 458204 w 1365148"/>
              <a:gd name="connsiteY87" fmla="*/ 1254114 h 1383677"/>
              <a:gd name="connsiteX88" fmla="*/ 465402 w 1365148"/>
              <a:gd name="connsiteY88" fmla="*/ 1273341 h 1383677"/>
              <a:gd name="connsiteX89" fmla="*/ 472600 w 1365148"/>
              <a:gd name="connsiteY89" fmla="*/ 1299767 h 1383677"/>
              <a:gd name="connsiteX90" fmla="*/ 479798 w 1365148"/>
              <a:gd name="connsiteY90" fmla="*/ 1311698 h 1383677"/>
              <a:gd name="connsiteX91" fmla="*/ 489461 w 1365148"/>
              <a:gd name="connsiteY91" fmla="*/ 1321361 h 1383677"/>
              <a:gd name="connsiteX92" fmla="*/ 491828 w 1365148"/>
              <a:gd name="connsiteY92" fmla="*/ 1326094 h 1383677"/>
              <a:gd name="connsiteX93" fmla="*/ 499026 w 1365148"/>
              <a:gd name="connsiteY93" fmla="*/ 1326094 h 1383677"/>
              <a:gd name="connsiteX94" fmla="*/ 554243 w 1365148"/>
              <a:gd name="connsiteY94" fmla="*/ 1333292 h 1383677"/>
              <a:gd name="connsiteX95" fmla="*/ 535016 w 1365148"/>
              <a:gd name="connsiteY95" fmla="*/ 1299767 h 1383677"/>
              <a:gd name="connsiteX96" fmla="*/ 530184 w 1365148"/>
              <a:gd name="connsiteY96" fmla="*/ 1287737 h 1383677"/>
              <a:gd name="connsiteX97" fmla="*/ 527818 w 1365148"/>
              <a:gd name="connsiteY97" fmla="*/ 1275708 h 1383677"/>
              <a:gd name="connsiteX98" fmla="*/ 525451 w 1365148"/>
              <a:gd name="connsiteY98" fmla="*/ 1263777 h 1383677"/>
              <a:gd name="connsiteX99" fmla="*/ 525451 w 1365148"/>
              <a:gd name="connsiteY99" fmla="*/ 1251748 h 1383677"/>
              <a:gd name="connsiteX100" fmla="*/ 527818 w 1365148"/>
              <a:gd name="connsiteY100" fmla="*/ 1249381 h 1383677"/>
              <a:gd name="connsiteX101" fmla="*/ 532649 w 1365148"/>
              <a:gd name="connsiteY101" fmla="*/ 1249381 h 1383677"/>
              <a:gd name="connsiteX102" fmla="*/ 542213 w 1365148"/>
              <a:gd name="connsiteY102" fmla="*/ 1258946 h 1383677"/>
              <a:gd name="connsiteX103" fmla="*/ 551778 w 1365148"/>
              <a:gd name="connsiteY103" fmla="*/ 1270975 h 1383677"/>
              <a:gd name="connsiteX104" fmla="*/ 568639 w 1365148"/>
              <a:gd name="connsiteY104" fmla="*/ 1294935 h 1383677"/>
              <a:gd name="connsiteX105" fmla="*/ 585401 w 1365148"/>
              <a:gd name="connsiteY105" fmla="*/ 1314163 h 1383677"/>
              <a:gd name="connsiteX106" fmla="*/ 590233 w 1365148"/>
              <a:gd name="connsiteY106" fmla="*/ 1323727 h 1383677"/>
              <a:gd name="connsiteX107" fmla="*/ 597431 w 1365148"/>
              <a:gd name="connsiteY107" fmla="*/ 1335757 h 1383677"/>
              <a:gd name="connsiteX108" fmla="*/ 659747 w 1365148"/>
              <a:gd name="connsiteY108" fmla="*/ 1335757 h 1383677"/>
              <a:gd name="connsiteX109" fmla="*/ 640618 w 1365148"/>
              <a:gd name="connsiteY109" fmla="*/ 1318896 h 1383677"/>
              <a:gd name="connsiteX110" fmla="*/ 626223 w 1365148"/>
              <a:gd name="connsiteY110" fmla="*/ 1297302 h 1383677"/>
              <a:gd name="connsiteX111" fmla="*/ 619025 w 1365148"/>
              <a:gd name="connsiteY111" fmla="*/ 1287737 h 1383677"/>
              <a:gd name="connsiteX112" fmla="*/ 614193 w 1365148"/>
              <a:gd name="connsiteY112" fmla="*/ 1275708 h 1383677"/>
              <a:gd name="connsiteX113" fmla="*/ 609362 w 1365148"/>
              <a:gd name="connsiteY113" fmla="*/ 1263777 h 1383677"/>
              <a:gd name="connsiteX114" fmla="*/ 606995 w 1365148"/>
              <a:gd name="connsiteY114" fmla="*/ 1251748 h 1383677"/>
              <a:gd name="connsiteX115" fmla="*/ 609362 w 1365148"/>
              <a:gd name="connsiteY115" fmla="*/ 1249381 h 1383677"/>
              <a:gd name="connsiteX116" fmla="*/ 611827 w 1365148"/>
              <a:gd name="connsiteY116" fmla="*/ 1249381 h 1383677"/>
              <a:gd name="connsiteX117" fmla="*/ 633420 w 1365148"/>
              <a:gd name="connsiteY117" fmla="*/ 1266144 h 1383677"/>
              <a:gd name="connsiteX118" fmla="*/ 655014 w 1365148"/>
              <a:gd name="connsiteY118" fmla="*/ 1282906 h 1383677"/>
              <a:gd name="connsiteX119" fmla="*/ 674143 w 1365148"/>
              <a:gd name="connsiteY119" fmla="*/ 1302133 h 1383677"/>
              <a:gd name="connsiteX120" fmla="*/ 691004 w 1365148"/>
              <a:gd name="connsiteY120" fmla="*/ 1321361 h 1383677"/>
              <a:gd name="connsiteX121" fmla="*/ 695737 w 1365148"/>
              <a:gd name="connsiteY121" fmla="*/ 1328559 h 1383677"/>
              <a:gd name="connsiteX122" fmla="*/ 695737 w 1365148"/>
              <a:gd name="connsiteY122" fmla="*/ 1335757 h 1383677"/>
              <a:gd name="connsiteX123" fmla="*/ 734192 w 1365148"/>
              <a:gd name="connsiteY123" fmla="*/ 1330925 h 1383677"/>
              <a:gd name="connsiteX124" fmla="*/ 770182 w 1365148"/>
              <a:gd name="connsiteY124" fmla="*/ 1326094 h 1383677"/>
              <a:gd name="connsiteX125" fmla="*/ 734192 w 1365148"/>
              <a:gd name="connsiteY125" fmla="*/ 1287737 h 1383677"/>
              <a:gd name="connsiteX126" fmla="*/ 712598 w 1365148"/>
              <a:gd name="connsiteY126" fmla="*/ 1266144 h 1383677"/>
              <a:gd name="connsiteX127" fmla="*/ 705400 w 1365148"/>
              <a:gd name="connsiteY127" fmla="*/ 1254114 h 1383677"/>
              <a:gd name="connsiteX128" fmla="*/ 700569 w 1365148"/>
              <a:gd name="connsiteY128" fmla="*/ 1239718 h 1383677"/>
              <a:gd name="connsiteX129" fmla="*/ 700569 w 1365148"/>
              <a:gd name="connsiteY129" fmla="*/ 1237352 h 1383677"/>
              <a:gd name="connsiteX130" fmla="*/ 710133 w 1365148"/>
              <a:gd name="connsiteY130" fmla="*/ 1237352 h 1383677"/>
              <a:gd name="connsiteX131" fmla="*/ 717331 w 1365148"/>
              <a:gd name="connsiteY131" fmla="*/ 1239718 h 1383677"/>
              <a:gd name="connsiteX132" fmla="*/ 731727 w 1365148"/>
              <a:gd name="connsiteY132" fmla="*/ 1246916 h 1383677"/>
              <a:gd name="connsiteX133" fmla="*/ 743756 w 1365148"/>
              <a:gd name="connsiteY133" fmla="*/ 1256579 h 1383677"/>
              <a:gd name="connsiteX134" fmla="*/ 755786 w 1365148"/>
              <a:gd name="connsiteY134" fmla="*/ 1266144 h 1383677"/>
              <a:gd name="connsiteX135" fmla="*/ 782113 w 1365148"/>
              <a:gd name="connsiteY135" fmla="*/ 1292569 h 1383677"/>
              <a:gd name="connsiteX136" fmla="*/ 806073 w 1365148"/>
              <a:gd name="connsiteY136" fmla="*/ 1318896 h 1383677"/>
              <a:gd name="connsiteX137" fmla="*/ 808538 w 1365148"/>
              <a:gd name="connsiteY137" fmla="*/ 1318896 h 1383677"/>
              <a:gd name="connsiteX138" fmla="*/ 856459 w 1365148"/>
              <a:gd name="connsiteY138" fmla="*/ 1309331 h 1383677"/>
              <a:gd name="connsiteX139" fmla="*/ 834865 w 1365148"/>
              <a:gd name="connsiteY139" fmla="*/ 1292569 h 1383677"/>
              <a:gd name="connsiteX140" fmla="*/ 815736 w 1365148"/>
              <a:gd name="connsiteY140" fmla="*/ 1273341 h 1383677"/>
              <a:gd name="connsiteX141" fmla="*/ 806073 w 1365148"/>
              <a:gd name="connsiteY141" fmla="*/ 1261312 h 1383677"/>
              <a:gd name="connsiteX142" fmla="*/ 796509 w 1365148"/>
              <a:gd name="connsiteY142" fmla="*/ 1246916 h 1383677"/>
              <a:gd name="connsiteX143" fmla="*/ 789311 w 1365148"/>
              <a:gd name="connsiteY143" fmla="*/ 1232520 h 1383677"/>
              <a:gd name="connsiteX144" fmla="*/ 786944 w 1365148"/>
              <a:gd name="connsiteY144" fmla="*/ 1225322 h 1383677"/>
              <a:gd name="connsiteX145" fmla="*/ 786944 w 1365148"/>
              <a:gd name="connsiteY145" fmla="*/ 1218124 h 1383677"/>
              <a:gd name="connsiteX146" fmla="*/ 789311 w 1365148"/>
              <a:gd name="connsiteY146" fmla="*/ 1215758 h 1383677"/>
              <a:gd name="connsiteX147" fmla="*/ 791677 w 1365148"/>
              <a:gd name="connsiteY147" fmla="*/ 1215758 h 1383677"/>
              <a:gd name="connsiteX148" fmla="*/ 808538 w 1365148"/>
              <a:gd name="connsiteY148" fmla="*/ 1225322 h 1383677"/>
              <a:gd name="connsiteX149" fmla="*/ 822934 w 1365148"/>
              <a:gd name="connsiteY149" fmla="*/ 1237352 h 1383677"/>
              <a:gd name="connsiteX150" fmla="*/ 849261 w 1365148"/>
              <a:gd name="connsiteY150" fmla="*/ 1261312 h 1383677"/>
              <a:gd name="connsiteX151" fmla="*/ 894914 w 1365148"/>
              <a:gd name="connsiteY151" fmla="*/ 1297302 h 1383677"/>
              <a:gd name="connsiteX152" fmla="*/ 954864 w 1365148"/>
              <a:gd name="connsiteY152" fmla="*/ 1275708 h 1383677"/>
              <a:gd name="connsiteX153" fmla="*/ 930904 w 1365148"/>
              <a:gd name="connsiteY153" fmla="*/ 1258946 h 1383677"/>
              <a:gd name="connsiteX154" fmla="*/ 914042 w 1365148"/>
              <a:gd name="connsiteY154" fmla="*/ 1242183 h 1383677"/>
              <a:gd name="connsiteX155" fmla="*/ 897280 w 1365148"/>
              <a:gd name="connsiteY155" fmla="*/ 1222956 h 1383677"/>
              <a:gd name="connsiteX156" fmla="*/ 882884 w 1365148"/>
              <a:gd name="connsiteY156" fmla="*/ 1203728 h 1383677"/>
              <a:gd name="connsiteX157" fmla="*/ 873320 w 1365148"/>
              <a:gd name="connsiteY157" fmla="*/ 1182135 h 1383677"/>
              <a:gd name="connsiteX158" fmla="*/ 875686 w 1365148"/>
              <a:gd name="connsiteY158" fmla="*/ 1177402 h 1383677"/>
              <a:gd name="connsiteX159" fmla="*/ 880518 w 1365148"/>
              <a:gd name="connsiteY159" fmla="*/ 1174937 h 1383677"/>
              <a:gd name="connsiteX160" fmla="*/ 897280 w 1365148"/>
              <a:gd name="connsiteY160" fmla="*/ 1184600 h 1383677"/>
              <a:gd name="connsiteX161" fmla="*/ 911676 w 1365148"/>
              <a:gd name="connsiteY161" fmla="*/ 1196530 h 1383677"/>
              <a:gd name="connsiteX162" fmla="*/ 940468 w 1365148"/>
              <a:gd name="connsiteY162" fmla="*/ 1220589 h 1383677"/>
              <a:gd name="connsiteX163" fmla="*/ 959695 w 1365148"/>
              <a:gd name="connsiteY163" fmla="*/ 1237352 h 1383677"/>
              <a:gd name="connsiteX164" fmla="*/ 969260 w 1365148"/>
              <a:gd name="connsiteY164" fmla="*/ 1244550 h 1383677"/>
              <a:gd name="connsiteX165" fmla="*/ 978824 w 1365148"/>
              <a:gd name="connsiteY165" fmla="*/ 1249381 h 1383677"/>
              <a:gd name="connsiteX166" fmla="*/ 998052 w 1365148"/>
              <a:gd name="connsiteY166" fmla="*/ 1256579 h 1383677"/>
              <a:gd name="connsiteX167" fmla="*/ 1034041 w 1365148"/>
              <a:gd name="connsiteY167" fmla="*/ 1237352 h 1383677"/>
              <a:gd name="connsiteX168" fmla="*/ 1022012 w 1365148"/>
              <a:gd name="connsiteY168" fmla="*/ 1230154 h 1383677"/>
              <a:gd name="connsiteX169" fmla="*/ 1012448 w 1365148"/>
              <a:gd name="connsiteY169" fmla="*/ 1220589 h 1383677"/>
              <a:gd name="connsiteX170" fmla="*/ 983656 w 1365148"/>
              <a:gd name="connsiteY170" fmla="*/ 1191798 h 1383677"/>
              <a:gd name="connsiteX171" fmla="*/ 969260 w 1365148"/>
              <a:gd name="connsiteY171" fmla="*/ 1177402 h 1383677"/>
              <a:gd name="connsiteX172" fmla="*/ 959695 w 1365148"/>
              <a:gd name="connsiteY172" fmla="*/ 1160541 h 1383677"/>
              <a:gd name="connsiteX173" fmla="*/ 959695 w 1365148"/>
              <a:gd name="connsiteY173" fmla="*/ 1155808 h 1383677"/>
              <a:gd name="connsiteX174" fmla="*/ 962062 w 1365148"/>
              <a:gd name="connsiteY174" fmla="*/ 1153343 h 1383677"/>
              <a:gd name="connsiteX175" fmla="*/ 981289 w 1365148"/>
              <a:gd name="connsiteY175" fmla="*/ 1153343 h 1383677"/>
              <a:gd name="connsiteX176" fmla="*/ 988487 w 1365148"/>
              <a:gd name="connsiteY176" fmla="*/ 1158174 h 1383677"/>
              <a:gd name="connsiteX177" fmla="*/ 998052 w 1365148"/>
              <a:gd name="connsiteY177" fmla="*/ 1163006 h 1383677"/>
              <a:gd name="connsiteX178" fmla="*/ 1014814 w 1365148"/>
              <a:gd name="connsiteY178" fmla="*/ 1174937 h 1383677"/>
              <a:gd name="connsiteX179" fmla="*/ 1029210 w 1365148"/>
              <a:gd name="connsiteY179" fmla="*/ 1186966 h 1383677"/>
              <a:gd name="connsiteX180" fmla="*/ 1046071 w 1365148"/>
              <a:gd name="connsiteY180" fmla="*/ 1201362 h 1383677"/>
              <a:gd name="connsiteX181" fmla="*/ 1055635 w 1365148"/>
              <a:gd name="connsiteY181" fmla="*/ 1208560 h 1383677"/>
              <a:gd name="connsiteX182" fmla="*/ 1067665 w 1365148"/>
              <a:gd name="connsiteY182" fmla="*/ 1210926 h 1383677"/>
              <a:gd name="connsiteX183" fmla="*/ 1074863 w 1365148"/>
              <a:gd name="connsiteY183" fmla="*/ 1210926 h 1383677"/>
              <a:gd name="connsiteX184" fmla="*/ 1103655 w 1365148"/>
              <a:gd name="connsiteY184" fmla="*/ 1189332 h 1383677"/>
              <a:gd name="connsiteX185" fmla="*/ 1129981 w 1365148"/>
              <a:gd name="connsiteY185" fmla="*/ 1167739 h 1383677"/>
              <a:gd name="connsiteX186" fmla="*/ 1118050 w 1365148"/>
              <a:gd name="connsiteY186" fmla="*/ 1165372 h 1383677"/>
              <a:gd name="connsiteX187" fmla="*/ 1106021 w 1365148"/>
              <a:gd name="connsiteY187" fmla="*/ 1160541 h 1383677"/>
              <a:gd name="connsiteX188" fmla="*/ 1086794 w 1365148"/>
              <a:gd name="connsiteY188" fmla="*/ 1150976 h 1383677"/>
              <a:gd name="connsiteX189" fmla="*/ 1070031 w 1365148"/>
              <a:gd name="connsiteY189" fmla="*/ 1143778 h 1383677"/>
              <a:gd name="connsiteX190" fmla="*/ 1053269 w 1365148"/>
              <a:gd name="connsiteY190" fmla="*/ 1131749 h 1383677"/>
              <a:gd name="connsiteX191" fmla="*/ 1038873 w 1365148"/>
              <a:gd name="connsiteY191" fmla="*/ 1117353 h 1383677"/>
              <a:gd name="connsiteX192" fmla="*/ 1031675 w 1365148"/>
              <a:gd name="connsiteY192" fmla="*/ 1107789 h 1383677"/>
              <a:gd name="connsiteX193" fmla="*/ 1029210 w 1365148"/>
              <a:gd name="connsiteY193" fmla="*/ 1100591 h 1383677"/>
              <a:gd name="connsiteX194" fmla="*/ 1031675 w 1365148"/>
              <a:gd name="connsiteY194" fmla="*/ 1095759 h 1383677"/>
              <a:gd name="connsiteX195" fmla="*/ 1036408 w 1365148"/>
              <a:gd name="connsiteY195" fmla="*/ 1093393 h 1383677"/>
              <a:gd name="connsiteX196" fmla="*/ 1053269 w 1365148"/>
              <a:gd name="connsiteY196" fmla="*/ 1093393 h 1383677"/>
              <a:gd name="connsiteX197" fmla="*/ 1067665 w 1365148"/>
              <a:gd name="connsiteY197" fmla="*/ 1100591 h 1383677"/>
              <a:gd name="connsiteX198" fmla="*/ 1084427 w 1365148"/>
              <a:gd name="connsiteY198" fmla="*/ 1110155 h 1383677"/>
              <a:gd name="connsiteX199" fmla="*/ 1101190 w 1365148"/>
              <a:gd name="connsiteY199" fmla="*/ 1117353 h 1383677"/>
              <a:gd name="connsiteX200" fmla="*/ 1120417 w 1365148"/>
              <a:gd name="connsiteY200" fmla="*/ 1122184 h 1383677"/>
              <a:gd name="connsiteX201" fmla="*/ 1129981 w 1365148"/>
              <a:gd name="connsiteY201" fmla="*/ 1124551 h 1383677"/>
              <a:gd name="connsiteX202" fmla="*/ 1142011 w 1365148"/>
              <a:gd name="connsiteY202" fmla="*/ 1124551 h 1383677"/>
              <a:gd name="connsiteX203" fmla="*/ 1154040 w 1365148"/>
              <a:gd name="connsiteY203" fmla="*/ 1127016 h 1383677"/>
              <a:gd name="connsiteX204" fmla="*/ 1165971 w 1365148"/>
              <a:gd name="connsiteY204" fmla="*/ 1131749 h 1383677"/>
              <a:gd name="connsiteX205" fmla="*/ 1187565 w 1365148"/>
              <a:gd name="connsiteY205" fmla="*/ 1107789 h 1383677"/>
              <a:gd name="connsiteX206" fmla="*/ 1182832 w 1365148"/>
              <a:gd name="connsiteY206" fmla="*/ 1105422 h 1383677"/>
              <a:gd name="connsiteX207" fmla="*/ 1158773 w 1365148"/>
              <a:gd name="connsiteY207" fmla="*/ 1088561 h 1383677"/>
              <a:gd name="connsiteX208" fmla="*/ 1132446 w 1365148"/>
              <a:gd name="connsiteY208" fmla="*/ 1074165 h 1383677"/>
              <a:gd name="connsiteX209" fmla="*/ 1110853 w 1365148"/>
              <a:gd name="connsiteY209" fmla="*/ 1064601 h 1383677"/>
              <a:gd name="connsiteX210" fmla="*/ 1101190 w 1365148"/>
              <a:gd name="connsiteY210" fmla="*/ 1057403 h 1383677"/>
              <a:gd name="connsiteX211" fmla="*/ 1091625 w 1365148"/>
              <a:gd name="connsiteY211" fmla="*/ 1052571 h 1383677"/>
              <a:gd name="connsiteX212" fmla="*/ 1089259 w 1365148"/>
              <a:gd name="connsiteY212" fmla="*/ 1050205 h 1383677"/>
              <a:gd name="connsiteX213" fmla="*/ 1091625 w 1365148"/>
              <a:gd name="connsiteY213" fmla="*/ 1045373 h 1383677"/>
              <a:gd name="connsiteX214" fmla="*/ 1093992 w 1365148"/>
              <a:gd name="connsiteY214" fmla="*/ 1043007 h 1383677"/>
              <a:gd name="connsiteX215" fmla="*/ 1122784 w 1365148"/>
              <a:gd name="connsiteY215" fmla="*/ 1043007 h 1383677"/>
              <a:gd name="connsiteX216" fmla="*/ 1154040 w 1365148"/>
              <a:gd name="connsiteY216" fmla="*/ 1050205 h 1383677"/>
              <a:gd name="connsiteX217" fmla="*/ 1180367 w 1365148"/>
              <a:gd name="connsiteY217" fmla="*/ 1062234 h 1383677"/>
              <a:gd name="connsiteX218" fmla="*/ 1192397 w 1365148"/>
              <a:gd name="connsiteY218" fmla="*/ 1071799 h 1383677"/>
              <a:gd name="connsiteX219" fmla="*/ 1204426 w 1365148"/>
              <a:gd name="connsiteY219" fmla="*/ 1078997 h 1383677"/>
              <a:gd name="connsiteX220" fmla="*/ 1206792 w 1365148"/>
              <a:gd name="connsiteY220" fmla="*/ 1081363 h 1383677"/>
              <a:gd name="connsiteX221" fmla="*/ 1211624 w 1365148"/>
              <a:gd name="connsiteY221" fmla="*/ 1074165 h 1383677"/>
              <a:gd name="connsiteX222" fmla="*/ 1237951 w 1365148"/>
              <a:gd name="connsiteY222" fmla="*/ 1033443 h 1383677"/>
              <a:gd name="connsiteX223" fmla="*/ 1213990 w 1365148"/>
              <a:gd name="connsiteY223" fmla="*/ 1026245 h 1383677"/>
              <a:gd name="connsiteX224" fmla="*/ 1194763 w 1365148"/>
              <a:gd name="connsiteY224" fmla="*/ 1016582 h 1383677"/>
              <a:gd name="connsiteX225" fmla="*/ 1173169 w 1365148"/>
              <a:gd name="connsiteY225" fmla="*/ 1002186 h 1383677"/>
              <a:gd name="connsiteX226" fmla="*/ 1165971 w 1365148"/>
              <a:gd name="connsiteY226" fmla="*/ 992621 h 1383677"/>
              <a:gd name="connsiteX227" fmla="*/ 1163605 w 1365148"/>
              <a:gd name="connsiteY227" fmla="*/ 987790 h 1383677"/>
              <a:gd name="connsiteX228" fmla="*/ 1163605 w 1365148"/>
              <a:gd name="connsiteY228" fmla="*/ 983057 h 1383677"/>
              <a:gd name="connsiteX229" fmla="*/ 1165971 w 1365148"/>
              <a:gd name="connsiteY229" fmla="*/ 978225 h 1383677"/>
              <a:gd name="connsiteX230" fmla="*/ 1168436 w 1365148"/>
              <a:gd name="connsiteY230" fmla="*/ 975859 h 1383677"/>
              <a:gd name="connsiteX231" fmla="*/ 1178001 w 1365148"/>
              <a:gd name="connsiteY231" fmla="*/ 975859 h 1383677"/>
              <a:gd name="connsiteX232" fmla="*/ 1194763 w 1365148"/>
              <a:gd name="connsiteY232" fmla="*/ 980592 h 1383677"/>
              <a:gd name="connsiteX233" fmla="*/ 1226020 w 1365148"/>
              <a:gd name="connsiteY233" fmla="*/ 990255 h 1383677"/>
              <a:gd name="connsiteX234" fmla="*/ 1257178 w 1365148"/>
              <a:gd name="connsiteY234" fmla="*/ 994988 h 1383677"/>
              <a:gd name="connsiteX235" fmla="*/ 1273941 w 1365148"/>
              <a:gd name="connsiteY235" fmla="*/ 956632 h 1383677"/>
              <a:gd name="connsiteX236" fmla="*/ 1242782 w 1365148"/>
              <a:gd name="connsiteY236" fmla="*/ 947067 h 1383677"/>
              <a:gd name="connsiteX237" fmla="*/ 1201961 w 1365148"/>
              <a:gd name="connsiteY237" fmla="*/ 932671 h 1383677"/>
              <a:gd name="connsiteX238" fmla="*/ 1185199 w 1365148"/>
              <a:gd name="connsiteY238" fmla="*/ 923008 h 1383677"/>
              <a:gd name="connsiteX239" fmla="*/ 1168436 w 1365148"/>
              <a:gd name="connsiteY239" fmla="*/ 913444 h 1383677"/>
              <a:gd name="connsiteX240" fmla="*/ 1165971 w 1365148"/>
              <a:gd name="connsiteY240" fmla="*/ 911077 h 1383677"/>
              <a:gd name="connsiteX241" fmla="*/ 1165971 w 1365148"/>
              <a:gd name="connsiteY241" fmla="*/ 908612 h 1383677"/>
              <a:gd name="connsiteX242" fmla="*/ 1168436 w 1365148"/>
              <a:gd name="connsiteY242" fmla="*/ 906246 h 1383677"/>
              <a:gd name="connsiteX243" fmla="*/ 1190030 w 1365148"/>
              <a:gd name="connsiteY243" fmla="*/ 903880 h 1383677"/>
              <a:gd name="connsiteX244" fmla="*/ 1211624 w 1365148"/>
              <a:gd name="connsiteY244" fmla="*/ 903880 h 1383677"/>
              <a:gd name="connsiteX245" fmla="*/ 1230753 w 1365148"/>
              <a:gd name="connsiteY245" fmla="*/ 908612 h 1383677"/>
              <a:gd name="connsiteX246" fmla="*/ 1249980 w 1365148"/>
              <a:gd name="connsiteY246" fmla="*/ 913444 h 1383677"/>
              <a:gd name="connsiteX247" fmla="*/ 1269208 w 1365148"/>
              <a:gd name="connsiteY247" fmla="*/ 915810 h 1383677"/>
              <a:gd name="connsiteX248" fmla="*/ 1285970 w 1365148"/>
              <a:gd name="connsiteY248" fmla="*/ 920642 h 1383677"/>
              <a:gd name="connsiteX249" fmla="*/ 1300366 w 1365148"/>
              <a:gd name="connsiteY249" fmla="*/ 875088 h 1383677"/>
              <a:gd name="connsiteX250" fmla="*/ 1271574 w 1365148"/>
              <a:gd name="connsiteY250" fmla="*/ 877454 h 1383677"/>
              <a:gd name="connsiteX251" fmla="*/ 1245149 w 1365148"/>
              <a:gd name="connsiteY251" fmla="*/ 879821 h 1383677"/>
              <a:gd name="connsiteX252" fmla="*/ 1230753 w 1365148"/>
              <a:gd name="connsiteY252" fmla="*/ 877454 h 1383677"/>
              <a:gd name="connsiteX253" fmla="*/ 1216357 w 1365148"/>
              <a:gd name="connsiteY253" fmla="*/ 872623 h 1383677"/>
              <a:gd name="connsiteX254" fmla="*/ 1190030 w 1365148"/>
              <a:gd name="connsiteY254" fmla="*/ 863058 h 1383677"/>
              <a:gd name="connsiteX255" fmla="*/ 1187565 w 1365148"/>
              <a:gd name="connsiteY255" fmla="*/ 860692 h 1383677"/>
              <a:gd name="connsiteX256" fmla="*/ 1187565 w 1365148"/>
              <a:gd name="connsiteY256" fmla="*/ 858227 h 1383677"/>
              <a:gd name="connsiteX257" fmla="*/ 1190030 w 1365148"/>
              <a:gd name="connsiteY257" fmla="*/ 855860 h 1383677"/>
              <a:gd name="connsiteX258" fmla="*/ 1192397 w 1365148"/>
              <a:gd name="connsiteY258" fmla="*/ 855860 h 1383677"/>
              <a:gd name="connsiteX259" fmla="*/ 1209159 w 1365148"/>
              <a:gd name="connsiteY259" fmla="*/ 853494 h 1383677"/>
              <a:gd name="connsiteX260" fmla="*/ 1223555 w 1365148"/>
              <a:gd name="connsiteY260" fmla="*/ 851029 h 1383677"/>
              <a:gd name="connsiteX261" fmla="*/ 1254812 w 1365148"/>
              <a:gd name="connsiteY261" fmla="*/ 843831 h 1383677"/>
              <a:gd name="connsiteX262" fmla="*/ 1281139 w 1365148"/>
              <a:gd name="connsiteY262" fmla="*/ 839098 h 1383677"/>
              <a:gd name="connsiteX263" fmla="*/ 1295535 w 1365148"/>
              <a:gd name="connsiteY263" fmla="*/ 836633 h 1383677"/>
              <a:gd name="connsiteX264" fmla="*/ 1307564 w 1365148"/>
              <a:gd name="connsiteY264" fmla="*/ 836633 h 1383677"/>
              <a:gd name="connsiteX265" fmla="*/ 1317128 w 1365148"/>
              <a:gd name="connsiteY265" fmla="*/ 788712 h 1383677"/>
              <a:gd name="connsiteX266" fmla="*/ 1300366 w 1365148"/>
              <a:gd name="connsiteY266" fmla="*/ 788712 h 1383677"/>
              <a:gd name="connsiteX267" fmla="*/ 1262010 w 1365148"/>
              <a:gd name="connsiteY267" fmla="*/ 791079 h 1383677"/>
              <a:gd name="connsiteX268" fmla="*/ 1226020 w 1365148"/>
              <a:gd name="connsiteY268" fmla="*/ 793445 h 1383677"/>
              <a:gd name="connsiteX269" fmla="*/ 1209159 w 1365148"/>
              <a:gd name="connsiteY269" fmla="*/ 791079 h 1383677"/>
              <a:gd name="connsiteX270" fmla="*/ 1192397 w 1365148"/>
              <a:gd name="connsiteY270" fmla="*/ 786247 h 1383677"/>
              <a:gd name="connsiteX271" fmla="*/ 1190030 w 1365148"/>
              <a:gd name="connsiteY271" fmla="*/ 783881 h 1383677"/>
              <a:gd name="connsiteX272" fmla="*/ 1192397 w 1365148"/>
              <a:gd name="connsiteY272" fmla="*/ 781514 h 1383677"/>
              <a:gd name="connsiteX273" fmla="*/ 1211624 w 1365148"/>
              <a:gd name="connsiteY273" fmla="*/ 774316 h 1383677"/>
              <a:gd name="connsiteX274" fmla="*/ 1230753 w 1365148"/>
              <a:gd name="connsiteY274" fmla="*/ 767118 h 1383677"/>
              <a:gd name="connsiteX275" fmla="*/ 1273941 w 1365148"/>
              <a:gd name="connsiteY275" fmla="*/ 759920 h 1383677"/>
              <a:gd name="connsiteX276" fmla="*/ 1295535 w 1365148"/>
              <a:gd name="connsiteY276" fmla="*/ 755089 h 1383677"/>
              <a:gd name="connsiteX277" fmla="*/ 1319594 w 1365148"/>
              <a:gd name="connsiteY277" fmla="*/ 755089 h 1383677"/>
              <a:gd name="connsiteX278" fmla="*/ 1321960 w 1365148"/>
              <a:gd name="connsiteY278" fmla="*/ 704703 h 1383677"/>
              <a:gd name="connsiteX279" fmla="*/ 1295535 w 1365148"/>
              <a:gd name="connsiteY279" fmla="*/ 711901 h 1383677"/>
              <a:gd name="connsiteX280" fmla="*/ 1271574 w 1365148"/>
              <a:gd name="connsiteY280" fmla="*/ 719099 h 1383677"/>
              <a:gd name="connsiteX281" fmla="*/ 1247614 w 1365148"/>
              <a:gd name="connsiteY281" fmla="*/ 723931 h 1383677"/>
              <a:gd name="connsiteX282" fmla="*/ 1221188 w 1365148"/>
              <a:gd name="connsiteY282" fmla="*/ 721466 h 1383677"/>
              <a:gd name="connsiteX283" fmla="*/ 1218822 w 1365148"/>
              <a:gd name="connsiteY283" fmla="*/ 719099 h 1383677"/>
              <a:gd name="connsiteX284" fmla="*/ 1216357 w 1365148"/>
              <a:gd name="connsiteY284" fmla="*/ 716733 h 1383677"/>
              <a:gd name="connsiteX285" fmla="*/ 1216357 w 1365148"/>
              <a:gd name="connsiteY285" fmla="*/ 714268 h 1383677"/>
              <a:gd name="connsiteX286" fmla="*/ 1218822 w 1365148"/>
              <a:gd name="connsiteY286" fmla="*/ 709535 h 1383677"/>
              <a:gd name="connsiteX287" fmla="*/ 1230753 w 1365148"/>
              <a:gd name="connsiteY287" fmla="*/ 702337 h 1383677"/>
              <a:gd name="connsiteX288" fmla="*/ 1245149 w 1365148"/>
              <a:gd name="connsiteY288" fmla="*/ 695139 h 1383677"/>
              <a:gd name="connsiteX289" fmla="*/ 1271574 w 1365148"/>
              <a:gd name="connsiteY289" fmla="*/ 683109 h 1383677"/>
              <a:gd name="connsiteX290" fmla="*/ 1319594 w 1365148"/>
              <a:gd name="connsiteY290" fmla="*/ 663882 h 1383677"/>
              <a:gd name="connsiteX291" fmla="*/ 1314762 w 1365148"/>
              <a:gd name="connsiteY291" fmla="*/ 625526 h 1383677"/>
              <a:gd name="connsiteX292" fmla="*/ 1298000 w 1365148"/>
              <a:gd name="connsiteY292" fmla="*/ 635090 h 1383677"/>
              <a:gd name="connsiteX293" fmla="*/ 1281139 w 1365148"/>
              <a:gd name="connsiteY293" fmla="*/ 642288 h 1383677"/>
              <a:gd name="connsiteX294" fmla="*/ 1252347 w 1365148"/>
              <a:gd name="connsiteY294" fmla="*/ 649486 h 1383677"/>
              <a:gd name="connsiteX295" fmla="*/ 1237951 w 1365148"/>
              <a:gd name="connsiteY295" fmla="*/ 651951 h 1383677"/>
              <a:gd name="connsiteX296" fmla="*/ 1223555 w 1365148"/>
              <a:gd name="connsiteY296" fmla="*/ 649486 h 1383677"/>
              <a:gd name="connsiteX297" fmla="*/ 1221188 w 1365148"/>
              <a:gd name="connsiteY297" fmla="*/ 647120 h 1383677"/>
              <a:gd name="connsiteX298" fmla="*/ 1221188 w 1365148"/>
              <a:gd name="connsiteY298" fmla="*/ 642288 h 1383677"/>
              <a:gd name="connsiteX299" fmla="*/ 1230753 w 1365148"/>
              <a:gd name="connsiteY299" fmla="*/ 635090 h 1383677"/>
              <a:gd name="connsiteX300" fmla="*/ 1242782 w 1365148"/>
              <a:gd name="connsiteY300" fmla="*/ 625526 h 1383677"/>
              <a:gd name="connsiteX301" fmla="*/ 1269208 w 1365148"/>
              <a:gd name="connsiteY301" fmla="*/ 611130 h 1383677"/>
              <a:gd name="connsiteX302" fmla="*/ 1288337 w 1365148"/>
              <a:gd name="connsiteY302" fmla="*/ 596734 h 1383677"/>
              <a:gd name="connsiteX303" fmla="*/ 1298000 w 1365148"/>
              <a:gd name="connsiteY303" fmla="*/ 591903 h 1383677"/>
              <a:gd name="connsiteX304" fmla="*/ 1307564 w 1365148"/>
              <a:gd name="connsiteY304" fmla="*/ 587170 h 1383677"/>
              <a:gd name="connsiteX305" fmla="*/ 1298000 w 1365148"/>
              <a:gd name="connsiteY305" fmla="*/ 546348 h 1383677"/>
              <a:gd name="connsiteX306" fmla="*/ 1285970 w 1365148"/>
              <a:gd name="connsiteY306" fmla="*/ 560744 h 1383677"/>
              <a:gd name="connsiteX307" fmla="*/ 1271574 w 1365148"/>
              <a:gd name="connsiteY307" fmla="*/ 572774 h 1383677"/>
              <a:gd name="connsiteX308" fmla="*/ 1262010 w 1365148"/>
              <a:gd name="connsiteY308" fmla="*/ 579972 h 1383677"/>
              <a:gd name="connsiteX309" fmla="*/ 1252347 w 1365148"/>
              <a:gd name="connsiteY309" fmla="*/ 587170 h 1383677"/>
              <a:gd name="connsiteX310" fmla="*/ 1240416 w 1365148"/>
              <a:gd name="connsiteY310" fmla="*/ 591903 h 1383677"/>
              <a:gd name="connsiteX311" fmla="*/ 1235584 w 1365148"/>
              <a:gd name="connsiteY311" fmla="*/ 591903 h 1383677"/>
              <a:gd name="connsiteX312" fmla="*/ 1230753 w 1365148"/>
              <a:gd name="connsiteY312" fmla="*/ 589536 h 1383677"/>
              <a:gd name="connsiteX313" fmla="*/ 1226020 w 1365148"/>
              <a:gd name="connsiteY313" fmla="*/ 584803 h 1383677"/>
              <a:gd name="connsiteX314" fmla="*/ 1226020 w 1365148"/>
              <a:gd name="connsiteY314" fmla="*/ 579972 h 1383677"/>
              <a:gd name="connsiteX315" fmla="*/ 1228386 w 1365148"/>
              <a:gd name="connsiteY315" fmla="*/ 575140 h 1383677"/>
              <a:gd name="connsiteX316" fmla="*/ 1230753 w 1365148"/>
              <a:gd name="connsiteY316" fmla="*/ 570407 h 1383677"/>
              <a:gd name="connsiteX317" fmla="*/ 1237951 w 1365148"/>
              <a:gd name="connsiteY317" fmla="*/ 560744 h 1383677"/>
              <a:gd name="connsiteX318" fmla="*/ 1245149 w 1365148"/>
              <a:gd name="connsiteY318" fmla="*/ 553546 h 1383677"/>
              <a:gd name="connsiteX319" fmla="*/ 1266743 w 1365148"/>
              <a:gd name="connsiteY319" fmla="*/ 534418 h 1383677"/>
              <a:gd name="connsiteX320" fmla="*/ 1276406 w 1365148"/>
              <a:gd name="connsiteY320" fmla="*/ 522388 h 1383677"/>
              <a:gd name="connsiteX321" fmla="*/ 1281139 w 1365148"/>
              <a:gd name="connsiteY321" fmla="*/ 520022 h 1383677"/>
              <a:gd name="connsiteX322" fmla="*/ 1288337 w 1365148"/>
              <a:gd name="connsiteY322" fmla="*/ 517557 h 1383677"/>
              <a:gd name="connsiteX323" fmla="*/ 1271574 w 1365148"/>
              <a:gd name="connsiteY323" fmla="*/ 476834 h 1383677"/>
              <a:gd name="connsiteX324" fmla="*/ 1264376 w 1365148"/>
              <a:gd name="connsiteY324" fmla="*/ 484032 h 1383677"/>
              <a:gd name="connsiteX325" fmla="*/ 1249980 w 1365148"/>
              <a:gd name="connsiteY325" fmla="*/ 493596 h 1383677"/>
              <a:gd name="connsiteX326" fmla="*/ 1237951 w 1365148"/>
              <a:gd name="connsiteY326" fmla="*/ 503161 h 1383677"/>
              <a:gd name="connsiteX327" fmla="*/ 1230753 w 1365148"/>
              <a:gd name="connsiteY327" fmla="*/ 507992 h 1383677"/>
              <a:gd name="connsiteX328" fmla="*/ 1226020 w 1365148"/>
              <a:gd name="connsiteY328" fmla="*/ 510359 h 1383677"/>
              <a:gd name="connsiteX329" fmla="*/ 1218822 w 1365148"/>
              <a:gd name="connsiteY329" fmla="*/ 507992 h 1383677"/>
              <a:gd name="connsiteX330" fmla="*/ 1216357 w 1365148"/>
              <a:gd name="connsiteY330" fmla="*/ 503161 h 1383677"/>
              <a:gd name="connsiteX331" fmla="*/ 1213990 w 1365148"/>
              <a:gd name="connsiteY331" fmla="*/ 498428 h 1383677"/>
              <a:gd name="connsiteX332" fmla="*/ 1213990 w 1365148"/>
              <a:gd name="connsiteY332" fmla="*/ 491230 h 1383677"/>
              <a:gd name="connsiteX333" fmla="*/ 1218822 w 1365148"/>
              <a:gd name="connsiteY333" fmla="*/ 481567 h 1383677"/>
              <a:gd name="connsiteX334" fmla="*/ 1226020 w 1365148"/>
              <a:gd name="connsiteY334" fmla="*/ 472002 h 1383677"/>
              <a:gd name="connsiteX335" fmla="*/ 1235584 w 1365148"/>
              <a:gd name="connsiteY335" fmla="*/ 462438 h 1383677"/>
              <a:gd name="connsiteX336" fmla="*/ 1245149 w 1365148"/>
              <a:gd name="connsiteY336" fmla="*/ 455240 h 1383677"/>
              <a:gd name="connsiteX337" fmla="*/ 1252347 w 1365148"/>
              <a:gd name="connsiteY337" fmla="*/ 452775 h 1383677"/>
              <a:gd name="connsiteX338" fmla="*/ 1259545 w 1365148"/>
              <a:gd name="connsiteY338" fmla="*/ 450409 h 1383677"/>
              <a:gd name="connsiteX339" fmla="*/ 1245149 w 1365148"/>
              <a:gd name="connsiteY339" fmla="*/ 423983 h 1383677"/>
              <a:gd name="connsiteX340" fmla="*/ 1235584 w 1365148"/>
              <a:gd name="connsiteY340" fmla="*/ 431181 h 1383677"/>
              <a:gd name="connsiteX341" fmla="*/ 1226020 w 1365148"/>
              <a:gd name="connsiteY341" fmla="*/ 433646 h 1383677"/>
              <a:gd name="connsiteX342" fmla="*/ 1216357 w 1365148"/>
              <a:gd name="connsiteY342" fmla="*/ 436013 h 1383677"/>
              <a:gd name="connsiteX343" fmla="*/ 1211624 w 1365148"/>
              <a:gd name="connsiteY343" fmla="*/ 433646 h 1383677"/>
              <a:gd name="connsiteX344" fmla="*/ 1206792 w 1365148"/>
              <a:gd name="connsiteY344" fmla="*/ 431181 h 1383677"/>
              <a:gd name="connsiteX345" fmla="*/ 1204426 w 1365148"/>
              <a:gd name="connsiteY345" fmla="*/ 421617 h 1383677"/>
              <a:gd name="connsiteX346" fmla="*/ 1204426 w 1365148"/>
              <a:gd name="connsiteY346" fmla="*/ 414419 h 1383677"/>
              <a:gd name="connsiteX347" fmla="*/ 1209159 w 1365148"/>
              <a:gd name="connsiteY347" fmla="*/ 409587 h 1383677"/>
              <a:gd name="connsiteX348" fmla="*/ 1216357 w 1365148"/>
              <a:gd name="connsiteY348" fmla="*/ 402389 h 1383677"/>
              <a:gd name="connsiteX349" fmla="*/ 1226020 w 1365148"/>
              <a:gd name="connsiteY349" fmla="*/ 392825 h 1383677"/>
              <a:gd name="connsiteX350" fmla="*/ 1211624 w 1365148"/>
              <a:gd name="connsiteY350" fmla="*/ 371231 h 1383677"/>
              <a:gd name="connsiteX351" fmla="*/ 1206792 w 1365148"/>
              <a:gd name="connsiteY351" fmla="*/ 376063 h 1383677"/>
              <a:gd name="connsiteX352" fmla="*/ 1197228 w 1365148"/>
              <a:gd name="connsiteY352" fmla="*/ 380796 h 1383677"/>
              <a:gd name="connsiteX353" fmla="*/ 1180367 w 1365148"/>
              <a:gd name="connsiteY353" fmla="*/ 380796 h 1383677"/>
              <a:gd name="connsiteX354" fmla="*/ 1175634 w 1365148"/>
              <a:gd name="connsiteY354" fmla="*/ 378429 h 1383677"/>
              <a:gd name="connsiteX355" fmla="*/ 1173169 w 1365148"/>
              <a:gd name="connsiteY355" fmla="*/ 373598 h 1383677"/>
              <a:gd name="connsiteX356" fmla="*/ 1175634 w 1365148"/>
              <a:gd name="connsiteY356" fmla="*/ 364033 h 1383677"/>
              <a:gd name="connsiteX357" fmla="*/ 1178001 w 1365148"/>
              <a:gd name="connsiteY357" fmla="*/ 356835 h 1383677"/>
              <a:gd name="connsiteX358" fmla="*/ 1190030 w 1365148"/>
              <a:gd name="connsiteY358" fmla="*/ 344806 h 1383677"/>
              <a:gd name="connsiteX359" fmla="*/ 1192397 w 1365148"/>
              <a:gd name="connsiteY359" fmla="*/ 340073 h 1383677"/>
              <a:gd name="connsiteX360" fmla="*/ 1173169 w 1365148"/>
              <a:gd name="connsiteY360" fmla="*/ 316014 h 1383677"/>
              <a:gd name="connsiteX361" fmla="*/ 1163605 w 1365148"/>
              <a:gd name="connsiteY361" fmla="*/ 320846 h 1383677"/>
              <a:gd name="connsiteX362" fmla="*/ 1154040 w 1365148"/>
              <a:gd name="connsiteY362" fmla="*/ 328043 h 1383677"/>
              <a:gd name="connsiteX363" fmla="*/ 1142011 w 1365148"/>
              <a:gd name="connsiteY363" fmla="*/ 328043 h 1383677"/>
              <a:gd name="connsiteX364" fmla="*/ 1139644 w 1365148"/>
              <a:gd name="connsiteY364" fmla="*/ 323212 h 1383677"/>
              <a:gd name="connsiteX365" fmla="*/ 1137179 w 1365148"/>
              <a:gd name="connsiteY365" fmla="*/ 316014 h 1383677"/>
              <a:gd name="connsiteX366" fmla="*/ 1142011 w 1365148"/>
              <a:gd name="connsiteY366" fmla="*/ 308816 h 1383677"/>
              <a:gd name="connsiteX367" fmla="*/ 1146842 w 1365148"/>
              <a:gd name="connsiteY367" fmla="*/ 301618 h 1383677"/>
              <a:gd name="connsiteX368" fmla="*/ 1156407 w 1365148"/>
              <a:gd name="connsiteY368" fmla="*/ 294420 h 1383677"/>
              <a:gd name="connsiteX369" fmla="*/ 1144377 w 1365148"/>
              <a:gd name="connsiteY369" fmla="*/ 280024 h 1383677"/>
              <a:gd name="connsiteX370" fmla="*/ 1137179 w 1365148"/>
              <a:gd name="connsiteY370" fmla="*/ 284856 h 1383677"/>
              <a:gd name="connsiteX371" fmla="*/ 1129981 w 1365148"/>
              <a:gd name="connsiteY371" fmla="*/ 289687 h 1383677"/>
              <a:gd name="connsiteX372" fmla="*/ 1120417 w 1365148"/>
              <a:gd name="connsiteY372" fmla="*/ 289687 h 1383677"/>
              <a:gd name="connsiteX373" fmla="*/ 1115586 w 1365148"/>
              <a:gd name="connsiteY373" fmla="*/ 287222 h 1383677"/>
              <a:gd name="connsiteX374" fmla="*/ 1110853 w 1365148"/>
              <a:gd name="connsiteY374" fmla="*/ 287222 h 1383677"/>
              <a:gd name="connsiteX375" fmla="*/ 1110853 w 1365148"/>
              <a:gd name="connsiteY375" fmla="*/ 282489 h 1383677"/>
              <a:gd name="connsiteX376" fmla="*/ 1113219 w 1365148"/>
              <a:gd name="connsiteY376" fmla="*/ 280024 h 1383677"/>
              <a:gd name="connsiteX377" fmla="*/ 1113219 w 1365148"/>
              <a:gd name="connsiteY377" fmla="*/ 272826 h 1383677"/>
              <a:gd name="connsiteX378" fmla="*/ 1120417 w 1365148"/>
              <a:gd name="connsiteY378" fmla="*/ 265628 h 1383677"/>
              <a:gd name="connsiteX379" fmla="*/ 1125248 w 1365148"/>
              <a:gd name="connsiteY379" fmla="*/ 260895 h 1383677"/>
              <a:gd name="connsiteX380" fmla="*/ 1098823 w 1365148"/>
              <a:gd name="connsiteY380" fmla="*/ 236837 h 1383677"/>
              <a:gd name="connsiteX381" fmla="*/ 1072398 w 1365148"/>
              <a:gd name="connsiteY381" fmla="*/ 215243 h 1383677"/>
              <a:gd name="connsiteX382" fmla="*/ 1046071 w 1365148"/>
              <a:gd name="connsiteY382" fmla="*/ 193649 h 1383677"/>
              <a:gd name="connsiteX383" fmla="*/ 1017279 w 1365148"/>
              <a:gd name="connsiteY383" fmla="*/ 172055 h 1383677"/>
              <a:gd name="connsiteX384" fmla="*/ 981289 w 1365148"/>
              <a:gd name="connsiteY384" fmla="*/ 150461 h 1383677"/>
              <a:gd name="connsiteX385" fmla="*/ 942834 w 1365148"/>
              <a:gd name="connsiteY385" fmla="*/ 131332 h 1383677"/>
              <a:gd name="connsiteX386" fmla="*/ 904478 w 1365148"/>
              <a:gd name="connsiteY386" fmla="*/ 112105 h 1383677"/>
              <a:gd name="connsiteX387" fmla="*/ 866122 w 1365148"/>
              <a:gd name="connsiteY387" fmla="*/ 95343 h 1383677"/>
              <a:gd name="connsiteX388" fmla="*/ 825300 w 1365148"/>
              <a:gd name="connsiteY388" fmla="*/ 80947 h 1383677"/>
              <a:gd name="connsiteX389" fmla="*/ 784479 w 1365148"/>
              <a:gd name="connsiteY389" fmla="*/ 71284 h 1383677"/>
              <a:gd name="connsiteX390" fmla="*/ 743756 w 1365148"/>
              <a:gd name="connsiteY390" fmla="*/ 64086 h 1383677"/>
              <a:gd name="connsiteX391" fmla="*/ 700569 w 1365148"/>
              <a:gd name="connsiteY391" fmla="*/ 64086 h 1383677"/>
              <a:gd name="connsiteX392" fmla="*/ 698202 w 1365148"/>
              <a:gd name="connsiteY392" fmla="*/ 66551 h 1383677"/>
              <a:gd name="connsiteX393" fmla="*/ 695737 w 1365148"/>
              <a:gd name="connsiteY393" fmla="*/ 68917 h 1383677"/>
              <a:gd name="connsiteX394" fmla="*/ 691004 w 1365148"/>
              <a:gd name="connsiteY394" fmla="*/ 71284 h 1383677"/>
              <a:gd name="connsiteX395" fmla="*/ 686173 w 1365148"/>
              <a:gd name="connsiteY395" fmla="*/ 68917 h 1383677"/>
              <a:gd name="connsiteX396" fmla="*/ 681341 w 1365148"/>
              <a:gd name="connsiteY396" fmla="*/ 64086 h 1383677"/>
              <a:gd name="connsiteX397" fmla="*/ 347412 w 1365148"/>
              <a:gd name="connsiteY397" fmla="*/ 36745 h 1383677"/>
              <a:gd name="connsiteX398" fmla="*/ 347868 w 1365148"/>
              <a:gd name="connsiteY398" fmla="*/ 37759 h 1383677"/>
              <a:gd name="connsiteX399" fmla="*/ 350235 w 1365148"/>
              <a:gd name="connsiteY399" fmla="*/ 44957 h 1383677"/>
              <a:gd name="connsiteX400" fmla="*/ 347868 w 1365148"/>
              <a:gd name="connsiteY400" fmla="*/ 52155 h 1383677"/>
              <a:gd name="connsiteX401" fmla="*/ 345502 w 1365148"/>
              <a:gd name="connsiteY401" fmla="*/ 56888 h 1383677"/>
              <a:gd name="connsiteX402" fmla="*/ 340670 w 1365148"/>
              <a:gd name="connsiteY402" fmla="*/ 59353 h 1383677"/>
              <a:gd name="connsiteX403" fmla="*/ 333472 w 1365148"/>
              <a:gd name="connsiteY403" fmla="*/ 61719 h 1383677"/>
              <a:gd name="connsiteX404" fmla="*/ 326275 w 1365148"/>
              <a:gd name="connsiteY404" fmla="*/ 61719 h 1383677"/>
              <a:gd name="connsiteX405" fmla="*/ 321443 w 1365148"/>
              <a:gd name="connsiteY405" fmla="*/ 56888 h 1383677"/>
              <a:gd name="connsiteX406" fmla="*/ 317144 w 1365148"/>
              <a:gd name="connsiteY406" fmla="*/ 50350 h 1383677"/>
              <a:gd name="connsiteX407" fmla="*/ 347412 w 1365148"/>
              <a:gd name="connsiteY407" fmla="*/ 36745 h 1383677"/>
              <a:gd name="connsiteX408" fmla="*/ 626223 w 1365148"/>
              <a:gd name="connsiteY408" fmla="*/ 30561 h 1383677"/>
              <a:gd name="connsiteX409" fmla="*/ 647816 w 1365148"/>
              <a:gd name="connsiteY409" fmla="*/ 30561 h 1383677"/>
              <a:gd name="connsiteX410" fmla="*/ 669410 w 1365148"/>
              <a:gd name="connsiteY410" fmla="*/ 35294 h 1383677"/>
              <a:gd name="connsiteX411" fmla="*/ 748588 w 1365148"/>
              <a:gd name="connsiteY411" fmla="*/ 35294 h 1383677"/>
              <a:gd name="connsiteX412" fmla="*/ 772548 w 1365148"/>
              <a:gd name="connsiteY412" fmla="*/ 40125 h 1383677"/>
              <a:gd name="connsiteX413" fmla="*/ 825300 w 1365148"/>
              <a:gd name="connsiteY413" fmla="*/ 49690 h 1383677"/>
              <a:gd name="connsiteX414" fmla="*/ 873320 w 1365148"/>
              <a:gd name="connsiteY414" fmla="*/ 64086 h 1383677"/>
              <a:gd name="connsiteX415" fmla="*/ 930904 w 1365148"/>
              <a:gd name="connsiteY415" fmla="*/ 85680 h 1383677"/>
              <a:gd name="connsiteX416" fmla="*/ 988487 w 1365148"/>
              <a:gd name="connsiteY416" fmla="*/ 114471 h 1383677"/>
              <a:gd name="connsiteX417" fmla="*/ 1046071 w 1365148"/>
              <a:gd name="connsiteY417" fmla="*/ 143263 h 1383677"/>
              <a:gd name="connsiteX418" fmla="*/ 1072398 w 1365148"/>
              <a:gd name="connsiteY418" fmla="*/ 160124 h 1383677"/>
              <a:gd name="connsiteX419" fmla="*/ 1096457 w 1365148"/>
              <a:gd name="connsiteY419" fmla="*/ 179253 h 1383677"/>
              <a:gd name="connsiteX420" fmla="*/ 1139644 w 1365148"/>
              <a:gd name="connsiteY420" fmla="*/ 215243 h 1383677"/>
              <a:gd name="connsiteX421" fmla="*/ 1180367 w 1365148"/>
              <a:gd name="connsiteY421" fmla="*/ 253697 h 1383677"/>
              <a:gd name="connsiteX422" fmla="*/ 1218822 w 1365148"/>
              <a:gd name="connsiteY422" fmla="*/ 296885 h 1383677"/>
              <a:gd name="connsiteX423" fmla="*/ 1252347 w 1365148"/>
              <a:gd name="connsiteY423" fmla="*/ 342439 h 1383677"/>
              <a:gd name="connsiteX424" fmla="*/ 1281139 w 1365148"/>
              <a:gd name="connsiteY424" fmla="*/ 392825 h 1383677"/>
              <a:gd name="connsiteX425" fmla="*/ 1307564 w 1365148"/>
              <a:gd name="connsiteY425" fmla="*/ 443211 h 1383677"/>
              <a:gd name="connsiteX426" fmla="*/ 1329158 w 1365148"/>
              <a:gd name="connsiteY426" fmla="*/ 495963 h 1383677"/>
              <a:gd name="connsiteX427" fmla="*/ 1345920 w 1365148"/>
              <a:gd name="connsiteY427" fmla="*/ 548813 h 1383677"/>
              <a:gd name="connsiteX428" fmla="*/ 1355583 w 1365148"/>
              <a:gd name="connsiteY428" fmla="*/ 603932 h 1383677"/>
              <a:gd name="connsiteX429" fmla="*/ 1362781 w 1365148"/>
              <a:gd name="connsiteY429" fmla="*/ 656684 h 1383677"/>
              <a:gd name="connsiteX430" fmla="*/ 1365148 w 1365148"/>
              <a:gd name="connsiteY430" fmla="*/ 711901 h 1383677"/>
              <a:gd name="connsiteX431" fmla="*/ 1362781 w 1365148"/>
              <a:gd name="connsiteY431" fmla="*/ 767118 h 1383677"/>
              <a:gd name="connsiteX432" fmla="*/ 1357950 w 1365148"/>
              <a:gd name="connsiteY432" fmla="*/ 819871 h 1383677"/>
              <a:gd name="connsiteX433" fmla="*/ 1348385 w 1365148"/>
              <a:gd name="connsiteY433" fmla="*/ 872623 h 1383677"/>
              <a:gd name="connsiteX434" fmla="*/ 1333990 w 1365148"/>
              <a:gd name="connsiteY434" fmla="*/ 923008 h 1383677"/>
              <a:gd name="connsiteX435" fmla="*/ 1314762 w 1365148"/>
              <a:gd name="connsiteY435" fmla="*/ 973394 h 1383677"/>
              <a:gd name="connsiteX436" fmla="*/ 1293168 w 1365148"/>
              <a:gd name="connsiteY436" fmla="*/ 1021413 h 1383677"/>
              <a:gd name="connsiteX437" fmla="*/ 1266743 w 1365148"/>
              <a:gd name="connsiteY437" fmla="*/ 1066967 h 1383677"/>
              <a:gd name="connsiteX438" fmla="*/ 1235584 w 1365148"/>
              <a:gd name="connsiteY438" fmla="*/ 1110155 h 1383677"/>
              <a:gd name="connsiteX439" fmla="*/ 1201961 w 1365148"/>
              <a:gd name="connsiteY439" fmla="*/ 1153343 h 1383677"/>
              <a:gd name="connsiteX440" fmla="*/ 1165971 w 1365148"/>
              <a:gd name="connsiteY440" fmla="*/ 1191798 h 1383677"/>
              <a:gd name="connsiteX441" fmla="*/ 1125248 w 1365148"/>
              <a:gd name="connsiteY441" fmla="*/ 1225322 h 1383677"/>
              <a:gd name="connsiteX442" fmla="*/ 1079596 w 1365148"/>
              <a:gd name="connsiteY442" fmla="*/ 1256579 h 1383677"/>
              <a:gd name="connsiteX443" fmla="*/ 1031675 w 1365148"/>
              <a:gd name="connsiteY443" fmla="*/ 1285371 h 1383677"/>
              <a:gd name="connsiteX444" fmla="*/ 990854 w 1365148"/>
              <a:gd name="connsiteY444" fmla="*/ 1306965 h 1383677"/>
              <a:gd name="connsiteX445" fmla="*/ 947666 w 1365148"/>
              <a:gd name="connsiteY445" fmla="*/ 1323727 h 1383677"/>
              <a:gd name="connsiteX446" fmla="*/ 904478 w 1365148"/>
              <a:gd name="connsiteY446" fmla="*/ 1340489 h 1383677"/>
              <a:gd name="connsiteX447" fmla="*/ 858924 w 1365148"/>
              <a:gd name="connsiteY447" fmla="*/ 1352519 h 1383677"/>
              <a:gd name="connsiteX448" fmla="*/ 815736 w 1365148"/>
              <a:gd name="connsiteY448" fmla="*/ 1364548 h 1383677"/>
              <a:gd name="connsiteX449" fmla="*/ 770182 w 1365148"/>
              <a:gd name="connsiteY449" fmla="*/ 1371746 h 1383677"/>
              <a:gd name="connsiteX450" fmla="*/ 724529 w 1365148"/>
              <a:gd name="connsiteY450" fmla="*/ 1378944 h 1383677"/>
              <a:gd name="connsiteX451" fmla="*/ 676608 w 1365148"/>
              <a:gd name="connsiteY451" fmla="*/ 1381311 h 1383677"/>
              <a:gd name="connsiteX452" fmla="*/ 630955 w 1365148"/>
              <a:gd name="connsiteY452" fmla="*/ 1383677 h 1383677"/>
              <a:gd name="connsiteX453" fmla="*/ 585401 w 1365148"/>
              <a:gd name="connsiteY453" fmla="*/ 1381311 h 1383677"/>
              <a:gd name="connsiteX454" fmla="*/ 539847 w 1365148"/>
              <a:gd name="connsiteY454" fmla="*/ 1376479 h 1383677"/>
              <a:gd name="connsiteX455" fmla="*/ 494194 w 1365148"/>
              <a:gd name="connsiteY455" fmla="*/ 1369281 h 1383677"/>
              <a:gd name="connsiteX456" fmla="*/ 448640 w 1365148"/>
              <a:gd name="connsiteY456" fmla="*/ 1359717 h 1383677"/>
              <a:gd name="connsiteX457" fmla="*/ 405452 w 1365148"/>
              <a:gd name="connsiteY457" fmla="*/ 1347687 h 1383677"/>
              <a:gd name="connsiteX458" fmla="*/ 359898 w 1365148"/>
              <a:gd name="connsiteY458" fmla="*/ 1330925 h 1383677"/>
              <a:gd name="connsiteX459" fmla="*/ 319077 w 1365148"/>
              <a:gd name="connsiteY459" fmla="*/ 1314163 h 1383677"/>
              <a:gd name="connsiteX460" fmla="*/ 316710 w 1365148"/>
              <a:gd name="connsiteY460" fmla="*/ 1311698 h 1383677"/>
              <a:gd name="connsiteX461" fmla="*/ 309512 w 1365148"/>
              <a:gd name="connsiteY461" fmla="*/ 1311698 h 1383677"/>
              <a:gd name="connsiteX462" fmla="*/ 304681 w 1365148"/>
              <a:gd name="connsiteY462" fmla="*/ 1306965 h 1383677"/>
              <a:gd name="connsiteX463" fmla="*/ 271057 w 1365148"/>
              <a:gd name="connsiteY463" fmla="*/ 1287737 h 1383677"/>
              <a:gd name="connsiteX464" fmla="*/ 237532 w 1365148"/>
              <a:gd name="connsiteY464" fmla="*/ 1266144 h 1383677"/>
              <a:gd name="connsiteX465" fmla="*/ 208741 w 1365148"/>
              <a:gd name="connsiteY465" fmla="*/ 1242183 h 1383677"/>
              <a:gd name="connsiteX466" fmla="*/ 179949 w 1365148"/>
              <a:gd name="connsiteY466" fmla="*/ 1215758 h 1383677"/>
              <a:gd name="connsiteX467" fmla="*/ 153523 w 1365148"/>
              <a:gd name="connsiteY467" fmla="*/ 1186966 h 1383677"/>
              <a:gd name="connsiteX468" fmla="*/ 127098 w 1365148"/>
              <a:gd name="connsiteY468" fmla="*/ 1155808 h 1383677"/>
              <a:gd name="connsiteX469" fmla="*/ 105504 w 1365148"/>
              <a:gd name="connsiteY469" fmla="*/ 1124551 h 1383677"/>
              <a:gd name="connsiteX470" fmla="*/ 83910 w 1365148"/>
              <a:gd name="connsiteY470" fmla="*/ 1088561 h 1383677"/>
              <a:gd name="connsiteX471" fmla="*/ 67148 w 1365148"/>
              <a:gd name="connsiteY471" fmla="*/ 1055036 h 1383677"/>
              <a:gd name="connsiteX472" fmla="*/ 50385 w 1365148"/>
              <a:gd name="connsiteY472" fmla="*/ 1019047 h 1383677"/>
              <a:gd name="connsiteX473" fmla="*/ 35990 w 1365148"/>
              <a:gd name="connsiteY473" fmla="*/ 980592 h 1383677"/>
              <a:gd name="connsiteX474" fmla="*/ 23960 w 1365148"/>
              <a:gd name="connsiteY474" fmla="*/ 942236 h 1383677"/>
              <a:gd name="connsiteX475" fmla="*/ 14396 w 1365148"/>
              <a:gd name="connsiteY475" fmla="*/ 903880 h 1383677"/>
              <a:gd name="connsiteX476" fmla="*/ 7198 w 1365148"/>
              <a:gd name="connsiteY476" fmla="*/ 865425 h 1383677"/>
              <a:gd name="connsiteX477" fmla="*/ 2366 w 1365148"/>
              <a:gd name="connsiteY477" fmla="*/ 827069 h 1383677"/>
              <a:gd name="connsiteX478" fmla="*/ 0 w 1365148"/>
              <a:gd name="connsiteY478" fmla="*/ 786247 h 1383677"/>
              <a:gd name="connsiteX479" fmla="*/ 0 w 1365148"/>
              <a:gd name="connsiteY479" fmla="*/ 745525 h 1383677"/>
              <a:gd name="connsiteX480" fmla="*/ 0 w 1365148"/>
              <a:gd name="connsiteY480" fmla="*/ 704703 h 1383677"/>
              <a:gd name="connsiteX481" fmla="*/ 4733 w 1365148"/>
              <a:gd name="connsiteY481" fmla="*/ 663882 h 1383677"/>
              <a:gd name="connsiteX482" fmla="*/ 9564 w 1365148"/>
              <a:gd name="connsiteY482" fmla="*/ 623159 h 1383677"/>
              <a:gd name="connsiteX483" fmla="*/ 16762 w 1365148"/>
              <a:gd name="connsiteY483" fmla="*/ 582338 h 1383677"/>
              <a:gd name="connsiteX484" fmla="*/ 28792 w 1365148"/>
              <a:gd name="connsiteY484" fmla="*/ 541616 h 1383677"/>
              <a:gd name="connsiteX485" fmla="*/ 40722 w 1365148"/>
              <a:gd name="connsiteY485" fmla="*/ 500794 h 1383677"/>
              <a:gd name="connsiteX486" fmla="*/ 55118 w 1365148"/>
              <a:gd name="connsiteY486" fmla="*/ 459973 h 1383677"/>
              <a:gd name="connsiteX487" fmla="*/ 71979 w 1365148"/>
              <a:gd name="connsiteY487" fmla="*/ 421617 h 1383677"/>
              <a:gd name="connsiteX488" fmla="*/ 88742 w 1365148"/>
              <a:gd name="connsiteY488" fmla="*/ 385627 h 1383677"/>
              <a:gd name="connsiteX489" fmla="*/ 110336 w 1365148"/>
              <a:gd name="connsiteY489" fmla="*/ 349637 h 1383677"/>
              <a:gd name="connsiteX490" fmla="*/ 134296 w 1365148"/>
              <a:gd name="connsiteY490" fmla="*/ 313648 h 1383677"/>
              <a:gd name="connsiteX491" fmla="*/ 158355 w 1365148"/>
              <a:gd name="connsiteY491" fmla="*/ 280024 h 1383677"/>
              <a:gd name="connsiteX492" fmla="*/ 184682 w 1365148"/>
              <a:gd name="connsiteY492" fmla="*/ 248866 h 1383677"/>
              <a:gd name="connsiteX493" fmla="*/ 213474 w 1365148"/>
              <a:gd name="connsiteY493" fmla="*/ 220074 h 1383677"/>
              <a:gd name="connsiteX494" fmla="*/ 244730 w 1365148"/>
              <a:gd name="connsiteY494" fmla="*/ 191282 h 1383677"/>
              <a:gd name="connsiteX495" fmla="*/ 273522 w 1365148"/>
              <a:gd name="connsiteY495" fmla="*/ 169689 h 1383677"/>
              <a:gd name="connsiteX496" fmla="*/ 302314 w 1365148"/>
              <a:gd name="connsiteY496" fmla="*/ 150461 h 1383677"/>
              <a:gd name="connsiteX497" fmla="*/ 333472 w 1365148"/>
              <a:gd name="connsiteY497" fmla="*/ 133699 h 1383677"/>
              <a:gd name="connsiteX498" fmla="*/ 364631 w 1365148"/>
              <a:gd name="connsiteY498" fmla="*/ 116936 h 1383677"/>
              <a:gd name="connsiteX499" fmla="*/ 427046 w 1365148"/>
              <a:gd name="connsiteY499" fmla="*/ 88145 h 1383677"/>
              <a:gd name="connsiteX500" fmla="*/ 494194 w 1365148"/>
              <a:gd name="connsiteY500" fmla="*/ 64086 h 1383677"/>
              <a:gd name="connsiteX501" fmla="*/ 532649 w 1365148"/>
              <a:gd name="connsiteY501" fmla="*/ 49690 h 1383677"/>
              <a:gd name="connsiteX502" fmla="*/ 578203 w 1365148"/>
              <a:gd name="connsiteY502" fmla="*/ 37759 h 1383677"/>
              <a:gd name="connsiteX503" fmla="*/ 602164 w 1365148"/>
              <a:gd name="connsiteY503" fmla="*/ 32927 h 1383677"/>
              <a:gd name="connsiteX504" fmla="*/ 626223 w 1365148"/>
              <a:gd name="connsiteY504" fmla="*/ 30561 h 1383677"/>
              <a:gd name="connsiteX505" fmla="*/ 498438 w 1365148"/>
              <a:gd name="connsiteY505" fmla="*/ 0 h 1383677"/>
              <a:gd name="connsiteX506" fmla="*/ 515080 w 1365148"/>
              <a:gd name="connsiteY506" fmla="*/ 12 h 1383677"/>
              <a:gd name="connsiteX507" fmla="*/ 508590 w 1365148"/>
              <a:gd name="connsiteY507" fmla="*/ 6502 h 1383677"/>
              <a:gd name="connsiteX508" fmla="*/ 501392 w 1365148"/>
              <a:gd name="connsiteY508" fmla="*/ 11334 h 1383677"/>
              <a:gd name="connsiteX509" fmla="*/ 491828 w 1365148"/>
              <a:gd name="connsiteY509" fmla="*/ 11334 h 1383677"/>
              <a:gd name="connsiteX510" fmla="*/ 484630 w 1365148"/>
              <a:gd name="connsiteY510" fmla="*/ 6502 h 1383677"/>
              <a:gd name="connsiteX511" fmla="*/ 477432 w 1365148"/>
              <a:gd name="connsiteY511" fmla="*/ 4136 h 1383677"/>
              <a:gd name="connsiteX512" fmla="*/ 476285 w 1365148"/>
              <a:gd name="connsiteY512" fmla="*/ 2410 h 1383677"/>
              <a:gd name="connsiteX513" fmla="*/ 498438 w 1365148"/>
              <a:gd name="connsiteY513" fmla="*/ 0 h 1383677"/>
              <a:gd name="connsiteX0" fmla="*/ 186401 w 1365148"/>
              <a:gd name="connsiteY0" fmla="*/ 169689 h 1383677"/>
              <a:gd name="connsiteX1" fmla="*/ 206276 w 1365148"/>
              <a:gd name="connsiteY1" fmla="*/ 150461 h 1383677"/>
              <a:gd name="connsiteX2" fmla="*/ 203909 w 1365148"/>
              <a:gd name="connsiteY2" fmla="*/ 157659 h 1383677"/>
              <a:gd name="connsiteX3" fmla="*/ 191880 w 1365148"/>
              <a:gd name="connsiteY3" fmla="*/ 169689 h 1383677"/>
              <a:gd name="connsiteX4" fmla="*/ 186401 w 1365148"/>
              <a:gd name="connsiteY4" fmla="*/ 169689 h 1383677"/>
              <a:gd name="connsiteX5" fmla="*/ 1140933 w 1365148"/>
              <a:gd name="connsiteY5" fmla="*/ 140034 h 1383677"/>
              <a:gd name="connsiteX6" fmla="*/ 1170278 w 1365148"/>
              <a:gd name="connsiteY6" fmla="*/ 162729 h 1383677"/>
              <a:gd name="connsiteX7" fmla="*/ 1171598 w 1365148"/>
              <a:gd name="connsiteY7" fmla="*/ 164112 h 1383677"/>
              <a:gd name="connsiteX8" fmla="*/ 1163605 w 1365148"/>
              <a:gd name="connsiteY8" fmla="*/ 167322 h 1383677"/>
              <a:gd name="connsiteX9" fmla="*/ 1154040 w 1365148"/>
              <a:gd name="connsiteY9" fmla="*/ 167322 h 1383677"/>
              <a:gd name="connsiteX10" fmla="*/ 1144377 w 1365148"/>
              <a:gd name="connsiteY10" fmla="*/ 162491 h 1383677"/>
              <a:gd name="connsiteX11" fmla="*/ 1139644 w 1365148"/>
              <a:gd name="connsiteY11" fmla="*/ 155293 h 1383677"/>
              <a:gd name="connsiteX12" fmla="*/ 1137179 w 1365148"/>
              <a:gd name="connsiteY12" fmla="*/ 150461 h 1383677"/>
              <a:gd name="connsiteX13" fmla="*/ 1139644 w 1365148"/>
              <a:gd name="connsiteY13" fmla="*/ 143263 h 1383677"/>
              <a:gd name="connsiteX14" fmla="*/ 1140933 w 1365148"/>
              <a:gd name="connsiteY14" fmla="*/ 140034 h 1383677"/>
              <a:gd name="connsiteX15" fmla="*/ 681341 w 1365148"/>
              <a:gd name="connsiteY15" fmla="*/ 64086 h 1383677"/>
              <a:gd name="connsiteX16" fmla="*/ 645351 w 1365148"/>
              <a:gd name="connsiteY16" fmla="*/ 68917 h 1383677"/>
              <a:gd name="connsiteX17" fmla="*/ 609362 w 1365148"/>
              <a:gd name="connsiteY17" fmla="*/ 78482 h 1383677"/>
              <a:gd name="connsiteX18" fmla="*/ 602164 w 1365148"/>
              <a:gd name="connsiteY18" fmla="*/ 78482 h 1383677"/>
              <a:gd name="connsiteX19" fmla="*/ 597431 w 1365148"/>
              <a:gd name="connsiteY19" fmla="*/ 76115 h 1383677"/>
              <a:gd name="connsiteX20" fmla="*/ 594966 w 1365148"/>
              <a:gd name="connsiteY20" fmla="*/ 71284 h 1383677"/>
              <a:gd name="connsiteX21" fmla="*/ 592599 w 1365148"/>
              <a:gd name="connsiteY21" fmla="*/ 66551 h 1383677"/>
              <a:gd name="connsiteX22" fmla="*/ 566174 w 1365148"/>
              <a:gd name="connsiteY22" fmla="*/ 73749 h 1383677"/>
              <a:gd name="connsiteX23" fmla="*/ 508590 w 1365148"/>
              <a:gd name="connsiteY23" fmla="*/ 90511 h 1383677"/>
              <a:gd name="connsiteX24" fmla="*/ 453471 w 1365148"/>
              <a:gd name="connsiteY24" fmla="*/ 114471 h 1383677"/>
              <a:gd name="connsiteX25" fmla="*/ 386225 w 1365148"/>
              <a:gd name="connsiteY25" fmla="*/ 143263 h 1383677"/>
              <a:gd name="connsiteX26" fmla="*/ 355066 w 1365148"/>
              <a:gd name="connsiteY26" fmla="*/ 157659 h 1383677"/>
              <a:gd name="connsiteX27" fmla="*/ 326275 w 1365148"/>
              <a:gd name="connsiteY27" fmla="*/ 176886 h 1383677"/>
              <a:gd name="connsiteX28" fmla="*/ 297483 w 1365148"/>
              <a:gd name="connsiteY28" fmla="*/ 193649 h 1383677"/>
              <a:gd name="connsiteX29" fmla="*/ 268691 w 1365148"/>
              <a:gd name="connsiteY29" fmla="*/ 215243 h 1383677"/>
              <a:gd name="connsiteX30" fmla="*/ 242265 w 1365148"/>
              <a:gd name="connsiteY30" fmla="*/ 239302 h 1383677"/>
              <a:gd name="connsiteX31" fmla="*/ 218305 w 1365148"/>
              <a:gd name="connsiteY31" fmla="*/ 265628 h 1383677"/>
              <a:gd name="connsiteX32" fmla="*/ 194345 w 1365148"/>
              <a:gd name="connsiteY32" fmla="*/ 294420 h 1383677"/>
              <a:gd name="connsiteX33" fmla="*/ 170286 w 1365148"/>
              <a:gd name="connsiteY33" fmla="*/ 325677 h 1383677"/>
              <a:gd name="connsiteX34" fmla="*/ 148692 w 1365148"/>
              <a:gd name="connsiteY34" fmla="*/ 356835 h 1383677"/>
              <a:gd name="connsiteX35" fmla="*/ 129563 w 1365148"/>
              <a:gd name="connsiteY35" fmla="*/ 390459 h 1383677"/>
              <a:gd name="connsiteX36" fmla="*/ 112702 w 1365148"/>
              <a:gd name="connsiteY36" fmla="*/ 423983 h 1383677"/>
              <a:gd name="connsiteX37" fmla="*/ 95940 w 1365148"/>
              <a:gd name="connsiteY37" fmla="*/ 457607 h 1383677"/>
              <a:gd name="connsiteX38" fmla="*/ 81544 w 1365148"/>
              <a:gd name="connsiteY38" fmla="*/ 491230 h 1383677"/>
              <a:gd name="connsiteX39" fmla="*/ 69514 w 1365148"/>
              <a:gd name="connsiteY39" fmla="*/ 527220 h 1383677"/>
              <a:gd name="connsiteX40" fmla="*/ 59950 w 1365148"/>
              <a:gd name="connsiteY40" fmla="*/ 565576 h 1383677"/>
              <a:gd name="connsiteX41" fmla="*/ 50385 w 1365148"/>
              <a:gd name="connsiteY41" fmla="*/ 601566 h 1383677"/>
              <a:gd name="connsiteX42" fmla="*/ 45554 w 1365148"/>
              <a:gd name="connsiteY42" fmla="*/ 637555 h 1383677"/>
              <a:gd name="connsiteX43" fmla="*/ 40722 w 1365148"/>
              <a:gd name="connsiteY43" fmla="*/ 675912 h 1383677"/>
              <a:gd name="connsiteX44" fmla="*/ 38356 w 1365148"/>
              <a:gd name="connsiteY44" fmla="*/ 714268 h 1383677"/>
              <a:gd name="connsiteX45" fmla="*/ 35990 w 1365148"/>
              <a:gd name="connsiteY45" fmla="*/ 752723 h 1383677"/>
              <a:gd name="connsiteX46" fmla="*/ 38356 w 1365148"/>
              <a:gd name="connsiteY46" fmla="*/ 788712 h 1383677"/>
              <a:gd name="connsiteX47" fmla="*/ 43188 w 1365148"/>
              <a:gd name="connsiteY47" fmla="*/ 827069 h 1383677"/>
              <a:gd name="connsiteX48" fmla="*/ 47920 w 1365148"/>
              <a:gd name="connsiteY48" fmla="*/ 872623 h 1383677"/>
              <a:gd name="connsiteX49" fmla="*/ 59950 w 1365148"/>
              <a:gd name="connsiteY49" fmla="*/ 915810 h 1383677"/>
              <a:gd name="connsiteX50" fmla="*/ 71979 w 1365148"/>
              <a:gd name="connsiteY50" fmla="*/ 958998 h 1383677"/>
              <a:gd name="connsiteX51" fmla="*/ 86375 w 1365148"/>
              <a:gd name="connsiteY51" fmla="*/ 1002186 h 1383677"/>
              <a:gd name="connsiteX52" fmla="*/ 105504 w 1365148"/>
              <a:gd name="connsiteY52" fmla="*/ 1043007 h 1383677"/>
              <a:gd name="connsiteX53" fmla="*/ 127098 w 1365148"/>
              <a:gd name="connsiteY53" fmla="*/ 1081363 h 1383677"/>
              <a:gd name="connsiteX54" fmla="*/ 151157 w 1365148"/>
              <a:gd name="connsiteY54" fmla="*/ 1119818 h 1383677"/>
              <a:gd name="connsiteX55" fmla="*/ 179949 w 1365148"/>
              <a:gd name="connsiteY55" fmla="*/ 1155808 h 1383677"/>
              <a:gd name="connsiteX56" fmla="*/ 206276 w 1365148"/>
              <a:gd name="connsiteY56" fmla="*/ 1186966 h 1383677"/>
              <a:gd name="connsiteX57" fmla="*/ 237532 w 1365148"/>
              <a:gd name="connsiteY57" fmla="*/ 1213391 h 1383677"/>
              <a:gd name="connsiteX58" fmla="*/ 271057 w 1365148"/>
              <a:gd name="connsiteY58" fmla="*/ 1237352 h 1383677"/>
              <a:gd name="connsiteX59" fmla="*/ 304681 w 1365148"/>
              <a:gd name="connsiteY59" fmla="*/ 1258946 h 1383677"/>
              <a:gd name="connsiteX60" fmla="*/ 307047 w 1365148"/>
              <a:gd name="connsiteY60" fmla="*/ 1251748 h 1383677"/>
              <a:gd name="connsiteX61" fmla="*/ 311879 w 1365148"/>
              <a:gd name="connsiteY61" fmla="*/ 1244550 h 1383677"/>
              <a:gd name="connsiteX62" fmla="*/ 314245 w 1365148"/>
              <a:gd name="connsiteY62" fmla="*/ 1244550 h 1383677"/>
              <a:gd name="connsiteX63" fmla="*/ 323908 w 1365148"/>
              <a:gd name="connsiteY63" fmla="*/ 1254114 h 1383677"/>
              <a:gd name="connsiteX64" fmla="*/ 331106 w 1365148"/>
              <a:gd name="connsiteY64" fmla="*/ 1268510 h 1383677"/>
              <a:gd name="connsiteX65" fmla="*/ 331106 w 1365148"/>
              <a:gd name="connsiteY65" fmla="*/ 1273341 h 1383677"/>
              <a:gd name="connsiteX66" fmla="*/ 379027 w 1365148"/>
              <a:gd name="connsiteY66" fmla="*/ 1294935 h 1383677"/>
              <a:gd name="connsiteX67" fmla="*/ 376660 w 1365148"/>
              <a:gd name="connsiteY67" fmla="*/ 1282906 h 1383677"/>
              <a:gd name="connsiteX68" fmla="*/ 376660 w 1365148"/>
              <a:gd name="connsiteY68" fmla="*/ 1268510 h 1383677"/>
              <a:gd name="connsiteX69" fmla="*/ 379027 w 1365148"/>
              <a:gd name="connsiteY69" fmla="*/ 1256579 h 1383677"/>
              <a:gd name="connsiteX70" fmla="*/ 381492 w 1365148"/>
              <a:gd name="connsiteY70" fmla="*/ 1244550 h 1383677"/>
              <a:gd name="connsiteX71" fmla="*/ 383858 w 1365148"/>
              <a:gd name="connsiteY71" fmla="*/ 1244550 h 1383677"/>
              <a:gd name="connsiteX72" fmla="*/ 386225 w 1365148"/>
              <a:gd name="connsiteY72" fmla="*/ 1258946 h 1383677"/>
              <a:gd name="connsiteX73" fmla="*/ 391056 w 1365148"/>
              <a:gd name="connsiteY73" fmla="*/ 1270975 h 1383677"/>
              <a:gd name="connsiteX74" fmla="*/ 398254 w 1365148"/>
              <a:gd name="connsiteY74" fmla="*/ 1285371 h 1383677"/>
              <a:gd name="connsiteX75" fmla="*/ 403086 w 1365148"/>
              <a:gd name="connsiteY75" fmla="*/ 1297302 h 1383677"/>
              <a:gd name="connsiteX76" fmla="*/ 407819 w 1365148"/>
              <a:gd name="connsiteY76" fmla="*/ 1304500 h 1383677"/>
              <a:gd name="connsiteX77" fmla="*/ 448640 w 1365148"/>
              <a:gd name="connsiteY77" fmla="*/ 1316529 h 1383677"/>
              <a:gd name="connsiteX78" fmla="*/ 441442 w 1365148"/>
              <a:gd name="connsiteY78" fmla="*/ 1294935 h 1383677"/>
              <a:gd name="connsiteX79" fmla="*/ 439076 w 1365148"/>
              <a:gd name="connsiteY79" fmla="*/ 1282906 h 1383677"/>
              <a:gd name="connsiteX80" fmla="*/ 436610 w 1365148"/>
              <a:gd name="connsiteY80" fmla="*/ 1268510 h 1383677"/>
              <a:gd name="connsiteX81" fmla="*/ 436610 w 1365148"/>
              <a:gd name="connsiteY81" fmla="*/ 1254114 h 1383677"/>
              <a:gd name="connsiteX82" fmla="*/ 439076 w 1365148"/>
              <a:gd name="connsiteY82" fmla="*/ 1249381 h 1383677"/>
              <a:gd name="connsiteX83" fmla="*/ 441442 w 1365148"/>
              <a:gd name="connsiteY83" fmla="*/ 1244550 h 1383677"/>
              <a:gd name="connsiteX84" fmla="*/ 446273 w 1365148"/>
              <a:gd name="connsiteY84" fmla="*/ 1244550 h 1383677"/>
              <a:gd name="connsiteX85" fmla="*/ 451006 w 1365148"/>
              <a:gd name="connsiteY85" fmla="*/ 1246916 h 1383677"/>
              <a:gd name="connsiteX86" fmla="*/ 458204 w 1365148"/>
              <a:gd name="connsiteY86" fmla="*/ 1254114 h 1383677"/>
              <a:gd name="connsiteX87" fmla="*/ 465402 w 1365148"/>
              <a:gd name="connsiteY87" fmla="*/ 1273341 h 1383677"/>
              <a:gd name="connsiteX88" fmla="*/ 472600 w 1365148"/>
              <a:gd name="connsiteY88" fmla="*/ 1299767 h 1383677"/>
              <a:gd name="connsiteX89" fmla="*/ 479798 w 1365148"/>
              <a:gd name="connsiteY89" fmla="*/ 1311698 h 1383677"/>
              <a:gd name="connsiteX90" fmla="*/ 489461 w 1365148"/>
              <a:gd name="connsiteY90" fmla="*/ 1321361 h 1383677"/>
              <a:gd name="connsiteX91" fmla="*/ 491828 w 1365148"/>
              <a:gd name="connsiteY91" fmla="*/ 1326094 h 1383677"/>
              <a:gd name="connsiteX92" fmla="*/ 499026 w 1365148"/>
              <a:gd name="connsiteY92" fmla="*/ 1326094 h 1383677"/>
              <a:gd name="connsiteX93" fmla="*/ 554243 w 1365148"/>
              <a:gd name="connsiteY93" fmla="*/ 1333292 h 1383677"/>
              <a:gd name="connsiteX94" fmla="*/ 535016 w 1365148"/>
              <a:gd name="connsiteY94" fmla="*/ 1299767 h 1383677"/>
              <a:gd name="connsiteX95" fmla="*/ 530184 w 1365148"/>
              <a:gd name="connsiteY95" fmla="*/ 1287737 h 1383677"/>
              <a:gd name="connsiteX96" fmla="*/ 527818 w 1365148"/>
              <a:gd name="connsiteY96" fmla="*/ 1275708 h 1383677"/>
              <a:gd name="connsiteX97" fmla="*/ 525451 w 1365148"/>
              <a:gd name="connsiteY97" fmla="*/ 1263777 h 1383677"/>
              <a:gd name="connsiteX98" fmla="*/ 525451 w 1365148"/>
              <a:gd name="connsiteY98" fmla="*/ 1251748 h 1383677"/>
              <a:gd name="connsiteX99" fmla="*/ 527818 w 1365148"/>
              <a:gd name="connsiteY99" fmla="*/ 1249381 h 1383677"/>
              <a:gd name="connsiteX100" fmla="*/ 532649 w 1365148"/>
              <a:gd name="connsiteY100" fmla="*/ 1249381 h 1383677"/>
              <a:gd name="connsiteX101" fmla="*/ 542213 w 1365148"/>
              <a:gd name="connsiteY101" fmla="*/ 1258946 h 1383677"/>
              <a:gd name="connsiteX102" fmla="*/ 551778 w 1365148"/>
              <a:gd name="connsiteY102" fmla="*/ 1270975 h 1383677"/>
              <a:gd name="connsiteX103" fmla="*/ 568639 w 1365148"/>
              <a:gd name="connsiteY103" fmla="*/ 1294935 h 1383677"/>
              <a:gd name="connsiteX104" fmla="*/ 585401 w 1365148"/>
              <a:gd name="connsiteY104" fmla="*/ 1314163 h 1383677"/>
              <a:gd name="connsiteX105" fmla="*/ 590233 w 1365148"/>
              <a:gd name="connsiteY105" fmla="*/ 1323727 h 1383677"/>
              <a:gd name="connsiteX106" fmla="*/ 597431 w 1365148"/>
              <a:gd name="connsiteY106" fmla="*/ 1335757 h 1383677"/>
              <a:gd name="connsiteX107" fmla="*/ 659747 w 1365148"/>
              <a:gd name="connsiteY107" fmla="*/ 1335757 h 1383677"/>
              <a:gd name="connsiteX108" fmla="*/ 640618 w 1365148"/>
              <a:gd name="connsiteY108" fmla="*/ 1318896 h 1383677"/>
              <a:gd name="connsiteX109" fmla="*/ 626223 w 1365148"/>
              <a:gd name="connsiteY109" fmla="*/ 1297302 h 1383677"/>
              <a:gd name="connsiteX110" fmla="*/ 619025 w 1365148"/>
              <a:gd name="connsiteY110" fmla="*/ 1287737 h 1383677"/>
              <a:gd name="connsiteX111" fmla="*/ 614193 w 1365148"/>
              <a:gd name="connsiteY111" fmla="*/ 1275708 h 1383677"/>
              <a:gd name="connsiteX112" fmla="*/ 609362 w 1365148"/>
              <a:gd name="connsiteY112" fmla="*/ 1263777 h 1383677"/>
              <a:gd name="connsiteX113" fmla="*/ 606995 w 1365148"/>
              <a:gd name="connsiteY113" fmla="*/ 1251748 h 1383677"/>
              <a:gd name="connsiteX114" fmla="*/ 609362 w 1365148"/>
              <a:gd name="connsiteY114" fmla="*/ 1249381 h 1383677"/>
              <a:gd name="connsiteX115" fmla="*/ 611827 w 1365148"/>
              <a:gd name="connsiteY115" fmla="*/ 1249381 h 1383677"/>
              <a:gd name="connsiteX116" fmla="*/ 633420 w 1365148"/>
              <a:gd name="connsiteY116" fmla="*/ 1266144 h 1383677"/>
              <a:gd name="connsiteX117" fmla="*/ 655014 w 1365148"/>
              <a:gd name="connsiteY117" fmla="*/ 1282906 h 1383677"/>
              <a:gd name="connsiteX118" fmla="*/ 674143 w 1365148"/>
              <a:gd name="connsiteY118" fmla="*/ 1302133 h 1383677"/>
              <a:gd name="connsiteX119" fmla="*/ 691004 w 1365148"/>
              <a:gd name="connsiteY119" fmla="*/ 1321361 h 1383677"/>
              <a:gd name="connsiteX120" fmla="*/ 695737 w 1365148"/>
              <a:gd name="connsiteY120" fmla="*/ 1328559 h 1383677"/>
              <a:gd name="connsiteX121" fmla="*/ 695737 w 1365148"/>
              <a:gd name="connsiteY121" fmla="*/ 1335757 h 1383677"/>
              <a:gd name="connsiteX122" fmla="*/ 734192 w 1365148"/>
              <a:gd name="connsiteY122" fmla="*/ 1330925 h 1383677"/>
              <a:gd name="connsiteX123" fmla="*/ 770182 w 1365148"/>
              <a:gd name="connsiteY123" fmla="*/ 1326094 h 1383677"/>
              <a:gd name="connsiteX124" fmla="*/ 734192 w 1365148"/>
              <a:gd name="connsiteY124" fmla="*/ 1287737 h 1383677"/>
              <a:gd name="connsiteX125" fmla="*/ 712598 w 1365148"/>
              <a:gd name="connsiteY125" fmla="*/ 1266144 h 1383677"/>
              <a:gd name="connsiteX126" fmla="*/ 705400 w 1365148"/>
              <a:gd name="connsiteY126" fmla="*/ 1254114 h 1383677"/>
              <a:gd name="connsiteX127" fmla="*/ 700569 w 1365148"/>
              <a:gd name="connsiteY127" fmla="*/ 1239718 h 1383677"/>
              <a:gd name="connsiteX128" fmla="*/ 700569 w 1365148"/>
              <a:gd name="connsiteY128" fmla="*/ 1237352 h 1383677"/>
              <a:gd name="connsiteX129" fmla="*/ 710133 w 1365148"/>
              <a:gd name="connsiteY129" fmla="*/ 1237352 h 1383677"/>
              <a:gd name="connsiteX130" fmla="*/ 717331 w 1365148"/>
              <a:gd name="connsiteY130" fmla="*/ 1239718 h 1383677"/>
              <a:gd name="connsiteX131" fmla="*/ 731727 w 1365148"/>
              <a:gd name="connsiteY131" fmla="*/ 1246916 h 1383677"/>
              <a:gd name="connsiteX132" fmla="*/ 743756 w 1365148"/>
              <a:gd name="connsiteY132" fmla="*/ 1256579 h 1383677"/>
              <a:gd name="connsiteX133" fmla="*/ 755786 w 1365148"/>
              <a:gd name="connsiteY133" fmla="*/ 1266144 h 1383677"/>
              <a:gd name="connsiteX134" fmla="*/ 782113 w 1365148"/>
              <a:gd name="connsiteY134" fmla="*/ 1292569 h 1383677"/>
              <a:gd name="connsiteX135" fmla="*/ 806073 w 1365148"/>
              <a:gd name="connsiteY135" fmla="*/ 1318896 h 1383677"/>
              <a:gd name="connsiteX136" fmla="*/ 808538 w 1365148"/>
              <a:gd name="connsiteY136" fmla="*/ 1318896 h 1383677"/>
              <a:gd name="connsiteX137" fmla="*/ 856459 w 1365148"/>
              <a:gd name="connsiteY137" fmla="*/ 1309331 h 1383677"/>
              <a:gd name="connsiteX138" fmla="*/ 834865 w 1365148"/>
              <a:gd name="connsiteY138" fmla="*/ 1292569 h 1383677"/>
              <a:gd name="connsiteX139" fmla="*/ 815736 w 1365148"/>
              <a:gd name="connsiteY139" fmla="*/ 1273341 h 1383677"/>
              <a:gd name="connsiteX140" fmla="*/ 806073 w 1365148"/>
              <a:gd name="connsiteY140" fmla="*/ 1261312 h 1383677"/>
              <a:gd name="connsiteX141" fmla="*/ 796509 w 1365148"/>
              <a:gd name="connsiteY141" fmla="*/ 1246916 h 1383677"/>
              <a:gd name="connsiteX142" fmla="*/ 789311 w 1365148"/>
              <a:gd name="connsiteY142" fmla="*/ 1232520 h 1383677"/>
              <a:gd name="connsiteX143" fmla="*/ 786944 w 1365148"/>
              <a:gd name="connsiteY143" fmla="*/ 1225322 h 1383677"/>
              <a:gd name="connsiteX144" fmla="*/ 786944 w 1365148"/>
              <a:gd name="connsiteY144" fmla="*/ 1218124 h 1383677"/>
              <a:gd name="connsiteX145" fmla="*/ 789311 w 1365148"/>
              <a:gd name="connsiteY145" fmla="*/ 1215758 h 1383677"/>
              <a:gd name="connsiteX146" fmla="*/ 791677 w 1365148"/>
              <a:gd name="connsiteY146" fmla="*/ 1215758 h 1383677"/>
              <a:gd name="connsiteX147" fmla="*/ 808538 w 1365148"/>
              <a:gd name="connsiteY147" fmla="*/ 1225322 h 1383677"/>
              <a:gd name="connsiteX148" fmla="*/ 822934 w 1365148"/>
              <a:gd name="connsiteY148" fmla="*/ 1237352 h 1383677"/>
              <a:gd name="connsiteX149" fmla="*/ 849261 w 1365148"/>
              <a:gd name="connsiteY149" fmla="*/ 1261312 h 1383677"/>
              <a:gd name="connsiteX150" fmla="*/ 894914 w 1365148"/>
              <a:gd name="connsiteY150" fmla="*/ 1297302 h 1383677"/>
              <a:gd name="connsiteX151" fmla="*/ 954864 w 1365148"/>
              <a:gd name="connsiteY151" fmla="*/ 1275708 h 1383677"/>
              <a:gd name="connsiteX152" fmla="*/ 930904 w 1365148"/>
              <a:gd name="connsiteY152" fmla="*/ 1258946 h 1383677"/>
              <a:gd name="connsiteX153" fmla="*/ 914042 w 1365148"/>
              <a:gd name="connsiteY153" fmla="*/ 1242183 h 1383677"/>
              <a:gd name="connsiteX154" fmla="*/ 897280 w 1365148"/>
              <a:gd name="connsiteY154" fmla="*/ 1222956 h 1383677"/>
              <a:gd name="connsiteX155" fmla="*/ 882884 w 1365148"/>
              <a:gd name="connsiteY155" fmla="*/ 1203728 h 1383677"/>
              <a:gd name="connsiteX156" fmla="*/ 873320 w 1365148"/>
              <a:gd name="connsiteY156" fmla="*/ 1182135 h 1383677"/>
              <a:gd name="connsiteX157" fmla="*/ 875686 w 1365148"/>
              <a:gd name="connsiteY157" fmla="*/ 1177402 h 1383677"/>
              <a:gd name="connsiteX158" fmla="*/ 880518 w 1365148"/>
              <a:gd name="connsiteY158" fmla="*/ 1174937 h 1383677"/>
              <a:gd name="connsiteX159" fmla="*/ 897280 w 1365148"/>
              <a:gd name="connsiteY159" fmla="*/ 1184600 h 1383677"/>
              <a:gd name="connsiteX160" fmla="*/ 911676 w 1365148"/>
              <a:gd name="connsiteY160" fmla="*/ 1196530 h 1383677"/>
              <a:gd name="connsiteX161" fmla="*/ 940468 w 1365148"/>
              <a:gd name="connsiteY161" fmla="*/ 1220589 h 1383677"/>
              <a:gd name="connsiteX162" fmla="*/ 959695 w 1365148"/>
              <a:gd name="connsiteY162" fmla="*/ 1237352 h 1383677"/>
              <a:gd name="connsiteX163" fmla="*/ 969260 w 1365148"/>
              <a:gd name="connsiteY163" fmla="*/ 1244550 h 1383677"/>
              <a:gd name="connsiteX164" fmla="*/ 978824 w 1365148"/>
              <a:gd name="connsiteY164" fmla="*/ 1249381 h 1383677"/>
              <a:gd name="connsiteX165" fmla="*/ 998052 w 1365148"/>
              <a:gd name="connsiteY165" fmla="*/ 1256579 h 1383677"/>
              <a:gd name="connsiteX166" fmla="*/ 1034041 w 1365148"/>
              <a:gd name="connsiteY166" fmla="*/ 1237352 h 1383677"/>
              <a:gd name="connsiteX167" fmla="*/ 1022012 w 1365148"/>
              <a:gd name="connsiteY167" fmla="*/ 1230154 h 1383677"/>
              <a:gd name="connsiteX168" fmla="*/ 1012448 w 1365148"/>
              <a:gd name="connsiteY168" fmla="*/ 1220589 h 1383677"/>
              <a:gd name="connsiteX169" fmla="*/ 983656 w 1365148"/>
              <a:gd name="connsiteY169" fmla="*/ 1191798 h 1383677"/>
              <a:gd name="connsiteX170" fmla="*/ 969260 w 1365148"/>
              <a:gd name="connsiteY170" fmla="*/ 1177402 h 1383677"/>
              <a:gd name="connsiteX171" fmla="*/ 959695 w 1365148"/>
              <a:gd name="connsiteY171" fmla="*/ 1160541 h 1383677"/>
              <a:gd name="connsiteX172" fmla="*/ 959695 w 1365148"/>
              <a:gd name="connsiteY172" fmla="*/ 1155808 h 1383677"/>
              <a:gd name="connsiteX173" fmla="*/ 962062 w 1365148"/>
              <a:gd name="connsiteY173" fmla="*/ 1153343 h 1383677"/>
              <a:gd name="connsiteX174" fmla="*/ 981289 w 1365148"/>
              <a:gd name="connsiteY174" fmla="*/ 1153343 h 1383677"/>
              <a:gd name="connsiteX175" fmla="*/ 988487 w 1365148"/>
              <a:gd name="connsiteY175" fmla="*/ 1158174 h 1383677"/>
              <a:gd name="connsiteX176" fmla="*/ 998052 w 1365148"/>
              <a:gd name="connsiteY176" fmla="*/ 1163006 h 1383677"/>
              <a:gd name="connsiteX177" fmla="*/ 1014814 w 1365148"/>
              <a:gd name="connsiteY177" fmla="*/ 1174937 h 1383677"/>
              <a:gd name="connsiteX178" fmla="*/ 1029210 w 1365148"/>
              <a:gd name="connsiteY178" fmla="*/ 1186966 h 1383677"/>
              <a:gd name="connsiteX179" fmla="*/ 1046071 w 1365148"/>
              <a:gd name="connsiteY179" fmla="*/ 1201362 h 1383677"/>
              <a:gd name="connsiteX180" fmla="*/ 1055635 w 1365148"/>
              <a:gd name="connsiteY180" fmla="*/ 1208560 h 1383677"/>
              <a:gd name="connsiteX181" fmla="*/ 1067665 w 1365148"/>
              <a:gd name="connsiteY181" fmla="*/ 1210926 h 1383677"/>
              <a:gd name="connsiteX182" fmla="*/ 1074863 w 1365148"/>
              <a:gd name="connsiteY182" fmla="*/ 1210926 h 1383677"/>
              <a:gd name="connsiteX183" fmla="*/ 1103655 w 1365148"/>
              <a:gd name="connsiteY183" fmla="*/ 1189332 h 1383677"/>
              <a:gd name="connsiteX184" fmla="*/ 1129981 w 1365148"/>
              <a:gd name="connsiteY184" fmla="*/ 1167739 h 1383677"/>
              <a:gd name="connsiteX185" fmla="*/ 1118050 w 1365148"/>
              <a:gd name="connsiteY185" fmla="*/ 1165372 h 1383677"/>
              <a:gd name="connsiteX186" fmla="*/ 1106021 w 1365148"/>
              <a:gd name="connsiteY186" fmla="*/ 1160541 h 1383677"/>
              <a:gd name="connsiteX187" fmla="*/ 1086794 w 1365148"/>
              <a:gd name="connsiteY187" fmla="*/ 1150976 h 1383677"/>
              <a:gd name="connsiteX188" fmla="*/ 1070031 w 1365148"/>
              <a:gd name="connsiteY188" fmla="*/ 1143778 h 1383677"/>
              <a:gd name="connsiteX189" fmla="*/ 1053269 w 1365148"/>
              <a:gd name="connsiteY189" fmla="*/ 1131749 h 1383677"/>
              <a:gd name="connsiteX190" fmla="*/ 1038873 w 1365148"/>
              <a:gd name="connsiteY190" fmla="*/ 1117353 h 1383677"/>
              <a:gd name="connsiteX191" fmla="*/ 1031675 w 1365148"/>
              <a:gd name="connsiteY191" fmla="*/ 1107789 h 1383677"/>
              <a:gd name="connsiteX192" fmla="*/ 1029210 w 1365148"/>
              <a:gd name="connsiteY192" fmla="*/ 1100591 h 1383677"/>
              <a:gd name="connsiteX193" fmla="*/ 1031675 w 1365148"/>
              <a:gd name="connsiteY193" fmla="*/ 1095759 h 1383677"/>
              <a:gd name="connsiteX194" fmla="*/ 1036408 w 1365148"/>
              <a:gd name="connsiteY194" fmla="*/ 1093393 h 1383677"/>
              <a:gd name="connsiteX195" fmla="*/ 1053269 w 1365148"/>
              <a:gd name="connsiteY195" fmla="*/ 1093393 h 1383677"/>
              <a:gd name="connsiteX196" fmla="*/ 1067665 w 1365148"/>
              <a:gd name="connsiteY196" fmla="*/ 1100591 h 1383677"/>
              <a:gd name="connsiteX197" fmla="*/ 1084427 w 1365148"/>
              <a:gd name="connsiteY197" fmla="*/ 1110155 h 1383677"/>
              <a:gd name="connsiteX198" fmla="*/ 1101190 w 1365148"/>
              <a:gd name="connsiteY198" fmla="*/ 1117353 h 1383677"/>
              <a:gd name="connsiteX199" fmla="*/ 1120417 w 1365148"/>
              <a:gd name="connsiteY199" fmla="*/ 1122184 h 1383677"/>
              <a:gd name="connsiteX200" fmla="*/ 1129981 w 1365148"/>
              <a:gd name="connsiteY200" fmla="*/ 1124551 h 1383677"/>
              <a:gd name="connsiteX201" fmla="*/ 1142011 w 1365148"/>
              <a:gd name="connsiteY201" fmla="*/ 1124551 h 1383677"/>
              <a:gd name="connsiteX202" fmla="*/ 1154040 w 1365148"/>
              <a:gd name="connsiteY202" fmla="*/ 1127016 h 1383677"/>
              <a:gd name="connsiteX203" fmla="*/ 1165971 w 1365148"/>
              <a:gd name="connsiteY203" fmla="*/ 1131749 h 1383677"/>
              <a:gd name="connsiteX204" fmla="*/ 1187565 w 1365148"/>
              <a:gd name="connsiteY204" fmla="*/ 1107789 h 1383677"/>
              <a:gd name="connsiteX205" fmla="*/ 1182832 w 1365148"/>
              <a:gd name="connsiteY205" fmla="*/ 1105422 h 1383677"/>
              <a:gd name="connsiteX206" fmla="*/ 1158773 w 1365148"/>
              <a:gd name="connsiteY206" fmla="*/ 1088561 h 1383677"/>
              <a:gd name="connsiteX207" fmla="*/ 1132446 w 1365148"/>
              <a:gd name="connsiteY207" fmla="*/ 1074165 h 1383677"/>
              <a:gd name="connsiteX208" fmla="*/ 1110853 w 1365148"/>
              <a:gd name="connsiteY208" fmla="*/ 1064601 h 1383677"/>
              <a:gd name="connsiteX209" fmla="*/ 1101190 w 1365148"/>
              <a:gd name="connsiteY209" fmla="*/ 1057403 h 1383677"/>
              <a:gd name="connsiteX210" fmla="*/ 1091625 w 1365148"/>
              <a:gd name="connsiteY210" fmla="*/ 1052571 h 1383677"/>
              <a:gd name="connsiteX211" fmla="*/ 1089259 w 1365148"/>
              <a:gd name="connsiteY211" fmla="*/ 1050205 h 1383677"/>
              <a:gd name="connsiteX212" fmla="*/ 1091625 w 1365148"/>
              <a:gd name="connsiteY212" fmla="*/ 1045373 h 1383677"/>
              <a:gd name="connsiteX213" fmla="*/ 1093992 w 1365148"/>
              <a:gd name="connsiteY213" fmla="*/ 1043007 h 1383677"/>
              <a:gd name="connsiteX214" fmla="*/ 1122784 w 1365148"/>
              <a:gd name="connsiteY214" fmla="*/ 1043007 h 1383677"/>
              <a:gd name="connsiteX215" fmla="*/ 1154040 w 1365148"/>
              <a:gd name="connsiteY215" fmla="*/ 1050205 h 1383677"/>
              <a:gd name="connsiteX216" fmla="*/ 1180367 w 1365148"/>
              <a:gd name="connsiteY216" fmla="*/ 1062234 h 1383677"/>
              <a:gd name="connsiteX217" fmla="*/ 1192397 w 1365148"/>
              <a:gd name="connsiteY217" fmla="*/ 1071799 h 1383677"/>
              <a:gd name="connsiteX218" fmla="*/ 1204426 w 1365148"/>
              <a:gd name="connsiteY218" fmla="*/ 1078997 h 1383677"/>
              <a:gd name="connsiteX219" fmla="*/ 1206792 w 1365148"/>
              <a:gd name="connsiteY219" fmla="*/ 1081363 h 1383677"/>
              <a:gd name="connsiteX220" fmla="*/ 1211624 w 1365148"/>
              <a:gd name="connsiteY220" fmla="*/ 1074165 h 1383677"/>
              <a:gd name="connsiteX221" fmla="*/ 1237951 w 1365148"/>
              <a:gd name="connsiteY221" fmla="*/ 1033443 h 1383677"/>
              <a:gd name="connsiteX222" fmla="*/ 1213990 w 1365148"/>
              <a:gd name="connsiteY222" fmla="*/ 1026245 h 1383677"/>
              <a:gd name="connsiteX223" fmla="*/ 1194763 w 1365148"/>
              <a:gd name="connsiteY223" fmla="*/ 1016582 h 1383677"/>
              <a:gd name="connsiteX224" fmla="*/ 1173169 w 1365148"/>
              <a:gd name="connsiteY224" fmla="*/ 1002186 h 1383677"/>
              <a:gd name="connsiteX225" fmla="*/ 1165971 w 1365148"/>
              <a:gd name="connsiteY225" fmla="*/ 992621 h 1383677"/>
              <a:gd name="connsiteX226" fmla="*/ 1163605 w 1365148"/>
              <a:gd name="connsiteY226" fmla="*/ 987790 h 1383677"/>
              <a:gd name="connsiteX227" fmla="*/ 1163605 w 1365148"/>
              <a:gd name="connsiteY227" fmla="*/ 983057 h 1383677"/>
              <a:gd name="connsiteX228" fmla="*/ 1165971 w 1365148"/>
              <a:gd name="connsiteY228" fmla="*/ 978225 h 1383677"/>
              <a:gd name="connsiteX229" fmla="*/ 1168436 w 1365148"/>
              <a:gd name="connsiteY229" fmla="*/ 975859 h 1383677"/>
              <a:gd name="connsiteX230" fmla="*/ 1178001 w 1365148"/>
              <a:gd name="connsiteY230" fmla="*/ 975859 h 1383677"/>
              <a:gd name="connsiteX231" fmla="*/ 1194763 w 1365148"/>
              <a:gd name="connsiteY231" fmla="*/ 980592 h 1383677"/>
              <a:gd name="connsiteX232" fmla="*/ 1226020 w 1365148"/>
              <a:gd name="connsiteY232" fmla="*/ 990255 h 1383677"/>
              <a:gd name="connsiteX233" fmla="*/ 1257178 w 1365148"/>
              <a:gd name="connsiteY233" fmla="*/ 994988 h 1383677"/>
              <a:gd name="connsiteX234" fmla="*/ 1273941 w 1365148"/>
              <a:gd name="connsiteY234" fmla="*/ 956632 h 1383677"/>
              <a:gd name="connsiteX235" fmla="*/ 1242782 w 1365148"/>
              <a:gd name="connsiteY235" fmla="*/ 947067 h 1383677"/>
              <a:gd name="connsiteX236" fmla="*/ 1201961 w 1365148"/>
              <a:gd name="connsiteY236" fmla="*/ 932671 h 1383677"/>
              <a:gd name="connsiteX237" fmla="*/ 1185199 w 1365148"/>
              <a:gd name="connsiteY237" fmla="*/ 923008 h 1383677"/>
              <a:gd name="connsiteX238" fmla="*/ 1168436 w 1365148"/>
              <a:gd name="connsiteY238" fmla="*/ 913444 h 1383677"/>
              <a:gd name="connsiteX239" fmla="*/ 1165971 w 1365148"/>
              <a:gd name="connsiteY239" fmla="*/ 911077 h 1383677"/>
              <a:gd name="connsiteX240" fmla="*/ 1165971 w 1365148"/>
              <a:gd name="connsiteY240" fmla="*/ 908612 h 1383677"/>
              <a:gd name="connsiteX241" fmla="*/ 1168436 w 1365148"/>
              <a:gd name="connsiteY241" fmla="*/ 906246 h 1383677"/>
              <a:gd name="connsiteX242" fmla="*/ 1190030 w 1365148"/>
              <a:gd name="connsiteY242" fmla="*/ 903880 h 1383677"/>
              <a:gd name="connsiteX243" fmla="*/ 1211624 w 1365148"/>
              <a:gd name="connsiteY243" fmla="*/ 903880 h 1383677"/>
              <a:gd name="connsiteX244" fmla="*/ 1230753 w 1365148"/>
              <a:gd name="connsiteY244" fmla="*/ 908612 h 1383677"/>
              <a:gd name="connsiteX245" fmla="*/ 1249980 w 1365148"/>
              <a:gd name="connsiteY245" fmla="*/ 913444 h 1383677"/>
              <a:gd name="connsiteX246" fmla="*/ 1269208 w 1365148"/>
              <a:gd name="connsiteY246" fmla="*/ 915810 h 1383677"/>
              <a:gd name="connsiteX247" fmla="*/ 1285970 w 1365148"/>
              <a:gd name="connsiteY247" fmla="*/ 920642 h 1383677"/>
              <a:gd name="connsiteX248" fmla="*/ 1300366 w 1365148"/>
              <a:gd name="connsiteY248" fmla="*/ 875088 h 1383677"/>
              <a:gd name="connsiteX249" fmla="*/ 1271574 w 1365148"/>
              <a:gd name="connsiteY249" fmla="*/ 877454 h 1383677"/>
              <a:gd name="connsiteX250" fmla="*/ 1245149 w 1365148"/>
              <a:gd name="connsiteY250" fmla="*/ 879821 h 1383677"/>
              <a:gd name="connsiteX251" fmla="*/ 1230753 w 1365148"/>
              <a:gd name="connsiteY251" fmla="*/ 877454 h 1383677"/>
              <a:gd name="connsiteX252" fmla="*/ 1216357 w 1365148"/>
              <a:gd name="connsiteY252" fmla="*/ 872623 h 1383677"/>
              <a:gd name="connsiteX253" fmla="*/ 1190030 w 1365148"/>
              <a:gd name="connsiteY253" fmla="*/ 863058 h 1383677"/>
              <a:gd name="connsiteX254" fmla="*/ 1187565 w 1365148"/>
              <a:gd name="connsiteY254" fmla="*/ 860692 h 1383677"/>
              <a:gd name="connsiteX255" fmla="*/ 1187565 w 1365148"/>
              <a:gd name="connsiteY255" fmla="*/ 858227 h 1383677"/>
              <a:gd name="connsiteX256" fmla="*/ 1190030 w 1365148"/>
              <a:gd name="connsiteY256" fmla="*/ 855860 h 1383677"/>
              <a:gd name="connsiteX257" fmla="*/ 1192397 w 1365148"/>
              <a:gd name="connsiteY257" fmla="*/ 855860 h 1383677"/>
              <a:gd name="connsiteX258" fmla="*/ 1209159 w 1365148"/>
              <a:gd name="connsiteY258" fmla="*/ 853494 h 1383677"/>
              <a:gd name="connsiteX259" fmla="*/ 1223555 w 1365148"/>
              <a:gd name="connsiteY259" fmla="*/ 851029 h 1383677"/>
              <a:gd name="connsiteX260" fmla="*/ 1254812 w 1365148"/>
              <a:gd name="connsiteY260" fmla="*/ 843831 h 1383677"/>
              <a:gd name="connsiteX261" fmla="*/ 1281139 w 1365148"/>
              <a:gd name="connsiteY261" fmla="*/ 839098 h 1383677"/>
              <a:gd name="connsiteX262" fmla="*/ 1295535 w 1365148"/>
              <a:gd name="connsiteY262" fmla="*/ 836633 h 1383677"/>
              <a:gd name="connsiteX263" fmla="*/ 1307564 w 1365148"/>
              <a:gd name="connsiteY263" fmla="*/ 836633 h 1383677"/>
              <a:gd name="connsiteX264" fmla="*/ 1317128 w 1365148"/>
              <a:gd name="connsiteY264" fmla="*/ 788712 h 1383677"/>
              <a:gd name="connsiteX265" fmla="*/ 1300366 w 1365148"/>
              <a:gd name="connsiteY265" fmla="*/ 788712 h 1383677"/>
              <a:gd name="connsiteX266" fmla="*/ 1262010 w 1365148"/>
              <a:gd name="connsiteY266" fmla="*/ 791079 h 1383677"/>
              <a:gd name="connsiteX267" fmla="*/ 1226020 w 1365148"/>
              <a:gd name="connsiteY267" fmla="*/ 793445 h 1383677"/>
              <a:gd name="connsiteX268" fmla="*/ 1209159 w 1365148"/>
              <a:gd name="connsiteY268" fmla="*/ 791079 h 1383677"/>
              <a:gd name="connsiteX269" fmla="*/ 1192397 w 1365148"/>
              <a:gd name="connsiteY269" fmla="*/ 786247 h 1383677"/>
              <a:gd name="connsiteX270" fmla="*/ 1190030 w 1365148"/>
              <a:gd name="connsiteY270" fmla="*/ 783881 h 1383677"/>
              <a:gd name="connsiteX271" fmla="*/ 1192397 w 1365148"/>
              <a:gd name="connsiteY271" fmla="*/ 781514 h 1383677"/>
              <a:gd name="connsiteX272" fmla="*/ 1211624 w 1365148"/>
              <a:gd name="connsiteY272" fmla="*/ 774316 h 1383677"/>
              <a:gd name="connsiteX273" fmla="*/ 1230753 w 1365148"/>
              <a:gd name="connsiteY273" fmla="*/ 767118 h 1383677"/>
              <a:gd name="connsiteX274" fmla="*/ 1273941 w 1365148"/>
              <a:gd name="connsiteY274" fmla="*/ 759920 h 1383677"/>
              <a:gd name="connsiteX275" fmla="*/ 1295535 w 1365148"/>
              <a:gd name="connsiteY275" fmla="*/ 755089 h 1383677"/>
              <a:gd name="connsiteX276" fmla="*/ 1319594 w 1365148"/>
              <a:gd name="connsiteY276" fmla="*/ 755089 h 1383677"/>
              <a:gd name="connsiteX277" fmla="*/ 1321960 w 1365148"/>
              <a:gd name="connsiteY277" fmla="*/ 704703 h 1383677"/>
              <a:gd name="connsiteX278" fmla="*/ 1295535 w 1365148"/>
              <a:gd name="connsiteY278" fmla="*/ 711901 h 1383677"/>
              <a:gd name="connsiteX279" fmla="*/ 1271574 w 1365148"/>
              <a:gd name="connsiteY279" fmla="*/ 719099 h 1383677"/>
              <a:gd name="connsiteX280" fmla="*/ 1247614 w 1365148"/>
              <a:gd name="connsiteY280" fmla="*/ 723931 h 1383677"/>
              <a:gd name="connsiteX281" fmla="*/ 1221188 w 1365148"/>
              <a:gd name="connsiteY281" fmla="*/ 721466 h 1383677"/>
              <a:gd name="connsiteX282" fmla="*/ 1218822 w 1365148"/>
              <a:gd name="connsiteY282" fmla="*/ 719099 h 1383677"/>
              <a:gd name="connsiteX283" fmla="*/ 1216357 w 1365148"/>
              <a:gd name="connsiteY283" fmla="*/ 716733 h 1383677"/>
              <a:gd name="connsiteX284" fmla="*/ 1216357 w 1365148"/>
              <a:gd name="connsiteY284" fmla="*/ 714268 h 1383677"/>
              <a:gd name="connsiteX285" fmla="*/ 1218822 w 1365148"/>
              <a:gd name="connsiteY285" fmla="*/ 709535 h 1383677"/>
              <a:gd name="connsiteX286" fmla="*/ 1230753 w 1365148"/>
              <a:gd name="connsiteY286" fmla="*/ 702337 h 1383677"/>
              <a:gd name="connsiteX287" fmla="*/ 1245149 w 1365148"/>
              <a:gd name="connsiteY287" fmla="*/ 695139 h 1383677"/>
              <a:gd name="connsiteX288" fmla="*/ 1271574 w 1365148"/>
              <a:gd name="connsiteY288" fmla="*/ 683109 h 1383677"/>
              <a:gd name="connsiteX289" fmla="*/ 1319594 w 1365148"/>
              <a:gd name="connsiteY289" fmla="*/ 663882 h 1383677"/>
              <a:gd name="connsiteX290" fmla="*/ 1314762 w 1365148"/>
              <a:gd name="connsiteY290" fmla="*/ 625526 h 1383677"/>
              <a:gd name="connsiteX291" fmla="*/ 1298000 w 1365148"/>
              <a:gd name="connsiteY291" fmla="*/ 635090 h 1383677"/>
              <a:gd name="connsiteX292" fmla="*/ 1281139 w 1365148"/>
              <a:gd name="connsiteY292" fmla="*/ 642288 h 1383677"/>
              <a:gd name="connsiteX293" fmla="*/ 1252347 w 1365148"/>
              <a:gd name="connsiteY293" fmla="*/ 649486 h 1383677"/>
              <a:gd name="connsiteX294" fmla="*/ 1237951 w 1365148"/>
              <a:gd name="connsiteY294" fmla="*/ 651951 h 1383677"/>
              <a:gd name="connsiteX295" fmla="*/ 1223555 w 1365148"/>
              <a:gd name="connsiteY295" fmla="*/ 649486 h 1383677"/>
              <a:gd name="connsiteX296" fmla="*/ 1221188 w 1365148"/>
              <a:gd name="connsiteY296" fmla="*/ 647120 h 1383677"/>
              <a:gd name="connsiteX297" fmla="*/ 1221188 w 1365148"/>
              <a:gd name="connsiteY297" fmla="*/ 642288 h 1383677"/>
              <a:gd name="connsiteX298" fmla="*/ 1230753 w 1365148"/>
              <a:gd name="connsiteY298" fmla="*/ 635090 h 1383677"/>
              <a:gd name="connsiteX299" fmla="*/ 1242782 w 1365148"/>
              <a:gd name="connsiteY299" fmla="*/ 625526 h 1383677"/>
              <a:gd name="connsiteX300" fmla="*/ 1269208 w 1365148"/>
              <a:gd name="connsiteY300" fmla="*/ 611130 h 1383677"/>
              <a:gd name="connsiteX301" fmla="*/ 1288337 w 1365148"/>
              <a:gd name="connsiteY301" fmla="*/ 596734 h 1383677"/>
              <a:gd name="connsiteX302" fmla="*/ 1298000 w 1365148"/>
              <a:gd name="connsiteY302" fmla="*/ 591903 h 1383677"/>
              <a:gd name="connsiteX303" fmla="*/ 1307564 w 1365148"/>
              <a:gd name="connsiteY303" fmla="*/ 587170 h 1383677"/>
              <a:gd name="connsiteX304" fmla="*/ 1298000 w 1365148"/>
              <a:gd name="connsiteY304" fmla="*/ 546348 h 1383677"/>
              <a:gd name="connsiteX305" fmla="*/ 1285970 w 1365148"/>
              <a:gd name="connsiteY305" fmla="*/ 560744 h 1383677"/>
              <a:gd name="connsiteX306" fmla="*/ 1271574 w 1365148"/>
              <a:gd name="connsiteY306" fmla="*/ 572774 h 1383677"/>
              <a:gd name="connsiteX307" fmla="*/ 1262010 w 1365148"/>
              <a:gd name="connsiteY307" fmla="*/ 579972 h 1383677"/>
              <a:gd name="connsiteX308" fmla="*/ 1252347 w 1365148"/>
              <a:gd name="connsiteY308" fmla="*/ 587170 h 1383677"/>
              <a:gd name="connsiteX309" fmla="*/ 1240416 w 1365148"/>
              <a:gd name="connsiteY309" fmla="*/ 591903 h 1383677"/>
              <a:gd name="connsiteX310" fmla="*/ 1235584 w 1365148"/>
              <a:gd name="connsiteY310" fmla="*/ 591903 h 1383677"/>
              <a:gd name="connsiteX311" fmla="*/ 1230753 w 1365148"/>
              <a:gd name="connsiteY311" fmla="*/ 589536 h 1383677"/>
              <a:gd name="connsiteX312" fmla="*/ 1226020 w 1365148"/>
              <a:gd name="connsiteY312" fmla="*/ 584803 h 1383677"/>
              <a:gd name="connsiteX313" fmla="*/ 1226020 w 1365148"/>
              <a:gd name="connsiteY313" fmla="*/ 579972 h 1383677"/>
              <a:gd name="connsiteX314" fmla="*/ 1228386 w 1365148"/>
              <a:gd name="connsiteY314" fmla="*/ 575140 h 1383677"/>
              <a:gd name="connsiteX315" fmla="*/ 1230753 w 1365148"/>
              <a:gd name="connsiteY315" fmla="*/ 570407 h 1383677"/>
              <a:gd name="connsiteX316" fmla="*/ 1237951 w 1365148"/>
              <a:gd name="connsiteY316" fmla="*/ 560744 h 1383677"/>
              <a:gd name="connsiteX317" fmla="*/ 1245149 w 1365148"/>
              <a:gd name="connsiteY317" fmla="*/ 553546 h 1383677"/>
              <a:gd name="connsiteX318" fmla="*/ 1266743 w 1365148"/>
              <a:gd name="connsiteY318" fmla="*/ 534418 h 1383677"/>
              <a:gd name="connsiteX319" fmla="*/ 1276406 w 1365148"/>
              <a:gd name="connsiteY319" fmla="*/ 522388 h 1383677"/>
              <a:gd name="connsiteX320" fmla="*/ 1281139 w 1365148"/>
              <a:gd name="connsiteY320" fmla="*/ 520022 h 1383677"/>
              <a:gd name="connsiteX321" fmla="*/ 1288337 w 1365148"/>
              <a:gd name="connsiteY321" fmla="*/ 517557 h 1383677"/>
              <a:gd name="connsiteX322" fmla="*/ 1271574 w 1365148"/>
              <a:gd name="connsiteY322" fmla="*/ 476834 h 1383677"/>
              <a:gd name="connsiteX323" fmla="*/ 1264376 w 1365148"/>
              <a:gd name="connsiteY323" fmla="*/ 484032 h 1383677"/>
              <a:gd name="connsiteX324" fmla="*/ 1249980 w 1365148"/>
              <a:gd name="connsiteY324" fmla="*/ 493596 h 1383677"/>
              <a:gd name="connsiteX325" fmla="*/ 1237951 w 1365148"/>
              <a:gd name="connsiteY325" fmla="*/ 503161 h 1383677"/>
              <a:gd name="connsiteX326" fmla="*/ 1230753 w 1365148"/>
              <a:gd name="connsiteY326" fmla="*/ 507992 h 1383677"/>
              <a:gd name="connsiteX327" fmla="*/ 1226020 w 1365148"/>
              <a:gd name="connsiteY327" fmla="*/ 510359 h 1383677"/>
              <a:gd name="connsiteX328" fmla="*/ 1218822 w 1365148"/>
              <a:gd name="connsiteY328" fmla="*/ 507992 h 1383677"/>
              <a:gd name="connsiteX329" fmla="*/ 1216357 w 1365148"/>
              <a:gd name="connsiteY329" fmla="*/ 503161 h 1383677"/>
              <a:gd name="connsiteX330" fmla="*/ 1213990 w 1365148"/>
              <a:gd name="connsiteY330" fmla="*/ 498428 h 1383677"/>
              <a:gd name="connsiteX331" fmla="*/ 1213990 w 1365148"/>
              <a:gd name="connsiteY331" fmla="*/ 491230 h 1383677"/>
              <a:gd name="connsiteX332" fmla="*/ 1218822 w 1365148"/>
              <a:gd name="connsiteY332" fmla="*/ 481567 h 1383677"/>
              <a:gd name="connsiteX333" fmla="*/ 1226020 w 1365148"/>
              <a:gd name="connsiteY333" fmla="*/ 472002 h 1383677"/>
              <a:gd name="connsiteX334" fmla="*/ 1235584 w 1365148"/>
              <a:gd name="connsiteY334" fmla="*/ 462438 h 1383677"/>
              <a:gd name="connsiteX335" fmla="*/ 1245149 w 1365148"/>
              <a:gd name="connsiteY335" fmla="*/ 455240 h 1383677"/>
              <a:gd name="connsiteX336" fmla="*/ 1252347 w 1365148"/>
              <a:gd name="connsiteY336" fmla="*/ 452775 h 1383677"/>
              <a:gd name="connsiteX337" fmla="*/ 1259545 w 1365148"/>
              <a:gd name="connsiteY337" fmla="*/ 450409 h 1383677"/>
              <a:gd name="connsiteX338" fmla="*/ 1245149 w 1365148"/>
              <a:gd name="connsiteY338" fmla="*/ 423983 h 1383677"/>
              <a:gd name="connsiteX339" fmla="*/ 1235584 w 1365148"/>
              <a:gd name="connsiteY339" fmla="*/ 431181 h 1383677"/>
              <a:gd name="connsiteX340" fmla="*/ 1226020 w 1365148"/>
              <a:gd name="connsiteY340" fmla="*/ 433646 h 1383677"/>
              <a:gd name="connsiteX341" fmla="*/ 1216357 w 1365148"/>
              <a:gd name="connsiteY341" fmla="*/ 436013 h 1383677"/>
              <a:gd name="connsiteX342" fmla="*/ 1211624 w 1365148"/>
              <a:gd name="connsiteY342" fmla="*/ 433646 h 1383677"/>
              <a:gd name="connsiteX343" fmla="*/ 1206792 w 1365148"/>
              <a:gd name="connsiteY343" fmla="*/ 431181 h 1383677"/>
              <a:gd name="connsiteX344" fmla="*/ 1204426 w 1365148"/>
              <a:gd name="connsiteY344" fmla="*/ 421617 h 1383677"/>
              <a:gd name="connsiteX345" fmla="*/ 1204426 w 1365148"/>
              <a:gd name="connsiteY345" fmla="*/ 414419 h 1383677"/>
              <a:gd name="connsiteX346" fmla="*/ 1209159 w 1365148"/>
              <a:gd name="connsiteY346" fmla="*/ 409587 h 1383677"/>
              <a:gd name="connsiteX347" fmla="*/ 1216357 w 1365148"/>
              <a:gd name="connsiteY347" fmla="*/ 402389 h 1383677"/>
              <a:gd name="connsiteX348" fmla="*/ 1226020 w 1365148"/>
              <a:gd name="connsiteY348" fmla="*/ 392825 h 1383677"/>
              <a:gd name="connsiteX349" fmla="*/ 1211624 w 1365148"/>
              <a:gd name="connsiteY349" fmla="*/ 371231 h 1383677"/>
              <a:gd name="connsiteX350" fmla="*/ 1206792 w 1365148"/>
              <a:gd name="connsiteY350" fmla="*/ 376063 h 1383677"/>
              <a:gd name="connsiteX351" fmla="*/ 1197228 w 1365148"/>
              <a:gd name="connsiteY351" fmla="*/ 380796 h 1383677"/>
              <a:gd name="connsiteX352" fmla="*/ 1180367 w 1365148"/>
              <a:gd name="connsiteY352" fmla="*/ 380796 h 1383677"/>
              <a:gd name="connsiteX353" fmla="*/ 1175634 w 1365148"/>
              <a:gd name="connsiteY353" fmla="*/ 378429 h 1383677"/>
              <a:gd name="connsiteX354" fmla="*/ 1173169 w 1365148"/>
              <a:gd name="connsiteY354" fmla="*/ 373598 h 1383677"/>
              <a:gd name="connsiteX355" fmla="*/ 1175634 w 1365148"/>
              <a:gd name="connsiteY355" fmla="*/ 364033 h 1383677"/>
              <a:gd name="connsiteX356" fmla="*/ 1178001 w 1365148"/>
              <a:gd name="connsiteY356" fmla="*/ 356835 h 1383677"/>
              <a:gd name="connsiteX357" fmla="*/ 1190030 w 1365148"/>
              <a:gd name="connsiteY357" fmla="*/ 344806 h 1383677"/>
              <a:gd name="connsiteX358" fmla="*/ 1192397 w 1365148"/>
              <a:gd name="connsiteY358" fmla="*/ 340073 h 1383677"/>
              <a:gd name="connsiteX359" fmla="*/ 1173169 w 1365148"/>
              <a:gd name="connsiteY359" fmla="*/ 316014 h 1383677"/>
              <a:gd name="connsiteX360" fmla="*/ 1163605 w 1365148"/>
              <a:gd name="connsiteY360" fmla="*/ 320846 h 1383677"/>
              <a:gd name="connsiteX361" fmla="*/ 1154040 w 1365148"/>
              <a:gd name="connsiteY361" fmla="*/ 328043 h 1383677"/>
              <a:gd name="connsiteX362" fmla="*/ 1142011 w 1365148"/>
              <a:gd name="connsiteY362" fmla="*/ 328043 h 1383677"/>
              <a:gd name="connsiteX363" fmla="*/ 1139644 w 1365148"/>
              <a:gd name="connsiteY363" fmla="*/ 323212 h 1383677"/>
              <a:gd name="connsiteX364" fmla="*/ 1137179 w 1365148"/>
              <a:gd name="connsiteY364" fmla="*/ 316014 h 1383677"/>
              <a:gd name="connsiteX365" fmla="*/ 1142011 w 1365148"/>
              <a:gd name="connsiteY365" fmla="*/ 308816 h 1383677"/>
              <a:gd name="connsiteX366" fmla="*/ 1146842 w 1365148"/>
              <a:gd name="connsiteY366" fmla="*/ 301618 h 1383677"/>
              <a:gd name="connsiteX367" fmla="*/ 1156407 w 1365148"/>
              <a:gd name="connsiteY367" fmla="*/ 294420 h 1383677"/>
              <a:gd name="connsiteX368" fmla="*/ 1144377 w 1365148"/>
              <a:gd name="connsiteY368" fmla="*/ 280024 h 1383677"/>
              <a:gd name="connsiteX369" fmla="*/ 1137179 w 1365148"/>
              <a:gd name="connsiteY369" fmla="*/ 284856 h 1383677"/>
              <a:gd name="connsiteX370" fmla="*/ 1129981 w 1365148"/>
              <a:gd name="connsiteY370" fmla="*/ 289687 h 1383677"/>
              <a:gd name="connsiteX371" fmla="*/ 1120417 w 1365148"/>
              <a:gd name="connsiteY371" fmla="*/ 289687 h 1383677"/>
              <a:gd name="connsiteX372" fmla="*/ 1115586 w 1365148"/>
              <a:gd name="connsiteY372" fmla="*/ 287222 h 1383677"/>
              <a:gd name="connsiteX373" fmla="*/ 1110853 w 1365148"/>
              <a:gd name="connsiteY373" fmla="*/ 287222 h 1383677"/>
              <a:gd name="connsiteX374" fmla="*/ 1110853 w 1365148"/>
              <a:gd name="connsiteY374" fmla="*/ 282489 h 1383677"/>
              <a:gd name="connsiteX375" fmla="*/ 1113219 w 1365148"/>
              <a:gd name="connsiteY375" fmla="*/ 280024 h 1383677"/>
              <a:gd name="connsiteX376" fmla="*/ 1113219 w 1365148"/>
              <a:gd name="connsiteY376" fmla="*/ 272826 h 1383677"/>
              <a:gd name="connsiteX377" fmla="*/ 1120417 w 1365148"/>
              <a:gd name="connsiteY377" fmla="*/ 265628 h 1383677"/>
              <a:gd name="connsiteX378" fmla="*/ 1125248 w 1365148"/>
              <a:gd name="connsiteY378" fmla="*/ 260895 h 1383677"/>
              <a:gd name="connsiteX379" fmla="*/ 1098823 w 1365148"/>
              <a:gd name="connsiteY379" fmla="*/ 236837 h 1383677"/>
              <a:gd name="connsiteX380" fmla="*/ 1072398 w 1365148"/>
              <a:gd name="connsiteY380" fmla="*/ 215243 h 1383677"/>
              <a:gd name="connsiteX381" fmla="*/ 1046071 w 1365148"/>
              <a:gd name="connsiteY381" fmla="*/ 193649 h 1383677"/>
              <a:gd name="connsiteX382" fmla="*/ 1017279 w 1365148"/>
              <a:gd name="connsiteY382" fmla="*/ 172055 h 1383677"/>
              <a:gd name="connsiteX383" fmla="*/ 981289 w 1365148"/>
              <a:gd name="connsiteY383" fmla="*/ 150461 h 1383677"/>
              <a:gd name="connsiteX384" fmla="*/ 942834 w 1365148"/>
              <a:gd name="connsiteY384" fmla="*/ 131332 h 1383677"/>
              <a:gd name="connsiteX385" fmla="*/ 904478 w 1365148"/>
              <a:gd name="connsiteY385" fmla="*/ 112105 h 1383677"/>
              <a:gd name="connsiteX386" fmla="*/ 866122 w 1365148"/>
              <a:gd name="connsiteY386" fmla="*/ 95343 h 1383677"/>
              <a:gd name="connsiteX387" fmla="*/ 825300 w 1365148"/>
              <a:gd name="connsiteY387" fmla="*/ 80947 h 1383677"/>
              <a:gd name="connsiteX388" fmla="*/ 784479 w 1365148"/>
              <a:gd name="connsiteY388" fmla="*/ 71284 h 1383677"/>
              <a:gd name="connsiteX389" fmla="*/ 743756 w 1365148"/>
              <a:gd name="connsiteY389" fmla="*/ 64086 h 1383677"/>
              <a:gd name="connsiteX390" fmla="*/ 700569 w 1365148"/>
              <a:gd name="connsiteY390" fmla="*/ 64086 h 1383677"/>
              <a:gd name="connsiteX391" fmla="*/ 698202 w 1365148"/>
              <a:gd name="connsiteY391" fmla="*/ 66551 h 1383677"/>
              <a:gd name="connsiteX392" fmla="*/ 695737 w 1365148"/>
              <a:gd name="connsiteY392" fmla="*/ 68917 h 1383677"/>
              <a:gd name="connsiteX393" fmla="*/ 691004 w 1365148"/>
              <a:gd name="connsiteY393" fmla="*/ 71284 h 1383677"/>
              <a:gd name="connsiteX394" fmla="*/ 686173 w 1365148"/>
              <a:gd name="connsiteY394" fmla="*/ 68917 h 1383677"/>
              <a:gd name="connsiteX395" fmla="*/ 681341 w 1365148"/>
              <a:gd name="connsiteY395" fmla="*/ 64086 h 1383677"/>
              <a:gd name="connsiteX396" fmla="*/ 347412 w 1365148"/>
              <a:gd name="connsiteY396" fmla="*/ 36745 h 1383677"/>
              <a:gd name="connsiteX397" fmla="*/ 347868 w 1365148"/>
              <a:gd name="connsiteY397" fmla="*/ 37759 h 1383677"/>
              <a:gd name="connsiteX398" fmla="*/ 350235 w 1365148"/>
              <a:gd name="connsiteY398" fmla="*/ 44957 h 1383677"/>
              <a:gd name="connsiteX399" fmla="*/ 347868 w 1365148"/>
              <a:gd name="connsiteY399" fmla="*/ 52155 h 1383677"/>
              <a:gd name="connsiteX400" fmla="*/ 345502 w 1365148"/>
              <a:gd name="connsiteY400" fmla="*/ 56888 h 1383677"/>
              <a:gd name="connsiteX401" fmla="*/ 340670 w 1365148"/>
              <a:gd name="connsiteY401" fmla="*/ 59353 h 1383677"/>
              <a:gd name="connsiteX402" fmla="*/ 333472 w 1365148"/>
              <a:gd name="connsiteY402" fmla="*/ 61719 h 1383677"/>
              <a:gd name="connsiteX403" fmla="*/ 326275 w 1365148"/>
              <a:gd name="connsiteY403" fmla="*/ 61719 h 1383677"/>
              <a:gd name="connsiteX404" fmla="*/ 321443 w 1365148"/>
              <a:gd name="connsiteY404" fmla="*/ 56888 h 1383677"/>
              <a:gd name="connsiteX405" fmla="*/ 317144 w 1365148"/>
              <a:gd name="connsiteY405" fmla="*/ 50350 h 1383677"/>
              <a:gd name="connsiteX406" fmla="*/ 347412 w 1365148"/>
              <a:gd name="connsiteY406" fmla="*/ 36745 h 1383677"/>
              <a:gd name="connsiteX407" fmla="*/ 626223 w 1365148"/>
              <a:gd name="connsiteY407" fmla="*/ 30561 h 1383677"/>
              <a:gd name="connsiteX408" fmla="*/ 647816 w 1365148"/>
              <a:gd name="connsiteY408" fmla="*/ 30561 h 1383677"/>
              <a:gd name="connsiteX409" fmla="*/ 669410 w 1365148"/>
              <a:gd name="connsiteY409" fmla="*/ 35294 h 1383677"/>
              <a:gd name="connsiteX410" fmla="*/ 748588 w 1365148"/>
              <a:gd name="connsiteY410" fmla="*/ 35294 h 1383677"/>
              <a:gd name="connsiteX411" fmla="*/ 772548 w 1365148"/>
              <a:gd name="connsiteY411" fmla="*/ 40125 h 1383677"/>
              <a:gd name="connsiteX412" fmla="*/ 825300 w 1365148"/>
              <a:gd name="connsiteY412" fmla="*/ 49690 h 1383677"/>
              <a:gd name="connsiteX413" fmla="*/ 873320 w 1365148"/>
              <a:gd name="connsiteY413" fmla="*/ 64086 h 1383677"/>
              <a:gd name="connsiteX414" fmla="*/ 930904 w 1365148"/>
              <a:gd name="connsiteY414" fmla="*/ 85680 h 1383677"/>
              <a:gd name="connsiteX415" fmla="*/ 988487 w 1365148"/>
              <a:gd name="connsiteY415" fmla="*/ 114471 h 1383677"/>
              <a:gd name="connsiteX416" fmla="*/ 1046071 w 1365148"/>
              <a:gd name="connsiteY416" fmla="*/ 143263 h 1383677"/>
              <a:gd name="connsiteX417" fmla="*/ 1072398 w 1365148"/>
              <a:gd name="connsiteY417" fmla="*/ 160124 h 1383677"/>
              <a:gd name="connsiteX418" fmla="*/ 1096457 w 1365148"/>
              <a:gd name="connsiteY418" fmla="*/ 179253 h 1383677"/>
              <a:gd name="connsiteX419" fmla="*/ 1139644 w 1365148"/>
              <a:gd name="connsiteY419" fmla="*/ 215243 h 1383677"/>
              <a:gd name="connsiteX420" fmla="*/ 1180367 w 1365148"/>
              <a:gd name="connsiteY420" fmla="*/ 253697 h 1383677"/>
              <a:gd name="connsiteX421" fmla="*/ 1218822 w 1365148"/>
              <a:gd name="connsiteY421" fmla="*/ 296885 h 1383677"/>
              <a:gd name="connsiteX422" fmla="*/ 1252347 w 1365148"/>
              <a:gd name="connsiteY422" fmla="*/ 342439 h 1383677"/>
              <a:gd name="connsiteX423" fmla="*/ 1281139 w 1365148"/>
              <a:gd name="connsiteY423" fmla="*/ 392825 h 1383677"/>
              <a:gd name="connsiteX424" fmla="*/ 1307564 w 1365148"/>
              <a:gd name="connsiteY424" fmla="*/ 443211 h 1383677"/>
              <a:gd name="connsiteX425" fmla="*/ 1329158 w 1365148"/>
              <a:gd name="connsiteY425" fmla="*/ 495963 h 1383677"/>
              <a:gd name="connsiteX426" fmla="*/ 1345920 w 1365148"/>
              <a:gd name="connsiteY426" fmla="*/ 548813 h 1383677"/>
              <a:gd name="connsiteX427" fmla="*/ 1355583 w 1365148"/>
              <a:gd name="connsiteY427" fmla="*/ 603932 h 1383677"/>
              <a:gd name="connsiteX428" fmla="*/ 1362781 w 1365148"/>
              <a:gd name="connsiteY428" fmla="*/ 656684 h 1383677"/>
              <a:gd name="connsiteX429" fmla="*/ 1365148 w 1365148"/>
              <a:gd name="connsiteY429" fmla="*/ 711901 h 1383677"/>
              <a:gd name="connsiteX430" fmla="*/ 1362781 w 1365148"/>
              <a:gd name="connsiteY430" fmla="*/ 767118 h 1383677"/>
              <a:gd name="connsiteX431" fmla="*/ 1357950 w 1365148"/>
              <a:gd name="connsiteY431" fmla="*/ 819871 h 1383677"/>
              <a:gd name="connsiteX432" fmla="*/ 1348385 w 1365148"/>
              <a:gd name="connsiteY432" fmla="*/ 872623 h 1383677"/>
              <a:gd name="connsiteX433" fmla="*/ 1333990 w 1365148"/>
              <a:gd name="connsiteY433" fmla="*/ 923008 h 1383677"/>
              <a:gd name="connsiteX434" fmla="*/ 1314762 w 1365148"/>
              <a:gd name="connsiteY434" fmla="*/ 973394 h 1383677"/>
              <a:gd name="connsiteX435" fmla="*/ 1293168 w 1365148"/>
              <a:gd name="connsiteY435" fmla="*/ 1021413 h 1383677"/>
              <a:gd name="connsiteX436" fmla="*/ 1266743 w 1365148"/>
              <a:gd name="connsiteY436" fmla="*/ 1066967 h 1383677"/>
              <a:gd name="connsiteX437" fmla="*/ 1235584 w 1365148"/>
              <a:gd name="connsiteY437" fmla="*/ 1110155 h 1383677"/>
              <a:gd name="connsiteX438" fmla="*/ 1201961 w 1365148"/>
              <a:gd name="connsiteY438" fmla="*/ 1153343 h 1383677"/>
              <a:gd name="connsiteX439" fmla="*/ 1165971 w 1365148"/>
              <a:gd name="connsiteY439" fmla="*/ 1191798 h 1383677"/>
              <a:gd name="connsiteX440" fmla="*/ 1125248 w 1365148"/>
              <a:gd name="connsiteY440" fmla="*/ 1225322 h 1383677"/>
              <a:gd name="connsiteX441" fmla="*/ 1079596 w 1365148"/>
              <a:gd name="connsiteY441" fmla="*/ 1256579 h 1383677"/>
              <a:gd name="connsiteX442" fmla="*/ 1031675 w 1365148"/>
              <a:gd name="connsiteY442" fmla="*/ 1285371 h 1383677"/>
              <a:gd name="connsiteX443" fmla="*/ 990854 w 1365148"/>
              <a:gd name="connsiteY443" fmla="*/ 1306965 h 1383677"/>
              <a:gd name="connsiteX444" fmla="*/ 947666 w 1365148"/>
              <a:gd name="connsiteY444" fmla="*/ 1323727 h 1383677"/>
              <a:gd name="connsiteX445" fmla="*/ 904478 w 1365148"/>
              <a:gd name="connsiteY445" fmla="*/ 1340489 h 1383677"/>
              <a:gd name="connsiteX446" fmla="*/ 858924 w 1365148"/>
              <a:gd name="connsiteY446" fmla="*/ 1352519 h 1383677"/>
              <a:gd name="connsiteX447" fmla="*/ 815736 w 1365148"/>
              <a:gd name="connsiteY447" fmla="*/ 1364548 h 1383677"/>
              <a:gd name="connsiteX448" fmla="*/ 770182 w 1365148"/>
              <a:gd name="connsiteY448" fmla="*/ 1371746 h 1383677"/>
              <a:gd name="connsiteX449" fmla="*/ 724529 w 1365148"/>
              <a:gd name="connsiteY449" fmla="*/ 1378944 h 1383677"/>
              <a:gd name="connsiteX450" fmla="*/ 676608 w 1365148"/>
              <a:gd name="connsiteY450" fmla="*/ 1381311 h 1383677"/>
              <a:gd name="connsiteX451" fmla="*/ 630955 w 1365148"/>
              <a:gd name="connsiteY451" fmla="*/ 1383677 h 1383677"/>
              <a:gd name="connsiteX452" fmla="*/ 585401 w 1365148"/>
              <a:gd name="connsiteY452" fmla="*/ 1381311 h 1383677"/>
              <a:gd name="connsiteX453" fmla="*/ 539847 w 1365148"/>
              <a:gd name="connsiteY453" fmla="*/ 1376479 h 1383677"/>
              <a:gd name="connsiteX454" fmla="*/ 494194 w 1365148"/>
              <a:gd name="connsiteY454" fmla="*/ 1369281 h 1383677"/>
              <a:gd name="connsiteX455" fmla="*/ 448640 w 1365148"/>
              <a:gd name="connsiteY455" fmla="*/ 1359717 h 1383677"/>
              <a:gd name="connsiteX456" fmla="*/ 405452 w 1365148"/>
              <a:gd name="connsiteY456" fmla="*/ 1347687 h 1383677"/>
              <a:gd name="connsiteX457" fmla="*/ 359898 w 1365148"/>
              <a:gd name="connsiteY457" fmla="*/ 1330925 h 1383677"/>
              <a:gd name="connsiteX458" fmla="*/ 319077 w 1365148"/>
              <a:gd name="connsiteY458" fmla="*/ 1314163 h 1383677"/>
              <a:gd name="connsiteX459" fmla="*/ 316710 w 1365148"/>
              <a:gd name="connsiteY459" fmla="*/ 1311698 h 1383677"/>
              <a:gd name="connsiteX460" fmla="*/ 309512 w 1365148"/>
              <a:gd name="connsiteY460" fmla="*/ 1311698 h 1383677"/>
              <a:gd name="connsiteX461" fmla="*/ 304681 w 1365148"/>
              <a:gd name="connsiteY461" fmla="*/ 1306965 h 1383677"/>
              <a:gd name="connsiteX462" fmla="*/ 271057 w 1365148"/>
              <a:gd name="connsiteY462" fmla="*/ 1287737 h 1383677"/>
              <a:gd name="connsiteX463" fmla="*/ 237532 w 1365148"/>
              <a:gd name="connsiteY463" fmla="*/ 1266144 h 1383677"/>
              <a:gd name="connsiteX464" fmla="*/ 208741 w 1365148"/>
              <a:gd name="connsiteY464" fmla="*/ 1242183 h 1383677"/>
              <a:gd name="connsiteX465" fmla="*/ 179949 w 1365148"/>
              <a:gd name="connsiteY465" fmla="*/ 1215758 h 1383677"/>
              <a:gd name="connsiteX466" fmla="*/ 153523 w 1365148"/>
              <a:gd name="connsiteY466" fmla="*/ 1186966 h 1383677"/>
              <a:gd name="connsiteX467" fmla="*/ 127098 w 1365148"/>
              <a:gd name="connsiteY467" fmla="*/ 1155808 h 1383677"/>
              <a:gd name="connsiteX468" fmla="*/ 105504 w 1365148"/>
              <a:gd name="connsiteY468" fmla="*/ 1124551 h 1383677"/>
              <a:gd name="connsiteX469" fmla="*/ 83910 w 1365148"/>
              <a:gd name="connsiteY469" fmla="*/ 1088561 h 1383677"/>
              <a:gd name="connsiteX470" fmla="*/ 67148 w 1365148"/>
              <a:gd name="connsiteY470" fmla="*/ 1055036 h 1383677"/>
              <a:gd name="connsiteX471" fmla="*/ 50385 w 1365148"/>
              <a:gd name="connsiteY471" fmla="*/ 1019047 h 1383677"/>
              <a:gd name="connsiteX472" fmla="*/ 35990 w 1365148"/>
              <a:gd name="connsiteY472" fmla="*/ 980592 h 1383677"/>
              <a:gd name="connsiteX473" fmla="*/ 23960 w 1365148"/>
              <a:gd name="connsiteY473" fmla="*/ 942236 h 1383677"/>
              <a:gd name="connsiteX474" fmla="*/ 14396 w 1365148"/>
              <a:gd name="connsiteY474" fmla="*/ 903880 h 1383677"/>
              <a:gd name="connsiteX475" fmla="*/ 7198 w 1365148"/>
              <a:gd name="connsiteY475" fmla="*/ 865425 h 1383677"/>
              <a:gd name="connsiteX476" fmla="*/ 2366 w 1365148"/>
              <a:gd name="connsiteY476" fmla="*/ 827069 h 1383677"/>
              <a:gd name="connsiteX477" fmla="*/ 0 w 1365148"/>
              <a:gd name="connsiteY477" fmla="*/ 786247 h 1383677"/>
              <a:gd name="connsiteX478" fmla="*/ 0 w 1365148"/>
              <a:gd name="connsiteY478" fmla="*/ 745525 h 1383677"/>
              <a:gd name="connsiteX479" fmla="*/ 0 w 1365148"/>
              <a:gd name="connsiteY479" fmla="*/ 704703 h 1383677"/>
              <a:gd name="connsiteX480" fmla="*/ 4733 w 1365148"/>
              <a:gd name="connsiteY480" fmla="*/ 663882 h 1383677"/>
              <a:gd name="connsiteX481" fmla="*/ 9564 w 1365148"/>
              <a:gd name="connsiteY481" fmla="*/ 623159 h 1383677"/>
              <a:gd name="connsiteX482" fmla="*/ 16762 w 1365148"/>
              <a:gd name="connsiteY482" fmla="*/ 582338 h 1383677"/>
              <a:gd name="connsiteX483" fmla="*/ 28792 w 1365148"/>
              <a:gd name="connsiteY483" fmla="*/ 541616 h 1383677"/>
              <a:gd name="connsiteX484" fmla="*/ 40722 w 1365148"/>
              <a:gd name="connsiteY484" fmla="*/ 500794 h 1383677"/>
              <a:gd name="connsiteX485" fmla="*/ 55118 w 1365148"/>
              <a:gd name="connsiteY485" fmla="*/ 459973 h 1383677"/>
              <a:gd name="connsiteX486" fmla="*/ 71979 w 1365148"/>
              <a:gd name="connsiteY486" fmla="*/ 421617 h 1383677"/>
              <a:gd name="connsiteX487" fmla="*/ 88742 w 1365148"/>
              <a:gd name="connsiteY487" fmla="*/ 385627 h 1383677"/>
              <a:gd name="connsiteX488" fmla="*/ 110336 w 1365148"/>
              <a:gd name="connsiteY488" fmla="*/ 349637 h 1383677"/>
              <a:gd name="connsiteX489" fmla="*/ 134296 w 1365148"/>
              <a:gd name="connsiteY489" fmla="*/ 313648 h 1383677"/>
              <a:gd name="connsiteX490" fmla="*/ 158355 w 1365148"/>
              <a:gd name="connsiteY490" fmla="*/ 280024 h 1383677"/>
              <a:gd name="connsiteX491" fmla="*/ 184682 w 1365148"/>
              <a:gd name="connsiteY491" fmla="*/ 248866 h 1383677"/>
              <a:gd name="connsiteX492" fmla="*/ 213474 w 1365148"/>
              <a:gd name="connsiteY492" fmla="*/ 220074 h 1383677"/>
              <a:gd name="connsiteX493" fmla="*/ 244730 w 1365148"/>
              <a:gd name="connsiteY493" fmla="*/ 191282 h 1383677"/>
              <a:gd name="connsiteX494" fmla="*/ 273522 w 1365148"/>
              <a:gd name="connsiteY494" fmla="*/ 169689 h 1383677"/>
              <a:gd name="connsiteX495" fmla="*/ 302314 w 1365148"/>
              <a:gd name="connsiteY495" fmla="*/ 150461 h 1383677"/>
              <a:gd name="connsiteX496" fmla="*/ 333472 w 1365148"/>
              <a:gd name="connsiteY496" fmla="*/ 133699 h 1383677"/>
              <a:gd name="connsiteX497" fmla="*/ 364631 w 1365148"/>
              <a:gd name="connsiteY497" fmla="*/ 116936 h 1383677"/>
              <a:gd name="connsiteX498" fmla="*/ 427046 w 1365148"/>
              <a:gd name="connsiteY498" fmla="*/ 88145 h 1383677"/>
              <a:gd name="connsiteX499" fmla="*/ 494194 w 1365148"/>
              <a:gd name="connsiteY499" fmla="*/ 64086 h 1383677"/>
              <a:gd name="connsiteX500" fmla="*/ 532649 w 1365148"/>
              <a:gd name="connsiteY500" fmla="*/ 49690 h 1383677"/>
              <a:gd name="connsiteX501" fmla="*/ 578203 w 1365148"/>
              <a:gd name="connsiteY501" fmla="*/ 37759 h 1383677"/>
              <a:gd name="connsiteX502" fmla="*/ 602164 w 1365148"/>
              <a:gd name="connsiteY502" fmla="*/ 32927 h 1383677"/>
              <a:gd name="connsiteX503" fmla="*/ 626223 w 1365148"/>
              <a:gd name="connsiteY503" fmla="*/ 30561 h 1383677"/>
              <a:gd name="connsiteX504" fmla="*/ 498438 w 1365148"/>
              <a:gd name="connsiteY504" fmla="*/ 0 h 1383677"/>
              <a:gd name="connsiteX505" fmla="*/ 515080 w 1365148"/>
              <a:gd name="connsiteY505" fmla="*/ 12 h 1383677"/>
              <a:gd name="connsiteX506" fmla="*/ 508590 w 1365148"/>
              <a:gd name="connsiteY506" fmla="*/ 6502 h 1383677"/>
              <a:gd name="connsiteX507" fmla="*/ 501392 w 1365148"/>
              <a:gd name="connsiteY507" fmla="*/ 11334 h 1383677"/>
              <a:gd name="connsiteX508" fmla="*/ 491828 w 1365148"/>
              <a:gd name="connsiteY508" fmla="*/ 11334 h 1383677"/>
              <a:gd name="connsiteX509" fmla="*/ 484630 w 1365148"/>
              <a:gd name="connsiteY509" fmla="*/ 6502 h 1383677"/>
              <a:gd name="connsiteX510" fmla="*/ 477432 w 1365148"/>
              <a:gd name="connsiteY510" fmla="*/ 4136 h 1383677"/>
              <a:gd name="connsiteX511" fmla="*/ 476285 w 1365148"/>
              <a:gd name="connsiteY511" fmla="*/ 2410 h 1383677"/>
              <a:gd name="connsiteX512" fmla="*/ 498438 w 1365148"/>
              <a:gd name="connsiteY512" fmla="*/ 0 h 1383677"/>
              <a:gd name="connsiteX0" fmla="*/ 186401 w 1365148"/>
              <a:gd name="connsiteY0" fmla="*/ 169689 h 1383677"/>
              <a:gd name="connsiteX1" fmla="*/ 206276 w 1365148"/>
              <a:gd name="connsiteY1" fmla="*/ 150461 h 1383677"/>
              <a:gd name="connsiteX2" fmla="*/ 191880 w 1365148"/>
              <a:gd name="connsiteY2" fmla="*/ 169689 h 1383677"/>
              <a:gd name="connsiteX3" fmla="*/ 186401 w 1365148"/>
              <a:gd name="connsiteY3" fmla="*/ 169689 h 1383677"/>
              <a:gd name="connsiteX4" fmla="*/ 1140933 w 1365148"/>
              <a:gd name="connsiteY4" fmla="*/ 140034 h 1383677"/>
              <a:gd name="connsiteX5" fmla="*/ 1170278 w 1365148"/>
              <a:gd name="connsiteY5" fmla="*/ 162729 h 1383677"/>
              <a:gd name="connsiteX6" fmla="*/ 1171598 w 1365148"/>
              <a:gd name="connsiteY6" fmla="*/ 164112 h 1383677"/>
              <a:gd name="connsiteX7" fmla="*/ 1163605 w 1365148"/>
              <a:gd name="connsiteY7" fmla="*/ 167322 h 1383677"/>
              <a:gd name="connsiteX8" fmla="*/ 1154040 w 1365148"/>
              <a:gd name="connsiteY8" fmla="*/ 167322 h 1383677"/>
              <a:gd name="connsiteX9" fmla="*/ 1144377 w 1365148"/>
              <a:gd name="connsiteY9" fmla="*/ 162491 h 1383677"/>
              <a:gd name="connsiteX10" fmla="*/ 1139644 w 1365148"/>
              <a:gd name="connsiteY10" fmla="*/ 155293 h 1383677"/>
              <a:gd name="connsiteX11" fmla="*/ 1137179 w 1365148"/>
              <a:gd name="connsiteY11" fmla="*/ 150461 h 1383677"/>
              <a:gd name="connsiteX12" fmla="*/ 1139644 w 1365148"/>
              <a:gd name="connsiteY12" fmla="*/ 143263 h 1383677"/>
              <a:gd name="connsiteX13" fmla="*/ 1140933 w 1365148"/>
              <a:gd name="connsiteY13" fmla="*/ 140034 h 1383677"/>
              <a:gd name="connsiteX14" fmla="*/ 681341 w 1365148"/>
              <a:gd name="connsiteY14" fmla="*/ 64086 h 1383677"/>
              <a:gd name="connsiteX15" fmla="*/ 645351 w 1365148"/>
              <a:gd name="connsiteY15" fmla="*/ 68917 h 1383677"/>
              <a:gd name="connsiteX16" fmla="*/ 609362 w 1365148"/>
              <a:gd name="connsiteY16" fmla="*/ 78482 h 1383677"/>
              <a:gd name="connsiteX17" fmla="*/ 602164 w 1365148"/>
              <a:gd name="connsiteY17" fmla="*/ 78482 h 1383677"/>
              <a:gd name="connsiteX18" fmla="*/ 597431 w 1365148"/>
              <a:gd name="connsiteY18" fmla="*/ 76115 h 1383677"/>
              <a:gd name="connsiteX19" fmla="*/ 594966 w 1365148"/>
              <a:gd name="connsiteY19" fmla="*/ 71284 h 1383677"/>
              <a:gd name="connsiteX20" fmla="*/ 592599 w 1365148"/>
              <a:gd name="connsiteY20" fmla="*/ 66551 h 1383677"/>
              <a:gd name="connsiteX21" fmla="*/ 566174 w 1365148"/>
              <a:gd name="connsiteY21" fmla="*/ 73749 h 1383677"/>
              <a:gd name="connsiteX22" fmla="*/ 508590 w 1365148"/>
              <a:gd name="connsiteY22" fmla="*/ 90511 h 1383677"/>
              <a:gd name="connsiteX23" fmla="*/ 453471 w 1365148"/>
              <a:gd name="connsiteY23" fmla="*/ 114471 h 1383677"/>
              <a:gd name="connsiteX24" fmla="*/ 386225 w 1365148"/>
              <a:gd name="connsiteY24" fmla="*/ 143263 h 1383677"/>
              <a:gd name="connsiteX25" fmla="*/ 355066 w 1365148"/>
              <a:gd name="connsiteY25" fmla="*/ 157659 h 1383677"/>
              <a:gd name="connsiteX26" fmla="*/ 326275 w 1365148"/>
              <a:gd name="connsiteY26" fmla="*/ 176886 h 1383677"/>
              <a:gd name="connsiteX27" fmla="*/ 297483 w 1365148"/>
              <a:gd name="connsiteY27" fmla="*/ 193649 h 1383677"/>
              <a:gd name="connsiteX28" fmla="*/ 268691 w 1365148"/>
              <a:gd name="connsiteY28" fmla="*/ 215243 h 1383677"/>
              <a:gd name="connsiteX29" fmla="*/ 242265 w 1365148"/>
              <a:gd name="connsiteY29" fmla="*/ 239302 h 1383677"/>
              <a:gd name="connsiteX30" fmla="*/ 218305 w 1365148"/>
              <a:gd name="connsiteY30" fmla="*/ 265628 h 1383677"/>
              <a:gd name="connsiteX31" fmla="*/ 194345 w 1365148"/>
              <a:gd name="connsiteY31" fmla="*/ 294420 h 1383677"/>
              <a:gd name="connsiteX32" fmla="*/ 170286 w 1365148"/>
              <a:gd name="connsiteY32" fmla="*/ 325677 h 1383677"/>
              <a:gd name="connsiteX33" fmla="*/ 148692 w 1365148"/>
              <a:gd name="connsiteY33" fmla="*/ 356835 h 1383677"/>
              <a:gd name="connsiteX34" fmla="*/ 129563 w 1365148"/>
              <a:gd name="connsiteY34" fmla="*/ 390459 h 1383677"/>
              <a:gd name="connsiteX35" fmla="*/ 112702 w 1365148"/>
              <a:gd name="connsiteY35" fmla="*/ 423983 h 1383677"/>
              <a:gd name="connsiteX36" fmla="*/ 95940 w 1365148"/>
              <a:gd name="connsiteY36" fmla="*/ 457607 h 1383677"/>
              <a:gd name="connsiteX37" fmla="*/ 81544 w 1365148"/>
              <a:gd name="connsiteY37" fmla="*/ 491230 h 1383677"/>
              <a:gd name="connsiteX38" fmla="*/ 69514 w 1365148"/>
              <a:gd name="connsiteY38" fmla="*/ 527220 h 1383677"/>
              <a:gd name="connsiteX39" fmla="*/ 59950 w 1365148"/>
              <a:gd name="connsiteY39" fmla="*/ 565576 h 1383677"/>
              <a:gd name="connsiteX40" fmla="*/ 50385 w 1365148"/>
              <a:gd name="connsiteY40" fmla="*/ 601566 h 1383677"/>
              <a:gd name="connsiteX41" fmla="*/ 45554 w 1365148"/>
              <a:gd name="connsiteY41" fmla="*/ 637555 h 1383677"/>
              <a:gd name="connsiteX42" fmla="*/ 40722 w 1365148"/>
              <a:gd name="connsiteY42" fmla="*/ 675912 h 1383677"/>
              <a:gd name="connsiteX43" fmla="*/ 38356 w 1365148"/>
              <a:gd name="connsiteY43" fmla="*/ 714268 h 1383677"/>
              <a:gd name="connsiteX44" fmla="*/ 35990 w 1365148"/>
              <a:gd name="connsiteY44" fmla="*/ 752723 h 1383677"/>
              <a:gd name="connsiteX45" fmla="*/ 38356 w 1365148"/>
              <a:gd name="connsiteY45" fmla="*/ 788712 h 1383677"/>
              <a:gd name="connsiteX46" fmla="*/ 43188 w 1365148"/>
              <a:gd name="connsiteY46" fmla="*/ 827069 h 1383677"/>
              <a:gd name="connsiteX47" fmla="*/ 47920 w 1365148"/>
              <a:gd name="connsiteY47" fmla="*/ 872623 h 1383677"/>
              <a:gd name="connsiteX48" fmla="*/ 59950 w 1365148"/>
              <a:gd name="connsiteY48" fmla="*/ 915810 h 1383677"/>
              <a:gd name="connsiteX49" fmla="*/ 71979 w 1365148"/>
              <a:gd name="connsiteY49" fmla="*/ 958998 h 1383677"/>
              <a:gd name="connsiteX50" fmla="*/ 86375 w 1365148"/>
              <a:gd name="connsiteY50" fmla="*/ 1002186 h 1383677"/>
              <a:gd name="connsiteX51" fmla="*/ 105504 w 1365148"/>
              <a:gd name="connsiteY51" fmla="*/ 1043007 h 1383677"/>
              <a:gd name="connsiteX52" fmla="*/ 127098 w 1365148"/>
              <a:gd name="connsiteY52" fmla="*/ 1081363 h 1383677"/>
              <a:gd name="connsiteX53" fmla="*/ 151157 w 1365148"/>
              <a:gd name="connsiteY53" fmla="*/ 1119818 h 1383677"/>
              <a:gd name="connsiteX54" fmla="*/ 179949 w 1365148"/>
              <a:gd name="connsiteY54" fmla="*/ 1155808 h 1383677"/>
              <a:gd name="connsiteX55" fmla="*/ 206276 w 1365148"/>
              <a:gd name="connsiteY55" fmla="*/ 1186966 h 1383677"/>
              <a:gd name="connsiteX56" fmla="*/ 237532 w 1365148"/>
              <a:gd name="connsiteY56" fmla="*/ 1213391 h 1383677"/>
              <a:gd name="connsiteX57" fmla="*/ 271057 w 1365148"/>
              <a:gd name="connsiteY57" fmla="*/ 1237352 h 1383677"/>
              <a:gd name="connsiteX58" fmla="*/ 304681 w 1365148"/>
              <a:gd name="connsiteY58" fmla="*/ 1258946 h 1383677"/>
              <a:gd name="connsiteX59" fmla="*/ 307047 w 1365148"/>
              <a:gd name="connsiteY59" fmla="*/ 1251748 h 1383677"/>
              <a:gd name="connsiteX60" fmla="*/ 311879 w 1365148"/>
              <a:gd name="connsiteY60" fmla="*/ 1244550 h 1383677"/>
              <a:gd name="connsiteX61" fmla="*/ 314245 w 1365148"/>
              <a:gd name="connsiteY61" fmla="*/ 1244550 h 1383677"/>
              <a:gd name="connsiteX62" fmla="*/ 323908 w 1365148"/>
              <a:gd name="connsiteY62" fmla="*/ 1254114 h 1383677"/>
              <a:gd name="connsiteX63" fmla="*/ 331106 w 1365148"/>
              <a:gd name="connsiteY63" fmla="*/ 1268510 h 1383677"/>
              <a:gd name="connsiteX64" fmla="*/ 331106 w 1365148"/>
              <a:gd name="connsiteY64" fmla="*/ 1273341 h 1383677"/>
              <a:gd name="connsiteX65" fmla="*/ 379027 w 1365148"/>
              <a:gd name="connsiteY65" fmla="*/ 1294935 h 1383677"/>
              <a:gd name="connsiteX66" fmla="*/ 376660 w 1365148"/>
              <a:gd name="connsiteY66" fmla="*/ 1282906 h 1383677"/>
              <a:gd name="connsiteX67" fmla="*/ 376660 w 1365148"/>
              <a:gd name="connsiteY67" fmla="*/ 1268510 h 1383677"/>
              <a:gd name="connsiteX68" fmla="*/ 379027 w 1365148"/>
              <a:gd name="connsiteY68" fmla="*/ 1256579 h 1383677"/>
              <a:gd name="connsiteX69" fmla="*/ 381492 w 1365148"/>
              <a:gd name="connsiteY69" fmla="*/ 1244550 h 1383677"/>
              <a:gd name="connsiteX70" fmla="*/ 383858 w 1365148"/>
              <a:gd name="connsiteY70" fmla="*/ 1244550 h 1383677"/>
              <a:gd name="connsiteX71" fmla="*/ 386225 w 1365148"/>
              <a:gd name="connsiteY71" fmla="*/ 1258946 h 1383677"/>
              <a:gd name="connsiteX72" fmla="*/ 391056 w 1365148"/>
              <a:gd name="connsiteY72" fmla="*/ 1270975 h 1383677"/>
              <a:gd name="connsiteX73" fmla="*/ 398254 w 1365148"/>
              <a:gd name="connsiteY73" fmla="*/ 1285371 h 1383677"/>
              <a:gd name="connsiteX74" fmla="*/ 403086 w 1365148"/>
              <a:gd name="connsiteY74" fmla="*/ 1297302 h 1383677"/>
              <a:gd name="connsiteX75" fmla="*/ 407819 w 1365148"/>
              <a:gd name="connsiteY75" fmla="*/ 1304500 h 1383677"/>
              <a:gd name="connsiteX76" fmla="*/ 448640 w 1365148"/>
              <a:gd name="connsiteY76" fmla="*/ 1316529 h 1383677"/>
              <a:gd name="connsiteX77" fmla="*/ 441442 w 1365148"/>
              <a:gd name="connsiteY77" fmla="*/ 1294935 h 1383677"/>
              <a:gd name="connsiteX78" fmla="*/ 439076 w 1365148"/>
              <a:gd name="connsiteY78" fmla="*/ 1282906 h 1383677"/>
              <a:gd name="connsiteX79" fmla="*/ 436610 w 1365148"/>
              <a:gd name="connsiteY79" fmla="*/ 1268510 h 1383677"/>
              <a:gd name="connsiteX80" fmla="*/ 436610 w 1365148"/>
              <a:gd name="connsiteY80" fmla="*/ 1254114 h 1383677"/>
              <a:gd name="connsiteX81" fmla="*/ 439076 w 1365148"/>
              <a:gd name="connsiteY81" fmla="*/ 1249381 h 1383677"/>
              <a:gd name="connsiteX82" fmla="*/ 441442 w 1365148"/>
              <a:gd name="connsiteY82" fmla="*/ 1244550 h 1383677"/>
              <a:gd name="connsiteX83" fmla="*/ 446273 w 1365148"/>
              <a:gd name="connsiteY83" fmla="*/ 1244550 h 1383677"/>
              <a:gd name="connsiteX84" fmla="*/ 451006 w 1365148"/>
              <a:gd name="connsiteY84" fmla="*/ 1246916 h 1383677"/>
              <a:gd name="connsiteX85" fmla="*/ 458204 w 1365148"/>
              <a:gd name="connsiteY85" fmla="*/ 1254114 h 1383677"/>
              <a:gd name="connsiteX86" fmla="*/ 465402 w 1365148"/>
              <a:gd name="connsiteY86" fmla="*/ 1273341 h 1383677"/>
              <a:gd name="connsiteX87" fmla="*/ 472600 w 1365148"/>
              <a:gd name="connsiteY87" fmla="*/ 1299767 h 1383677"/>
              <a:gd name="connsiteX88" fmla="*/ 479798 w 1365148"/>
              <a:gd name="connsiteY88" fmla="*/ 1311698 h 1383677"/>
              <a:gd name="connsiteX89" fmla="*/ 489461 w 1365148"/>
              <a:gd name="connsiteY89" fmla="*/ 1321361 h 1383677"/>
              <a:gd name="connsiteX90" fmla="*/ 491828 w 1365148"/>
              <a:gd name="connsiteY90" fmla="*/ 1326094 h 1383677"/>
              <a:gd name="connsiteX91" fmla="*/ 499026 w 1365148"/>
              <a:gd name="connsiteY91" fmla="*/ 1326094 h 1383677"/>
              <a:gd name="connsiteX92" fmla="*/ 554243 w 1365148"/>
              <a:gd name="connsiteY92" fmla="*/ 1333292 h 1383677"/>
              <a:gd name="connsiteX93" fmla="*/ 535016 w 1365148"/>
              <a:gd name="connsiteY93" fmla="*/ 1299767 h 1383677"/>
              <a:gd name="connsiteX94" fmla="*/ 530184 w 1365148"/>
              <a:gd name="connsiteY94" fmla="*/ 1287737 h 1383677"/>
              <a:gd name="connsiteX95" fmla="*/ 527818 w 1365148"/>
              <a:gd name="connsiteY95" fmla="*/ 1275708 h 1383677"/>
              <a:gd name="connsiteX96" fmla="*/ 525451 w 1365148"/>
              <a:gd name="connsiteY96" fmla="*/ 1263777 h 1383677"/>
              <a:gd name="connsiteX97" fmla="*/ 525451 w 1365148"/>
              <a:gd name="connsiteY97" fmla="*/ 1251748 h 1383677"/>
              <a:gd name="connsiteX98" fmla="*/ 527818 w 1365148"/>
              <a:gd name="connsiteY98" fmla="*/ 1249381 h 1383677"/>
              <a:gd name="connsiteX99" fmla="*/ 532649 w 1365148"/>
              <a:gd name="connsiteY99" fmla="*/ 1249381 h 1383677"/>
              <a:gd name="connsiteX100" fmla="*/ 542213 w 1365148"/>
              <a:gd name="connsiteY100" fmla="*/ 1258946 h 1383677"/>
              <a:gd name="connsiteX101" fmla="*/ 551778 w 1365148"/>
              <a:gd name="connsiteY101" fmla="*/ 1270975 h 1383677"/>
              <a:gd name="connsiteX102" fmla="*/ 568639 w 1365148"/>
              <a:gd name="connsiteY102" fmla="*/ 1294935 h 1383677"/>
              <a:gd name="connsiteX103" fmla="*/ 585401 w 1365148"/>
              <a:gd name="connsiteY103" fmla="*/ 1314163 h 1383677"/>
              <a:gd name="connsiteX104" fmla="*/ 590233 w 1365148"/>
              <a:gd name="connsiteY104" fmla="*/ 1323727 h 1383677"/>
              <a:gd name="connsiteX105" fmla="*/ 597431 w 1365148"/>
              <a:gd name="connsiteY105" fmla="*/ 1335757 h 1383677"/>
              <a:gd name="connsiteX106" fmla="*/ 659747 w 1365148"/>
              <a:gd name="connsiteY106" fmla="*/ 1335757 h 1383677"/>
              <a:gd name="connsiteX107" fmla="*/ 640618 w 1365148"/>
              <a:gd name="connsiteY107" fmla="*/ 1318896 h 1383677"/>
              <a:gd name="connsiteX108" fmla="*/ 626223 w 1365148"/>
              <a:gd name="connsiteY108" fmla="*/ 1297302 h 1383677"/>
              <a:gd name="connsiteX109" fmla="*/ 619025 w 1365148"/>
              <a:gd name="connsiteY109" fmla="*/ 1287737 h 1383677"/>
              <a:gd name="connsiteX110" fmla="*/ 614193 w 1365148"/>
              <a:gd name="connsiteY110" fmla="*/ 1275708 h 1383677"/>
              <a:gd name="connsiteX111" fmla="*/ 609362 w 1365148"/>
              <a:gd name="connsiteY111" fmla="*/ 1263777 h 1383677"/>
              <a:gd name="connsiteX112" fmla="*/ 606995 w 1365148"/>
              <a:gd name="connsiteY112" fmla="*/ 1251748 h 1383677"/>
              <a:gd name="connsiteX113" fmla="*/ 609362 w 1365148"/>
              <a:gd name="connsiteY113" fmla="*/ 1249381 h 1383677"/>
              <a:gd name="connsiteX114" fmla="*/ 611827 w 1365148"/>
              <a:gd name="connsiteY114" fmla="*/ 1249381 h 1383677"/>
              <a:gd name="connsiteX115" fmla="*/ 633420 w 1365148"/>
              <a:gd name="connsiteY115" fmla="*/ 1266144 h 1383677"/>
              <a:gd name="connsiteX116" fmla="*/ 655014 w 1365148"/>
              <a:gd name="connsiteY116" fmla="*/ 1282906 h 1383677"/>
              <a:gd name="connsiteX117" fmla="*/ 674143 w 1365148"/>
              <a:gd name="connsiteY117" fmla="*/ 1302133 h 1383677"/>
              <a:gd name="connsiteX118" fmla="*/ 691004 w 1365148"/>
              <a:gd name="connsiteY118" fmla="*/ 1321361 h 1383677"/>
              <a:gd name="connsiteX119" fmla="*/ 695737 w 1365148"/>
              <a:gd name="connsiteY119" fmla="*/ 1328559 h 1383677"/>
              <a:gd name="connsiteX120" fmla="*/ 695737 w 1365148"/>
              <a:gd name="connsiteY120" fmla="*/ 1335757 h 1383677"/>
              <a:gd name="connsiteX121" fmla="*/ 734192 w 1365148"/>
              <a:gd name="connsiteY121" fmla="*/ 1330925 h 1383677"/>
              <a:gd name="connsiteX122" fmla="*/ 770182 w 1365148"/>
              <a:gd name="connsiteY122" fmla="*/ 1326094 h 1383677"/>
              <a:gd name="connsiteX123" fmla="*/ 734192 w 1365148"/>
              <a:gd name="connsiteY123" fmla="*/ 1287737 h 1383677"/>
              <a:gd name="connsiteX124" fmla="*/ 712598 w 1365148"/>
              <a:gd name="connsiteY124" fmla="*/ 1266144 h 1383677"/>
              <a:gd name="connsiteX125" fmla="*/ 705400 w 1365148"/>
              <a:gd name="connsiteY125" fmla="*/ 1254114 h 1383677"/>
              <a:gd name="connsiteX126" fmla="*/ 700569 w 1365148"/>
              <a:gd name="connsiteY126" fmla="*/ 1239718 h 1383677"/>
              <a:gd name="connsiteX127" fmla="*/ 700569 w 1365148"/>
              <a:gd name="connsiteY127" fmla="*/ 1237352 h 1383677"/>
              <a:gd name="connsiteX128" fmla="*/ 710133 w 1365148"/>
              <a:gd name="connsiteY128" fmla="*/ 1237352 h 1383677"/>
              <a:gd name="connsiteX129" fmla="*/ 717331 w 1365148"/>
              <a:gd name="connsiteY129" fmla="*/ 1239718 h 1383677"/>
              <a:gd name="connsiteX130" fmla="*/ 731727 w 1365148"/>
              <a:gd name="connsiteY130" fmla="*/ 1246916 h 1383677"/>
              <a:gd name="connsiteX131" fmla="*/ 743756 w 1365148"/>
              <a:gd name="connsiteY131" fmla="*/ 1256579 h 1383677"/>
              <a:gd name="connsiteX132" fmla="*/ 755786 w 1365148"/>
              <a:gd name="connsiteY132" fmla="*/ 1266144 h 1383677"/>
              <a:gd name="connsiteX133" fmla="*/ 782113 w 1365148"/>
              <a:gd name="connsiteY133" fmla="*/ 1292569 h 1383677"/>
              <a:gd name="connsiteX134" fmla="*/ 806073 w 1365148"/>
              <a:gd name="connsiteY134" fmla="*/ 1318896 h 1383677"/>
              <a:gd name="connsiteX135" fmla="*/ 808538 w 1365148"/>
              <a:gd name="connsiteY135" fmla="*/ 1318896 h 1383677"/>
              <a:gd name="connsiteX136" fmla="*/ 856459 w 1365148"/>
              <a:gd name="connsiteY136" fmla="*/ 1309331 h 1383677"/>
              <a:gd name="connsiteX137" fmla="*/ 834865 w 1365148"/>
              <a:gd name="connsiteY137" fmla="*/ 1292569 h 1383677"/>
              <a:gd name="connsiteX138" fmla="*/ 815736 w 1365148"/>
              <a:gd name="connsiteY138" fmla="*/ 1273341 h 1383677"/>
              <a:gd name="connsiteX139" fmla="*/ 806073 w 1365148"/>
              <a:gd name="connsiteY139" fmla="*/ 1261312 h 1383677"/>
              <a:gd name="connsiteX140" fmla="*/ 796509 w 1365148"/>
              <a:gd name="connsiteY140" fmla="*/ 1246916 h 1383677"/>
              <a:gd name="connsiteX141" fmla="*/ 789311 w 1365148"/>
              <a:gd name="connsiteY141" fmla="*/ 1232520 h 1383677"/>
              <a:gd name="connsiteX142" fmla="*/ 786944 w 1365148"/>
              <a:gd name="connsiteY142" fmla="*/ 1225322 h 1383677"/>
              <a:gd name="connsiteX143" fmla="*/ 786944 w 1365148"/>
              <a:gd name="connsiteY143" fmla="*/ 1218124 h 1383677"/>
              <a:gd name="connsiteX144" fmla="*/ 789311 w 1365148"/>
              <a:gd name="connsiteY144" fmla="*/ 1215758 h 1383677"/>
              <a:gd name="connsiteX145" fmla="*/ 791677 w 1365148"/>
              <a:gd name="connsiteY145" fmla="*/ 1215758 h 1383677"/>
              <a:gd name="connsiteX146" fmla="*/ 808538 w 1365148"/>
              <a:gd name="connsiteY146" fmla="*/ 1225322 h 1383677"/>
              <a:gd name="connsiteX147" fmla="*/ 822934 w 1365148"/>
              <a:gd name="connsiteY147" fmla="*/ 1237352 h 1383677"/>
              <a:gd name="connsiteX148" fmla="*/ 849261 w 1365148"/>
              <a:gd name="connsiteY148" fmla="*/ 1261312 h 1383677"/>
              <a:gd name="connsiteX149" fmla="*/ 894914 w 1365148"/>
              <a:gd name="connsiteY149" fmla="*/ 1297302 h 1383677"/>
              <a:gd name="connsiteX150" fmla="*/ 954864 w 1365148"/>
              <a:gd name="connsiteY150" fmla="*/ 1275708 h 1383677"/>
              <a:gd name="connsiteX151" fmla="*/ 930904 w 1365148"/>
              <a:gd name="connsiteY151" fmla="*/ 1258946 h 1383677"/>
              <a:gd name="connsiteX152" fmla="*/ 914042 w 1365148"/>
              <a:gd name="connsiteY152" fmla="*/ 1242183 h 1383677"/>
              <a:gd name="connsiteX153" fmla="*/ 897280 w 1365148"/>
              <a:gd name="connsiteY153" fmla="*/ 1222956 h 1383677"/>
              <a:gd name="connsiteX154" fmla="*/ 882884 w 1365148"/>
              <a:gd name="connsiteY154" fmla="*/ 1203728 h 1383677"/>
              <a:gd name="connsiteX155" fmla="*/ 873320 w 1365148"/>
              <a:gd name="connsiteY155" fmla="*/ 1182135 h 1383677"/>
              <a:gd name="connsiteX156" fmla="*/ 875686 w 1365148"/>
              <a:gd name="connsiteY156" fmla="*/ 1177402 h 1383677"/>
              <a:gd name="connsiteX157" fmla="*/ 880518 w 1365148"/>
              <a:gd name="connsiteY157" fmla="*/ 1174937 h 1383677"/>
              <a:gd name="connsiteX158" fmla="*/ 897280 w 1365148"/>
              <a:gd name="connsiteY158" fmla="*/ 1184600 h 1383677"/>
              <a:gd name="connsiteX159" fmla="*/ 911676 w 1365148"/>
              <a:gd name="connsiteY159" fmla="*/ 1196530 h 1383677"/>
              <a:gd name="connsiteX160" fmla="*/ 940468 w 1365148"/>
              <a:gd name="connsiteY160" fmla="*/ 1220589 h 1383677"/>
              <a:gd name="connsiteX161" fmla="*/ 959695 w 1365148"/>
              <a:gd name="connsiteY161" fmla="*/ 1237352 h 1383677"/>
              <a:gd name="connsiteX162" fmla="*/ 969260 w 1365148"/>
              <a:gd name="connsiteY162" fmla="*/ 1244550 h 1383677"/>
              <a:gd name="connsiteX163" fmla="*/ 978824 w 1365148"/>
              <a:gd name="connsiteY163" fmla="*/ 1249381 h 1383677"/>
              <a:gd name="connsiteX164" fmla="*/ 998052 w 1365148"/>
              <a:gd name="connsiteY164" fmla="*/ 1256579 h 1383677"/>
              <a:gd name="connsiteX165" fmla="*/ 1034041 w 1365148"/>
              <a:gd name="connsiteY165" fmla="*/ 1237352 h 1383677"/>
              <a:gd name="connsiteX166" fmla="*/ 1022012 w 1365148"/>
              <a:gd name="connsiteY166" fmla="*/ 1230154 h 1383677"/>
              <a:gd name="connsiteX167" fmla="*/ 1012448 w 1365148"/>
              <a:gd name="connsiteY167" fmla="*/ 1220589 h 1383677"/>
              <a:gd name="connsiteX168" fmla="*/ 983656 w 1365148"/>
              <a:gd name="connsiteY168" fmla="*/ 1191798 h 1383677"/>
              <a:gd name="connsiteX169" fmla="*/ 969260 w 1365148"/>
              <a:gd name="connsiteY169" fmla="*/ 1177402 h 1383677"/>
              <a:gd name="connsiteX170" fmla="*/ 959695 w 1365148"/>
              <a:gd name="connsiteY170" fmla="*/ 1160541 h 1383677"/>
              <a:gd name="connsiteX171" fmla="*/ 959695 w 1365148"/>
              <a:gd name="connsiteY171" fmla="*/ 1155808 h 1383677"/>
              <a:gd name="connsiteX172" fmla="*/ 962062 w 1365148"/>
              <a:gd name="connsiteY172" fmla="*/ 1153343 h 1383677"/>
              <a:gd name="connsiteX173" fmla="*/ 981289 w 1365148"/>
              <a:gd name="connsiteY173" fmla="*/ 1153343 h 1383677"/>
              <a:gd name="connsiteX174" fmla="*/ 988487 w 1365148"/>
              <a:gd name="connsiteY174" fmla="*/ 1158174 h 1383677"/>
              <a:gd name="connsiteX175" fmla="*/ 998052 w 1365148"/>
              <a:gd name="connsiteY175" fmla="*/ 1163006 h 1383677"/>
              <a:gd name="connsiteX176" fmla="*/ 1014814 w 1365148"/>
              <a:gd name="connsiteY176" fmla="*/ 1174937 h 1383677"/>
              <a:gd name="connsiteX177" fmla="*/ 1029210 w 1365148"/>
              <a:gd name="connsiteY177" fmla="*/ 1186966 h 1383677"/>
              <a:gd name="connsiteX178" fmla="*/ 1046071 w 1365148"/>
              <a:gd name="connsiteY178" fmla="*/ 1201362 h 1383677"/>
              <a:gd name="connsiteX179" fmla="*/ 1055635 w 1365148"/>
              <a:gd name="connsiteY179" fmla="*/ 1208560 h 1383677"/>
              <a:gd name="connsiteX180" fmla="*/ 1067665 w 1365148"/>
              <a:gd name="connsiteY180" fmla="*/ 1210926 h 1383677"/>
              <a:gd name="connsiteX181" fmla="*/ 1074863 w 1365148"/>
              <a:gd name="connsiteY181" fmla="*/ 1210926 h 1383677"/>
              <a:gd name="connsiteX182" fmla="*/ 1103655 w 1365148"/>
              <a:gd name="connsiteY182" fmla="*/ 1189332 h 1383677"/>
              <a:gd name="connsiteX183" fmla="*/ 1129981 w 1365148"/>
              <a:gd name="connsiteY183" fmla="*/ 1167739 h 1383677"/>
              <a:gd name="connsiteX184" fmla="*/ 1118050 w 1365148"/>
              <a:gd name="connsiteY184" fmla="*/ 1165372 h 1383677"/>
              <a:gd name="connsiteX185" fmla="*/ 1106021 w 1365148"/>
              <a:gd name="connsiteY185" fmla="*/ 1160541 h 1383677"/>
              <a:gd name="connsiteX186" fmla="*/ 1086794 w 1365148"/>
              <a:gd name="connsiteY186" fmla="*/ 1150976 h 1383677"/>
              <a:gd name="connsiteX187" fmla="*/ 1070031 w 1365148"/>
              <a:gd name="connsiteY187" fmla="*/ 1143778 h 1383677"/>
              <a:gd name="connsiteX188" fmla="*/ 1053269 w 1365148"/>
              <a:gd name="connsiteY188" fmla="*/ 1131749 h 1383677"/>
              <a:gd name="connsiteX189" fmla="*/ 1038873 w 1365148"/>
              <a:gd name="connsiteY189" fmla="*/ 1117353 h 1383677"/>
              <a:gd name="connsiteX190" fmla="*/ 1031675 w 1365148"/>
              <a:gd name="connsiteY190" fmla="*/ 1107789 h 1383677"/>
              <a:gd name="connsiteX191" fmla="*/ 1029210 w 1365148"/>
              <a:gd name="connsiteY191" fmla="*/ 1100591 h 1383677"/>
              <a:gd name="connsiteX192" fmla="*/ 1031675 w 1365148"/>
              <a:gd name="connsiteY192" fmla="*/ 1095759 h 1383677"/>
              <a:gd name="connsiteX193" fmla="*/ 1036408 w 1365148"/>
              <a:gd name="connsiteY193" fmla="*/ 1093393 h 1383677"/>
              <a:gd name="connsiteX194" fmla="*/ 1053269 w 1365148"/>
              <a:gd name="connsiteY194" fmla="*/ 1093393 h 1383677"/>
              <a:gd name="connsiteX195" fmla="*/ 1067665 w 1365148"/>
              <a:gd name="connsiteY195" fmla="*/ 1100591 h 1383677"/>
              <a:gd name="connsiteX196" fmla="*/ 1084427 w 1365148"/>
              <a:gd name="connsiteY196" fmla="*/ 1110155 h 1383677"/>
              <a:gd name="connsiteX197" fmla="*/ 1101190 w 1365148"/>
              <a:gd name="connsiteY197" fmla="*/ 1117353 h 1383677"/>
              <a:gd name="connsiteX198" fmla="*/ 1120417 w 1365148"/>
              <a:gd name="connsiteY198" fmla="*/ 1122184 h 1383677"/>
              <a:gd name="connsiteX199" fmla="*/ 1129981 w 1365148"/>
              <a:gd name="connsiteY199" fmla="*/ 1124551 h 1383677"/>
              <a:gd name="connsiteX200" fmla="*/ 1142011 w 1365148"/>
              <a:gd name="connsiteY200" fmla="*/ 1124551 h 1383677"/>
              <a:gd name="connsiteX201" fmla="*/ 1154040 w 1365148"/>
              <a:gd name="connsiteY201" fmla="*/ 1127016 h 1383677"/>
              <a:gd name="connsiteX202" fmla="*/ 1165971 w 1365148"/>
              <a:gd name="connsiteY202" fmla="*/ 1131749 h 1383677"/>
              <a:gd name="connsiteX203" fmla="*/ 1187565 w 1365148"/>
              <a:gd name="connsiteY203" fmla="*/ 1107789 h 1383677"/>
              <a:gd name="connsiteX204" fmla="*/ 1182832 w 1365148"/>
              <a:gd name="connsiteY204" fmla="*/ 1105422 h 1383677"/>
              <a:gd name="connsiteX205" fmla="*/ 1158773 w 1365148"/>
              <a:gd name="connsiteY205" fmla="*/ 1088561 h 1383677"/>
              <a:gd name="connsiteX206" fmla="*/ 1132446 w 1365148"/>
              <a:gd name="connsiteY206" fmla="*/ 1074165 h 1383677"/>
              <a:gd name="connsiteX207" fmla="*/ 1110853 w 1365148"/>
              <a:gd name="connsiteY207" fmla="*/ 1064601 h 1383677"/>
              <a:gd name="connsiteX208" fmla="*/ 1101190 w 1365148"/>
              <a:gd name="connsiteY208" fmla="*/ 1057403 h 1383677"/>
              <a:gd name="connsiteX209" fmla="*/ 1091625 w 1365148"/>
              <a:gd name="connsiteY209" fmla="*/ 1052571 h 1383677"/>
              <a:gd name="connsiteX210" fmla="*/ 1089259 w 1365148"/>
              <a:gd name="connsiteY210" fmla="*/ 1050205 h 1383677"/>
              <a:gd name="connsiteX211" fmla="*/ 1091625 w 1365148"/>
              <a:gd name="connsiteY211" fmla="*/ 1045373 h 1383677"/>
              <a:gd name="connsiteX212" fmla="*/ 1093992 w 1365148"/>
              <a:gd name="connsiteY212" fmla="*/ 1043007 h 1383677"/>
              <a:gd name="connsiteX213" fmla="*/ 1122784 w 1365148"/>
              <a:gd name="connsiteY213" fmla="*/ 1043007 h 1383677"/>
              <a:gd name="connsiteX214" fmla="*/ 1154040 w 1365148"/>
              <a:gd name="connsiteY214" fmla="*/ 1050205 h 1383677"/>
              <a:gd name="connsiteX215" fmla="*/ 1180367 w 1365148"/>
              <a:gd name="connsiteY215" fmla="*/ 1062234 h 1383677"/>
              <a:gd name="connsiteX216" fmla="*/ 1192397 w 1365148"/>
              <a:gd name="connsiteY216" fmla="*/ 1071799 h 1383677"/>
              <a:gd name="connsiteX217" fmla="*/ 1204426 w 1365148"/>
              <a:gd name="connsiteY217" fmla="*/ 1078997 h 1383677"/>
              <a:gd name="connsiteX218" fmla="*/ 1206792 w 1365148"/>
              <a:gd name="connsiteY218" fmla="*/ 1081363 h 1383677"/>
              <a:gd name="connsiteX219" fmla="*/ 1211624 w 1365148"/>
              <a:gd name="connsiteY219" fmla="*/ 1074165 h 1383677"/>
              <a:gd name="connsiteX220" fmla="*/ 1237951 w 1365148"/>
              <a:gd name="connsiteY220" fmla="*/ 1033443 h 1383677"/>
              <a:gd name="connsiteX221" fmla="*/ 1213990 w 1365148"/>
              <a:gd name="connsiteY221" fmla="*/ 1026245 h 1383677"/>
              <a:gd name="connsiteX222" fmla="*/ 1194763 w 1365148"/>
              <a:gd name="connsiteY222" fmla="*/ 1016582 h 1383677"/>
              <a:gd name="connsiteX223" fmla="*/ 1173169 w 1365148"/>
              <a:gd name="connsiteY223" fmla="*/ 1002186 h 1383677"/>
              <a:gd name="connsiteX224" fmla="*/ 1165971 w 1365148"/>
              <a:gd name="connsiteY224" fmla="*/ 992621 h 1383677"/>
              <a:gd name="connsiteX225" fmla="*/ 1163605 w 1365148"/>
              <a:gd name="connsiteY225" fmla="*/ 987790 h 1383677"/>
              <a:gd name="connsiteX226" fmla="*/ 1163605 w 1365148"/>
              <a:gd name="connsiteY226" fmla="*/ 983057 h 1383677"/>
              <a:gd name="connsiteX227" fmla="*/ 1165971 w 1365148"/>
              <a:gd name="connsiteY227" fmla="*/ 978225 h 1383677"/>
              <a:gd name="connsiteX228" fmla="*/ 1168436 w 1365148"/>
              <a:gd name="connsiteY228" fmla="*/ 975859 h 1383677"/>
              <a:gd name="connsiteX229" fmla="*/ 1178001 w 1365148"/>
              <a:gd name="connsiteY229" fmla="*/ 975859 h 1383677"/>
              <a:gd name="connsiteX230" fmla="*/ 1194763 w 1365148"/>
              <a:gd name="connsiteY230" fmla="*/ 980592 h 1383677"/>
              <a:gd name="connsiteX231" fmla="*/ 1226020 w 1365148"/>
              <a:gd name="connsiteY231" fmla="*/ 990255 h 1383677"/>
              <a:gd name="connsiteX232" fmla="*/ 1257178 w 1365148"/>
              <a:gd name="connsiteY232" fmla="*/ 994988 h 1383677"/>
              <a:gd name="connsiteX233" fmla="*/ 1273941 w 1365148"/>
              <a:gd name="connsiteY233" fmla="*/ 956632 h 1383677"/>
              <a:gd name="connsiteX234" fmla="*/ 1242782 w 1365148"/>
              <a:gd name="connsiteY234" fmla="*/ 947067 h 1383677"/>
              <a:gd name="connsiteX235" fmla="*/ 1201961 w 1365148"/>
              <a:gd name="connsiteY235" fmla="*/ 932671 h 1383677"/>
              <a:gd name="connsiteX236" fmla="*/ 1185199 w 1365148"/>
              <a:gd name="connsiteY236" fmla="*/ 923008 h 1383677"/>
              <a:gd name="connsiteX237" fmla="*/ 1168436 w 1365148"/>
              <a:gd name="connsiteY237" fmla="*/ 913444 h 1383677"/>
              <a:gd name="connsiteX238" fmla="*/ 1165971 w 1365148"/>
              <a:gd name="connsiteY238" fmla="*/ 911077 h 1383677"/>
              <a:gd name="connsiteX239" fmla="*/ 1165971 w 1365148"/>
              <a:gd name="connsiteY239" fmla="*/ 908612 h 1383677"/>
              <a:gd name="connsiteX240" fmla="*/ 1168436 w 1365148"/>
              <a:gd name="connsiteY240" fmla="*/ 906246 h 1383677"/>
              <a:gd name="connsiteX241" fmla="*/ 1190030 w 1365148"/>
              <a:gd name="connsiteY241" fmla="*/ 903880 h 1383677"/>
              <a:gd name="connsiteX242" fmla="*/ 1211624 w 1365148"/>
              <a:gd name="connsiteY242" fmla="*/ 903880 h 1383677"/>
              <a:gd name="connsiteX243" fmla="*/ 1230753 w 1365148"/>
              <a:gd name="connsiteY243" fmla="*/ 908612 h 1383677"/>
              <a:gd name="connsiteX244" fmla="*/ 1249980 w 1365148"/>
              <a:gd name="connsiteY244" fmla="*/ 913444 h 1383677"/>
              <a:gd name="connsiteX245" fmla="*/ 1269208 w 1365148"/>
              <a:gd name="connsiteY245" fmla="*/ 915810 h 1383677"/>
              <a:gd name="connsiteX246" fmla="*/ 1285970 w 1365148"/>
              <a:gd name="connsiteY246" fmla="*/ 920642 h 1383677"/>
              <a:gd name="connsiteX247" fmla="*/ 1300366 w 1365148"/>
              <a:gd name="connsiteY247" fmla="*/ 875088 h 1383677"/>
              <a:gd name="connsiteX248" fmla="*/ 1271574 w 1365148"/>
              <a:gd name="connsiteY248" fmla="*/ 877454 h 1383677"/>
              <a:gd name="connsiteX249" fmla="*/ 1245149 w 1365148"/>
              <a:gd name="connsiteY249" fmla="*/ 879821 h 1383677"/>
              <a:gd name="connsiteX250" fmla="*/ 1230753 w 1365148"/>
              <a:gd name="connsiteY250" fmla="*/ 877454 h 1383677"/>
              <a:gd name="connsiteX251" fmla="*/ 1216357 w 1365148"/>
              <a:gd name="connsiteY251" fmla="*/ 872623 h 1383677"/>
              <a:gd name="connsiteX252" fmla="*/ 1190030 w 1365148"/>
              <a:gd name="connsiteY252" fmla="*/ 863058 h 1383677"/>
              <a:gd name="connsiteX253" fmla="*/ 1187565 w 1365148"/>
              <a:gd name="connsiteY253" fmla="*/ 860692 h 1383677"/>
              <a:gd name="connsiteX254" fmla="*/ 1187565 w 1365148"/>
              <a:gd name="connsiteY254" fmla="*/ 858227 h 1383677"/>
              <a:gd name="connsiteX255" fmla="*/ 1190030 w 1365148"/>
              <a:gd name="connsiteY255" fmla="*/ 855860 h 1383677"/>
              <a:gd name="connsiteX256" fmla="*/ 1192397 w 1365148"/>
              <a:gd name="connsiteY256" fmla="*/ 855860 h 1383677"/>
              <a:gd name="connsiteX257" fmla="*/ 1209159 w 1365148"/>
              <a:gd name="connsiteY257" fmla="*/ 853494 h 1383677"/>
              <a:gd name="connsiteX258" fmla="*/ 1223555 w 1365148"/>
              <a:gd name="connsiteY258" fmla="*/ 851029 h 1383677"/>
              <a:gd name="connsiteX259" fmla="*/ 1254812 w 1365148"/>
              <a:gd name="connsiteY259" fmla="*/ 843831 h 1383677"/>
              <a:gd name="connsiteX260" fmla="*/ 1281139 w 1365148"/>
              <a:gd name="connsiteY260" fmla="*/ 839098 h 1383677"/>
              <a:gd name="connsiteX261" fmla="*/ 1295535 w 1365148"/>
              <a:gd name="connsiteY261" fmla="*/ 836633 h 1383677"/>
              <a:gd name="connsiteX262" fmla="*/ 1307564 w 1365148"/>
              <a:gd name="connsiteY262" fmla="*/ 836633 h 1383677"/>
              <a:gd name="connsiteX263" fmla="*/ 1317128 w 1365148"/>
              <a:gd name="connsiteY263" fmla="*/ 788712 h 1383677"/>
              <a:gd name="connsiteX264" fmla="*/ 1300366 w 1365148"/>
              <a:gd name="connsiteY264" fmla="*/ 788712 h 1383677"/>
              <a:gd name="connsiteX265" fmla="*/ 1262010 w 1365148"/>
              <a:gd name="connsiteY265" fmla="*/ 791079 h 1383677"/>
              <a:gd name="connsiteX266" fmla="*/ 1226020 w 1365148"/>
              <a:gd name="connsiteY266" fmla="*/ 793445 h 1383677"/>
              <a:gd name="connsiteX267" fmla="*/ 1209159 w 1365148"/>
              <a:gd name="connsiteY267" fmla="*/ 791079 h 1383677"/>
              <a:gd name="connsiteX268" fmla="*/ 1192397 w 1365148"/>
              <a:gd name="connsiteY268" fmla="*/ 786247 h 1383677"/>
              <a:gd name="connsiteX269" fmla="*/ 1190030 w 1365148"/>
              <a:gd name="connsiteY269" fmla="*/ 783881 h 1383677"/>
              <a:gd name="connsiteX270" fmla="*/ 1192397 w 1365148"/>
              <a:gd name="connsiteY270" fmla="*/ 781514 h 1383677"/>
              <a:gd name="connsiteX271" fmla="*/ 1211624 w 1365148"/>
              <a:gd name="connsiteY271" fmla="*/ 774316 h 1383677"/>
              <a:gd name="connsiteX272" fmla="*/ 1230753 w 1365148"/>
              <a:gd name="connsiteY272" fmla="*/ 767118 h 1383677"/>
              <a:gd name="connsiteX273" fmla="*/ 1273941 w 1365148"/>
              <a:gd name="connsiteY273" fmla="*/ 759920 h 1383677"/>
              <a:gd name="connsiteX274" fmla="*/ 1295535 w 1365148"/>
              <a:gd name="connsiteY274" fmla="*/ 755089 h 1383677"/>
              <a:gd name="connsiteX275" fmla="*/ 1319594 w 1365148"/>
              <a:gd name="connsiteY275" fmla="*/ 755089 h 1383677"/>
              <a:gd name="connsiteX276" fmla="*/ 1321960 w 1365148"/>
              <a:gd name="connsiteY276" fmla="*/ 704703 h 1383677"/>
              <a:gd name="connsiteX277" fmla="*/ 1295535 w 1365148"/>
              <a:gd name="connsiteY277" fmla="*/ 711901 h 1383677"/>
              <a:gd name="connsiteX278" fmla="*/ 1271574 w 1365148"/>
              <a:gd name="connsiteY278" fmla="*/ 719099 h 1383677"/>
              <a:gd name="connsiteX279" fmla="*/ 1247614 w 1365148"/>
              <a:gd name="connsiteY279" fmla="*/ 723931 h 1383677"/>
              <a:gd name="connsiteX280" fmla="*/ 1221188 w 1365148"/>
              <a:gd name="connsiteY280" fmla="*/ 721466 h 1383677"/>
              <a:gd name="connsiteX281" fmla="*/ 1218822 w 1365148"/>
              <a:gd name="connsiteY281" fmla="*/ 719099 h 1383677"/>
              <a:gd name="connsiteX282" fmla="*/ 1216357 w 1365148"/>
              <a:gd name="connsiteY282" fmla="*/ 716733 h 1383677"/>
              <a:gd name="connsiteX283" fmla="*/ 1216357 w 1365148"/>
              <a:gd name="connsiteY283" fmla="*/ 714268 h 1383677"/>
              <a:gd name="connsiteX284" fmla="*/ 1218822 w 1365148"/>
              <a:gd name="connsiteY284" fmla="*/ 709535 h 1383677"/>
              <a:gd name="connsiteX285" fmla="*/ 1230753 w 1365148"/>
              <a:gd name="connsiteY285" fmla="*/ 702337 h 1383677"/>
              <a:gd name="connsiteX286" fmla="*/ 1245149 w 1365148"/>
              <a:gd name="connsiteY286" fmla="*/ 695139 h 1383677"/>
              <a:gd name="connsiteX287" fmla="*/ 1271574 w 1365148"/>
              <a:gd name="connsiteY287" fmla="*/ 683109 h 1383677"/>
              <a:gd name="connsiteX288" fmla="*/ 1319594 w 1365148"/>
              <a:gd name="connsiteY288" fmla="*/ 663882 h 1383677"/>
              <a:gd name="connsiteX289" fmla="*/ 1314762 w 1365148"/>
              <a:gd name="connsiteY289" fmla="*/ 625526 h 1383677"/>
              <a:gd name="connsiteX290" fmla="*/ 1298000 w 1365148"/>
              <a:gd name="connsiteY290" fmla="*/ 635090 h 1383677"/>
              <a:gd name="connsiteX291" fmla="*/ 1281139 w 1365148"/>
              <a:gd name="connsiteY291" fmla="*/ 642288 h 1383677"/>
              <a:gd name="connsiteX292" fmla="*/ 1252347 w 1365148"/>
              <a:gd name="connsiteY292" fmla="*/ 649486 h 1383677"/>
              <a:gd name="connsiteX293" fmla="*/ 1237951 w 1365148"/>
              <a:gd name="connsiteY293" fmla="*/ 651951 h 1383677"/>
              <a:gd name="connsiteX294" fmla="*/ 1223555 w 1365148"/>
              <a:gd name="connsiteY294" fmla="*/ 649486 h 1383677"/>
              <a:gd name="connsiteX295" fmla="*/ 1221188 w 1365148"/>
              <a:gd name="connsiteY295" fmla="*/ 647120 h 1383677"/>
              <a:gd name="connsiteX296" fmla="*/ 1221188 w 1365148"/>
              <a:gd name="connsiteY296" fmla="*/ 642288 h 1383677"/>
              <a:gd name="connsiteX297" fmla="*/ 1230753 w 1365148"/>
              <a:gd name="connsiteY297" fmla="*/ 635090 h 1383677"/>
              <a:gd name="connsiteX298" fmla="*/ 1242782 w 1365148"/>
              <a:gd name="connsiteY298" fmla="*/ 625526 h 1383677"/>
              <a:gd name="connsiteX299" fmla="*/ 1269208 w 1365148"/>
              <a:gd name="connsiteY299" fmla="*/ 611130 h 1383677"/>
              <a:gd name="connsiteX300" fmla="*/ 1288337 w 1365148"/>
              <a:gd name="connsiteY300" fmla="*/ 596734 h 1383677"/>
              <a:gd name="connsiteX301" fmla="*/ 1298000 w 1365148"/>
              <a:gd name="connsiteY301" fmla="*/ 591903 h 1383677"/>
              <a:gd name="connsiteX302" fmla="*/ 1307564 w 1365148"/>
              <a:gd name="connsiteY302" fmla="*/ 587170 h 1383677"/>
              <a:gd name="connsiteX303" fmla="*/ 1298000 w 1365148"/>
              <a:gd name="connsiteY303" fmla="*/ 546348 h 1383677"/>
              <a:gd name="connsiteX304" fmla="*/ 1285970 w 1365148"/>
              <a:gd name="connsiteY304" fmla="*/ 560744 h 1383677"/>
              <a:gd name="connsiteX305" fmla="*/ 1271574 w 1365148"/>
              <a:gd name="connsiteY305" fmla="*/ 572774 h 1383677"/>
              <a:gd name="connsiteX306" fmla="*/ 1262010 w 1365148"/>
              <a:gd name="connsiteY306" fmla="*/ 579972 h 1383677"/>
              <a:gd name="connsiteX307" fmla="*/ 1252347 w 1365148"/>
              <a:gd name="connsiteY307" fmla="*/ 587170 h 1383677"/>
              <a:gd name="connsiteX308" fmla="*/ 1240416 w 1365148"/>
              <a:gd name="connsiteY308" fmla="*/ 591903 h 1383677"/>
              <a:gd name="connsiteX309" fmla="*/ 1235584 w 1365148"/>
              <a:gd name="connsiteY309" fmla="*/ 591903 h 1383677"/>
              <a:gd name="connsiteX310" fmla="*/ 1230753 w 1365148"/>
              <a:gd name="connsiteY310" fmla="*/ 589536 h 1383677"/>
              <a:gd name="connsiteX311" fmla="*/ 1226020 w 1365148"/>
              <a:gd name="connsiteY311" fmla="*/ 584803 h 1383677"/>
              <a:gd name="connsiteX312" fmla="*/ 1226020 w 1365148"/>
              <a:gd name="connsiteY312" fmla="*/ 579972 h 1383677"/>
              <a:gd name="connsiteX313" fmla="*/ 1228386 w 1365148"/>
              <a:gd name="connsiteY313" fmla="*/ 575140 h 1383677"/>
              <a:gd name="connsiteX314" fmla="*/ 1230753 w 1365148"/>
              <a:gd name="connsiteY314" fmla="*/ 570407 h 1383677"/>
              <a:gd name="connsiteX315" fmla="*/ 1237951 w 1365148"/>
              <a:gd name="connsiteY315" fmla="*/ 560744 h 1383677"/>
              <a:gd name="connsiteX316" fmla="*/ 1245149 w 1365148"/>
              <a:gd name="connsiteY316" fmla="*/ 553546 h 1383677"/>
              <a:gd name="connsiteX317" fmla="*/ 1266743 w 1365148"/>
              <a:gd name="connsiteY317" fmla="*/ 534418 h 1383677"/>
              <a:gd name="connsiteX318" fmla="*/ 1276406 w 1365148"/>
              <a:gd name="connsiteY318" fmla="*/ 522388 h 1383677"/>
              <a:gd name="connsiteX319" fmla="*/ 1281139 w 1365148"/>
              <a:gd name="connsiteY319" fmla="*/ 520022 h 1383677"/>
              <a:gd name="connsiteX320" fmla="*/ 1288337 w 1365148"/>
              <a:gd name="connsiteY320" fmla="*/ 517557 h 1383677"/>
              <a:gd name="connsiteX321" fmla="*/ 1271574 w 1365148"/>
              <a:gd name="connsiteY321" fmla="*/ 476834 h 1383677"/>
              <a:gd name="connsiteX322" fmla="*/ 1264376 w 1365148"/>
              <a:gd name="connsiteY322" fmla="*/ 484032 h 1383677"/>
              <a:gd name="connsiteX323" fmla="*/ 1249980 w 1365148"/>
              <a:gd name="connsiteY323" fmla="*/ 493596 h 1383677"/>
              <a:gd name="connsiteX324" fmla="*/ 1237951 w 1365148"/>
              <a:gd name="connsiteY324" fmla="*/ 503161 h 1383677"/>
              <a:gd name="connsiteX325" fmla="*/ 1230753 w 1365148"/>
              <a:gd name="connsiteY325" fmla="*/ 507992 h 1383677"/>
              <a:gd name="connsiteX326" fmla="*/ 1226020 w 1365148"/>
              <a:gd name="connsiteY326" fmla="*/ 510359 h 1383677"/>
              <a:gd name="connsiteX327" fmla="*/ 1218822 w 1365148"/>
              <a:gd name="connsiteY327" fmla="*/ 507992 h 1383677"/>
              <a:gd name="connsiteX328" fmla="*/ 1216357 w 1365148"/>
              <a:gd name="connsiteY328" fmla="*/ 503161 h 1383677"/>
              <a:gd name="connsiteX329" fmla="*/ 1213990 w 1365148"/>
              <a:gd name="connsiteY329" fmla="*/ 498428 h 1383677"/>
              <a:gd name="connsiteX330" fmla="*/ 1213990 w 1365148"/>
              <a:gd name="connsiteY330" fmla="*/ 491230 h 1383677"/>
              <a:gd name="connsiteX331" fmla="*/ 1218822 w 1365148"/>
              <a:gd name="connsiteY331" fmla="*/ 481567 h 1383677"/>
              <a:gd name="connsiteX332" fmla="*/ 1226020 w 1365148"/>
              <a:gd name="connsiteY332" fmla="*/ 472002 h 1383677"/>
              <a:gd name="connsiteX333" fmla="*/ 1235584 w 1365148"/>
              <a:gd name="connsiteY333" fmla="*/ 462438 h 1383677"/>
              <a:gd name="connsiteX334" fmla="*/ 1245149 w 1365148"/>
              <a:gd name="connsiteY334" fmla="*/ 455240 h 1383677"/>
              <a:gd name="connsiteX335" fmla="*/ 1252347 w 1365148"/>
              <a:gd name="connsiteY335" fmla="*/ 452775 h 1383677"/>
              <a:gd name="connsiteX336" fmla="*/ 1259545 w 1365148"/>
              <a:gd name="connsiteY336" fmla="*/ 450409 h 1383677"/>
              <a:gd name="connsiteX337" fmla="*/ 1245149 w 1365148"/>
              <a:gd name="connsiteY337" fmla="*/ 423983 h 1383677"/>
              <a:gd name="connsiteX338" fmla="*/ 1235584 w 1365148"/>
              <a:gd name="connsiteY338" fmla="*/ 431181 h 1383677"/>
              <a:gd name="connsiteX339" fmla="*/ 1226020 w 1365148"/>
              <a:gd name="connsiteY339" fmla="*/ 433646 h 1383677"/>
              <a:gd name="connsiteX340" fmla="*/ 1216357 w 1365148"/>
              <a:gd name="connsiteY340" fmla="*/ 436013 h 1383677"/>
              <a:gd name="connsiteX341" fmla="*/ 1211624 w 1365148"/>
              <a:gd name="connsiteY341" fmla="*/ 433646 h 1383677"/>
              <a:gd name="connsiteX342" fmla="*/ 1206792 w 1365148"/>
              <a:gd name="connsiteY342" fmla="*/ 431181 h 1383677"/>
              <a:gd name="connsiteX343" fmla="*/ 1204426 w 1365148"/>
              <a:gd name="connsiteY343" fmla="*/ 421617 h 1383677"/>
              <a:gd name="connsiteX344" fmla="*/ 1204426 w 1365148"/>
              <a:gd name="connsiteY344" fmla="*/ 414419 h 1383677"/>
              <a:gd name="connsiteX345" fmla="*/ 1209159 w 1365148"/>
              <a:gd name="connsiteY345" fmla="*/ 409587 h 1383677"/>
              <a:gd name="connsiteX346" fmla="*/ 1216357 w 1365148"/>
              <a:gd name="connsiteY346" fmla="*/ 402389 h 1383677"/>
              <a:gd name="connsiteX347" fmla="*/ 1226020 w 1365148"/>
              <a:gd name="connsiteY347" fmla="*/ 392825 h 1383677"/>
              <a:gd name="connsiteX348" fmla="*/ 1211624 w 1365148"/>
              <a:gd name="connsiteY348" fmla="*/ 371231 h 1383677"/>
              <a:gd name="connsiteX349" fmla="*/ 1206792 w 1365148"/>
              <a:gd name="connsiteY349" fmla="*/ 376063 h 1383677"/>
              <a:gd name="connsiteX350" fmla="*/ 1197228 w 1365148"/>
              <a:gd name="connsiteY350" fmla="*/ 380796 h 1383677"/>
              <a:gd name="connsiteX351" fmla="*/ 1180367 w 1365148"/>
              <a:gd name="connsiteY351" fmla="*/ 380796 h 1383677"/>
              <a:gd name="connsiteX352" fmla="*/ 1175634 w 1365148"/>
              <a:gd name="connsiteY352" fmla="*/ 378429 h 1383677"/>
              <a:gd name="connsiteX353" fmla="*/ 1173169 w 1365148"/>
              <a:gd name="connsiteY353" fmla="*/ 373598 h 1383677"/>
              <a:gd name="connsiteX354" fmla="*/ 1175634 w 1365148"/>
              <a:gd name="connsiteY354" fmla="*/ 364033 h 1383677"/>
              <a:gd name="connsiteX355" fmla="*/ 1178001 w 1365148"/>
              <a:gd name="connsiteY355" fmla="*/ 356835 h 1383677"/>
              <a:gd name="connsiteX356" fmla="*/ 1190030 w 1365148"/>
              <a:gd name="connsiteY356" fmla="*/ 344806 h 1383677"/>
              <a:gd name="connsiteX357" fmla="*/ 1192397 w 1365148"/>
              <a:gd name="connsiteY357" fmla="*/ 340073 h 1383677"/>
              <a:gd name="connsiteX358" fmla="*/ 1173169 w 1365148"/>
              <a:gd name="connsiteY358" fmla="*/ 316014 h 1383677"/>
              <a:gd name="connsiteX359" fmla="*/ 1163605 w 1365148"/>
              <a:gd name="connsiteY359" fmla="*/ 320846 h 1383677"/>
              <a:gd name="connsiteX360" fmla="*/ 1154040 w 1365148"/>
              <a:gd name="connsiteY360" fmla="*/ 328043 h 1383677"/>
              <a:gd name="connsiteX361" fmla="*/ 1142011 w 1365148"/>
              <a:gd name="connsiteY361" fmla="*/ 328043 h 1383677"/>
              <a:gd name="connsiteX362" fmla="*/ 1139644 w 1365148"/>
              <a:gd name="connsiteY362" fmla="*/ 323212 h 1383677"/>
              <a:gd name="connsiteX363" fmla="*/ 1137179 w 1365148"/>
              <a:gd name="connsiteY363" fmla="*/ 316014 h 1383677"/>
              <a:gd name="connsiteX364" fmla="*/ 1142011 w 1365148"/>
              <a:gd name="connsiteY364" fmla="*/ 308816 h 1383677"/>
              <a:gd name="connsiteX365" fmla="*/ 1146842 w 1365148"/>
              <a:gd name="connsiteY365" fmla="*/ 301618 h 1383677"/>
              <a:gd name="connsiteX366" fmla="*/ 1156407 w 1365148"/>
              <a:gd name="connsiteY366" fmla="*/ 294420 h 1383677"/>
              <a:gd name="connsiteX367" fmla="*/ 1144377 w 1365148"/>
              <a:gd name="connsiteY367" fmla="*/ 280024 h 1383677"/>
              <a:gd name="connsiteX368" fmla="*/ 1137179 w 1365148"/>
              <a:gd name="connsiteY368" fmla="*/ 284856 h 1383677"/>
              <a:gd name="connsiteX369" fmla="*/ 1129981 w 1365148"/>
              <a:gd name="connsiteY369" fmla="*/ 289687 h 1383677"/>
              <a:gd name="connsiteX370" fmla="*/ 1120417 w 1365148"/>
              <a:gd name="connsiteY370" fmla="*/ 289687 h 1383677"/>
              <a:gd name="connsiteX371" fmla="*/ 1115586 w 1365148"/>
              <a:gd name="connsiteY371" fmla="*/ 287222 h 1383677"/>
              <a:gd name="connsiteX372" fmla="*/ 1110853 w 1365148"/>
              <a:gd name="connsiteY372" fmla="*/ 287222 h 1383677"/>
              <a:gd name="connsiteX373" fmla="*/ 1110853 w 1365148"/>
              <a:gd name="connsiteY373" fmla="*/ 282489 h 1383677"/>
              <a:gd name="connsiteX374" fmla="*/ 1113219 w 1365148"/>
              <a:gd name="connsiteY374" fmla="*/ 280024 h 1383677"/>
              <a:gd name="connsiteX375" fmla="*/ 1113219 w 1365148"/>
              <a:gd name="connsiteY375" fmla="*/ 272826 h 1383677"/>
              <a:gd name="connsiteX376" fmla="*/ 1120417 w 1365148"/>
              <a:gd name="connsiteY376" fmla="*/ 265628 h 1383677"/>
              <a:gd name="connsiteX377" fmla="*/ 1125248 w 1365148"/>
              <a:gd name="connsiteY377" fmla="*/ 260895 h 1383677"/>
              <a:gd name="connsiteX378" fmla="*/ 1098823 w 1365148"/>
              <a:gd name="connsiteY378" fmla="*/ 236837 h 1383677"/>
              <a:gd name="connsiteX379" fmla="*/ 1072398 w 1365148"/>
              <a:gd name="connsiteY379" fmla="*/ 215243 h 1383677"/>
              <a:gd name="connsiteX380" fmla="*/ 1046071 w 1365148"/>
              <a:gd name="connsiteY380" fmla="*/ 193649 h 1383677"/>
              <a:gd name="connsiteX381" fmla="*/ 1017279 w 1365148"/>
              <a:gd name="connsiteY381" fmla="*/ 172055 h 1383677"/>
              <a:gd name="connsiteX382" fmla="*/ 981289 w 1365148"/>
              <a:gd name="connsiteY382" fmla="*/ 150461 h 1383677"/>
              <a:gd name="connsiteX383" fmla="*/ 942834 w 1365148"/>
              <a:gd name="connsiteY383" fmla="*/ 131332 h 1383677"/>
              <a:gd name="connsiteX384" fmla="*/ 904478 w 1365148"/>
              <a:gd name="connsiteY384" fmla="*/ 112105 h 1383677"/>
              <a:gd name="connsiteX385" fmla="*/ 866122 w 1365148"/>
              <a:gd name="connsiteY385" fmla="*/ 95343 h 1383677"/>
              <a:gd name="connsiteX386" fmla="*/ 825300 w 1365148"/>
              <a:gd name="connsiteY386" fmla="*/ 80947 h 1383677"/>
              <a:gd name="connsiteX387" fmla="*/ 784479 w 1365148"/>
              <a:gd name="connsiteY387" fmla="*/ 71284 h 1383677"/>
              <a:gd name="connsiteX388" fmla="*/ 743756 w 1365148"/>
              <a:gd name="connsiteY388" fmla="*/ 64086 h 1383677"/>
              <a:gd name="connsiteX389" fmla="*/ 700569 w 1365148"/>
              <a:gd name="connsiteY389" fmla="*/ 64086 h 1383677"/>
              <a:gd name="connsiteX390" fmla="*/ 698202 w 1365148"/>
              <a:gd name="connsiteY390" fmla="*/ 66551 h 1383677"/>
              <a:gd name="connsiteX391" fmla="*/ 695737 w 1365148"/>
              <a:gd name="connsiteY391" fmla="*/ 68917 h 1383677"/>
              <a:gd name="connsiteX392" fmla="*/ 691004 w 1365148"/>
              <a:gd name="connsiteY392" fmla="*/ 71284 h 1383677"/>
              <a:gd name="connsiteX393" fmla="*/ 686173 w 1365148"/>
              <a:gd name="connsiteY393" fmla="*/ 68917 h 1383677"/>
              <a:gd name="connsiteX394" fmla="*/ 681341 w 1365148"/>
              <a:gd name="connsiteY394" fmla="*/ 64086 h 1383677"/>
              <a:gd name="connsiteX395" fmla="*/ 347412 w 1365148"/>
              <a:gd name="connsiteY395" fmla="*/ 36745 h 1383677"/>
              <a:gd name="connsiteX396" fmla="*/ 347868 w 1365148"/>
              <a:gd name="connsiteY396" fmla="*/ 37759 h 1383677"/>
              <a:gd name="connsiteX397" fmla="*/ 350235 w 1365148"/>
              <a:gd name="connsiteY397" fmla="*/ 44957 h 1383677"/>
              <a:gd name="connsiteX398" fmla="*/ 347868 w 1365148"/>
              <a:gd name="connsiteY398" fmla="*/ 52155 h 1383677"/>
              <a:gd name="connsiteX399" fmla="*/ 345502 w 1365148"/>
              <a:gd name="connsiteY399" fmla="*/ 56888 h 1383677"/>
              <a:gd name="connsiteX400" fmla="*/ 340670 w 1365148"/>
              <a:gd name="connsiteY400" fmla="*/ 59353 h 1383677"/>
              <a:gd name="connsiteX401" fmla="*/ 333472 w 1365148"/>
              <a:gd name="connsiteY401" fmla="*/ 61719 h 1383677"/>
              <a:gd name="connsiteX402" fmla="*/ 326275 w 1365148"/>
              <a:gd name="connsiteY402" fmla="*/ 61719 h 1383677"/>
              <a:gd name="connsiteX403" fmla="*/ 321443 w 1365148"/>
              <a:gd name="connsiteY403" fmla="*/ 56888 h 1383677"/>
              <a:gd name="connsiteX404" fmla="*/ 317144 w 1365148"/>
              <a:gd name="connsiteY404" fmla="*/ 50350 h 1383677"/>
              <a:gd name="connsiteX405" fmla="*/ 347412 w 1365148"/>
              <a:gd name="connsiteY405" fmla="*/ 36745 h 1383677"/>
              <a:gd name="connsiteX406" fmla="*/ 626223 w 1365148"/>
              <a:gd name="connsiteY406" fmla="*/ 30561 h 1383677"/>
              <a:gd name="connsiteX407" fmla="*/ 647816 w 1365148"/>
              <a:gd name="connsiteY407" fmla="*/ 30561 h 1383677"/>
              <a:gd name="connsiteX408" fmla="*/ 669410 w 1365148"/>
              <a:gd name="connsiteY408" fmla="*/ 35294 h 1383677"/>
              <a:gd name="connsiteX409" fmla="*/ 748588 w 1365148"/>
              <a:gd name="connsiteY409" fmla="*/ 35294 h 1383677"/>
              <a:gd name="connsiteX410" fmla="*/ 772548 w 1365148"/>
              <a:gd name="connsiteY410" fmla="*/ 40125 h 1383677"/>
              <a:gd name="connsiteX411" fmla="*/ 825300 w 1365148"/>
              <a:gd name="connsiteY411" fmla="*/ 49690 h 1383677"/>
              <a:gd name="connsiteX412" fmla="*/ 873320 w 1365148"/>
              <a:gd name="connsiteY412" fmla="*/ 64086 h 1383677"/>
              <a:gd name="connsiteX413" fmla="*/ 930904 w 1365148"/>
              <a:gd name="connsiteY413" fmla="*/ 85680 h 1383677"/>
              <a:gd name="connsiteX414" fmla="*/ 988487 w 1365148"/>
              <a:gd name="connsiteY414" fmla="*/ 114471 h 1383677"/>
              <a:gd name="connsiteX415" fmla="*/ 1046071 w 1365148"/>
              <a:gd name="connsiteY415" fmla="*/ 143263 h 1383677"/>
              <a:gd name="connsiteX416" fmla="*/ 1072398 w 1365148"/>
              <a:gd name="connsiteY416" fmla="*/ 160124 h 1383677"/>
              <a:gd name="connsiteX417" fmla="*/ 1096457 w 1365148"/>
              <a:gd name="connsiteY417" fmla="*/ 179253 h 1383677"/>
              <a:gd name="connsiteX418" fmla="*/ 1139644 w 1365148"/>
              <a:gd name="connsiteY418" fmla="*/ 215243 h 1383677"/>
              <a:gd name="connsiteX419" fmla="*/ 1180367 w 1365148"/>
              <a:gd name="connsiteY419" fmla="*/ 253697 h 1383677"/>
              <a:gd name="connsiteX420" fmla="*/ 1218822 w 1365148"/>
              <a:gd name="connsiteY420" fmla="*/ 296885 h 1383677"/>
              <a:gd name="connsiteX421" fmla="*/ 1252347 w 1365148"/>
              <a:gd name="connsiteY421" fmla="*/ 342439 h 1383677"/>
              <a:gd name="connsiteX422" fmla="*/ 1281139 w 1365148"/>
              <a:gd name="connsiteY422" fmla="*/ 392825 h 1383677"/>
              <a:gd name="connsiteX423" fmla="*/ 1307564 w 1365148"/>
              <a:gd name="connsiteY423" fmla="*/ 443211 h 1383677"/>
              <a:gd name="connsiteX424" fmla="*/ 1329158 w 1365148"/>
              <a:gd name="connsiteY424" fmla="*/ 495963 h 1383677"/>
              <a:gd name="connsiteX425" fmla="*/ 1345920 w 1365148"/>
              <a:gd name="connsiteY425" fmla="*/ 548813 h 1383677"/>
              <a:gd name="connsiteX426" fmla="*/ 1355583 w 1365148"/>
              <a:gd name="connsiteY426" fmla="*/ 603932 h 1383677"/>
              <a:gd name="connsiteX427" fmla="*/ 1362781 w 1365148"/>
              <a:gd name="connsiteY427" fmla="*/ 656684 h 1383677"/>
              <a:gd name="connsiteX428" fmla="*/ 1365148 w 1365148"/>
              <a:gd name="connsiteY428" fmla="*/ 711901 h 1383677"/>
              <a:gd name="connsiteX429" fmla="*/ 1362781 w 1365148"/>
              <a:gd name="connsiteY429" fmla="*/ 767118 h 1383677"/>
              <a:gd name="connsiteX430" fmla="*/ 1357950 w 1365148"/>
              <a:gd name="connsiteY430" fmla="*/ 819871 h 1383677"/>
              <a:gd name="connsiteX431" fmla="*/ 1348385 w 1365148"/>
              <a:gd name="connsiteY431" fmla="*/ 872623 h 1383677"/>
              <a:gd name="connsiteX432" fmla="*/ 1333990 w 1365148"/>
              <a:gd name="connsiteY432" fmla="*/ 923008 h 1383677"/>
              <a:gd name="connsiteX433" fmla="*/ 1314762 w 1365148"/>
              <a:gd name="connsiteY433" fmla="*/ 973394 h 1383677"/>
              <a:gd name="connsiteX434" fmla="*/ 1293168 w 1365148"/>
              <a:gd name="connsiteY434" fmla="*/ 1021413 h 1383677"/>
              <a:gd name="connsiteX435" fmla="*/ 1266743 w 1365148"/>
              <a:gd name="connsiteY435" fmla="*/ 1066967 h 1383677"/>
              <a:gd name="connsiteX436" fmla="*/ 1235584 w 1365148"/>
              <a:gd name="connsiteY436" fmla="*/ 1110155 h 1383677"/>
              <a:gd name="connsiteX437" fmla="*/ 1201961 w 1365148"/>
              <a:gd name="connsiteY437" fmla="*/ 1153343 h 1383677"/>
              <a:gd name="connsiteX438" fmla="*/ 1165971 w 1365148"/>
              <a:gd name="connsiteY438" fmla="*/ 1191798 h 1383677"/>
              <a:gd name="connsiteX439" fmla="*/ 1125248 w 1365148"/>
              <a:gd name="connsiteY439" fmla="*/ 1225322 h 1383677"/>
              <a:gd name="connsiteX440" fmla="*/ 1079596 w 1365148"/>
              <a:gd name="connsiteY440" fmla="*/ 1256579 h 1383677"/>
              <a:gd name="connsiteX441" fmla="*/ 1031675 w 1365148"/>
              <a:gd name="connsiteY441" fmla="*/ 1285371 h 1383677"/>
              <a:gd name="connsiteX442" fmla="*/ 990854 w 1365148"/>
              <a:gd name="connsiteY442" fmla="*/ 1306965 h 1383677"/>
              <a:gd name="connsiteX443" fmla="*/ 947666 w 1365148"/>
              <a:gd name="connsiteY443" fmla="*/ 1323727 h 1383677"/>
              <a:gd name="connsiteX444" fmla="*/ 904478 w 1365148"/>
              <a:gd name="connsiteY444" fmla="*/ 1340489 h 1383677"/>
              <a:gd name="connsiteX445" fmla="*/ 858924 w 1365148"/>
              <a:gd name="connsiteY445" fmla="*/ 1352519 h 1383677"/>
              <a:gd name="connsiteX446" fmla="*/ 815736 w 1365148"/>
              <a:gd name="connsiteY446" fmla="*/ 1364548 h 1383677"/>
              <a:gd name="connsiteX447" fmla="*/ 770182 w 1365148"/>
              <a:gd name="connsiteY447" fmla="*/ 1371746 h 1383677"/>
              <a:gd name="connsiteX448" fmla="*/ 724529 w 1365148"/>
              <a:gd name="connsiteY448" fmla="*/ 1378944 h 1383677"/>
              <a:gd name="connsiteX449" fmla="*/ 676608 w 1365148"/>
              <a:gd name="connsiteY449" fmla="*/ 1381311 h 1383677"/>
              <a:gd name="connsiteX450" fmla="*/ 630955 w 1365148"/>
              <a:gd name="connsiteY450" fmla="*/ 1383677 h 1383677"/>
              <a:gd name="connsiteX451" fmla="*/ 585401 w 1365148"/>
              <a:gd name="connsiteY451" fmla="*/ 1381311 h 1383677"/>
              <a:gd name="connsiteX452" fmla="*/ 539847 w 1365148"/>
              <a:gd name="connsiteY452" fmla="*/ 1376479 h 1383677"/>
              <a:gd name="connsiteX453" fmla="*/ 494194 w 1365148"/>
              <a:gd name="connsiteY453" fmla="*/ 1369281 h 1383677"/>
              <a:gd name="connsiteX454" fmla="*/ 448640 w 1365148"/>
              <a:gd name="connsiteY454" fmla="*/ 1359717 h 1383677"/>
              <a:gd name="connsiteX455" fmla="*/ 405452 w 1365148"/>
              <a:gd name="connsiteY455" fmla="*/ 1347687 h 1383677"/>
              <a:gd name="connsiteX456" fmla="*/ 359898 w 1365148"/>
              <a:gd name="connsiteY456" fmla="*/ 1330925 h 1383677"/>
              <a:gd name="connsiteX457" fmla="*/ 319077 w 1365148"/>
              <a:gd name="connsiteY457" fmla="*/ 1314163 h 1383677"/>
              <a:gd name="connsiteX458" fmla="*/ 316710 w 1365148"/>
              <a:gd name="connsiteY458" fmla="*/ 1311698 h 1383677"/>
              <a:gd name="connsiteX459" fmla="*/ 309512 w 1365148"/>
              <a:gd name="connsiteY459" fmla="*/ 1311698 h 1383677"/>
              <a:gd name="connsiteX460" fmla="*/ 304681 w 1365148"/>
              <a:gd name="connsiteY460" fmla="*/ 1306965 h 1383677"/>
              <a:gd name="connsiteX461" fmla="*/ 271057 w 1365148"/>
              <a:gd name="connsiteY461" fmla="*/ 1287737 h 1383677"/>
              <a:gd name="connsiteX462" fmla="*/ 237532 w 1365148"/>
              <a:gd name="connsiteY462" fmla="*/ 1266144 h 1383677"/>
              <a:gd name="connsiteX463" fmla="*/ 208741 w 1365148"/>
              <a:gd name="connsiteY463" fmla="*/ 1242183 h 1383677"/>
              <a:gd name="connsiteX464" fmla="*/ 179949 w 1365148"/>
              <a:gd name="connsiteY464" fmla="*/ 1215758 h 1383677"/>
              <a:gd name="connsiteX465" fmla="*/ 153523 w 1365148"/>
              <a:gd name="connsiteY465" fmla="*/ 1186966 h 1383677"/>
              <a:gd name="connsiteX466" fmla="*/ 127098 w 1365148"/>
              <a:gd name="connsiteY466" fmla="*/ 1155808 h 1383677"/>
              <a:gd name="connsiteX467" fmla="*/ 105504 w 1365148"/>
              <a:gd name="connsiteY467" fmla="*/ 1124551 h 1383677"/>
              <a:gd name="connsiteX468" fmla="*/ 83910 w 1365148"/>
              <a:gd name="connsiteY468" fmla="*/ 1088561 h 1383677"/>
              <a:gd name="connsiteX469" fmla="*/ 67148 w 1365148"/>
              <a:gd name="connsiteY469" fmla="*/ 1055036 h 1383677"/>
              <a:gd name="connsiteX470" fmla="*/ 50385 w 1365148"/>
              <a:gd name="connsiteY470" fmla="*/ 1019047 h 1383677"/>
              <a:gd name="connsiteX471" fmla="*/ 35990 w 1365148"/>
              <a:gd name="connsiteY471" fmla="*/ 980592 h 1383677"/>
              <a:gd name="connsiteX472" fmla="*/ 23960 w 1365148"/>
              <a:gd name="connsiteY472" fmla="*/ 942236 h 1383677"/>
              <a:gd name="connsiteX473" fmla="*/ 14396 w 1365148"/>
              <a:gd name="connsiteY473" fmla="*/ 903880 h 1383677"/>
              <a:gd name="connsiteX474" fmla="*/ 7198 w 1365148"/>
              <a:gd name="connsiteY474" fmla="*/ 865425 h 1383677"/>
              <a:gd name="connsiteX475" fmla="*/ 2366 w 1365148"/>
              <a:gd name="connsiteY475" fmla="*/ 827069 h 1383677"/>
              <a:gd name="connsiteX476" fmla="*/ 0 w 1365148"/>
              <a:gd name="connsiteY476" fmla="*/ 786247 h 1383677"/>
              <a:gd name="connsiteX477" fmla="*/ 0 w 1365148"/>
              <a:gd name="connsiteY477" fmla="*/ 745525 h 1383677"/>
              <a:gd name="connsiteX478" fmla="*/ 0 w 1365148"/>
              <a:gd name="connsiteY478" fmla="*/ 704703 h 1383677"/>
              <a:gd name="connsiteX479" fmla="*/ 4733 w 1365148"/>
              <a:gd name="connsiteY479" fmla="*/ 663882 h 1383677"/>
              <a:gd name="connsiteX480" fmla="*/ 9564 w 1365148"/>
              <a:gd name="connsiteY480" fmla="*/ 623159 h 1383677"/>
              <a:gd name="connsiteX481" fmla="*/ 16762 w 1365148"/>
              <a:gd name="connsiteY481" fmla="*/ 582338 h 1383677"/>
              <a:gd name="connsiteX482" fmla="*/ 28792 w 1365148"/>
              <a:gd name="connsiteY482" fmla="*/ 541616 h 1383677"/>
              <a:gd name="connsiteX483" fmla="*/ 40722 w 1365148"/>
              <a:gd name="connsiteY483" fmla="*/ 500794 h 1383677"/>
              <a:gd name="connsiteX484" fmla="*/ 55118 w 1365148"/>
              <a:gd name="connsiteY484" fmla="*/ 459973 h 1383677"/>
              <a:gd name="connsiteX485" fmla="*/ 71979 w 1365148"/>
              <a:gd name="connsiteY485" fmla="*/ 421617 h 1383677"/>
              <a:gd name="connsiteX486" fmla="*/ 88742 w 1365148"/>
              <a:gd name="connsiteY486" fmla="*/ 385627 h 1383677"/>
              <a:gd name="connsiteX487" fmla="*/ 110336 w 1365148"/>
              <a:gd name="connsiteY487" fmla="*/ 349637 h 1383677"/>
              <a:gd name="connsiteX488" fmla="*/ 134296 w 1365148"/>
              <a:gd name="connsiteY488" fmla="*/ 313648 h 1383677"/>
              <a:gd name="connsiteX489" fmla="*/ 158355 w 1365148"/>
              <a:gd name="connsiteY489" fmla="*/ 280024 h 1383677"/>
              <a:gd name="connsiteX490" fmla="*/ 184682 w 1365148"/>
              <a:gd name="connsiteY490" fmla="*/ 248866 h 1383677"/>
              <a:gd name="connsiteX491" fmla="*/ 213474 w 1365148"/>
              <a:gd name="connsiteY491" fmla="*/ 220074 h 1383677"/>
              <a:gd name="connsiteX492" fmla="*/ 244730 w 1365148"/>
              <a:gd name="connsiteY492" fmla="*/ 191282 h 1383677"/>
              <a:gd name="connsiteX493" fmla="*/ 273522 w 1365148"/>
              <a:gd name="connsiteY493" fmla="*/ 169689 h 1383677"/>
              <a:gd name="connsiteX494" fmla="*/ 302314 w 1365148"/>
              <a:gd name="connsiteY494" fmla="*/ 150461 h 1383677"/>
              <a:gd name="connsiteX495" fmla="*/ 333472 w 1365148"/>
              <a:gd name="connsiteY495" fmla="*/ 133699 h 1383677"/>
              <a:gd name="connsiteX496" fmla="*/ 364631 w 1365148"/>
              <a:gd name="connsiteY496" fmla="*/ 116936 h 1383677"/>
              <a:gd name="connsiteX497" fmla="*/ 427046 w 1365148"/>
              <a:gd name="connsiteY497" fmla="*/ 88145 h 1383677"/>
              <a:gd name="connsiteX498" fmla="*/ 494194 w 1365148"/>
              <a:gd name="connsiteY498" fmla="*/ 64086 h 1383677"/>
              <a:gd name="connsiteX499" fmla="*/ 532649 w 1365148"/>
              <a:gd name="connsiteY499" fmla="*/ 49690 h 1383677"/>
              <a:gd name="connsiteX500" fmla="*/ 578203 w 1365148"/>
              <a:gd name="connsiteY500" fmla="*/ 37759 h 1383677"/>
              <a:gd name="connsiteX501" fmla="*/ 602164 w 1365148"/>
              <a:gd name="connsiteY501" fmla="*/ 32927 h 1383677"/>
              <a:gd name="connsiteX502" fmla="*/ 626223 w 1365148"/>
              <a:gd name="connsiteY502" fmla="*/ 30561 h 1383677"/>
              <a:gd name="connsiteX503" fmla="*/ 498438 w 1365148"/>
              <a:gd name="connsiteY503" fmla="*/ 0 h 1383677"/>
              <a:gd name="connsiteX504" fmla="*/ 515080 w 1365148"/>
              <a:gd name="connsiteY504" fmla="*/ 12 h 1383677"/>
              <a:gd name="connsiteX505" fmla="*/ 508590 w 1365148"/>
              <a:gd name="connsiteY505" fmla="*/ 6502 h 1383677"/>
              <a:gd name="connsiteX506" fmla="*/ 501392 w 1365148"/>
              <a:gd name="connsiteY506" fmla="*/ 11334 h 1383677"/>
              <a:gd name="connsiteX507" fmla="*/ 491828 w 1365148"/>
              <a:gd name="connsiteY507" fmla="*/ 11334 h 1383677"/>
              <a:gd name="connsiteX508" fmla="*/ 484630 w 1365148"/>
              <a:gd name="connsiteY508" fmla="*/ 6502 h 1383677"/>
              <a:gd name="connsiteX509" fmla="*/ 477432 w 1365148"/>
              <a:gd name="connsiteY509" fmla="*/ 4136 h 1383677"/>
              <a:gd name="connsiteX510" fmla="*/ 476285 w 1365148"/>
              <a:gd name="connsiteY510" fmla="*/ 2410 h 1383677"/>
              <a:gd name="connsiteX511" fmla="*/ 498438 w 1365148"/>
              <a:gd name="connsiteY511" fmla="*/ 0 h 1383677"/>
              <a:gd name="connsiteX0" fmla="*/ 186401 w 1365148"/>
              <a:gd name="connsiteY0" fmla="*/ 169689 h 1383677"/>
              <a:gd name="connsiteX1" fmla="*/ 191880 w 1365148"/>
              <a:gd name="connsiteY1" fmla="*/ 169689 h 1383677"/>
              <a:gd name="connsiteX2" fmla="*/ 186401 w 1365148"/>
              <a:gd name="connsiteY2" fmla="*/ 169689 h 1383677"/>
              <a:gd name="connsiteX3" fmla="*/ 1140933 w 1365148"/>
              <a:gd name="connsiteY3" fmla="*/ 140034 h 1383677"/>
              <a:gd name="connsiteX4" fmla="*/ 1170278 w 1365148"/>
              <a:gd name="connsiteY4" fmla="*/ 162729 h 1383677"/>
              <a:gd name="connsiteX5" fmla="*/ 1171598 w 1365148"/>
              <a:gd name="connsiteY5" fmla="*/ 164112 h 1383677"/>
              <a:gd name="connsiteX6" fmla="*/ 1163605 w 1365148"/>
              <a:gd name="connsiteY6" fmla="*/ 167322 h 1383677"/>
              <a:gd name="connsiteX7" fmla="*/ 1154040 w 1365148"/>
              <a:gd name="connsiteY7" fmla="*/ 167322 h 1383677"/>
              <a:gd name="connsiteX8" fmla="*/ 1144377 w 1365148"/>
              <a:gd name="connsiteY8" fmla="*/ 162491 h 1383677"/>
              <a:gd name="connsiteX9" fmla="*/ 1139644 w 1365148"/>
              <a:gd name="connsiteY9" fmla="*/ 155293 h 1383677"/>
              <a:gd name="connsiteX10" fmla="*/ 1137179 w 1365148"/>
              <a:gd name="connsiteY10" fmla="*/ 150461 h 1383677"/>
              <a:gd name="connsiteX11" fmla="*/ 1139644 w 1365148"/>
              <a:gd name="connsiteY11" fmla="*/ 143263 h 1383677"/>
              <a:gd name="connsiteX12" fmla="*/ 1140933 w 1365148"/>
              <a:gd name="connsiteY12" fmla="*/ 140034 h 1383677"/>
              <a:gd name="connsiteX13" fmla="*/ 681341 w 1365148"/>
              <a:gd name="connsiteY13" fmla="*/ 64086 h 1383677"/>
              <a:gd name="connsiteX14" fmla="*/ 645351 w 1365148"/>
              <a:gd name="connsiteY14" fmla="*/ 68917 h 1383677"/>
              <a:gd name="connsiteX15" fmla="*/ 609362 w 1365148"/>
              <a:gd name="connsiteY15" fmla="*/ 78482 h 1383677"/>
              <a:gd name="connsiteX16" fmla="*/ 602164 w 1365148"/>
              <a:gd name="connsiteY16" fmla="*/ 78482 h 1383677"/>
              <a:gd name="connsiteX17" fmla="*/ 597431 w 1365148"/>
              <a:gd name="connsiteY17" fmla="*/ 76115 h 1383677"/>
              <a:gd name="connsiteX18" fmla="*/ 594966 w 1365148"/>
              <a:gd name="connsiteY18" fmla="*/ 71284 h 1383677"/>
              <a:gd name="connsiteX19" fmla="*/ 592599 w 1365148"/>
              <a:gd name="connsiteY19" fmla="*/ 66551 h 1383677"/>
              <a:gd name="connsiteX20" fmla="*/ 566174 w 1365148"/>
              <a:gd name="connsiteY20" fmla="*/ 73749 h 1383677"/>
              <a:gd name="connsiteX21" fmla="*/ 508590 w 1365148"/>
              <a:gd name="connsiteY21" fmla="*/ 90511 h 1383677"/>
              <a:gd name="connsiteX22" fmla="*/ 453471 w 1365148"/>
              <a:gd name="connsiteY22" fmla="*/ 114471 h 1383677"/>
              <a:gd name="connsiteX23" fmla="*/ 386225 w 1365148"/>
              <a:gd name="connsiteY23" fmla="*/ 143263 h 1383677"/>
              <a:gd name="connsiteX24" fmla="*/ 355066 w 1365148"/>
              <a:gd name="connsiteY24" fmla="*/ 157659 h 1383677"/>
              <a:gd name="connsiteX25" fmla="*/ 326275 w 1365148"/>
              <a:gd name="connsiteY25" fmla="*/ 176886 h 1383677"/>
              <a:gd name="connsiteX26" fmla="*/ 297483 w 1365148"/>
              <a:gd name="connsiteY26" fmla="*/ 193649 h 1383677"/>
              <a:gd name="connsiteX27" fmla="*/ 268691 w 1365148"/>
              <a:gd name="connsiteY27" fmla="*/ 215243 h 1383677"/>
              <a:gd name="connsiteX28" fmla="*/ 242265 w 1365148"/>
              <a:gd name="connsiteY28" fmla="*/ 239302 h 1383677"/>
              <a:gd name="connsiteX29" fmla="*/ 218305 w 1365148"/>
              <a:gd name="connsiteY29" fmla="*/ 265628 h 1383677"/>
              <a:gd name="connsiteX30" fmla="*/ 194345 w 1365148"/>
              <a:gd name="connsiteY30" fmla="*/ 294420 h 1383677"/>
              <a:gd name="connsiteX31" fmla="*/ 170286 w 1365148"/>
              <a:gd name="connsiteY31" fmla="*/ 325677 h 1383677"/>
              <a:gd name="connsiteX32" fmla="*/ 148692 w 1365148"/>
              <a:gd name="connsiteY32" fmla="*/ 356835 h 1383677"/>
              <a:gd name="connsiteX33" fmla="*/ 129563 w 1365148"/>
              <a:gd name="connsiteY33" fmla="*/ 390459 h 1383677"/>
              <a:gd name="connsiteX34" fmla="*/ 112702 w 1365148"/>
              <a:gd name="connsiteY34" fmla="*/ 423983 h 1383677"/>
              <a:gd name="connsiteX35" fmla="*/ 95940 w 1365148"/>
              <a:gd name="connsiteY35" fmla="*/ 457607 h 1383677"/>
              <a:gd name="connsiteX36" fmla="*/ 81544 w 1365148"/>
              <a:gd name="connsiteY36" fmla="*/ 491230 h 1383677"/>
              <a:gd name="connsiteX37" fmla="*/ 69514 w 1365148"/>
              <a:gd name="connsiteY37" fmla="*/ 527220 h 1383677"/>
              <a:gd name="connsiteX38" fmla="*/ 59950 w 1365148"/>
              <a:gd name="connsiteY38" fmla="*/ 565576 h 1383677"/>
              <a:gd name="connsiteX39" fmla="*/ 50385 w 1365148"/>
              <a:gd name="connsiteY39" fmla="*/ 601566 h 1383677"/>
              <a:gd name="connsiteX40" fmla="*/ 45554 w 1365148"/>
              <a:gd name="connsiteY40" fmla="*/ 637555 h 1383677"/>
              <a:gd name="connsiteX41" fmla="*/ 40722 w 1365148"/>
              <a:gd name="connsiteY41" fmla="*/ 675912 h 1383677"/>
              <a:gd name="connsiteX42" fmla="*/ 38356 w 1365148"/>
              <a:gd name="connsiteY42" fmla="*/ 714268 h 1383677"/>
              <a:gd name="connsiteX43" fmla="*/ 35990 w 1365148"/>
              <a:gd name="connsiteY43" fmla="*/ 752723 h 1383677"/>
              <a:gd name="connsiteX44" fmla="*/ 38356 w 1365148"/>
              <a:gd name="connsiteY44" fmla="*/ 788712 h 1383677"/>
              <a:gd name="connsiteX45" fmla="*/ 43188 w 1365148"/>
              <a:gd name="connsiteY45" fmla="*/ 827069 h 1383677"/>
              <a:gd name="connsiteX46" fmla="*/ 47920 w 1365148"/>
              <a:gd name="connsiteY46" fmla="*/ 872623 h 1383677"/>
              <a:gd name="connsiteX47" fmla="*/ 59950 w 1365148"/>
              <a:gd name="connsiteY47" fmla="*/ 915810 h 1383677"/>
              <a:gd name="connsiteX48" fmla="*/ 71979 w 1365148"/>
              <a:gd name="connsiteY48" fmla="*/ 958998 h 1383677"/>
              <a:gd name="connsiteX49" fmla="*/ 86375 w 1365148"/>
              <a:gd name="connsiteY49" fmla="*/ 1002186 h 1383677"/>
              <a:gd name="connsiteX50" fmla="*/ 105504 w 1365148"/>
              <a:gd name="connsiteY50" fmla="*/ 1043007 h 1383677"/>
              <a:gd name="connsiteX51" fmla="*/ 127098 w 1365148"/>
              <a:gd name="connsiteY51" fmla="*/ 1081363 h 1383677"/>
              <a:gd name="connsiteX52" fmla="*/ 151157 w 1365148"/>
              <a:gd name="connsiteY52" fmla="*/ 1119818 h 1383677"/>
              <a:gd name="connsiteX53" fmla="*/ 179949 w 1365148"/>
              <a:gd name="connsiteY53" fmla="*/ 1155808 h 1383677"/>
              <a:gd name="connsiteX54" fmla="*/ 206276 w 1365148"/>
              <a:gd name="connsiteY54" fmla="*/ 1186966 h 1383677"/>
              <a:gd name="connsiteX55" fmla="*/ 237532 w 1365148"/>
              <a:gd name="connsiteY55" fmla="*/ 1213391 h 1383677"/>
              <a:gd name="connsiteX56" fmla="*/ 271057 w 1365148"/>
              <a:gd name="connsiteY56" fmla="*/ 1237352 h 1383677"/>
              <a:gd name="connsiteX57" fmla="*/ 304681 w 1365148"/>
              <a:gd name="connsiteY57" fmla="*/ 1258946 h 1383677"/>
              <a:gd name="connsiteX58" fmla="*/ 307047 w 1365148"/>
              <a:gd name="connsiteY58" fmla="*/ 1251748 h 1383677"/>
              <a:gd name="connsiteX59" fmla="*/ 311879 w 1365148"/>
              <a:gd name="connsiteY59" fmla="*/ 1244550 h 1383677"/>
              <a:gd name="connsiteX60" fmla="*/ 314245 w 1365148"/>
              <a:gd name="connsiteY60" fmla="*/ 1244550 h 1383677"/>
              <a:gd name="connsiteX61" fmla="*/ 323908 w 1365148"/>
              <a:gd name="connsiteY61" fmla="*/ 1254114 h 1383677"/>
              <a:gd name="connsiteX62" fmla="*/ 331106 w 1365148"/>
              <a:gd name="connsiteY62" fmla="*/ 1268510 h 1383677"/>
              <a:gd name="connsiteX63" fmla="*/ 331106 w 1365148"/>
              <a:gd name="connsiteY63" fmla="*/ 1273341 h 1383677"/>
              <a:gd name="connsiteX64" fmla="*/ 379027 w 1365148"/>
              <a:gd name="connsiteY64" fmla="*/ 1294935 h 1383677"/>
              <a:gd name="connsiteX65" fmla="*/ 376660 w 1365148"/>
              <a:gd name="connsiteY65" fmla="*/ 1282906 h 1383677"/>
              <a:gd name="connsiteX66" fmla="*/ 376660 w 1365148"/>
              <a:gd name="connsiteY66" fmla="*/ 1268510 h 1383677"/>
              <a:gd name="connsiteX67" fmla="*/ 379027 w 1365148"/>
              <a:gd name="connsiteY67" fmla="*/ 1256579 h 1383677"/>
              <a:gd name="connsiteX68" fmla="*/ 381492 w 1365148"/>
              <a:gd name="connsiteY68" fmla="*/ 1244550 h 1383677"/>
              <a:gd name="connsiteX69" fmla="*/ 383858 w 1365148"/>
              <a:gd name="connsiteY69" fmla="*/ 1244550 h 1383677"/>
              <a:gd name="connsiteX70" fmla="*/ 386225 w 1365148"/>
              <a:gd name="connsiteY70" fmla="*/ 1258946 h 1383677"/>
              <a:gd name="connsiteX71" fmla="*/ 391056 w 1365148"/>
              <a:gd name="connsiteY71" fmla="*/ 1270975 h 1383677"/>
              <a:gd name="connsiteX72" fmla="*/ 398254 w 1365148"/>
              <a:gd name="connsiteY72" fmla="*/ 1285371 h 1383677"/>
              <a:gd name="connsiteX73" fmla="*/ 403086 w 1365148"/>
              <a:gd name="connsiteY73" fmla="*/ 1297302 h 1383677"/>
              <a:gd name="connsiteX74" fmla="*/ 407819 w 1365148"/>
              <a:gd name="connsiteY74" fmla="*/ 1304500 h 1383677"/>
              <a:gd name="connsiteX75" fmla="*/ 448640 w 1365148"/>
              <a:gd name="connsiteY75" fmla="*/ 1316529 h 1383677"/>
              <a:gd name="connsiteX76" fmla="*/ 441442 w 1365148"/>
              <a:gd name="connsiteY76" fmla="*/ 1294935 h 1383677"/>
              <a:gd name="connsiteX77" fmla="*/ 439076 w 1365148"/>
              <a:gd name="connsiteY77" fmla="*/ 1282906 h 1383677"/>
              <a:gd name="connsiteX78" fmla="*/ 436610 w 1365148"/>
              <a:gd name="connsiteY78" fmla="*/ 1268510 h 1383677"/>
              <a:gd name="connsiteX79" fmla="*/ 436610 w 1365148"/>
              <a:gd name="connsiteY79" fmla="*/ 1254114 h 1383677"/>
              <a:gd name="connsiteX80" fmla="*/ 439076 w 1365148"/>
              <a:gd name="connsiteY80" fmla="*/ 1249381 h 1383677"/>
              <a:gd name="connsiteX81" fmla="*/ 441442 w 1365148"/>
              <a:gd name="connsiteY81" fmla="*/ 1244550 h 1383677"/>
              <a:gd name="connsiteX82" fmla="*/ 446273 w 1365148"/>
              <a:gd name="connsiteY82" fmla="*/ 1244550 h 1383677"/>
              <a:gd name="connsiteX83" fmla="*/ 451006 w 1365148"/>
              <a:gd name="connsiteY83" fmla="*/ 1246916 h 1383677"/>
              <a:gd name="connsiteX84" fmla="*/ 458204 w 1365148"/>
              <a:gd name="connsiteY84" fmla="*/ 1254114 h 1383677"/>
              <a:gd name="connsiteX85" fmla="*/ 465402 w 1365148"/>
              <a:gd name="connsiteY85" fmla="*/ 1273341 h 1383677"/>
              <a:gd name="connsiteX86" fmla="*/ 472600 w 1365148"/>
              <a:gd name="connsiteY86" fmla="*/ 1299767 h 1383677"/>
              <a:gd name="connsiteX87" fmla="*/ 479798 w 1365148"/>
              <a:gd name="connsiteY87" fmla="*/ 1311698 h 1383677"/>
              <a:gd name="connsiteX88" fmla="*/ 489461 w 1365148"/>
              <a:gd name="connsiteY88" fmla="*/ 1321361 h 1383677"/>
              <a:gd name="connsiteX89" fmla="*/ 491828 w 1365148"/>
              <a:gd name="connsiteY89" fmla="*/ 1326094 h 1383677"/>
              <a:gd name="connsiteX90" fmla="*/ 499026 w 1365148"/>
              <a:gd name="connsiteY90" fmla="*/ 1326094 h 1383677"/>
              <a:gd name="connsiteX91" fmla="*/ 554243 w 1365148"/>
              <a:gd name="connsiteY91" fmla="*/ 1333292 h 1383677"/>
              <a:gd name="connsiteX92" fmla="*/ 535016 w 1365148"/>
              <a:gd name="connsiteY92" fmla="*/ 1299767 h 1383677"/>
              <a:gd name="connsiteX93" fmla="*/ 530184 w 1365148"/>
              <a:gd name="connsiteY93" fmla="*/ 1287737 h 1383677"/>
              <a:gd name="connsiteX94" fmla="*/ 527818 w 1365148"/>
              <a:gd name="connsiteY94" fmla="*/ 1275708 h 1383677"/>
              <a:gd name="connsiteX95" fmla="*/ 525451 w 1365148"/>
              <a:gd name="connsiteY95" fmla="*/ 1263777 h 1383677"/>
              <a:gd name="connsiteX96" fmla="*/ 525451 w 1365148"/>
              <a:gd name="connsiteY96" fmla="*/ 1251748 h 1383677"/>
              <a:gd name="connsiteX97" fmla="*/ 527818 w 1365148"/>
              <a:gd name="connsiteY97" fmla="*/ 1249381 h 1383677"/>
              <a:gd name="connsiteX98" fmla="*/ 532649 w 1365148"/>
              <a:gd name="connsiteY98" fmla="*/ 1249381 h 1383677"/>
              <a:gd name="connsiteX99" fmla="*/ 542213 w 1365148"/>
              <a:gd name="connsiteY99" fmla="*/ 1258946 h 1383677"/>
              <a:gd name="connsiteX100" fmla="*/ 551778 w 1365148"/>
              <a:gd name="connsiteY100" fmla="*/ 1270975 h 1383677"/>
              <a:gd name="connsiteX101" fmla="*/ 568639 w 1365148"/>
              <a:gd name="connsiteY101" fmla="*/ 1294935 h 1383677"/>
              <a:gd name="connsiteX102" fmla="*/ 585401 w 1365148"/>
              <a:gd name="connsiteY102" fmla="*/ 1314163 h 1383677"/>
              <a:gd name="connsiteX103" fmla="*/ 590233 w 1365148"/>
              <a:gd name="connsiteY103" fmla="*/ 1323727 h 1383677"/>
              <a:gd name="connsiteX104" fmla="*/ 597431 w 1365148"/>
              <a:gd name="connsiteY104" fmla="*/ 1335757 h 1383677"/>
              <a:gd name="connsiteX105" fmla="*/ 659747 w 1365148"/>
              <a:gd name="connsiteY105" fmla="*/ 1335757 h 1383677"/>
              <a:gd name="connsiteX106" fmla="*/ 640618 w 1365148"/>
              <a:gd name="connsiteY106" fmla="*/ 1318896 h 1383677"/>
              <a:gd name="connsiteX107" fmla="*/ 626223 w 1365148"/>
              <a:gd name="connsiteY107" fmla="*/ 1297302 h 1383677"/>
              <a:gd name="connsiteX108" fmla="*/ 619025 w 1365148"/>
              <a:gd name="connsiteY108" fmla="*/ 1287737 h 1383677"/>
              <a:gd name="connsiteX109" fmla="*/ 614193 w 1365148"/>
              <a:gd name="connsiteY109" fmla="*/ 1275708 h 1383677"/>
              <a:gd name="connsiteX110" fmla="*/ 609362 w 1365148"/>
              <a:gd name="connsiteY110" fmla="*/ 1263777 h 1383677"/>
              <a:gd name="connsiteX111" fmla="*/ 606995 w 1365148"/>
              <a:gd name="connsiteY111" fmla="*/ 1251748 h 1383677"/>
              <a:gd name="connsiteX112" fmla="*/ 609362 w 1365148"/>
              <a:gd name="connsiteY112" fmla="*/ 1249381 h 1383677"/>
              <a:gd name="connsiteX113" fmla="*/ 611827 w 1365148"/>
              <a:gd name="connsiteY113" fmla="*/ 1249381 h 1383677"/>
              <a:gd name="connsiteX114" fmla="*/ 633420 w 1365148"/>
              <a:gd name="connsiteY114" fmla="*/ 1266144 h 1383677"/>
              <a:gd name="connsiteX115" fmla="*/ 655014 w 1365148"/>
              <a:gd name="connsiteY115" fmla="*/ 1282906 h 1383677"/>
              <a:gd name="connsiteX116" fmla="*/ 674143 w 1365148"/>
              <a:gd name="connsiteY116" fmla="*/ 1302133 h 1383677"/>
              <a:gd name="connsiteX117" fmla="*/ 691004 w 1365148"/>
              <a:gd name="connsiteY117" fmla="*/ 1321361 h 1383677"/>
              <a:gd name="connsiteX118" fmla="*/ 695737 w 1365148"/>
              <a:gd name="connsiteY118" fmla="*/ 1328559 h 1383677"/>
              <a:gd name="connsiteX119" fmla="*/ 695737 w 1365148"/>
              <a:gd name="connsiteY119" fmla="*/ 1335757 h 1383677"/>
              <a:gd name="connsiteX120" fmla="*/ 734192 w 1365148"/>
              <a:gd name="connsiteY120" fmla="*/ 1330925 h 1383677"/>
              <a:gd name="connsiteX121" fmla="*/ 770182 w 1365148"/>
              <a:gd name="connsiteY121" fmla="*/ 1326094 h 1383677"/>
              <a:gd name="connsiteX122" fmla="*/ 734192 w 1365148"/>
              <a:gd name="connsiteY122" fmla="*/ 1287737 h 1383677"/>
              <a:gd name="connsiteX123" fmla="*/ 712598 w 1365148"/>
              <a:gd name="connsiteY123" fmla="*/ 1266144 h 1383677"/>
              <a:gd name="connsiteX124" fmla="*/ 705400 w 1365148"/>
              <a:gd name="connsiteY124" fmla="*/ 1254114 h 1383677"/>
              <a:gd name="connsiteX125" fmla="*/ 700569 w 1365148"/>
              <a:gd name="connsiteY125" fmla="*/ 1239718 h 1383677"/>
              <a:gd name="connsiteX126" fmla="*/ 700569 w 1365148"/>
              <a:gd name="connsiteY126" fmla="*/ 1237352 h 1383677"/>
              <a:gd name="connsiteX127" fmla="*/ 710133 w 1365148"/>
              <a:gd name="connsiteY127" fmla="*/ 1237352 h 1383677"/>
              <a:gd name="connsiteX128" fmla="*/ 717331 w 1365148"/>
              <a:gd name="connsiteY128" fmla="*/ 1239718 h 1383677"/>
              <a:gd name="connsiteX129" fmla="*/ 731727 w 1365148"/>
              <a:gd name="connsiteY129" fmla="*/ 1246916 h 1383677"/>
              <a:gd name="connsiteX130" fmla="*/ 743756 w 1365148"/>
              <a:gd name="connsiteY130" fmla="*/ 1256579 h 1383677"/>
              <a:gd name="connsiteX131" fmla="*/ 755786 w 1365148"/>
              <a:gd name="connsiteY131" fmla="*/ 1266144 h 1383677"/>
              <a:gd name="connsiteX132" fmla="*/ 782113 w 1365148"/>
              <a:gd name="connsiteY132" fmla="*/ 1292569 h 1383677"/>
              <a:gd name="connsiteX133" fmla="*/ 806073 w 1365148"/>
              <a:gd name="connsiteY133" fmla="*/ 1318896 h 1383677"/>
              <a:gd name="connsiteX134" fmla="*/ 808538 w 1365148"/>
              <a:gd name="connsiteY134" fmla="*/ 1318896 h 1383677"/>
              <a:gd name="connsiteX135" fmla="*/ 856459 w 1365148"/>
              <a:gd name="connsiteY135" fmla="*/ 1309331 h 1383677"/>
              <a:gd name="connsiteX136" fmla="*/ 834865 w 1365148"/>
              <a:gd name="connsiteY136" fmla="*/ 1292569 h 1383677"/>
              <a:gd name="connsiteX137" fmla="*/ 815736 w 1365148"/>
              <a:gd name="connsiteY137" fmla="*/ 1273341 h 1383677"/>
              <a:gd name="connsiteX138" fmla="*/ 806073 w 1365148"/>
              <a:gd name="connsiteY138" fmla="*/ 1261312 h 1383677"/>
              <a:gd name="connsiteX139" fmla="*/ 796509 w 1365148"/>
              <a:gd name="connsiteY139" fmla="*/ 1246916 h 1383677"/>
              <a:gd name="connsiteX140" fmla="*/ 789311 w 1365148"/>
              <a:gd name="connsiteY140" fmla="*/ 1232520 h 1383677"/>
              <a:gd name="connsiteX141" fmla="*/ 786944 w 1365148"/>
              <a:gd name="connsiteY141" fmla="*/ 1225322 h 1383677"/>
              <a:gd name="connsiteX142" fmla="*/ 786944 w 1365148"/>
              <a:gd name="connsiteY142" fmla="*/ 1218124 h 1383677"/>
              <a:gd name="connsiteX143" fmla="*/ 789311 w 1365148"/>
              <a:gd name="connsiteY143" fmla="*/ 1215758 h 1383677"/>
              <a:gd name="connsiteX144" fmla="*/ 791677 w 1365148"/>
              <a:gd name="connsiteY144" fmla="*/ 1215758 h 1383677"/>
              <a:gd name="connsiteX145" fmla="*/ 808538 w 1365148"/>
              <a:gd name="connsiteY145" fmla="*/ 1225322 h 1383677"/>
              <a:gd name="connsiteX146" fmla="*/ 822934 w 1365148"/>
              <a:gd name="connsiteY146" fmla="*/ 1237352 h 1383677"/>
              <a:gd name="connsiteX147" fmla="*/ 849261 w 1365148"/>
              <a:gd name="connsiteY147" fmla="*/ 1261312 h 1383677"/>
              <a:gd name="connsiteX148" fmla="*/ 894914 w 1365148"/>
              <a:gd name="connsiteY148" fmla="*/ 1297302 h 1383677"/>
              <a:gd name="connsiteX149" fmla="*/ 954864 w 1365148"/>
              <a:gd name="connsiteY149" fmla="*/ 1275708 h 1383677"/>
              <a:gd name="connsiteX150" fmla="*/ 930904 w 1365148"/>
              <a:gd name="connsiteY150" fmla="*/ 1258946 h 1383677"/>
              <a:gd name="connsiteX151" fmla="*/ 914042 w 1365148"/>
              <a:gd name="connsiteY151" fmla="*/ 1242183 h 1383677"/>
              <a:gd name="connsiteX152" fmla="*/ 897280 w 1365148"/>
              <a:gd name="connsiteY152" fmla="*/ 1222956 h 1383677"/>
              <a:gd name="connsiteX153" fmla="*/ 882884 w 1365148"/>
              <a:gd name="connsiteY153" fmla="*/ 1203728 h 1383677"/>
              <a:gd name="connsiteX154" fmla="*/ 873320 w 1365148"/>
              <a:gd name="connsiteY154" fmla="*/ 1182135 h 1383677"/>
              <a:gd name="connsiteX155" fmla="*/ 875686 w 1365148"/>
              <a:gd name="connsiteY155" fmla="*/ 1177402 h 1383677"/>
              <a:gd name="connsiteX156" fmla="*/ 880518 w 1365148"/>
              <a:gd name="connsiteY156" fmla="*/ 1174937 h 1383677"/>
              <a:gd name="connsiteX157" fmla="*/ 897280 w 1365148"/>
              <a:gd name="connsiteY157" fmla="*/ 1184600 h 1383677"/>
              <a:gd name="connsiteX158" fmla="*/ 911676 w 1365148"/>
              <a:gd name="connsiteY158" fmla="*/ 1196530 h 1383677"/>
              <a:gd name="connsiteX159" fmla="*/ 940468 w 1365148"/>
              <a:gd name="connsiteY159" fmla="*/ 1220589 h 1383677"/>
              <a:gd name="connsiteX160" fmla="*/ 959695 w 1365148"/>
              <a:gd name="connsiteY160" fmla="*/ 1237352 h 1383677"/>
              <a:gd name="connsiteX161" fmla="*/ 969260 w 1365148"/>
              <a:gd name="connsiteY161" fmla="*/ 1244550 h 1383677"/>
              <a:gd name="connsiteX162" fmla="*/ 978824 w 1365148"/>
              <a:gd name="connsiteY162" fmla="*/ 1249381 h 1383677"/>
              <a:gd name="connsiteX163" fmla="*/ 998052 w 1365148"/>
              <a:gd name="connsiteY163" fmla="*/ 1256579 h 1383677"/>
              <a:gd name="connsiteX164" fmla="*/ 1034041 w 1365148"/>
              <a:gd name="connsiteY164" fmla="*/ 1237352 h 1383677"/>
              <a:gd name="connsiteX165" fmla="*/ 1022012 w 1365148"/>
              <a:gd name="connsiteY165" fmla="*/ 1230154 h 1383677"/>
              <a:gd name="connsiteX166" fmla="*/ 1012448 w 1365148"/>
              <a:gd name="connsiteY166" fmla="*/ 1220589 h 1383677"/>
              <a:gd name="connsiteX167" fmla="*/ 983656 w 1365148"/>
              <a:gd name="connsiteY167" fmla="*/ 1191798 h 1383677"/>
              <a:gd name="connsiteX168" fmla="*/ 969260 w 1365148"/>
              <a:gd name="connsiteY168" fmla="*/ 1177402 h 1383677"/>
              <a:gd name="connsiteX169" fmla="*/ 959695 w 1365148"/>
              <a:gd name="connsiteY169" fmla="*/ 1160541 h 1383677"/>
              <a:gd name="connsiteX170" fmla="*/ 959695 w 1365148"/>
              <a:gd name="connsiteY170" fmla="*/ 1155808 h 1383677"/>
              <a:gd name="connsiteX171" fmla="*/ 962062 w 1365148"/>
              <a:gd name="connsiteY171" fmla="*/ 1153343 h 1383677"/>
              <a:gd name="connsiteX172" fmla="*/ 981289 w 1365148"/>
              <a:gd name="connsiteY172" fmla="*/ 1153343 h 1383677"/>
              <a:gd name="connsiteX173" fmla="*/ 988487 w 1365148"/>
              <a:gd name="connsiteY173" fmla="*/ 1158174 h 1383677"/>
              <a:gd name="connsiteX174" fmla="*/ 998052 w 1365148"/>
              <a:gd name="connsiteY174" fmla="*/ 1163006 h 1383677"/>
              <a:gd name="connsiteX175" fmla="*/ 1014814 w 1365148"/>
              <a:gd name="connsiteY175" fmla="*/ 1174937 h 1383677"/>
              <a:gd name="connsiteX176" fmla="*/ 1029210 w 1365148"/>
              <a:gd name="connsiteY176" fmla="*/ 1186966 h 1383677"/>
              <a:gd name="connsiteX177" fmla="*/ 1046071 w 1365148"/>
              <a:gd name="connsiteY177" fmla="*/ 1201362 h 1383677"/>
              <a:gd name="connsiteX178" fmla="*/ 1055635 w 1365148"/>
              <a:gd name="connsiteY178" fmla="*/ 1208560 h 1383677"/>
              <a:gd name="connsiteX179" fmla="*/ 1067665 w 1365148"/>
              <a:gd name="connsiteY179" fmla="*/ 1210926 h 1383677"/>
              <a:gd name="connsiteX180" fmla="*/ 1074863 w 1365148"/>
              <a:gd name="connsiteY180" fmla="*/ 1210926 h 1383677"/>
              <a:gd name="connsiteX181" fmla="*/ 1103655 w 1365148"/>
              <a:gd name="connsiteY181" fmla="*/ 1189332 h 1383677"/>
              <a:gd name="connsiteX182" fmla="*/ 1129981 w 1365148"/>
              <a:gd name="connsiteY182" fmla="*/ 1167739 h 1383677"/>
              <a:gd name="connsiteX183" fmla="*/ 1118050 w 1365148"/>
              <a:gd name="connsiteY183" fmla="*/ 1165372 h 1383677"/>
              <a:gd name="connsiteX184" fmla="*/ 1106021 w 1365148"/>
              <a:gd name="connsiteY184" fmla="*/ 1160541 h 1383677"/>
              <a:gd name="connsiteX185" fmla="*/ 1086794 w 1365148"/>
              <a:gd name="connsiteY185" fmla="*/ 1150976 h 1383677"/>
              <a:gd name="connsiteX186" fmla="*/ 1070031 w 1365148"/>
              <a:gd name="connsiteY186" fmla="*/ 1143778 h 1383677"/>
              <a:gd name="connsiteX187" fmla="*/ 1053269 w 1365148"/>
              <a:gd name="connsiteY187" fmla="*/ 1131749 h 1383677"/>
              <a:gd name="connsiteX188" fmla="*/ 1038873 w 1365148"/>
              <a:gd name="connsiteY188" fmla="*/ 1117353 h 1383677"/>
              <a:gd name="connsiteX189" fmla="*/ 1031675 w 1365148"/>
              <a:gd name="connsiteY189" fmla="*/ 1107789 h 1383677"/>
              <a:gd name="connsiteX190" fmla="*/ 1029210 w 1365148"/>
              <a:gd name="connsiteY190" fmla="*/ 1100591 h 1383677"/>
              <a:gd name="connsiteX191" fmla="*/ 1031675 w 1365148"/>
              <a:gd name="connsiteY191" fmla="*/ 1095759 h 1383677"/>
              <a:gd name="connsiteX192" fmla="*/ 1036408 w 1365148"/>
              <a:gd name="connsiteY192" fmla="*/ 1093393 h 1383677"/>
              <a:gd name="connsiteX193" fmla="*/ 1053269 w 1365148"/>
              <a:gd name="connsiteY193" fmla="*/ 1093393 h 1383677"/>
              <a:gd name="connsiteX194" fmla="*/ 1067665 w 1365148"/>
              <a:gd name="connsiteY194" fmla="*/ 1100591 h 1383677"/>
              <a:gd name="connsiteX195" fmla="*/ 1084427 w 1365148"/>
              <a:gd name="connsiteY195" fmla="*/ 1110155 h 1383677"/>
              <a:gd name="connsiteX196" fmla="*/ 1101190 w 1365148"/>
              <a:gd name="connsiteY196" fmla="*/ 1117353 h 1383677"/>
              <a:gd name="connsiteX197" fmla="*/ 1120417 w 1365148"/>
              <a:gd name="connsiteY197" fmla="*/ 1122184 h 1383677"/>
              <a:gd name="connsiteX198" fmla="*/ 1129981 w 1365148"/>
              <a:gd name="connsiteY198" fmla="*/ 1124551 h 1383677"/>
              <a:gd name="connsiteX199" fmla="*/ 1142011 w 1365148"/>
              <a:gd name="connsiteY199" fmla="*/ 1124551 h 1383677"/>
              <a:gd name="connsiteX200" fmla="*/ 1154040 w 1365148"/>
              <a:gd name="connsiteY200" fmla="*/ 1127016 h 1383677"/>
              <a:gd name="connsiteX201" fmla="*/ 1165971 w 1365148"/>
              <a:gd name="connsiteY201" fmla="*/ 1131749 h 1383677"/>
              <a:gd name="connsiteX202" fmla="*/ 1187565 w 1365148"/>
              <a:gd name="connsiteY202" fmla="*/ 1107789 h 1383677"/>
              <a:gd name="connsiteX203" fmla="*/ 1182832 w 1365148"/>
              <a:gd name="connsiteY203" fmla="*/ 1105422 h 1383677"/>
              <a:gd name="connsiteX204" fmla="*/ 1158773 w 1365148"/>
              <a:gd name="connsiteY204" fmla="*/ 1088561 h 1383677"/>
              <a:gd name="connsiteX205" fmla="*/ 1132446 w 1365148"/>
              <a:gd name="connsiteY205" fmla="*/ 1074165 h 1383677"/>
              <a:gd name="connsiteX206" fmla="*/ 1110853 w 1365148"/>
              <a:gd name="connsiteY206" fmla="*/ 1064601 h 1383677"/>
              <a:gd name="connsiteX207" fmla="*/ 1101190 w 1365148"/>
              <a:gd name="connsiteY207" fmla="*/ 1057403 h 1383677"/>
              <a:gd name="connsiteX208" fmla="*/ 1091625 w 1365148"/>
              <a:gd name="connsiteY208" fmla="*/ 1052571 h 1383677"/>
              <a:gd name="connsiteX209" fmla="*/ 1089259 w 1365148"/>
              <a:gd name="connsiteY209" fmla="*/ 1050205 h 1383677"/>
              <a:gd name="connsiteX210" fmla="*/ 1091625 w 1365148"/>
              <a:gd name="connsiteY210" fmla="*/ 1045373 h 1383677"/>
              <a:gd name="connsiteX211" fmla="*/ 1093992 w 1365148"/>
              <a:gd name="connsiteY211" fmla="*/ 1043007 h 1383677"/>
              <a:gd name="connsiteX212" fmla="*/ 1122784 w 1365148"/>
              <a:gd name="connsiteY212" fmla="*/ 1043007 h 1383677"/>
              <a:gd name="connsiteX213" fmla="*/ 1154040 w 1365148"/>
              <a:gd name="connsiteY213" fmla="*/ 1050205 h 1383677"/>
              <a:gd name="connsiteX214" fmla="*/ 1180367 w 1365148"/>
              <a:gd name="connsiteY214" fmla="*/ 1062234 h 1383677"/>
              <a:gd name="connsiteX215" fmla="*/ 1192397 w 1365148"/>
              <a:gd name="connsiteY215" fmla="*/ 1071799 h 1383677"/>
              <a:gd name="connsiteX216" fmla="*/ 1204426 w 1365148"/>
              <a:gd name="connsiteY216" fmla="*/ 1078997 h 1383677"/>
              <a:gd name="connsiteX217" fmla="*/ 1206792 w 1365148"/>
              <a:gd name="connsiteY217" fmla="*/ 1081363 h 1383677"/>
              <a:gd name="connsiteX218" fmla="*/ 1211624 w 1365148"/>
              <a:gd name="connsiteY218" fmla="*/ 1074165 h 1383677"/>
              <a:gd name="connsiteX219" fmla="*/ 1237951 w 1365148"/>
              <a:gd name="connsiteY219" fmla="*/ 1033443 h 1383677"/>
              <a:gd name="connsiteX220" fmla="*/ 1213990 w 1365148"/>
              <a:gd name="connsiteY220" fmla="*/ 1026245 h 1383677"/>
              <a:gd name="connsiteX221" fmla="*/ 1194763 w 1365148"/>
              <a:gd name="connsiteY221" fmla="*/ 1016582 h 1383677"/>
              <a:gd name="connsiteX222" fmla="*/ 1173169 w 1365148"/>
              <a:gd name="connsiteY222" fmla="*/ 1002186 h 1383677"/>
              <a:gd name="connsiteX223" fmla="*/ 1165971 w 1365148"/>
              <a:gd name="connsiteY223" fmla="*/ 992621 h 1383677"/>
              <a:gd name="connsiteX224" fmla="*/ 1163605 w 1365148"/>
              <a:gd name="connsiteY224" fmla="*/ 987790 h 1383677"/>
              <a:gd name="connsiteX225" fmla="*/ 1163605 w 1365148"/>
              <a:gd name="connsiteY225" fmla="*/ 983057 h 1383677"/>
              <a:gd name="connsiteX226" fmla="*/ 1165971 w 1365148"/>
              <a:gd name="connsiteY226" fmla="*/ 978225 h 1383677"/>
              <a:gd name="connsiteX227" fmla="*/ 1168436 w 1365148"/>
              <a:gd name="connsiteY227" fmla="*/ 975859 h 1383677"/>
              <a:gd name="connsiteX228" fmla="*/ 1178001 w 1365148"/>
              <a:gd name="connsiteY228" fmla="*/ 975859 h 1383677"/>
              <a:gd name="connsiteX229" fmla="*/ 1194763 w 1365148"/>
              <a:gd name="connsiteY229" fmla="*/ 980592 h 1383677"/>
              <a:gd name="connsiteX230" fmla="*/ 1226020 w 1365148"/>
              <a:gd name="connsiteY230" fmla="*/ 990255 h 1383677"/>
              <a:gd name="connsiteX231" fmla="*/ 1257178 w 1365148"/>
              <a:gd name="connsiteY231" fmla="*/ 994988 h 1383677"/>
              <a:gd name="connsiteX232" fmla="*/ 1273941 w 1365148"/>
              <a:gd name="connsiteY232" fmla="*/ 956632 h 1383677"/>
              <a:gd name="connsiteX233" fmla="*/ 1242782 w 1365148"/>
              <a:gd name="connsiteY233" fmla="*/ 947067 h 1383677"/>
              <a:gd name="connsiteX234" fmla="*/ 1201961 w 1365148"/>
              <a:gd name="connsiteY234" fmla="*/ 932671 h 1383677"/>
              <a:gd name="connsiteX235" fmla="*/ 1185199 w 1365148"/>
              <a:gd name="connsiteY235" fmla="*/ 923008 h 1383677"/>
              <a:gd name="connsiteX236" fmla="*/ 1168436 w 1365148"/>
              <a:gd name="connsiteY236" fmla="*/ 913444 h 1383677"/>
              <a:gd name="connsiteX237" fmla="*/ 1165971 w 1365148"/>
              <a:gd name="connsiteY237" fmla="*/ 911077 h 1383677"/>
              <a:gd name="connsiteX238" fmla="*/ 1165971 w 1365148"/>
              <a:gd name="connsiteY238" fmla="*/ 908612 h 1383677"/>
              <a:gd name="connsiteX239" fmla="*/ 1168436 w 1365148"/>
              <a:gd name="connsiteY239" fmla="*/ 906246 h 1383677"/>
              <a:gd name="connsiteX240" fmla="*/ 1190030 w 1365148"/>
              <a:gd name="connsiteY240" fmla="*/ 903880 h 1383677"/>
              <a:gd name="connsiteX241" fmla="*/ 1211624 w 1365148"/>
              <a:gd name="connsiteY241" fmla="*/ 903880 h 1383677"/>
              <a:gd name="connsiteX242" fmla="*/ 1230753 w 1365148"/>
              <a:gd name="connsiteY242" fmla="*/ 908612 h 1383677"/>
              <a:gd name="connsiteX243" fmla="*/ 1249980 w 1365148"/>
              <a:gd name="connsiteY243" fmla="*/ 913444 h 1383677"/>
              <a:gd name="connsiteX244" fmla="*/ 1269208 w 1365148"/>
              <a:gd name="connsiteY244" fmla="*/ 915810 h 1383677"/>
              <a:gd name="connsiteX245" fmla="*/ 1285970 w 1365148"/>
              <a:gd name="connsiteY245" fmla="*/ 920642 h 1383677"/>
              <a:gd name="connsiteX246" fmla="*/ 1300366 w 1365148"/>
              <a:gd name="connsiteY246" fmla="*/ 875088 h 1383677"/>
              <a:gd name="connsiteX247" fmla="*/ 1271574 w 1365148"/>
              <a:gd name="connsiteY247" fmla="*/ 877454 h 1383677"/>
              <a:gd name="connsiteX248" fmla="*/ 1245149 w 1365148"/>
              <a:gd name="connsiteY248" fmla="*/ 879821 h 1383677"/>
              <a:gd name="connsiteX249" fmla="*/ 1230753 w 1365148"/>
              <a:gd name="connsiteY249" fmla="*/ 877454 h 1383677"/>
              <a:gd name="connsiteX250" fmla="*/ 1216357 w 1365148"/>
              <a:gd name="connsiteY250" fmla="*/ 872623 h 1383677"/>
              <a:gd name="connsiteX251" fmla="*/ 1190030 w 1365148"/>
              <a:gd name="connsiteY251" fmla="*/ 863058 h 1383677"/>
              <a:gd name="connsiteX252" fmla="*/ 1187565 w 1365148"/>
              <a:gd name="connsiteY252" fmla="*/ 860692 h 1383677"/>
              <a:gd name="connsiteX253" fmla="*/ 1187565 w 1365148"/>
              <a:gd name="connsiteY253" fmla="*/ 858227 h 1383677"/>
              <a:gd name="connsiteX254" fmla="*/ 1190030 w 1365148"/>
              <a:gd name="connsiteY254" fmla="*/ 855860 h 1383677"/>
              <a:gd name="connsiteX255" fmla="*/ 1192397 w 1365148"/>
              <a:gd name="connsiteY255" fmla="*/ 855860 h 1383677"/>
              <a:gd name="connsiteX256" fmla="*/ 1209159 w 1365148"/>
              <a:gd name="connsiteY256" fmla="*/ 853494 h 1383677"/>
              <a:gd name="connsiteX257" fmla="*/ 1223555 w 1365148"/>
              <a:gd name="connsiteY257" fmla="*/ 851029 h 1383677"/>
              <a:gd name="connsiteX258" fmla="*/ 1254812 w 1365148"/>
              <a:gd name="connsiteY258" fmla="*/ 843831 h 1383677"/>
              <a:gd name="connsiteX259" fmla="*/ 1281139 w 1365148"/>
              <a:gd name="connsiteY259" fmla="*/ 839098 h 1383677"/>
              <a:gd name="connsiteX260" fmla="*/ 1295535 w 1365148"/>
              <a:gd name="connsiteY260" fmla="*/ 836633 h 1383677"/>
              <a:gd name="connsiteX261" fmla="*/ 1307564 w 1365148"/>
              <a:gd name="connsiteY261" fmla="*/ 836633 h 1383677"/>
              <a:gd name="connsiteX262" fmla="*/ 1317128 w 1365148"/>
              <a:gd name="connsiteY262" fmla="*/ 788712 h 1383677"/>
              <a:gd name="connsiteX263" fmla="*/ 1300366 w 1365148"/>
              <a:gd name="connsiteY263" fmla="*/ 788712 h 1383677"/>
              <a:gd name="connsiteX264" fmla="*/ 1262010 w 1365148"/>
              <a:gd name="connsiteY264" fmla="*/ 791079 h 1383677"/>
              <a:gd name="connsiteX265" fmla="*/ 1226020 w 1365148"/>
              <a:gd name="connsiteY265" fmla="*/ 793445 h 1383677"/>
              <a:gd name="connsiteX266" fmla="*/ 1209159 w 1365148"/>
              <a:gd name="connsiteY266" fmla="*/ 791079 h 1383677"/>
              <a:gd name="connsiteX267" fmla="*/ 1192397 w 1365148"/>
              <a:gd name="connsiteY267" fmla="*/ 786247 h 1383677"/>
              <a:gd name="connsiteX268" fmla="*/ 1190030 w 1365148"/>
              <a:gd name="connsiteY268" fmla="*/ 783881 h 1383677"/>
              <a:gd name="connsiteX269" fmla="*/ 1192397 w 1365148"/>
              <a:gd name="connsiteY269" fmla="*/ 781514 h 1383677"/>
              <a:gd name="connsiteX270" fmla="*/ 1211624 w 1365148"/>
              <a:gd name="connsiteY270" fmla="*/ 774316 h 1383677"/>
              <a:gd name="connsiteX271" fmla="*/ 1230753 w 1365148"/>
              <a:gd name="connsiteY271" fmla="*/ 767118 h 1383677"/>
              <a:gd name="connsiteX272" fmla="*/ 1273941 w 1365148"/>
              <a:gd name="connsiteY272" fmla="*/ 759920 h 1383677"/>
              <a:gd name="connsiteX273" fmla="*/ 1295535 w 1365148"/>
              <a:gd name="connsiteY273" fmla="*/ 755089 h 1383677"/>
              <a:gd name="connsiteX274" fmla="*/ 1319594 w 1365148"/>
              <a:gd name="connsiteY274" fmla="*/ 755089 h 1383677"/>
              <a:gd name="connsiteX275" fmla="*/ 1321960 w 1365148"/>
              <a:gd name="connsiteY275" fmla="*/ 704703 h 1383677"/>
              <a:gd name="connsiteX276" fmla="*/ 1295535 w 1365148"/>
              <a:gd name="connsiteY276" fmla="*/ 711901 h 1383677"/>
              <a:gd name="connsiteX277" fmla="*/ 1271574 w 1365148"/>
              <a:gd name="connsiteY277" fmla="*/ 719099 h 1383677"/>
              <a:gd name="connsiteX278" fmla="*/ 1247614 w 1365148"/>
              <a:gd name="connsiteY278" fmla="*/ 723931 h 1383677"/>
              <a:gd name="connsiteX279" fmla="*/ 1221188 w 1365148"/>
              <a:gd name="connsiteY279" fmla="*/ 721466 h 1383677"/>
              <a:gd name="connsiteX280" fmla="*/ 1218822 w 1365148"/>
              <a:gd name="connsiteY280" fmla="*/ 719099 h 1383677"/>
              <a:gd name="connsiteX281" fmla="*/ 1216357 w 1365148"/>
              <a:gd name="connsiteY281" fmla="*/ 716733 h 1383677"/>
              <a:gd name="connsiteX282" fmla="*/ 1216357 w 1365148"/>
              <a:gd name="connsiteY282" fmla="*/ 714268 h 1383677"/>
              <a:gd name="connsiteX283" fmla="*/ 1218822 w 1365148"/>
              <a:gd name="connsiteY283" fmla="*/ 709535 h 1383677"/>
              <a:gd name="connsiteX284" fmla="*/ 1230753 w 1365148"/>
              <a:gd name="connsiteY284" fmla="*/ 702337 h 1383677"/>
              <a:gd name="connsiteX285" fmla="*/ 1245149 w 1365148"/>
              <a:gd name="connsiteY285" fmla="*/ 695139 h 1383677"/>
              <a:gd name="connsiteX286" fmla="*/ 1271574 w 1365148"/>
              <a:gd name="connsiteY286" fmla="*/ 683109 h 1383677"/>
              <a:gd name="connsiteX287" fmla="*/ 1319594 w 1365148"/>
              <a:gd name="connsiteY287" fmla="*/ 663882 h 1383677"/>
              <a:gd name="connsiteX288" fmla="*/ 1314762 w 1365148"/>
              <a:gd name="connsiteY288" fmla="*/ 625526 h 1383677"/>
              <a:gd name="connsiteX289" fmla="*/ 1298000 w 1365148"/>
              <a:gd name="connsiteY289" fmla="*/ 635090 h 1383677"/>
              <a:gd name="connsiteX290" fmla="*/ 1281139 w 1365148"/>
              <a:gd name="connsiteY290" fmla="*/ 642288 h 1383677"/>
              <a:gd name="connsiteX291" fmla="*/ 1252347 w 1365148"/>
              <a:gd name="connsiteY291" fmla="*/ 649486 h 1383677"/>
              <a:gd name="connsiteX292" fmla="*/ 1237951 w 1365148"/>
              <a:gd name="connsiteY292" fmla="*/ 651951 h 1383677"/>
              <a:gd name="connsiteX293" fmla="*/ 1223555 w 1365148"/>
              <a:gd name="connsiteY293" fmla="*/ 649486 h 1383677"/>
              <a:gd name="connsiteX294" fmla="*/ 1221188 w 1365148"/>
              <a:gd name="connsiteY294" fmla="*/ 647120 h 1383677"/>
              <a:gd name="connsiteX295" fmla="*/ 1221188 w 1365148"/>
              <a:gd name="connsiteY295" fmla="*/ 642288 h 1383677"/>
              <a:gd name="connsiteX296" fmla="*/ 1230753 w 1365148"/>
              <a:gd name="connsiteY296" fmla="*/ 635090 h 1383677"/>
              <a:gd name="connsiteX297" fmla="*/ 1242782 w 1365148"/>
              <a:gd name="connsiteY297" fmla="*/ 625526 h 1383677"/>
              <a:gd name="connsiteX298" fmla="*/ 1269208 w 1365148"/>
              <a:gd name="connsiteY298" fmla="*/ 611130 h 1383677"/>
              <a:gd name="connsiteX299" fmla="*/ 1288337 w 1365148"/>
              <a:gd name="connsiteY299" fmla="*/ 596734 h 1383677"/>
              <a:gd name="connsiteX300" fmla="*/ 1298000 w 1365148"/>
              <a:gd name="connsiteY300" fmla="*/ 591903 h 1383677"/>
              <a:gd name="connsiteX301" fmla="*/ 1307564 w 1365148"/>
              <a:gd name="connsiteY301" fmla="*/ 587170 h 1383677"/>
              <a:gd name="connsiteX302" fmla="*/ 1298000 w 1365148"/>
              <a:gd name="connsiteY302" fmla="*/ 546348 h 1383677"/>
              <a:gd name="connsiteX303" fmla="*/ 1285970 w 1365148"/>
              <a:gd name="connsiteY303" fmla="*/ 560744 h 1383677"/>
              <a:gd name="connsiteX304" fmla="*/ 1271574 w 1365148"/>
              <a:gd name="connsiteY304" fmla="*/ 572774 h 1383677"/>
              <a:gd name="connsiteX305" fmla="*/ 1262010 w 1365148"/>
              <a:gd name="connsiteY305" fmla="*/ 579972 h 1383677"/>
              <a:gd name="connsiteX306" fmla="*/ 1252347 w 1365148"/>
              <a:gd name="connsiteY306" fmla="*/ 587170 h 1383677"/>
              <a:gd name="connsiteX307" fmla="*/ 1240416 w 1365148"/>
              <a:gd name="connsiteY307" fmla="*/ 591903 h 1383677"/>
              <a:gd name="connsiteX308" fmla="*/ 1235584 w 1365148"/>
              <a:gd name="connsiteY308" fmla="*/ 591903 h 1383677"/>
              <a:gd name="connsiteX309" fmla="*/ 1230753 w 1365148"/>
              <a:gd name="connsiteY309" fmla="*/ 589536 h 1383677"/>
              <a:gd name="connsiteX310" fmla="*/ 1226020 w 1365148"/>
              <a:gd name="connsiteY310" fmla="*/ 584803 h 1383677"/>
              <a:gd name="connsiteX311" fmla="*/ 1226020 w 1365148"/>
              <a:gd name="connsiteY311" fmla="*/ 579972 h 1383677"/>
              <a:gd name="connsiteX312" fmla="*/ 1228386 w 1365148"/>
              <a:gd name="connsiteY312" fmla="*/ 575140 h 1383677"/>
              <a:gd name="connsiteX313" fmla="*/ 1230753 w 1365148"/>
              <a:gd name="connsiteY313" fmla="*/ 570407 h 1383677"/>
              <a:gd name="connsiteX314" fmla="*/ 1237951 w 1365148"/>
              <a:gd name="connsiteY314" fmla="*/ 560744 h 1383677"/>
              <a:gd name="connsiteX315" fmla="*/ 1245149 w 1365148"/>
              <a:gd name="connsiteY315" fmla="*/ 553546 h 1383677"/>
              <a:gd name="connsiteX316" fmla="*/ 1266743 w 1365148"/>
              <a:gd name="connsiteY316" fmla="*/ 534418 h 1383677"/>
              <a:gd name="connsiteX317" fmla="*/ 1276406 w 1365148"/>
              <a:gd name="connsiteY317" fmla="*/ 522388 h 1383677"/>
              <a:gd name="connsiteX318" fmla="*/ 1281139 w 1365148"/>
              <a:gd name="connsiteY318" fmla="*/ 520022 h 1383677"/>
              <a:gd name="connsiteX319" fmla="*/ 1288337 w 1365148"/>
              <a:gd name="connsiteY319" fmla="*/ 517557 h 1383677"/>
              <a:gd name="connsiteX320" fmla="*/ 1271574 w 1365148"/>
              <a:gd name="connsiteY320" fmla="*/ 476834 h 1383677"/>
              <a:gd name="connsiteX321" fmla="*/ 1264376 w 1365148"/>
              <a:gd name="connsiteY321" fmla="*/ 484032 h 1383677"/>
              <a:gd name="connsiteX322" fmla="*/ 1249980 w 1365148"/>
              <a:gd name="connsiteY322" fmla="*/ 493596 h 1383677"/>
              <a:gd name="connsiteX323" fmla="*/ 1237951 w 1365148"/>
              <a:gd name="connsiteY323" fmla="*/ 503161 h 1383677"/>
              <a:gd name="connsiteX324" fmla="*/ 1230753 w 1365148"/>
              <a:gd name="connsiteY324" fmla="*/ 507992 h 1383677"/>
              <a:gd name="connsiteX325" fmla="*/ 1226020 w 1365148"/>
              <a:gd name="connsiteY325" fmla="*/ 510359 h 1383677"/>
              <a:gd name="connsiteX326" fmla="*/ 1218822 w 1365148"/>
              <a:gd name="connsiteY326" fmla="*/ 507992 h 1383677"/>
              <a:gd name="connsiteX327" fmla="*/ 1216357 w 1365148"/>
              <a:gd name="connsiteY327" fmla="*/ 503161 h 1383677"/>
              <a:gd name="connsiteX328" fmla="*/ 1213990 w 1365148"/>
              <a:gd name="connsiteY328" fmla="*/ 498428 h 1383677"/>
              <a:gd name="connsiteX329" fmla="*/ 1213990 w 1365148"/>
              <a:gd name="connsiteY329" fmla="*/ 491230 h 1383677"/>
              <a:gd name="connsiteX330" fmla="*/ 1218822 w 1365148"/>
              <a:gd name="connsiteY330" fmla="*/ 481567 h 1383677"/>
              <a:gd name="connsiteX331" fmla="*/ 1226020 w 1365148"/>
              <a:gd name="connsiteY331" fmla="*/ 472002 h 1383677"/>
              <a:gd name="connsiteX332" fmla="*/ 1235584 w 1365148"/>
              <a:gd name="connsiteY332" fmla="*/ 462438 h 1383677"/>
              <a:gd name="connsiteX333" fmla="*/ 1245149 w 1365148"/>
              <a:gd name="connsiteY333" fmla="*/ 455240 h 1383677"/>
              <a:gd name="connsiteX334" fmla="*/ 1252347 w 1365148"/>
              <a:gd name="connsiteY334" fmla="*/ 452775 h 1383677"/>
              <a:gd name="connsiteX335" fmla="*/ 1259545 w 1365148"/>
              <a:gd name="connsiteY335" fmla="*/ 450409 h 1383677"/>
              <a:gd name="connsiteX336" fmla="*/ 1245149 w 1365148"/>
              <a:gd name="connsiteY336" fmla="*/ 423983 h 1383677"/>
              <a:gd name="connsiteX337" fmla="*/ 1235584 w 1365148"/>
              <a:gd name="connsiteY337" fmla="*/ 431181 h 1383677"/>
              <a:gd name="connsiteX338" fmla="*/ 1226020 w 1365148"/>
              <a:gd name="connsiteY338" fmla="*/ 433646 h 1383677"/>
              <a:gd name="connsiteX339" fmla="*/ 1216357 w 1365148"/>
              <a:gd name="connsiteY339" fmla="*/ 436013 h 1383677"/>
              <a:gd name="connsiteX340" fmla="*/ 1211624 w 1365148"/>
              <a:gd name="connsiteY340" fmla="*/ 433646 h 1383677"/>
              <a:gd name="connsiteX341" fmla="*/ 1206792 w 1365148"/>
              <a:gd name="connsiteY341" fmla="*/ 431181 h 1383677"/>
              <a:gd name="connsiteX342" fmla="*/ 1204426 w 1365148"/>
              <a:gd name="connsiteY342" fmla="*/ 421617 h 1383677"/>
              <a:gd name="connsiteX343" fmla="*/ 1204426 w 1365148"/>
              <a:gd name="connsiteY343" fmla="*/ 414419 h 1383677"/>
              <a:gd name="connsiteX344" fmla="*/ 1209159 w 1365148"/>
              <a:gd name="connsiteY344" fmla="*/ 409587 h 1383677"/>
              <a:gd name="connsiteX345" fmla="*/ 1216357 w 1365148"/>
              <a:gd name="connsiteY345" fmla="*/ 402389 h 1383677"/>
              <a:gd name="connsiteX346" fmla="*/ 1226020 w 1365148"/>
              <a:gd name="connsiteY346" fmla="*/ 392825 h 1383677"/>
              <a:gd name="connsiteX347" fmla="*/ 1211624 w 1365148"/>
              <a:gd name="connsiteY347" fmla="*/ 371231 h 1383677"/>
              <a:gd name="connsiteX348" fmla="*/ 1206792 w 1365148"/>
              <a:gd name="connsiteY348" fmla="*/ 376063 h 1383677"/>
              <a:gd name="connsiteX349" fmla="*/ 1197228 w 1365148"/>
              <a:gd name="connsiteY349" fmla="*/ 380796 h 1383677"/>
              <a:gd name="connsiteX350" fmla="*/ 1180367 w 1365148"/>
              <a:gd name="connsiteY350" fmla="*/ 380796 h 1383677"/>
              <a:gd name="connsiteX351" fmla="*/ 1175634 w 1365148"/>
              <a:gd name="connsiteY351" fmla="*/ 378429 h 1383677"/>
              <a:gd name="connsiteX352" fmla="*/ 1173169 w 1365148"/>
              <a:gd name="connsiteY352" fmla="*/ 373598 h 1383677"/>
              <a:gd name="connsiteX353" fmla="*/ 1175634 w 1365148"/>
              <a:gd name="connsiteY353" fmla="*/ 364033 h 1383677"/>
              <a:gd name="connsiteX354" fmla="*/ 1178001 w 1365148"/>
              <a:gd name="connsiteY354" fmla="*/ 356835 h 1383677"/>
              <a:gd name="connsiteX355" fmla="*/ 1190030 w 1365148"/>
              <a:gd name="connsiteY355" fmla="*/ 344806 h 1383677"/>
              <a:gd name="connsiteX356" fmla="*/ 1192397 w 1365148"/>
              <a:gd name="connsiteY356" fmla="*/ 340073 h 1383677"/>
              <a:gd name="connsiteX357" fmla="*/ 1173169 w 1365148"/>
              <a:gd name="connsiteY357" fmla="*/ 316014 h 1383677"/>
              <a:gd name="connsiteX358" fmla="*/ 1163605 w 1365148"/>
              <a:gd name="connsiteY358" fmla="*/ 320846 h 1383677"/>
              <a:gd name="connsiteX359" fmla="*/ 1154040 w 1365148"/>
              <a:gd name="connsiteY359" fmla="*/ 328043 h 1383677"/>
              <a:gd name="connsiteX360" fmla="*/ 1142011 w 1365148"/>
              <a:gd name="connsiteY360" fmla="*/ 328043 h 1383677"/>
              <a:gd name="connsiteX361" fmla="*/ 1139644 w 1365148"/>
              <a:gd name="connsiteY361" fmla="*/ 323212 h 1383677"/>
              <a:gd name="connsiteX362" fmla="*/ 1137179 w 1365148"/>
              <a:gd name="connsiteY362" fmla="*/ 316014 h 1383677"/>
              <a:gd name="connsiteX363" fmla="*/ 1142011 w 1365148"/>
              <a:gd name="connsiteY363" fmla="*/ 308816 h 1383677"/>
              <a:gd name="connsiteX364" fmla="*/ 1146842 w 1365148"/>
              <a:gd name="connsiteY364" fmla="*/ 301618 h 1383677"/>
              <a:gd name="connsiteX365" fmla="*/ 1156407 w 1365148"/>
              <a:gd name="connsiteY365" fmla="*/ 294420 h 1383677"/>
              <a:gd name="connsiteX366" fmla="*/ 1144377 w 1365148"/>
              <a:gd name="connsiteY366" fmla="*/ 280024 h 1383677"/>
              <a:gd name="connsiteX367" fmla="*/ 1137179 w 1365148"/>
              <a:gd name="connsiteY367" fmla="*/ 284856 h 1383677"/>
              <a:gd name="connsiteX368" fmla="*/ 1129981 w 1365148"/>
              <a:gd name="connsiteY368" fmla="*/ 289687 h 1383677"/>
              <a:gd name="connsiteX369" fmla="*/ 1120417 w 1365148"/>
              <a:gd name="connsiteY369" fmla="*/ 289687 h 1383677"/>
              <a:gd name="connsiteX370" fmla="*/ 1115586 w 1365148"/>
              <a:gd name="connsiteY370" fmla="*/ 287222 h 1383677"/>
              <a:gd name="connsiteX371" fmla="*/ 1110853 w 1365148"/>
              <a:gd name="connsiteY371" fmla="*/ 287222 h 1383677"/>
              <a:gd name="connsiteX372" fmla="*/ 1110853 w 1365148"/>
              <a:gd name="connsiteY372" fmla="*/ 282489 h 1383677"/>
              <a:gd name="connsiteX373" fmla="*/ 1113219 w 1365148"/>
              <a:gd name="connsiteY373" fmla="*/ 280024 h 1383677"/>
              <a:gd name="connsiteX374" fmla="*/ 1113219 w 1365148"/>
              <a:gd name="connsiteY374" fmla="*/ 272826 h 1383677"/>
              <a:gd name="connsiteX375" fmla="*/ 1120417 w 1365148"/>
              <a:gd name="connsiteY375" fmla="*/ 265628 h 1383677"/>
              <a:gd name="connsiteX376" fmla="*/ 1125248 w 1365148"/>
              <a:gd name="connsiteY376" fmla="*/ 260895 h 1383677"/>
              <a:gd name="connsiteX377" fmla="*/ 1098823 w 1365148"/>
              <a:gd name="connsiteY377" fmla="*/ 236837 h 1383677"/>
              <a:gd name="connsiteX378" fmla="*/ 1072398 w 1365148"/>
              <a:gd name="connsiteY378" fmla="*/ 215243 h 1383677"/>
              <a:gd name="connsiteX379" fmla="*/ 1046071 w 1365148"/>
              <a:gd name="connsiteY379" fmla="*/ 193649 h 1383677"/>
              <a:gd name="connsiteX380" fmla="*/ 1017279 w 1365148"/>
              <a:gd name="connsiteY380" fmla="*/ 172055 h 1383677"/>
              <a:gd name="connsiteX381" fmla="*/ 981289 w 1365148"/>
              <a:gd name="connsiteY381" fmla="*/ 150461 h 1383677"/>
              <a:gd name="connsiteX382" fmla="*/ 942834 w 1365148"/>
              <a:gd name="connsiteY382" fmla="*/ 131332 h 1383677"/>
              <a:gd name="connsiteX383" fmla="*/ 904478 w 1365148"/>
              <a:gd name="connsiteY383" fmla="*/ 112105 h 1383677"/>
              <a:gd name="connsiteX384" fmla="*/ 866122 w 1365148"/>
              <a:gd name="connsiteY384" fmla="*/ 95343 h 1383677"/>
              <a:gd name="connsiteX385" fmla="*/ 825300 w 1365148"/>
              <a:gd name="connsiteY385" fmla="*/ 80947 h 1383677"/>
              <a:gd name="connsiteX386" fmla="*/ 784479 w 1365148"/>
              <a:gd name="connsiteY386" fmla="*/ 71284 h 1383677"/>
              <a:gd name="connsiteX387" fmla="*/ 743756 w 1365148"/>
              <a:gd name="connsiteY387" fmla="*/ 64086 h 1383677"/>
              <a:gd name="connsiteX388" fmla="*/ 700569 w 1365148"/>
              <a:gd name="connsiteY388" fmla="*/ 64086 h 1383677"/>
              <a:gd name="connsiteX389" fmla="*/ 698202 w 1365148"/>
              <a:gd name="connsiteY389" fmla="*/ 66551 h 1383677"/>
              <a:gd name="connsiteX390" fmla="*/ 695737 w 1365148"/>
              <a:gd name="connsiteY390" fmla="*/ 68917 h 1383677"/>
              <a:gd name="connsiteX391" fmla="*/ 691004 w 1365148"/>
              <a:gd name="connsiteY391" fmla="*/ 71284 h 1383677"/>
              <a:gd name="connsiteX392" fmla="*/ 686173 w 1365148"/>
              <a:gd name="connsiteY392" fmla="*/ 68917 h 1383677"/>
              <a:gd name="connsiteX393" fmla="*/ 681341 w 1365148"/>
              <a:gd name="connsiteY393" fmla="*/ 64086 h 1383677"/>
              <a:gd name="connsiteX394" fmla="*/ 347412 w 1365148"/>
              <a:gd name="connsiteY394" fmla="*/ 36745 h 1383677"/>
              <a:gd name="connsiteX395" fmla="*/ 347868 w 1365148"/>
              <a:gd name="connsiteY395" fmla="*/ 37759 h 1383677"/>
              <a:gd name="connsiteX396" fmla="*/ 350235 w 1365148"/>
              <a:gd name="connsiteY396" fmla="*/ 44957 h 1383677"/>
              <a:gd name="connsiteX397" fmla="*/ 347868 w 1365148"/>
              <a:gd name="connsiteY397" fmla="*/ 52155 h 1383677"/>
              <a:gd name="connsiteX398" fmla="*/ 345502 w 1365148"/>
              <a:gd name="connsiteY398" fmla="*/ 56888 h 1383677"/>
              <a:gd name="connsiteX399" fmla="*/ 340670 w 1365148"/>
              <a:gd name="connsiteY399" fmla="*/ 59353 h 1383677"/>
              <a:gd name="connsiteX400" fmla="*/ 333472 w 1365148"/>
              <a:gd name="connsiteY400" fmla="*/ 61719 h 1383677"/>
              <a:gd name="connsiteX401" fmla="*/ 326275 w 1365148"/>
              <a:gd name="connsiteY401" fmla="*/ 61719 h 1383677"/>
              <a:gd name="connsiteX402" fmla="*/ 321443 w 1365148"/>
              <a:gd name="connsiteY402" fmla="*/ 56888 h 1383677"/>
              <a:gd name="connsiteX403" fmla="*/ 317144 w 1365148"/>
              <a:gd name="connsiteY403" fmla="*/ 50350 h 1383677"/>
              <a:gd name="connsiteX404" fmla="*/ 347412 w 1365148"/>
              <a:gd name="connsiteY404" fmla="*/ 36745 h 1383677"/>
              <a:gd name="connsiteX405" fmla="*/ 626223 w 1365148"/>
              <a:gd name="connsiteY405" fmla="*/ 30561 h 1383677"/>
              <a:gd name="connsiteX406" fmla="*/ 647816 w 1365148"/>
              <a:gd name="connsiteY406" fmla="*/ 30561 h 1383677"/>
              <a:gd name="connsiteX407" fmla="*/ 669410 w 1365148"/>
              <a:gd name="connsiteY407" fmla="*/ 35294 h 1383677"/>
              <a:gd name="connsiteX408" fmla="*/ 748588 w 1365148"/>
              <a:gd name="connsiteY408" fmla="*/ 35294 h 1383677"/>
              <a:gd name="connsiteX409" fmla="*/ 772548 w 1365148"/>
              <a:gd name="connsiteY409" fmla="*/ 40125 h 1383677"/>
              <a:gd name="connsiteX410" fmla="*/ 825300 w 1365148"/>
              <a:gd name="connsiteY410" fmla="*/ 49690 h 1383677"/>
              <a:gd name="connsiteX411" fmla="*/ 873320 w 1365148"/>
              <a:gd name="connsiteY411" fmla="*/ 64086 h 1383677"/>
              <a:gd name="connsiteX412" fmla="*/ 930904 w 1365148"/>
              <a:gd name="connsiteY412" fmla="*/ 85680 h 1383677"/>
              <a:gd name="connsiteX413" fmla="*/ 988487 w 1365148"/>
              <a:gd name="connsiteY413" fmla="*/ 114471 h 1383677"/>
              <a:gd name="connsiteX414" fmla="*/ 1046071 w 1365148"/>
              <a:gd name="connsiteY414" fmla="*/ 143263 h 1383677"/>
              <a:gd name="connsiteX415" fmla="*/ 1072398 w 1365148"/>
              <a:gd name="connsiteY415" fmla="*/ 160124 h 1383677"/>
              <a:gd name="connsiteX416" fmla="*/ 1096457 w 1365148"/>
              <a:gd name="connsiteY416" fmla="*/ 179253 h 1383677"/>
              <a:gd name="connsiteX417" fmla="*/ 1139644 w 1365148"/>
              <a:gd name="connsiteY417" fmla="*/ 215243 h 1383677"/>
              <a:gd name="connsiteX418" fmla="*/ 1180367 w 1365148"/>
              <a:gd name="connsiteY418" fmla="*/ 253697 h 1383677"/>
              <a:gd name="connsiteX419" fmla="*/ 1218822 w 1365148"/>
              <a:gd name="connsiteY419" fmla="*/ 296885 h 1383677"/>
              <a:gd name="connsiteX420" fmla="*/ 1252347 w 1365148"/>
              <a:gd name="connsiteY420" fmla="*/ 342439 h 1383677"/>
              <a:gd name="connsiteX421" fmla="*/ 1281139 w 1365148"/>
              <a:gd name="connsiteY421" fmla="*/ 392825 h 1383677"/>
              <a:gd name="connsiteX422" fmla="*/ 1307564 w 1365148"/>
              <a:gd name="connsiteY422" fmla="*/ 443211 h 1383677"/>
              <a:gd name="connsiteX423" fmla="*/ 1329158 w 1365148"/>
              <a:gd name="connsiteY423" fmla="*/ 495963 h 1383677"/>
              <a:gd name="connsiteX424" fmla="*/ 1345920 w 1365148"/>
              <a:gd name="connsiteY424" fmla="*/ 548813 h 1383677"/>
              <a:gd name="connsiteX425" fmla="*/ 1355583 w 1365148"/>
              <a:gd name="connsiteY425" fmla="*/ 603932 h 1383677"/>
              <a:gd name="connsiteX426" fmla="*/ 1362781 w 1365148"/>
              <a:gd name="connsiteY426" fmla="*/ 656684 h 1383677"/>
              <a:gd name="connsiteX427" fmla="*/ 1365148 w 1365148"/>
              <a:gd name="connsiteY427" fmla="*/ 711901 h 1383677"/>
              <a:gd name="connsiteX428" fmla="*/ 1362781 w 1365148"/>
              <a:gd name="connsiteY428" fmla="*/ 767118 h 1383677"/>
              <a:gd name="connsiteX429" fmla="*/ 1357950 w 1365148"/>
              <a:gd name="connsiteY429" fmla="*/ 819871 h 1383677"/>
              <a:gd name="connsiteX430" fmla="*/ 1348385 w 1365148"/>
              <a:gd name="connsiteY430" fmla="*/ 872623 h 1383677"/>
              <a:gd name="connsiteX431" fmla="*/ 1333990 w 1365148"/>
              <a:gd name="connsiteY431" fmla="*/ 923008 h 1383677"/>
              <a:gd name="connsiteX432" fmla="*/ 1314762 w 1365148"/>
              <a:gd name="connsiteY432" fmla="*/ 973394 h 1383677"/>
              <a:gd name="connsiteX433" fmla="*/ 1293168 w 1365148"/>
              <a:gd name="connsiteY433" fmla="*/ 1021413 h 1383677"/>
              <a:gd name="connsiteX434" fmla="*/ 1266743 w 1365148"/>
              <a:gd name="connsiteY434" fmla="*/ 1066967 h 1383677"/>
              <a:gd name="connsiteX435" fmla="*/ 1235584 w 1365148"/>
              <a:gd name="connsiteY435" fmla="*/ 1110155 h 1383677"/>
              <a:gd name="connsiteX436" fmla="*/ 1201961 w 1365148"/>
              <a:gd name="connsiteY436" fmla="*/ 1153343 h 1383677"/>
              <a:gd name="connsiteX437" fmla="*/ 1165971 w 1365148"/>
              <a:gd name="connsiteY437" fmla="*/ 1191798 h 1383677"/>
              <a:gd name="connsiteX438" fmla="*/ 1125248 w 1365148"/>
              <a:gd name="connsiteY438" fmla="*/ 1225322 h 1383677"/>
              <a:gd name="connsiteX439" fmla="*/ 1079596 w 1365148"/>
              <a:gd name="connsiteY439" fmla="*/ 1256579 h 1383677"/>
              <a:gd name="connsiteX440" fmla="*/ 1031675 w 1365148"/>
              <a:gd name="connsiteY440" fmla="*/ 1285371 h 1383677"/>
              <a:gd name="connsiteX441" fmla="*/ 990854 w 1365148"/>
              <a:gd name="connsiteY441" fmla="*/ 1306965 h 1383677"/>
              <a:gd name="connsiteX442" fmla="*/ 947666 w 1365148"/>
              <a:gd name="connsiteY442" fmla="*/ 1323727 h 1383677"/>
              <a:gd name="connsiteX443" fmla="*/ 904478 w 1365148"/>
              <a:gd name="connsiteY443" fmla="*/ 1340489 h 1383677"/>
              <a:gd name="connsiteX444" fmla="*/ 858924 w 1365148"/>
              <a:gd name="connsiteY444" fmla="*/ 1352519 h 1383677"/>
              <a:gd name="connsiteX445" fmla="*/ 815736 w 1365148"/>
              <a:gd name="connsiteY445" fmla="*/ 1364548 h 1383677"/>
              <a:gd name="connsiteX446" fmla="*/ 770182 w 1365148"/>
              <a:gd name="connsiteY446" fmla="*/ 1371746 h 1383677"/>
              <a:gd name="connsiteX447" fmla="*/ 724529 w 1365148"/>
              <a:gd name="connsiteY447" fmla="*/ 1378944 h 1383677"/>
              <a:gd name="connsiteX448" fmla="*/ 676608 w 1365148"/>
              <a:gd name="connsiteY448" fmla="*/ 1381311 h 1383677"/>
              <a:gd name="connsiteX449" fmla="*/ 630955 w 1365148"/>
              <a:gd name="connsiteY449" fmla="*/ 1383677 h 1383677"/>
              <a:gd name="connsiteX450" fmla="*/ 585401 w 1365148"/>
              <a:gd name="connsiteY450" fmla="*/ 1381311 h 1383677"/>
              <a:gd name="connsiteX451" fmla="*/ 539847 w 1365148"/>
              <a:gd name="connsiteY451" fmla="*/ 1376479 h 1383677"/>
              <a:gd name="connsiteX452" fmla="*/ 494194 w 1365148"/>
              <a:gd name="connsiteY452" fmla="*/ 1369281 h 1383677"/>
              <a:gd name="connsiteX453" fmla="*/ 448640 w 1365148"/>
              <a:gd name="connsiteY453" fmla="*/ 1359717 h 1383677"/>
              <a:gd name="connsiteX454" fmla="*/ 405452 w 1365148"/>
              <a:gd name="connsiteY454" fmla="*/ 1347687 h 1383677"/>
              <a:gd name="connsiteX455" fmla="*/ 359898 w 1365148"/>
              <a:gd name="connsiteY455" fmla="*/ 1330925 h 1383677"/>
              <a:gd name="connsiteX456" fmla="*/ 319077 w 1365148"/>
              <a:gd name="connsiteY456" fmla="*/ 1314163 h 1383677"/>
              <a:gd name="connsiteX457" fmla="*/ 316710 w 1365148"/>
              <a:gd name="connsiteY457" fmla="*/ 1311698 h 1383677"/>
              <a:gd name="connsiteX458" fmla="*/ 309512 w 1365148"/>
              <a:gd name="connsiteY458" fmla="*/ 1311698 h 1383677"/>
              <a:gd name="connsiteX459" fmla="*/ 304681 w 1365148"/>
              <a:gd name="connsiteY459" fmla="*/ 1306965 h 1383677"/>
              <a:gd name="connsiteX460" fmla="*/ 271057 w 1365148"/>
              <a:gd name="connsiteY460" fmla="*/ 1287737 h 1383677"/>
              <a:gd name="connsiteX461" fmla="*/ 237532 w 1365148"/>
              <a:gd name="connsiteY461" fmla="*/ 1266144 h 1383677"/>
              <a:gd name="connsiteX462" fmla="*/ 208741 w 1365148"/>
              <a:gd name="connsiteY462" fmla="*/ 1242183 h 1383677"/>
              <a:gd name="connsiteX463" fmla="*/ 179949 w 1365148"/>
              <a:gd name="connsiteY463" fmla="*/ 1215758 h 1383677"/>
              <a:gd name="connsiteX464" fmla="*/ 153523 w 1365148"/>
              <a:gd name="connsiteY464" fmla="*/ 1186966 h 1383677"/>
              <a:gd name="connsiteX465" fmla="*/ 127098 w 1365148"/>
              <a:gd name="connsiteY465" fmla="*/ 1155808 h 1383677"/>
              <a:gd name="connsiteX466" fmla="*/ 105504 w 1365148"/>
              <a:gd name="connsiteY466" fmla="*/ 1124551 h 1383677"/>
              <a:gd name="connsiteX467" fmla="*/ 83910 w 1365148"/>
              <a:gd name="connsiteY467" fmla="*/ 1088561 h 1383677"/>
              <a:gd name="connsiteX468" fmla="*/ 67148 w 1365148"/>
              <a:gd name="connsiteY468" fmla="*/ 1055036 h 1383677"/>
              <a:gd name="connsiteX469" fmla="*/ 50385 w 1365148"/>
              <a:gd name="connsiteY469" fmla="*/ 1019047 h 1383677"/>
              <a:gd name="connsiteX470" fmla="*/ 35990 w 1365148"/>
              <a:gd name="connsiteY470" fmla="*/ 980592 h 1383677"/>
              <a:gd name="connsiteX471" fmla="*/ 23960 w 1365148"/>
              <a:gd name="connsiteY471" fmla="*/ 942236 h 1383677"/>
              <a:gd name="connsiteX472" fmla="*/ 14396 w 1365148"/>
              <a:gd name="connsiteY472" fmla="*/ 903880 h 1383677"/>
              <a:gd name="connsiteX473" fmla="*/ 7198 w 1365148"/>
              <a:gd name="connsiteY473" fmla="*/ 865425 h 1383677"/>
              <a:gd name="connsiteX474" fmla="*/ 2366 w 1365148"/>
              <a:gd name="connsiteY474" fmla="*/ 827069 h 1383677"/>
              <a:gd name="connsiteX475" fmla="*/ 0 w 1365148"/>
              <a:gd name="connsiteY475" fmla="*/ 786247 h 1383677"/>
              <a:gd name="connsiteX476" fmla="*/ 0 w 1365148"/>
              <a:gd name="connsiteY476" fmla="*/ 745525 h 1383677"/>
              <a:gd name="connsiteX477" fmla="*/ 0 w 1365148"/>
              <a:gd name="connsiteY477" fmla="*/ 704703 h 1383677"/>
              <a:gd name="connsiteX478" fmla="*/ 4733 w 1365148"/>
              <a:gd name="connsiteY478" fmla="*/ 663882 h 1383677"/>
              <a:gd name="connsiteX479" fmla="*/ 9564 w 1365148"/>
              <a:gd name="connsiteY479" fmla="*/ 623159 h 1383677"/>
              <a:gd name="connsiteX480" fmla="*/ 16762 w 1365148"/>
              <a:gd name="connsiteY480" fmla="*/ 582338 h 1383677"/>
              <a:gd name="connsiteX481" fmla="*/ 28792 w 1365148"/>
              <a:gd name="connsiteY481" fmla="*/ 541616 h 1383677"/>
              <a:gd name="connsiteX482" fmla="*/ 40722 w 1365148"/>
              <a:gd name="connsiteY482" fmla="*/ 500794 h 1383677"/>
              <a:gd name="connsiteX483" fmla="*/ 55118 w 1365148"/>
              <a:gd name="connsiteY483" fmla="*/ 459973 h 1383677"/>
              <a:gd name="connsiteX484" fmla="*/ 71979 w 1365148"/>
              <a:gd name="connsiteY484" fmla="*/ 421617 h 1383677"/>
              <a:gd name="connsiteX485" fmla="*/ 88742 w 1365148"/>
              <a:gd name="connsiteY485" fmla="*/ 385627 h 1383677"/>
              <a:gd name="connsiteX486" fmla="*/ 110336 w 1365148"/>
              <a:gd name="connsiteY486" fmla="*/ 349637 h 1383677"/>
              <a:gd name="connsiteX487" fmla="*/ 134296 w 1365148"/>
              <a:gd name="connsiteY487" fmla="*/ 313648 h 1383677"/>
              <a:gd name="connsiteX488" fmla="*/ 158355 w 1365148"/>
              <a:gd name="connsiteY488" fmla="*/ 280024 h 1383677"/>
              <a:gd name="connsiteX489" fmla="*/ 184682 w 1365148"/>
              <a:gd name="connsiteY489" fmla="*/ 248866 h 1383677"/>
              <a:gd name="connsiteX490" fmla="*/ 213474 w 1365148"/>
              <a:gd name="connsiteY490" fmla="*/ 220074 h 1383677"/>
              <a:gd name="connsiteX491" fmla="*/ 244730 w 1365148"/>
              <a:gd name="connsiteY491" fmla="*/ 191282 h 1383677"/>
              <a:gd name="connsiteX492" fmla="*/ 273522 w 1365148"/>
              <a:gd name="connsiteY492" fmla="*/ 169689 h 1383677"/>
              <a:gd name="connsiteX493" fmla="*/ 302314 w 1365148"/>
              <a:gd name="connsiteY493" fmla="*/ 150461 h 1383677"/>
              <a:gd name="connsiteX494" fmla="*/ 333472 w 1365148"/>
              <a:gd name="connsiteY494" fmla="*/ 133699 h 1383677"/>
              <a:gd name="connsiteX495" fmla="*/ 364631 w 1365148"/>
              <a:gd name="connsiteY495" fmla="*/ 116936 h 1383677"/>
              <a:gd name="connsiteX496" fmla="*/ 427046 w 1365148"/>
              <a:gd name="connsiteY496" fmla="*/ 88145 h 1383677"/>
              <a:gd name="connsiteX497" fmla="*/ 494194 w 1365148"/>
              <a:gd name="connsiteY497" fmla="*/ 64086 h 1383677"/>
              <a:gd name="connsiteX498" fmla="*/ 532649 w 1365148"/>
              <a:gd name="connsiteY498" fmla="*/ 49690 h 1383677"/>
              <a:gd name="connsiteX499" fmla="*/ 578203 w 1365148"/>
              <a:gd name="connsiteY499" fmla="*/ 37759 h 1383677"/>
              <a:gd name="connsiteX500" fmla="*/ 602164 w 1365148"/>
              <a:gd name="connsiteY500" fmla="*/ 32927 h 1383677"/>
              <a:gd name="connsiteX501" fmla="*/ 626223 w 1365148"/>
              <a:gd name="connsiteY501" fmla="*/ 30561 h 1383677"/>
              <a:gd name="connsiteX502" fmla="*/ 498438 w 1365148"/>
              <a:gd name="connsiteY502" fmla="*/ 0 h 1383677"/>
              <a:gd name="connsiteX503" fmla="*/ 515080 w 1365148"/>
              <a:gd name="connsiteY503" fmla="*/ 12 h 1383677"/>
              <a:gd name="connsiteX504" fmla="*/ 508590 w 1365148"/>
              <a:gd name="connsiteY504" fmla="*/ 6502 h 1383677"/>
              <a:gd name="connsiteX505" fmla="*/ 501392 w 1365148"/>
              <a:gd name="connsiteY505" fmla="*/ 11334 h 1383677"/>
              <a:gd name="connsiteX506" fmla="*/ 491828 w 1365148"/>
              <a:gd name="connsiteY506" fmla="*/ 11334 h 1383677"/>
              <a:gd name="connsiteX507" fmla="*/ 484630 w 1365148"/>
              <a:gd name="connsiteY507" fmla="*/ 6502 h 1383677"/>
              <a:gd name="connsiteX508" fmla="*/ 477432 w 1365148"/>
              <a:gd name="connsiteY508" fmla="*/ 4136 h 1383677"/>
              <a:gd name="connsiteX509" fmla="*/ 476285 w 1365148"/>
              <a:gd name="connsiteY509" fmla="*/ 2410 h 1383677"/>
              <a:gd name="connsiteX510" fmla="*/ 498438 w 1365148"/>
              <a:gd name="connsiteY510" fmla="*/ 0 h 1383677"/>
              <a:gd name="connsiteX0" fmla="*/ 1140933 w 1365148"/>
              <a:gd name="connsiteY0" fmla="*/ 140034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1144377 w 1365148"/>
              <a:gd name="connsiteY5" fmla="*/ 162491 h 1383677"/>
              <a:gd name="connsiteX6" fmla="*/ 1139644 w 1365148"/>
              <a:gd name="connsiteY6" fmla="*/ 155293 h 1383677"/>
              <a:gd name="connsiteX7" fmla="*/ 1137179 w 1365148"/>
              <a:gd name="connsiteY7" fmla="*/ 150461 h 1383677"/>
              <a:gd name="connsiteX8" fmla="*/ 1139644 w 1365148"/>
              <a:gd name="connsiteY8" fmla="*/ 143263 h 1383677"/>
              <a:gd name="connsiteX9" fmla="*/ 1140933 w 1365148"/>
              <a:gd name="connsiteY9" fmla="*/ 140034 h 1383677"/>
              <a:gd name="connsiteX10" fmla="*/ 681341 w 1365148"/>
              <a:gd name="connsiteY10" fmla="*/ 64086 h 1383677"/>
              <a:gd name="connsiteX11" fmla="*/ 645351 w 1365148"/>
              <a:gd name="connsiteY11" fmla="*/ 68917 h 1383677"/>
              <a:gd name="connsiteX12" fmla="*/ 609362 w 1365148"/>
              <a:gd name="connsiteY12" fmla="*/ 78482 h 1383677"/>
              <a:gd name="connsiteX13" fmla="*/ 602164 w 1365148"/>
              <a:gd name="connsiteY13" fmla="*/ 78482 h 1383677"/>
              <a:gd name="connsiteX14" fmla="*/ 597431 w 1365148"/>
              <a:gd name="connsiteY14" fmla="*/ 76115 h 1383677"/>
              <a:gd name="connsiteX15" fmla="*/ 594966 w 1365148"/>
              <a:gd name="connsiteY15" fmla="*/ 71284 h 1383677"/>
              <a:gd name="connsiteX16" fmla="*/ 592599 w 1365148"/>
              <a:gd name="connsiteY16" fmla="*/ 66551 h 1383677"/>
              <a:gd name="connsiteX17" fmla="*/ 566174 w 1365148"/>
              <a:gd name="connsiteY17" fmla="*/ 73749 h 1383677"/>
              <a:gd name="connsiteX18" fmla="*/ 508590 w 1365148"/>
              <a:gd name="connsiteY18" fmla="*/ 90511 h 1383677"/>
              <a:gd name="connsiteX19" fmla="*/ 453471 w 1365148"/>
              <a:gd name="connsiteY19" fmla="*/ 114471 h 1383677"/>
              <a:gd name="connsiteX20" fmla="*/ 386225 w 1365148"/>
              <a:gd name="connsiteY20" fmla="*/ 143263 h 1383677"/>
              <a:gd name="connsiteX21" fmla="*/ 355066 w 1365148"/>
              <a:gd name="connsiteY21" fmla="*/ 157659 h 1383677"/>
              <a:gd name="connsiteX22" fmla="*/ 326275 w 1365148"/>
              <a:gd name="connsiteY22" fmla="*/ 176886 h 1383677"/>
              <a:gd name="connsiteX23" fmla="*/ 297483 w 1365148"/>
              <a:gd name="connsiteY23" fmla="*/ 193649 h 1383677"/>
              <a:gd name="connsiteX24" fmla="*/ 268691 w 1365148"/>
              <a:gd name="connsiteY24" fmla="*/ 215243 h 1383677"/>
              <a:gd name="connsiteX25" fmla="*/ 242265 w 1365148"/>
              <a:gd name="connsiteY25" fmla="*/ 239302 h 1383677"/>
              <a:gd name="connsiteX26" fmla="*/ 218305 w 1365148"/>
              <a:gd name="connsiteY26" fmla="*/ 265628 h 1383677"/>
              <a:gd name="connsiteX27" fmla="*/ 194345 w 1365148"/>
              <a:gd name="connsiteY27" fmla="*/ 294420 h 1383677"/>
              <a:gd name="connsiteX28" fmla="*/ 170286 w 1365148"/>
              <a:gd name="connsiteY28" fmla="*/ 325677 h 1383677"/>
              <a:gd name="connsiteX29" fmla="*/ 148692 w 1365148"/>
              <a:gd name="connsiteY29" fmla="*/ 356835 h 1383677"/>
              <a:gd name="connsiteX30" fmla="*/ 129563 w 1365148"/>
              <a:gd name="connsiteY30" fmla="*/ 390459 h 1383677"/>
              <a:gd name="connsiteX31" fmla="*/ 112702 w 1365148"/>
              <a:gd name="connsiteY31" fmla="*/ 423983 h 1383677"/>
              <a:gd name="connsiteX32" fmla="*/ 95940 w 1365148"/>
              <a:gd name="connsiteY32" fmla="*/ 457607 h 1383677"/>
              <a:gd name="connsiteX33" fmla="*/ 81544 w 1365148"/>
              <a:gd name="connsiteY33" fmla="*/ 491230 h 1383677"/>
              <a:gd name="connsiteX34" fmla="*/ 69514 w 1365148"/>
              <a:gd name="connsiteY34" fmla="*/ 527220 h 1383677"/>
              <a:gd name="connsiteX35" fmla="*/ 59950 w 1365148"/>
              <a:gd name="connsiteY35" fmla="*/ 565576 h 1383677"/>
              <a:gd name="connsiteX36" fmla="*/ 50385 w 1365148"/>
              <a:gd name="connsiteY36" fmla="*/ 601566 h 1383677"/>
              <a:gd name="connsiteX37" fmla="*/ 45554 w 1365148"/>
              <a:gd name="connsiteY37" fmla="*/ 637555 h 1383677"/>
              <a:gd name="connsiteX38" fmla="*/ 40722 w 1365148"/>
              <a:gd name="connsiteY38" fmla="*/ 675912 h 1383677"/>
              <a:gd name="connsiteX39" fmla="*/ 38356 w 1365148"/>
              <a:gd name="connsiteY39" fmla="*/ 714268 h 1383677"/>
              <a:gd name="connsiteX40" fmla="*/ 35990 w 1365148"/>
              <a:gd name="connsiteY40" fmla="*/ 752723 h 1383677"/>
              <a:gd name="connsiteX41" fmla="*/ 38356 w 1365148"/>
              <a:gd name="connsiteY41" fmla="*/ 788712 h 1383677"/>
              <a:gd name="connsiteX42" fmla="*/ 43188 w 1365148"/>
              <a:gd name="connsiteY42" fmla="*/ 827069 h 1383677"/>
              <a:gd name="connsiteX43" fmla="*/ 47920 w 1365148"/>
              <a:gd name="connsiteY43" fmla="*/ 872623 h 1383677"/>
              <a:gd name="connsiteX44" fmla="*/ 59950 w 1365148"/>
              <a:gd name="connsiteY44" fmla="*/ 915810 h 1383677"/>
              <a:gd name="connsiteX45" fmla="*/ 71979 w 1365148"/>
              <a:gd name="connsiteY45" fmla="*/ 958998 h 1383677"/>
              <a:gd name="connsiteX46" fmla="*/ 86375 w 1365148"/>
              <a:gd name="connsiteY46" fmla="*/ 1002186 h 1383677"/>
              <a:gd name="connsiteX47" fmla="*/ 105504 w 1365148"/>
              <a:gd name="connsiteY47" fmla="*/ 1043007 h 1383677"/>
              <a:gd name="connsiteX48" fmla="*/ 127098 w 1365148"/>
              <a:gd name="connsiteY48" fmla="*/ 1081363 h 1383677"/>
              <a:gd name="connsiteX49" fmla="*/ 151157 w 1365148"/>
              <a:gd name="connsiteY49" fmla="*/ 1119818 h 1383677"/>
              <a:gd name="connsiteX50" fmla="*/ 179949 w 1365148"/>
              <a:gd name="connsiteY50" fmla="*/ 1155808 h 1383677"/>
              <a:gd name="connsiteX51" fmla="*/ 206276 w 1365148"/>
              <a:gd name="connsiteY51" fmla="*/ 1186966 h 1383677"/>
              <a:gd name="connsiteX52" fmla="*/ 237532 w 1365148"/>
              <a:gd name="connsiteY52" fmla="*/ 1213391 h 1383677"/>
              <a:gd name="connsiteX53" fmla="*/ 271057 w 1365148"/>
              <a:gd name="connsiteY53" fmla="*/ 1237352 h 1383677"/>
              <a:gd name="connsiteX54" fmla="*/ 304681 w 1365148"/>
              <a:gd name="connsiteY54" fmla="*/ 1258946 h 1383677"/>
              <a:gd name="connsiteX55" fmla="*/ 307047 w 1365148"/>
              <a:gd name="connsiteY55" fmla="*/ 1251748 h 1383677"/>
              <a:gd name="connsiteX56" fmla="*/ 311879 w 1365148"/>
              <a:gd name="connsiteY56" fmla="*/ 1244550 h 1383677"/>
              <a:gd name="connsiteX57" fmla="*/ 314245 w 1365148"/>
              <a:gd name="connsiteY57" fmla="*/ 1244550 h 1383677"/>
              <a:gd name="connsiteX58" fmla="*/ 323908 w 1365148"/>
              <a:gd name="connsiteY58" fmla="*/ 1254114 h 1383677"/>
              <a:gd name="connsiteX59" fmla="*/ 331106 w 1365148"/>
              <a:gd name="connsiteY59" fmla="*/ 1268510 h 1383677"/>
              <a:gd name="connsiteX60" fmla="*/ 331106 w 1365148"/>
              <a:gd name="connsiteY60" fmla="*/ 1273341 h 1383677"/>
              <a:gd name="connsiteX61" fmla="*/ 379027 w 1365148"/>
              <a:gd name="connsiteY61" fmla="*/ 1294935 h 1383677"/>
              <a:gd name="connsiteX62" fmla="*/ 376660 w 1365148"/>
              <a:gd name="connsiteY62" fmla="*/ 1282906 h 1383677"/>
              <a:gd name="connsiteX63" fmla="*/ 376660 w 1365148"/>
              <a:gd name="connsiteY63" fmla="*/ 1268510 h 1383677"/>
              <a:gd name="connsiteX64" fmla="*/ 379027 w 1365148"/>
              <a:gd name="connsiteY64" fmla="*/ 1256579 h 1383677"/>
              <a:gd name="connsiteX65" fmla="*/ 381492 w 1365148"/>
              <a:gd name="connsiteY65" fmla="*/ 1244550 h 1383677"/>
              <a:gd name="connsiteX66" fmla="*/ 383858 w 1365148"/>
              <a:gd name="connsiteY66" fmla="*/ 1244550 h 1383677"/>
              <a:gd name="connsiteX67" fmla="*/ 386225 w 1365148"/>
              <a:gd name="connsiteY67" fmla="*/ 1258946 h 1383677"/>
              <a:gd name="connsiteX68" fmla="*/ 391056 w 1365148"/>
              <a:gd name="connsiteY68" fmla="*/ 1270975 h 1383677"/>
              <a:gd name="connsiteX69" fmla="*/ 398254 w 1365148"/>
              <a:gd name="connsiteY69" fmla="*/ 1285371 h 1383677"/>
              <a:gd name="connsiteX70" fmla="*/ 403086 w 1365148"/>
              <a:gd name="connsiteY70" fmla="*/ 1297302 h 1383677"/>
              <a:gd name="connsiteX71" fmla="*/ 407819 w 1365148"/>
              <a:gd name="connsiteY71" fmla="*/ 1304500 h 1383677"/>
              <a:gd name="connsiteX72" fmla="*/ 448640 w 1365148"/>
              <a:gd name="connsiteY72" fmla="*/ 1316529 h 1383677"/>
              <a:gd name="connsiteX73" fmla="*/ 441442 w 1365148"/>
              <a:gd name="connsiteY73" fmla="*/ 1294935 h 1383677"/>
              <a:gd name="connsiteX74" fmla="*/ 439076 w 1365148"/>
              <a:gd name="connsiteY74" fmla="*/ 1282906 h 1383677"/>
              <a:gd name="connsiteX75" fmla="*/ 436610 w 1365148"/>
              <a:gd name="connsiteY75" fmla="*/ 1268510 h 1383677"/>
              <a:gd name="connsiteX76" fmla="*/ 436610 w 1365148"/>
              <a:gd name="connsiteY76" fmla="*/ 1254114 h 1383677"/>
              <a:gd name="connsiteX77" fmla="*/ 439076 w 1365148"/>
              <a:gd name="connsiteY77" fmla="*/ 1249381 h 1383677"/>
              <a:gd name="connsiteX78" fmla="*/ 441442 w 1365148"/>
              <a:gd name="connsiteY78" fmla="*/ 1244550 h 1383677"/>
              <a:gd name="connsiteX79" fmla="*/ 446273 w 1365148"/>
              <a:gd name="connsiteY79" fmla="*/ 1244550 h 1383677"/>
              <a:gd name="connsiteX80" fmla="*/ 451006 w 1365148"/>
              <a:gd name="connsiteY80" fmla="*/ 1246916 h 1383677"/>
              <a:gd name="connsiteX81" fmla="*/ 458204 w 1365148"/>
              <a:gd name="connsiteY81" fmla="*/ 1254114 h 1383677"/>
              <a:gd name="connsiteX82" fmla="*/ 465402 w 1365148"/>
              <a:gd name="connsiteY82" fmla="*/ 1273341 h 1383677"/>
              <a:gd name="connsiteX83" fmla="*/ 472600 w 1365148"/>
              <a:gd name="connsiteY83" fmla="*/ 1299767 h 1383677"/>
              <a:gd name="connsiteX84" fmla="*/ 479798 w 1365148"/>
              <a:gd name="connsiteY84" fmla="*/ 1311698 h 1383677"/>
              <a:gd name="connsiteX85" fmla="*/ 489461 w 1365148"/>
              <a:gd name="connsiteY85" fmla="*/ 1321361 h 1383677"/>
              <a:gd name="connsiteX86" fmla="*/ 491828 w 1365148"/>
              <a:gd name="connsiteY86" fmla="*/ 1326094 h 1383677"/>
              <a:gd name="connsiteX87" fmla="*/ 499026 w 1365148"/>
              <a:gd name="connsiteY87" fmla="*/ 1326094 h 1383677"/>
              <a:gd name="connsiteX88" fmla="*/ 554243 w 1365148"/>
              <a:gd name="connsiteY88" fmla="*/ 1333292 h 1383677"/>
              <a:gd name="connsiteX89" fmla="*/ 535016 w 1365148"/>
              <a:gd name="connsiteY89" fmla="*/ 1299767 h 1383677"/>
              <a:gd name="connsiteX90" fmla="*/ 530184 w 1365148"/>
              <a:gd name="connsiteY90" fmla="*/ 1287737 h 1383677"/>
              <a:gd name="connsiteX91" fmla="*/ 527818 w 1365148"/>
              <a:gd name="connsiteY91" fmla="*/ 1275708 h 1383677"/>
              <a:gd name="connsiteX92" fmla="*/ 525451 w 1365148"/>
              <a:gd name="connsiteY92" fmla="*/ 1263777 h 1383677"/>
              <a:gd name="connsiteX93" fmla="*/ 525451 w 1365148"/>
              <a:gd name="connsiteY93" fmla="*/ 1251748 h 1383677"/>
              <a:gd name="connsiteX94" fmla="*/ 527818 w 1365148"/>
              <a:gd name="connsiteY94" fmla="*/ 1249381 h 1383677"/>
              <a:gd name="connsiteX95" fmla="*/ 532649 w 1365148"/>
              <a:gd name="connsiteY95" fmla="*/ 1249381 h 1383677"/>
              <a:gd name="connsiteX96" fmla="*/ 542213 w 1365148"/>
              <a:gd name="connsiteY96" fmla="*/ 1258946 h 1383677"/>
              <a:gd name="connsiteX97" fmla="*/ 551778 w 1365148"/>
              <a:gd name="connsiteY97" fmla="*/ 1270975 h 1383677"/>
              <a:gd name="connsiteX98" fmla="*/ 568639 w 1365148"/>
              <a:gd name="connsiteY98" fmla="*/ 1294935 h 1383677"/>
              <a:gd name="connsiteX99" fmla="*/ 585401 w 1365148"/>
              <a:gd name="connsiteY99" fmla="*/ 1314163 h 1383677"/>
              <a:gd name="connsiteX100" fmla="*/ 590233 w 1365148"/>
              <a:gd name="connsiteY100" fmla="*/ 1323727 h 1383677"/>
              <a:gd name="connsiteX101" fmla="*/ 597431 w 1365148"/>
              <a:gd name="connsiteY101" fmla="*/ 1335757 h 1383677"/>
              <a:gd name="connsiteX102" fmla="*/ 659747 w 1365148"/>
              <a:gd name="connsiteY102" fmla="*/ 1335757 h 1383677"/>
              <a:gd name="connsiteX103" fmla="*/ 640618 w 1365148"/>
              <a:gd name="connsiteY103" fmla="*/ 1318896 h 1383677"/>
              <a:gd name="connsiteX104" fmla="*/ 626223 w 1365148"/>
              <a:gd name="connsiteY104" fmla="*/ 1297302 h 1383677"/>
              <a:gd name="connsiteX105" fmla="*/ 619025 w 1365148"/>
              <a:gd name="connsiteY105" fmla="*/ 1287737 h 1383677"/>
              <a:gd name="connsiteX106" fmla="*/ 614193 w 1365148"/>
              <a:gd name="connsiteY106" fmla="*/ 1275708 h 1383677"/>
              <a:gd name="connsiteX107" fmla="*/ 609362 w 1365148"/>
              <a:gd name="connsiteY107" fmla="*/ 1263777 h 1383677"/>
              <a:gd name="connsiteX108" fmla="*/ 606995 w 1365148"/>
              <a:gd name="connsiteY108" fmla="*/ 1251748 h 1383677"/>
              <a:gd name="connsiteX109" fmla="*/ 609362 w 1365148"/>
              <a:gd name="connsiteY109" fmla="*/ 1249381 h 1383677"/>
              <a:gd name="connsiteX110" fmla="*/ 611827 w 1365148"/>
              <a:gd name="connsiteY110" fmla="*/ 1249381 h 1383677"/>
              <a:gd name="connsiteX111" fmla="*/ 633420 w 1365148"/>
              <a:gd name="connsiteY111" fmla="*/ 1266144 h 1383677"/>
              <a:gd name="connsiteX112" fmla="*/ 655014 w 1365148"/>
              <a:gd name="connsiteY112" fmla="*/ 1282906 h 1383677"/>
              <a:gd name="connsiteX113" fmla="*/ 674143 w 1365148"/>
              <a:gd name="connsiteY113" fmla="*/ 1302133 h 1383677"/>
              <a:gd name="connsiteX114" fmla="*/ 691004 w 1365148"/>
              <a:gd name="connsiteY114" fmla="*/ 1321361 h 1383677"/>
              <a:gd name="connsiteX115" fmla="*/ 695737 w 1365148"/>
              <a:gd name="connsiteY115" fmla="*/ 1328559 h 1383677"/>
              <a:gd name="connsiteX116" fmla="*/ 695737 w 1365148"/>
              <a:gd name="connsiteY116" fmla="*/ 1335757 h 1383677"/>
              <a:gd name="connsiteX117" fmla="*/ 734192 w 1365148"/>
              <a:gd name="connsiteY117" fmla="*/ 1330925 h 1383677"/>
              <a:gd name="connsiteX118" fmla="*/ 770182 w 1365148"/>
              <a:gd name="connsiteY118" fmla="*/ 1326094 h 1383677"/>
              <a:gd name="connsiteX119" fmla="*/ 734192 w 1365148"/>
              <a:gd name="connsiteY119" fmla="*/ 1287737 h 1383677"/>
              <a:gd name="connsiteX120" fmla="*/ 712598 w 1365148"/>
              <a:gd name="connsiteY120" fmla="*/ 1266144 h 1383677"/>
              <a:gd name="connsiteX121" fmla="*/ 705400 w 1365148"/>
              <a:gd name="connsiteY121" fmla="*/ 1254114 h 1383677"/>
              <a:gd name="connsiteX122" fmla="*/ 700569 w 1365148"/>
              <a:gd name="connsiteY122" fmla="*/ 1239718 h 1383677"/>
              <a:gd name="connsiteX123" fmla="*/ 700569 w 1365148"/>
              <a:gd name="connsiteY123" fmla="*/ 1237352 h 1383677"/>
              <a:gd name="connsiteX124" fmla="*/ 710133 w 1365148"/>
              <a:gd name="connsiteY124" fmla="*/ 1237352 h 1383677"/>
              <a:gd name="connsiteX125" fmla="*/ 717331 w 1365148"/>
              <a:gd name="connsiteY125" fmla="*/ 1239718 h 1383677"/>
              <a:gd name="connsiteX126" fmla="*/ 731727 w 1365148"/>
              <a:gd name="connsiteY126" fmla="*/ 1246916 h 1383677"/>
              <a:gd name="connsiteX127" fmla="*/ 743756 w 1365148"/>
              <a:gd name="connsiteY127" fmla="*/ 1256579 h 1383677"/>
              <a:gd name="connsiteX128" fmla="*/ 755786 w 1365148"/>
              <a:gd name="connsiteY128" fmla="*/ 1266144 h 1383677"/>
              <a:gd name="connsiteX129" fmla="*/ 782113 w 1365148"/>
              <a:gd name="connsiteY129" fmla="*/ 1292569 h 1383677"/>
              <a:gd name="connsiteX130" fmla="*/ 806073 w 1365148"/>
              <a:gd name="connsiteY130" fmla="*/ 1318896 h 1383677"/>
              <a:gd name="connsiteX131" fmla="*/ 808538 w 1365148"/>
              <a:gd name="connsiteY131" fmla="*/ 1318896 h 1383677"/>
              <a:gd name="connsiteX132" fmla="*/ 856459 w 1365148"/>
              <a:gd name="connsiteY132" fmla="*/ 1309331 h 1383677"/>
              <a:gd name="connsiteX133" fmla="*/ 834865 w 1365148"/>
              <a:gd name="connsiteY133" fmla="*/ 1292569 h 1383677"/>
              <a:gd name="connsiteX134" fmla="*/ 815736 w 1365148"/>
              <a:gd name="connsiteY134" fmla="*/ 1273341 h 1383677"/>
              <a:gd name="connsiteX135" fmla="*/ 806073 w 1365148"/>
              <a:gd name="connsiteY135" fmla="*/ 1261312 h 1383677"/>
              <a:gd name="connsiteX136" fmla="*/ 796509 w 1365148"/>
              <a:gd name="connsiteY136" fmla="*/ 1246916 h 1383677"/>
              <a:gd name="connsiteX137" fmla="*/ 789311 w 1365148"/>
              <a:gd name="connsiteY137" fmla="*/ 1232520 h 1383677"/>
              <a:gd name="connsiteX138" fmla="*/ 786944 w 1365148"/>
              <a:gd name="connsiteY138" fmla="*/ 1225322 h 1383677"/>
              <a:gd name="connsiteX139" fmla="*/ 786944 w 1365148"/>
              <a:gd name="connsiteY139" fmla="*/ 1218124 h 1383677"/>
              <a:gd name="connsiteX140" fmla="*/ 789311 w 1365148"/>
              <a:gd name="connsiteY140" fmla="*/ 1215758 h 1383677"/>
              <a:gd name="connsiteX141" fmla="*/ 791677 w 1365148"/>
              <a:gd name="connsiteY141" fmla="*/ 1215758 h 1383677"/>
              <a:gd name="connsiteX142" fmla="*/ 808538 w 1365148"/>
              <a:gd name="connsiteY142" fmla="*/ 1225322 h 1383677"/>
              <a:gd name="connsiteX143" fmla="*/ 822934 w 1365148"/>
              <a:gd name="connsiteY143" fmla="*/ 1237352 h 1383677"/>
              <a:gd name="connsiteX144" fmla="*/ 849261 w 1365148"/>
              <a:gd name="connsiteY144" fmla="*/ 1261312 h 1383677"/>
              <a:gd name="connsiteX145" fmla="*/ 894914 w 1365148"/>
              <a:gd name="connsiteY145" fmla="*/ 1297302 h 1383677"/>
              <a:gd name="connsiteX146" fmla="*/ 954864 w 1365148"/>
              <a:gd name="connsiteY146" fmla="*/ 1275708 h 1383677"/>
              <a:gd name="connsiteX147" fmla="*/ 930904 w 1365148"/>
              <a:gd name="connsiteY147" fmla="*/ 1258946 h 1383677"/>
              <a:gd name="connsiteX148" fmla="*/ 914042 w 1365148"/>
              <a:gd name="connsiteY148" fmla="*/ 1242183 h 1383677"/>
              <a:gd name="connsiteX149" fmla="*/ 897280 w 1365148"/>
              <a:gd name="connsiteY149" fmla="*/ 1222956 h 1383677"/>
              <a:gd name="connsiteX150" fmla="*/ 882884 w 1365148"/>
              <a:gd name="connsiteY150" fmla="*/ 1203728 h 1383677"/>
              <a:gd name="connsiteX151" fmla="*/ 873320 w 1365148"/>
              <a:gd name="connsiteY151" fmla="*/ 1182135 h 1383677"/>
              <a:gd name="connsiteX152" fmla="*/ 875686 w 1365148"/>
              <a:gd name="connsiteY152" fmla="*/ 1177402 h 1383677"/>
              <a:gd name="connsiteX153" fmla="*/ 880518 w 1365148"/>
              <a:gd name="connsiteY153" fmla="*/ 1174937 h 1383677"/>
              <a:gd name="connsiteX154" fmla="*/ 897280 w 1365148"/>
              <a:gd name="connsiteY154" fmla="*/ 1184600 h 1383677"/>
              <a:gd name="connsiteX155" fmla="*/ 911676 w 1365148"/>
              <a:gd name="connsiteY155" fmla="*/ 1196530 h 1383677"/>
              <a:gd name="connsiteX156" fmla="*/ 940468 w 1365148"/>
              <a:gd name="connsiteY156" fmla="*/ 1220589 h 1383677"/>
              <a:gd name="connsiteX157" fmla="*/ 959695 w 1365148"/>
              <a:gd name="connsiteY157" fmla="*/ 1237352 h 1383677"/>
              <a:gd name="connsiteX158" fmla="*/ 969260 w 1365148"/>
              <a:gd name="connsiteY158" fmla="*/ 1244550 h 1383677"/>
              <a:gd name="connsiteX159" fmla="*/ 978824 w 1365148"/>
              <a:gd name="connsiteY159" fmla="*/ 1249381 h 1383677"/>
              <a:gd name="connsiteX160" fmla="*/ 998052 w 1365148"/>
              <a:gd name="connsiteY160" fmla="*/ 1256579 h 1383677"/>
              <a:gd name="connsiteX161" fmla="*/ 1034041 w 1365148"/>
              <a:gd name="connsiteY161" fmla="*/ 1237352 h 1383677"/>
              <a:gd name="connsiteX162" fmla="*/ 1022012 w 1365148"/>
              <a:gd name="connsiteY162" fmla="*/ 1230154 h 1383677"/>
              <a:gd name="connsiteX163" fmla="*/ 1012448 w 1365148"/>
              <a:gd name="connsiteY163" fmla="*/ 1220589 h 1383677"/>
              <a:gd name="connsiteX164" fmla="*/ 983656 w 1365148"/>
              <a:gd name="connsiteY164" fmla="*/ 1191798 h 1383677"/>
              <a:gd name="connsiteX165" fmla="*/ 969260 w 1365148"/>
              <a:gd name="connsiteY165" fmla="*/ 1177402 h 1383677"/>
              <a:gd name="connsiteX166" fmla="*/ 959695 w 1365148"/>
              <a:gd name="connsiteY166" fmla="*/ 1160541 h 1383677"/>
              <a:gd name="connsiteX167" fmla="*/ 959695 w 1365148"/>
              <a:gd name="connsiteY167" fmla="*/ 1155808 h 1383677"/>
              <a:gd name="connsiteX168" fmla="*/ 962062 w 1365148"/>
              <a:gd name="connsiteY168" fmla="*/ 1153343 h 1383677"/>
              <a:gd name="connsiteX169" fmla="*/ 981289 w 1365148"/>
              <a:gd name="connsiteY169" fmla="*/ 1153343 h 1383677"/>
              <a:gd name="connsiteX170" fmla="*/ 988487 w 1365148"/>
              <a:gd name="connsiteY170" fmla="*/ 1158174 h 1383677"/>
              <a:gd name="connsiteX171" fmla="*/ 998052 w 1365148"/>
              <a:gd name="connsiteY171" fmla="*/ 1163006 h 1383677"/>
              <a:gd name="connsiteX172" fmla="*/ 1014814 w 1365148"/>
              <a:gd name="connsiteY172" fmla="*/ 1174937 h 1383677"/>
              <a:gd name="connsiteX173" fmla="*/ 1029210 w 1365148"/>
              <a:gd name="connsiteY173" fmla="*/ 1186966 h 1383677"/>
              <a:gd name="connsiteX174" fmla="*/ 1046071 w 1365148"/>
              <a:gd name="connsiteY174" fmla="*/ 1201362 h 1383677"/>
              <a:gd name="connsiteX175" fmla="*/ 1055635 w 1365148"/>
              <a:gd name="connsiteY175" fmla="*/ 1208560 h 1383677"/>
              <a:gd name="connsiteX176" fmla="*/ 1067665 w 1365148"/>
              <a:gd name="connsiteY176" fmla="*/ 1210926 h 1383677"/>
              <a:gd name="connsiteX177" fmla="*/ 1074863 w 1365148"/>
              <a:gd name="connsiteY177" fmla="*/ 1210926 h 1383677"/>
              <a:gd name="connsiteX178" fmla="*/ 1103655 w 1365148"/>
              <a:gd name="connsiteY178" fmla="*/ 1189332 h 1383677"/>
              <a:gd name="connsiteX179" fmla="*/ 1129981 w 1365148"/>
              <a:gd name="connsiteY179" fmla="*/ 1167739 h 1383677"/>
              <a:gd name="connsiteX180" fmla="*/ 1118050 w 1365148"/>
              <a:gd name="connsiteY180" fmla="*/ 1165372 h 1383677"/>
              <a:gd name="connsiteX181" fmla="*/ 1106021 w 1365148"/>
              <a:gd name="connsiteY181" fmla="*/ 1160541 h 1383677"/>
              <a:gd name="connsiteX182" fmla="*/ 1086794 w 1365148"/>
              <a:gd name="connsiteY182" fmla="*/ 1150976 h 1383677"/>
              <a:gd name="connsiteX183" fmla="*/ 1070031 w 1365148"/>
              <a:gd name="connsiteY183" fmla="*/ 1143778 h 1383677"/>
              <a:gd name="connsiteX184" fmla="*/ 1053269 w 1365148"/>
              <a:gd name="connsiteY184" fmla="*/ 1131749 h 1383677"/>
              <a:gd name="connsiteX185" fmla="*/ 1038873 w 1365148"/>
              <a:gd name="connsiteY185" fmla="*/ 1117353 h 1383677"/>
              <a:gd name="connsiteX186" fmla="*/ 1031675 w 1365148"/>
              <a:gd name="connsiteY186" fmla="*/ 1107789 h 1383677"/>
              <a:gd name="connsiteX187" fmla="*/ 1029210 w 1365148"/>
              <a:gd name="connsiteY187" fmla="*/ 1100591 h 1383677"/>
              <a:gd name="connsiteX188" fmla="*/ 1031675 w 1365148"/>
              <a:gd name="connsiteY188" fmla="*/ 1095759 h 1383677"/>
              <a:gd name="connsiteX189" fmla="*/ 1036408 w 1365148"/>
              <a:gd name="connsiteY189" fmla="*/ 1093393 h 1383677"/>
              <a:gd name="connsiteX190" fmla="*/ 1053269 w 1365148"/>
              <a:gd name="connsiteY190" fmla="*/ 1093393 h 1383677"/>
              <a:gd name="connsiteX191" fmla="*/ 1067665 w 1365148"/>
              <a:gd name="connsiteY191" fmla="*/ 1100591 h 1383677"/>
              <a:gd name="connsiteX192" fmla="*/ 1084427 w 1365148"/>
              <a:gd name="connsiteY192" fmla="*/ 1110155 h 1383677"/>
              <a:gd name="connsiteX193" fmla="*/ 1101190 w 1365148"/>
              <a:gd name="connsiteY193" fmla="*/ 1117353 h 1383677"/>
              <a:gd name="connsiteX194" fmla="*/ 1120417 w 1365148"/>
              <a:gd name="connsiteY194" fmla="*/ 1122184 h 1383677"/>
              <a:gd name="connsiteX195" fmla="*/ 1129981 w 1365148"/>
              <a:gd name="connsiteY195" fmla="*/ 1124551 h 1383677"/>
              <a:gd name="connsiteX196" fmla="*/ 1142011 w 1365148"/>
              <a:gd name="connsiteY196" fmla="*/ 1124551 h 1383677"/>
              <a:gd name="connsiteX197" fmla="*/ 1154040 w 1365148"/>
              <a:gd name="connsiteY197" fmla="*/ 1127016 h 1383677"/>
              <a:gd name="connsiteX198" fmla="*/ 1165971 w 1365148"/>
              <a:gd name="connsiteY198" fmla="*/ 1131749 h 1383677"/>
              <a:gd name="connsiteX199" fmla="*/ 1187565 w 1365148"/>
              <a:gd name="connsiteY199" fmla="*/ 1107789 h 1383677"/>
              <a:gd name="connsiteX200" fmla="*/ 1182832 w 1365148"/>
              <a:gd name="connsiteY200" fmla="*/ 1105422 h 1383677"/>
              <a:gd name="connsiteX201" fmla="*/ 1158773 w 1365148"/>
              <a:gd name="connsiteY201" fmla="*/ 1088561 h 1383677"/>
              <a:gd name="connsiteX202" fmla="*/ 1132446 w 1365148"/>
              <a:gd name="connsiteY202" fmla="*/ 1074165 h 1383677"/>
              <a:gd name="connsiteX203" fmla="*/ 1110853 w 1365148"/>
              <a:gd name="connsiteY203" fmla="*/ 1064601 h 1383677"/>
              <a:gd name="connsiteX204" fmla="*/ 1101190 w 1365148"/>
              <a:gd name="connsiteY204" fmla="*/ 1057403 h 1383677"/>
              <a:gd name="connsiteX205" fmla="*/ 1091625 w 1365148"/>
              <a:gd name="connsiteY205" fmla="*/ 1052571 h 1383677"/>
              <a:gd name="connsiteX206" fmla="*/ 1089259 w 1365148"/>
              <a:gd name="connsiteY206" fmla="*/ 1050205 h 1383677"/>
              <a:gd name="connsiteX207" fmla="*/ 1091625 w 1365148"/>
              <a:gd name="connsiteY207" fmla="*/ 1045373 h 1383677"/>
              <a:gd name="connsiteX208" fmla="*/ 1093992 w 1365148"/>
              <a:gd name="connsiteY208" fmla="*/ 1043007 h 1383677"/>
              <a:gd name="connsiteX209" fmla="*/ 1122784 w 1365148"/>
              <a:gd name="connsiteY209" fmla="*/ 1043007 h 1383677"/>
              <a:gd name="connsiteX210" fmla="*/ 1154040 w 1365148"/>
              <a:gd name="connsiteY210" fmla="*/ 1050205 h 1383677"/>
              <a:gd name="connsiteX211" fmla="*/ 1180367 w 1365148"/>
              <a:gd name="connsiteY211" fmla="*/ 1062234 h 1383677"/>
              <a:gd name="connsiteX212" fmla="*/ 1192397 w 1365148"/>
              <a:gd name="connsiteY212" fmla="*/ 1071799 h 1383677"/>
              <a:gd name="connsiteX213" fmla="*/ 1204426 w 1365148"/>
              <a:gd name="connsiteY213" fmla="*/ 1078997 h 1383677"/>
              <a:gd name="connsiteX214" fmla="*/ 1206792 w 1365148"/>
              <a:gd name="connsiteY214" fmla="*/ 1081363 h 1383677"/>
              <a:gd name="connsiteX215" fmla="*/ 1211624 w 1365148"/>
              <a:gd name="connsiteY215" fmla="*/ 1074165 h 1383677"/>
              <a:gd name="connsiteX216" fmla="*/ 1237951 w 1365148"/>
              <a:gd name="connsiteY216" fmla="*/ 1033443 h 1383677"/>
              <a:gd name="connsiteX217" fmla="*/ 1213990 w 1365148"/>
              <a:gd name="connsiteY217" fmla="*/ 1026245 h 1383677"/>
              <a:gd name="connsiteX218" fmla="*/ 1194763 w 1365148"/>
              <a:gd name="connsiteY218" fmla="*/ 1016582 h 1383677"/>
              <a:gd name="connsiteX219" fmla="*/ 1173169 w 1365148"/>
              <a:gd name="connsiteY219" fmla="*/ 1002186 h 1383677"/>
              <a:gd name="connsiteX220" fmla="*/ 1165971 w 1365148"/>
              <a:gd name="connsiteY220" fmla="*/ 992621 h 1383677"/>
              <a:gd name="connsiteX221" fmla="*/ 1163605 w 1365148"/>
              <a:gd name="connsiteY221" fmla="*/ 987790 h 1383677"/>
              <a:gd name="connsiteX222" fmla="*/ 1163605 w 1365148"/>
              <a:gd name="connsiteY222" fmla="*/ 983057 h 1383677"/>
              <a:gd name="connsiteX223" fmla="*/ 1165971 w 1365148"/>
              <a:gd name="connsiteY223" fmla="*/ 978225 h 1383677"/>
              <a:gd name="connsiteX224" fmla="*/ 1168436 w 1365148"/>
              <a:gd name="connsiteY224" fmla="*/ 975859 h 1383677"/>
              <a:gd name="connsiteX225" fmla="*/ 1178001 w 1365148"/>
              <a:gd name="connsiteY225" fmla="*/ 975859 h 1383677"/>
              <a:gd name="connsiteX226" fmla="*/ 1194763 w 1365148"/>
              <a:gd name="connsiteY226" fmla="*/ 980592 h 1383677"/>
              <a:gd name="connsiteX227" fmla="*/ 1226020 w 1365148"/>
              <a:gd name="connsiteY227" fmla="*/ 990255 h 1383677"/>
              <a:gd name="connsiteX228" fmla="*/ 1257178 w 1365148"/>
              <a:gd name="connsiteY228" fmla="*/ 994988 h 1383677"/>
              <a:gd name="connsiteX229" fmla="*/ 1273941 w 1365148"/>
              <a:gd name="connsiteY229" fmla="*/ 956632 h 1383677"/>
              <a:gd name="connsiteX230" fmla="*/ 1242782 w 1365148"/>
              <a:gd name="connsiteY230" fmla="*/ 947067 h 1383677"/>
              <a:gd name="connsiteX231" fmla="*/ 1201961 w 1365148"/>
              <a:gd name="connsiteY231" fmla="*/ 932671 h 1383677"/>
              <a:gd name="connsiteX232" fmla="*/ 1185199 w 1365148"/>
              <a:gd name="connsiteY232" fmla="*/ 923008 h 1383677"/>
              <a:gd name="connsiteX233" fmla="*/ 1168436 w 1365148"/>
              <a:gd name="connsiteY233" fmla="*/ 913444 h 1383677"/>
              <a:gd name="connsiteX234" fmla="*/ 1165971 w 1365148"/>
              <a:gd name="connsiteY234" fmla="*/ 911077 h 1383677"/>
              <a:gd name="connsiteX235" fmla="*/ 1165971 w 1365148"/>
              <a:gd name="connsiteY235" fmla="*/ 908612 h 1383677"/>
              <a:gd name="connsiteX236" fmla="*/ 1168436 w 1365148"/>
              <a:gd name="connsiteY236" fmla="*/ 906246 h 1383677"/>
              <a:gd name="connsiteX237" fmla="*/ 1190030 w 1365148"/>
              <a:gd name="connsiteY237" fmla="*/ 903880 h 1383677"/>
              <a:gd name="connsiteX238" fmla="*/ 1211624 w 1365148"/>
              <a:gd name="connsiteY238" fmla="*/ 903880 h 1383677"/>
              <a:gd name="connsiteX239" fmla="*/ 1230753 w 1365148"/>
              <a:gd name="connsiteY239" fmla="*/ 908612 h 1383677"/>
              <a:gd name="connsiteX240" fmla="*/ 1249980 w 1365148"/>
              <a:gd name="connsiteY240" fmla="*/ 913444 h 1383677"/>
              <a:gd name="connsiteX241" fmla="*/ 1269208 w 1365148"/>
              <a:gd name="connsiteY241" fmla="*/ 915810 h 1383677"/>
              <a:gd name="connsiteX242" fmla="*/ 1285970 w 1365148"/>
              <a:gd name="connsiteY242" fmla="*/ 920642 h 1383677"/>
              <a:gd name="connsiteX243" fmla="*/ 1300366 w 1365148"/>
              <a:gd name="connsiteY243" fmla="*/ 875088 h 1383677"/>
              <a:gd name="connsiteX244" fmla="*/ 1271574 w 1365148"/>
              <a:gd name="connsiteY244" fmla="*/ 877454 h 1383677"/>
              <a:gd name="connsiteX245" fmla="*/ 1245149 w 1365148"/>
              <a:gd name="connsiteY245" fmla="*/ 879821 h 1383677"/>
              <a:gd name="connsiteX246" fmla="*/ 1230753 w 1365148"/>
              <a:gd name="connsiteY246" fmla="*/ 877454 h 1383677"/>
              <a:gd name="connsiteX247" fmla="*/ 1216357 w 1365148"/>
              <a:gd name="connsiteY247" fmla="*/ 872623 h 1383677"/>
              <a:gd name="connsiteX248" fmla="*/ 1190030 w 1365148"/>
              <a:gd name="connsiteY248" fmla="*/ 863058 h 1383677"/>
              <a:gd name="connsiteX249" fmla="*/ 1187565 w 1365148"/>
              <a:gd name="connsiteY249" fmla="*/ 860692 h 1383677"/>
              <a:gd name="connsiteX250" fmla="*/ 1187565 w 1365148"/>
              <a:gd name="connsiteY250" fmla="*/ 858227 h 1383677"/>
              <a:gd name="connsiteX251" fmla="*/ 1190030 w 1365148"/>
              <a:gd name="connsiteY251" fmla="*/ 855860 h 1383677"/>
              <a:gd name="connsiteX252" fmla="*/ 1192397 w 1365148"/>
              <a:gd name="connsiteY252" fmla="*/ 855860 h 1383677"/>
              <a:gd name="connsiteX253" fmla="*/ 1209159 w 1365148"/>
              <a:gd name="connsiteY253" fmla="*/ 853494 h 1383677"/>
              <a:gd name="connsiteX254" fmla="*/ 1223555 w 1365148"/>
              <a:gd name="connsiteY254" fmla="*/ 851029 h 1383677"/>
              <a:gd name="connsiteX255" fmla="*/ 1254812 w 1365148"/>
              <a:gd name="connsiteY255" fmla="*/ 843831 h 1383677"/>
              <a:gd name="connsiteX256" fmla="*/ 1281139 w 1365148"/>
              <a:gd name="connsiteY256" fmla="*/ 839098 h 1383677"/>
              <a:gd name="connsiteX257" fmla="*/ 1295535 w 1365148"/>
              <a:gd name="connsiteY257" fmla="*/ 836633 h 1383677"/>
              <a:gd name="connsiteX258" fmla="*/ 1307564 w 1365148"/>
              <a:gd name="connsiteY258" fmla="*/ 836633 h 1383677"/>
              <a:gd name="connsiteX259" fmla="*/ 1317128 w 1365148"/>
              <a:gd name="connsiteY259" fmla="*/ 788712 h 1383677"/>
              <a:gd name="connsiteX260" fmla="*/ 1300366 w 1365148"/>
              <a:gd name="connsiteY260" fmla="*/ 788712 h 1383677"/>
              <a:gd name="connsiteX261" fmla="*/ 1262010 w 1365148"/>
              <a:gd name="connsiteY261" fmla="*/ 791079 h 1383677"/>
              <a:gd name="connsiteX262" fmla="*/ 1226020 w 1365148"/>
              <a:gd name="connsiteY262" fmla="*/ 793445 h 1383677"/>
              <a:gd name="connsiteX263" fmla="*/ 1209159 w 1365148"/>
              <a:gd name="connsiteY263" fmla="*/ 791079 h 1383677"/>
              <a:gd name="connsiteX264" fmla="*/ 1192397 w 1365148"/>
              <a:gd name="connsiteY264" fmla="*/ 786247 h 1383677"/>
              <a:gd name="connsiteX265" fmla="*/ 1190030 w 1365148"/>
              <a:gd name="connsiteY265" fmla="*/ 783881 h 1383677"/>
              <a:gd name="connsiteX266" fmla="*/ 1192397 w 1365148"/>
              <a:gd name="connsiteY266" fmla="*/ 781514 h 1383677"/>
              <a:gd name="connsiteX267" fmla="*/ 1211624 w 1365148"/>
              <a:gd name="connsiteY267" fmla="*/ 774316 h 1383677"/>
              <a:gd name="connsiteX268" fmla="*/ 1230753 w 1365148"/>
              <a:gd name="connsiteY268" fmla="*/ 767118 h 1383677"/>
              <a:gd name="connsiteX269" fmla="*/ 1273941 w 1365148"/>
              <a:gd name="connsiteY269" fmla="*/ 759920 h 1383677"/>
              <a:gd name="connsiteX270" fmla="*/ 1295535 w 1365148"/>
              <a:gd name="connsiteY270" fmla="*/ 755089 h 1383677"/>
              <a:gd name="connsiteX271" fmla="*/ 1319594 w 1365148"/>
              <a:gd name="connsiteY271" fmla="*/ 755089 h 1383677"/>
              <a:gd name="connsiteX272" fmla="*/ 1321960 w 1365148"/>
              <a:gd name="connsiteY272" fmla="*/ 704703 h 1383677"/>
              <a:gd name="connsiteX273" fmla="*/ 1295535 w 1365148"/>
              <a:gd name="connsiteY273" fmla="*/ 711901 h 1383677"/>
              <a:gd name="connsiteX274" fmla="*/ 1271574 w 1365148"/>
              <a:gd name="connsiteY274" fmla="*/ 719099 h 1383677"/>
              <a:gd name="connsiteX275" fmla="*/ 1247614 w 1365148"/>
              <a:gd name="connsiteY275" fmla="*/ 723931 h 1383677"/>
              <a:gd name="connsiteX276" fmla="*/ 1221188 w 1365148"/>
              <a:gd name="connsiteY276" fmla="*/ 721466 h 1383677"/>
              <a:gd name="connsiteX277" fmla="*/ 1218822 w 1365148"/>
              <a:gd name="connsiteY277" fmla="*/ 719099 h 1383677"/>
              <a:gd name="connsiteX278" fmla="*/ 1216357 w 1365148"/>
              <a:gd name="connsiteY278" fmla="*/ 716733 h 1383677"/>
              <a:gd name="connsiteX279" fmla="*/ 1216357 w 1365148"/>
              <a:gd name="connsiteY279" fmla="*/ 714268 h 1383677"/>
              <a:gd name="connsiteX280" fmla="*/ 1218822 w 1365148"/>
              <a:gd name="connsiteY280" fmla="*/ 709535 h 1383677"/>
              <a:gd name="connsiteX281" fmla="*/ 1230753 w 1365148"/>
              <a:gd name="connsiteY281" fmla="*/ 702337 h 1383677"/>
              <a:gd name="connsiteX282" fmla="*/ 1245149 w 1365148"/>
              <a:gd name="connsiteY282" fmla="*/ 695139 h 1383677"/>
              <a:gd name="connsiteX283" fmla="*/ 1271574 w 1365148"/>
              <a:gd name="connsiteY283" fmla="*/ 683109 h 1383677"/>
              <a:gd name="connsiteX284" fmla="*/ 1319594 w 1365148"/>
              <a:gd name="connsiteY284" fmla="*/ 663882 h 1383677"/>
              <a:gd name="connsiteX285" fmla="*/ 1314762 w 1365148"/>
              <a:gd name="connsiteY285" fmla="*/ 625526 h 1383677"/>
              <a:gd name="connsiteX286" fmla="*/ 1298000 w 1365148"/>
              <a:gd name="connsiteY286" fmla="*/ 635090 h 1383677"/>
              <a:gd name="connsiteX287" fmla="*/ 1281139 w 1365148"/>
              <a:gd name="connsiteY287" fmla="*/ 642288 h 1383677"/>
              <a:gd name="connsiteX288" fmla="*/ 1252347 w 1365148"/>
              <a:gd name="connsiteY288" fmla="*/ 649486 h 1383677"/>
              <a:gd name="connsiteX289" fmla="*/ 1237951 w 1365148"/>
              <a:gd name="connsiteY289" fmla="*/ 651951 h 1383677"/>
              <a:gd name="connsiteX290" fmla="*/ 1223555 w 1365148"/>
              <a:gd name="connsiteY290" fmla="*/ 649486 h 1383677"/>
              <a:gd name="connsiteX291" fmla="*/ 1221188 w 1365148"/>
              <a:gd name="connsiteY291" fmla="*/ 647120 h 1383677"/>
              <a:gd name="connsiteX292" fmla="*/ 1221188 w 1365148"/>
              <a:gd name="connsiteY292" fmla="*/ 642288 h 1383677"/>
              <a:gd name="connsiteX293" fmla="*/ 1230753 w 1365148"/>
              <a:gd name="connsiteY293" fmla="*/ 635090 h 1383677"/>
              <a:gd name="connsiteX294" fmla="*/ 1242782 w 1365148"/>
              <a:gd name="connsiteY294" fmla="*/ 625526 h 1383677"/>
              <a:gd name="connsiteX295" fmla="*/ 1269208 w 1365148"/>
              <a:gd name="connsiteY295" fmla="*/ 611130 h 1383677"/>
              <a:gd name="connsiteX296" fmla="*/ 1288337 w 1365148"/>
              <a:gd name="connsiteY296" fmla="*/ 596734 h 1383677"/>
              <a:gd name="connsiteX297" fmla="*/ 1298000 w 1365148"/>
              <a:gd name="connsiteY297" fmla="*/ 591903 h 1383677"/>
              <a:gd name="connsiteX298" fmla="*/ 1307564 w 1365148"/>
              <a:gd name="connsiteY298" fmla="*/ 587170 h 1383677"/>
              <a:gd name="connsiteX299" fmla="*/ 1298000 w 1365148"/>
              <a:gd name="connsiteY299" fmla="*/ 546348 h 1383677"/>
              <a:gd name="connsiteX300" fmla="*/ 1285970 w 1365148"/>
              <a:gd name="connsiteY300" fmla="*/ 560744 h 1383677"/>
              <a:gd name="connsiteX301" fmla="*/ 1271574 w 1365148"/>
              <a:gd name="connsiteY301" fmla="*/ 572774 h 1383677"/>
              <a:gd name="connsiteX302" fmla="*/ 1262010 w 1365148"/>
              <a:gd name="connsiteY302" fmla="*/ 579972 h 1383677"/>
              <a:gd name="connsiteX303" fmla="*/ 1252347 w 1365148"/>
              <a:gd name="connsiteY303" fmla="*/ 587170 h 1383677"/>
              <a:gd name="connsiteX304" fmla="*/ 1240416 w 1365148"/>
              <a:gd name="connsiteY304" fmla="*/ 591903 h 1383677"/>
              <a:gd name="connsiteX305" fmla="*/ 1235584 w 1365148"/>
              <a:gd name="connsiteY305" fmla="*/ 591903 h 1383677"/>
              <a:gd name="connsiteX306" fmla="*/ 1230753 w 1365148"/>
              <a:gd name="connsiteY306" fmla="*/ 589536 h 1383677"/>
              <a:gd name="connsiteX307" fmla="*/ 1226020 w 1365148"/>
              <a:gd name="connsiteY307" fmla="*/ 584803 h 1383677"/>
              <a:gd name="connsiteX308" fmla="*/ 1226020 w 1365148"/>
              <a:gd name="connsiteY308" fmla="*/ 579972 h 1383677"/>
              <a:gd name="connsiteX309" fmla="*/ 1228386 w 1365148"/>
              <a:gd name="connsiteY309" fmla="*/ 575140 h 1383677"/>
              <a:gd name="connsiteX310" fmla="*/ 1230753 w 1365148"/>
              <a:gd name="connsiteY310" fmla="*/ 570407 h 1383677"/>
              <a:gd name="connsiteX311" fmla="*/ 1237951 w 1365148"/>
              <a:gd name="connsiteY311" fmla="*/ 560744 h 1383677"/>
              <a:gd name="connsiteX312" fmla="*/ 1245149 w 1365148"/>
              <a:gd name="connsiteY312" fmla="*/ 553546 h 1383677"/>
              <a:gd name="connsiteX313" fmla="*/ 1266743 w 1365148"/>
              <a:gd name="connsiteY313" fmla="*/ 534418 h 1383677"/>
              <a:gd name="connsiteX314" fmla="*/ 1276406 w 1365148"/>
              <a:gd name="connsiteY314" fmla="*/ 522388 h 1383677"/>
              <a:gd name="connsiteX315" fmla="*/ 1281139 w 1365148"/>
              <a:gd name="connsiteY315" fmla="*/ 520022 h 1383677"/>
              <a:gd name="connsiteX316" fmla="*/ 1288337 w 1365148"/>
              <a:gd name="connsiteY316" fmla="*/ 517557 h 1383677"/>
              <a:gd name="connsiteX317" fmla="*/ 1271574 w 1365148"/>
              <a:gd name="connsiteY317" fmla="*/ 476834 h 1383677"/>
              <a:gd name="connsiteX318" fmla="*/ 1264376 w 1365148"/>
              <a:gd name="connsiteY318" fmla="*/ 484032 h 1383677"/>
              <a:gd name="connsiteX319" fmla="*/ 1249980 w 1365148"/>
              <a:gd name="connsiteY319" fmla="*/ 493596 h 1383677"/>
              <a:gd name="connsiteX320" fmla="*/ 1237951 w 1365148"/>
              <a:gd name="connsiteY320" fmla="*/ 503161 h 1383677"/>
              <a:gd name="connsiteX321" fmla="*/ 1230753 w 1365148"/>
              <a:gd name="connsiteY321" fmla="*/ 507992 h 1383677"/>
              <a:gd name="connsiteX322" fmla="*/ 1226020 w 1365148"/>
              <a:gd name="connsiteY322" fmla="*/ 510359 h 1383677"/>
              <a:gd name="connsiteX323" fmla="*/ 1218822 w 1365148"/>
              <a:gd name="connsiteY323" fmla="*/ 507992 h 1383677"/>
              <a:gd name="connsiteX324" fmla="*/ 1216357 w 1365148"/>
              <a:gd name="connsiteY324" fmla="*/ 503161 h 1383677"/>
              <a:gd name="connsiteX325" fmla="*/ 1213990 w 1365148"/>
              <a:gd name="connsiteY325" fmla="*/ 498428 h 1383677"/>
              <a:gd name="connsiteX326" fmla="*/ 1213990 w 1365148"/>
              <a:gd name="connsiteY326" fmla="*/ 491230 h 1383677"/>
              <a:gd name="connsiteX327" fmla="*/ 1218822 w 1365148"/>
              <a:gd name="connsiteY327" fmla="*/ 481567 h 1383677"/>
              <a:gd name="connsiteX328" fmla="*/ 1226020 w 1365148"/>
              <a:gd name="connsiteY328" fmla="*/ 472002 h 1383677"/>
              <a:gd name="connsiteX329" fmla="*/ 1235584 w 1365148"/>
              <a:gd name="connsiteY329" fmla="*/ 462438 h 1383677"/>
              <a:gd name="connsiteX330" fmla="*/ 1245149 w 1365148"/>
              <a:gd name="connsiteY330" fmla="*/ 455240 h 1383677"/>
              <a:gd name="connsiteX331" fmla="*/ 1252347 w 1365148"/>
              <a:gd name="connsiteY331" fmla="*/ 452775 h 1383677"/>
              <a:gd name="connsiteX332" fmla="*/ 1259545 w 1365148"/>
              <a:gd name="connsiteY332" fmla="*/ 450409 h 1383677"/>
              <a:gd name="connsiteX333" fmla="*/ 1245149 w 1365148"/>
              <a:gd name="connsiteY333" fmla="*/ 423983 h 1383677"/>
              <a:gd name="connsiteX334" fmla="*/ 1235584 w 1365148"/>
              <a:gd name="connsiteY334" fmla="*/ 431181 h 1383677"/>
              <a:gd name="connsiteX335" fmla="*/ 1226020 w 1365148"/>
              <a:gd name="connsiteY335" fmla="*/ 433646 h 1383677"/>
              <a:gd name="connsiteX336" fmla="*/ 1216357 w 1365148"/>
              <a:gd name="connsiteY336" fmla="*/ 436013 h 1383677"/>
              <a:gd name="connsiteX337" fmla="*/ 1211624 w 1365148"/>
              <a:gd name="connsiteY337" fmla="*/ 433646 h 1383677"/>
              <a:gd name="connsiteX338" fmla="*/ 1206792 w 1365148"/>
              <a:gd name="connsiteY338" fmla="*/ 431181 h 1383677"/>
              <a:gd name="connsiteX339" fmla="*/ 1204426 w 1365148"/>
              <a:gd name="connsiteY339" fmla="*/ 421617 h 1383677"/>
              <a:gd name="connsiteX340" fmla="*/ 1204426 w 1365148"/>
              <a:gd name="connsiteY340" fmla="*/ 414419 h 1383677"/>
              <a:gd name="connsiteX341" fmla="*/ 1209159 w 1365148"/>
              <a:gd name="connsiteY341" fmla="*/ 409587 h 1383677"/>
              <a:gd name="connsiteX342" fmla="*/ 1216357 w 1365148"/>
              <a:gd name="connsiteY342" fmla="*/ 402389 h 1383677"/>
              <a:gd name="connsiteX343" fmla="*/ 1226020 w 1365148"/>
              <a:gd name="connsiteY343" fmla="*/ 392825 h 1383677"/>
              <a:gd name="connsiteX344" fmla="*/ 1211624 w 1365148"/>
              <a:gd name="connsiteY344" fmla="*/ 371231 h 1383677"/>
              <a:gd name="connsiteX345" fmla="*/ 1206792 w 1365148"/>
              <a:gd name="connsiteY345" fmla="*/ 376063 h 1383677"/>
              <a:gd name="connsiteX346" fmla="*/ 1197228 w 1365148"/>
              <a:gd name="connsiteY346" fmla="*/ 380796 h 1383677"/>
              <a:gd name="connsiteX347" fmla="*/ 1180367 w 1365148"/>
              <a:gd name="connsiteY347" fmla="*/ 380796 h 1383677"/>
              <a:gd name="connsiteX348" fmla="*/ 1175634 w 1365148"/>
              <a:gd name="connsiteY348" fmla="*/ 378429 h 1383677"/>
              <a:gd name="connsiteX349" fmla="*/ 1173169 w 1365148"/>
              <a:gd name="connsiteY349" fmla="*/ 373598 h 1383677"/>
              <a:gd name="connsiteX350" fmla="*/ 1175634 w 1365148"/>
              <a:gd name="connsiteY350" fmla="*/ 364033 h 1383677"/>
              <a:gd name="connsiteX351" fmla="*/ 1178001 w 1365148"/>
              <a:gd name="connsiteY351" fmla="*/ 356835 h 1383677"/>
              <a:gd name="connsiteX352" fmla="*/ 1190030 w 1365148"/>
              <a:gd name="connsiteY352" fmla="*/ 344806 h 1383677"/>
              <a:gd name="connsiteX353" fmla="*/ 1192397 w 1365148"/>
              <a:gd name="connsiteY353" fmla="*/ 340073 h 1383677"/>
              <a:gd name="connsiteX354" fmla="*/ 1173169 w 1365148"/>
              <a:gd name="connsiteY354" fmla="*/ 316014 h 1383677"/>
              <a:gd name="connsiteX355" fmla="*/ 1163605 w 1365148"/>
              <a:gd name="connsiteY355" fmla="*/ 320846 h 1383677"/>
              <a:gd name="connsiteX356" fmla="*/ 1154040 w 1365148"/>
              <a:gd name="connsiteY356" fmla="*/ 328043 h 1383677"/>
              <a:gd name="connsiteX357" fmla="*/ 1142011 w 1365148"/>
              <a:gd name="connsiteY357" fmla="*/ 328043 h 1383677"/>
              <a:gd name="connsiteX358" fmla="*/ 1139644 w 1365148"/>
              <a:gd name="connsiteY358" fmla="*/ 323212 h 1383677"/>
              <a:gd name="connsiteX359" fmla="*/ 1137179 w 1365148"/>
              <a:gd name="connsiteY359" fmla="*/ 316014 h 1383677"/>
              <a:gd name="connsiteX360" fmla="*/ 1142011 w 1365148"/>
              <a:gd name="connsiteY360" fmla="*/ 308816 h 1383677"/>
              <a:gd name="connsiteX361" fmla="*/ 1146842 w 1365148"/>
              <a:gd name="connsiteY361" fmla="*/ 301618 h 1383677"/>
              <a:gd name="connsiteX362" fmla="*/ 1156407 w 1365148"/>
              <a:gd name="connsiteY362" fmla="*/ 294420 h 1383677"/>
              <a:gd name="connsiteX363" fmla="*/ 1144377 w 1365148"/>
              <a:gd name="connsiteY363" fmla="*/ 280024 h 1383677"/>
              <a:gd name="connsiteX364" fmla="*/ 1137179 w 1365148"/>
              <a:gd name="connsiteY364" fmla="*/ 284856 h 1383677"/>
              <a:gd name="connsiteX365" fmla="*/ 1129981 w 1365148"/>
              <a:gd name="connsiteY365" fmla="*/ 289687 h 1383677"/>
              <a:gd name="connsiteX366" fmla="*/ 1120417 w 1365148"/>
              <a:gd name="connsiteY366" fmla="*/ 289687 h 1383677"/>
              <a:gd name="connsiteX367" fmla="*/ 1115586 w 1365148"/>
              <a:gd name="connsiteY367" fmla="*/ 287222 h 1383677"/>
              <a:gd name="connsiteX368" fmla="*/ 1110853 w 1365148"/>
              <a:gd name="connsiteY368" fmla="*/ 287222 h 1383677"/>
              <a:gd name="connsiteX369" fmla="*/ 1110853 w 1365148"/>
              <a:gd name="connsiteY369" fmla="*/ 282489 h 1383677"/>
              <a:gd name="connsiteX370" fmla="*/ 1113219 w 1365148"/>
              <a:gd name="connsiteY370" fmla="*/ 280024 h 1383677"/>
              <a:gd name="connsiteX371" fmla="*/ 1113219 w 1365148"/>
              <a:gd name="connsiteY371" fmla="*/ 272826 h 1383677"/>
              <a:gd name="connsiteX372" fmla="*/ 1120417 w 1365148"/>
              <a:gd name="connsiteY372" fmla="*/ 265628 h 1383677"/>
              <a:gd name="connsiteX373" fmla="*/ 1125248 w 1365148"/>
              <a:gd name="connsiteY373" fmla="*/ 260895 h 1383677"/>
              <a:gd name="connsiteX374" fmla="*/ 1098823 w 1365148"/>
              <a:gd name="connsiteY374" fmla="*/ 236837 h 1383677"/>
              <a:gd name="connsiteX375" fmla="*/ 1072398 w 1365148"/>
              <a:gd name="connsiteY375" fmla="*/ 215243 h 1383677"/>
              <a:gd name="connsiteX376" fmla="*/ 1046071 w 1365148"/>
              <a:gd name="connsiteY376" fmla="*/ 193649 h 1383677"/>
              <a:gd name="connsiteX377" fmla="*/ 1017279 w 1365148"/>
              <a:gd name="connsiteY377" fmla="*/ 172055 h 1383677"/>
              <a:gd name="connsiteX378" fmla="*/ 981289 w 1365148"/>
              <a:gd name="connsiteY378" fmla="*/ 150461 h 1383677"/>
              <a:gd name="connsiteX379" fmla="*/ 942834 w 1365148"/>
              <a:gd name="connsiteY379" fmla="*/ 131332 h 1383677"/>
              <a:gd name="connsiteX380" fmla="*/ 904478 w 1365148"/>
              <a:gd name="connsiteY380" fmla="*/ 112105 h 1383677"/>
              <a:gd name="connsiteX381" fmla="*/ 866122 w 1365148"/>
              <a:gd name="connsiteY381" fmla="*/ 95343 h 1383677"/>
              <a:gd name="connsiteX382" fmla="*/ 825300 w 1365148"/>
              <a:gd name="connsiteY382" fmla="*/ 80947 h 1383677"/>
              <a:gd name="connsiteX383" fmla="*/ 784479 w 1365148"/>
              <a:gd name="connsiteY383" fmla="*/ 71284 h 1383677"/>
              <a:gd name="connsiteX384" fmla="*/ 743756 w 1365148"/>
              <a:gd name="connsiteY384" fmla="*/ 64086 h 1383677"/>
              <a:gd name="connsiteX385" fmla="*/ 700569 w 1365148"/>
              <a:gd name="connsiteY385" fmla="*/ 64086 h 1383677"/>
              <a:gd name="connsiteX386" fmla="*/ 698202 w 1365148"/>
              <a:gd name="connsiteY386" fmla="*/ 66551 h 1383677"/>
              <a:gd name="connsiteX387" fmla="*/ 695737 w 1365148"/>
              <a:gd name="connsiteY387" fmla="*/ 68917 h 1383677"/>
              <a:gd name="connsiteX388" fmla="*/ 691004 w 1365148"/>
              <a:gd name="connsiteY388" fmla="*/ 71284 h 1383677"/>
              <a:gd name="connsiteX389" fmla="*/ 686173 w 1365148"/>
              <a:gd name="connsiteY389" fmla="*/ 68917 h 1383677"/>
              <a:gd name="connsiteX390" fmla="*/ 681341 w 1365148"/>
              <a:gd name="connsiteY390" fmla="*/ 64086 h 1383677"/>
              <a:gd name="connsiteX391" fmla="*/ 347412 w 1365148"/>
              <a:gd name="connsiteY391" fmla="*/ 36745 h 1383677"/>
              <a:gd name="connsiteX392" fmla="*/ 347868 w 1365148"/>
              <a:gd name="connsiteY392" fmla="*/ 37759 h 1383677"/>
              <a:gd name="connsiteX393" fmla="*/ 350235 w 1365148"/>
              <a:gd name="connsiteY393" fmla="*/ 44957 h 1383677"/>
              <a:gd name="connsiteX394" fmla="*/ 347868 w 1365148"/>
              <a:gd name="connsiteY394" fmla="*/ 52155 h 1383677"/>
              <a:gd name="connsiteX395" fmla="*/ 345502 w 1365148"/>
              <a:gd name="connsiteY395" fmla="*/ 56888 h 1383677"/>
              <a:gd name="connsiteX396" fmla="*/ 340670 w 1365148"/>
              <a:gd name="connsiteY396" fmla="*/ 59353 h 1383677"/>
              <a:gd name="connsiteX397" fmla="*/ 333472 w 1365148"/>
              <a:gd name="connsiteY397" fmla="*/ 61719 h 1383677"/>
              <a:gd name="connsiteX398" fmla="*/ 326275 w 1365148"/>
              <a:gd name="connsiteY398" fmla="*/ 61719 h 1383677"/>
              <a:gd name="connsiteX399" fmla="*/ 321443 w 1365148"/>
              <a:gd name="connsiteY399" fmla="*/ 56888 h 1383677"/>
              <a:gd name="connsiteX400" fmla="*/ 317144 w 1365148"/>
              <a:gd name="connsiteY400" fmla="*/ 50350 h 1383677"/>
              <a:gd name="connsiteX401" fmla="*/ 347412 w 1365148"/>
              <a:gd name="connsiteY401" fmla="*/ 36745 h 1383677"/>
              <a:gd name="connsiteX402" fmla="*/ 626223 w 1365148"/>
              <a:gd name="connsiteY402" fmla="*/ 30561 h 1383677"/>
              <a:gd name="connsiteX403" fmla="*/ 647816 w 1365148"/>
              <a:gd name="connsiteY403" fmla="*/ 30561 h 1383677"/>
              <a:gd name="connsiteX404" fmla="*/ 669410 w 1365148"/>
              <a:gd name="connsiteY404" fmla="*/ 35294 h 1383677"/>
              <a:gd name="connsiteX405" fmla="*/ 748588 w 1365148"/>
              <a:gd name="connsiteY405" fmla="*/ 35294 h 1383677"/>
              <a:gd name="connsiteX406" fmla="*/ 772548 w 1365148"/>
              <a:gd name="connsiteY406" fmla="*/ 40125 h 1383677"/>
              <a:gd name="connsiteX407" fmla="*/ 825300 w 1365148"/>
              <a:gd name="connsiteY407" fmla="*/ 49690 h 1383677"/>
              <a:gd name="connsiteX408" fmla="*/ 873320 w 1365148"/>
              <a:gd name="connsiteY408" fmla="*/ 64086 h 1383677"/>
              <a:gd name="connsiteX409" fmla="*/ 930904 w 1365148"/>
              <a:gd name="connsiteY409" fmla="*/ 85680 h 1383677"/>
              <a:gd name="connsiteX410" fmla="*/ 988487 w 1365148"/>
              <a:gd name="connsiteY410" fmla="*/ 114471 h 1383677"/>
              <a:gd name="connsiteX411" fmla="*/ 1046071 w 1365148"/>
              <a:gd name="connsiteY411" fmla="*/ 143263 h 1383677"/>
              <a:gd name="connsiteX412" fmla="*/ 1072398 w 1365148"/>
              <a:gd name="connsiteY412" fmla="*/ 160124 h 1383677"/>
              <a:gd name="connsiteX413" fmla="*/ 1096457 w 1365148"/>
              <a:gd name="connsiteY413" fmla="*/ 179253 h 1383677"/>
              <a:gd name="connsiteX414" fmla="*/ 1139644 w 1365148"/>
              <a:gd name="connsiteY414" fmla="*/ 215243 h 1383677"/>
              <a:gd name="connsiteX415" fmla="*/ 1180367 w 1365148"/>
              <a:gd name="connsiteY415" fmla="*/ 253697 h 1383677"/>
              <a:gd name="connsiteX416" fmla="*/ 1218822 w 1365148"/>
              <a:gd name="connsiteY416" fmla="*/ 296885 h 1383677"/>
              <a:gd name="connsiteX417" fmla="*/ 1252347 w 1365148"/>
              <a:gd name="connsiteY417" fmla="*/ 342439 h 1383677"/>
              <a:gd name="connsiteX418" fmla="*/ 1281139 w 1365148"/>
              <a:gd name="connsiteY418" fmla="*/ 392825 h 1383677"/>
              <a:gd name="connsiteX419" fmla="*/ 1307564 w 1365148"/>
              <a:gd name="connsiteY419" fmla="*/ 443211 h 1383677"/>
              <a:gd name="connsiteX420" fmla="*/ 1329158 w 1365148"/>
              <a:gd name="connsiteY420" fmla="*/ 495963 h 1383677"/>
              <a:gd name="connsiteX421" fmla="*/ 1345920 w 1365148"/>
              <a:gd name="connsiteY421" fmla="*/ 548813 h 1383677"/>
              <a:gd name="connsiteX422" fmla="*/ 1355583 w 1365148"/>
              <a:gd name="connsiteY422" fmla="*/ 603932 h 1383677"/>
              <a:gd name="connsiteX423" fmla="*/ 1362781 w 1365148"/>
              <a:gd name="connsiteY423" fmla="*/ 656684 h 1383677"/>
              <a:gd name="connsiteX424" fmla="*/ 1365148 w 1365148"/>
              <a:gd name="connsiteY424" fmla="*/ 711901 h 1383677"/>
              <a:gd name="connsiteX425" fmla="*/ 1362781 w 1365148"/>
              <a:gd name="connsiteY425" fmla="*/ 767118 h 1383677"/>
              <a:gd name="connsiteX426" fmla="*/ 1357950 w 1365148"/>
              <a:gd name="connsiteY426" fmla="*/ 819871 h 1383677"/>
              <a:gd name="connsiteX427" fmla="*/ 1348385 w 1365148"/>
              <a:gd name="connsiteY427" fmla="*/ 872623 h 1383677"/>
              <a:gd name="connsiteX428" fmla="*/ 1333990 w 1365148"/>
              <a:gd name="connsiteY428" fmla="*/ 923008 h 1383677"/>
              <a:gd name="connsiteX429" fmla="*/ 1314762 w 1365148"/>
              <a:gd name="connsiteY429" fmla="*/ 973394 h 1383677"/>
              <a:gd name="connsiteX430" fmla="*/ 1293168 w 1365148"/>
              <a:gd name="connsiteY430" fmla="*/ 1021413 h 1383677"/>
              <a:gd name="connsiteX431" fmla="*/ 1266743 w 1365148"/>
              <a:gd name="connsiteY431" fmla="*/ 1066967 h 1383677"/>
              <a:gd name="connsiteX432" fmla="*/ 1235584 w 1365148"/>
              <a:gd name="connsiteY432" fmla="*/ 1110155 h 1383677"/>
              <a:gd name="connsiteX433" fmla="*/ 1201961 w 1365148"/>
              <a:gd name="connsiteY433" fmla="*/ 1153343 h 1383677"/>
              <a:gd name="connsiteX434" fmla="*/ 1165971 w 1365148"/>
              <a:gd name="connsiteY434" fmla="*/ 1191798 h 1383677"/>
              <a:gd name="connsiteX435" fmla="*/ 1125248 w 1365148"/>
              <a:gd name="connsiteY435" fmla="*/ 1225322 h 1383677"/>
              <a:gd name="connsiteX436" fmla="*/ 1079596 w 1365148"/>
              <a:gd name="connsiteY436" fmla="*/ 1256579 h 1383677"/>
              <a:gd name="connsiteX437" fmla="*/ 1031675 w 1365148"/>
              <a:gd name="connsiteY437" fmla="*/ 1285371 h 1383677"/>
              <a:gd name="connsiteX438" fmla="*/ 990854 w 1365148"/>
              <a:gd name="connsiteY438" fmla="*/ 1306965 h 1383677"/>
              <a:gd name="connsiteX439" fmla="*/ 947666 w 1365148"/>
              <a:gd name="connsiteY439" fmla="*/ 1323727 h 1383677"/>
              <a:gd name="connsiteX440" fmla="*/ 904478 w 1365148"/>
              <a:gd name="connsiteY440" fmla="*/ 1340489 h 1383677"/>
              <a:gd name="connsiteX441" fmla="*/ 858924 w 1365148"/>
              <a:gd name="connsiteY441" fmla="*/ 1352519 h 1383677"/>
              <a:gd name="connsiteX442" fmla="*/ 815736 w 1365148"/>
              <a:gd name="connsiteY442" fmla="*/ 1364548 h 1383677"/>
              <a:gd name="connsiteX443" fmla="*/ 770182 w 1365148"/>
              <a:gd name="connsiteY443" fmla="*/ 1371746 h 1383677"/>
              <a:gd name="connsiteX444" fmla="*/ 724529 w 1365148"/>
              <a:gd name="connsiteY444" fmla="*/ 1378944 h 1383677"/>
              <a:gd name="connsiteX445" fmla="*/ 676608 w 1365148"/>
              <a:gd name="connsiteY445" fmla="*/ 1381311 h 1383677"/>
              <a:gd name="connsiteX446" fmla="*/ 630955 w 1365148"/>
              <a:gd name="connsiteY446" fmla="*/ 1383677 h 1383677"/>
              <a:gd name="connsiteX447" fmla="*/ 585401 w 1365148"/>
              <a:gd name="connsiteY447" fmla="*/ 1381311 h 1383677"/>
              <a:gd name="connsiteX448" fmla="*/ 539847 w 1365148"/>
              <a:gd name="connsiteY448" fmla="*/ 1376479 h 1383677"/>
              <a:gd name="connsiteX449" fmla="*/ 494194 w 1365148"/>
              <a:gd name="connsiteY449" fmla="*/ 1369281 h 1383677"/>
              <a:gd name="connsiteX450" fmla="*/ 448640 w 1365148"/>
              <a:gd name="connsiteY450" fmla="*/ 1359717 h 1383677"/>
              <a:gd name="connsiteX451" fmla="*/ 405452 w 1365148"/>
              <a:gd name="connsiteY451" fmla="*/ 1347687 h 1383677"/>
              <a:gd name="connsiteX452" fmla="*/ 359898 w 1365148"/>
              <a:gd name="connsiteY452" fmla="*/ 1330925 h 1383677"/>
              <a:gd name="connsiteX453" fmla="*/ 319077 w 1365148"/>
              <a:gd name="connsiteY453" fmla="*/ 1314163 h 1383677"/>
              <a:gd name="connsiteX454" fmla="*/ 316710 w 1365148"/>
              <a:gd name="connsiteY454" fmla="*/ 1311698 h 1383677"/>
              <a:gd name="connsiteX455" fmla="*/ 309512 w 1365148"/>
              <a:gd name="connsiteY455" fmla="*/ 1311698 h 1383677"/>
              <a:gd name="connsiteX456" fmla="*/ 304681 w 1365148"/>
              <a:gd name="connsiteY456" fmla="*/ 1306965 h 1383677"/>
              <a:gd name="connsiteX457" fmla="*/ 271057 w 1365148"/>
              <a:gd name="connsiteY457" fmla="*/ 1287737 h 1383677"/>
              <a:gd name="connsiteX458" fmla="*/ 237532 w 1365148"/>
              <a:gd name="connsiteY458" fmla="*/ 1266144 h 1383677"/>
              <a:gd name="connsiteX459" fmla="*/ 208741 w 1365148"/>
              <a:gd name="connsiteY459" fmla="*/ 1242183 h 1383677"/>
              <a:gd name="connsiteX460" fmla="*/ 179949 w 1365148"/>
              <a:gd name="connsiteY460" fmla="*/ 1215758 h 1383677"/>
              <a:gd name="connsiteX461" fmla="*/ 153523 w 1365148"/>
              <a:gd name="connsiteY461" fmla="*/ 1186966 h 1383677"/>
              <a:gd name="connsiteX462" fmla="*/ 127098 w 1365148"/>
              <a:gd name="connsiteY462" fmla="*/ 1155808 h 1383677"/>
              <a:gd name="connsiteX463" fmla="*/ 105504 w 1365148"/>
              <a:gd name="connsiteY463" fmla="*/ 1124551 h 1383677"/>
              <a:gd name="connsiteX464" fmla="*/ 83910 w 1365148"/>
              <a:gd name="connsiteY464" fmla="*/ 1088561 h 1383677"/>
              <a:gd name="connsiteX465" fmla="*/ 67148 w 1365148"/>
              <a:gd name="connsiteY465" fmla="*/ 1055036 h 1383677"/>
              <a:gd name="connsiteX466" fmla="*/ 50385 w 1365148"/>
              <a:gd name="connsiteY466" fmla="*/ 1019047 h 1383677"/>
              <a:gd name="connsiteX467" fmla="*/ 35990 w 1365148"/>
              <a:gd name="connsiteY467" fmla="*/ 980592 h 1383677"/>
              <a:gd name="connsiteX468" fmla="*/ 23960 w 1365148"/>
              <a:gd name="connsiteY468" fmla="*/ 942236 h 1383677"/>
              <a:gd name="connsiteX469" fmla="*/ 14396 w 1365148"/>
              <a:gd name="connsiteY469" fmla="*/ 903880 h 1383677"/>
              <a:gd name="connsiteX470" fmla="*/ 7198 w 1365148"/>
              <a:gd name="connsiteY470" fmla="*/ 865425 h 1383677"/>
              <a:gd name="connsiteX471" fmla="*/ 2366 w 1365148"/>
              <a:gd name="connsiteY471" fmla="*/ 827069 h 1383677"/>
              <a:gd name="connsiteX472" fmla="*/ 0 w 1365148"/>
              <a:gd name="connsiteY472" fmla="*/ 786247 h 1383677"/>
              <a:gd name="connsiteX473" fmla="*/ 0 w 1365148"/>
              <a:gd name="connsiteY473" fmla="*/ 745525 h 1383677"/>
              <a:gd name="connsiteX474" fmla="*/ 0 w 1365148"/>
              <a:gd name="connsiteY474" fmla="*/ 704703 h 1383677"/>
              <a:gd name="connsiteX475" fmla="*/ 4733 w 1365148"/>
              <a:gd name="connsiteY475" fmla="*/ 663882 h 1383677"/>
              <a:gd name="connsiteX476" fmla="*/ 9564 w 1365148"/>
              <a:gd name="connsiteY476" fmla="*/ 623159 h 1383677"/>
              <a:gd name="connsiteX477" fmla="*/ 16762 w 1365148"/>
              <a:gd name="connsiteY477" fmla="*/ 582338 h 1383677"/>
              <a:gd name="connsiteX478" fmla="*/ 28792 w 1365148"/>
              <a:gd name="connsiteY478" fmla="*/ 541616 h 1383677"/>
              <a:gd name="connsiteX479" fmla="*/ 40722 w 1365148"/>
              <a:gd name="connsiteY479" fmla="*/ 500794 h 1383677"/>
              <a:gd name="connsiteX480" fmla="*/ 55118 w 1365148"/>
              <a:gd name="connsiteY480" fmla="*/ 459973 h 1383677"/>
              <a:gd name="connsiteX481" fmla="*/ 71979 w 1365148"/>
              <a:gd name="connsiteY481" fmla="*/ 421617 h 1383677"/>
              <a:gd name="connsiteX482" fmla="*/ 88742 w 1365148"/>
              <a:gd name="connsiteY482" fmla="*/ 385627 h 1383677"/>
              <a:gd name="connsiteX483" fmla="*/ 110336 w 1365148"/>
              <a:gd name="connsiteY483" fmla="*/ 349637 h 1383677"/>
              <a:gd name="connsiteX484" fmla="*/ 134296 w 1365148"/>
              <a:gd name="connsiteY484" fmla="*/ 313648 h 1383677"/>
              <a:gd name="connsiteX485" fmla="*/ 158355 w 1365148"/>
              <a:gd name="connsiteY485" fmla="*/ 280024 h 1383677"/>
              <a:gd name="connsiteX486" fmla="*/ 184682 w 1365148"/>
              <a:gd name="connsiteY486" fmla="*/ 248866 h 1383677"/>
              <a:gd name="connsiteX487" fmla="*/ 213474 w 1365148"/>
              <a:gd name="connsiteY487" fmla="*/ 220074 h 1383677"/>
              <a:gd name="connsiteX488" fmla="*/ 244730 w 1365148"/>
              <a:gd name="connsiteY488" fmla="*/ 191282 h 1383677"/>
              <a:gd name="connsiteX489" fmla="*/ 273522 w 1365148"/>
              <a:gd name="connsiteY489" fmla="*/ 169689 h 1383677"/>
              <a:gd name="connsiteX490" fmla="*/ 302314 w 1365148"/>
              <a:gd name="connsiteY490" fmla="*/ 150461 h 1383677"/>
              <a:gd name="connsiteX491" fmla="*/ 333472 w 1365148"/>
              <a:gd name="connsiteY491" fmla="*/ 133699 h 1383677"/>
              <a:gd name="connsiteX492" fmla="*/ 364631 w 1365148"/>
              <a:gd name="connsiteY492" fmla="*/ 116936 h 1383677"/>
              <a:gd name="connsiteX493" fmla="*/ 427046 w 1365148"/>
              <a:gd name="connsiteY493" fmla="*/ 88145 h 1383677"/>
              <a:gd name="connsiteX494" fmla="*/ 494194 w 1365148"/>
              <a:gd name="connsiteY494" fmla="*/ 64086 h 1383677"/>
              <a:gd name="connsiteX495" fmla="*/ 532649 w 1365148"/>
              <a:gd name="connsiteY495" fmla="*/ 49690 h 1383677"/>
              <a:gd name="connsiteX496" fmla="*/ 578203 w 1365148"/>
              <a:gd name="connsiteY496" fmla="*/ 37759 h 1383677"/>
              <a:gd name="connsiteX497" fmla="*/ 602164 w 1365148"/>
              <a:gd name="connsiteY497" fmla="*/ 32927 h 1383677"/>
              <a:gd name="connsiteX498" fmla="*/ 626223 w 1365148"/>
              <a:gd name="connsiteY498" fmla="*/ 30561 h 1383677"/>
              <a:gd name="connsiteX499" fmla="*/ 498438 w 1365148"/>
              <a:gd name="connsiteY499" fmla="*/ 0 h 1383677"/>
              <a:gd name="connsiteX500" fmla="*/ 515080 w 1365148"/>
              <a:gd name="connsiteY500" fmla="*/ 12 h 1383677"/>
              <a:gd name="connsiteX501" fmla="*/ 508590 w 1365148"/>
              <a:gd name="connsiteY501" fmla="*/ 6502 h 1383677"/>
              <a:gd name="connsiteX502" fmla="*/ 501392 w 1365148"/>
              <a:gd name="connsiteY502" fmla="*/ 11334 h 1383677"/>
              <a:gd name="connsiteX503" fmla="*/ 491828 w 1365148"/>
              <a:gd name="connsiteY503" fmla="*/ 11334 h 1383677"/>
              <a:gd name="connsiteX504" fmla="*/ 484630 w 1365148"/>
              <a:gd name="connsiteY504" fmla="*/ 6502 h 1383677"/>
              <a:gd name="connsiteX505" fmla="*/ 477432 w 1365148"/>
              <a:gd name="connsiteY505" fmla="*/ 4136 h 1383677"/>
              <a:gd name="connsiteX506" fmla="*/ 476285 w 1365148"/>
              <a:gd name="connsiteY506" fmla="*/ 2410 h 1383677"/>
              <a:gd name="connsiteX507" fmla="*/ 498438 w 1365148"/>
              <a:gd name="connsiteY507" fmla="*/ 0 h 1383677"/>
              <a:gd name="connsiteX0" fmla="*/ 1139644 w 1365148"/>
              <a:gd name="connsiteY0" fmla="*/ 143263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1144377 w 1365148"/>
              <a:gd name="connsiteY5" fmla="*/ 162491 h 1383677"/>
              <a:gd name="connsiteX6" fmla="*/ 1139644 w 1365148"/>
              <a:gd name="connsiteY6" fmla="*/ 155293 h 1383677"/>
              <a:gd name="connsiteX7" fmla="*/ 1137179 w 1365148"/>
              <a:gd name="connsiteY7" fmla="*/ 150461 h 1383677"/>
              <a:gd name="connsiteX8" fmla="*/ 1139644 w 1365148"/>
              <a:gd name="connsiteY8" fmla="*/ 143263 h 1383677"/>
              <a:gd name="connsiteX9" fmla="*/ 681341 w 1365148"/>
              <a:gd name="connsiteY9" fmla="*/ 64086 h 1383677"/>
              <a:gd name="connsiteX10" fmla="*/ 645351 w 1365148"/>
              <a:gd name="connsiteY10" fmla="*/ 68917 h 1383677"/>
              <a:gd name="connsiteX11" fmla="*/ 609362 w 1365148"/>
              <a:gd name="connsiteY11" fmla="*/ 78482 h 1383677"/>
              <a:gd name="connsiteX12" fmla="*/ 602164 w 1365148"/>
              <a:gd name="connsiteY12" fmla="*/ 78482 h 1383677"/>
              <a:gd name="connsiteX13" fmla="*/ 597431 w 1365148"/>
              <a:gd name="connsiteY13" fmla="*/ 76115 h 1383677"/>
              <a:gd name="connsiteX14" fmla="*/ 594966 w 1365148"/>
              <a:gd name="connsiteY14" fmla="*/ 71284 h 1383677"/>
              <a:gd name="connsiteX15" fmla="*/ 592599 w 1365148"/>
              <a:gd name="connsiteY15" fmla="*/ 66551 h 1383677"/>
              <a:gd name="connsiteX16" fmla="*/ 566174 w 1365148"/>
              <a:gd name="connsiteY16" fmla="*/ 73749 h 1383677"/>
              <a:gd name="connsiteX17" fmla="*/ 508590 w 1365148"/>
              <a:gd name="connsiteY17" fmla="*/ 90511 h 1383677"/>
              <a:gd name="connsiteX18" fmla="*/ 453471 w 1365148"/>
              <a:gd name="connsiteY18" fmla="*/ 114471 h 1383677"/>
              <a:gd name="connsiteX19" fmla="*/ 386225 w 1365148"/>
              <a:gd name="connsiteY19" fmla="*/ 143263 h 1383677"/>
              <a:gd name="connsiteX20" fmla="*/ 355066 w 1365148"/>
              <a:gd name="connsiteY20" fmla="*/ 157659 h 1383677"/>
              <a:gd name="connsiteX21" fmla="*/ 326275 w 1365148"/>
              <a:gd name="connsiteY21" fmla="*/ 176886 h 1383677"/>
              <a:gd name="connsiteX22" fmla="*/ 297483 w 1365148"/>
              <a:gd name="connsiteY22" fmla="*/ 193649 h 1383677"/>
              <a:gd name="connsiteX23" fmla="*/ 268691 w 1365148"/>
              <a:gd name="connsiteY23" fmla="*/ 215243 h 1383677"/>
              <a:gd name="connsiteX24" fmla="*/ 242265 w 1365148"/>
              <a:gd name="connsiteY24" fmla="*/ 239302 h 1383677"/>
              <a:gd name="connsiteX25" fmla="*/ 218305 w 1365148"/>
              <a:gd name="connsiteY25" fmla="*/ 265628 h 1383677"/>
              <a:gd name="connsiteX26" fmla="*/ 194345 w 1365148"/>
              <a:gd name="connsiteY26" fmla="*/ 294420 h 1383677"/>
              <a:gd name="connsiteX27" fmla="*/ 170286 w 1365148"/>
              <a:gd name="connsiteY27" fmla="*/ 325677 h 1383677"/>
              <a:gd name="connsiteX28" fmla="*/ 148692 w 1365148"/>
              <a:gd name="connsiteY28" fmla="*/ 356835 h 1383677"/>
              <a:gd name="connsiteX29" fmla="*/ 129563 w 1365148"/>
              <a:gd name="connsiteY29" fmla="*/ 390459 h 1383677"/>
              <a:gd name="connsiteX30" fmla="*/ 112702 w 1365148"/>
              <a:gd name="connsiteY30" fmla="*/ 423983 h 1383677"/>
              <a:gd name="connsiteX31" fmla="*/ 95940 w 1365148"/>
              <a:gd name="connsiteY31" fmla="*/ 457607 h 1383677"/>
              <a:gd name="connsiteX32" fmla="*/ 81544 w 1365148"/>
              <a:gd name="connsiteY32" fmla="*/ 491230 h 1383677"/>
              <a:gd name="connsiteX33" fmla="*/ 69514 w 1365148"/>
              <a:gd name="connsiteY33" fmla="*/ 527220 h 1383677"/>
              <a:gd name="connsiteX34" fmla="*/ 59950 w 1365148"/>
              <a:gd name="connsiteY34" fmla="*/ 565576 h 1383677"/>
              <a:gd name="connsiteX35" fmla="*/ 50385 w 1365148"/>
              <a:gd name="connsiteY35" fmla="*/ 601566 h 1383677"/>
              <a:gd name="connsiteX36" fmla="*/ 45554 w 1365148"/>
              <a:gd name="connsiteY36" fmla="*/ 637555 h 1383677"/>
              <a:gd name="connsiteX37" fmla="*/ 40722 w 1365148"/>
              <a:gd name="connsiteY37" fmla="*/ 675912 h 1383677"/>
              <a:gd name="connsiteX38" fmla="*/ 38356 w 1365148"/>
              <a:gd name="connsiteY38" fmla="*/ 714268 h 1383677"/>
              <a:gd name="connsiteX39" fmla="*/ 35990 w 1365148"/>
              <a:gd name="connsiteY39" fmla="*/ 752723 h 1383677"/>
              <a:gd name="connsiteX40" fmla="*/ 38356 w 1365148"/>
              <a:gd name="connsiteY40" fmla="*/ 788712 h 1383677"/>
              <a:gd name="connsiteX41" fmla="*/ 43188 w 1365148"/>
              <a:gd name="connsiteY41" fmla="*/ 827069 h 1383677"/>
              <a:gd name="connsiteX42" fmla="*/ 47920 w 1365148"/>
              <a:gd name="connsiteY42" fmla="*/ 872623 h 1383677"/>
              <a:gd name="connsiteX43" fmla="*/ 59950 w 1365148"/>
              <a:gd name="connsiteY43" fmla="*/ 915810 h 1383677"/>
              <a:gd name="connsiteX44" fmla="*/ 71979 w 1365148"/>
              <a:gd name="connsiteY44" fmla="*/ 958998 h 1383677"/>
              <a:gd name="connsiteX45" fmla="*/ 86375 w 1365148"/>
              <a:gd name="connsiteY45" fmla="*/ 1002186 h 1383677"/>
              <a:gd name="connsiteX46" fmla="*/ 105504 w 1365148"/>
              <a:gd name="connsiteY46" fmla="*/ 1043007 h 1383677"/>
              <a:gd name="connsiteX47" fmla="*/ 127098 w 1365148"/>
              <a:gd name="connsiteY47" fmla="*/ 1081363 h 1383677"/>
              <a:gd name="connsiteX48" fmla="*/ 151157 w 1365148"/>
              <a:gd name="connsiteY48" fmla="*/ 1119818 h 1383677"/>
              <a:gd name="connsiteX49" fmla="*/ 179949 w 1365148"/>
              <a:gd name="connsiteY49" fmla="*/ 1155808 h 1383677"/>
              <a:gd name="connsiteX50" fmla="*/ 206276 w 1365148"/>
              <a:gd name="connsiteY50" fmla="*/ 1186966 h 1383677"/>
              <a:gd name="connsiteX51" fmla="*/ 237532 w 1365148"/>
              <a:gd name="connsiteY51" fmla="*/ 1213391 h 1383677"/>
              <a:gd name="connsiteX52" fmla="*/ 271057 w 1365148"/>
              <a:gd name="connsiteY52" fmla="*/ 1237352 h 1383677"/>
              <a:gd name="connsiteX53" fmla="*/ 304681 w 1365148"/>
              <a:gd name="connsiteY53" fmla="*/ 1258946 h 1383677"/>
              <a:gd name="connsiteX54" fmla="*/ 307047 w 1365148"/>
              <a:gd name="connsiteY54" fmla="*/ 1251748 h 1383677"/>
              <a:gd name="connsiteX55" fmla="*/ 311879 w 1365148"/>
              <a:gd name="connsiteY55" fmla="*/ 1244550 h 1383677"/>
              <a:gd name="connsiteX56" fmla="*/ 314245 w 1365148"/>
              <a:gd name="connsiteY56" fmla="*/ 1244550 h 1383677"/>
              <a:gd name="connsiteX57" fmla="*/ 323908 w 1365148"/>
              <a:gd name="connsiteY57" fmla="*/ 1254114 h 1383677"/>
              <a:gd name="connsiteX58" fmla="*/ 331106 w 1365148"/>
              <a:gd name="connsiteY58" fmla="*/ 1268510 h 1383677"/>
              <a:gd name="connsiteX59" fmla="*/ 331106 w 1365148"/>
              <a:gd name="connsiteY59" fmla="*/ 1273341 h 1383677"/>
              <a:gd name="connsiteX60" fmla="*/ 379027 w 1365148"/>
              <a:gd name="connsiteY60" fmla="*/ 1294935 h 1383677"/>
              <a:gd name="connsiteX61" fmla="*/ 376660 w 1365148"/>
              <a:gd name="connsiteY61" fmla="*/ 1282906 h 1383677"/>
              <a:gd name="connsiteX62" fmla="*/ 376660 w 1365148"/>
              <a:gd name="connsiteY62" fmla="*/ 1268510 h 1383677"/>
              <a:gd name="connsiteX63" fmla="*/ 379027 w 1365148"/>
              <a:gd name="connsiteY63" fmla="*/ 1256579 h 1383677"/>
              <a:gd name="connsiteX64" fmla="*/ 381492 w 1365148"/>
              <a:gd name="connsiteY64" fmla="*/ 1244550 h 1383677"/>
              <a:gd name="connsiteX65" fmla="*/ 383858 w 1365148"/>
              <a:gd name="connsiteY65" fmla="*/ 1244550 h 1383677"/>
              <a:gd name="connsiteX66" fmla="*/ 386225 w 1365148"/>
              <a:gd name="connsiteY66" fmla="*/ 1258946 h 1383677"/>
              <a:gd name="connsiteX67" fmla="*/ 391056 w 1365148"/>
              <a:gd name="connsiteY67" fmla="*/ 1270975 h 1383677"/>
              <a:gd name="connsiteX68" fmla="*/ 398254 w 1365148"/>
              <a:gd name="connsiteY68" fmla="*/ 1285371 h 1383677"/>
              <a:gd name="connsiteX69" fmla="*/ 403086 w 1365148"/>
              <a:gd name="connsiteY69" fmla="*/ 1297302 h 1383677"/>
              <a:gd name="connsiteX70" fmla="*/ 407819 w 1365148"/>
              <a:gd name="connsiteY70" fmla="*/ 1304500 h 1383677"/>
              <a:gd name="connsiteX71" fmla="*/ 448640 w 1365148"/>
              <a:gd name="connsiteY71" fmla="*/ 1316529 h 1383677"/>
              <a:gd name="connsiteX72" fmla="*/ 441442 w 1365148"/>
              <a:gd name="connsiteY72" fmla="*/ 1294935 h 1383677"/>
              <a:gd name="connsiteX73" fmla="*/ 439076 w 1365148"/>
              <a:gd name="connsiteY73" fmla="*/ 1282906 h 1383677"/>
              <a:gd name="connsiteX74" fmla="*/ 436610 w 1365148"/>
              <a:gd name="connsiteY74" fmla="*/ 1268510 h 1383677"/>
              <a:gd name="connsiteX75" fmla="*/ 436610 w 1365148"/>
              <a:gd name="connsiteY75" fmla="*/ 1254114 h 1383677"/>
              <a:gd name="connsiteX76" fmla="*/ 439076 w 1365148"/>
              <a:gd name="connsiteY76" fmla="*/ 1249381 h 1383677"/>
              <a:gd name="connsiteX77" fmla="*/ 441442 w 1365148"/>
              <a:gd name="connsiteY77" fmla="*/ 1244550 h 1383677"/>
              <a:gd name="connsiteX78" fmla="*/ 446273 w 1365148"/>
              <a:gd name="connsiteY78" fmla="*/ 1244550 h 1383677"/>
              <a:gd name="connsiteX79" fmla="*/ 451006 w 1365148"/>
              <a:gd name="connsiteY79" fmla="*/ 1246916 h 1383677"/>
              <a:gd name="connsiteX80" fmla="*/ 458204 w 1365148"/>
              <a:gd name="connsiteY80" fmla="*/ 1254114 h 1383677"/>
              <a:gd name="connsiteX81" fmla="*/ 465402 w 1365148"/>
              <a:gd name="connsiteY81" fmla="*/ 1273341 h 1383677"/>
              <a:gd name="connsiteX82" fmla="*/ 472600 w 1365148"/>
              <a:gd name="connsiteY82" fmla="*/ 1299767 h 1383677"/>
              <a:gd name="connsiteX83" fmla="*/ 479798 w 1365148"/>
              <a:gd name="connsiteY83" fmla="*/ 1311698 h 1383677"/>
              <a:gd name="connsiteX84" fmla="*/ 489461 w 1365148"/>
              <a:gd name="connsiteY84" fmla="*/ 1321361 h 1383677"/>
              <a:gd name="connsiteX85" fmla="*/ 491828 w 1365148"/>
              <a:gd name="connsiteY85" fmla="*/ 1326094 h 1383677"/>
              <a:gd name="connsiteX86" fmla="*/ 499026 w 1365148"/>
              <a:gd name="connsiteY86" fmla="*/ 1326094 h 1383677"/>
              <a:gd name="connsiteX87" fmla="*/ 554243 w 1365148"/>
              <a:gd name="connsiteY87" fmla="*/ 1333292 h 1383677"/>
              <a:gd name="connsiteX88" fmla="*/ 535016 w 1365148"/>
              <a:gd name="connsiteY88" fmla="*/ 1299767 h 1383677"/>
              <a:gd name="connsiteX89" fmla="*/ 530184 w 1365148"/>
              <a:gd name="connsiteY89" fmla="*/ 1287737 h 1383677"/>
              <a:gd name="connsiteX90" fmla="*/ 527818 w 1365148"/>
              <a:gd name="connsiteY90" fmla="*/ 1275708 h 1383677"/>
              <a:gd name="connsiteX91" fmla="*/ 525451 w 1365148"/>
              <a:gd name="connsiteY91" fmla="*/ 1263777 h 1383677"/>
              <a:gd name="connsiteX92" fmla="*/ 525451 w 1365148"/>
              <a:gd name="connsiteY92" fmla="*/ 1251748 h 1383677"/>
              <a:gd name="connsiteX93" fmla="*/ 527818 w 1365148"/>
              <a:gd name="connsiteY93" fmla="*/ 1249381 h 1383677"/>
              <a:gd name="connsiteX94" fmla="*/ 532649 w 1365148"/>
              <a:gd name="connsiteY94" fmla="*/ 1249381 h 1383677"/>
              <a:gd name="connsiteX95" fmla="*/ 542213 w 1365148"/>
              <a:gd name="connsiteY95" fmla="*/ 1258946 h 1383677"/>
              <a:gd name="connsiteX96" fmla="*/ 551778 w 1365148"/>
              <a:gd name="connsiteY96" fmla="*/ 1270975 h 1383677"/>
              <a:gd name="connsiteX97" fmla="*/ 568639 w 1365148"/>
              <a:gd name="connsiteY97" fmla="*/ 1294935 h 1383677"/>
              <a:gd name="connsiteX98" fmla="*/ 585401 w 1365148"/>
              <a:gd name="connsiteY98" fmla="*/ 1314163 h 1383677"/>
              <a:gd name="connsiteX99" fmla="*/ 590233 w 1365148"/>
              <a:gd name="connsiteY99" fmla="*/ 1323727 h 1383677"/>
              <a:gd name="connsiteX100" fmla="*/ 597431 w 1365148"/>
              <a:gd name="connsiteY100" fmla="*/ 1335757 h 1383677"/>
              <a:gd name="connsiteX101" fmla="*/ 659747 w 1365148"/>
              <a:gd name="connsiteY101" fmla="*/ 1335757 h 1383677"/>
              <a:gd name="connsiteX102" fmla="*/ 640618 w 1365148"/>
              <a:gd name="connsiteY102" fmla="*/ 1318896 h 1383677"/>
              <a:gd name="connsiteX103" fmla="*/ 626223 w 1365148"/>
              <a:gd name="connsiteY103" fmla="*/ 1297302 h 1383677"/>
              <a:gd name="connsiteX104" fmla="*/ 619025 w 1365148"/>
              <a:gd name="connsiteY104" fmla="*/ 1287737 h 1383677"/>
              <a:gd name="connsiteX105" fmla="*/ 614193 w 1365148"/>
              <a:gd name="connsiteY105" fmla="*/ 1275708 h 1383677"/>
              <a:gd name="connsiteX106" fmla="*/ 609362 w 1365148"/>
              <a:gd name="connsiteY106" fmla="*/ 1263777 h 1383677"/>
              <a:gd name="connsiteX107" fmla="*/ 606995 w 1365148"/>
              <a:gd name="connsiteY107" fmla="*/ 1251748 h 1383677"/>
              <a:gd name="connsiteX108" fmla="*/ 609362 w 1365148"/>
              <a:gd name="connsiteY108" fmla="*/ 1249381 h 1383677"/>
              <a:gd name="connsiteX109" fmla="*/ 611827 w 1365148"/>
              <a:gd name="connsiteY109" fmla="*/ 1249381 h 1383677"/>
              <a:gd name="connsiteX110" fmla="*/ 633420 w 1365148"/>
              <a:gd name="connsiteY110" fmla="*/ 1266144 h 1383677"/>
              <a:gd name="connsiteX111" fmla="*/ 655014 w 1365148"/>
              <a:gd name="connsiteY111" fmla="*/ 1282906 h 1383677"/>
              <a:gd name="connsiteX112" fmla="*/ 674143 w 1365148"/>
              <a:gd name="connsiteY112" fmla="*/ 1302133 h 1383677"/>
              <a:gd name="connsiteX113" fmla="*/ 691004 w 1365148"/>
              <a:gd name="connsiteY113" fmla="*/ 1321361 h 1383677"/>
              <a:gd name="connsiteX114" fmla="*/ 695737 w 1365148"/>
              <a:gd name="connsiteY114" fmla="*/ 1328559 h 1383677"/>
              <a:gd name="connsiteX115" fmla="*/ 695737 w 1365148"/>
              <a:gd name="connsiteY115" fmla="*/ 1335757 h 1383677"/>
              <a:gd name="connsiteX116" fmla="*/ 734192 w 1365148"/>
              <a:gd name="connsiteY116" fmla="*/ 1330925 h 1383677"/>
              <a:gd name="connsiteX117" fmla="*/ 770182 w 1365148"/>
              <a:gd name="connsiteY117" fmla="*/ 1326094 h 1383677"/>
              <a:gd name="connsiteX118" fmla="*/ 734192 w 1365148"/>
              <a:gd name="connsiteY118" fmla="*/ 1287737 h 1383677"/>
              <a:gd name="connsiteX119" fmla="*/ 712598 w 1365148"/>
              <a:gd name="connsiteY119" fmla="*/ 1266144 h 1383677"/>
              <a:gd name="connsiteX120" fmla="*/ 705400 w 1365148"/>
              <a:gd name="connsiteY120" fmla="*/ 1254114 h 1383677"/>
              <a:gd name="connsiteX121" fmla="*/ 700569 w 1365148"/>
              <a:gd name="connsiteY121" fmla="*/ 1239718 h 1383677"/>
              <a:gd name="connsiteX122" fmla="*/ 700569 w 1365148"/>
              <a:gd name="connsiteY122" fmla="*/ 1237352 h 1383677"/>
              <a:gd name="connsiteX123" fmla="*/ 710133 w 1365148"/>
              <a:gd name="connsiteY123" fmla="*/ 1237352 h 1383677"/>
              <a:gd name="connsiteX124" fmla="*/ 717331 w 1365148"/>
              <a:gd name="connsiteY124" fmla="*/ 1239718 h 1383677"/>
              <a:gd name="connsiteX125" fmla="*/ 731727 w 1365148"/>
              <a:gd name="connsiteY125" fmla="*/ 1246916 h 1383677"/>
              <a:gd name="connsiteX126" fmla="*/ 743756 w 1365148"/>
              <a:gd name="connsiteY126" fmla="*/ 1256579 h 1383677"/>
              <a:gd name="connsiteX127" fmla="*/ 755786 w 1365148"/>
              <a:gd name="connsiteY127" fmla="*/ 1266144 h 1383677"/>
              <a:gd name="connsiteX128" fmla="*/ 782113 w 1365148"/>
              <a:gd name="connsiteY128" fmla="*/ 1292569 h 1383677"/>
              <a:gd name="connsiteX129" fmla="*/ 806073 w 1365148"/>
              <a:gd name="connsiteY129" fmla="*/ 1318896 h 1383677"/>
              <a:gd name="connsiteX130" fmla="*/ 808538 w 1365148"/>
              <a:gd name="connsiteY130" fmla="*/ 1318896 h 1383677"/>
              <a:gd name="connsiteX131" fmla="*/ 856459 w 1365148"/>
              <a:gd name="connsiteY131" fmla="*/ 1309331 h 1383677"/>
              <a:gd name="connsiteX132" fmla="*/ 834865 w 1365148"/>
              <a:gd name="connsiteY132" fmla="*/ 1292569 h 1383677"/>
              <a:gd name="connsiteX133" fmla="*/ 815736 w 1365148"/>
              <a:gd name="connsiteY133" fmla="*/ 1273341 h 1383677"/>
              <a:gd name="connsiteX134" fmla="*/ 806073 w 1365148"/>
              <a:gd name="connsiteY134" fmla="*/ 1261312 h 1383677"/>
              <a:gd name="connsiteX135" fmla="*/ 796509 w 1365148"/>
              <a:gd name="connsiteY135" fmla="*/ 1246916 h 1383677"/>
              <a:gd name="connsiteX136" fmla="*/ 789311 w 1365148"/>
              <a:gd name="connsiteY136" fmla="*/ 1232520 h 1383677"/>
              <a:gd name="connsiteX137" fmla="*/ 786944 w 1365148"/>
              <a:gd name="connsiteY137" fmla="*/ 1225322 h 1383677"/>
              <a:gd name="connsiteX138" fmla="*/ 786944 w 1365148"/>
              <a:gd name="connsiteY138" fmla="*/ 1218124 h 1383677"/>
              <a:gd name="connsiteX139" fmla="*/ 789311 w 1365148"/>
              <a:gd name="connsiteY139" fmla="*/ 1215758 h 1383677"/>
              <a:gd name="connsiteX140" fmla="*/ 791677 w 1365148"/>
              <a:gd name="connsiteY140" fmla="*/ 1215758 h 1383677"/>
              <a:gd name="connsiteX141" fmla="*/ 808538 w 1365148"/>
              <a:gd name="connsiteY141" fmla="*/ 1225322 h 1383677"/>
              <a:gd name="connsiteX142" fmla="*/ 822934 w 1365148"/>
              <a:gd name="connsiteY142" fmla="*/ 1237352 h 1383677"/>
              <a:gd name="connsiteX143" fmla="*/ 849261 w 1365148"/>
              <a:gd name="connsiteY143" fmla="*/ 1261312 h 1383677"/>
              <a:gd name="connsiteX144" fmla="*/ 894914 w 1365148"/>
              <a:gd name="connsiteY144" fmla="*/ 1297302 h 1383677"/>
              <a:gd name="connsiteX145" fmla="*/ 954864 w 1365148"/>
              <a:gd name="connsiteY145" fmla="*/ 1275708 h 1383677"/>
              <a:gd name="connsiteX146" fmla="*/ 930904 w 1365148"/>
              <a:gd name="connsiteY146" fmla="*/ 1258946 h 1383677"/>
              <a:gd name="connsiteX147" fmla="*/ 914042 w 1365148"/>
              <a:gd name="connsiteY147" fmla="*/ 1242183 h 1383677"/>
              <a:gd name="connsiteX148" fmla="*/ 897280 w 1365148"/>
              <a:gd name="connsiteY148" fmla="*/ 1222956 h 1383677"/>
              <a:gd name="connsiteX149" fmla="*/ 882884 w 1365148"/>
              <a:gd name="connsiteY149" fmla="*/ 1203728 h 1383677"/>
              <a:gd name="connsiteX150" fmla="*/ 873320 w 1365148"/>
              <a:gd name="connsiteY150" fmla="*/ 1182135 h 1383677"/>
              <a:gd name="connsiteX151" fmla="*/ 875686 w 1365148"/>
              <a:gd name="connsiteY151" fmla="*/ 1177402 h 1383677"/>
              <a:gd name="connsiteX152" fmla="*/ 880518 w 1365148"/>
              <a:gd name="connsiteY152" fmla="*/ 1174937 h 1383677"/>
              <a:gd name="connsiteX153" fmla="*/ 897280 w 1365148"/>
              <a:gd name="connsiteY153" fmla="*/ 1184600 h 1383677"/>
              <a:gd name="connsiteX154" fmla="*/ 911676 w 1365148"/>
              <a:gd name="connsiteY154" fmla="*/ 1196530 h 1383677"/>
              <a:gd name="connsiteX155" fmla="*/ 940468 w 1365148"/>
              <a:gd name="connsiteY155" fmla="*/ 1220589 h 1383677"/>
              <a:gd name="connsiteX156" fmla="*/ 959695 w 1365148"/>
              <a:gd name="connsiteY156" fmla="*/ 1237352 h 1383677"/>
              <a:gd name="connsiteX157" fmla="*/ 969260 w 1365148"/>
              <a:gd name="connsiteY157" fmla="*/ 1244550 h 1383677"/>
              <a:gd name="connsiteX158" fmla="*/ 978824 w 1365148"/>
              <a:gd name="connsiteY158" fmla="*/ 1249381 h 1383677"/>
              <a:gd name="connsiteX159" fmla="*/ 998052 w 1365148"/>
              <a:gd name="connsiteY159" fmla="*/ 1256579 h 1383677"/>
              <a:gd name="connsiteX160" fmla="*/ 1034041 w 1365148"/>
              <a:gd name="connsiteY160" fmla="*/ 1237352 h 1383677"/>
              <a:gd name="connsiteX161" fmla="*/ 1022012 w 1365148"/>
              <a:gd name="connsiteY161" fmla="*/ 1230154 h 1383677"/>
              <a:gd name="connsiteX162" fmla="*/ 1012448 w 1365148"/>
              <a:gd name="connsiteY162" fmla="*/ 1220589 h 1383677"/>
              <a:gd name="connsiteX163" fmla="*/ 983656 w 1365148"/>
              <a:gd name="connsiteY163" fmla="*/ 1191798 h 1383677"/>
              <a:gd name="connsiteX164" fmla="*/ 969260 w 1365148"/>
              <a:gd name="connsiteY164" fmla="*/ 1177402 h 1383677"/>
              <a:gd name="connsiteX165" fmla="*/ 959695 w 1365148"/>
              <a:gd name="connsiteY165" fmla="*/ 1160541 h 1383677"/>
              <a:gd name="connsiteX166" fmla="*/ 959695 w 1365148"/>
              <a:gd name="connsiteY166" fmla="*/ 1155808 h 1383677"/>
              <a:gd name="connsiteX167" fmla="*/ 962062 w 1365148"/>
              <a:gd name="connsiteY167" fmla="*/ 1153343 h 1383677"/>
              <a:gd name="connsiteX168" fmla="*/ 981289 w 1365148"/>
              <a:gd name="connsiteY168" fmla="*/ 1153343 h 1383677"/>
              <a:gd name="connsiteX169" fmla="*/ 988487 w 1365148"/>
              <a:gd name="connsiteY169" fmla="*/ 1158174 h 1383677"/>
              <a:gd name="connsiteX170" fmla="*/ 998052 w 1365148"/>
              <a:gd name="connsiteY170" fmla="*/ 1163006 h 1383677"/>
              <a:gd name="connsiteX171" fmla="*/ 1014814 w 1365148"/>
              <a:gd name="connsiteY171" fmla="*/ 1174937 h 1383677"/>
              <a:gd name="connsiteX172" fmla="*/ 1029210 w 1365148"/>
              <a:gd name="connsiteY172" fmla="*/ 1186966 h 1383677"/>
              <a:gd name="connsiteX173" fmla="*/ 1046071 w 1365148"/>
              <a:gd name="connsiteY173" fmla="*/ 1201362 h 1383677"/>
              <a:gd name="connsiteX174" fmla="*/ 1055635 w 1365148"/>
              <a:gd name="connsiteY174" fmla="*/ 1208560 h 1383677"/>
              <a:gd name="connsiteX175" fmla="*/ 1067665 w 1365148"/>
              <a:gd name="connsiteY175" fmla="*/ 1210926 h 1383677"/>
              <a:gd name="connsiteX176" fmla="*/ 1074863 w 1365148"/>
              <a:gd name="connsiteY176" fmla="*/ 1210926 h 1383677"/>
              <a:gd name="connsiteX177" fmla="*/ 1103655 w 1365148"/>
              <a:gd name="connsiteY177" fmla="*/ 1189332 h 1383677"/>
              <a:gd name="connsiteX178" fmla="*/ 1129981 w 1365148"/>
              <a:gd name="connsiteY178" fmla="*/ 1167739 h 1383677"/>
              <a:gd name="connsiteX179" fmla="*/ 1118050 w 1365148"/>
              <a:gd name="connsiteY179" fmla="*/ 1165372 h 1383677"/>
              <a:gd name="connsiteX180" fmla="*/ 1106021 w 1365148"/>
              <a:gd name="connsiteY180" fmla="*/ 1160541 h 1383677"/>
              <a:gd name="connsiteX181" fmla="*/ 1086794 w 1365148"/>
              <a:gd name="connsiteY181" fmla="*/ 1150976 h 1383677"/>
              <a:gd name="connsiteX182" fmla="*/ 1070031 w 1365148"/>
              <a:gd name="connsiteY182" fmla="*/ 1143778 h 1383677"/>
              <a:gd name="connsiteX183" fmla="*/ 1053269 w 1365148"/>
              <a:gd name="connsiteY183" fmla="*/ 1131749 h 1383677"/>
              <a:gd name="connsiteX184" fmla="*/ 1038873 w 1365148"/>
              <a:gd name="connsiteY184" fmla="*/ 1117353 h 1383677"/>
              <a:gd name="connsiteX185" fmla="*/ 1031675 w 1365148"/>
              <a:gd name="connsiteY185" fmla="*/ 1107789 h 1383677"/>
              <a:gd name="connsiteX186" fmla="*/ 1029210 w 1365148"/>
              <a:gd name="connsiteY186" fmla="*/ 1100591 h 1383677"/>
              <a:gd name="connsiteX187" fmla="*/ 1031675 w 1365148"/>
              <a:gd name="connsiteY187" fmla="*/ 1095759 h 1383677"/>
              <a:gd name="connsiteX188" fmla="*/ 1036408 w 1365148"/>
              <a:gd name="connsiteY188" fmla="*/ 1093393 h 1383677"/>
              <a:gd name="connsiteX189" fmla="*/ 1053269 w 1365148"/>
              <a:gd name="connsiteY189" fmla="*/ 1093393 h 1383677"/>
              <a:gd name="connsiteX190" fmla="*/ 1067665 w 1365148"/>
              <a:gd name="connsiteY190" fmla="*/ 1100591 h 1383677"/>
              <a:gd name="connsiteX191" fmla="*/ 1084427 w 1365148"/>
              <a:gd name="connsiteY191" fmla="*/ 1110155 h 1383677"/>
              <a:gd name="connsiteX192" fmla="*/ 1101190 w 1365148"/>
              <a:gd name="connsiteY192" fmla="*/ 1117353 h 1383677"/>
              <a:gd name="connsiteX193" fmla="*/ 1120417 w 1365148"/>
              <a:gd name="connsiteY193" fmla="*/ 1122184 h 1383677"/>
              <a:gd name="connsiteX194" fmla="*/ 1129981 w 1365148"/>
              <a:gd name="connsiteY194" fmla="*/ 1124551 h 1383677"/>
              <a:gd name="connsiteX195" fmla="*/ 1142011 w 1365148"/>
              <a:gd name="connsiteY195" fmla="*/ 1124551 h 1383677"/>
              <a:gd name="connsiteX196" fmla="*/ 1154040 w 1365148"/>
              <a:gd name="connsiteY196" fmla="*/ 1127016 h 1383677"/>
              <a:gd name="connsiteX197" fmla="*/ 1165971 w 1365148"/>
              <a:gd name="connsiteY197" fmla="*/ 1131749 h 1383677"/>
              <a:gd name="connsiteX198" fmla="*/ 1187565 w 1365148"/>
              <a:gd name="connsiteY198" fmla="*/ 1107789 h 1383677"/>
              <a:gd name="connsiteX199" fmla="*/ 1182832 w 1365148"/>
              <a:gd name="connsiteY199" fmla="*/ 1105422 h 1383677"/>
              <a:gd name="connsiteX200" fmla="*/ 1158773 w 1365148"/>
              <a:gd name="connsiteY200" fmla="*/ 1088561 h 1383677"/>
              <a:gd name="connsiteX201" fmla="*/ 1132446 w 1365148"/>
              <a:gd name="connsiteY201" fmla="*/ 1074165 h 1383677"/>
              <a:gd name="connsiteX202" fmla="*/ 1110853 w 1365148"/>
              <a:gd name="connsiteY202" fmla="*/ 1064601 h 1383677"/>
              <a:gd name="connsiteX203" fmla="*/ 1101190 w 1365148"/>
              <a:gd name="connsiteY203" fmla="*/ 1057403 h 1383677"/>
              <a:gd name="connsiteX204" fmla="*/ 1091625 w 1365148"/>
              <a:gd name="connsiteY204" fmla="*/ 1052571 h 1383677"/>
              <a:gd name="connsiteX205" fmla="*/ 1089259 w 1365148"/>
              <a:gd name="connsiteY205" fmla="*/ 1050205 h 1383677"/>
              <a:gd name="connsiteX206" fmla="*/ 1091625 w 1365148"/>
              <a:gd name="connsiteY206" fmla="*/ 1045373 h 1383677"/>
              <a:gd name="connsiteX207" fmla="*/ 1093992 w 1365148"/>
              <a:gd name="connsiteY207" fmla="*/ 1043007 h 1383677"/>
              <a:gd name="connsiteX208" fmla="*/ 1122784 w 1365148"/>
              <a:gd name="connsiteY208" fmla="*/ 1043007 h 1383677"/>
              <a:gd name="connsiteX209" fmla="*/ 1154040 w 1365148"/>
              <a:gd name="connsiteY209" fmla="*/ 1050205 h 1383677"/>
              <a:gd name="connsiteX210" fmla="*/ 1180367 w 1365148"/>
              <a:gd name="connsiteY210" fmla="*/ 1062234 h 1383677"/>
              <a:gd name="connsiteX211" fmla="*/ 1192397 w 1365148"/>
              <a:gd name="connsiteY211" fmla="*/ 1071799 h 1383677"/>
              <a:gd name="connsiteX212" fmla="*/ 1204426 w 1365148"/>
              <a:gd name="connsiteY212" fmla="*/ 1078997 h 1383677"/>
              <a:gd name="connsiteX213" fmla="*/ 1206792 w 1365148"/>
              <a:gd name="connsiteY213" fmla="*/ 1081363 h 1383677"/>
              <a:gd name="connsiteX214" fmla="*/ 1211624 w 1365148"/>
              <a:gd name="connsiteY214" fmla="*/ 1074165 h 1383677"/>
              <a:gd name="connsiteX215" fmla="*/ 1237951 w 1365148"/>
              <a:gd name="connsiteY215" fmla="*/ 1033443 h 1383677"/>
              <a:gd name="connsiteX216" fmla="*/ 1213990 w 1365148"/>
              <a:gd name="connsiteY216" fmla="*/ 1026245 h 1383677"/>
              <a:gd name="connsiteX217" fmla="*/ 1194763 w 1365148"/>
              <a:gd name="connsiteY217" fmla="*/ 1016582 h 1383677"/>
              <a:gd name="connsiteX218" fmla="*/ 1173169 w 1365148"/>
              <a:gd name="connsiteY218" fmla="*/ 1002186 h 1383677"/>
              <a:gd name="connsiteX219" fmla="*/ 1165971 w 1365148"/>
              <a:gd name="connsiteY219" fmla="*/ 992621 h 1383677"/>
              <a:gd name="connsiteX220" fmla="*/ 1163605 w 1365148"/>
              <a:gd name="connsiteY220" fmla="*/ 987790 h 1383677"/>
              <a:gd name="connsiteX221" fmla="*/ 1163605 w 1365148"/>
              <a:gd name="connsiteY221" fmla="*/ 983057 h 1383677"/>
              <a:gd name="connsiteX222" fmla="*/ 1165971 w 1365148"/>
              <a:gd name="connsiteY222" fmla="*/ 978225 h 1383677"/>
              <a:gd name="connsiteX223" fmla="*/ 1168436 w 1365148"/>
              <a:gd name="connsiteY223" fmla="*/ 975859 h 1383677"/>
              <a:gd name="connsiteX224" fmla="*/ 1178001 w 1365148"/>
              <a:gd name="connsiteY224" fmla="*/ 975859 h 1383677"/>
              <a:gd name="connsiteX225" fmla="*/ 1194763 w 1365148"/>
              <a:gd name="connsiteY225" fmla="*/ 980592 h 1383677"/>
              <a:gd name="connsiteX226" fmla="*/ 1226020 w 1365148"/>
              <a:gd name="connsiteY226" fmla="*/ 990255 h 1383677"/>
              <a:gd name="connsiteX227" fmla="*/ 1257178 w 1365148"/>
              <a:gd name="connsiteY227" fmla="*/ 994988 h 1383677"/>
              <a:gd name="connsiteX228" fmla="*/ 1273941 w 1365148"/>
              <a:gd name="connsiteY228" fmla="*/ 956632 h 1383677"/>
              <a:gd name="connsiteX229" fmla="*/ 1242782 w 1365148"/>
              <a:gd name="connsiteY229" fmla="*/ 947067 h 1383677"/>
              <a:gd name="connsiteX230" fmla="*/ 1201961 w 1365148"/>
              <a:gd name="connsiteY230" fmla="*/ 932671 h 1383677"/>
              <a:gd name="connsiteX231" fmla="*/ 1185199 w 1365148"/>
              <a:gd name="connsiteY231" fmla="*/ 923008 h 1383677"/>
              <a:gd name="connsiteX232" fmla="*/ 1168436 w 1365148"/>
              <a:gd name="connsiteY232" fmla="*/ 913444 h 1383677"/>
              <a:gd name="connsiteX233" fmla="*/ 1165971 w 1365148"/>
              <a:gd name="connsiteY233" fmla="*/ 911077 h 1383677"/>
              <a:gd name="connsiteX234" fmla="*/ 1165971 w 1365148"/>
              <a:gd name="connsiteY234" fmla="*/ 908612 h 1383677"/>
              <a:gd name="connsiteX235" fmla="*/ 1168436 w 1365148"/>
              <a:gd name="connsiteY235" fmla="*/ 906246 h 1383677"/>
              <a:gd name="connsiteX236" fmla="*/ 1190030 w 1365148"/>
              <a:gd name="connsiteY236" fmla="*/ 903880 h 1383677"/>
              <a:gd name="connsiteX237" fmla="*/ 1211624 w 1365148"/>
              <a:gd name="connsiteY237" fmla="*/ 903880 h 1383677"/>
              <a:gd name="connsiteX238" fmla="*/ 1230753 w 1365148"/>
              <a:gd name="connsiteY238" fmla="*/ 908612 h 1383677"/>
              <a:gd name="connsiteX239" fmla="*/ 1249980 w 1365148"/>
              <a:gd name="connsiteY239" fmla="*/ 913444 h 1383677"/>
              <a:gd name="connsiteX240" fmla="*/ 1269208 w 1365148"/>
              <a:gd name="connsiteY240" fmla="*/ 915810 h 1383677"/>
              <a:gd name="connsiteX241" fmla="*/ 1285970 w 1365148"/>
              <a:gd name="connsiteY241" fmla="*/ 920642 h 1383677"/>
              <a:gd name="connsiteX242" fmla="*/ 1300366 w 1365148"/>
              <a:gd name="connsiteY242" fmla="*/ 875088 h 1383677"/>
              <a:gd name="connsiteX243" fmla="*/ 1271574 w 1365148"/>
              <a:gd name="connsiteY243" fmla="*/ 877454 h 1383677"/>
              <a:gd name="connsiteX244" fmla="*/ 1245149 w 1365148"/>
              <a:gd name="connsiteY244" fmla="*/ 879821 h 1383677"/>
              <a:gd name="connsiteX245" fmla="*/ 1230753 w 1365148"/>
              <a:gd name="connsiteY245" fmla="*/ 877454 h 1383677"/>
              <a:gd name="connsiteX246" fmla="*/ 1216357 w 1365148"/>
              <a:gd name="connsiteY246" fmla="*/ 872623 h 1383677"/>
              <a:gd name="connsiteX247" fmla="*/ 1190030 w 1365148"/>
              <a:gd name="connsiteY247" fmla="*/ 863058 h 1383677"/>
              <a:gd name="connsiteX248" fmla="*/ 1187565 w 1365148"/>
              <a:gd name="connsiteY248" fmla="*/ 860692 h 1383677"/>
              <a:gd name="connsiteX249" fmla="*/ 1187565 w 1365148"/>
              <a:gd name="connsiteY249" fmla="*/ 858227 h 1383677"/>
              <a:gd name="connsiteX250" fmla="*/ 1190030 w 1365148"/>
              <a:gd name="connsiteY250" fmla="*/ 855860 h 1383677"/>
              <a:gd name="connsiteX251" fmla="*/ 1192397 w 1365148"/>
              <a:gd name="connsiteY251" fmla="*/ 855860 h 1383677"/>
              <a:gd name="connsiteX252" fmla="*/ 1209159 w 1365148"/>
              <a:gd name="connsiteY252" fmla="*/ 853494 h 1383677"/>
              <a:gd name="connsiteX253" fmla="*/ 1223555 w 1365148"/>
              <a:gd name="connsiteY253" fmla="*/ 851029 h 1383677"/>
              <a:gd name="connsiteX254" fmla="*/ 1254812 w 1365148"/>
              <a:gd name="connsiteY254" fmla="*/ 843831 h 1383677"/>
              <a:gd name="connsiteX255" fmla="*/ 1281139 w 1365148"/>
              <a:gd name="connsiteY255" fmla="*/ 839098 h 1383677"/>
              <a:gd name="connsiteX256" fmla="*/ 1295535 w 1365148"/>
              <a:gd name="connsiteY256" fmla="*/ 836633 h 1383677"/>
              <a:gd name="connsiteX257" fmla="*/ 1307564 w 1365148"/>
              <a:gd name="connsiteY257" fmla="*/ 836633 h 1383677"/>
              <a:gd name="connsiteX258" fmla="*/ 1317128 w 1365148"/>
              <a:gd name="connsiteY258" fmla="*/ 788712 h 1383677"/>
              <a:gd name="connsiteX259" fmla="*/ 1300366 w 1365148"/>
              <a:gd name="connsiteY259" fmla="*/ 788712 h 1383677"/>
              <a:gd name="connsiteX260" fmla="*/ 1262010 w 1365148"/>
              <a:gd name="connsiteY260" fmla="*/ 791079 h 1383677"/>
              <a:gd name="connsiteX261" fmla="*/ 1226020 w 1365148"/>
              <a:gd name="connsiteY261" fmla="*/ 793445 h 1383677"/>
              <a:gd name="connsiteX262" fmla="*/ 1209159 w 1365148"/>
              <a:gd name="connsiteY262" fmla="*/ 791079 h 1383677"/>
              <a:gd name="connsiteX263" fmla="*/ 1192397 w 1365148"/>
              <a:gd name="connsiteY263" fmla="*/ 786247 h 1383677"/>
              <a:gd name="connsiteX264" fmla="*/ 1190030 w 1365148"/>
              <a:gd name="connsiteY264" fmla="*/ 783881 h 1383677"/>
              <a:gd name="connsiteX265" fmla="*/ 1192397 w 1365148"/>
              <a:gd name="connsiteY265" fmla="*/ 781514 h 1383677"/>
              <a:gd name="connsiteX266" fmla="*/ 1211624 w 1365148"/>
              <a:gd name="connsiteY266" fmla="*/ 774316 h 1383677"/>
              <a:gd name="connsiteX267" fmla="*/ 1230753 w 1365148"/>
              <a:gd name="connsiteY267" fmla="*/ 767118 h 1383677"/>
              <a:gd name="connsiteX268" fmla="*/ 1273941 w 1365148"/>
              <a:gd name="connsiteY268" fmla="*/ 759920 h 1383677"/>
              <a:gd name="connsiteX269" fmla="*/ 1295535 w 1365148"/>
              <a:gd name="connsiteY269" fmla="*/ 755089 h 1383677"/>
              <a:gd name="connsiteX270" fmla="*/ 1319594 w 1365148"/>
              <a:gd name="connsiteY270" fmla="*/ 755089 h 1383677"/>
              <a:gd name="connsiteX271" fmla="*/ 1321960 w 1365148"/>
              <a:gd name="connsiteY271" fmla="*/ 704703 h 1383677"/>
              <a:gd name="connsiteX272" fmla="*/ 1295535 w 1365148"/>
              <a:gd name="connsiteY272" fmla="*/ 711901 h 1383677"/>
              <a:gd name="connsiteX273" fmla="*/ 1271574 w 1365148"/>
              <a:gd name="connsiteY273" fmla="*/ 719099 h 1383677"/>
              <a:gd name="connsiteX274" fmla="*/ 1247614 w 1365148"/>
              <a:gd name="connsiteY274" fmla="*/ 723931 h 1383677"/>
              <a:gd name="connsiteX275" fmla="*/ 1221188 w 1365148"/>
              <a:gd name="connsiteY275" fmla="*/ 721466 h 1383677"/>
              <a:gd name="connsiteX276" fmla="*/ 1218822 w 1365148"/>
              <a:gd name="connsiteY276" fmla="*/ 719099 h 1383677"/>
              <a:gd name="connsiteX277" fmla="*/ 1216357 w 1365148"/>
              <a:gd name="connsiteY277" fmla="*/ 716733 h 1383677"/>
              <a:gd name="connsiteX278" fmla="*/ 1216357 w 1365148"/>
              <a:gd name="connsiteY278" fmla="*/ 714268 h 1383677"/>
              <a:gd name="connsiteX279" fmla="*/ 1218822 w 1365148"/>
              <a:gd name="connsiteY279" fmla="*/ 709535 h 1383677"/>
              <a:gd name="connsiteX280" fmla="*/ 1230753 w 1365148"/>
              <a:gd name="connsiteY280" fmla="*/ 702337 h 1383677"/>
              <a:gd name="connsiteX281" fmla="*/ 1245149 w 1365148"/>
              <a:gd name="connsiteY281" fmla="*/ 695139 h 1383677"/>
              <a:gd name="connsiteX282" fmla="*/ 1271574 w 1365148"/>
              <a:gd name="connsiteY282" fmla="*/ 683109 h 1383677"/>
              <a:gd name="connsiteX283" fmla="*/ 1319594 w 1365148"/>
              <a:gd name="connsiteY283" fmla="*/ 663882 h 1383677"/>
              <a:gd name="connsiteX284" fmla="*/ 1314762 w 1365148"/>
              <a:gd name="connsiteY284" fmla="*/ 625526 h 1383677"/>
              <a:gd name="connsiteX285" fmla="*/ 1298000 w 1365148"/>
              <a:gd name="connsiteY285" fmla="*/ 635090 h 1383677"/>
              <a:gd name="connsiteX286" fmla="*/ 1281139 w 1365148"/>
              <a:gd name="connsiteY286" fmla="*/ 642288 h 1383677"/>
              <a:gd name="connsiteX287" fmla="*/ 1252347 w 1365148"/>
              <a:gd name="connsiteY287" fmla="*/ 649486 h 1383677"/>
              <a:gd name="connsiteX288" fmla="*/ 1237951 w 1365148"/>
              <a:gd name="connsiteY288" fmla="*/ 651951 h 1383677"/>
              <a:gd name="connsiteX289" fmla="*/ 1223555 w 1365148"/>
              <a:gd name="connsiteY289" fmla="*/ 649486 h 1383677"/>
              <a:gd name="connsiteX290" fmla="*/ 1221188 w 1365148"/>
              <a:gd name="connsiteY290" fmla="*/ 647120 h 1383677"/>
              <a:gd name="connsiteX291" fmla="*/ 1221188 w 1365148"/>
              <a:gd name="connsiteY291" fmla="*/ 642288 h 1383677"/>
              <a:gd name="connsiteX292" fmla="*/ 1230753 w 1365148"/>
              <a:gd name="connsiteY292" fmla="*/ 635090 h 1383677"/>
              <a:gd name="connsiteX293" fmla="*/ 1242782 w 1365148"/>
              <a:gd name="connsiteY293" fmla="*/ 625526 h 1383677"/>
              <a:gd name="connsiteX294" fmla="*/ 1269208 w 1365148"/>
              <a:gd name="connsiteY294" fmla="*/ 611130 h 1383677"/>
              <a:gd name="connsiteX295" fmla="*/ 1288337 w 1365148"/>
              <a:gd name="connsiteY295" fmla="*/ 596734 h 1383677"/>
              <a:gd name="connsiteX296" fmla="*/ 1298000 w 1365148"/>
              <a:gd name="connsiteY296" fmla="*/ 591903 h 1383677"/>
              <a:gd name="connsiteX297" fmla="*/ 1307564 w 1365148"/>
              <a:gd name="connsiteY297" fmla="*/ 587170 h 1383677"/>
              <a:gd name="connsiteX298" fmla="*/ 1298000 w 1365148"/>
              <a:gd name="connsiteY298" fmla="*/ 546348 h 1383677"/>
              <a:gd name="connsiteX299" fmla="*/ 1285970 w 1365148"/>
              <a:gd name="connsiteY299" fmla="*/ 560744 h 1383677"/>
              <a:gd name="connsiteX300" fmla="*/ 1271574 w 1365148"/>
              <a:gd name="connsiteY300" fmla="*/ 572774 h 1383677"/>
              <a:gd name="connsiteX301" fmla="*/ 1262010 w 1365148"/>
              <a:gd name="connsiteY301" fmla="*/ 579972 h 1383677"/>
              <a:gd name="connsiteX302" fmla="*/ 1252347 w 1365148"/>
              <a:gd name="connsiteY302" fmla="*/ 587170 h 1383677"/>
              <a:gd name="connsiteX303" fmla="*/ 1240416 w 1365148"/>
              <a:gd name="connsiteY303" fmla="*/ 591903 h 1383677"/>
              <a:gd name="connsiteX304" fmla="*/ 1235584 w 1365148"/>
              <a:gd name="connsiteY304" fmla="*/ 591903 h 1383677"/>
              <a:gd name="connsiteX305" fmla="*/ 1230753 w 1365148"/>
              <a:gd name="connsiteY305" fmla="*/ 589536 h 1383677"/>
              <a:gd name="connsiteX306" fmla="*/ 1226020 w 1365148"/>
              <a:gd name="connsiteY306" fmla="*/ 584803 h 1383677"/>
              <a:gd name="connsiteX307" fmla="*/ 1226020 w 1365148"/>
              <a:gd name="connsiteY307" fmla="*/ 579972 h 1383677"/>
              <a:gd name="connsiteX308" fmla="*/ 1228386 w 1365148"/>
              <a:gd name="connsiteY308" fmla="*/ 575140 h 1383677"/>
              <a:gd name="connsiteX309" fmla="*/ 1230753 w 1365148"/>
              <a:gd name="connsiteY309" fmla="*/ 570407 h 1383677"/>
              <a:gd name="connsiteX310" fmla="*/ 1237951 w 1365148"/>
              <a:gd name="connsiteY310" fmla="*/ 560744 h 1383677"/>
              <a:gd name="connsiteX311" fmla="*/ 1245149 w 1365148"/>
              <a:gd name="connsiteY311" fmla="*/ 553546 h 1383677"/>
              <a:gd name="connsiteX312" fmla="*/ 1266743 w 1365148"/>
              <a:gd name="connsiteY312" fmla="*/ 534418 h 1383677"/>
              <a:gd name="connsiteX313" fmla="*/ 1276406 w 1365148"/>
              <a:gd name="connsiteY313" fmla="*/ 522388 h 1383677"/>
              <a:gd name="connsiteX314" fmla="*/ 1281139 w 1365148"/>
              <a:gd name="connsiteY314" fmla="*/ 520022 h 1383677"/>
              <a:gd name="connsiteX315" fmla="*/ 1288337 w 1365148"/>
              <a:gd name="connsiteY315" fmla="*/ 517557 h 1383677"/>
              <a:gd name="connsiteX316" fmla="*/ 1271574 w 1365148"/>
              <a:gd name="connsiteY316" fmla="*/ 476834 h 1383677"/>
              <a:gd name="connsiteX317" fmla="*/ 1264376 w 1365148"/>
              <a:gd name="connsiteY317" fmla="*/ 484032 h 1383677"/>
              <a:gd name="connsiteX318" fmla="*/ 1249980 w 1365148"/>
              <a:gd name="connsiteY318" fmla="*/ 493596 h 1383677"/>
              <a:gd name="connsiteX319" fmla="*/ 1237951 w 1365148"/>
              <a:gd name="connsiteY319" fmla="*/ 503161 h 1383677"/>
              <a:gd name="connsiteX320" fmla="*/ 1230753 w 1365148"/>
              <a:gd name="connsiteY320" fmla="*/ 507992 h 1383677"/>
              <a:gd name="connsiteX321" fmla="*/ 1226020 w 1365148"/>
              <a:gd name="connsiteY321" fmla="*/ 510359 h 1383677"/>
              <a:gd name="connsiteX322" fmla="*/ 1218822 w 1365148"/>
              <a:gd name="connsiteY322" fmla="*/ 507992 h 1383677"/>
              <a:gd name="connsiteX323" fmla="*/ 1216357 w 1365148"/>
              <a:gd name="connsiteY323" fmla="*/ 503161 h 1383677"/>
              <a:gd name="connsiteX324" fmla="*/ 1213990 w 1365148"/>
              <a:gd name="connsiteY324" fmla="*/ 498428 h 1383677"/>
              <a:gd name="connsiteX325" fmla="*/ 1213990 w 1365148"/>
              <a:gd name="connsiteY325" fmla="*/ 491230 h 1383677"/>
              <a:gd name="connsiteX326" fmla="*/ 1218822 w 1365148"/>
              <a:gd name="connsiteY326" fmla="*/ 481567 h 1383677"/>
              <a:gd name="connsiteX327" fmla="*/ 1226020 w 1365148"/>
              <a:gd name="connsiteY327" fmla="*/ 472002 h 1383677"/>
              <a:gd name="connsiteX328" fmla="*/ 1235584 w 1365148"/>
              <a:gd name="connsiteY328" fmla="*/ 462438 h 1383677"/>
              <a:gd name="connsiteX329" fmla="*/ 1245149 w 1365148"/>
              <a:gd name="connsiteY329" fmla="*/ 455240 h 1383677"/>
              <a:gd name="connsiteX330" fmla="*/ 1252347 w 1365148"/>
              <a:gd name="connsiteY330" fmla="*/ 452775 h 1383677"/>
              <a:gd name="connsiteX331" fmla="*/ 1259545 w 1365148"/>
              <a:gd name="connsiteY331" fmla="*/ 450409 h 1383677"/>
              <a:gd name="connsiteX332" fmla="*/ 1245149 w 1365148"/>
              <a:gd name="connsiteY332" fmla="*/ 423983 h 1383677"/>
              <a:gd name="connsiteX333" fmla="*/ 1235584 w 1365148"/>
              <a:gd name="connsiteY333" fmla="*/ 431181 h 1383677"/>
              <a:gd name="connsiteX334" fmla="*/ 1226020 w 1365148"/>
              <a:gd name="connsiteY334" fmla="*/ 433646 h 1383677"/>
              <a:gd name="connsiteX335" fmla="*/ 1216357 w 1365148"/>
              <a:gd name="connsiteY335" fmla="*/ 436013 h 1383677"/>
              <a:gd name="connsiteX336" fmla="*/ 1211624 w 1365148"/>
              <a:gd name="connsiteY336" fmla="*/ 433646 h 1383677"/>
              <a:gd name="connsiteX337" fmla="*/ 1206792 w 1365148"/>
              <a:gd name="connsiteY337" fmla="*/ 431181 h 1383677"/>
              <a:gd name="connsiteX338" fmla="*/ 1204426 w 1365148"/>
              <a:gd name="connsiteY338" fmla="*/ 421617 h 1383677"/>
              <a:gd name="connsiteX339" fmla="*/ 1204426 w 1365148"/>
              <a:gd name="connsiteY339" fmla="*/ 414419 h 1383677"/>
              <a:gd name="connsiteX340" fmla="*/ 1209159 w 1365148"/>
              <a:gd name="connsiteY340" fmla="*/ 409587 h 1383677"/>
              <a:gd name="connsiteX341" fmla="*/ 1216357 w 1365148"/>
              <a:gd name="connsiteY341" fmla="*/ 402389 h 1383677"/>
              <a:gd name="connsiteX342" fmla="*/ 1226020 w 1365148"/>
              <a:gd name="connsiteY342" fmla="*/ 392825 h 1383677"/>
              <a:gd name="connsiteX343" fmla="*/ 1211624 w 1365148"/>
              <a:gd name="connsiteY343" fmla="*/ 371231 h 1383677"/>
              <a:gd name="connsiteX344" fmla="*/ 1206792 w 1365148"/>
              <a:gd name="connsiteY344" fmla="*/ 376063 h 1383677"/>
              <a:gd name="connsiteX345" fmla="*/ 1197228 w 1365148"/>
              <a:gd name="connsiteY345" fmla="*/ 380796 h 1383677"/>
              <a:gd name="connsiteX346" fmla="*/ 1180367 w 1365148"/>
              <a:gd name="connsiteY346" fmla="*/ 380796 h 1383677"/>
              <a:gd name="connsiteX347" fmla="*/ 1175634 w 1365148"/>
              <a:gd name="connsiteY347" fmla="*/ 378429 h 1383677"/>
              <a:gd name="connsiteX348" fmla="*/ 1173169 w 1365148"/>
              <a:gd name="connsiteY348" fmla="*/ 373598 h 1383677"/>
              <a:gd name="connsiteX349" fmla="*/ 1175634 w 1365148"/>
              <a:gd name="connsiteY349" fmla="*/ 364033 h 1383677"/>
              <a:gd name="connsiteX350" fmla="*/ 1178001 w 1365148"/>
              <a:gd name="connsiteY350" fmla="*/ 356835 h 1383677"/>
              <a:gd name="connsiteX351" fmla="*/ 1190030 w 1365148"/>
              <a:gd name="connsiteY351" fmla="*/ 344806 h 1383677"/>
              <a:gd name="connsiteX352" fmla="*/ 1192397 w 1365148"/>
              <a:gd name="connsiteY352" fmla="*/ 340073 h 1383677"/>
              <a:gd name="connsiteX353" fmla="*/ 1173169 w 1365148"/>
              <a:gd name="connsiteY353" fmla="*/ 316014 h 1383677"/>
              <a:gd name="connsiteX354" fmla="*/ 1163605 w 1365148"/>
              <a:gd name="connsiteY354" fmla="*/ 320846 h 1383677"/>
              <a:gd name="connsiteX355" fmla="*/ 1154040 w 1365148"/>
              <a:gd name="connsiteY355" fmla="*/ 328043 h 1383677"/>
              <a:gd name="connsiteX356" fmla="*/ 1142011 w 1365148"/>
              <a:gd name="connsiteY356" fmla="*/ 328043 h 1383677"/>
              <a:gd name="connsiteX357" fmla="*/ 1139644 w 1365148"/>
              <a:gd name="connsiteY357" fmla="*/ 323212 h 1383677"/>
              <a:gd name="connsiteX358" fmla="*/ 1137179 w 1365148"/>
              <a:gd name="connsiteY358" fmla="*/ 316014 h 1383677"/>
              <a:gd name="connsiteX359" fmla="*/ 1142011 w 1365148"/>
              <a:gd name="connsiteY359" fmla="*/ 308816 h 1383677"/>
              <a:gd name="connsiteX360" fmla="*/ 1146842 w 1365148"/>
              <a:gd name="connsiteY360" fmla="*/ 301618 h 1383677"/>
              <a:gd name="connsiteX361" fmla="*/ 1156407 w 1365148"/>
              <a:gd name="connsiteY361" fmla="*/ 294420 h 1383677"/>
              <a:gd name="connsiteX362" fmla="*/ 1144377 w 1365148"/>
              <a:gd name="connsiteY362" fmla="*/ 280024 h 1383677"/>
              <a:gd name="connsiteX363" fmla="*/ 1137179 w 1365148"/>
              <a:gd name="connsiteY363" fmla="*/ 284856 h 1383677"/>
              <a:gd name="connsiteX364" fmla="*/ 1129981 w 1365148"/>
              <a:gd name="connsiteY364" fmla="*/ 289687 h 1383677"/>
              <a:gd name="connsiteX365" fmla="*/ 1120417 w 1365148"/>
              <a:gd name="connsiteY365" fmla="*/ 289687 h 1383677"/>
              <a:gd name="connsiteX366" fmla="*/ 1115586 w 1365148"/>
              <a:gd name="connsiteY366" fmla="*/ 287222 h 1383677"/>
              <a:gd name="connsiteX367" fmla="*/ 1110853 w 1365148"/>
              <a:gd name="connsiteY367" fmla="*/ 287222 h 1383677"/>
              <a:gd name="connsiteX368" fmla="*/ 1110853 w 1365148"/>
              <a:gd name="connsiteY368" fmla="*/ 282489 h 1383677"/>
              <a:gd name="connsiteX369" fmla="*/ 1113219 w 1365148"/>
              <a:gd name="connsiteY369" fmla="*/ 280024 h 1383677"/>
              <a:gd name="connsiteX370" fmla="*/ 1113219 w 1365148"/>
              <a:gd name="connsiteY370" fmla="*/ 272826 h 1383677"/>
              <a:gd name="connsiteX371" fmla="*/ 1120417 w 1365148"/>
              <a:gd name="connsiteY371" fmla="*/ 265628 h 1383677"/>
              <a:gd name="connsiteX372" fmla="*/ 1125248 w 1365148"/>
              <a:gd name="connsiteY372" fmla="*/ 260895 h 1383677"/>
              <a:gd name="connsiteX373" fmla="*/ 1098823 w 1365148"/>
              <a:gd name="connsiteY373" fmla="*/ 236837 h 1383677"/>
              <a:gd name="connsiteX374" fmla="*/ 1072398 w 1365148"/>
              <a:gd name="connsiteY374" fmla="*/ 215243 h 1383677"/>
              <a:gd name="connsiteX375" fmla="*/ 1046071 w 1365148"/>
              <a:gd name="connsiteY375" fmla="*/ 193649 h 1383677"/>
              <a:gd name="connsiteX376" fmla="*/ 1017279 w 1365148"/>
              <a:gd name="connsiteY376" fmla="*/ 172055 h 1383677"/>
              <a:gd name="connsiteX377" fmla="*/ 981289 w 1365148"/>
              <a:gd name="connsiteY377" fmla="*/ 150461 h 1383677"/>
              <a:gd name="connsiteX378" fmla="*/ 942834 w 1365148"/>
              <a:gd name="connsiteY378" fmla="*/ 131332 h 1383677"/>
              <a:gd name="connsiteX379" fmla="*/ 904478 w 1365148"/>
              <a:gd name="connsiteY379" fmla="*/ 112105 h 1383677"/>
              <a:gd name="connsiteX380" fmla="*/ 866122 w 1365148"/>
              <a:gd name="connsiteY380" fmla="*/ 95343 h 1383677"/>
              <a:gd name="connsiteX381" fmla="*/ 825300 w 1365148"/>
              <a:gd name="connsiteY381" fmla="*/ 80947 h 1383677"/>
              <a:gd name="connsiteX382" fmla="*/ 784479 w 1365148"/>
              <a:gd name="connsiteY382" fmla="*/ 71284 h 1383677"/>
              <a:gd name="connsiteX383" fmla="*/ 743756 w 1365148"/>
              <a:gd name="connsiteY383" fmla="*/ 64086 h 1383677"/>
              <a:gd name="connsiteX384" fmla="*/ 700569 w 1365148"/>
              <a:gd name="connsiteY384" fmla="*/ 64086 h 1383677"/>
              <a:gd name="connsiteX385" fmla="*/ 698202 w 1365148"/>
              <a:gd name="connsiteY385" fmla="*/ 66551 h 1383677"/>
              <a:gd name="connsiteX386" fmla="*/ 695737 w 1365148"/>
              <a:gd name="connsiteY386" fmla="*/ 68917 h 1383677"/>
              <a:gd name="connsiteX387" fmla="*/ 691004 w 1365148"/>
              <a:gd name="connsiteY387" fmla="*/ 71284 h 1383677"/>
              <a:gd name="connsiteX388" fmla="*/ 686173 w 1365148"/>
              <a:gd name="connsiteY388" fmla="*/ 68917 h 1383677"/>
              <a:gd name="connsiteX389" fmla="*/ 681341 w 1365148"/>
              <a:gd name="connsiteY389" fmla="*/ 64086 h 1383677"/>
              <a:gd name="connsiteX390" fmla="*/ 347412 w 1365148"/>
              <a:gd name="connsiteY390" fmla="*/ 36745 h 1383677"/>
              <a:gd name="connsiteX391" fmla="*/ 347868 w 1365148"/>
              <a:gd name="connsiteY391" fmla="*/ 37759 h 1383677"/>
              <a:gd name="connsiteX392" fmla="*/ 350235 w 1365148"/>
              <a:gd name="connsiteY392" fmla="*/ 44957 h 1383677"/>
              <a:gd name="connsiteX393" fmla="*/ 347868 w 1365148"/>
              <a:gd name="connsiteY393" fmla="*/ 52155 h 1383677"/>
              <a:gd name="connsiteX394" fmla="*/ 345502 w 1365148"/>
              <a:gd name="connsiteY394" fmla="*/ 56888 h 1383677"/>
              <a:gd name="connsiteX395" fmla="*/ 340670 w 1365148"/>
              <a:gd name="connsiteY395" fmla="*/ 59353 h 1383677"/>
              <a:gd name="connsiteX396" fmla="*/ 333472 w 1365148"/>
              <a:gd name="connsiteY396" fmla="*/ 61719 h 1383677"/>
              <a:gd name="connsiteX397" fmla="*/ 326275 w 1365148"/>
              <a:gd name="connsiteY397" fmla="*/ 61719 h 1383677"/>
              <a:gd name="connsiteX398" fmla="*/ 321443 w 1365148"/>
              <a:gd name="connsiteY398" fmla="*/ 56888 h 1383677"/>
              <a:gd name="connsiteX399" fmla="*/ 317144 w 1365148"/>
              <a:gd name="connsiteY399" fmla="*/ 50350 h 1383677"/>
              <a:gd name="connsiteX400" fmla="*/ 347412 w 1365148"/>
              <a:gd name="connsiteY400" fmla="*/ 36745 h 1383677"/>
              <a:gd name="connsiteX401" fmla="*/ 626223 w 1365148"/>
              <a:gd name="connsiteY401" fmla="*/ 30561 h 1383677"/>
              <a:gd name="connsiteX402" fmla="*/ 647816 w 1365148"/>
              <a:gd name="connsiteY402" fmla="*/ 30561 h 1383677"/>
              <a:gd name="connsiteX403" fmla="*/ 669410 w 1365148"/>
              <a:gd name="connsiteY403" fmla="*/ 35294 h 1383677"/>
              <a:gd name="connsiteX404" fmla="*/ 748588 w 1365148"/>
              <a:gd name="connsiteY404" fmla="*/ 35294 h 1383677"/>
              <a:gd name="connsiteX405" fmla="*/ 772548 w 1365148"/>
              <a:gd name="connsiteY405" fmla="*/ 40125 h 1383677"/>
              <a:gd name="connsiteX406" fmla="*/ 825300 w 1365148"/>
              <a:gd name="connsiteY406" fmla="*/ 49690 h 1383677"/>
              <a:gd name="connsiteX407" fmla="*/ 873320 w 1365148"/>
              <a:gd name="connsiteY407" fmla="*/ 64086 h 1383677"/>
              <a:gd name="connsiteX408" fmla="*/ 930904 w 1365148"/>
              <a:gd name="connsiteY408" fmla="*/ 85680 h 1383677"/>
              <a:gd name="connsiteX409" fmla="*/ 988487 w 1365148"/>
              <a:gd name="connsiteY409" fmla="*/ 114471 h 1383677"/>
              <a:gd name="connsiteX410" fmla="*/ 1046071 w 1365148"/>
              <a:gd name="connsiteY410" fmla="*/ 143263 h 1383677"/>
              <a:gd name="connsiteX411" fmla="*/ 1072398 w 1365148"/>
              <a:gd name="connsiteY411" fmla="*/ 160124 h 1383677"/>
              <a:gd name="connsiteX412" fmla="*/ 1096457 w 1365148"/>
              <a:gd name="connsiteY412" fmla="*/ 179253 h 1383677"/>
              <a:gd name="connsiteX413" fmla="*/ 1139644 w 1365148"/>
              <a:gd name="connsiteY413" fmla="*/ 215243 h 1383677"/>
              <a:gd name="connsiteX414" fmla="*/ 1180367 w 1365148"/>
              <a:gd name="connsiteY414" fmla="*/ 253697 h 1383677"/>
              <a:gd name="connsiteX415" fmla="*/ 1218822 w 1365148"/>
              <a:gd name="connsiteY415" fmla="*/ 296885 h 1383677"/>
              <a:gd name="connsiteX416" fmla="*/ 1252347 w 1365148"/>
              <a:gd name="connsiteY416" fmla="*/ 342439 h 1383677"/>
              <a:gd name="connsiteX417" fmla="*/ 1281139 w 1365148"/>
              <a:gd name="connsiteY417" fmla="*/ 392825 h 1383677"/>
              <a:gd name="connsiteX418" fmla="*/ 1307564 w 1365148"/>
              <a:gd name="connsiteY418" fmla="*/ 443211 h 1383677"/>
              <a:gd name="connsiteX419" fmla="*/ 1329158 w 1365148"/>
              <a:gd name="connsiteY419" fmla="*/ 495963 h 1383677"/>
              <a:gd name="connsiteX420" fmla="*/ 1345920 w 1365148"/>
              <a:gd name="connsiteY420" fmla="*/ 548813 h 1383677"/>
              <a:gd name="connsiteX421" fmla="*/ 1355583 w 1365148"/>
              <a:gd name="connsiteY421" fmla="*/ 603932 h 1383677"/>
              <a:gd name="connsiteX422" fmla="*/ 1362781 w 1365148"/>
              <a:gd name="connsiteY422" fmla="*/ 656684 h 1383677"/>
              <a:gd name="connsiteX423" fmla="*/ 1365148 w 1365148"/>
              <a:gd name="connsiteY423" fmla="*/ 711901 h 1383677"/>
              <a:gd name="connsiteX424" fmla="*/ 1362781 w 1365148"/>
              <a:gd name="connsiteY424" fmla="*/ 767118 h 1383677"/>
              <a:gd name="connsiteX425" fmla="*/ 1357950 w 1365148"/>
              <a:gd name="connsiteY425" fmla="*/ 819871 h 1383677"/>
              <a:gd name="connsiteX426" fmla="*/ 1348385 w 1365148"/>
              <a:gd name="connsiteY426" fmla="*/ 872623 h 1383677"/>
              <a:gd name="connsiteX427" fmla="*/ 1333990 w 1365148"/>
              <a:gd name="connsiteY427" fmla="*/ 923008 h 1383677"/>
              <a:gd name="connsiteX428" fmla="*/ 1314762 w 1365148"/>
              <a:gd name="connsiteY428" fmla="*/ 973394 h 1383677"/>
              <a:gd name="connsiteX429" fmla="*/ 1293168 w 1365148"/>
              <a:gd name="connsiteY429" fmla="*/ 1021413 h 1383677"/>
              <a:gd name="connsiteX430" fmla="*/ 1266743 w 1365148"/>
              <a:gd name="connsiteY430" fmla="*/ 1066967 h 1383677"/>
              <a:gd name="connsiteX431" fmla="*/ 1235584 w 1365148"/>
              <a:gd name="connsiteY431" fmla="*/ 1110155 h 1383677"/>
              <a:gd name="connsiteX432" fmla="*/ 1201961 w 1365148"/>
              <a:gd name="connsiteY432" fmla="*/ 1153343 h 1383677"/>
              <a:gd name="connsiteX433" fmla="*/ 1165971 w 1365148"/>
              <a:gd name="connsiteY433" fmla="*/ 1191798 h 1383677"/>
              <a:gd name="connsiteX434" fmla="*/ 1125248 w 1365148"/>
              <a:gd name="connsiteY434" fmla="*/ 1225322 h 1383677"/>
              <a:gd name="connsiteX435" fmla="*/ 1079596 w 1365148"/>
              <a:gd name="connsiteY435" fmla="*/ 1256579 h 1383677"/>
              <a:gd name="connsiteX436" fmla="*/ 1031675 w 1365148"/>
              <a:gd name="connsiteY436" fmla="*/ 1285371 h 1383677"/>
              <a:gd name="connsiteX437" fmla="*/ 990854 w 1365148"/>
              <a:gd name="connsiteY437" fmla="*/ 1306965 h 1383677"/>
              <a:gd name="connsiteX438" fmla="*/ 947666 w 1365148"/>
              <a:gd name="connsiteY438" fmla="*/ 1323727 h 1383677"/>
              <a:gd name="connsiteX439" fmla="*/ 904478 w 1365148"/>
              <a:gd name="connsiteY439" fmla="*/ 1340489 h 1383677"/>
              <a:gd name="connsiteX440" fmla="*/ 858924 w 1365148"/>
              <a:gd name="connsiteY440" fmla="*/ 1352519 h 1383677"/>
              <a:gd name="connsiteX441" fmla="*/ 815736 w 1365148"/>
              <a:gd name="connsiteY441" fmla="*/ 1364548 h 1383677"/>
              <a:gd name="connsiteX442" fmla="*/ 770182 w 1365148"/>
              <a:gd name="connsiteY442" fmla="*/ 1371746 h 1383677"/>
              <a:gd name="connsiteX443" fmla="*/ 724529 w 1365148"/>
              <a:gd name="connsiteY443" fmla="*/ 1378944 h 1383677"/>
              <a:gd name="connsiteX444" fmla="*/ 676608 w 1365148"/>
              <a:gd name="connsiteY444" fmla="*/ 1381311 h 1383677"/>
              <a:gd name="connsiteX445" fmla="*/ 630955 w 1365148"/>
              <a:gd name="connsiteY445" fmla="*/ 1383677 h 1383677"/>
              <a:gd name="connsiteX446" fmla="*/ 585401 w 1365148"/>
              <a:gd name="connsiteY446" fmla="*/ 1381311 h 1383677"/>
              <a:gd name="connsiteX447" fmla="*/ 539847 w 1365148"/>
              <a:gd name="connsiteY447" fmla="*/ 1376479 h 1383677"/>
              <a:gd name="connsiteX448" fmla="*/ 494194 w 1365148"/>
              <a:gd name="connsiteY448" fmla="*/ 1369281 h 1383677"/>
              <a:gd name="connsiteX449" fmla="*/ 448640 w 1365148"/>
              <a:gd name="connsiteY449" fmla="*/ 1359717 h 1383677"/>
              <a:gd name="connsiteX450" fmla="*/ 405452 w 1365148"/>
              <a:gd name="connsiteY450" fmla="*/ 1347687 h 1383677"/>
              <a:gd name="connsiteX451" fmla="*/ 359898 w 1365148"/>
              <a:gd name="connsiteY451" fmla="*/ 1330925 h 1383677"/>
              <a:gd name="connsiteX452" fmla="*/ 319077 w 1365148"/>
              <a:gd name="connsiteY452" fmla="*/ 1314163 h 1383677"/>
              <a:gd name="connsiteX453" fmla="*/ 316710 w 1365148"/>
              <a:gd name="connsiteY453" fmla="*/ 1311698 h 1383677"/>
              <a:gd name="connsiteX454" fmla="*/ 309512 w 1365148"/>
              <a:gd name="connsiteY454" fmla="*/ 1311698 h 1383677"/>
              <a:gd name="connsiteX455" fmla="*/ 304681 w 1365148"/>
              <a:gd name="connsiteY455" fmla="*/ 1306965 h 1383677"/>
              <a:gd name="connsiteX456" fmla="*/ 271057 w 1365148"/>
              <a:gd name="connsiteY456" fmla="*/ 1287737 h 1383677"/>
              <a:gd name="connsiteX457" fmla="*/ 237532 w 1365148"/>
              <a:gd name="connsiteY457" fmla="*/ 1266144 h 1383677"/>
              <a:gd name="connsiteX458" fmla="*/ 208741 w 1365148"/>
              <a:gd name="connsiteY458" fmla="*/ 1242183 h 1383677"/>
              <a:gd name="connsiteX459" fmla="*/ 179949 w 1365148"/>
              <a:gd name="connsiteY459" fmla="*/ 1215758 h 1383677"/>
              <a:gd name="connsiteX460" fmla="*/ 153523 w 1365148"/>
              <a:gd name="connsiteY460" fmla="*/ 1186966 h 1383677"/>
              <a:gd name="connsiteX461" fmla="*/ 127098 w 1365148"/>
              <a:gd name="connsiteY461" fmla="*/ 1155808 h 1383677"/>
              <a:gd name="connsiteX462" fmla="*/ 105504 w 1365148"/>
              <a:gd name="connsiteY462" fmla="*/ 1124551 h 1383677"/>
              <a:gd name="connsiteX463" fmla="*/ 83910 w 1365148"/>
              <a:gd name="connsiteY463" fmla="*/ 1088561 h 1383677"/>
              <a:gd name="connsiteX464" fmla="*/ 67148 w 1365148"/>
              <a:gd name="connsiteY464" fmla="*/ 1055036 h 1383677"/>
              <a:gd name="connsiteX465" fmla="*/ 50385 w 1365148"/>
              <a:gd name="connsiteY465" fmla="*/ 1019047 h 1383677"/>
              <a:gd name="connsiteX466" fmla="*/ 35990 w 1365148"/>
              <a:gd name="connsiteY466" fmla="*/ 980592 h 1383677"/>
              <a:gd name="connsiteX467" fmla="*/ 23960 w 1365148"/>
              <a:gd name="connsiteY467" fmla="*/ 942236 h 1383677"/>
              <a:gd name="connsiteX468" fmla="*/ 14396 w 1365148"/>
              <a:gd name="connsiteY468" fmla="*/ 903880 h 1383677"/>
              <a:gd name="connsiteX469" fmla="*/ 7198 w 1365148"/>
              <a:gd name="connsiteY469" fmla="*/ 865425 h 1383677"/>
              <a:gd name="connsiteX470" fmla="*/ 2366 w 1365148"/>
              <a:gd name="connsiteY470" fmla="*/ 827069 h 1383677"/>
              <a:gd name="connsiteX471" fmla="*/ 0 w 1365148"/>
              <a:gd name="connsiteY471" fmla="*/ 786247 h 1383677"/>
              <a:gd name="connsiteX472" fmla="*/ 0 w 1365148"/>
              <a:gd name="connsiteY472" fmla="*/ 745525 h 1383677"/>
              <a:gd name="connsiteX473" fmla="*/ 0 w 1365148"/>
              <a:gd name="connsiteY473" fmla="*/ 704703 h 1383677"/>
              <a:gd name="connsiteX474" fmla="*/ 4733 w 1365148"/>
              <a:gd name="connsiteY474" fmla="*/ 663882 h 1383677"/>
              <a:gd name="connsiteX475" fmla="*/ 9564 w 1365148"/>
              <a:gd name="connsiteY475" fmla="*/ 623159 h 1383677"/>
              <a:gd name="connsiteX476" fmla="*/ 16762 w 1365148"/>
              <a:gd name="connsiteY476" fmla="*/ 582338 h 1383677"/>
              <a:gd name="connsiteX477" fmla="*/ 28792 w 1365148"/>
              <a:gd name="connsiteY477" fmla="*/ 541616 h 1383677"/>
              <a:gd name="connsiteX478" fmla="*/ 40722 w 1365148"/>
              <a:gd name="connsiteY478" fmla="*/ 500794 h 1383677"/>
              <a:gd name="connsiteX479" fmla="*/ 55118 w 1365148"/>
              <a:gd name="connsiteY479" fmla="*/ 459973 h 1383677"/>
              <a:gd name="connsiteX480" fmla="*/ 71979 w 1365148"/>
              <a:gd name="connsiteY480" fmla="*/ 421617 h 1383677"/>
              <a:gd name="connsiteX481" fmla="*/ 88742 w 1365148"/>
              <a:gd name="connsiteY481" fmla="*/ 385627 h 1383677"/>
              <a:gd name="connsiteX482" fmla="*/ 110336 w 1365148"/>
              <a:gd name="connsiteY482" fmla="*/ 349637 h 1383677"/>
              <a:gd name="connsiteX483" fmla="*/ 134296 w 1365148"/>
              <a:gd name="connsiteY483" fmla="*/ 313648 h 1383677"/>
              <a:gd name="connsiteX484" fmla="*/ 158355 w 1365148"/>
              <a:gd name="connsiteY484" fmla="*/ 280024 h 1383677"/>
              <a:gd name="connsiteX485" fmla="*/ 184682 w 1365148"/>
              <a:gd name="connsiteY485" fmla="*/ 248866 h 1383677"/>
              <a:gd name="connsiteX486" fmla="*/ 213474 w 1365148"/>
              <a:gd name="connsiteY486" fmla="*/ 220074 h 1383677"/>
              <a:gd name="connsiteX487" fmla="*/ 244730 w 1365148"/>
              <a:gd name="connsiteY487" fmla="*/ 191282 h 1383677"/>
              <a:gd name="connsiteX488" fmla="*/ 273522 w 1365148"/>
              <a:gd name="connsiteY488" fmla="*/ 169689 h 1383677"/>
              <a:gd name="connsiteX489" fmla="*/ 302314 w 1365148"/>
              <a:gd name="connsiteY489" fmla="*/ 150461 h 1383677"/>
              <a:gd name="connsiteX490" fmla="*/ 333472 w 1365148"/>
              <a:gd name="connsiteY490" fmla="*/ 133699 h 1383677"/>
              <a:gd name="connsiteX491" fmla="*/ 364631 w 1365148"/>
              <a:gd name="connsiteY491" fmla="*/ 116936 h 1383677"/>
              <a:gd name="connsiteX492" fmla="*/ 427046 w 1365148"/>
              <a:gd name="connsiteY492" fmla="*/ 88145 h 1383677"/>
              <a:gd name="connsiteX493" fmla="*/ 494194 w 1365148"/>
              <a:gd name="connsiteY493" fmla="*/ 64086 h 1383677"/>
              <a:gd name="connsiteX494" fmla="*/ 532649 w 1365148"/>
              <a:gd name="connsiteY494" fmla="*/ 49690 h 1383677"/>
              <a:gd name="connsiteX495" fmla="*/ 578203 w 1365148"/>
              <a:gd name="connsiteY495" fmla="*/ 37759 h 1383677"/>
              <a:gd name="connsiteX496" fmla="*/ 602164 w 1365148"/>
              <a:gd name="connsiteY496" fmla="*/ 32927 h 1383677"/>
              <a:gd name="connsiteX497" fmla="*/ 626223 w 1365148"/>
              <a:gd name="connsiteY497" fmla="*/ 30561 h 1383677"/>
              <a:gd name="connsiteX498" fmla="*/ 498438 w 1365148"/>
              <a:gd name="connsiteY498" fmla="*/ 0 h 1383677"/>
              <a:gd name="connsiteX499" fmla="*/ 515080 w 1365148"/>
              <a:gd name="connsiteY499" fmla="*/ 12 h 1383677"/>
              <a:gd name="connsiteX500" fmla="*/ 508590 w 1365148"/>
              <a:gd name="connsiteY500" fmla="*/ 6502 h 1383677"/>
              <a:gd name="connsiteX501" fmla="*/ 501392 w 1365148"/>
              <a:gd name="connsiteY501" fmla="*/ 11334 h 1383677"/>
              <a:gd name="connsiteX502" fmla="*/ 491828 w 1365148"/>
              <a:gd name="connsiteY502" fmla="*/ 11334 h 1383677"/>
              <a:gd name="connsiteX503" fmla="*/ 484630 w 1365148"/>
              <a:gd name="connsiteY503" fmla="*/ 6502 h 1383677"/>
              <a:gd name="connsiteX504" fmla="*/ 477432 w 1365148"/>
              <a:gd name="connsiteY504" fmla="*/ 4136 h 1383677"/>
              <a:gd name="connsiteX505" fmla="*/ 476285 w 1365148"/>
              <a:gd name="connsiteY505" fmla="*/ 2410 h 1383677"/>
              <a:gd name="connsiteX506" fmla="*/ 498438 w 1365148"/>
              <a:gd name="connsiteY506" fmla="*/ 0 h 1383677"/>
              <a:gd name="connsiteX0" fmla="*/ 1137179 w 1365148"/>
              <a:gd name="connsiteY0" fmla="*/ 150461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1144377 w 1365148"/>
              <a:gd name="connsiteY5" fmla="*/ 162491 h 1383677"/>
              <a:gd name="connsiteX6" fmla="*/ 1139644 w 1365148"/>
              <a:gd name="connsiteY6" fmla="*/ 155293 h 1383677"/>
              <a:gd name="connsiteX7" fmla="*/ 1137179 w 1365148"/>
              <a:gd name="connsiteY7" fmla="*/ 150461 h 1383677"/>
              <a:gd name="connsiteX8" fmla="*/ 681341 w 1365148"/>
              <a:gd name="connsiteY8" fmla="*/ 64086 h 1383677"/>
              <a:gd name="connsiteX9" fmla="*/ 645351 w 1365148"/>
              <a:gd name="connsiteY9" fmla="*/ 68917 h 1383677"/>
              <a:gd name="connsiteX10" fmla="*/ 609362 w 1365148"/>
              <a:gd name="connsiteY10" fmla="*/ 78482 h 1383677"/>
              <a:gd name="connsiteX11" fmla="*/ 602164 w 1365148"/>
              <a:gd name="connsiteY11" fmla="*/ 78482 h 1383677"/>
              <a:gd name="connsiteX12" fmla="*/ 597431 w 1365148"/>
              <a:gd name="connsiteY12" fmla="*/ 76115 h 1383677"/>
              <a:gd name="connsiteX13" fmla="*/ 594966 w 1365148"/>
              <a:gd name="connsiteY13" fmla="*/ 71284 h 1383677"/>
              <a:gd name="connsiteX14" fmla="*/ 592599 w 1365148"/>
              <a:gd name="connsiteY14" fmla="*/ 66551 h 1383677"/>
              <a:gd name="connsiteX15" fmla="*/ 566174 w 1365148"/>
              <a:gd name="connsiteY15" fmla="*/ 73749 h 1383677"/>
              <a:gd name="connsiteX16" fmla="*/ 508590 w 1365148"/>
              <a:gd name="connsiteY16" fmla="*/ 90511 h 1383677"/>
              <a:gd name="connsiteX17" fmla="*/ 453471 w 1365148"/>
              <a:gd name="connsiteY17" fmla="*/ 114471 h 1383677"/>
              <a:gd name="connsiteX18" fmla="*/ 386225 w 1365148"/>
              <a:gd name="connsiteY18" fmla="*/ 143263 h 1383677"/>
              <a:gd name="connsiteX19" fmla="*/ 355066 w 1365148"/>
              <a:gd name="connsiteY19" fmla="*/ 157659 h 1383677"/>
              <a:gd name="connsiteX20" fmla="*/ 326275 w 1365148"/>
              <a:gd name="connsiteY20" fmla="*/ 176886 h 1383677"/>
              <a:gd name="connsiteX21" fmla="*/ 297483 w 1365148"/>
              <a:gd name="connsiteY21" fmla="*/ 193649 h 1383677"/>
              <a:gd name="connsiteX22" fmla="*/ 268691 w 1365148"/>
              <a:gd name="connsiteY22" fmla="*/ 215243 h 1383677"/>
              <a:gd name="connsiteX23" fmla="*/ 242265 w 1365148"/>
              <a:gd name="connsiteY23" fmla="*/ 239302 h 1383677"/>
              <a:gd name="connsiteX24" fmla="*/ 218305 w 1365148"/>
              <a:gd name="connsiteY24" fmla="*/ 265628 h 1383677"/>
              <a:gd name="connsiteX25" fmla="*/ 194345 w 1365148"/>
              <a:gd name="connsiteY25" fmla="*/ 294420 h 1383677"/>
              <a:gd name="connsiteX26" fmla="*/ 170286 w 1365148"/>
              <a:gd name="connsiteY26" fmla="*/ 325677 h 1383677"/>
              <a:gd name="connsiteX27" fmla="*/ 148692 w 1365148"/>
              <a:gd name="connsiteY27" fmla="*/ 356835 h 1383677"/>
              <a:gd name="connsiteX28" fmla="*/ 129563 w 1365148"/>
              <a:gd name="connsiteY28" fmla="*/ 390459 h 1383677"/>
              <a:gd name="connsiteX29" fmla="*/ 112702 w 1365148"/>
              <a:gd name="connsiteY29" fmla="*/ 423983 h 1383677"/>
              <a:gd name="connsiteX30" fmla="*/ 95940 w 1365148"/>
              <a:gd name="connsiteY30" fmla="*/ 457607 h 1383677"/>
              <a:gd name="connsiteX31" fmla="*/ 81544 w 1365148"/>
              <a:gd name="connsiteY31" fmla="*/ 491230 h 1383677"/>
              <a:gd name="connsiteX32" fmla="*/ 69514 w 1365148"/>
              <a:gd name="connsiteY32" fmla="*/ 527220 h 1383677"/>
              <a:gd name="connsiteX33" fmla="*/ 59950 w 1365148"/>
              <a:gd name="connsiteY33" fmla="*/ 565576 h 1383677"/>
              <a:gd name="connsiteX34" fmla="*/ 50385 w 1365148"/>
              <a:gd name="connsiteY34" fmla="*/ 601566 h 1383677"/>
              <a:gd name="connsiteX35" fmla="*/ 45554 w 1365148"/>
              <a:gd name="connsiteY35" fmla="*/ 637555 h 1383677"/>
              <a:gd name="connsiteX36" fmla="*/ 40722 w 1365148"/>
              <a:gd name="connsiteY36" fmla="*/ 675912 h 1383677"/>
              <a:gd name="connsiteX37" fmla="*/ 38356 w 1365148"/>
              <a:gd name="connsiteY37" fmla="*/ 714268 h 1383677"/>
              <a:gd name="connsiteX38" fmla="*/ 35990 w 1365148"/>
              <a:gd name="connsiteY38" fmla="*/ 752723 h 1383677"/>
              <a:gd name="connsiteX39" fmla="*/ 38356 w 1365148"/>
              <a:gd name="connsiteY39" fmla="*/ 788712 h 1383677"/>
              <a:gd name="connsiteX40" fmla="*/ 43188 w 1365148"/>
              <a:gd name="connsiteY40" fmla="*/ 827069 h 1383677"/>
              <a:gd name="connsiteX41" fmla="*/ 47920 w 1365148"/>
              <a:gd name="connsiteY41" fmla="*/ 872623 h 1383677"/>
              <a:gd name="connsiteX42" fmla="*/ 59950 w 1365148"/>
              <a:gd name="connsiteY42" fmla="*/ 915810 h 1383677"/>
              <a:gd name="connsiteX43" fmla="*/ 71979 w 1365148"/>
              <a:gd name="connsiteY43" fmla="*/ 958998 h 1383677"/>
              <a:gd name="connsiteX44" fmla="*/ 86375 w 1365148"/>
              <a:gd name="connsiteY44" fmla="*/ 1002186 h 1383677"/>
              <a:gd name="connsiteX45" fmla="*/ 105504 w 1365148"/>
              <a:gd name="connsiteY45" fmla="*/ 1043007 h 1383677"/>
              <a:gd name="connsiteX46" fmla="*/ 127098 w 1365148"/>
              <a:gd name="connsiteY46" fmla="*/ 1081363 h 1383677"/>
              <a:gd name="connsiteX47" fmla="*/ 151157 w 1365148"/>
              <a:gd name="connsiteY47" fmla="*/ 1119818 h 1383677"/>
              <a:gd name="connsiteX48" fmla="*/ 179949 w 1365148"/>
              <a:gd name="connsiteY48" fmla="*/ 1155808 h 1383677"/>
              <a:gd name="connsiteX49" fmla="*/ 206276 w 1365148"/>
              <a:gd name="connsiteY49" fmla="*/ 1186966 h 1383677"/>
              <a:gd name="connsiteX50" fmla="*/ 237532 w 1365148"/>
              <a:gd name="connsiteY50" fmla="*/ 1213391 h 1383677"/>
              <a:gd name="connsiteX51" fmla="*/ 271057 w 1365148"/>
              <a:gd name="connsiteY51" fmla="*/ 1237352 h 1383677"/>
              <a:gd name="connsiteX52" fmla="*/ 304681 w 1365148"/>
              <a:gd name="connsiteY52" fmla="*/ 1258946 h 1383677"/>
              <a:gd name="connsiteX53" fmla="*/ 307047 w 1365148"/>
              <a:gd name="connsiteY53" fmla="*/ 1251748 h 1383677"/>
              <a:gd name="connsiteX54" fmla="*/ 311879 w 1365148"/>
              <a:gd name="connsiteY54" fmla="*/ 1244550 h 1383677"/>
              <a:gd name="connsiteX55" fmla="*/ 314245 w 1365148"/>
              <a:gd name="connsiteY55" fmla="*/ 1244550 h 1383677"/>
              <a:gd name="connsiteX56" fmla="*/ 323908 w 1365148"/>
              <a:gd name="connsiteY56" fmla="*/ 1254114 h 1383677"/>
              <a:gd name="connsiteX57" fmla="*/ 331106 w 1365148"/>
              <a:gd name="connsiteY57" fmla="*/ 1268510 h 1383677"/>
              <a:gd name="connsiteX58" fmla="*/ 331106 w 1365148"/>
              <a:gd name="connsiteY58" fmla="*/ 1273341 h 1383677"/>
              <a:gd name="connsiteX59" fmla="*/ 379027 w 1365148"/>
              <a:gd name="connsiteY59" fmla="*/ 1294935 h 1383677"/>
              <a:gd name="connsiteX60" fmla="*/ 376660 w 1365148"/>
              <a:gd name="connsiteY60" fmla="*/ 1282906 h 1383677"/>
              <a:gd name="connsiteX61" fmla="*/ 376660 w 1365148"/>
              <a:gd name="connsiteY61" fmla="*/ 1268510 h 1383677"/>
              <a:gd name="connsiteX62" fmla="*/ 379027 w 1365148"/>
              <a:gd name="connsiteY62" fmla="*/ 1256579 h 1383677"/>
              <a:gd name="connsiteX63" fmla="*/ 381492 w 1365148"/>
              <a:gd name="connsiteY63" fmla="*/ 1244550 h 1383677"/>
              <a:gd name="connsiteX64" fmla="*/ 383858 w 1365148"/>
              <a:gd name="connsiteY64" fmla="*/ 1244550 h 1383677"/>
              <a:gd name="connsiteX65" fmla="*/ 386225 w 1365148"/>
              <a:gd name="connsiteY65" fmla="*/ 1258946 h 1383677"/>
              <a:gd name="connsiteX66" fmla="*/ 391056 w 1365148"/>
              <a:gd name="connsiteY66" fmla="*/ 1270975 h 1383677"/>
              <a:gd name="connsiteX67" fmla="*/ 398254 w 1365148"/>
              <a:gd name="connsiteY67" fmla="*/ 1285371 h 1383677"/>
              <a:gd name="connsiteX68" fmla="*/ 403086 w 1365148"/>
              <a:gd name="connsiteY68" fmla="*/ 1297302 h 1383677"/>
              <a:gd name="connsiteX69" fmla="*/ 407819 w 1365148"/>
              <a:gd name="connsiteY69" fmla="*/ 1304500 h 1383677"/>
              <a:gd name="connsiteX70" fmla="*/ 448640 w 1365148"/>
              <a:gd name="connsiteY70" fmla="*/ 1316529 h 1383677"/>
              <a:gd name="connsiteX71" fmla="*/ 441442 w 1365148"/>
              <a:gd name="connsiteY71" fmla="*/ 1294935 h 1383677"/>
              <a:gd name="connsiteX72" fmla="*/ 439076 w 1365148"/>
              <a:gd name="connsiteY72" fmla="*/ 1282906 h 1383677"/>
              <a:gd name="connsiteX73" fmla="*/ 436610 w 1365148"/>
              <a:gd name="connsiteY73" fmla="*/ 1268510 h 1383677"/>
              <a:gd name="connsiteX74" fmla="*/ 436610 w 1365148"/>
              <a:gd name="connsiteY74" fmla="*/ 1254114 h 1383677"/>
              <a:gd name="connsiteX75" fmla="*/ 439076 w 1365148"/>
              <a:gd name="connsiteY75" fmla="*/ 1249381 h 1383677"/>
              <a:gd name="connsiteX76" fmla="*/ 441442 w 1365148"/>
              <a:gd name="connsiteY76" fmla="*/ 1244550 h 1383677"/>
              <a:gd name="connsiteX77" fmla="*/ 446273 w 1365148"/>
              <a:gd name="connsiteY77" fmla="*/ 1244550 h 1383677"/>
              <a:gd name="connsiteX78" fmla="*/ 451006 w 1365148"/>
              <a:gd name="connsiteY78" fmla="*/ 1246916 h 1383677"/>
              <a:gd name="connsiteX79" fmla="*/ 458204 w 1365148"/>
              <a:gd name="connsiteY79" fmla="*/ 1254114 h 1383677"/>
              <a:gd name="connsiteX80" fmla="*/ 465402 w 1365148"/>
              <a:gd name="connsiteY80" fmla="*/ 1273341 h 1383677"/>
              <a:gd name="connsiteX81" fmla="*/ 472600 w 1365148"/>
              <a:gd name="connsiteY81" fmla="*/ 1299767 h 1383677"/>
              <a:gd name="connsiteX82" fmla="*/ 479798 w 1365148"/>
              <a:gd name="connsiteY82" fmla="*/ 1311698 h 1383677"/>
              <a:gd name="connsiteX83" fmla="*/ 489461 w 1365148"/>
              <a:gd name="connsiteY83" fmla="*/ 1321361 h 1383677"/>
              <a:gd name="connsiteX84" fmla="*/ 491828 w 1365148"/>
              <a:gd name="connsiteY84" fmla="*/ 1326094 h 1383677"/>
              <a:gd name="connsiteX85" fmla="*/ 499026 w 1365148"/>
              <a:gd name="connsiteY85" fmla="*/ 1326094 h 1383677"/>
              <a:gd name="connsiteX86" fmla="*/ 554243 w 1365148"/>
              <a:gd name="connsiteY86" fmla="*/ 1333292 h 1383677"/>
              <a:gd name="connsiteX87" fmla="*/ 535016 w 1365148"/>
              <a:gd name="connsiteY87" fmla="*/ 1299767 h 1383677"/>
              <a:gd name="connsiteX88" fmla="*/ 530184 w 1365148"/>
              <a:gd name="connsiteY88" fmla="*/ 1287737 h 1383677"/>
              <a:gd name="connsiteX89" fmla="*/ 527818 w 1365148"/>
              <a:gd name="connsiteY89" fmla="*/ 1275708 h 1383677"/>
              <a:gd name="connsiteX90" fmla="*/ 525451 w 1365148"/>
              <a:gd name="connsiteY90" fmla="*/ 1263777 h 1383677"/>
              <a:gd name="connsiteX91" fmla="*/ 525451 w 1365148"/>
              <a:gd name="connsiteY91" fmla="*/ 1251748 h 1383677"/>
              <a:gd name="connsiteX92" fmla="*/ 527818 w 1365148"/>
              <a:gd name="connsiteY92" fmla="*/ 1249381 h 1383677"/>
              <a:gd name="connsiteX93" fmla="*/ 532649 w 1365148"/>
              <a:gd name="connsiteY93" fmla="*/ 1249381 h 1383677"/>
              <a:gd name="connsiteX94" fmla="*/ 542213 w 1365148"/>
              <a:gd name="connsiteY94" fmla="*/ 1258946 h 1383677"/>
              <a:gd name="connsiteX95" fmla="*/ 551778 w 1365148"/>
              <a:gd name="connsiteY95" fmla="*/ 1270975 h 1383677"/>
              <a:gd name="connsiteX96" fmla="*/ 568639 w 1365148"/>
              <a:gd name="connsiteY96" fmla="*/ 1294935 h 1383677"/>
              <a:gd name="connsiteX97" fmla="*/ 585401 w 1365148"/>
              <a:gd name="connsiteY97" fmla="*/ 1314163 h 1383677"/>
              <a:gd name="connsiteX98" fmla="*/ 590233 w 1365148"/>
              <a:gd name="connsiteY98" fmla="*/ 1323727 h 1383677"/>
              <a:gd name="connsiteX99" fmla="*/ 597431 w 1365148"/>
              <a:gd name="connsiteY99" fmla="*/ 1335757 h 1383677"/>
              <a:gd name="connsiteX100" fmla="*/ 659747 w 1365148"/>
              <a:gd name="connsiteY100" fmla="*/ 1335757 h 1383677"/>
              <a:gd name="connsiteX101" fmla="*/ 640618 w 1365148"/>
              <a:gd name="connsiteY101" fmla="*/ 1318896 h 1383677"/>
              <a:gd name="connsiteX102" fmla="*/ 626223 w 1365148"/>
              <a:gd name="connsiteY102" fmla="*/ 1297302 h 1383677"/>
              <a:gd name="connsiteX103" fmla="*/ 619025 w 1365148"/>
              <a:gd name="connsiteY103" fmla="*/ 1287737 h 1383677"/>
              <a:gd name="connsiteX104" fmla="*/ 614193 w 1365148"/>
              <a:gd name="connsiteY104" fmla="*/ 1275708 h 1383677"/>
              <a:gd name="connsiteX105" fmla="*/ 609362 w 1365148"/>
              <a:gd name="connsiteY105" fmla="*/ 1263777 h 1383677"/>
              <a:gd name="connsiteX106" fmla="*/ 606995 w 1365148"/>
              <a:gd name="connsiteY106" fmla="*/ 1251748 h 1383677"/>
              <a:gd name="connsiteX107" fmla="*/ 609362 w 1365148"/>
              <a:gd name="connsiteY107" fmla="*/ 1249381 h 1383677"/>
              <a:gd name="connsiteX108" fmla="*/ 611827 w 1365148"/>
              <a:gd name="connsiteY108" fmla="*/ 1249381 h 1383677"/>
              <a:gd name="connsiteX109" fmla="*/ 633420 w 1365148"/>
              <a:gd name="connsiteY109" fmla="*/ 1266144 h 1383677"/>
              <a:gd name="connsiteX110" fmla="*/ 655014 w 1365148"/>
              <a:gd name="connsiteY110" fmla="*/ 1282906 h 1383677"/>
              <a:gd name="connsiteX111" fmla="*/ 674143 w 1365148"/>
              <a:gd name="connsiteY111" fmla="*/ 1302133 h 1383677"/>
              <a:gd name="connsiteX112" fmla="*/ 691004 w 1365148"/>
              <a:gd name="connsiteY112" fmla="*/ 1321361 h 1383677"/>
              <a:gd name="connsiteX113" fmla="*/ 695737 w 1365148"/>
              <a:gd name="connsiteY113" fmla="*/ 1328559 h 1383677"/>
              <a:gd name="connsiteX114" fmla="*/ 695737 w 1365148"/>
              <a:gd name="connsiteY114" fmla="*/ 1335757 h 1383677"/>
              <a:gd name="connsiteX115" fmla="*/ 734192 w 1365148"/>
              <a:gd name="connsiteY115" fmla="*/ 1330925 h 1383677"/>
              <a:gd name="connsiteX116" fmla="*/ 770182 w 1365148"/>
              <a:gd name="connsiteY116" fmla="*/ 1326094 h 1383677"/>
              <a:gd name="connsiteX117" fmla="*/ 734192 w 1365148"/>
              <a:gd name="connsiteY117" fmla="*/ 1287737 h 1383677"/>
              <a:gd name="connsiteX118" fmla="*/ 712598 w 1365148"/>
              <a:gd name="connsiteY118" fmla="*/ 1266144 h 1383677"/>
              <a:gd name="connsiteX119" fmla="*/ 705400 w 1365148"/>
              <a:gd name="connsiteY119" fmla="*/ 1254114 h 1383677"/>
              <a:gd name="connsiteX120" fmla="*/ 700569 w 1365148"/>
              <a:gd name="connsiteY120" fmla="*/ 1239718 h 1383677"/>
              <a:gd name="connsiteX121" fmla="*/ 700569 w 1365148"/>
              <a:gd name="connsiteY121" fmla="*/ 1237352 h 1383677"/>
              <a:gd name="connsiteX122" fmla="*/ 710133 w 1365148"/>
              <a:gd name="connsiteY122" fmla="*/ 1237352 h 1383677"/>
              <a:gd name="connsiteX123" fmla="*/ 717331 w 1365148"/>
              <a:gd name="connsiteY123" fmla="*/ 1239718 h 1383677"/>
              <a:gd name="connsiteX124" fmla="*/ 731727 w 1365148"/>
              <a:gd name="connsiteY124" fmla="*/ 1246916 h 1383677"/>
              <a:gd name="connsiteX125" fmla="*/ 743756 w 1365148"/>
              <a:gd name="connsiteY125" fmla="*/ 1256579 h 1383677"/>
              <a:gd name="connsiteX126" fmla="*/ 755786 w 1365148"/>
              <a:gd name="connsiteY126" fmla="*/ 1266144 h 1383677"/>
              <a:gd name="connsiteX127" fmla="*/ 782113 w 1365148"/>
              <a:gd name="connsiteY127" fmla="*/ 1292569 h 1383677"/>
              <a:gd name="connsiteX128" fmla="*/ 806073 w 1365148"/>
              <a:gd name="connsiteY128" fmla="*/ 1318896 h 1383677"/>
              <a:gd name="connsiteX129" fmla="*/ 808538 w 1365148"/>
              <a:gd name="connsiteY129" fmla="*/ 1318896 h 1383677"/>
              <a:gd name="connsiteX130" fmla="*/ 856459 w 1365148"/>
              <a:gd name="connsiteY130" fmla="*/ 1309331 h 1383677"/>
              <a:gd name="connsiteX131" fmla="*/ 834865 w 1365148"/>
              <a:gd name="connsiteY131" fmla="*/ 1292569 h 1383677"/>
              <a:gd name="connsiteX132" fmla="*/ 815736 w 1365148"/>
              <a:gd name="connsiteY132" fmla="*/ 1273341 h 1383677"/>
              <a:gd name="connsiteX133" fmla="*/ 806073 w 1365148"/>
              <a:gd name="connsiteY133" fmla="*/ 1261312 h 1383677"/>
              <a:gd name="connsiteX134" fmla="*/ 796509 w 1365148"/>
              <a:gd name="connsiteY134" fmla="*/ 1246916 h 1383677"/>
              <a:gd name="connsiteX135" fmla="*/ 789311 w 1365148"/>
              <a:gd name="connsiteY135" fmla="*/ 1232520 h 1383677"/>
              <a:gd name="connsiteX136" fmla="*/ 786944 w 1365148"/>
              <a:gd name="connsiteY136" fmla="*/ 1225322 h 1383677"/>
              <a:gd name="connsiteX137" fmla="*/ 786944 w 1365148"/>
              <a:gd name="connsiteY137" fmla="*/ 1218124 h 1383677"/>
              <a:gd name="connsiteX138" fmla="*/ 789311 w 1365148"/>
              <a:gd name="connsiteY138" fmla="*/ 1215758 h 1383677"/>
              <a:gd name="connsiteX139" fmla="*/ 791677 w 1365148"/>
              <a:gd name="connsiteY139" fmla="*/ 1215758 h 1383677"/>
              <a:gd name="connsiteX140" fmla="*/ 808538 w 1365148"/>
              <a:gd name="connsiteY140" fmla="*/ 1225322 h 1383677"/>
              <a:gd name="connsiteX141" fmla="*/ 822934 w 1365148"/>
              <a:gd name="connsiteY141" fmla="*/ 1237352 h 1383677"/>
              <a:gd name="connsiteX142" fmla="*/ 849261 w 1365148"/>
              <a:gd name="connsiteY142" fmla="*/ 1261312 h 1383677"/>
              <a:gd name="connsiteX143" fmla="*/ 894914 w 1365148"/>
              <a:gd name="connsiteY143" fmla="*/ 1297302 h 1383677"/>
              <a:gd name="connsiteX144" fmla="*/ 954864 w 1365148"/>
              <a:gd name="connsiteY144" fmla="*/ 1275708 h 1383677"/>
              <a:gd name="connsiteX145" fmla="*/ 930904 w 1365148"/>
              <a:gd name="connsiteY145" fmla="*/ 1258946 h 1383677"/>
              <a:gd name="connsiteX146" fmla="*/ 914042 w 1365148"/>
              <a:gd name="connsiteY146" fmla="*/ 1242183 h 1383677"/>
              <a:gd name="connsiteX147" fmla="*/ 897280 w 1365148"/>
              <a:gd name="connsiteY147" fmla="*/ 1222956 h 1383677"/>
              <a:gd name="connsiteX148" fmla="*/ 882884 w 1365148"/>
              <a:gd name="connsiteY148" fmla="*/ 1203728 h 1383677"/>
              <a:gd name="connsiteX149" fmla="*/ 873320 w 1365148"/>
              <a:gd name="connsiteY149" fmla="*/ 1182135 h 1383677"/>
              <a:gd name="connsiteX150" fmla="*/ 875686 w 1365148"/>
              <a:gd name="connsiteY150" fmla="*/ 1177402 h 1383677"/>
              <a:gd name="connsiteX151" fmla="*/ 880518 w 1365148"/>
              <a:gd name="connsiteY151" fmla="*/ 1174937 h 1383677"/>
              <a:gd name="connsiteX152" fmla="*/ 897280 w 1365148"/>
              <a:gd name="connsiteY152" fmla="*/ 1184600 h 1383677"/>
              <a:gd name="connsiteX153" fmla="*/ 911676 w 1365148"/>
              <a:gd name="connsiteY153" fmla="*/ 1196530 h 1383677"/>
              <a:gd name="connsiteX154" fmla="*/ 940468 w 1365148"/>
              <a:gd name="connsiteY154" fmla="*/ 1220589 h 1383677"/>
              <a:gd name="connsiteX155" fmla="*/ 959695 w 1365148"/>
              <a:gd name="connsiteY155" fmla="*/ 1237352 h 1383677"/>
              <a:gd name="connsiteX156" fmla="*/ 969260 w 1365148"/>
              <a:gd name="connsiteY156" fmla="*/ 1244550 h 1383677"/>
              <a:gd name="connsiteX157" fmla="*/ 978824 w 1365148"/>
              <a:gd name="connsiteY157" fmla="*/ 1249381 h 1383677"/>
              <a:gd name="connsiteX158" fmla="*/ 998052 w 1365148"/>
              <a:gd name="connsiteY158" fmla="*/ 1256579 h 1383677"/>
              <a:gd name="connsiteX159" fmla="*/ 1034041 w 1365148"/>
              <a:gd name="connsiteY159" fmla="*/ 1237352 h 1383677"/>
              <a:gd name="connsiteX160" fmla="*/ 1022012 w 1365148"/>
              <a:gd name="connsiteY160" fmla="*/ 1230154 h 1383677"/>
              <a:gd name="connsiteX161" fmla="*/ 1012448 w 1365148"/>
              <a:gd name="connsiteY161" fmla="*/ 1220589 h 1383677"/>
              <a:gd name="connsiteX162" fmla="*/ 983656 w 1365148"/>
              <a:gd name="connsiteY162" fmla="*/ 1191798 h 1383677"/>
              <a:gd name="connsiteX163" fmla="*/ 969260 w 1365148"/>
              <a:gd name="connsiteY163" fmla="*/ 1177402 h 1383677"/>
              <a:gd name="connsiteX164" fmla="*/ 959695 w 1365148"/>
              <a:gd name="connsiteY164" fmla="*/ 1160541 h 1383677"/>
              <a:gd name="connsiteX165" fmla="*/ 959695 w 1365148"/>
              <a:gd name="connsiteY165" fmla="*/ 1155808 h 1383677"/>
              <a:gd name="connsiteX166" fmla="*/ 962062 w 1365148"/>
              <a:gd name="connsiteY166" fmla="*/ 1153343 h 1383677"/>
              <a:gd name="connsiteX167" fmla="*/ 981289 w 1365148"/>
              <a:gd name="connsiteY167" fmla="*/ 1153343 h 1383677"/>
              <a:gd name="connsiteX168" fmla="*/ 988487 w 1365148"/>
              <a:gd name="connsiteY168" fmla="*/ 1158174 h 1383677"/>
              <a:gd name="connsiteX169" fmla="*/ 998052 w 1365148"/>
              <a:gd name="connsiteY169" fmla="*/ 1163006 h 1383677"/>
              <a:gd name="connsiteX170" fmla="*/ 1014814 w 1365148"/>
              <a:gd name="connsiteY170" fmla="*/ 1174937 h 1383677"/>
              <a:gd name="connsiteX171" fmla="*/ 1029210 w 1365148"/>
              <a:gd name="connsiteY171" fmla="*/ 1186966 h 1383677"/>
              <a:gd name="connsiteX172" fmla="*/ 1046071 w 1365148"/>
              <a:gd name="connsiteY172" fmla="*/ 1201362 h 1383677"/>
              <a:gd name="connsiteX173" fmla="*/ 1055635 w 1365148"/>
              <a:gd name="connsiteY173" fmla="*/ 1208560 h 1383677"/>
              <a:gd name="connsiteX174" fmla="*/ 1067665 w 1365148"/>
              <a:gd name="connsiteY174" fmla="*/ 1210926 h 1383677"/>
              <a:gd name="connsiteX175" fmla="*/ 1074863 w 1365148"/>
              <a:gd name="connsiteY175" fmla="*/ 1210926 h 1383677"/>
              <a:gd name="connsiteX176" fmla="*/ 1103655 w 1365148"/>
              <a:gd name="connsiteY176" fmla="*/ 1189332 h 1383677"/>
              <a:gd name="connsiteX177" fmla="*/ 1129981 w 1365148"/>
              <a:gd name="connsiteY177" fmla="*/ 1167739 h 1383677"/>
              <a:gd name="connsiteX178" fmla="*/ 1118050 w 1365148"/>
              <a:gd name="connsiteY178" fmla="*/ 1165372 h 1383677"/>
              <a:gd name="connsiteX179" fmla="*/ 1106021 w 1365148"/>
              <a:gd name="connsiteY179" fmla="*/ 1160541 h 1383677"/>
              <a:gd name="connsiteX180" fmla="*/ 1086794 w 1365148"/>
              <a:gd name="connsiteY180" fmla="*/ 1150976 h 1383677"/>
              <a:gd name="connsiteX181" fmla="*/ 1070031 w 1365148"/>
              <a:gd name="connsiteY181" fmla="*/ 1143778 h 1383677"/>
              <a:gd name="connsiteX182" fmla="*/ 1053269 w 1365148"/>
              <a:gd name="connsiteY182" fmla="*/ 1131749 h 1383677"/>
              <a:gd name="connsiteX183" fmla="*/ 1038873 w 1365148"/>
              <a:gd name="connsiteY183" fmla="*/ 1117353 h 1383677"/>
              <a:gd name="connsiteX184" fmla="*/ 1031675 w 1365148"/>
              <a:gd name="connsiteY184" fmla="*/ 1107789 h 1383677"/>
              <a:gd name="connsiteX185" fmla="*/ 1029210 w 1365148"/>
              <a:gd name="connsiteY185" fmla="*/ 1100591 h 1383677"/>
              <a:gd name="connsiteX186" fmla="*/ 1031675 w 1365148"/>
              <a:gd name="connsiteY186" fmla="*/ 1095759 h 1383677"/>
              <a:gd name="connsiteX187" fmla="*/ 1036408 w 1365148"/>
              <a:gd name="connsiteY187" fmla="*/ 1093393 h 1383677"/>
              <a:gd name="connsiteX188" fmla="*/ 1053269 w 1365148"/>
              <a:gd name="connsiteY188" fmla="*/ 1093393 h 1383677"/>
              <a:gd name="connsiteX189" fmla="*/ 1067665 w 1365148"/>
              <a:gd name="connsiteY189" fmla="*/ 1100591 h 1383677"/>
              <a:gd name="connsiteX190" fmla="*/ 1084427 w 1365148"/>
              <a:gd name="connsiteY190" fmla="*/ 1110155 h 1383677"/>
              <a:gd name="connsiteX191" fmla="*/ 1101190 w 1365148"/>
              <a:gd name="connsiteY191" fmla="*/ 1117353 h 1383677"/>
              <a:gd name="connsiteX192" fmla="*/ 1120417 w 1365148"/>
              <a:gd name="connsiteY192" fmla="*/ 1122184 h 1383677"/>
              <a:gd name="connsiteX193" fmla="*/ 1129981 w 1365148"/>
              <a:gd name="connsiteY193" fmla="*/ 1124551 h 1383677"/>
              <a:gd name="connsiteX194" fmla="*/ 1142011 w 1365148"/>
              <a:gd name="connsiteY194" fmla="*/ 1124551 h 1383677"/>
              <a:gd name="connsiteX195" fmla="*/ 1154040 w 1365148"/>
              <a:gd name="connsiteY195" fmla="*/ 1127016 h 1383677"/>
              <a:gd name="connsiteX196" fmla="*/ 1165971 w 1365148"/>
              <a:gd name="connsiteY196" fmla="*/ 1131749 h 1383677"/>
              <a:gd name="connsiteX197" fmla="*/ 1187565 w 1365148"/>
              <a:gd name="connsiteY197" fmla="*/ 1107789 h 1383677"/>
              <a:gd name="connsiteX198" fmla="*/ 1182832 w 1365148"/>
              <a:gd name="connsiteY198" fmla="*/ 1105422 h 1383677"/>
              <a:gd name="connsiteX199" fmla="*/ 1158773 w 1365148"/>
              <a:gd name="connsiteY199" fmla="*/ 1088561 h 1383677"/>
              <a:gd name="connsiteX200" fmla="*/ 1132446 w 1365148"/>
              <a:gd name="connsiteY200" fmla="*/ 1074165 h 1383677"/>
              <a:gd name="connsiteX201" fmla="*/ 1110853 w 1365148"/>
              <a:gd name="connsiteY201" fmla="*/ 1064601 h 1383677"/>
              <a:gd name="connsiteX202" fmla="*/ 1101190 w 1365148"/>
              <a:gd name="connsiteY202" fmla="*/ 1057403 h 1383677"/>
              <a:gd name="connsiteX203" fmla="*/ 1091625 w 1365148"/>
              <a:gd name="connsiteY203" fmla="*/ 1052571 h 1383677"/>
              <a:gd name="connsiteX204" fmla="*/ 1089259 w 1365148"/>
              <a:gd name="connsiteY204" fmla="*/ 1050205 h 1383677"/>
              <a:gd name="connsiteX205" fmla="*/ 1091625 w 1365148"/>
              <a:gd name="connsiteY205" fmla="*/ 1045373 h 1383677"/>
              <a:gd name="connsiteX206" fmla="*/ 1093992 w 1365148"/>
              <a:gd name="connsiteY206" fmla="*/ 1043007 h 1383677"/>
              <a:gd name="connsiteX207" fmla="*/ 1122784 w 1365148"/>
              <a:gd name="connsiteY207" fmla="*/ 1043007 h 1383677"/>
              <a:gd name="connsiteX208" fmla="*/ 1154040 w 1365148"/>
              <a:gd name="connsiteY208" fmla="*/ 1050205 h 1383677"/>
              <a:gd name="connsiteX209" fmla="*/ 1180367 w 1365148"/>
              <a:gd name="connsiteY209" fmla="*/ 1062234 h 1383677"/>
              <a:gd name="connsiteX210" fmla="*/ 1192397 w 1365148"/>
              <a:gd name="connsiteY210" fmla="*/ 1071799 h 1383677"/>
              <a:gd name="connsiteX211" fmla="*/ 1204426 w 1365148"/>
              <a:gd name="connsiteY211" fmla="*/ 1078997 h 1383677"/>
              <a:gd name="connsiteX212" fmla="*/ 1206792 w 1365148"/>
              <a:gd name="connsiteY212" fmla="*/ 1081363 h 1383677"/>
              <a:gd name="connsiteX213" fmla="*/ 1211624 w 1365148"/>
              <a:gd name="connsiteY213" fmla="*/ 1074165 h 1383677"/>
              <a:gd name="connsiteX214" fmla="*/ 1237951 w 1365148"/>
              <a:gd name="connsiteY214" fmla="*/ 1033443 h 1383677"/>
              <a:gd name="connsiteX215" fmla="*/ 1213990 w 1365148"/>
              <a:gd name="connsiteY215" fmla="*/ 1026245 h 1383677"/>
              <a:gd name="connsiteX216" fmla="*/ 1194763 w 1365148"/>
              <a:gd name="connsiteY216" fmla="*/ 1016582 h 1383677"/>
              <a:gd name="connsiteX217" fmla="*/ 1173169 w 1365148"/>
              <a:gd name="connsiteY217" fmla="*/ 1002186 h 1383677"/>
              <a:gd name="connsiteX218" fmla="*/ 1165971 w 1365148"/>
              <a:gd name="connsiteY218" fmla="*/ 992621 h 1383677"/>
              <a:gd name="connsiteX219" fmla="*/ 1163605 w 1365148"/>
              <a:gd name="connsiteY219" fmla="*/ 987790 h 1383677"/>
              <a:gd name="connsiteX220" fmla="*/ 1163605 w 1365148"/>
              <a:gd name="connsiteY220" fmla="*/ 983057 h 1383677"/>
              <a:gd name="connsiteX221" fmla="*/ 1165971 w 1365148"/>
              <a:gd name="connsiteY221" fmla="*/ 978225 h 1383677"/>
              <a:gd name="connsiteX222" fmla="*/ 1168436 w 1365148"/>
              <a:gd name="connsiteY222" fmla="*/ 975859 h 1383677"/>
              <a:gd name="connsiteX223" fmla="*/ 1178001 w 1365148"/>
              <a:gd name="connsiteY223" fmla="*/ 975859 h 1383677"/>
              <a:gd name="connsiteX224" fmla="*/ 1194763 w 1365148"/>
              <a:gd name="connsiteY224" fmla="*/ 980592 h 1383677"/>
              <a:gd name="connsiteX225" fmla="*/ 1226020 w 1365148"/>
              <a:gd name="connsiteY225" fmla="*/ 990255 h 1383677"/>
              <a:gd name="connsiteX226" fmla="*/ 1257178 w 1365148"/>
              <a:gd name="connsiteY226" fmla="*/ 994988 h 1383677"/>
              <a:gd name="connsiteX227" fmla="*/ 1273941 w 1365148"/>
              <a:gd name="connsiteY227" fmla="*/ 956632 h 1383677"/>
              <a:gd name="connsiteX228" fmla="*/ 1242782 w 1365148"/>
              <a:gd name="connsiteY228" fmla="*/ 947067 h 1383677"/>
              <a:gd name="connsiteX229" fmla="*/ 1201961 w 1365148"/>
              <a:gd name="connsiteY229" fmla="*/ 932671 h 1383677"/>
              <a:gd name="connsiteX230" fmla="*/ 1185199 w 1365148"/>
              <a:gd name="connsiteY230" fmla="*/ 923008 h 1383677"/>
              <a:gd name="connsiteX231" fmla="*/ 1168436 w 1365148"/>
              <a:gd name="connsiteY231" fmla="*/ 913444 h 1383677"/>
              <a:gd name="connsiteX232" fmla="*/ 1165971 w 1365148"/>
              <a:gd name="connsiteY232" fmla="*/ 911077 h 1383677"/>
              <a:gd name="connsiteX233" fmla="*/ 1165971 w 1365148"/>
              <a:gd name="connsiteY233" fmla="*/ 908612 h 1383677"/>
              <a:gd name="connsiteX234" fmla="*/ 1168436 w 1365148"/>
              <a:gd name="connsiteY234" fmla="*/ 906246 h 1383677"/>
              <a:gd name="connsiteX235" fmla="*/ 1190030 w 1365148"/>
              <a:gd name="connsiteY235" fmla="*/ 903880 h 1383677"/>
              <a:gd name="connsiteX236" fmla="*/ 1211624 w 1365148"/>
              <a:gd name="connsiteY236" fmla="*/ 903880 h 1383677"/>
              <a:gd name="connsiteX237" fmla="*/ 1230753 w 1365148"/>
              <a:gd name="connsiteY237" fmla="*/ 908612 h 1383677"/>
              <a:gd name="connsiteX238" fmla="*/ 1249980 w 1365148"/>
              <a:gd name="connsiteY238" fmla="*/ 913444 h 1383677"/>
              <a:gd name="connsiteX239" fmla="*/ 1269208 w 1365148"/>
              <a:gd name="connsiteY239" fmla="*/ 915810 h 1383677"/>
              <a:gd name="connsiteX240" fmla="*/ 1285970 w 1365148"/>
              <a:gd name="connsiteY240" fmla="*/ 920642 h 1383677"/>
              <a:gd name="connsiteX241" fmla="*/ 1300366 w 1365148"/>
              <a:gd name="connsiteY241" fmla="*/ 875088 h 1383677"/>
              <a:gd name="connsiteX242" fmla="*/ 1271574 w 1365148"/>
              <a:gd name="connsiteY242" fmla="*/ 877454 h 1383677"/>
              <a:gd name="connsiteX243" fmla="*/ 1245149 w 1365148"/>
              <a:gd name="connsiteY243" fmla="*/ 879821 h 1383677"/>
              <a:gd name="connsiteX244" fmla="*/ 1230753 w 1365148"/>
              <a:gd name="connsiteY244" fmla="*/ 877454 h 1383677"/>
              <a:gd name="connsiteX245" fmla="*/ 1216357 w 1365148"/>
              <a:gd name="connsiteY245" fmla="*/ 872623 h 1383677"/>
              <a:gd name="connsiteX246" fmla="*/ 1190030 w 1365148"/>
              <a:gd name="connsiteY246" fmla="*/ 863058 h 1383677"/>
              <a:gd name="connsiteX247" fmla="*/ 1187565 w 1365148"/>
              <a:gd name="connsiteY247" fmla="*/ 860692 h 1383677"/>
              <a:gd name="connsiteX248" fmla="*/ 1187565 w 1365148"/>
              <a:gd name="connsiteY248" fmla="*/ 858227 h 1383677"/>
              <a:gd name="connsiteX249" fmla="*/ 1190030 w 1365148"/>
              <a:gd name="connsiteY249" fmla="*/ 855860 h 1383677"/>
              <a:gd name="connsiteX250" fmla="*/ 1192397 w 1365148"/>
              <a:gd name="connsiteY250" fmla="*/ 855860 h 1383677"/>
              <a:gd name="connsiteX251" fmla="*/ 1209159 w 1365148"/>
              <a:gd name="connsiteY251" fmla="*/ 853494 h 1383677"/>
              <a:gd name="connsiteX252" fmla="*/ 1223555 w 1365148"/>
              <a:gd name="connsiteY252" fmla="*/ 851029 h 1383677"/>
              <a:gd name="connsiteX253" fmla="*/ 1254812 w 1365148"/>
              <a:gd name="connsiteY253" fmla="*/ 843831 h 1383677"/>
              <a:gd name="connsiteX254" fmla="*/ 1281139 w 1365148"/>
              <a:gd name="connsiteY254" fmla="*/ 839098 h 1383677"/>
              <a:gd name="connsiteX255" fmla="*/ 1295535 w 1365148"/>
              <a:gd name="connsiteY255" fmla="*/ 836633 h 1383677"/>
              <a:gd name="connsiteX256" fmla="*/ 1307564 w 1365148"/>
              <a:gd name="connsiteY256" fmla="*/ 836633 h 1383677"/>
              <a:gd name="connsiteX257" fmla="*/ 1317128 w 1365148"/>
              <a:gd name="connsiteY257" fmla="*/ 788712 h 1383677"/>
              <a:gd name="connsiteX258" fmla="*/ 1300366 w 1365148"/>
              <a:gd name="connsiteY258" fmla="*/ 788712 h 1383677"/>
              <a:gd name="connsiteX259" fmla="*/ 1262010 w 1365148"/>
              <a:gd name="connsiteY259" fmla="*/ 791079 h 1383677"/>
              <a:gd name="connsiteX260" fmla="*/ 1226020 w 1365148"/>
              <a:gd name="connsiteY260" fmla="*/ 793445 h 1383677"/>
              <a:gd name="connsiteX261" fmla="*/ 1209159 w 1365148"/>
              <a:gd name="connsiteY261" fmla="*/ 791079 h 1383677"/>
              <a:gd name="connsiteX262" fmla="*/ 1192397 w 1365148"/>
              <a:gd name="connsiteY262" fmla="*/ 786247 h 1383677"/>
              <a:gd name="connsiteX263" fmla="*/ 1190030 w 1365148"/>
              <a:gd name="connsiteY263" fmla="*/ 783881 h 1383677"/>
              <a:gd name="connsiteX264" fmla="*/ 1192397 w 1365148"/>
              <a:gd name="connsiteY264" fmla="*/ 781514 h 1383677"/>
              <a:gd name="connsiteX265" fmla="*/ 1211624 w 1365148"/>
              <a:gd name="connsiteY265" fmla="*/ 774316 h 1383677"/>
              <a:gd name="connsiteX266" fmla="*/ 1230753 w 1365148"/>
              <a:gd name="connsiteY266" fmla="*/ 767118 h 1383677"/>
              <a:gd name="connsiteX267" fmla="*/ 1273941 w 1365148"/>
              <a:gd name="connsiteY267" fmla="*/ 759920 h 1383677"/>
              <a:gd name="connsiteX268" fmla="*/ 1295535 w 1365148"/>
              <a:gd name="connsiteY268" fmla="*/ 755089 h 1383677"/>
              <a:gd name="connsiteX269" fmla="*/ 1319594 w 1365148"/>
              <a:gd name="connsiteY269" fmla="*/ 755089 h 1383677"/>
              <a:gd name="connsiteX270" fmla="*/ 1321960 w 1365148"/>
              <a:gd name="connsiteY270" fmla="*/ 704703 h 1383677"/>
              <a:gd name="connsiteX271" fmla="*/ 1295535 w 1365148"/>
              <a:gd name="connsiteY271" fmla="*/ 711901 h 1383677"/>
              <a:gd name="connsiteX272" fmla="*/ 1271574 w 1365148"/>
              <a:gd name="connsiteY272" fmla="*/ 719099 h 1383677"/>
              <a:gd name="connsiteX273" fmla="*/ 1247614 w 1365148"/>
              <a:gd name="connsiteY273" fmla="*/ 723931 h 1383677"/>
              <a:gd name="connsiteX274" fmla="*/ 1221188 w 1365148"/>
              <a:gd name="connsiteY274" fmla="*/ 721466 h 1383677"/>
              <a:gd name="connsiteX275" fmla="*/ 1218822 w 1365148"/>
              <a:gd name="connsiteY275" fmla="*/ 719099 h 1383677"/>
              <a:gd name="connsiteX276" fmla="*/ 1216357 w 1365148"/>
              <a:gd name="connsiteY276" fmla="*/ 716733 h 1383677"/>
              <a:gd name="connsiteX277" fmla="*/ 1216357 w 1365148"/>
              <a:gd name="connsiteY277" fmla="*/ 714268 h 1383677"/>
              <a:gd name="connsiteX278" fmla="*/ 1218822 w 1365148"/>
              <a:gd name="connsiteY278" fmla="*/ 709535 h 1383677"/>
              <a:gd name="connsiteX279" fmla="*/ 1230753 w 1365148"/>
              <a:gd name="connsiteY279" fmla="*/ 702337 h 1383677"/>
              <a:gd name="connsiteX280" fmla="*/ 1245149 w 1365148"/>
              <a:gd name="connsiteY280" fmla="*/ 695139 h 1383677"/>
              <a:gd name="connsiteX281" fmla="*/ 1271574 w 1365148"/>
              <a:gd name="connsiteY281" fmla="*/ 683109 h 1383677"/>
              <a:gd name="connsiteX282" fmla="*/ 1319594 w 1365148"/>
              <a:gd name="connsiteY282" fmla="*/ 663882 h 1383677"/>
              <a:gd name="connsiteX283" fmla="*/ 1314762 w 1365148"/>
              <a:gd name="connsiteY283" fmla="*/ 625526 h 1383677"/>
              <a:gd name="connsiteX284" fmla="*/ 1298000 w 1365148"/>
              <a:gd name="connsiteY284" fmla="*/ 635090 h 1383677"/>
              <a:gd name="connsiteX285" fmla="*/ 1281139 w 1365148"/>
              <a:gd name="connsiteY285" fmla="*/ 642288 h 1383677"/>
              <a:gd name="connsiteX286" fmla="*/ 1252347 w 1365148"/>
              <a:gd name="connsiteY286" fmla="*/ 649486 h 1383677"/>
              <a:gd name="connsiteX287" fmla="*/ 1237951 w 1365148"/>
              <a:gd name="connsiteY287" fmla="*/ 651951 h 1383677"/>
              <a:gd name="connsiteX288" fmla="*/ 1223555 w 1365148"/>
              <a:gd name="connsiteY288" fmla="*/ 649486 h 1383677"/>
              <a:gd name="connsiteX289" fmla="*/ 1221188 w 1365148"/>
              <a:gd name="connsiteY289" fmla="*/ 647120 h 1383677"/>
              <a:gd name="connsiteX290" fmla="*/ 1221188 w 1365148"/>
              <a:gd name="connsiteY290" fmla="*/ 642288 h 1383677"/>
              <a:gd name="connsiteX291" fmla="*/ 1230753 w 1365148"/>
              <a:gd name="connsiteY291" fmla="*/ 635090 h 1383677"/>
              <a:gd name="connsiteX292" fmla="*/ 1242782 w 1365148"/>
              <a:gd name="connsiteY292" fmla="*/ 625526 h 1383677"/>
              <a:gd name="connsiteX293" fmla="*/ 1269208 w 1365148"/>
              <a:gd name="connsiteY293" fmla="*/ 611130 h 1383677"/>
              <a:gd name="connsiteX294" fmla="*/ 1288337 w 1365148"/>
              <a:gd name="connsiteY294" fmla="*/ 596734 h 1383677"/>
              <a:gd name="connsiteX295" fmla="*/ 1298000 w 1365148"/>
              <a:gd name="connsiteY295" fmla="*/ 591903 h 1383677"/>
              <a:gd name="connsiteX296" fmla="*/ 1307564 w 1365148"/>
              <a:gd name="connsiteY296" fmla="*/ 587170 h 1383677"/>
              <a:gd name="connsiteX297" fmla="*/ 1298000 w 1365148"/>
              <a:gd name="connsiteY297" fmla="*/ 546348 h 1383677"/>
              <a:gd name="connsiteX298" fmla="*/ 1285970 w 1365148"/>
              <a:gd name="connsiteY298" fmla="*/ 560744 h 1383677"/>
              <a:gd name="connsiteX299" fmla="*/ 1271574 w 1365148"/>
              <a:gd name="connsiteY299" fmla="*/ 572774 h 1383677"/>
              <a:gd name="connsiteX300" fmla="*/ 1262010 w 1365148"/>
              <a:gd name="connsiteY300" fmla="*/ 579972 h 1383677"/>
              <a:gd name="connsiteX301" fmla="*/ 1252347 w 1365148"/>
              <a:gd name="connsiteY301" fmla="*/ 587170 h 1383677"/>
              <a:gd name="connsiteX302" fmla="*/ 1240416 w 1365148"/>
              <a:gd name="connsiteY302" fmla="*/ 591903 h 1383677"/>
              <a:gd name="connsiteX303" fmla="*/ 1235584 w 1365148"/>
              <a:gd name="connsiteY303" fmla="*/ 591903 h 1383677"/>
              <a:gd name="connsiteX304" fmla="*/ 1230753 w 1365148"/>
              <a:gd name="connsiteY304" fmla="*/ 589536 h 1383677"/>
              <a:gd name="connsiteX305" fmla="*/ 1226020 w 1365148"/>
              <a:gd name="connsiteY305" fmla="*/ 584803 h 1383677"/>
              <a:gd name="connsiteX306" fmla="*/ 1226020 w 1365148"/>
              <a:gd name="connsiteY306" fmla="*/ 579972 h 1383677"/>
              <a:gd name="connsiteX307" fmla="*/ 1228386 w 1365148"/>
              <a:gd name="connsiteY307" fmla="*/ 575140 h 1383677"/>
              <a:gd name="connsiteX308" fmla="*/ 1230753 w 1365148"/>
              <a:gd name="connsiteY308" fmla="*/ 570407 h 1383677"/>
              <a:gd name="connsiteX309" fmla="*/ 1237951 w 1365148"/>
              <a:gd name="connsiteY309" fmla="*/ 560744 h 1383677"/>
              <a:gd name="connsiteX310" fmla="*/ 1245149 w 1365148"/>
              <a:gd name="connsiteY310" fmla="*/ 553546 h 1383677"/>
              <a:gd name="connsiteX311" fmla="*/ 1266743 w 1365148"/>
              <a:gd name="connsiteY311" fmla="*/ 534418 h 1383677"/>
              <a:gd name="connsiteX312" fmla="*/ 1276406 w 1365148"/>
              <a:gd name="connsiteY312" fmla="*/ 522388 h 1383677"/>
              <a:gd name="connsiteX313" fmla="*/ 1281139 w 1365148"/>
              <a:gd name="connsiteY313" fmla="*/ 520022 h 1383677"/>
              <a:gd name="connsiteX314" fmla="*/ 1288337 w 1365148"/>
              <a:gd name="connsiteY314" fmla="*/ 517557 h 1383677"/>
              <a:gd name="connsiteX315" fmla="*/ 1271574 w 1365148"/>
              <a:gd name="connsiteY315" fmla="*/ 476834 h 1383677"/>
              <a:gd name="connsiteX316" fmla="*/ 1264376 w 1365148"/>
              <a:gd name="connsiteY316" fmla="*/ 484032 h 1383677"/>
              <a:gd name="connsiteX317" fmla="*/ 1249980 w 1365148"/>
              <a:gd name="connsiteY317" fmla="*/ 493596 h 1383677"/>
              <a:gd name="connsiteX318" fmla="*/ 1237951 w 1365148"/>
              <a:gd name="connsiteY318" fmla="*/ 503161 h 1383677"/>
              <a:gd name="connsiteX319" fmla="*/ 1230753 w 1365148"/>
              <a:gd name="connsiteY319" fmla="*/ 507992 h 1383677"/>
              <a:gd name="connsiteX320" fmla="*/ 1226020 w 1365148"/>
              <a:gd name="connsiteY320" fmla="*/ 510359 h 1383677"/>
              <a:gd name="connsiteX321" fmla="*/ 1218822 w 1365148"/>
              <a:gd name="connsiteY321" fmla="*/ 507992 h 1383677"/>
              <a:gd name="connsiteX322" fmla="*/ 1216357 w 1365148"/>
              <a:gd name="connsiteY322" fmla="*/ 503161 h 1383677"/>
              <a:gd name="connsiteX323" fmla="*/ 1213990 w 1365148"/>
              <a:gd name="connsiteY323" fmla="*/ 498428 h 1383677"/>
              <a:gd name="connsiteX324" fmla="*/ 1213990 w 1365148"/>
              <a:gd name="connsiteY324" fmla="*/ 491230 h 1383677"/>
              <a:gd name="connsiteX325" fmla="*/ 1218822 w 1365148"/>
              <a:gd name="connsiteY325" fmla="*/ 481567 h 1383677"/>
              <a:gd name="connsiteX326" fmla="*/ 1226020 w 1365148"/>
              <a:gd name="connsiteY326" fmla="*/ 472002 h 1383677"/>
              <a:gd name="connsiteX327" fmla="*/ 1235584 w 1365148"/>
              <a:gd name="connsiteY327" fmla="*/ 462438 h 1383677"/>
              <a:gd name="connsiteX328" fmla="*/ 1245149 w 1365148"/>
              <a:gd name="connsiteY328" fmla="*/ 455240 h 1383677"/>
              <a:gd name="connsiteX329" fmla="*/ 1252347 w 1365148"/>
              <a:gd name="connsiteY329" fmla="*/ 452775 h 1383677"/>
              <a:gd name="connsiteX330" fmla="*/ 1259545 w 1365148"/>
              <a:gd name="connsiteY330" fmla="*/ 450409 h 1383677"/>
              <a:gd name="connsiteX331" fmla="*/ 1245149 w 1365148"/>
              <a:gd name="connsiteY331" fmla="*/ 423983 h 1383677"/>
              <a:gd name="connsiteX332" fmla="*/ 1235584 w 1365148"/>
              <a:gd name="connsiteY332" fmla="*/ 431181 h 1383677"/>
              <a:gd name="connsiteX333" fmla="*/ 1226020 w 1365148"/>
              <a:gd name="connsiteY333" fmla="*/ 433646 h 1383677"/>
              <a:gd name="connsiteX334" fmla="*/ 1216357 w 1365148"/>
              <a:gd name="connsiteY334" fmla="*/ 436013 h 1383677"/>
              <a:gd name="connsiteX335" fmla="*/ 1211624 w 1365148"/>
              <a:gd name="connsiteY335" fmla="*/ 433646 h 1383677"/>
              <a:gd name="connsiteX336" fmla="*/ 1206792 w 1365148"/>
              <a:gd name="connsiteY336" fmla="*/ 431181 h 1383677"/>
              <a:gd name="connsiteX337" fmla="*/ 1204426 w 1365148"/>
              <a:gd name="connsiteY337" fmla="*/ 421617 h 1383677"/>
              <a:gd name="connsiteX338" fmla="*/ 1204426 w 1365148"/>
              <a:gd name="connsiteY338" fmla="*/ 414419 h 1383677"/>
              <a:gd name="connsiteX339" fmla="*/ 1209159 w 1365148"/>
              <a:gd name="connsiteY339" fmla="*/ 409587 h 1383677"/>
              <a:gd name="connsiteX340" fmla="*/ 1216357 w 1365148"/>
              <a:gd name="connsiteY340" fmla="*/ 402389 h 1383677"/>
              <a:gd name="connsiteX341" fmla="*/ 1226020 w 1365148"/>
              <a:gd name="connsiteY341" fmla="*/ 392825 h 1383677"/>
              <a:gd name="connsiteX342" fmla="*/ 1211624 w 1365148"/>
              <a:gd name="connsiteY342" fmla="*/ 371231 h 1383677"/>
              <a:gd name="connsiteX343" fmla="*/ 1206792 w 1365148"/>
              <a:gd name="connsiteY343" fmla="*/ 376063 h 1383677"/>
              <a:gd name="connsiteX344" fmla="*/ 1197228 w 1365148"/>
              <a:gd name="connsiteY344" fmla="*/ 380796 h 1383677"/>
              <a:gd name="connsiteX345" fmla="*/ 1180367 w 1365148"/>
              <a:gd name="connsiteY345" fmla="*/ 380796 h 1383677"/>
              <a:gd name="connsiteX346" fmla="*/ 1175634 w 1365148"/>
              <a:gd name="connsiteY346" fmla="*/ 378429 h 1383677"/>
              <a:gd name="connsiteX347" fmla="*/ 1173169 w 1365148"/>
              <a:gd name="connsiteY347" fmla="*/ 373598 h 1383677"/>
              <a:gd name="connsiteX348" fmla="*/ 1175634 w 1365148"/>
              <a:gd name="connsiteY348" fmla="*/ 364033 h 1383677"/>
              <a:gd name="connsiteX349" fmla="*/ 1178001 w 1365148"/>
              <a:gd name="connsiteY349" fmla="*/ 356835 h 1383677"/>
              <a:gd name="connsiteX350" fmla="*/ 1190030 w 1365148"/>
              <a:gd name="connsiteY350" fmla="*/ 344806 h 1383677"/>
              <a:gd name="connsiteX351" fmla="*/ 1192397 w 1365148"/>
              <a:gd name="connsiteY351" fmla="*/ 340073 h 1383677"/>
              <a:gd name="connsiteX352" fmla="*/ 1173169 w 1365148"/>
              <a:gd name="connsiteY352" fmla="*/ 316014 h 1383677"/>
              <a:gd name="connsiteX353" fmla="*/ 1163605 w 1365148"/>
              <a:gd name="connsiteY353" fmla="*/ 320846 h 1383677"/>
              <a:gd name="connsiteX354" fmla="*/ 1154040 w 1365148"/>
              <a:gd name="connsiteY354" fmla="*/ 328043 h 1383677"/>
              <a:gd name="connsiteX355" fmla="*/ 1142011 w 1365148"/>
              <a:gd name="connsiteY355" fmla="*/ 328043 h 1383677"/>
              <a:gd name="connsiteX356" fmla="*/ 1139644 w 1365148"/>
              <a:gd name="connsiteY356" fmla="*/ 323212 h 1383677"/>
              <a:gd name="connsiteX357" fmla="*/ 1137179 w 1365148"/>
              <a:gd name="connsiteY357" fmla="*/ 316014 h 1383677"/>
              <a:gd name="connsiteX358" fmla="*/ 1142011 w 1365148"/>
              <a:gd name="connsiteY358" fmla="*/ 308816 h 1383677"/>
              <a:gd name="connsiteX359" fmla="*/ 1146842 w 1365148"/>
              <a:gd name="connsiteY359" fmla="*/ 301618 h 1383677"/>
              <a:gd name="connsiteX360" fmla="*/ 1156407 w 1365148"/>
              <a:gd name="connsiteY360" fmla="*/ 294420 h 1383677"/>
              <a:gd name="connsiteX361" fmla="*/ 1144377 w 1365148"/>
              <a:gd name="connsiteY361" fmla="*/ 280024 h 1383677"/>
              <a:gd name="connsiteX362" fmla="*/ 1137179 w 1365148"/>
              <a:gd name="connsiteY362" fmla="*/ 284856 h 1383677"/>
              <a:gd name="connsiteX363" fmla="*/ 1129981 w 1365148"/>
              <a:gd name="connsiteY363" fmla="*/ 289687 h 1383677"/>
              <a:gd name="connsiteX364" fmla="*/ 1120417 w 1365148"/>
              <a:gd name="connsiteY364" fmla="*/ 289687 h 1383677"/>
              <a:gd name="connsiteX365" fmla="*/ 1115586 w 1365148"/>
              <a:gd name="connsiteY365" fmla="*/ 287222 h 1383677"/>
              <a:gd name="connsiteX366" fmla="*/ 1110853 w 1365148"/>
              <a:gd name="connsiteY366" fmla="*/ 287222 h 1383677"/>
              <a:gd name="connsiteX367" fmla="*/ 1110853 w 1365148"/>
              <a:gd name="connsiteY367" fmla="*/ 282489 h 1383677"/>
              <a:gd name="connsiteX368" fmla="*/ 1113219 w 1365148"/>
              <a:gd name="connsiteY368" fmla="*/ 280024 h 1383677"/>
              <a:gd name="connsiteX369" fmla="*/ 1113219 w 1365148"/>
              <a:gd name="connsiteY369" fmla="*/ 272826 h 1383677"/>
              <a:gd name="connsiteX370" fmla="*/ 1120417 w 1365148"/>
              <a:gd name="connsiteY370" fmla="*/ 265628 h 1383677"/>
              <a:gd name="connsiteX371" fmla="*/ 1125248 w 1365148"/>
              <a:gd name="connsiteY371" fmla="*/ 260895 h 1383677"/>
              <a:gd name="connsiteX372" fmla="*/ 1098823 w 1365148"/>
              <a:gd name="connsiteY372" fmla="*/ 236837 h 1383677"/>
              <a:gd name="connsiteX373" fmla="*/ 1072398 w 1365148"/>
              <a:gd name="connsiteY373" fmla="*/ 215243 h 1383677"/>
              <a:gd name="connsiteX374" fmla="*/ 1046071 w 1365148"/>
              <a:gd name="connsiteY374" fmla="*/ 193649 h 1383677"/>
              <a:gd name="connsiteX375" fmla="*/ 1017279 w 1365148"/>
              <a:gd name="connsiteY375" fmla="*/ 172055 h 1383677"/>
              <a:gd name="connsiteX376" fmla="*/ 981289 w 1365148"/>
              <a:gd name="connsiteY376" fmla="*/ 150461 h 1383677"/>
              <a:gd name="connsiteX377" fmla="*/ 942834 w 1365148"/>
              <a:gd name="connsiteY377" fmla="*/ 131332 h 1383677"/>
              <a:gd name="connsiteX378" fmla="*/ 904478 w 1365148"/>
              <a:gd name="connsiteY378" fmla="*/ 112105 h 1383677"/>
              <a:gd name="connsiteX379" fmla="*/ 866122 w 1365148"/>
              <a:gd name="connsiteY379" fmla="*/ 95343 h 1383677"/>
              <a:gd name="connsiteX380" fmla="*/ 825300 w 1365148"/>
              <a:gd name="connsiteY380" fmla="*/ 80947 h 1383677"/>
              <a:gd name="connsiteX381" fmla="*/ 784479 w 1365148"/>
              <a:gd name="connsiteY381" fmla="*/ 71284 h 1383677"/>
              <a:gd name="connsiteX382" fmla="*/ 743756 w 1365148"/>
              <a:gd name="connsiteY382" fmla="*/ 64086 h 1383677"/>
              <a:gd name="connsiteX383" fmla="*/ 700569 w 1365148"/>
              <a:gd name="connsiteY383" fmla="*/ 64086 h 1383677"/>
              <a:gd name="connsiteX384" fmla="*/ 698202 w 1365148"/>
              <a:gd name="connsiteY384" fmla="*/ 66551 h 1383677"/>
              <a:gd name="connsiteX385" fmla="*/ 695737 w 1365148"/>
              <a:gd name="connsiteY385" fmla="*/ 68917 h 1383677"/>
              <a:gd name="connsiteX386" fmla="*/ 691004 w 1365148"/>
              <a:gd name="connsiteY386" fmla="*/ 71284 h 1383677"/>
              <a:gd name="connsiteX387" fmla="*/ 686173 w 1365148"/>
              <a:gd name="connsiteY387" fmla="*/ 68917 h 1383677"/>
              <a:gd name="connsiteX388" fmla="*/ 681341 w 1365148"/>
              <a:gd name="connsiteY388" fmla="*/ 64086 h 1383677"/>
              <a:gd name="connsiteX389" fmla="*/ 347412 w 1365148"/>
              <a:gd name="connsiteY389" fmla="*/ 36745 h 1383677"/>
              <a:gd name="connsiteX390" fmla="*/ 347868 w 1365148"/>
              <a:gd name="connsiteY390" fmla="*/ 37759 h 1383677"/>
              <a:gd name="connsiteX391" fmla="*/ 350235 w 1365148"/>
              <a:gd name="connsiteY391" fmla="*/ 44957 h 1383677"/>
              <a:gd name="connsiteX392" fmla="*/ 347868 w 1365148"/>
              <a:gd name="connsiteY392" fmla="*/ 52155 h 1383677"/>
              <a:gd name="connsiteX393" fmla="*/ 345502 w 1365148"/>
              <a:gd name="connsiteY393" fmla="*/ 56888 h 1383677"/>
              <a:gd name="connsiteX394" fmla="*/ 340670 w 1365148"/>
              <a:gd name="connsiteY394" fmla="*/ 59353 h 1383677"/>
              <a:gd name="connsiteX395" fmla="*/ 333472 w 1365148"/>
              <a:gd name="connsiteY395" fmla="*/ 61719 h 1383677"/>
              <a:gd name="connsiteX396" fmla="*/ 326275 w 1365148"/>
              <a:gd name="connsiteY396" fmla="*/ 61719 h 1383677"/>
              <a:gd name="connsiteX397" fmla="*/ 321443 w 1365148"/>
              <a:gd name="connsiteY397" fmla="*/ 56888 h 1383677"/>
              <a:gd name="connsiteX398" fmla="*/ 317144 w 1365148"/>
              <a:gd name="connsiteY398" fmla="*/ 50350 h 1383677"/>
              <a:gd name="connsiteX399" fmla="*/ 347412 w 1365148"/>
              <a:gd name="connsiteY399" fmla="*/ 36745 h 1383677"/>
              <a:gd name="connsiteX400" fmla="*/ 626223 w 1365148"/>
              <a:gd name="connsiteY400" fmla="*/ 30561 h 1383677"/>
              <a:gd name="connsiteX401" fmla="*/ 647816 w 1365148"/>
              <a:gd name="connsiteY401" fmla="*/ 30561 h 1383677"/>
              <a:gd name="connsiteX402" fmla="*/ 669410 w 1365148"/>
              <a:gd name="connsiteY402" fmla="*/ 35294 h 1383677"/>
              <a:gd name="connsiteX403" fmla="*/ 748588 w 1365148"/>
              <a:gd name="connsiteY403" fmla="*/ 35294 h 1383677"/>
              <a:gd name="connsiteX404" fmla="*/ 772548 w 1365148"/>
              <a:gd name="connsiteY404" fmla="*/ 40125 h 1383677"/>
              <a:gd name="connsiteX405" fmla="*/ 825300 w 1365148"/>
              <a:gd name="connsiteY405" fmla="*/ 49690 h 1383677"/>
              <a:gd name="connsiteX406" fmla="*/ 873320 w 1365148"/>
              <a:gd name="connsiteY406" fmla="*/ 64086 h 1383677"/>
              <a:gd name="connsiteX407" fmla="*/ 930904 w 1365148"/>
              <a:gd name="connsiteY407" fmla="*/ 85680 h 1383677"/>
              <a:gd name="connsiteX408" fmla="*/ 988487 w 1365148"/>
              <a:gd name="connsiteY408" fmla="*/ 114471 h 1383677"/>
              <a:gd name="connsiteX409" fmla="*/ 1046071 w 1365148"/>
              <a:gd name="connsiteY409" fmla="*/ 143263 h 1383677"/>
              <a:gd name="connsiteX410" fmla="*/ 1072398 w 1365148"/>
              <a:gd name="connsiteY410" fmla="*/ 160124 h 1383677"/>
              <a:gd name="connsiteX411" fmla="*/ 1096457 w 1365148"/>
              <a:gd name="connsiteY411" fmla="*/ 179253 h 1383677"/>
              <a:gd name="connsiteX412" fmla="*/ 1139644 w 1365148"/>
              <a:gd name="connsiteY412" fmla="*/ 215243 h 1383677"/>
              <a:gd name="connsiteX413" fmla="*/ 1180367 w 1365148"/>
              <a:gd name="connsiteY413" fmla="*/ 253697 h 1383677"/>
              <a:gd name="connsiteX414" fmla="*/ 1218822 w 1365148"/>
              <a:gd name="connsiteY414" fmla="*/ 296885 h 1383677"/>
              <a:gd name="connsiteX415" fmla="*/ 1252347 w 1365148"/>
              <a:gd name="connsiteY415" fmla="*/ 342439 h 1383677"/>
              <a:gd name="connsiteX416" fmla="*/ 1281139 w 1365148"/>
              <a:gd name="connsiteY416" fmla="*/ 392825 h 1383677"/>
              <a:gd name="connsiteX417" fmla="*/ 1307564 w 1365148"/>
              <a:gd name="connsiteY417" fmla="*/ 443211 h 1383677"/>
              <a:gd name="connsiteX418" fmla="*/ 1329158 w 1365148"/>
              <a:gd name="connsiteY418" fmla="*/ 495963 h 1383677"/>
              <a:gd name="connsiteX419" fmla="*/ 1345920 w 1365148"/>
              <a:gd name="connsiteY419" fmla="*/ 548813 h 1383677"/>
              <a:gd name="connsiteX420" fmla="*/ 1355583 w 1365148"/>
              <a:gd name="connsiteY420" fmla="*/ 603932 h 1383677"/>
              <a:gd name="connsiteX421" fmla="*/ 1362781 w 1365148"/>
              <a:gd name="connsiteY421" fmla="*/ 656684 h 1383677"/>
              <a:gd name="connsiteX422" fmla="*/ 1365148 w 1365148"/>
              <a:gd name="connsiteY422" fmla="*/ 711901 h 1383677"/>
              <a:gd name="connsiteX423" fmla="*/ 1362781 w 1365148"/>
              <a:gd name="connsiteY423" fmla="*/ 767118 h 1383677"/>
              <a:gd name="connsiteX424" fmla="*/ 1357950 w 1365148"/>
              <a:gd name="connsiteY424" fmla="*/ 819871 h 1383677"/>
              <a:gd name="connsiteX425" fmla="*/ 1348385 w 1365148"/>
              <a:gd name="connsiteY425" fmla="*/ 872623 h 1383677"/>
              <a:gd name="connsiteX426" fmla="*/ 1333990 w 1365148"/>
              <a:gd name="connsiteY426" fmla="*/ 923008 h 1383677"/>
              <a:gd name="connsiteX427" fmla="*/ 1314762 w 1365148"/>
              <a:gd name="connsiteY427" fmla="*/ 973394 h 1383677"/>
              <a:gd name="connsiteX428" fmla="*/ 1293168 w 1365148"/>
              <a:gd name="connsiteY428" fmla="*/ 1021413 h 1383677"/>
              <a:gd name="connsiteX429" fmla="*/ 1266743 w 1365148"/>
              <a:gd name="connsiteY429" fmla="*/ 1066967 h 1383677"/>
              <a:gd name="connsiteX430" fmla="*/ 1235584 w 1365148"/>
              <a:gd name="connsiteY430" fmla="*/ 1110155 h 1383677"/>
              <a:gd name="connsiteX431" fmla="*/ 1201961 w 1365148"/>
              <a:gd name="connsiteY431" fmla="*/ 1153343 h 1383677"/>
              <a:gd name="connsiteX432" fmla="*/ 1165971 w 1365148"/>
              <a:gd name="connsiteY432" fmla="*/ 1191798 h 1383677"/>
              <a:gd name="connsiteX433" fmla="*/ 1125248 w 1365148"/>
              <a:gd name="connsiteY433" fmla="*/ 1225322 h 1383677"/>
              <a:gd name="connsiteX434" fmla="*/ 1079596 w 1365148"/>
              <a:gd name="connsiteY434" fmla="*/ 1256579 h 1383677"/>
              <a:gd name="connsiteX435" fmla="*/ 1031675 w 1365148"/>
              <a:gd name="connsiteY435" fmla="*/ 1285371 h 1383677"/>
              <a:gd name="connsiteX436" fmla="*/ 990854 w 1365148"/>
              <a:gd name="connsiteY436" fmla="*/ 1306965 h 1383677"/>
              <a:gd name="connsiteX437" fmla="*/ 947666 w 1365148"/>
              <a:gd name="connsiteY437" fmla="*/ 1323727 h 1383677"/>
              <a:gd name="connsiteX438" fmla="*/ 904478 w 1365148"/>
              <a:gd name="connsiteY438" fmla="*/ 1340489 h 1383677"/>
              <a:gd name="connsiteX439" fmla="*/ 858924 w 1365148"/>
              <a:gd name="connsiteY439" fmla="*/ 1352519 h 1383677"/>
              <a:gd name="connsiteX440" fmla="*/ 815736 w 1365148"/>
              <a:gd name="connsiteY440" fmla="*/ 1364548 h 1383677"/>
              <a:gd name="connsiteX441" fmla="*/ 770182 w 1365148"/>
              <a:gd name="connsiteY441" fmla="*/ 1371746 h 1383677"/>
              <a:gd name="connsiteX442" fmla="*/ 724529 w 1365148"/>
              <a:gd name="connsiteY442" fmla="*/ 1378944 h 1383677"/>
              <a:gd name="connsiteX443" fmla="*/ 676608 w 1365148"/>
              <a:gd name="connsiteY443" fmla="*/ 1381311 h 1383677"/>
              <a:gd name="connsiteX444" fmla="*/ 630955 w 1365148"/>
              <a:gd name="connsiteY444" fmla="*/ 1383677 h 1383677"/>
              <a:gd name="connsiteX445" fmla="*/ 585401 w 1365148"/>
              <a:gd name="connsiteY445" fmla="*/ 1381311 h 1383677"/>
              <a:gd name="connsiteX446" fmla="*/ 539847 w 1365148"/>
              <a:gd name="connsiteY446" fmla="*/ 1376479 h 1383677"/>
              <a:gd name="connsiteX447" fmla="*/ 494194 w 1365148"/>
              <a:gd name="connsiteY447" fmla="*/ 1369281 h 1383677"/>
              <a:gd name="connsiteX448" fmla="*/ 448640 w 1365148"/>
              <a:gd name="connsiteY448" fmla="*/ 1359717 h 1383677"/>
              <a:gd name="connsiteX449" fmla="*/ 405452 w 1365148"/>
              <a:gd name="connsiteY449" fmla="*/ 1347687 h 1383677"/>
              <a:gd name="connsiteX450" fmla="*/ 359898 w 1365148"/>
              <a:gd name="connsiteY450" fmla="*/ 1330925 h 1383677"/>
              <a:gd name="connsiteX451" fmla="*/ 319077 w 1365148"/>
              <a:gd name="connsiteY451" fmla="*/ 1314163 h 1383677"/>
              <a:gd name="connsiteX452" fmla="*/ 316710 w 1365148"/>
              <a:gd name="connsiteY452" fmla="*/ 1311698 h 1383677"/>
              <a:gd name="connsiteX453" fmla="*/ 309512 w 1365148"/>
              <a:gd name="connsiteY453" fmla="*/ 1311698 h 1383677"/>
              <a:gd name="connsiteX454" fmla="*/ 304681 w 1365148"/>
              <a:gd name="connsiteY454" fmla="*/ 1306965 h 1383677"/>
              <a:gd name="connsiteX455" fmla="*/ 271057 w 1365148"/>
              <a:gd name="connsiteY455" fmla="*/ 1287737 h 1383677"/>
              <a:gd name="connsiteX456" fmla="*/ 237532 w 1365148"/>
              <a:gd name="connsiteY456" fmla="*/ 1266144 h 1383677"/>
              <a:gd name="connsiteX457" fmla="*/ 208741 w 1365148"/>
              <a:gd name="connsiteY457" fmla="*/ 1242183 h 1383677"/>
              <a:gd name="connsiteX458" fmla="*/ 179949 w 1365148"/>
              <a:gd name="connsiteY458" fmla="*/ 1215758 h 1383677"/>
              <a:gd name="connsiteX459" fmla="*/ 153523 w 1365148"/>
              <a:gd name="connsiteY459" fmla="*/ 1186966 h 1383677"/>
              <a:gd name="connsiteX460" fmla="*/ 127098 w 1365148"/>
              <a:gd name="connsiteY460" fmla="*/ 1155808 h 1383677"/>
              <a:gd name="connsiteX461" fmla="*/ 105504 w 1365148"/>
              <a:gd name="connsiteY461" fmla="*/ 1124551 h 1383677"/>
              <a:gd name="connsiteX462" fmla="*/ 83910 w 1365148"/>
              <a:gd name="connsiteY462" fmla="*/ 1088561 h 1383677"/>
              <a:gd name="connsiteX463" fmla="*/ 67148 w 1365148"/>
              <a:gd name="connsiteY463" fmla="*/ 1055036 h 1383677"/>
              <a:gd name="connsiteX464" fmla="*/ 50385 w 1365148"/>
              <a:gd name="connsiteY464" fmla="*/ 1019047 h 1383677"/>
              <a:gd name="connsiteX465" fmla="*/ 35990 w 1365148"/>
              <a:gd name="connsiteY465" fmla="*/ 980592 h 1383677"/>
              <a:gd name="connsiteX466" fmla="*/ 23960 w 1365148"/>
              <a:gd name="connsiteY466" fmla="*/ 942236 h 1383677"/>
              <a:gd name="connsiteX467" fmla="*/ 14396 w 1365148"/>
              <a:gd name="connsiteY467" fmla="*/ 903880 h 1383677"/>
              <a:gd name="connsiteX468" fmla="*/ 7198 w 1365148"/>
              <a:gd name="connsiteY468" fmla="*/ 865425 h 1383677"/>
              <a:gd name="connsiteX469" fmla="*/ 2366 w 1365148"/>
              <a:gd name="connsiteY469" fmla="*/ 827069 h 1383677"/>
              <a:gd name="connsiteX470" fmla="*/ 0 w 1365148"/>
              <a:gd name="connsiteY470" fmla="*/ 786247 h 1383677"/>
              <a:gd name="connsiteX471" fmla="*/ 0 w 1365148"/>
              <a:gd name="connsiteY471" fmla="*/ 745525 h 1383677"/>
              <a:gd name="connsiteX472" fmla="*/ 0 w 1365148"/>
              <a:gd name="connsiteY472" fmla="*/ 704703 h 1383677"/>
              <a:gd name="connsiteX473" fmla="*/ 4733 w 1365148"/>
              <a:gd name="connsiteY473" fmla="*/ 663882 h 1383677"/>
              <a:gd name="connsiteX474" fmla="*/ 9564 w 1365148"/>
              <a:gd name="connsiteY474" fmla="*/ 623159 h 1383677"/>
              <a:gd name="connsiteX475" fmla="*/ 16762 w 1365148"/>
              <a:gd name="connsiteY475" fmla="*/ 582338 h 1383677"/>
              <a:gd name="connsiteX476" fmla="*/ 28792 w 1365148"/>
              <a:gd name="connsiteY476" fmla="*/ 541616 h 1383677"/>
              <a:gd name="connsiteX477" fmla="*/ 40722 w 1365148"/>
              <a:gd name="connsiteY477" fmla="*/ 500794 h 1383677"/>
              <a:gd name="connsiteX478" fmla="*/ 55118 w 1365148"/>
              <a:gd name="connsiteY478" fmla="*/ 459973 h 1383677"/>
              <a:gd name="connsiteX479" fmla="*/ 71979 w 1365148"/>
              <a:gd name="connsiteY479" fmla="*/ 421617 h 1383677"/>
              <a:gd name="connsiteX480" fmla="*/ 88742 w 1365148"/>
              <a:gd name="connsiteY480" fmla="*/ 385627 h 1383677"/>
              <a:gd name="connsiteX481" fmla="*/ 110336 w 1365148"/>
              <a:gd name="connsiteY481" fmla="*/ 349637 h 1383677"/>
              <a:gd name="connsiteX482" fmla="*/ 134296 w 1365148"/>
              <a:gd name="connsiteY482" fmla="*/ 313648 h 1383677"/>
              <a:gd name="connsiteX483" fmla="*/ 158355 w 1365148"/>
              <a:gd name="connsiteY483" fmla="*/ 280024 h 1383677"/>
              <a:gd name="connsiteX484" fmla="*/ 184682 w 1365148"/>
              <a:gd name="connsiteY484" fmla="*/ 248866 h 1383677"/>
              <a:gd name="connsiteX485" fmla="*/ 213474 w 1365148"/>
              <a:gd name="connsiteY485" fmla="*/ 220074 h 1383677"/>
              <a:gd name="connsiteX486" fmla="*/ 244730 w 1365148"/>
              <a:gd name="connsiteY486" fmla="*/ 191282 h 1383677"/>
              <a:gd name="connsiteX487" fmla="*/ 273522 w 1365148"/>
              <a:gd name="connsiteY487" fmla="*/ 169689 h 1383677"/>
              <a:gd name="connsiteX488" fmla="*/ 302314 w 1365148"/>
              <a:gd name="connsiteY488" fmla="*/ 150461 h 1383677"/>
              <a:gd name="connsiteX489" fmla="*/ 333472 w 1365148"/>
              <a:gd name="connsiteY489" fmla="*/ 133699 h 1383677"/>
              <a:gd name="connsiteX490" fmla="*/ 364631 w 1365148"/>
              <a:gd name="connsiteY490" fmla="*/ 116936 h 1383677"/>
              <a:gd name="connsiteX491" fmla="*/ 427046 w 1365148"/>
              <a:gd name="connsiteY491" fmla="*/ 88145 h 1383677"/>
              <a:gd name="connsiteX492" fmla="*/ 494194 w 1365148"/>
              <a:gd name="connsiteY492" fmla="*/ 64086 h 1383677"/>
              <a:gd name="connsiteX493" fmla="*/ 532649 w 1365148"/>
              <a:gd name="connsiteY493" fmla="*/ 49690 h 1383677"/>
              <a:gd name="connsiteX494" fmla="*/ 578203 w 1365148"/>
              <a:gd name="connsiteY494" fmla="*/ 37759 h 1383677"/>
              <a:gd name="connsiteX495" fmla="*/ 602164 w 1365148"/>
              <a:gd name="connsiteY495" fmla="*/ 32927 h 1383677"/>
              <a:gd name="connsiteX496" fmla="*/ 626223 w 1365148"/>
              <a:gd name="connsiteY496" fmla="*/ 30561 h 1383677"/>
              <a:gd name="connsiteX497" fmla="*/ 498438 w 1365148"/>
              <a:gd name="connsiteY497" fmla="*/ 0 h 1383677"/>
              <a:gd name="connsiteX498" fmla="*/ 515080 w 1365148"/>
              <a:gd name="connsiteY498" fmla="*/ 12 h 1383677"/>
              <a:gd name="connsiteX499" fmla="*/ 508590 w 1365148"/>
              <a:gd name="connsiteY499" fmla="*/ 6502 h 1383677"/>
              <a:gd name="connsiteX500" fmla="*/ 501392 w 1365148"/>
              <a:gd name="connsiteY500" fmla="*/ 11334 h 1383677"/>
              <a:gd name="connsiteX501" fmla="*/ 491828 w 1365148"/>
              <a:gd name="connsiteY501" fmla="*/ 11334 h 1383677"/>
              <a:gd name="connsiteX502" fmla="*/ 484630 w 1365148"/>
              <a:gd name="connsiteY502" fmla="*/ 6502 h 1383677"/>
              <a:gd name="connsiteX503" fmla="*/ 477432 w 1365148"/>
              <a:gd name="connsiteY503" fmla="*/ 4136 h 1383677"/>
              <a:gd name="connsiteX504" fmla="*/ 476285 w 1365148"/>
              <a:gd name="connsiteY504" fmla="*/ 2410 h 1383677"/>
              <a:gd name="connsiteX505" fmla="*/ 498438 w 1365148"/>
              <a:gd name="connsiteY505" fmla="*/ 0 h 1383677"/>
              <a:gd name="connsiteX0" fmla="*/ 1139644 w 1365148"/>
              <a:gd name="connsiteY0" fmla="*/ 155293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1144377 w 1365148"/>
              <a:gd name="connsiteY5" fmla="*/ 162491 h 1383677"/>
              <a:gd name="connsiteX6" fmla="*/ 1139644 w 1365148"/>
              <a:gd name="connsiteY6" fmla="*/ 155293 h 1383677"/>
              <a:gd name="connsiteX7" fmla="*/ 681341 w 1365148"/>
              <a:gd name="connsiteY7" fmla="*/ 64086 h 1383677"/>
              <a:gd name="connsiteX8" fmla="*/ 645351 w 1365148"/>
              <a:gd name="connsiteY8" fmla="*/ 68917 h 1383677"/>
              <a:gd name="connsiteX9" fmla="*/ 609362 w 1365148"/>
              <a:gd name="connsiteY9" fmla="*/ 78482 h 1383677"/>
              <a:gd name="connsiteX10" fmla="*/ 602164 w 1365148"/>
              <a:gd name="connsiteY10" fmla="*/ 78482 h 1383677"/>
              <a:gd name="connsiteX11" fmla="*/ 597431 w 1365148"/>
              <a:gd name="connsiteY11" fmla="*/ 76115 h 1383677"/>
              <a:gd name="connsiteX12" fmla="*/ 594966 w 1365148"/>
              <a:gd name="connsiteY12" fmla="*/ 71284 h 1383677"/>
              <a:gd name="connsiteX13" fmla="*/ 592599 w 1365148"/>
              <a:gd name="connsiteY13" fmla="*/ 66551 h 1383677"/>
              <a:gd name="connsiteX14" fmla="*/ 566174 w 1365148"/>
              <a:gd name="connsiteY14" fmla="*/ 73749 h 1383677"/>
              <a:gd name="connsiteX15" fmla="*/ 508590 w 1365148"/>
              <a:gd name="connsiteY15" fmla="*/ 90511 h 1383677"/>
              <a:gd name="connsiteX16" fmla="*/ 453471 w 1365148"/>
              <a:gd name="connsiteY16" fmla="*/ 114471 h 1383677"/>
              <a:gd name="connsiteX17" fmla="*/ 386225 w 1365148"/>
              <a:gd name="connsiteY17" fmla="*/ 143263 h 1383677"/>
              <a:gd name="connsiteX18" fmla="*/ 355066 w 1365148"/>
              <a:gd name="connsiteY18" fmla="*/ 157659 h 1383677"/>
              <a:gd name="connsiteX19" fmla="*/ 326275 w 1365148"/>
              <a:gd name="connsiteY19" fmla="*/ 176886 h 1383677"/>
              <a:gd name="connsiteX20" fmla="*/ 297483 w 1365148"/>
              <a:gd name="connsiteY20" fmla="*/ 193649 h 1383677"/>
              <a:gd name="connsiteX21" fmla="*/ 268691 w 1365148"/>
              <a:gd name="connsiteY21" fmla="*/ 215243 h 1383677"/>
              <a:gd name="connsiteX22" fmla="*/ 242265 w 1365148"/>
              <a:gd name="connsiteY22" fmla="*/ 239302 h 1383677"/>
              <a:gd name="connsiteX23" fmla="*/ 218305 w 1365148"/>
              <a:gd name="connsiteY23" fmla="*/ 265628 h 1383677"/>
              <a:gd name="connsiteX24" fmla="*/ 194345 w 1365148"/>
              <a:gd name="connsiteY24" fmla="*/ 294420 h 1383677"/>
              <a:gd name="connsiteX25" fmla="*/ 170286 w 1365148"/>
              <a:gd name="connsiteY25" fmla="*/ 325677 h 1383677"/>
              <a:gd name="connsiteX26" fmla="*/ 148692 w 1365148"/>
              <a:gd name="connsiteY26" fmla="*/ 356835 h 1383677"/>
              <a:gd name="connsiteX27" fmla="*/ 129563 w 1365148"/>
              <a:gd name="connsiteY27" fmla="*/ 390459 h 1383677"/>
              <a:gd name="connsiteX28" fmla="*/ 112702 w 1365148"/>
              <a:gd name="connsiteY28" fmla="*/ 423983 h 1383677"/>
              <a:gd name="connsiteX29" fmla="*/ 95940 w 1365148"/>
              <a:gd name="connsiteY29" fmla="*/ 457607 h 1383677"/>
              <a:gd name="connsiteX30" fmla="*/ 81544 w 1365148"/>
              <a:gd name="connsiteY30" fmla="*/ 491230 h 1383677"/>
              <a:gd name="connsiteX31" fmla="*/ 69514 w 1365148"/>
              <a:gd name="connsiteY31" fmla="*/ 527220 h 1383677"/>
              <a:gd name="connsiteX32" fmla="*/ 59950 w 1365148"/>
              <a:gd name="connsiteY32" fmla="*/ 565576 h 1383677"/>
              <a:gd name="connsiteX33" fmla="*/ 50385 w 1365148"/>
              <a:gd name="connsiteY33" fmla="*/ 601566 h 1383677"/>
              <a:gd name="connsiteX34" fmla="*/ 45554 w 1365148"/>
              <a:gd name="connsiteY34" fmla="*/ 637555 h 1383677"/>
              <a:gd name="connsiteX35" fmla="*/ 40722 w 1365148"/>
              <a:gd name="connsiteY35" fmla="*/ 675912 h 1383677"/>
              <a:gd name="connsiteX36" fmla="*/ 38356 w 1365148"/>
              <a:gd name="connsiteY36" fmla="*/ 714268 h 1383677"/>
              <a:gd name="connsiteX37" fmla="*/ 35990 w 1365148"/>
              <a:gd name="connsiteY37" fmla="*/ 752723 h 1383677"/>
              <a:gd name="connsiteX38" fmla="*/ 38356 w 1365148"/>
              <a:gd name="connsiteY38" fmla="*/ 788712 h 1383677"/>
              <a:gd name="connsiteX39" fmla="*/ 43188 w 1365148"/>
              <a:gd name="connsiteY39" fmla="*/ 827069 h 1383677"/>
              <a:gd name="connsiteX40" fmla="*/ 47920 w 1365148"/>
              <a:gd name="connsiteY40" fmla="*/ 872623 h 1383677"/>
              <a:gd name="connsiteX41" fmla="*/ 59950 w 1365148"/>
              <a:gd name="connsiteY41" fmla="*/ 915810 h 1383677"/>
              <a:gd name="connsiteX42" fmla="*/ 71979 w 1365148"/>
              <a:gd name="connsiteY42" fmla="*/ 958998 h 1383677"/>
              <a:gd name="connsiteX43" fmla="*/ 86375 w 1365148"/>
              <a:gd name="connsiteY43" fmla="*/ 1002186 h 1383677"/>
              <a:gd name="connsiteX44" fmla="*/ 105504 w 1365148"/>
              <a:gd name="connsiteY44" fmla="*/ 1043007 h 1383677"/>
              <a:gd name="connsiteX45" fmla="*/ 127098 w 1365148"/>
              <a:gd name="connsiteY45" fmla="*/ 1081363 h 1383677"/>
              <a:gd name="connsiteX46" fmla="*/ 151157 w 1365148"/>
              <a:gd name="connsiteY46" fmla="*/ 1119818 h 1383677"/>
              <a:gd name="connsiteX47" fmla="*/ 179949 w 1365148"/>
              <a:gd name="connsiteY47" fmla="*/ 1155808 h 1383677"/>
              <a:gd name="connsiteX48" fmla="*/ 206276 w 1365148"/>
              <a:gd name="connsiteY48" fmla="*/ 1186966 h 1383677"/>
              <a:gd name="connsiteX49" fmla="*/ 237532 w 1365148"/>
              <a:gd name="connsiteY49" fmla="*/ 1213391 h 1383677"/>
              <a:gd name="connsiteX50" fmla="*/ 271057 w 1365148"/>
              <a:gd name="connsiteY50" fmla="*/ 1237352 h 1383677"/>
              <a:gd name="connsiteX51" fmla="*/ 304681 w 1365148"/>
              <a:gd name="connsiteY51" fmla="*/ 1258946 h 1383677"/>
              <a:gd name="connsiteX52" fmla="*/ 307047 w 1365148"/>
              <a:gd name="connsiteY52" fmla="*/ 1251748 h 1383677"/>
              <a:gd name="connsiteX53" fmla="*/ 311879 w 1365148"/>
              <a:gd name="connsiteY53" fmla="*/ 1244550 h 1383677"/>
              <a:gd name="connsiteX54" fmla="*/ 314245 w 1365148"/>
              <a:gd name="connsiteY54" fmla="*/ 1244550 h 1383677"/>
              <a:gd name="connsiteX55" fmla="*/ 323908 w 1365148"/>
              <a:gd name="connsiteY55" fmla="*/ 1254114 h 1383677"/>
              <a:gd name="connsiteX56" fmla="*/ 331106 w 1365148"/>
              <a:gd name="connsiteY56" fmla="*/ 1268510 h 1383677"/>
              <a:gd name="connsiteX57" fmla="*/ 331106 w 1365148"/>
              <a:gd name="connsiteY57" fmla="*/ 1273341 h 1383677"/>
              <a:gd name="connsiteX58" fmla="*/ 379027 w 1365148"/>
              <a:gd name="connsiteY58" fmla="*/ 1294935 h 1383677"/>
              <a:gd name="connsiteX59" fmla="*/ 376660 w 1365148"/>
              <a:gd name="connsiteY59" fmla="*/ 1282906 h 1383677"/>
              <a:gd name="connsiteX60" fmla="*/ 376660 w 1365148"/>
              <a:gd name="connsiteY60" fmla="*/ 1268510 h 1383677"/>
              <a:gd name="connsiteX61" fmla="*/ 379027 w 1365148"/>
              <a:gd name="connsiteY61" fmla="*/ 1256579 h 1383677"/>
              <a:gd name="connsiteX62" fmla="*/ 381492 w 1365148"/>
              <a:gd name="connsiteY62" fmla="*/ 1244550 h 1383677"/>
              <a:gd name="connsiteX63" fmla="*/ 383858 w 1365148"/>
              <a:gd name="connsiteY63" fmla="*/ 1244550 h 1383677"/>
              <a:gd name="connsiteX64" fmla="*/ 386225 w 1365148"/>
              <a:gd name="connsiteY64" fmla="*/ 1258946 h 1383677"/>
              <a:gd name="connsiteX65" fmla="*/ 391056 w 1365148"/>
              <a:gd name="connsiteY65" fmla="*/ 1270975 h 1383677"/>
              <a:gd name="connsiteX66" fmla="*/ 398254 w 1365148"/>
              <a:gd name="connsiteY66" fmla="*/ 1285371 h 1383677"/>
              <a:gd name="connsiteX67" fmla="*/ 403086 w 1365148"/>
              <a:gd name="connsiteY67" fmla="*/ 1297302 h 1383677"/>
              <a:gd name="connsiteX68" fmla="*/ 407819 w 1365148"/>
              <a:gd name="connsiteY68" fmla="*/ 1304500 h 1383677"/>
              <a:gd name="connsiteX69" fmla="*/ 448640 w 1365148"/>
              <a:gd name="connsiteY69" fmla="*/ 1316529 h 1383677"/>
              <a:gd name="connsiteX70" fmla="*/ 441442 w 1365148"/>
              <a:gd name="connsiteY70" fmla="*/ 1294935 h 1383677"/>
              <a:gd name="connsiteX71" fmla="*/ 439076 w 1365148"/>
              <a:gd name="connsiteY71" fmla="*/ 1282906 h 1383677"/>
              <a:gd name="connsiteX72" fmla="*/ 436610 w 1365148"/>
              <a:gd name="connsiteY72" fmla="*/ 1268510 h 1383677"/>
              <a:gd name="connsiteX73" fmla="*/ 436610 w 1365148"/>
              <a:gd name="connsiteY73" fmla="*/ 1254114 h 1383677"/>
              <a:gd name="connsiteX74" fmla="*/ 439076 w 1365148"/>
              <a:gd name="connsiteY74" fmla="*/ 1249381 h 1383677"/>
              <a:gd name="connsiteX75" fmla="*/ 441442 w 1365148"/>
              <a:gd name="connsiteY75" fmla="*/ 1244550 h 1383677"/>
              <a:gd name="connsiteX76" fmla="*/ 446273 w 1365148"/>
              <a:gd name="connsiteY76" fmla="*/ 1244550 h 1383677"/>
              <a:gd name="connsiteX77" fmla="*/ 451006 w 1365148"/>
              <a:gd name="connsiteY77" fmla="*/ 1246916 h 1383677"/>
              <a:gd name="connsiteX78" fmla="*/ 458204 w 1365148"/>
              <a:gd name="connsiteY78" fmla="*/ 1254114 h 1383677"/>
              <a:gd name="connsiteX79" fmla="*/ 465402 w 1365148"/>
              <a:gd name="connsiteY79" fmla="*/ 1273341 h 1383677"/>
              <a:gd name="connsiteX80" fmla="*/ 472600 w 1365148"/>
              <a:gd name="connsiteY80" fmla="*/ 1299767 h 1383677"/>
              <a:gd name="connsiteX81" fmla="*/ 479798 w 1365148"/>
              <a:gd name="connsiteY81" fmla="*/ 1311698 h 1383677"/>
              <a:gd name="connsiteX82" fmla="*/ 489461 w 1365148"/>
              <a:gd name="connsiteY82" fmla="*/ 1321361 h 1383677"/>
              <a:gd name="connsiteX83" fmla="*/ 491828 w 1365148"/>
              <a:gd name="connsiteY83" fmla="*/ 1326094 h 1383677"/>
              <a:gd name="connsiteX84" fmla="*/ 499026 w 1365148"/>
              <a:gd name="connsiteY84" fmla="*/ 1326094 h 1383677"/>
              <a:gd name="connsiteX85" fmla="*/ 554243 w 1365148"/>
              <a:gd name="connsiteY85" fmla="*/ 1333292 h 1383677"/>
              <a:gd name="connsiteX86" fmla="*/ 535016 w 1365148"/>
              <a:gd name="connsiteY86" fmla="*/ 1299767 h 1383677"/>
              <a:gd name="connsiteX87" fmla="*/ 530184 w 1365148"/>
              <a:gd name="connsiteY87" fmla="*/ 1287737 h 1383677"/>
              <a:gd name="connsiteX88" fmla="*/ 527818 w 1365148"/>
              <a:gd name="connsiteY88" fmla="*/ 1275708 h 1383677"/>
              <a:gd name="connsiteX89" fmla="*/ 525451 w 1365148"/>
              <a:gd name="connsiteY89" fmla="*/ 1263777 h 1383677"/>
              <a:gd name="connsiteX90" fmla="*/ 525451 w 1365148"/>
              <a:gd name="connsiteY90" fmla="*/ 1251748 h 1383677"/>
              <a:gd name="connsiteX91" fmla="*/ 527818 w 1365148"/>
              <a:gd name="connsiteY91" fmla="*/ 1249381 h 1383677"/>
              <a:gd name="connsiteX92" fmla="*/ 532649 w 1365148"/>
              <a:gd name="connsiteY92" fmla="*/ 1249381 h 1383677"/>
              <a:gd name="connsiteX93" fmla="*/ 542213 w 1365148"/>
              <a:gd name="connsiteY93" fmla="*/ 1258946 h 1383677"/>
              <a:gd name="connsiteX94" fmla="*/ 551778 w 1365148"/>
              <a:gd name="connsiteY94" fmla="*/ 1270975 h 1383677"/>
              <a:gd name="connsiteX95" fmla="*/ 568639 w 1365148"/>
              <a:gd name="connsiteY95" fmla="*/ 1294935 h 1383677"/>
              <a:gd name="connsiteX96" fmla="*/ 585401 w 1365148"/>
              <a:gd name="connsiteY96" fmla="*/ 1314163 h 1383677"/>
              <a:gd name="connsiteX97" fmla="*/ 590233 w 1365148"/>
              <a:gd name="connsiteY97" fmla="*/ 1323727 h 1383677"/>
              <a:gd name="connsiteX98" fmla="*/ 597431 w 1365148"/>
              <a:gd name="connsiteY98" fmla="*/ 1335757 h 1383677"/>
              <a:gd name="connsiteX99" fmla="*/ 659747 w 1365148"/>
              <a:gd name="connsiteY99" fmla="*/ 1335757 h 1383677"/>
              <a:gd name="connsiteX100" fmla="*/ 640618 w 1365148"/>
              <a:gd name="connsiteY100" fmla="*/ 1318896 h 1383677"/>
              <a:gd name="connsiteX101" fmla="*/ 626223 w 1365148"/>
              <a:gd name="connsiteY101" fmla="*/ 1297302 h 1383677"/>
              <a:gd name="connsiteX102" fmla="*/ 619025 w 1365148"/>
              <a:gd name="connsiteY102" fmla="*/ 1287737 h 1383677"/>
              <a:gd name="connsiteX103" fmla="*/ 614193 w 1365148"/>
              <a:gd name="connsiteY103" fmla="*/ 1275708 h 1383677"/>
              <a:gd name="connsiteX104" fmla="*/ 609362 w 1365148"/>
              <a:gd name="connsiteY104" fmla="*/ 1263777 h 1383677"/>
              <a:gd name="connsiteX105" fmla="*/ 606995 w 1365148"/>
              <a:gd name="connsiteY105" fmla="*/ 1251748 h 1383677"/>
              <a:gd name="connsiteX106" fmla="*/ 609362 w 1365148"/>
              <a:gd name="connsiteY106" fmla="*/ 1249381 h 1383677"/>
              <a:gd name="connsiteX107" fmla="*/ 611827 w 1365148"/>
              <a:gd name="connsiteY107" fmla="*/ 1249381 h 1383677"/>
              <a:gd name="connsiteX108" fmla="*/ 633420 w 1365148"/>
              <a:gd name="connsiteY108" fmla="*/ 1266144 h 1383677"/>
              <a:gd name="connsiteX109" fmla="*/ 655014 w 1365148"/>
              <a:gd name="connsiteY109" fmla="*/ 1282906 h 1383677"/>
              <a:gd name="connsiteX110" fmla="*/ 674143 w 1365148"/>
              <a:gd name="connsiteY110" fmla="*/ 1302133 h 1383677"/>
              <a:gd name="connsiteX111" fmla="*/ 691004 w 1365148"/>
              <a:gd name="connsiteY111" fmla="*/ 1321361 h 1383677"/>
              <a:gd name="connsiteX112" fmla="*/ 695737 w 1365148"/>
              <a:gd name="connsiteY112" fmla="*/ 1328559 h 1383677"/>
              <a:gd name="connsiteX113" fmla="*/ 695737 w 1365148"/>
              <a:gd name="connsiteY113" fmla="*/ 1335757 h 1383677"/>
              <a:gd name="connsiteX114" fmla="*/ 734192 w 1365148"/>
              <a:gd name="connsiteY114" fmla="*/ 1330925 h 1383677"/>
              <a:gd name="connsiteX115" fmla="*/ 770182 w 1365148"/>
              <a:gd name="connsiteY115" fmla="*/ 1326094 h 1383677"/>
              <a:gd name="connsiteX116" fmla="*/ 734192 w 1365148"/>
              <a:gd name="connsiteY116" fmla="*/ 1287737 h 1383677"/>
              <a:gd name="connsiteX117" fmla="*/ 712598 w 1365148"/>
              <a:gd name="connsiteY117" fmla="*/ 1266144 h 1383677"/>
              <a:gd name="connsiteX118" fmla="*/ 705400 w 1365148"/>
              <a:gd name="connsiteY118" fmla="*/ 1254114 h 1383677"/>
              <a:gd name="connsiteX119" fmla="*/ 700569 w 1365148"/>
              <a:gd name="connsiteY119" fmla="*/ 1239718 h 1383677"/>
              <a:gd name="connsiteX120" fmla="*/ 700569 w 1365148"/>
              <a:gd name="connsiteY120" fmla="*/ 1237352 h 1383677"/>
              <a:gd name="connsiteX121" fmla="*/ 710133 w 1365148"/>
              <a:gd name="connsiteY121" fmla="*/ 1237352 h 1383677"/>
              <a:gd name="connsiteX122" fmla="*/ 717331 w 1365148"/>
              <a:gd name="connsiteY122" fmla="*/ 1239718 h 1383677"/>
              <a:gd name="connsiteX123" fmla="*/ 731727 w 1365148"/>
              <a:gd name="connsiteY123" fmla="*/ 1246916 h 1383677"/>
              <a:gd name="connsiteX124" fmla="*/ 743756 w 1365148"/>
              <a:gd name="connsiteY124" fmla="*/ 1256579 h 1383677"/>
              <a:gd name="connsiteX125" fmla="*/ 755786 w 1365148"/>
              <a:gd name="connsiteY125" fmla="*/ 1266144 h 1383677"/>
              <a:gd name="connsiteX126" fmla="*/ 782113 w 1365148"/>
              <a:gd name="connsiteY126" fmla="*/ 1292569 h 1383677"/>
              <a:gd name="connsiteX127" fmla="*/ 806073 w 1365148"/>
              <a:gd name="connsiteY127" fmla="*/ 1318896 h 1383677"/>
              <a:gd name="connsiteX128" fmla="*/ 808538 w 1365148"/>
              <a:gd name="connsiteY128" fmla="*/ 1318896 h 1383677"/>
              <a:gd name="connsiteX129" fmla="*/ 856459 w 1365148"/>
              <a:gd name="connsiteY129" fmla="*/ 1309331 h 1383677"/>
              <a:gd name="connsiteX130" fmla="*/ 834865 w 1365148"/>
              <a:gd name="connsiteY130" fmla="*/ 1292569 h 1383677"/>
              <a:gd name="connsiteX131" fmla="*/ 815736 w 1365148"/>
              <a:gd name="connsiteY131" fmla="*/ 1273341 h 1383677"/>
              <a:gd name="connsiteX132" fmla="*/ 806073 w 1365148"/>
              <a:gd name="connsiteY132" fmla="*/ 1261312 h 1383677"/>
              <a:gd name="connsiteX133" fmla="*/ 796509 w 1365148"/>
              <a:gd name="connsiteY133" fmla="*/ 1246916 h 1383677"/>
              <a:gd name="connsiteX134" fmla="*/ 789311 w 1365148"/>
              <a:gd name="connsiteY134" fmla="*/ 1232520 h 1383677"/>
              <a:gd name="connsiteX135" fmla="*/ 786944 w 1365148"/>
              <a:gd name="connsiteY135" fmla="*/ 1225322 h 1383677"/>
              <a:gd name="connsiteX136" fmla="*/ 786944 w 1365148"/>
              <a:gd name="connsiteY136" fmla="*/ 1218124 h 1383677"/>
              <a:gd name="connsiteX137" fmla="*/ 789311 w 1365148"/>
              <a:gd name="connsiteY137" fmla="*/ 1215758 h 1383677"/>
              <a:gd name="connsiteX138" fmla="*/ 791677 w 1365148"/>
              <a:gd name="connsiteY138" fmla="*/ 1215758 h 1383677"/>
              <a:gd name="connsiteX139" fmla="*/ 808538 w 1365148"/>
              <a:gd name="connsiteY139" fmla="*/ 1225322 h 1383677"/>
              <a:gd name="connsiteX140" fmla="*/ 822934 w 1365148"/>
              <a:gd name="connsiteY140" fmla="*/ 1237352 h 1383677"/>
              <a:gd name="connsiteX141" fmla="*/ 849261 w 1365148"/>
              <a:gd name="connsiteY141" fmla="*/ 1261312 h 1383677"/>
              <a:gd name="connsiteX142" fmla="*/ 894914 w 1365148"/>
              <a:gd name="connsiteY142" fmla="*/ 1297302 h 1383677"/>
              <a:gd name="connsiteX143" fmla="*/ 954864 w 1365148"/>
              <a:gd name="connsiteY143" fmla="*/ 1275708 h 1383677"/>
              <a:gd name="connsiteX144" fmla="*/ 930904 w 1365148"/>
              <a:gd name="connsiteY144" fmla="*/ 1258946 h 1383677"/>
              <a:gd name="connsiteX145" fmla="*/ 914042 w 1365148"/>
              <a:gd name="connsiteY145" fmla="*/ 1242183 h 1383677"/>
              <a:gd name="connsiteX146" fmla="*/ 897280 w 1365148"/>
              <a:gd name="connsiteY146" fmla="*/ 1222956 h 1383677"/>
              <a:gd name="connsiteX147" fmla="*/ 882884 w 1365148"/>
              <a:gd name="connsiteY147" fmla="*/ 1203728 h 1383677"/>
              <a:gd name="connsiteX148" fmla="*/ 873320 w 1365148"/>
              <a:gd name="connsiteY148" fmla="*/ 1182135 h 1383677"/>
              <a:gd name="connsiteX149" fmla="*/ 875686 w 1365148"/>
              <a:gd name="connsiteY149" fmla="*/ 1177402 h 1383677"/>
              <a:gd name="connsiteX150" fmla="*/ 880518 w 1365148"/>
              <a:gd name="connsiteY150" fmla="*/ 1174937 h 1383677"/>
              <a:gd name="connsiteX151" fmla="*/ 897280 w 1365148"/>
              <a:gd name="connsiteY151" fmla="*/ 1184600 h 1383677"/>
              <a:gd name="connsiteX152" fmla="*/ 911676 w 1365148"/>
              <a:gd name="connsiteY152" fmla="*/ 1196530 h 1383677"/>
              <a:gd name="connsiteX153" fmla="*/ 940468 w 1365148"/>
              <a:gd name="connsiteY153" fmla="*/ 1220589 h 1383677"/>
              <a:gd name="connsiteX154" fmla="*/ 959695 w 1365148"/>
              <a:gd name="connsiteY154" fmla="*/ 1237352 h 1383677"/>
              <a:gd name="connsiteX155" fmla="*/ 969260 w 1365148"/>
              <a:gd name="connsiteY155" fmla="*/ 1244550 h 1383677"/>
              <a:gd name="connsiteX156" fmla="*/ 978824 w 1365148"/>
              <a:gd name="connsiteY156" fmla="*/ 1249381 h 1383677"/>
              <a:gd name="connsiteX157" fmla="*/ 998052 w 1365148"/>
              <a:gd name="connsiteY157" fmla="*/ 1256579 h 1383677"/>
              <a:gd name="connsiteX158" fmla="*/ 1034041 w 1365148"/>
              <a:gd name="connsiteY158" fmla="*/ 1237352 h 1383677"/>
              <a:gd name="connsiteX159" fmla="*/ 1022012 w 1365148"/>
              <a:gd name="connsiteY159" fmla="*/ 1230154 h 1383677"/>
              <a:gd name="connsiteX160" fmla="*/ 1012448 w 1365148"/>
              <a:gd name="connsiteY160" fmla="*/ 1220589 h 1383677"/>
              <a:gd name="connsiteX161" fmla="*/ 983656 w 1365148"/>
              <a:gd name="connsiteY161" fmla="*/ 1191798 h 1383677"/>
              <a:gd name="connsiteX162" fmla="*/ 969260 w 1365148"/>
              <a:gd name="connsiteY162" fmla="*/ 1177402 h 1383677"/>
              <a:gd name="connsiteX163" fmla="*/ 959695 w 1365148"/>
              <a:gd name="connsiteY163" fmla="*/ 1160541 h 1383677"/>
              <a:gd name="connsiteX164" fmla="*/ 959695 w 1365148"/>
              <a:gd name="connsiteY164" fmla="*/ 1155808 h 1383677"/>
              <a:gd name="connsiteX165" fmla="*/ 962062 w 1365148"/>
              <a:gd name="connsiteY165" fmla="*/ 1153343 h 1383677"/>
              <a:gd name="connsiteX166" fmla="*/ 981289 w 1365148"/>
              <a:gd name="connsiteY166" fmla="*/ 1153343 h 1383677"/>
              <a:gd name="connsiteX167" fmla="*/ 988487 w 1365148"/>
              <a:gd name="connsiteY167" fmla="*/ 1158174 h 1383677"/>
              <a:gd name="connsiteX168" fmla="*/ 998052 w 1365148"/>
              <a:gd name="connsiteY168" fmla="*/ 1163006 h 1383677"/>
              <a:gd name="connsiteX169" fmla="*/ 1014814 w 1365148"/>
              <a:gd name="connsiteY169" fmla="*/ 1174937 h 1383677"/>
              <a:gd name="connsiteX170" fmla="*/ 1029210 w 1365148"/>
              <a:gd name="connsiteY170" fmla="*/ 1186966 h 1383677"/>
              <a:gd name="connsiteX171" fmla="*/ 1046071 w 1365148"/>
              <a:gd name="connsiteY171" fmla="*/ 1201362 h 1383677"/>
              <a:gd name="connsiteX172" fmla="*/ 1055635 w 1365148"/>
              <a:gd name="connsiteY172" fmla="*/ 1208560 h 1383677"/>
              <a:gd name="connsiteX173" fmla="*/ 1067665 w 1365148"/>
              <a:gd name="connsiteY173" fmla="*/ 1210926 h 1383677"/>
              <a:gd name="connsiteX174" fmla="*/ 1074863 w 1365148"/>
              <a:gd name="connsiteY174" fmla="*/ 1210926 h 1383677"/>
              <a:gd name="connsiteX175" fmla="*/ 1103655 w 1365148"/>
              <a:gd name="connsiteY175" fmla="*/ 1189332 h 1383677"/>
              <a:gd name="connsiteX176" fmla="*/ 1129981 w 1365148"/>
              <a:gd name="connsiteY176" fmla="*/ 1167739 h 1383677"/>
              <a:gd name="connsiteX177" fmla="*/ 1118050 w 1365148"/>
              <a:gd name="connsiteY177" fmla="*/ 1165372 h 1383677"/>
              <a:gd name="connsiteX178" fmla="*/ 1106021 w 1365148"/>
              <a:gd name="connsiteY178" fmla="*/ 1160541 h 1383677"/>
              <a:gd name="connsiteX179" fmla="*/ 1086794 w 1365148"/>
              <a:gd name="connsiteY179" fmla="*/ 1150976 h 1383677"/>
              <a:gd name="connsiteX180" fmla="*/ 1070031 w 1365148"/>
              <a:gd name="connsiteY180" fmla="*/ 1143778 h 1383677"/>
              <a:gd name="connsiteX181" fmla="*/ 1053269 w 1365148"/>
              <a:gd name="connsiteY181" fmla="*/ 1131749 h 1383677"/>
              <a:gd name="connsiteX182" fmla="*/ 1038873 w 1365148"/>
              <a:gd name="connsiteY182" fmla="*/ 1117353 h 1383677"/>
              <a:gd name="connsiteX183" fmla="*/ 1031675 w 1365148"/>
              <a:gd name="connsiteY183" fmla="*/ 1107789 h 1383677"/>
              <a:gd name="connsiteX184" fmla="*/ 1029210 w 1365148"/>
              <a:gd name="connsiteY184" fmla="*/ 1100591 h 1383677"/>
              <a:gd name="connsiteX185" fmla="*/ 1031675 w 1365148"/>
              <a:gd name="connsiteY185" fmla="*/ 1095759 h 1383677"/>
              <a:gd name="connsiteX186" fmla="*/ 1036408 w 1365148"/>
              <a:gd name="connsiteY186" fmla="*/ 1093393 h 1383677"/>
              <a:gd name="connsiteX187" fmla="*/ 1053269 w 1365148"/>
              <a:gd name="connsiteY187" fmla="*/ 1093393 h 1383677"/>
              <a:gd name="connsiteX188" fmla="*/ 1067665 w 1365148"/>
              <a:gd name="connsiteY188" fmla="*/ 1100591 h 1383677"/>
              <a:gd name="connsiteX189" fmla="*/ 1084427 w 1365148"/>
              <a:gd name="connsiteY189" fmla="*/ 1110155 h 1383677"/>
              <a:gd name="connsiteX190" fmla="*/ 1101190 w 1365148"/>
              <a:gd name="connsiteY190" fmla="*/ 1117353 h 1383677"/>
              <a:gd name="connsiteX191" fmla="*/ 1120417 w 1365148"/>
              <a:gd name="connsiteY191" fmla="*/ 1122184 h 1383677"/>
              <a:gd name="connsiteX192" fmla="*/ 1129981 w 1365148"/>
              <a:gd name="connsiteY192" fmla="*/ 1124551 h 1383677"/>
              <a:gd name="connsiteX193" fmla="*/ 1142011 w 1365148"/>
              <a:gd name="connsiteY193" fmla="*/ 1124551 h 1383677"/>
              <a:gd name="connsiteX194" fmla="*/ 1154040 w 1365148"/>
              <a:gd name="connsiteY194" fmla="*/ 1127016 h 1383677"/>
              <a:gd name="connsiteX195" fmla="*/ 1165971 w 1365148"/>
              <a:gd name="connsiteY195" fmla="*/ 1131749 h 1383677"/>
              <a:gd name="connsiteX196" fmla="*/ 1187565 w 1365148"/>
              <a:gd name="connsiteY196" fmla="*/ 1107789 h 1383677"/>
              <a:gd name="connsiteX197" fmla="*/ 1182832 w 1365148"/>
              <a:gd name="connsiteY197" fmla="*/ 1105422 h 1383677"/>
              <a:gd name="connsiteX198" fmla="*/ 1158773 w 1365148"/>
              <a:gd name="connsiteY198" fmla="*/ 1088561 h 1383677"/>
              <a:gd name="connsiteX199" fmla="*/ 1132446 w 1365148"/>
              <a:gd name="connsiteY199" fmla="*/ 1074165 h 1383677"/>
              <a:gd name="connsiteX200" fmla="*/ 1110853 w 1365148"/>
              <a:gd name="connsiteY200" fmla="*/ 1064601 h 1383677"/>
              <a:gd name="connsiteX201" fmla="*/ 1101190 w 1365148"/>
              <a:gd name="connsiteY201" fmla="*/ 1057403 h 1383677"/>
              <a:gd name="connsiteX202" fmla="*/ 1091625 w 1365148"/>
              <a:gd name="connsiteY202" fmla="*/ 1052571 h 1383677"/>
              <a:gd name="connsiteX203" fmla="*/ 1089259 w 1365148"/>
              <a:gd name="connsiteY203" fmla="*/ 1050205 h 1383677"/>
              <a:gd name="connsiteX204" fmla="*/ 1091625 w 1365148"/>
              <a:gd name="connsiteY204" fmla="*/ 1045373 h 1383677"/>
              <a:gd name="connsiteX205" fmla="*/ 1093992 w 1365148"/>
              <a:gd name="connsiteY205" fmla="*/ 1043007 h 1383677"/>
              <a:gd name="connsiteX206" fmla="*/ 1122784 w 1365148"/>
              <a:gd name="connsiteY206" fmla="*/ 1043007 h 1383677"/>
              <a:gd name="connsiteX207" fmla="*/ 1154040 w 1365148"/>
              <a:gd name="connsiteY207" fmla="*/ 1050205 h 1383677"/>
              <a:gd name="connsiteX208" fmla="*/ 1180367 w 1365148"/>
              <a:gd name="connsiteY208" fmla="*/ 1062234 h 1383677"/>
              <a:gd name="connsiteX209" fmla="*/ 1192397 w 1365148"/>
              <a:gd name="connsiteY209" fmla="*/ 1071799 h 1383677"/>
              <a:gd name="connsiteX210" fmla="*/ 1204426 w 1365148"/>
              <a:gd name="connsiteY210" fmla="*/ 1078997 h 1383677"/>
              <a:gd name="connsiteX211" fmla="*/ 1206792 w 1365148"/>
              <a:gd name="connsiteY211" fmla="*/ 1081363 h 1383677"/>
              <a:gd name="connsiteX212" fmla="*/ 1211624 w 1365148"/>
              <a:gd name="connsiteY212" fmla="*/ 1074165 h 1383677"/>
              <a:gd name="connsiteX213" fmla="*/ 1237951 w 1365148"/>
              <a:gd name="connsiteY213" fmla="*/ 1033443 h 1383677"/>
              <a:gd name="connsiteX214" fmla="*/ 1213990 w 1365148"/>
              <a:gd name="connsiteY214" fmla="*/ 1026245 h 1383677"/>
              <a:gd name="connsiteX215" fmla="*/ 1194763 w 1365148"/>
              <a:gd name="connsiteY215" fmla="*/ 1016582 h 1383677"/>
              <a:gd name="connsiteX216" fmla="*/ 1173169 w 1365148"/>
              <a:gd name="connsiteY216" fmla="*/ 1002186 h 1383677"/>
              <a:gd name="connsiteX217" fmla="*/ 1165971 w 1365148"/>
              <a:gd name="connsiteY217" fmla="*/ 992621 h 1383677"/>
              <a:gd name="connsiteX218" fmla="*/ 1163605 w 1365148"/>
              <a:gd name="connsiteY218" fmla="*/ 987790 h 1383677"/>
              <a:gd name="connsiteX219" fmla="*/ 1163605 w 1365148"/>
              <a:gd name="connsiteY219" fmla="*/ 983057 h 1383677"/>
              <a:gd name="connsiteX220" fmla="*/ 1165971 w 1365148"/>
              <a:gd name="connsiteY220" fmla="*/ 978225 h 1383677"/>
              <a:gd name="connsiteX221" fmla="*/ 1168436 w 1365148"/>
              <a:gd name="connsiteY221" fmla="*/ 975859 h 1383677"/>
              <a:gd name="connsiteX222" fmla="*/ 1178001 w 1365148"/>
              <a:gd name="connsiteY222" fmla="*/ 975859 h 1383677"/>
              <a:gd name="connsiteX223" fmla="*/ 1194763 w 1365148"/>
              <a:gd name="connsiteY223" fmla="*/ 980592 h 1383677"/>
              <a:gd name="connsiteX224" fmla="*/ 1226020 w 1365148"/>
              <a:gd name="connsiteY224" fmla="*/ 990255 h 1383677"/>
              <a:gd name="connsiteX225" fmla="*/ 1257178 w 1365148"/>
              <a:gd name="connsiteY225" fmla="*/ 994988 h 1383677"/>
              <a:gd name="connsiteX226" fmla="*/ 1273941 w 1365148"/>
              <a:gd name="connsiteY226" fmla="*/ 956632 h 1383677"/>
              <a:gd name="connsiteX227" fmla="*/ 1242782 w 1365148"/>
              <a:gd name="connsiteY227" fmla="*/ 947067 h 1383677"/>
              <a:gd name="connsiteX228" fmla="*/ 1201961 w 1365148"/>
              <a:gd name="connsiteY228" fmla="*/ 932671 h 1383677"/>
              <a:gd name="connsiteX229" fmla="*/ 1185199 w 1365148"/>
              <a:gd name="connsiteY229" fmla="*/ 923008 h 1383677"/>
              <a:gd name="connsiteX230" fmla="*/ 1168436 w 1365148"/>
              <a:gd name="connsiteY230" fmla="*/ 913444 h 1383677"/>
              <a:gd name="connsiteX231" fmla="*/ 1165971 w 1365148"/>
              <a:gd name="connsiteY231" fmla="*/ 911077 h 1383677"/>
              <a:gd name="connsiteX232" fmla="*/ 1165971 w 1365148"/>
              <a:gd name="connsiteY232" fmla="*/ 908612 h 1383677"/>
              <a:gd name="connsiteX233" fmla="*/ 1168436 w 1365148"/>
              <a:gd name="connsiteY233" fmla="*/ 906246 h 1383677"/>
              <a:gd name="connsiteX234" fmla="*/ 1190030 w 1365148"/>
              <a:gd name="connsiteY234" fmla="*/ 903880 h 1383677"/>
              <a:gd name="connsiteX235" fmla="*/ 1211624 w 1365148"/>
              <a:gd name="connsiteY235" fmla="*/ 903880 h 1383677"/>
              <a:gd name="connsiteX236" fmla="*/ 1230753 w 1365148"/>
              <a:gd name="connsiteY236" fmla="*/ 908612 h 1383677"/>
              <a:gd name="connsiteX237" fmla="*/ 1249980 w 1365148"/>
              <a:gd name="connsiteY237" fmla="*/ 913444 h 1383677"/>
              <a:gd name="connsiteX238" fmla="*/ 1269208 w 1365148"/>
              <a:gd name="connsiteY238" fmla="*/ 915810 h 1383677"/>
              <a:gd name="connsiteX239" fmla="*/ 1285970 w 1365148"/>
              <a:gd name="connsiteY239" fmla="*/ 920642 h 1383677"/>
              <a:gd name="connsiteX240" fmla="*/ 1300366 w 1365148"/>
              <a:gd name="connsiteY240" fmla="*/ 875088 h 1383677"/>
              <a:gd name="connsiteX241" fmla="*/ 1271574 w 1365148"/>
              <a:gd name="connsiteY241" fmla="*/ 877454 h 1383677"/>
              <a:gd name="connsiteX242" fmla="*/ 1245149 w 1365148"/>
              <a:gd name="connsiteY242" fmla="*/ 879821 h 1383677"/>
              <a:gd name="connsiteX243" fmla="*/ 1230753 w 1365148"/>
              <a:gd name="connsiteY243" fmla="*/ 877454 h 1383677"/>
              <a:gd name="connsiteX244" fmla="*/ 1216357 w 1365148"/>
              <a:gd name="connsiteY244" fmla="*/ 872623 h 1383677"/>
              <a:gd name="connsiteX245" fmla="*/ 1190030 w 1365148"/>
              <a:gd name="connsiteY245" fmla="*/ 863058 h 1383677"/>
              <a:gd name="connsiteX246" fmla="*/ 1187565 w 1365148"/>
              <a:gd name="connsiteY246" fmla="*/ 860692 h 1383677"/>
              <a:gd name="connsiteX247" fmla="*/ 1187565 w 1365148"/>
              <a:gd name="connsiteY247" fmla="*/ 858227 h 1383677"/>
              <a:gd name="connsiteX248" fmla="*/ 1190030 w 1365148"/>
              <a:gd name="connsiteY248" fmla="*/ 855860 h 1383677"/>
              <a:gd name="connsiteX249" fmla="*/ 1192397 w 1365148"/>
              <a:gd name="connsiteY249" fmla="*/ 855860 h 1383677"/>
              <a:gd name="connsiteX250" fmla="*/ 1209159 w 1365148"/>
              <a:gd name="connsiteY250" fmla="*/ 853494 h 1383677"/>
              <a:gd name="connsiteX251" fmla="*/ 1223555 w 1365148"/>
              <a:gd name="connsiteY251" fmla="*/ 851029 h 1383677"/>
              <a:gd name="connsiteX252" fmla="*/ 1254812 w 1365148"/>
              <a:gd name="connsiteY252" fmla="*/ 843831 h 1383677"/>
              <a:gd name="connsiteX253" fmla="*/ 1281139 w 1365148"/>
              <a:gd name="connsiteY253" fmla="*/ 839098 h 1383677"/>
              <a:gd name="connsiteX254" fmla="*/ 1295535 w 1365148"/>
              <a:gd name="connsiteY254" fmla="*/ 836633 h 1383677"/>
              <a:gd name="connsiteX255" fmla="*/ 1307564 w 1365148"/>
              <a:gd name="connsiteY255" fmla="*/ 836633 h 1383677"/>
              <a:gd name="connsiteX256" fmla="*/ 1317128 w 1365148"/>
              <a:gd name="connsiteY256" fmla="*/ 788712 h 1383677"/>
              <a:gd name="connsiteX257" fmla="*/ 1300366 w 1365148"/>
              <a:gd name="connsiteY257" fmla="*/ 788712 h 1383677"/>
              <a:gd name="connsiteX258" fmla="*/ 1262010 w 1365148"/>
              <a:gd name="connsiteY258" fmla="*/ 791079 h 1383677"/>
              <a:gd name="connsiteX259" fmla="*/ 1226020 w 1365148"/>
              <a:gd name="connsiteY259" fmla="*/ 793445 h 1383677"/>
              <a:gd name="connsiteX260" fmla="*/ 1209159 w 1365148"/>
              <a:gd name="connsiteY260" fmla="*/ 791079 h 1383677"/>
              <a:gd name="connsiteX261" fmla="*/ 1192397 w 1365148"/>
              <a:gd name="connsiteY261" fmla="*/ 786247 h 1383677"/>
              <a:gd name="connsiteX262" fmla="*/ 1190030 w 1365148"/>
              <a:gd name="connsiteY262" fmla="*/ 783881 h 1383677"/>
              <a:gd name="connsiteX263" fmla="*/ 1192397 w 1365148"/>
              <a:gd name="connsiteY263" fmla="*/ 781514 h 1383677"/>
              <a:gd name="connsiteX264" fmla="*/ 1211624 w 1365148"/>
              <a:gd name="connsiteY264" fmla="*/ 774316 h 1383677"/>
              <a:gd name="connsiteX265" fmla="*/ 1230753 w 1365148"/>
              <a:gd name="connsiteY265" fmla="*/ 767118 h 1383677"/>
              <a:gd name="connsiteX266" fmla="*/ 1273941 w 1365148"/>
              <a:gd name="connsiteY266" fmla="*/ 759920 h 1383677"/>
              <a:gd name="connsiteX267" fmla="*/ 1295535 w 1365148"/>
              <a:gd name="connsiteY267" fmla="*/ 755089 h 1383677"/>
              <a:gd name="connsiteX268" fmla="*/ 1319594 w 1365148"/>
              <a:gd name="connsiteY268" fmla="*/ 755089 h 1383677"/>
              <a:gd name="connsiteX269" fmla="*/ 1321960 w 1365148"/>
              <a:gd name="connsiteY269" fmla="*/ 704703 h 1383677"/>
              <a:gd name="connsiteX270" fmla="*/ 1295535 w 1365148"/>
              <a:gd name="connsiteY270" fmla="*/ 711901 h 1383677"/>
              <a:gd name="connsiteX271" fmla="*/ 1271574 w 1365148"/>
              <a:gd name="connsiteY271" fmla="*/ 719099 h 1383677"/>
              <a:gd name="connsiteX272" fmla="*/ 1247614 w 1365148"/>
              <a:gd name="connsiteY272" fmla="*/ 723931 h 1383677"/>
              <a:gd name="connsiteX273" fmla="*/ 1221188 w 1365148"/>
              <a:gd name="connsiteY273" fmla="*/ 721466 h 1383677"/>
              <a:gd name="connsiteX274" fmla="*/ 1218822 w 1365148"/>
              <a:gd name="connsiteY274" fmla="*/ 719099 h 1383677"/>
              <a:gd name="connsiteX275" fmla="*/ 1216357 w 1365148"/>
              <a:gd name="connsiteY275" fmla="*/ 716733 h 1383677"/>
              <a:gd name="connsiteX276" fmla="*/ 1216357 w 1365148"/>
              <a:gd name="connsiteY276" fmla="*/ 714268 h 1383677"/>
              <a:gd name="connsiteX277" fmla="*/ 1218822 w 1365148"/>
              <a:gd name="connsiteY277" fmla="*/ 709535 h 1383677"/>
              <a:gd name="connsiteX278" fmla="*/ 1230753 w 1365148"/>
              <a:gd name="connsiteY278" fmla="*/ 702337 h 1383677"/>
              <a:gd name="connsiteX279" fmla="*/ 1245149 w 1365148"/>
              <a:gd name="connsiteY279" fmla="*/ 695139 h 1383677"/>
              <a:gd name="connsiteX280" fmla="*/ 1271574 w 1365148"/>
              <a:gd name="connsiteY280" fmla="*/ 683109 h 1383677"/>
              <a:gd name="connsiteX281" fmla="*/ 1319594 w 1365148"/>
              <a:gd name="connsiteY281" fmla="*/ 663882 h 1383677"/>
              <a:gd name="connsiteX282" fmla="*/ 1314762 w 1365148"/>
              <a:gd name="connsiteY282" fmla="*/ 625526 h 1383677"/>
              <a:gd name="connsiteX283" fmla="*/ 1298000 w 1365148"/>
              <a:gd name="connsiteY283" fmla="*/ 635090 h 1383677"/>
              <a:gd name="connsiteX284" fmla="*/ 1281139 w 1365148"/>
              <a:gd name="connsiteY284" fmla="*/ 642288 h 1383677"/>
              <a:gd name="connsiteX285" fmla="*/ 1252347 w 1365148"/>
              <a:gd name="connsiteY285" fmla="*/ 649486 h 1383677"/>
              <a:gd name="connsiteX286" fmla="*/ 1237951 w 1365148"/>
              <a:gd name="connsiteY286" fmla="*/ 651951 h 1383677"/>
              <a:gd name="connsiteX287" fmla="*/ 1223555 w 1365148"/>
              <a:gd name="connsiteY287" fmla="*/ 649486 h 1383677"/>
              <a:gd name="connsiteX288" fmla="*/ 1221188 w 1365148"/>
              <a:gd name="connsiteY288" fmla="*/ 647120 h 1383677"/>
              <a:gd name="connsiteX289" fmla="*/ 1221188 w 1365148"/>
              <a:gd name="connsiteY289" fmla="*/ 642288 h 1383677"/>
              <a:gd name="connsiteX290" fmla="*/ 1230753 w 1365148"/>
              <a:gd name="connsiteY290" fmla="*/ 635090 h 1383677"/>
              <a:gd name="connsiteX291" fmla="*/ 1242782 w 1365148"/>
              <a:gd name="connsiteY291" fmla="*/ 625526 h 1383677"/>
              <a:gd name="connsiteX292" fmla="*/ 1269208 w 1365148"/>
              <a:gd name="connsiteY292" fmla="*/ 611130 h 1383677"/>
              <a:gd name="connsiteX293" fmla="*/ 1288337 w 1365148"/>
              <a:gd name="connsiteY293" fmla="*/ 596734 h 1383677"/>
              <a:gd name="connsiteX294" fmla="*/ 1298000 w 1365148"/>
              <a:gd name="connsiteY294" fmla="*/ 591903 h 1383677"/>
              <a:gd name="connsiteX295" fmla="*/ 1307564 w 1365148"/>
              <a:gd name="connsiteY295" fmla="*/ 587170 h 1383677"/>
              <a:gd name="connsiteX296" fmla="*/ 1298000 w 1365148"/>
              <a:gd name="connsiteY296" fmla="*/ 546348 h 1383677"/>
              <a:gd name="connsiteX297" fmla="*/ 1285970 w 1365148"/>
              <a:gd name="connsiteY297" fmla="*/ 560744 h 1383677"/>
              <a:gd name="connsiteX298" fmla="*/ 1271574 w 1365148"/>
              <a:gd name="connsiteY298" fmla="*/ 572774 h 1383677"/>
              <a:gd name="connsiteX299" fmla="*/ 1262010 w 1365148"/>
              <a:gd name="connsiteY299" fmla="*/ 579972 h 1383677"/>
              <a:gd name="connsiteX300" fmla="*/ 1252347 w 1365148"/>
              <a:gd name="connsiteY300" fmla="*/ 587170 h 1383677"/>
              <a:gd name="connsiteX301" fmla="*/ 1240416 w 1365148"/>
              <a:gd name="connsiteY301" fmla="*/ 591903 h 1383677"/>
              <a:gd name="connsiteX302" fmla="*/ 1235584 w 1365148"/>
              <a:gd name="connsiteY302" fmla="*/ 591903 h 1383677"/>
              <a:gd name="connsiteX303" fmla="*/ 1230753 w 1365148"/>
              <a:gd name="connsiteY303" fmla="*/ 589536 h 1383677"/>
              <a:gd name="connsiteX304" fmla="*/ 1226020 w 1365148"/>
              <a:gd name="connsiteY304" fmla="*/ 584803 h 1383677"/>
              <a:gd name="connsiteX305" fmla="*/ 1226020 w 1365148"/>
              <a:gd name="connsiteY305" fmla="*/ 579972 h 1383677"/>
              <a:gd name="connsiteX306" fmla="*/ 1228386 w 1365148"/>
              <a:gd name="connsiteY306" fmla="*/ 575140 h 1383677"/>
              <a:gd name="connsiteX307" fmla="*/ 1230753 w 1365148"/>
              <a:gd name="connsiteY307" fmla="*/ 570407 h 1383677"/>
              <a:gd name="connsiteX308" fmla="*/ 1237951 w 1365148"/>
              <a:gd name="connsiteY308" fmla="*/ 560744 h 1383677"/>
              <a:gd name="connsiteX309" fmla="*/ 1245149 w 1365148"/>
              <a:gd name="connsiteY309" fmla="*/ 553546 h 1383677"/>
              <a:gd name="connsiteX310" fmla="*/ 1266743 w 1365148"/>
              <a:gd name="connsiteY310" fmla="*/ 534418 h 1383677"/>
              <a:gd name="connsiteX311" fmla="*/ 1276406 w 1365148"/>
              <a:gd name="connsiteY311" fmla="*/ 522388 h 1383677"/>
              <a:gd name="connsiteX312" fmla="*/ 1281139 w 1365148"/>
              <a:gd name="connsiteY312" fmla="*/ 520022 h 1383677"/>
              <a:gd name="connsiteX313" fmla="*/ 1288337 w 1365148"/>
              <a:gd name="connsiteY313" fmla="*/ 517557 h 1383677"/>
              <a:gd name="connsiteX314" fmla="*/ 1271574 w 1365148"/>
              <a:gd name="connsiteY314" fmla="*/ 476834 h 1383677"/>
              <a:gd name="connsiteX315" fmla="*/ 1264376 w 1365148"/>
              <a:gd name="connsiteY315" fmla="*/ 484032 h 1383677"/>
              <a:gd name="connsiteX316" fmla="*/ 1249980 w 1365148"/>
              <a:gd name="connsiteY316" fmla="*/ 493596 h 1383677"/>
              <a:gd name="connsiteX317" fmla="*/ 1237951 w 1365148"/>
              <a:gd name="connsiteY317" fmla="*/ 503161 h 1383677"/>
              <a:gd name="connsiteX318" fmla="*/ 1230753 w 1365148"/>
              <a:gd name="connsiteY318" fmla="*/ 507992 h 1383677"/>
              <a:gd name="connsiteX319" fmla="*/ 1226020 w 1365148"/>
              <a:gd name="connsiteY319" fmla="*/ 510359 h 1383677"/>
              <a:gd name="connsiteX320" fmla="*/ 1218822 w 1365148"/>
              <a:gd name="connsiteY320" fmla="*/ 507992 h 1383677"/>
              <a:gd name="connsiteX321" fmla="*/ 1216357 w 1365148"/>
              <a:gd name="connsiteY321" fmla="*/ 503161 h 1383677"/>
              <a:gd name="connsiteX322" fmla="*/ 1213990 w 1365148"/>
              <a:gd name="connsiteY322" fmla="*/ 498428 h 1383677"/>
              <a:gd name="connsiteX323" fmla="*/ 1213990 w 1365148"/>
              <a:gd name="connsiteY323" fmla="*/ 491230 h 1383677"/>
              <a:gd name="connsiteX324" fmla="*/ 1218822 w 1365148"/>
              <a:gd name="connsiteY324" fmla="*/ 481567 h 1383677"/>
              <a:gd name="connsiteX325" fmla="*/ 1226020 w 1365148"/>
              <a:gd name="connsiteY325" fmla="*/ 472002 h 1383677"/>
              <a:gd name="connsiteX326" fmla="*/ 1235584 w 1365148"/>
              <a:gd name="connsiteY326" fmla="*/ 462438 h 1383677"/>
              <a:gd name="connsiteX327" fmla="*/ 1245149 w 1365148"/>
              <a:gd name="connsiteY327" fmla="*/ 455240 h 1383677"/>
              <a:gd name="connsiteX328" fmla="*/ 1252347 w 1365148"/>
              <a:gd name="connsiteY328" fmla="*/ 452775 h 1383677"/>
              <a:gd name="connsiteX329" fmla="*/ 1259545 w 1365148"/>
              <a:gd name="connsiteY329" fmla="*/ 450409 h 1383677"/>
              <a:gd name="connsiteX330" fmla="*/ 1245149 w 1365148"/>
              <a:gd name="connsiteY330" fmla="*/ 423983 h 1383677"/>
              <a:gd name="connsiteX331" fmla="*/ 1235584 w 1365148"/>
              <a:gd name="connsiteY331" fmla="*/ 431181 h 1383677"/>
              <a:gd name="connsiteX332" fmla="*/ 1226020 w 1365148"/>
              <a:gd name="connsiteY332" fmla="*/ 433646 h 1383677"/>
              <a:gd name="connsiteX333" fmla="*/ 1216357 w 1365148"/>
              <a:gd name="connsiteY333" fmla="*/ 436013 h 1383677"/>
              <a:gd name="connsiteX334" fmla="*/ 1211624 w 1365148"/>
              <a:gd name="connsiteY334" fmla="*/ 433646 h 1383677"/>
              <a:gd name="connsiteX335" fmla="*/ 1206792 w 1365148"/>
              <a:gd name="connsiteY335" fmla="*/ 431181 h 1383677"/>
              <a:gd name="connsiteX336" fmla="*/ 1204426 w 1365148"/>
              <a:gd name="connsiteY336" fmla="*/ 421617 h 1383677"/>
              <a:gd name="connsiteX337" fmla="*/ 1204426 w 1365148"/>
              <a:gd name="connsiteY337" fmla="*/ 414419 h 1383677"/>
              <a:gd name="connsiteX338" fmla="*/ 1209159 w 1365148"/>
              <a:gd name="connsiteY338" fmla="*/ 409587 h 1383677"/>
              <a:gd name="connsiteX339" fmla="*/ 1216357 w 1365148"/>
              <a:gd name="connsiteY339" fmla="*/ 402389 h 1383677"/>
              <a:gd name="connsiteX340" fmla="*/ 1226020 w 1365148"/>
              <a:gd name="connsiteY340" fmla="*/ 392825 h 1383677"/>
              <a:gd name="connsiteX341" fmla="*/ 1211624 w 1365148"/>
              <a:gd name="connsiteY341" fmla="*/ 371231 h 1383677"/>
              <a:gd name="connsiteX342" fmla="*/ 1206792 w 1365148"/>
              <a:gd name="connsiteY342" fmla="*/ 376063 h 1383677"/>
              <a:gd name="connsiteX343" fmla="*/ 1197228 w 1365148"/>
              <a:gd name="connsiteY343" fmla="*/ 380796 h 1383677"/>
              <a:gd name="connsiteX344" fmla="*/ 1180367 w 1365148"/>
              <a:gd name="connsiteY344" fmla="*/ 380796 h 1383677"/>
              <a:gd name="connsiteX345" fmla="*/ 1175634 w 1365148"/>
              <a:gd name="connsiteY345" fmla="*/ 378429 h 1383677"/>
              <a:gd name="connsiteX346" fmla="*/ 1173169 w 1365148"/>
              <a:gd name="connsiteY346" fmla="*/ 373598 h 1383677"/>
              <a:gd name="connsiteX347" fmla="*/ 1175634 w 1365148"/>
              <a:gd name="connsiteY347" fmla="*/ 364033 h 1383677"/>
              <a:gd name="connsiteX348" fmla="*/ 1178001 w 1365148"/>
              <a:gd name="connsiteY348" fmla="*/ 356835 h 1383677"/>
              <a:gd name="connsiteX349" fmla="*/ 1190030 w 1365148"/>
              <a:gd name="connsiteY349" fmla="*/ 344806 h 1383677"/>
              <a:gd name="connsiteX350" fmla="*/ 1192397 w 1365148"/>
              <a:gd name="connsiteY350" fmla="*/ 340073 h 1383677"/>
              <a:gd name="connsiteX351" fmla="*/ 1173169 w 1365148"/>
              <a:gd name="connsiteY351" fmla="*/ 316014 h 1383677"/>
              <a:gd name="connsiteX352" fmla="*/ 1163605 w 1365148"/>
              <a:gd name="connsiteY352" fmla="*/ 320846 h 1383677"/>
              <a:gd name="connsiteX353" fmla="*/ 1154040 w 1365148"/>
              <a:gd name="connsiteY353" fmla="*/ 328043 h 1383677"/>
              <a:gd name="connsiteX354" fmla="*/ 1142011 w 1365148"/>
              <a:gd name="connsiteY354" fmla="*/ 328043 h 1383677"/>
              <a:gd name="connsiteX355" fmla="*/ 1139644 w 1365148"/>
              <a:gd name="connsiteY355" fmla="*/ 323212 h 1383677"/>
              <a:gd name="connsiteX356" fmla="*/ 1137179 w 1365148"/>
              <a:gd name="connsiteY356" fmla="*/ 316014 h 1383677"/>
              <a:gd name="connsiteX357" fmla="*/ 1142011 w 1365148"/>
              <a:gd name="connsiteY357" fmla="*/ 308816 h 1383677"/>
              <a:gd name="connsiteX358" fmla="*/ 1146842 w 1365148"/>
              <a:gd name="connsiteY358" fmla="*/ 301618 h 1383677"/>
              <a:gd name="connsiteX359" fmla="*/ 1156407 w 1365148"/>
              <a:gd name="connsiteY359" fmla="*/ 294420 h 1383677"/>
              <a:gd name="connsiteX360" fmla="*/ 1144377 w 1365148"/>
              <a:gd name="connsiteY360" fmla="*/ 280024 h 1383677"/>
              <a:gd name="connsiteX361" fmla="*/ 1137179 w 1365148"/>
              <a:gd name="connsiteY361" fmla="*/ 284856 h 1383677"/>
              <a:gd name="connsiteX362" fmla="*/ 1129981 w 1365148"/>
              <a:gd name="connsiteY362" fmla="*/ 289687 h 1383677"/>
              <a:gd name="connsiteX363" fmla="*/ 1120417 w 1365148"/>
              <a:gd name="connsiteY363" fmla="*/ 289687 h 1383677"/>
              <a:gd name="connsiteX364" fmla="*/ 1115586 w 1365148"/>
              <a:gd name="connsiteY364" fmla="*/ 287222 h 1383677"/>
              <a:gd name="connsiteX365" fmla="*/ 1110853 w 1365148"/>
              <a:gd name="connsiteY365" fmla="*/ 287222 h 1383677"/>
              <a:gd name="connsiteX366" fmla="*/ 1110853 w 1365148"/>
              <a:gd name="connsiteY366" fmla="*/ 282489 h 1383677"/>
              <a:gd name="connsiteX367" fmla="*/ 1113219 w 1365148"/>
              <a:gd name="connsiteY367" fmla="*/ 280024 h 1383677"/>
              <a:gd name="connsiteX368" fmla="*/ 1113219 w 1365148"/>
              <a:gd name="connsiteY368" fmla="*/ 272826 h 1383677"/>
              <a:gd name="connsiteX369" fmla="*/ 1120417 w 1365148"/>
              <a:gd name="connsiteY369" fmla="*/ 265628 h 1383677"/>
              <a:gd name="connsiteX370" fmla="*/ 1125248 w 1365148"/>
              <a:gd name="connsiteY370" fmla="*/ 260895 h 1383677"/>
              <a:gd name="connsiteX371" fmla="*/ 1098823 w 1365148"/>
              <a:gd name="connsiteY371" fmla="*/ 236837 h 1383677"/>
              <a:gd name="connsiteX372" fmla="*/ 1072398 w 1365148"/>
              <a:gd name="connsiteY372" fmla="*/ 215243 h 1383677"/>
              <a:gd name="connsiteX373" fmla="*/ 1046071 w 1365148"/>
              <a:gd name="connsiteY373" fmla="*/ 193649 h 1383677"/>
              <a:gd name="connsiteX374" fmla="*/ 1017279 w 1365148"/>
              <a:gd name="connsiteY374" fmla="*/ 172055 h 1383677"/>
              <a:gd name="connsiteX375" fmla="*/ 981289 w 1365148"/>
              <a:gd name="connsiteY375" fmla="*/ 150461 h 1383677"/>
              <a:gd name="connsiteX376" fmla="*/ 942834 w 1365148"/>
              <a:gd name="connsiteY376" fmla="*/ 131332 h 1383677"/>
              <a:gd name="connsiteX377" fmla="*/ 904478 w 1365148"/>
              <a:gd name="connsiteY377" fmla="*/ 112105 h 1383677"/>
              <a:gd name="connsiteX378" fmla="*/ 866122 w 1365148"/>
              <a:gd name="connsiteY378" fmla="*/ 95343 h 1383677"/>
              <a:gd name="connsiteX379" fmla="*/ 825300 w 1365148"/>
              <a:gd name="connsiteY379" fmla="*/ 80947 h 1383677"/>
              <a:gd name="connsiteX380" fmla="*/ 784479 w 1365148"/>
              <a:gd name="connsiteY380" fmla="*/ 71284 h 1383677"/>
              <a:gd name="connsiteX381" fmla="*/ 743756 w 1365148"/>
              <a:gd name="connsiteY381" fmla="*/ 64086 h 1383677"/>
              <a:gd name="connsiteX382" fmla="*/ 700569 w 1365148"/>
              <a:gd name="connsiteY382" fmla="*/ 64086 h 1383677"/>
              <a:gd name="connsiteX383" fmla="*/ 698202 w 1365148"/>
              <a:gd name="connsiteY383" fmla="*/ 66551 h 1383677"/>
              <a:gd name="connsiteX384" fmla="*/ 695737 w 1365148"/>
              <a:gd name="connsiteY384" fmla="*/ 68917 h 1383677"/>
              <a:gd name="connsiteX385" fmla="*/ 691004 w 1365148"/>
              <a:gd name="connsiteY385" fmla="*/ 71284 h 1383677"/>
              <a:gd name="connsiteX386" fmla="*/ 686173 w 1365148"/>
              <a:gd name="connsiteY386" fmla="*/ 68917 h 1383677"/>
              <a:gd name="connsiteX387" fmla="*/ 681341 w 1365148"/>
              <a:gd name="connsiteY387" fmla="*/ 64086 h 1383677"/>
              <a:gd name="connsiteX388" fmla="*/ 347412 w 1365148"/>
              <a:gd name="connsiteY388" fmla="*/ 36745 h 1383677"/>
              <a:gd name="connsiteX389" fmla="*/ 347868 w 1365148"/>
              <a:gd name="connsiteY389" fmla="*/ 37759 h 1383677"/>
              <a:gd name="connsiteX390" fmla="*/ 350235 w 1365148"/>
              <a:gd name="connsiteY390" fmla="*/ 44957 h 1383677"/>
              <a:gd name="connsiteX391" fmla="*/ 347868 w 1365148"/>
              <a:gd name="connsiteY391" fmla="*/ 52155 h 1383677"/>
              <a:gd name="connsiteX392" fmla="*/ 345502 w 1365148"/>
              <a:gd name="connsiteY392" fmla="*/ 56888 h 1383677"/>
              <a:gd name="connsiteX393" fmla="*/ 340670 w 1365148"/>
              <a:gd name="connsiteY393" fmla="*/ 59353 h 1383677"/>
              <a:gd name="connsiteX394" fmla="*/ 333472 w 1365148"/>
              <a:gd name="connsiteY394" fmla="*/ 61719 h 1383677"/>
              <a:gd name="connsiteX395" fmla="*/ 326275 w 1365148"/>
              <a:gd name="connsiteY395" fmla="*/ 61719 h 1383677"/>
              <a:gd name="connsiteX396" fmla="*/ 321443 w 1365148"/>
              <a:gd name="connsiteY396" fmla="*/ 56888 h 1383677"/>
              <a:gd name="connsiteX397" fmla="*/ 317144 w 1365148"/>
              <a:gd name="connsiteY397" fmla="*/ 50350 h 1383677"/>
              <a:gd name="connsiteX398" fmla="*/ 347412 w 1365148"/>
              <a:gd name="connsiteY398" fmla="*/ 36745 h 1383677"/>
              <a:gd name="connsiteX399" fmla="*/ 626223 w 1365148"/>
              <a:gd name="connsiteY399" fmla="*/ 30561 h 1383677"/>
              <a:gd name="connsiteX400" fmla="*/ 647816 w 1365148"/>
              <a:gd name="connsiteY400" fmla="*/ 30561 h 1383677"/>
              <a:gd name="connsiteX401" fmla="*/ 669410 w 1365148"/>
              <a:gd name="connsiteY401" fmla="*/ 35294 h 1383677"/>
              <a:gd name="connsiteX402" fmla="*/ 748588 w 1365148"/>
              <a:gd name="connsiteY402" fmla="*/ 35294 h 1383677"/>
              <a:gd name="connsiteX403" fmla="*/ 772548 w 1365148"/>
              <a:gd name="connsiteY403" fmla="*/ 40125 h 1383677"/>
              <a:gd name="connsiteX404" fmla="*/ 825300 w 1365148"/>
              <a:gd name="connsiteY404" fmla="*/ 49690 h 1383677"/>
              <a:gd name="connsiteX405" fmla="*/ 873320 w 1365148"/>
              <a:gd name="connsiteY405" fmla="*/ 64086 h 1383677"/>
              <a:gd name="connsiteX406" fmla="*/ 930904 w 1365148"/>
              <a:gd name="connsiteY406" fmla="*/ 85680 h 1383677"/>
              <a:gd name="connsiteX407" fmla="*/ 988487 w 1365148"/>
              <a:gd name="connsiteY407" fmla="*/ 114471 h 1383677"/>
              <a:gd name="connsiteX408" fmla="*/ 1046071 w 1365148"/>
              <a:gd name="connsiteY408" fmla="*/ 143263 h 1383677"/>
              <a:gd name="connsiteX409" fmla="*/ 1072398 w 1365148"/>
              <a:gd name="connsiteY409" fmla="*/ 160124 h 1383677"/>
              <a:gd name="connsiteX410" fmla="*/ 1096457 w 1365148"/>
              <a:gd name="connsiteY410" fmla="*/ 179253 h 1383677"/>
              <a:gd name="connsiteX411" fmla="*/ 1139644 w 1365148"/>
              <a:gd name="connsiteY411" fmla="*/ 215243 h 1383677"/>
              <a:gd name="connsiteX412" fmla="*/ 1180367 w 1365148"/>
              <a:gd name="connsiteY412" fmla="*/ 253697 h 1383677"/>
              <a:gd name="connsiteX413" fmla="*/ 1218822 w 1365148"/>
              <a:gd name="connsiteY413" fmla="*/ 296885 h 1383677"/>
              <a:gd name="connsiteX414" fmla="*/ 1252347 w 1365148"/>
              <a:gd name="connsiteY414" fmla="*/ 342439 h 1383677"/>
              <a:gd name="connsiteX415" fmla="*/ 1281139 w 1365148"/>
              <a:gd name="connsiteY415" fmla="*/ 392825 h 1383677"/>
              <a:gd name="connsiteX416" fmla="*/ 1307564 w 1365148"/>
              <a:gd name="connsiteY416" fmla="*/ 443211 h 1383677"/>
              <a:gd name="connsiteX417" fmla="*/ 1329158 w 1365148"/>
              <a:gd name="connsiteY417" fmla="*/ 495963 h 1383677"/>
              <a:gd name="connsiteX418" fmla="*/ 1345920 w 1365148"/>
              <a:gd name="connsiteY418" fmla="*/ 548813 h 1383677"/>
              <a:gd name="connsiteX419" fmla="*/ 1355583 w 1365148"/>
              <a:gd name="connsiteY419" fmla="*/ 603932 h 1383677"/>
              <a:gd name="connsiteX420" fmla="*/ 1362781 w 1365148"/>
              <a:gd name="connsiteY420" fmla="*/ 656684 h 1383677"/>
              <a:gd name="connsiteX421" fmla="*/ 1365148 w 1365148"/>
              <a:gd name="connsiteY421" fmla="*/ 711901 h 1383677"/>
              <a:gd name="connsiteX422" fmla="*/ 1362781 w 1365148"/>
              <a:gd name="connsiteY422" fmla="*/ 767118 h 1383677"/>
              <a:gd name="connsiteX423" fmla="*/ 1357950 w 1365148"/>
              <a:gd name="connsiteY423" fmla="*/ 819871 h 1383677"/>
              <a:gd name="connsiteX424" fmla="*/ 1348385 w 1365148"/>
              <a:gd name="connsiteY424" fmla="*/ 872623 h 1383677"/>
              <a:gd name="connsiteX425" fmla="*/ 1333990 w 1365148"/>
              <a:gd name="connsiteY425" fmla="*/ 923008 h 1383677"/>
              <a:gd name="connsiteX426" fmla="*/ 1314762 w 1365148"/>
              <a:gd name="connsiteY426" fmla="*/ 973394 h 1383677"/>
              <a:gd name="connsiteX427" fmla="*/ 1293168 w 1365148"/>
              <a:gd name="connsiteY427" fmla="*/ 1021413 h 1383677"/>
              <a:gd name="connsiteX428" fmla="*/ 1266743 w 1365148"/>
              <a:gd name="connsiteY428" fmla="*/ 1066967 h 1383677"/>
              <a:gd name="connsiteX429" fmla="*/ 1235584 w 1365148"/>
              <a:gd name="connsiteY429" fmla="*/ 1110155 h 1383677"/>
              <a:gd name="connsiteX430" fmla="*/ 1201961 w 1365148"/>
              <a:gd name="connsiteY430" fmla="*/ 1153343 h 1383677"/>
              <a:gd name="connsiteX431" fmla="*/ 1165971 w 1365148"/>
              <a:gd name="connsiteY431" fmla="*/ 1191798 h 1383677"/>
              <a:gd name="connsiteX432" fmla="*/ 1125248 w 1365148"/>
              <a:gd name="connsiteY432" fmla="*/ 1225322 h 1383677"/>
              <a:gd name="connsiteX433" fmla="*/ 1079596 w 1365148"/>
              <a:gd name="connsiteY433" fmla="*/ 1256579 h 1383677"/>
              <a:gd name="connsiteX434" fmla="*/ 1031675 w 1365148"/>
              <a:gd name="connsiteY434" fmla="*/ 1285371 h 1383677"/>
              <a:gd name="connsiteX435" fmla="*/ 990854 w 1365148"/>
              <a:gd name="connsiteY435" fmla="*/ 1306965 h 1383677"/>
              <a:gd name="connsiteX436" fmla="*/ 947666 w 1365148"/>
              <a:gd name="connsiteY436" fmla="*/ 1323727 h 1383677"/>
              <a:gd name="connsiteX437" fmla="*/ 904478 w 1365148"/>
              <a:gd name="connsiteY437" fmla="*/ 1340489 h 1383677"/>
              <a:gd name="connsiteX438" fmla="*/ 858924 w 1365148"/>
              <a:gd name="connsiteY438" fmla="*/ 1352519 h 1383677"/>
              <a:gd name="connsiteX439" fmla="*/ 815736 w 1365148"/>
              <a:gd name="connsiteY439" fmla="*/ 1364548 h 1383677"/>
              <a:gd name="connsiteX440" fmla="*/ 770182 w 1365148"/>
              <a:gd name="connsiteY440" fmla="*/ 1371746 h 1383677"/>
              <a:gd name="connsiteX441" fmla="*/ 724529 w 1365148"/>
              <a:gd name="connsiteY441" fmla="*/ 1378944 h 1383677"/>
              <a:gd name="connsiteX442" fmla="*/ 676608 w 1365148"/>
              <a:gd name="connsiteY442" fmla="*/ 1381311 h 1383677"/>
              <a:gd name="connsiteX443" fmla="*/ 630955 w 1365148"/>
              <a:gd name="connsiteY443" fmla="*/ 1383677 h 1383677"/>
              <a:gd name="connsiteX444" fmla="*/ 585401 w 1365148"/>
              <a:gd name="connsiteY444" fmla="*/ 1381311 h 1383677"/>
              <a:gd name="connsiteX445" fmla="*/ 539847 w 1365148"/>
              <a:gd name="connsiteY445" fmla="*/ 1376479 h 1383677"/>
              <a:gd name="connsiteX446" fmla="*/ 494194 w 1365148"/>
              <a:gd name="connsiteY446" fmla="*/ 1369281 h 1383677"/>
              <a:gd name="connsiteX447" fmla="*/ 448640 w 1365148"/>
              <a:gd name="connsiteY447" fmla="*/ 1359717 h 1383677"/>
              <a:gd name="connsiteX448" fmla="*/ 405452 w 1365148"/>
              <a:gd name="connsiteY448" fmla="*/ 1347687 h 1383677"/>
              <a:gd name="connsiteX449" fmla="*/ 359898 w 1365148"/>
              <a:gd name="connsiteY449" fmla="*/ 1330925 h 1383677"/>
              <a:gd name="connsiteX450" fmla="*/ 319077 w 1365148"/>
              <a:gd name="connsiteY450" fmla="*/ 1314163 h 1383677"/>
              <a:gd name="connsiteX451" fmla="*/ 316710 w 1365148"/>
              <a:gd name="connsiteY451" fmla="*/ 1311698 h 1383677"/>
              <a:gd name="connsiteX452" fmla="*/ 309512 w 1365148"/>
              <a:gd name="connsiteY452" fmla="*/ 1311698 h 1383677"/>
              <a:gd name="connsiteX453" fmla="*/ 304681 w 1365148"/>
              <a:gd name="connsiteY453" fmla="*/ 1306965 h 1383677"/>
              <a:gd name="connsiteX454" fmla="*/ 271057 w 1365148"/>
              <a:gd name="connsiteY454" fmla="*/ 1287737 h 1383677"/>
              <a:gd name="connsiteX455" fmla="*/ 237532 w 1365148"/>
              <a:gd name="connsiteY455" fmla="*/ 1266144 h 1383677"/>
              <a:gd name="connsiteX456" fmla="*/ 208741 w 1365148"/>
              <a:gd name="connsiteY456" fmla="*/ 1242183 h 1383677"/>
              <a:gd name="connsiteX457" fmla="*/ 179949 w 1365148"/>
              <a:gd name="connsiteY457" fmla="*/ 1215758 h 1383677"/>
              <a:gd name="connsiteX458" fmla="*/ 153523 w 1365148"/>
              <a:gd name="connsiteY458" fmla="*/ 1186966 h 1383677"/>
              <a:gd name="connsiteX459" fmla="*/ 127098 w 1365148"/>
              <a:gd name="connsiteY459" fmla="*/ 1155808 h 1383677"/>
              <a:gd name="connsiteX460" fmla="*/ 105504 w 1365148"/>
              <a:gd name="connsiteY460" fmla="*/ 1124551 h 1383677"/>
              <a:gd name="connsiteX461" fmla="*/ 83910 w 1365148"/>
              <a:gd name="connsiteY461" fmla="*/ 1088561 h 1383677"/>
              <a:gd name="connsiteX462" fmla="*/ 67148 w 1365148"/>
              <a:gd name="connsiteY462" fmla="*/ 1055036 h 1383677"/>
              <a:gd name="connsiteX463" fmla="*/ 50385 w 1365148"/>
              <a:gd name="connsiteY463" fmla="*/ 1019047 h 1383677"/>
              <a:gd name="connsiteX464" fmla="*/ 35990 w 1365148"/>
              <a:gd name="connsiteY464" fmla="*/ 980592 h 1383677"/>
              <a:gd name="connsiteX465" fmla="*/ 23960 w 1365148"/>
              <a:gd name="connsiteY465" fmla="*/ 942236 h 1383677"/>
              <a:gd name="connsiteX466" fmla="*/ 14396 w 1365148"/>
              <a:gd name="connsiteY466" fmla="*/ 903880 h 1383677"/>
              <a:gd name="connsiteX467" fmla="*/ 7198 w 1365148"/>
              <a:gd name="connsiteY467" fmla="*/ 865425 h 1383677"/>
              <a:gd name="connsiteX468" fmla="*/ 2366 w 1365148"/>
              <a:gd name="connsiteY468" fmla="*/ 827069 h 1383677"/>
              <a:gd name="connsiteX469" fmla="*/ 0 w 1365148"/>
              <a:gd name="connsiteY469" fmla="*/ 786247 h 1383677"/>
              <a:gd name="connsiteX470" fmla="*/ 0 w 1365148"/>
              <a:gd name="connsiteY470" fmla="*/ 745525 h 1383677"/>
              <a:gd name="connsiteX471" fmla="*/ 0 w 1365148"/>
              <a:gd name="connsiteY471" fmla="*/ 704703 h 1383677"/>
              <a:gd name="connsiteX472" fmla="*/ 4733 w 1365148"/>
              <a:gd name="connsiteY472" fmla="*/ 663882 h 1383677"/>
              <a:gd name="connsiteX473" fmla="*/ 9564 w 1365148"/>
              <a:gd name="connsiteY473" fmla="*/ 623159 h 1383677"/>
              <a:gd name="connsiteX474" fmla="*/ 16762 w 1365148"/>
              <a:gd name="connsiteY474" fmla="*/ 582338 h 1383677"/>
              <a:gd name="connsiteX475" fmla="*/ 28792 w 1365148"/>
              <a:gd name="connsiteY475" fmla="*/ 541616 h 1383677"/>
              <a:gd name="connsiteX476" fmla="*/ 40722 w 1365148"/>
              <a:gd name="connsiteY476" fmla="*/ 500794 h 1383677"/>
              <a:gd name="connsiteX477" fmla="*/ 55118 w 1365148"/>
              <a:gd name="connsiteY477" fmla="*/ 459973 h 1383677"/>
              <a:gd name="connsiteX478" fmla="*/ 71979 w 1365148"/>
              <a:gd name="connsiteY478" fmla="*/ 421617 h 1383677"/>
              <a:gd name="connsiteX479" fmla="*/ 88742 w 1365148"/>
              <a:gd name="connsiteY479" fmla="*/ 385627 h 1383677"/>
              <a:gd name="connsiteX480" fmla="*/ 110336 w 1365148"/>
              <a:gd name="connsiteY480" fmla="*/ 349637 h 1383677"/>
              <a:gd name="connsiteX481" fmla="*/ 134296 w 1365148"/>
              <a:gd name="connsiteY481" fmla="*/ 313648 h 1383677"/>
              <a:gd name="connsiteX482" fmla="*/ 158355 w 1365148"/>
              <a:gd name="connsiteY482" fmla="*/ 280024 h 1383677"/>
              <a:gd name="connsiteX483" fmla="*/ 184682 w 1365148"/>
              <a:gd name="connsiteY483" fmla="*/ 248866 h 1383677"/>
              <a:gd name="connsiteX484" fmla="*/ 213474 w 1365148"/>
              <a:gd name="connsiteY484" fmla="*/ 220074 h 1383677"/>
              <a:gd name="connsiteX485" fmla="*/ 244730 w 1365148"/>
              <a:gd name="connsiteY485" fmla="*/ 191282 h 1383677"/>
              <a:gd name="connsiteX486" fmla="*/ 273522 w 1365148"/>
              <a:gd name="connsiteY486" fmla="*/ 169689 h 1383677"/>
              <a:gd name="connsiteX487" fmla="*/ 302314 w 1365148"/>
              <a:gd name="connsiteY487" fmla="*/ 150461 h 1383677"/>
              <a:gd name="connsiteX488" fmla="*/ 333472 w 1365148"/>
              <a:gd name="connsiteY488" fmla="*/ 133699 h 1383677"/>
              <a:gd name="connsiteX489" fmla="*/ 364631 w 1365148"/>
              <a:gd name="connsiteY489" fmla="*/ 116936 h 1383677"/>
              <a:gd name="connsiteX490" fmla="*/ 427046 w 1365148"/>
              <a:gd name="connsiteY490" fmla="*/ 88145 h 1383677"/>
              <a:gd name="connsiteX491" fmla="*/ 494194 w 1365148"/>
              <a:gd name="connsiteY491" fmla="*/ 64086 h 1383677"/>
              <a:gd name="connsiteX492" fmla="*/ 532649 w 1365148"/>
              <a:gd name="connsiteY492" fmla="*/ 49690 h 1383677"/>
              <a:gd name="connsiteX493" fmla="*/ 578203 w 1365148"/>
              <a:gd name="connsiteY493" fmla="*/ 37759 h 1383677"/>
              <a:gd name="connsiteX494" fmla="*/ 602164 w 1365148"/>
              <a:gd name="connsiteY494" fmla="*/ 32927 h 1383677"/>
              <a:gd name="connsiteX495" fmla="*/ 626223 w 1365148"/>
              <a:gd name="connsiteY495" fmla="*/ 30561 h 1383677"/>
              <a:gd name="connsiteX496" fmla="*/ 498438 w 1365148"/>
              <a:gd name="connsiteY496" fmla="*/ 0 h 1383677"/>
              <a:gd name="connsiteX497" fmla="*/ 515080 w 1365148"/>
              <a:gd name="connsiteY497" fmla="*/ 12 h 1383677"/>
              <a:gd name="connsiteX498" fmla="*/ 508590 w 1365148"/>
              <a:gd name="connsiteY498" fmla="*/ 6502 h 1383677"/>
              <a:gd name="connsiteX499" fmla="*/ 501392 w 1365148"/>
              <a:gd name="connsiteY499" fmla="*/ 11334 h 1383677"/>
              <a:gd name="connsiteX500" fmla="*/ 491828 w 1365148"/>
              <a:gd name="connsiteY500" fmla="*/ 11334 h 1383677"/>
              <a:gd name="connsiteX501" fmla="*/ 484630 w 1365148"/>
              <a:gd name="connsiteY501" fmla="*/ 6502 h 1383677"/>
              <a:gd name="connsiteX502" fmla="*/ 477432 w 1365148"/>
              <a:gd name="connsiteY502" fmla="*/ 4136 h 1383677"/>
              <a:gd name="connsiteX503" fmla="*/ 476285 w 1365148"/>
              <a:gd name="connsiteY503" fmla="*/ 2410 h 1383677"/>
              <a:gd name="connsiteX504" fmla="*/ 498438 w 1365148"/>
              <a:gd name="connsiteY504" fmla="*/ 0 h 1383677"/>
              <a:gd name="connsiteX0" fmla="*/ 1144377 w 1365148"/>
              <a:gd name="connsiteY0" fmla="*/ 162491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1144377 w 1365148"/>
              <a:gd name="connsiteY5" fmla="*/ 162491 h 1383677"/>
              <a:gd name="connsiteX6" fmla="*/ 681341 w 1365148"/>
              <a:gd name="connsiteY6" fmla="*/ 64086 h 1383677"/>
              <a:gd name="connsiteX7" fmla="*/ 645351 w 1365148"/>
              <a:gd name="connsiteY7" fmla="*/ 68917 h 1383677"/>
              <a:gd name="connsiteX8" fmla="*/ 609362 w 1365148"/>
              <a:gd name="connsiteY8" fmla="*/ 78482 h 1383677"/>
              <a:gd name="connsiteX9" fmla="*/ 602164 w 1365148"/>
              <a:gd name="connsiteY9" fmla="*/ 78482 h 1383677"/>
              <a:gd name="connsiteX10" fmla="*/ 597431 w 1365148"/>
              <a:gd name="connsiteY10" fmla="*/ 76115 h 1383677"/>
              <a:gd name="connsiteX11" fmla="*/ 594966 w 1365148"/>
              <a:gd name="connsiteY11" fmla="*/ 71284 h 1383677"/>
              <a:gd name="connsiteX12" fmla="*/ 592599 w 1365148"/>
              <a:gd name="connsiteY12" fmla="*/ 66551 h 1383677"/>
              <a:gd name="connsiteX13" fmla="*/ 566174 w 1365148"/>
              <a:gd name="connsiteY13" fmla="*/ 73749 h 1383677"/>
              <a:gd name="connsiteX14" fmla="*/ 508590 w 1365148"/>
              <a:gd name="connsiteY14" fmla="*/ 90511 h 1383677"/>
              <a:gd name="connsiteX15" fmla="*/ 453471 w 1365148"/>
              <a:gd name="connsiteY15" fmla="*/ 114471 h 1383677"/>
              <a:gd name="connsiteX16" fmla="*/ 386225 w 1365148"/>
              <a:gd name="connsiteY16" fmla="*/ 143263 h 1383677"/>
              <a:gd name="connsiteX17" fmla="*/ 355066 w 1365148"/>
              <a:gd name="connsiteY17" fmla="*/ 157659 h 1383677"/>
              <a:gd name="connsiteX18" fmla="*/ 326275 w 1365148"/>
              <a:gd name="connsiteY18" fmla="*/ 176886 h 1383677"/>
              <a:gd name="connsiteX19" fmla="*/ 297483 w 1365148"/>
              <a:gd name="connsiteY19" fmla="*/ 193649 h 1383677"/>
              <a:gd name="connsiteX20" fmla="*/ 268691 w 1365148"/>
              <a:gd name="connsiteY20" fmla="*/ 215243 h 1383677"/>
              <a:gd name="connsiteX21" fmla="*/ 242265 w 1365148"/>
              <a:gd name="connsiteY21" fmla="*/ 239302 h 1383677"/>
              <a:gd name="connsiteX22" fmla="*/ 218305 w 1365148"/>
              <a:gd name="connsiteY22" fmla="*/ 265628 h 1383677"/>
              <a:gd name="connsiteX23" fmla="*/ 194345 w 1365148"/>
              <a:gd name="connsiteY23" fmla="*/ 294420 h 1383677"/>
              <a:gd name="connsiteX24" fmla="*/ 170286 w 1365148"/>
              <a:gd name="connsiteY24" fmla="*/ 325677 h 1383677"/>
              <a:gd name="connsiteX25" fmla="*/ 148692 w 1365148"/>
              <a:gd name="connsiteY25" fmla="*/ 356835 h 1383677"/>
              <a:gd name="connsiteX26" fmla="*/ 129563 w 1365148"/>
              <a:gd name="connsiteY26" fmla="*/ 390459 h 1383677"/>
              <a:gd name="connsiteX27" fmla="*/ 112702 w 1365148"/>
              <a:gd name="connsiteY27" fmla="*/ 423983 h 1383677"/>
              <a:gd name="connsiteX28" fmla="*/ 95940 w 1365148"/>
              <a:gd name="connsiteY28" fmla="*/ 457607 h 1383677"/>
              <a:gd name="connsiteX29" fmla="*/ 81544 w 1365148"/>
              <a:gd name="connsiteY29" fmla="*/ 491230 h 1383677"/>
              <a:gd name="connsiteX30" fmla="*/ 69514 w 1365148"/>
              <a:gd name="connsiteY30" fmla="*/ 527220 h 1383677"/>
              <a:gd name="connsiteX31" fmla="*/ 59950 w 1365148"/>
              <a:gd name="connsiteY31" fmla="*/ 565576 h 1383677"/>
              <a:gd name="connsiteX32" fmla="*/ 50385 w 1365148"/>
              <a:gd name="connsiteY32" fmla="*/ 601566 h 1383677"/>
              <a:gd name="connsiteX33" fmla="*/ 45554 w 1365148"/>
              <a:gd name="connsiteY33" fmla="*/ 637555 h 1383677"/>
              <a:gd name="connsiteX34" fmla="*/ 40722 w 1365148"/>
              <a:gd name="connsiteY34" fmla="*/ 675912 h 1383677"/>
              <a:gd name="connsiteX35" fmla="*/ 38356 w 1365148"/>
              <a:gd name="connsiteY35" fmla="*/ 714268 h 1383677"/>
              <a:gd name="connsiteX36" fmla="*/ 35990 w 1365148"/>
              <a:gd name="connsiteY36" fmla="*/ 752723 h 1383677"/>
              <a:gd name="connsiteX37" fmla="*/ 38356 w 1365148"/>
              <a:gd name="connsiteY37" fmla="*/ 788712 h 1383677"/>
              <a:gd name="connsiteX38" fmla="*/ 43188 w 1365148"/>
              <a:gd name="connsiteY38" fmla="*/ 827069 h 1383677"/>
              <a:gd name="connsiteX39" fmla="*/ 47920 w 1365148"/>
              <a:gd name="connsiteY39" fmla="*/ 872623 h 1383677"/>
              <a:gd name="connsiteX40" fmla="*/ 59950 w 1365148"/>
              <a:gd name="connsiteY40" fmla="*/ 915810 h 1383677"/>
              <a:gd name="connsiteX41" fmla="*/ 71979 w 1365148"/>
              <a:gd name="connsiteY41" fmla="*/ 958998 h 1383677"/>
              <a:gd name="connsiteX42" fmla="*/ 86375 w 1365148"/>
              <a:gd name="connsiteY42" fmla="*/ 1002186 h 1383677"/>
              <a:gd name="connsiteX43" fmla="*/ 105504 w 1365148"/>
              <a:gd name="connsiteY43" fmla="*/ 1043007 h 1383677"/>
              <a:gd name="connsiteX44" fmla="*/ 127098 w 1365148"/>
              <a:gd name="connsiteY44" fmla="*/ 1081363 h 1383677"/>
              <a:gd name="connsiteX45" fmla="*/ 151157 w 1365148"/>
              <a:gd name="connsiteY45" fmla="*/ 1119818 h 1383677"/>
              <a:gd name="connsiteX46" fmla="*/ 179949 w 1365148"/>
              <a:gd name="connsiteY46" fmla="*/ 1155808 h 1383677"/>
              <a:gd name="connsiteX47" fmla="*/ 206276 w 1365148"/>
              <a:gd name="connsiteY47" fmla="*/ 1186966 h 1383677"/>
              <a:gd name="connsiteX48" fmla="*/ 237532 w 1365148"/>
              <a:gd name="connsiteY48" fmla="*/ 1213391 h 1383677"/>
              <a:gd name="connsiteX49" fmla="*/ 271057 w 1365148"/>
              <a:gd name="connsiteY49" fmla="*/ 1237352 h 1383677"/>
              <a:gd name="connsiteX50" fmla="*/ 304681 w 1365148"/>
              <a:gd name="connsiteY50" fmla="*/ 1258946 h 1383677"/>
              <a:gd name="connsiteX51" fmla="*/ 307047 w 1365148"/>
              <a:gd name="connsiteY51" fmla="*/ 1251748 h 1383677"/>
              <a:gd name="connsiteX52" fmla="*/ 311879 w 1365148"/>
              <a:gd name="connsiteY52" fmla="*/ 1244550 h 1383677"/>
              <a:gd name="connsiteX53" fmla="*/ 314245 w 1365148"/>
              <a:gd name="connsiteY53" fmla="*/ 1244550 h 1383677"/>
              <a:gd name="connsiteX54" fmla="*/ 323908 w 1365148"/>
              <a:gd name="connsiteY54" fmla="*/ 1254114 h 1383677"/>
              <a:gd name="connsiteX55" fmla="*/ 331106 w 1365148"/>
              <a:gd name="connsiteY55" fmla="*/ 1268510 h 1383677"/>
              <a:gd name="connsiteX56" fmla="*/ 331106 w 1365148"/>
              <a:gd name="connsiteY56" fmla="*/ 1273341 h 1383677"/>
              <a:gd name="connsiteX57" fmla="*/ 379027 w 1365148"/>
              <a:gd name="connsiteY57" fmla="*/ 1294935 h 1383677"/>
              <a:gd name="connsiteX58" fmla="*/ 376660 w 1365148"/>
              <a:gd name="connsiteY58" fmla="*/ 1282906 h 1383677"/>
              <a:gd name="connsiteX59" fmla="*/ 376660 w 1365148"/>
              <a:gd name="connsiteY59" fmla="*/ 1268510 h 1383677"/>
              <a:gd name="connsiteX60" fmla="*/ 379027 w 1365148"/>
              <a:gd name="connsiteY60" fmla="*/ 1256579 h 1383677"/>
              <a:gd name="connsiteX61" fmla="*/ 381492 w 1365148"/>
              <a:gd name="connsiteY61" fmla="*/ 1244550 h 1383677"/>
              <a:gd name="connsiteX62" fmla="*/ 383858 w 1365148"/>
              <a:gd name="connsiteY62" fmla="*/ 1244550 h 1383677"/>
              <a:gd name="connsiteX63" fmla="*/ 386225 w 1365148"/>
              <a:gd name="connsiteY63" fmla="*/ 1258946 h 1383677"/>
              <a:gd name="connsiteX64" fmla="*/ 391056 w 1365148"/>
              <a:gd name="connsiteY64" fmla="*/ 1270975 h 1383677"/>
              <a:gd name="connsiteX65" fmla="*/ 398254 w 1365148"/>
              <a:gd name="connsiteY65" fmla="*/ 1285371 h 1383677"/>
              <a:gd name="connsiteX66" fmla="*/ 403086 w 1365148"/>
              <a:gd name="connsiteY66" fmla="*/ 1297302 h 1383677"/>
              <a:gd name="connsiteX67" fmla="*/ 407819 w 1365148"/>
              <a:gd name="connsiteY67" fmla="*/ 1304500 h 1383677"/>
              <a:gd name="connsiteX68" fmla="*/ 448640 w 1365148"/>
              <a:gd name="connsiteY68" fmla="*/ 1316529 h 1383677"/>
              <a:gd name="connsiteX69" fmla="*/ 441442 w 1365148"/>
              <a:gd name="connsiteY69" fmla="*/ 1294935 h 1383677"/>
              <a:gd name="connsiteX70" fmla="*/ 439076 w 1365148"/>
              <a:gd name="connsiteY70" fmla="*/ 1282906 h 1383677"/>
              <a:gd name="connsiteX71" fmla="*/ 436610 w 1365148"/>
              <a:gd name="connsiteY71" fmla="*/ 1268510 h 1383677"/>
              <a:gd name="connsiteX72" fmla="*/ 436610 w 1365148"/>
              <a:gd name="connsiteY72" fmla="*/ 1254114 h 1383677"/>
              <a:gd name="connsiteX73" fmla="*/ 439076 w 1365148"/>
              <a:gd name="connsiteY73" fmla="*/ 1249381 h 1383677"/>
              <a:gd name="connsiteX74" fmla="*/ 441442 w 1365148"/>
              <a:gd name="connsiteY74" fmla="*/ 1244550 h 1383677"/>
              <a:gd name="connsiteX75" fmla="*/ 446273 w 1365148"/>
              <a:gd name="connsiteY75" fmla="*/ 1244550 h 1383677"/>
              <a:gd name="connsiteX76" fmla="*/ 451006 w 1365148"/>
              <a:gd name="connsiteY76" fmla="*/ 1246916 h 1383677"/>
              <a:gd name="connsiteX77" fmla="*/ 458204 w 1365148"/>
              <a:gd name="connsiteY77" fmla="*/ 1254114 h 1383677"/>
              <a:gd name="connsiteX78" fmla="*/ 465402 w 1365148"/>
              <a:gd name="connsiteY78" fmla="*/ 1273341 h 1383677"/>
              <a:gd name="connsiteX79" fmla="*/ 472600 w 1365148"/>
              <a:gd name="connsiteY79" fmla="*/ 1299767 h 1383677"/>
              <a:gd name="connsiteX80" fmla="*/ 479798 w 1365148"/>
              <a:gd name="connsiteY80" fmla="*/ 1311698 h 1383677"/>
              <a:gd name="connsiteX81" fmla="*/ 489461 w 1365148"/>
              <a:gd name="connsiteY81" fmla="*/ 1321361 h 1383677"/>
              <a:gd name="connsiteX82" fmla="*/ 491828 w 1365148"/>
              <a:gd name="connsiteY82" fmla="*/ 1326094 h 1383677"/>
              <a:gd name="connsiteX83" fmla="*/ 499026 w 1365148"/>
              <a:gd name="connsiteY83" fmla="*/ 1326094 h 1383677"/>
              <a:gd name="connsiteX84" fmla="*/ 554243 w 1365148"/>
              <a:gd name="connsiteY84" fmla="*/ 1333292 h 1383677"/>
              <a:gd name="connsiteX85" fmla="*/ 535016 w 1365148"/>
              <a:gd name="connsiteY85" fmla="*/ 1299767 h 1383677"/>
              <a:gd name="connsiteX86" fmla="*/ 530184 w 1365148"/>
              <a:gd name="connsiteY86" fmla="*/ 1287737 h 1383677"/>
              <a:gd name="connsiteX87" fmla="*/ 527818 w 1365148"/>
              <a:gd name="connsiteY87" fmla="*/ 1275708 h 1383677"/>
              <a:gd name="connsiteX88" fmla="*/ 525451 w 1365148"/>
              <a:gd name="connsiteY88" fmla="*/ 1263777 h 1383677"/>
              <a:gd name="connsiteX89" fmla="*/ 525451 w 1365148"/>
              <a:gd name="connsiteY89" fmla="*/ 1251748 h 1383677"/>
              <a:gd name="connsiteX90" fmla="*/ 527818 w 1365148"/>
              <a:gd name="connsiteY90" fmla="*/ 1249381 h 1383677"/>
              <a:gd name="connsiteX91" fmla="*/ 532649 w 1365148"/>
              <a:gd name="connsiteY91" fmla="*/ 1249381 h 1383677"/>
              <a:gd name="connsiteX92" fmla="*/ 542213 w 1365148"/>
              <a:gd name="connsiteY92" fmla="*/ 1258946 h 1383677"/>
              <a:gd name="connsiteX93" fmla="*/ 551778 w 1365148"/>
              <a:gd name="connsiteY93" fmla="*/ 1270975 h 1383677"/>
              <a:gd name="connsiteX94" fmla="*/ 568639 w 1365148"/>
              <a:gd name="connsiteY94" fmla="*/ 1294935 h 1383677"/>
              <a:gd name="connsiteX95" fmla="*/ 585401 w 1365148"/>
              <a:gd name="connsiteY95" fmla="*/ 1314163 h 1383677"/>
              <a:gd name="connsiteX96" fmla="*/ 590233 w 1365148"/>
              <a:gd name="connsiteY96" fmla="*/ 1323727 h 1383677"/>
              <a:gd name="connsiteX97" fmla="*/ 597431 w 1365148"/>
              <a:gd name="connsiteY97" fmla="*/ 1335757 h 1383677"/>
              <a:gd name="connsiteX98" fmla="*/ 659747 w 1365148"/>
              <a:gd name="connsiteY98" fmla="*/ 1335757 h 1383677"/>
              <a:gd name="connsiteX99" fmla="*/ 640618 w 1365148"/>
              <a:gd name="connsiteY99" fmla="*/ 1318896 h 1383677"/>
              <a:gd name="connsiteX100" fmla="*/ 626223 w 1365148"/>
              <a:gd name="connsiteY100" fmla="*/ 1297302 h 1383677"/>
              <a:gd name="connsiteX101" fmla="*/ 619025 w 1365148"/>
              <a:gd name="connsiteY101" fmla="*/ 1287737 h 1383677"/>
              <a:gd name="connsiteX102" fmla="*/ 614193 w 1365148"/>
              <a:gd name="connsiteY102" fmla="*/ 1275708 h 1383677"/>
              <a:gd name="connsiteX103" fmla="*/ 609362 w 1365148"/>
              <a:gd name="connsiteY103" fmla="*/ 1263777 h 1383677"/>
              <a:gd name="connsiteX104" fmla="*/ 606995 w 1365148"/>
              <a:gd name="connsiteY104" fmla="*/ 1251748 h 1383677"/>
              <a:gd name="connsiteX105" fmla="*/ 609362 w 1365148"/>
              <a:gd name="connsiteY105" fmla="*/ 1249381 h 1383677"/>
              <a:gd name="connsiteX106" fmla="*/ 611827 w 1365148"/>
              <a:gd name="connsiteY106" fmla="*/ 1249381 h 1383677"/>
              <a:gd name="connsiteX107" fmla="*/ 633420 w 1365148"/>
              <a:gd name="connsiteY107" fmla="*/ 1266144 h 1383677"/>
              <a:gd name="connsiteX108" fmla="*/ 655014 w 1365148"/>
              <a:gd name="connsiteY108" fmla="*/ 1282906 h 1383677"/>
              <a:gd name="connsiteX109" fmla="*/ 674143 w 1365148"/>
              <a:gd name="connsiteY109" fmla="*/ 1302133 h 1383677"/>
              <a:gd name="connsiteX110" fmla="*/ 691004 w 1365148"/>
              <a:gd name="connsiteY110" fmla="*/ 1321361 h 1383677"/>
              <a:gd name="connsiteX111" fmla="*/ 695737 w 1365148"/>
              <a:gd name="connsiteY111" fmla="*/ 1328559 h 1383677"/>
              <a:gd name="connsiteX112" fmla="*/ 695737 w 1365148"/>
              <a:gd name="connsiteY112" fmla="*/ 1335757 h 1383677"/>
              <a:gd name="connsiteX113" fmla="*/ 734192 w 1365148"/>
              <a:gd name="connsiteY113" fmla="*/ 1330925 h 1383677"/>
              <a:gd name="connsiteX114" fmla="*/ 770182 w 1365148"/>
              <a:gd name="connsiteY114" fmla="*/ 1326094 h 1383677"/>
              <a:gd name="connsiteX115" fmla="*/ 734192 w 1365148"/>
              <a:gd name="connsiteY115" fmla="*/ 1287737 h 1383677"/>
              <a:gd name="connsiteX116" fmla="*/ 712598 w 1365148"/>
              <a:gd name="connsiteY116" fmla="*/ 1266144 h 1383677"/>
              <a:gd name="connsiteX117" fmla="*/ 705400 w 1365148"/>
              <a:gd name="connsiteY117" fmla="*/ 1254114 h 1383677"/>
              <a:gd name="connsiteX118" fmla="*/ 700569 w 1365148"/>
              <a:gd name="connsiteY118" fmla="*/ 1239718 h 1383677"/>
              <a:gd name="connsiteX119" fmla="*/ 700569 w 1365148"/>
              <a:gd name="connsiteY119" fmla="*/ 1237352 h 1383677"/>
              <a:gd name="connsiteX120" fmla="*/ 710133 w 1365148"/>
              <a:gd name="connsiteY120" fmla="*/ 1237352 h 1383677"/>
              <a:gd name="connsiteX121" fmla="*/ 717331 w 1365148"/>
              <a:gd name="connsiteY121" fmla="*/ 1239718 h 1383677"/>
              <a:gd name="connsiteX122" fmla="*/ 731727 w 1365148"/>
              <a:gd name="connsiteY122" fmla="*/ 1246916 h 1383677"/>
              <a:gd name="connsiteX123" fmla="*/ 743756 w 1365148"/>
              <a:gd name="connsiteY123" fmla="*/ 1256579 h 1383677"/>
              <a:gd name="connsiteX124" fmla="*/ 755786 w 1365148"/>
              <a:gd name="connsiteY124" fmla="*/ 1266144 h 1383677"/>
              <a:gd name="connsiteX125" fmla="*/ 782113 w 1365148"/>
              <a:gd name="connsiteY125" fmla="*/ 1292569 h 1383677"/>
              <a:gd name="connsiteX126" fmla="*/ 806073 w 1365148"/>
              <a:gd name="connsiteY126" fmla="*/ 1318896 h 1383677"/>
              <a:gd name="connsiteX127" fmla="*/ 808538 w 1365148"/>
              <a:gd name="connsiteY127" fmla="*/ 1318896 h 1383677"/>
              <a:gd name="connsiteX128" fmla="*/ 856459 w 1365148"/>
              <a:gd name="connsiteY128" fmla="*/ 1309331 h 1383677"/>
              <a:gd name="connsiteX129" fmla="*/ 834865 w 1365148"/>
              <a:gd name="connsiteY129" fmla="*/ 1292569 h 1383677"/>
              <a:gd name="connsiteX130" fmla="*/ 815736 w 1365148"/>
              <a:gd name="connsiteY130" fmla="*/ 1273341 h 1383677"/>
              <a:gd name="connsiteX131" fmla="*/ 806073 w 1365148"/>
              <a:gd name="connsiteY131" fmla="*/ 1261312 h 1383677"/>
              <a:gd name="connsiteX132" fmla="*/ 796509 w 1365148"/>
              <a:gd name="connsiteY132" fmla="*/ 1246916 h 1383677"/>
              <a:gd name="connsiteX133" fmla="*/ 789311 w 1365148"/>
              <a:gd name="connsiteY133" fmla="*/ 1232520 h 1383677"/>
              <a:gd name="connsiteX134" fmla="*/ 786944 w 1365148"/>
              <a:gd name="connsiteY134" fmla="*/ 1225322 h 1383677"/>
              <a:gd name="connsiteX135" fmla="*/ 786944 w 1365148"/>
              <a:gd name="connsiteY135" fmla="*/ 1218124 h 1383677"/>
              <a:gd name="connsiteX136" fmla="*/ 789311 w 1365148"/>
              <a:gd name="connsiteY136" fmla="*/ 1215758 h 1383677"/>
              <a:gd name="connsiteX137" fmla="*/ 791677 w 1365148"/>
              <a:gd name="connsiteY137" fmla="*/ 1215758 h 1383677"/>
              <a:gd name="connsiteX138" fmla="*/ 808538 w 1365148"/>
              <a:gd name="connsiteY138" fmla="*/ 1225322 h 1383677"/>
              <a:gd name="connsiteX139" fmla="*/ 822934 w 1365148"/>
              <a:gd name="connsiteY139" fmla="*/ 1237352 h 1383677"/>
              <a:gd name="connsiteX140" fmla="*/ 849261 w 1365148"/>
              <a:gd name="connsiteY140" fmla="*/ 1261312 h 1383677"/>
              <a:gd name="connsiteX141" fmla="*/ 894914 w 1365148"/>
              <a:gd name="connsiteY141" fmla="*/ 1297302 h 1383677"/>
              <a:gd name="connsiteX142" fmla="*/ 954864 w 1365148"/>
              <a:gd name="connsiteY142" fmla="*/ 1275708 h 1383677"/>
              <a:gd name="connsiteX143" fmla="*/ 930904 w 1365148"/>
              <a:gd name="connsiteY143" fmla="*/ 1258946 h 1383677"/>
              <a:gd name="connsiteX144" fmla="*/ 914042 w 1365148"/>
              <a:gd name="connsiteY144" fmla="*/ 1242183 h 1383677"/>
              <a:gd name="connsiteX145" fmla="*/ 897280 w 1365148"/>
              <a:gd name="connsiteY145" fmla="*/ 1222956 h 1383677"/>
              <a:gd name="connsiteX146" fmla="*/ 882884 w 1365148"/>
              <a:gd name="connsiteY146" fmla="*/ 1203728 h 1383677"/>
              <a:gd name="connsiteX147" fmla="*/ 873320 w 1365148"/>
              <a:gd name="connsiteY147" fmla="*/ 1182135 h 1383677"/>
              <a:gd name="connsiteX148" fmla="*/ 875686 w 1365148"/>
              <a:gd name="connsiteY148" fmla="*/ 1177402 h 1383677"/>
              <a:gd name="connsiteX149" fmla="*/ 880518 w 1365148"/>
              <a:gd name="connsiteY149" fmla="*/ 1174937 h 1383677"/>
              <a:gd name="connsiteX150" fmla="*/ 897280 w 1365148"/>
              <a:gd name="connsiteY150" fmla="*/ 1184600 h 1383677"/>
              <a:gd name="connsiteX151" fmla="*/ 911676 w 1365148"/>
              <a:gd name="connsiteY151" fmla="*/ 1196530 h 1383677"/>
              <a:gd name="connsiteX152" fmla="*/ 940468 w 1365148"/>
              <a:gd name="connsiteY152" fmla="*/ 1220589 h 1383677"/>
              <a:gd name="connsiteX153" fmla="*/ 959695 w 1365148"/>
              <a:gd name="connsiteY153" fmla="*/ 1237352 h 1383677"/>
              <a:gd name="connsiteX154" fmla="*/ 969260 w 1365148"/>
              <a:gd name="connsiteY154" fmla="*/ 1244550 h 1383677"/>
              <a:gd name="connsiteX155" fmla="*/ 978824 w 1365148"/>
              <a:gd name="connsiteY155" fmla="*/ 1249381 h 1383677"/>
              <a:gd name="connsiteX156" fmla="*/ 998052 w 1365148"/>
              <a:gd name="connsiteY156" fmla="*/ 1256579 h 1383677"/>
              <a:gd name="connsiteX157" fmla="*/ 1034041 w 1365148"/>
              <a:gd name="connsiteY157" fmla="*/ 1237352 h 1383677"/>
              <a:gd name="connsiteX158" fmla="*/ 1022012 w 1365148"/>
              <a:gd name="connsiteY158" fmla="*/ 1230154 h 1383677"/>
              <a:gd name="connsiteX159" fmla="*/ 1012448 w 1365148"/>
              <a:gd name="connsiteY159" fmla="*/ 1220589 h 1383677"/>
              <a:gd name="connsiteX160" fmla="*/ 983656 w 1365148"/>
              <a:gd name="connsiteY160" fmla="*/ 1191798 h 1383677"/>
              <a:gd name="connsiteX161" fmla="*/ 969260 w 1365148"/>
              <a:gd name="connsiteY161" fmla="*/ 1177402 h 1383677"/>
              <a:gd name="connsiteX162" fmla="*/ 959695 w 1365148"/>
              <a:gd name="connsiteY162" fmla="*/ 1160541 h 1383677"/>
              <a:gd name="connsiteX163" fmla="*/ 959695 w 1365148"/>
              <a:gd name="connsiteY163" fmla="*/ 1155808 h 1383677"/>
              <a:gd name="connsiteX164" fmla="*/ 962062 w 1365148"/>
              <a:gd name="connsiteY164" fmla="*/ 1153343 h 1383677"/>
              <a:gd name="connsiteX165" fmla="*/ 981289 w 1365148"/>
              <a:gd name="connsiteY165" fmla="*/ 1153343 h 1383677"/>
              <a:gd name="connsiteX166" fmla="*/ 988487 w 1365148"/>
              <a:gd name="connsiteY166" fmla="*/ 1158174 h 1383677"/>
              <a:gd name="connsiteX167" fmla="*/ 998052 w 1365148"/>
              <a:gd name="connsiteY167" fmla="*/ 1163006 h 1383677"/>
              <a:gd name="connsiteX168" fmla="*/ 1014814 w 1365148"/>
              <a:gd name="connsiteY168" fmla="*/ 1174937 h 1383677"/>
              <a:gd name="connsiteX169" fmla="*/ 1029210 w 1365148"/>
              <a:gd name="connsiteY169" fmla="*/ 1186966 h 1383677"/>
              <a:gd name="connsiteX170" fmla="*/ 1046071 w 1365148"/>
              <a:gd name="connsiteY170" fmla="*/ 1201362 h 1383677"/>
              <a:gd name="connsiteX171" fmla="*/ 1055635 w 1365148"/>
              <a:gd name="connsiteY171" fmla="*/ 1208560 h 1383677"/>
              <a:gd name="connsiteX172" fmla="*/ 1067665 w 1365148"/>
              <a:gd name="connsiteY172" fmla="*/ 1210926 h 1383677"/>
              <a:gd name="connsiteX173" fmla="*/ 1074863 w 1365148"/>
              <a:gd name="connsiteY173" fmla="*/ 1210926 h 1383677"/>
              <a:gd name="connsiteX174" fmla="*/ 1103655 w 1365148"/>
              <a:gd name="connsiteY174" fmla="*/ 1189332 h 1383677"/>
              <a:gd name="connsiteX175" fmla="*/ 1129981 w 1365148"/>
              <a:gd name="connsiteY175" fmla="*/ 1167739 h 1383677"/>
              <a:gd name="connsiteX176" fmla="*/ 1118050 w 1365148"/>
              <a:gd name="connsiteY176" fmla="*/ 1165372 h 1383677"/>
              <a:gd name="connsiteX177" fmla="*/ 1106021 w 1365148"/>
              <a:gd name="connsiteY177" fmla="*/ 1160541 h 1383677"/>
              <a:gd name="connsiteX178" fmla="*/ 1086794 w 1365148"/>
              <a:gd name="connsiteY178" fmla="*/ 1150976 h 1383677"/>
              <a:gd name="connsiteX179" fmla="*/ 1070031 w 1365148"/>
              <a:gd name="connsiteY179" fmla="*/ 1143778 h 1383677"/>
              <a:gd name="connsiteX180" fmla="*/ 1053269 w 1365148"/>
              <a:gd name="connsiteY180" fmla="*/ 1131749 h 1383677"/>
              <a:gd name="connsiteX181" fmla="*/ 1038873 w 1365148"/>
              <a:gd name="connsiteY181" fmla="*/ 1117353 h 1383677"/>
              <a:gd name="connsiteX182" fmla="*/ 1031675 w 1365148"/>
              <a:gd name="connsiteY182" fmla="*/ 1107789 h 1383677"/>
              <a:gd name="connsiteX183" fmla="*/ 1029210 w 1365148"/>
              <a:gd name="connsiteY183" fmla="*/ 1100591 h 1383677"/>
              <a:gd name="connsiteX184" fmla="*/ 1031675 w 1365148"/>
              <a:gd name="connsiteY184" fmla="*/ 1095759 h 1383677"/>
              <a:gd name="connsiteX185" fmla="*/ 1036408 w 1365148"/>
              <a:gd name="connsiteY185" fmla="*/ 1093393 h 1383677"/>
              <a:gd name="connsiteX186" fmla="*/ 1053269 w 1365148"/>
              <a:gd name="connsiteY186" fmla="*/ 1093393 h 1383677"/>
              <a:gd name="connsiteX187" fmla="*/ 1067665 w 1365148"/>
              <a:gd name="connsiteY187" fmla="*/ 1100591 h 1383677"/>
              <a:gd name="connsiteX188" fmla="*/ 1084427 w 1365148"/>
              <a:gd name="connsiteY188" fmla="*/ 1110155 h 1383677"/>
              <a:gd name="connsiteX189" fmla="*/ 1101190 w 1365148"/>
              <a:gd name="connsiteY189" fmla="*/ 1117353 h 1383677"/>
              <a:gd name="connsiteX190" fmla="*/ 1120417 w 1365148"/>
              <a:gd name="connsiteY190" fmla="*/ 1122184 h 1383677"/>
              <a:gd name="connsiteX191" fmla="*/ 1129981 w 1365148"/>
              <a:gd name="connsiteY191" fmla="*/ 1124551 h 1383677"/>
              <a:gd name="connsiteX192" fmla="*/ 1142011 w 1365148"/>
              <a:gd name="connsiteY192" fmla="*/ 1124551 h 1383677"/>
              <a:gd name="connsiteX193" fmla="*/ 1154040 w 1365148"/>
              <a:gd name="connsiteY193" fmla="*/ 1127016 h 1383677"/>
              <a:gd name="connsiteX194" fmla="*/ 1165971 w 1365148"/>
              <a:gd name="connsiteY194" fmla="*/ 1131749 h 1383677"/>
              <a:gd name="connsiteX195" fmla="*/ 1187565 w 1365148"/>
              <a:gd name="connsiteY195" fmla="*/ 1107789 h 1383677"/>
              <a:gd name="connsiteX196" fmla="*/ 1182832 w 1365148"/>
              <a:gd name="connsiteY196" fmla="*/ 1105422 h 1383677"/>
              <a:gd name="connsiteX197" fmla="*/ 1158773 w 1365148"/>
              <a:gd name="connsiteY197" fmla="*/ 1088561 h 1383677"/>
              <a:gd name="connsiteX198" fmla="*/ 1132446 w 1365148"/>
              <a:gd name="connsiteY198" fmla="*/ 1074165 h 1383677"/>
              <a:gd name="connsiteX199" fmla="*/ 1110853 w 1365148"/>
              <a:gd name="connsiteY199" fmla="*/ 1064601 h 1383677"/>
              <a:gd name="connsiteX200" fmla="*/ 1101190 w 1365148"/>
              <a:gd name="connsiteY200" fmla="*/ 1057403 h 1383677"/>
              <a:gd name="connsiteX201" fmla="*/ 1091625 w 1365148"/>
              <a:gd name="connsiteY201" fmla="*/ 1052571 h 1383677"/>
              <a:gd name="connsiteX202" fmla="*/ 1089259 w 1365148"/>
              <a:gd name="connsiteY202" fmla="*/ 1050205 h 1383677"/>
              <a:gd name="connsiteX203" fmla="*/ 1091625 w 1365148"/>
              <a:gd name="connsiteY203" fmla="*/ 1045373 h 1383677"/>
              <a:gd name="connsiteX204" fmla="*/ 1093992 w 1365148"/>
              <a:gd name="connsiteY204" fmla="*/ 1043007 h 1383677"/>
              <a:gd name="connsiteX205" fmla="*/ 1122784 w 1365148"/>
              <a:gd name="connsiteY205" fmla="*/ 1043007 h 1383677"/>
              <a:gd name="connsiteX206" fmla="*/ 1154040 w 1365148"/>
              <a:gd name="connsiteY206" fmla="*/ 1050205 h 1383677"/>
              <a:gd name="connsiteX207" fmla="*/ 1180367 w 1365148"/>
              <a:gd name="connsiteY207" fmla="*/ 1062234 h 1383677"/>
              <a:gd name="connsiteX208" fmla="*/ 1192397 w 1365148"/>
              <a:gd name="connsiteY208" fmla="*/ 1071799 h 1383677"/>
              <a:gd name="connsiteX209" fmla="*/ 1204426 w 1365148"/>
              <a:gd name="connsiteY209" fmla="*/ 1078997 h 1383677"/>
              <a:gd name="connsiteX210" fmla="*/ 1206792 w 1365148"/>
              <a:gd name="connsiteY210" fmla="*/ 1081363 h 1383677"/>
              <a:gd name="connsiteX211" fmla="*/ 1211624 w 1365148"/>
              <a:gd name="connsiteY211" fmla="*/ 1074165 h 1383677"/>
              <a:gd name="connsiteX212" fmla="*/ 1237951 w 1365148"/>
              <a:gd name="connsiteY212" fmla="*/ 1033443 h 1383677"/>
              <a:gd name="connsiteX213" fmla="*/ 1213990 w 1365148"/>
              <a:gd name="connsiteY213" fmla="*/ 1026245 h 1383677"/>
              <a:gd name="connsiteX214" fmla="*/ 1194763 w 1365148"/>
              <a:gd name="connsiteY214" fmla="*/ 1016582 h 1383677"/>
              <a:gd name="connsiteX215" fmla="*/ 1173169 w 1365148"/>
              <a:gd name="connsiteY215" fmla="*/ 1002186 h 1383677"/>
              <a:gd name="connsiteX216" fmla="*/ 1165971 w 1365148"/>
              <a:gd name="connsiteY216" fmla="*/ 992621 h 1383677"/>
              <a:gd name="connsiteX217" fmla="*/ 1163605 w 1365148"/>
              <a:gd name="connsiteY217" fmla="*/ 987790 h 1383677"/>
              <a:gd name="connsiteX218" fmla="*/ 1163605 w 1365148"/>
              <a:gd name="connsiteY218" fmla="*/ 983057 h 1383677"/>
              <a:gd name="connsiteX219" fmla="*/ 1165971 w 1365148"/>
              <a:gd name="connsiteY219" fmla="*/ 978225 h 1383677"/>
              <a:gd name="connsiteX220" fmla="*/ 1168436 w 1365148"/>
              <a:gd name="connsiteY220" fmla="*/ 975859 h 1383677"/>
              <a:gd name="connsiteX221" fmla="*/ 1178001 w 1365148"/>
              <a:gd name="connsiteY221" fmla="*/ 975859 h 1383677"/>
              <a:gd name="connsiteX222" fmla="*/ 1194763 w 1365148"/>
              <a:gd name="connsiteY222" fmla="*/ 980592 h 1383677"/>
              <a:gd name="connsiteX223" fmla="*/ 1226020 w 1365148"/>
              <a:gd name="connsiteY223" fmla="*/ 990255 h 1383677"/>
              <a:gd name="connsiteX224" fmla="*/ 1257178 w 1365148"/>
              <a:gd name="connsiteY224" fmla="*/ 994988 h 1383677"/>
              <a:gd name="connsiteX225" fmla="*/ 1273941 w 1365148"/>
              <a:gd name="connsiteY225" fmla="*/ 956632 h 1383677"/>
              <a:gd name="connsiteX226" fmla="*/ 1242782 w 1365148"/>
              <a:gd name="connsiteY226" fmla="*/ 947067 h 1383677"/>
              <a:gd name="connsiteX227" fmla="*/ 1201961 w 1365148"/>
              <a:gd name="connsiteY227" fmla="*/ 932671 h 1383677"/>
              <a:gd name="connsiteX228" fmla="*/ 1185199 w 1365148"/>
              <a:gd name="connsiteY228" fmla="*/ 923008 h 1383677"/>
              <a:gd name="connsiteX229" fmla="*/ 1168436 w 1365148"/>
              <a:gd name="connsiteY229" fmla="*/ 913444 h 1383677"/>
              <a:gd name="connsiteX230" fmla="*/ 1165971 w 1365148"/>
              <a:gd name="connsiteY230" fmla="*/ 911077 h 1383677"/>
              <a:gd name="connsiteX231" fmla="*/ 1165971 w 1365148"/>
              <a:gd name="connsiteY231" fmla="*/ 908612 h 1383677"/>
              <a:gd name="connsiteX232" fmla="*/ 1168436 w 1365148"/>
              <a:gd name="connsiteY232" fmla="*/ 906246 h 1383677"/>
              <a:gd name="connsiteX233" fmla="*/ 1190030 w 1365148"/>
              <a:gd name="connsiteY233" fmla="*/ 903880 h 1383677"/>
              <a:gd name="connsiteX234" fmla="*/ 1211624 w 1365148"/>
              <a:gd name="connsiteY234" fmla="*/ 903880 h 1383677"/>
              <a:gd name="connsiteX235" fmla="*/ 1230753 w 1365148"/>
              <a:gd name="connsiteY235" fmla="*/ 908612 h 1383677"/>
              <a:gd name="connsiteX236" fmla="*/ 1249980 w 1365148"/>
              <a:gd name="connsiteY236" fmla="*/ 913444 h 1383677"/>
              <a:gd name="connsiteX237" fmla="*/ 1269208 w 1365148"/>
              <a:gd name="connsiteY237" fmla="*/ 915810 h 1383677"/>
              <a:gd name="connsiteX238" fmla="*/ 1285970 w 1365148"/>
              <a:gd name="connsiteY238" fmla="*/ 920642 h 1383677"/>
              <a:gd name="connsiteX239" fmla="*/ 1300366 w 1365148"/>
              <a:gd name="connsiteY239" fmla="*/ 875088 h 1383677"/>
              <a:gd name="connsiteX240" fmla="*/ 1271574 w 1365148"/>
              <a:gd name="connsiteY240" fmla="*/ 877454 h 1383677"/>
              <a:gd name="connsiteX241" fmla="*/ 1245149 w 1365148"/>
              <a:gd name="connsiteY241" fmla="*/ 879821 h 1383677"/>
              <a:gd name="connsiteX242" fmla="*/ 1230753 w 1365148"/>
              <a:gd name="connsiteY242" fmla="*/ 877454 h 1383677"/>
              <a:gd name="connsiteX243" fmla="*/ 1216357 w 1365148"/>
              <a:gd name="connsiteY243" fmla="*/ 872623 h 1383677"/>
              <a:gd name="connsiteX244" fmla="*/ 1190030 w 1365148"/>
              <a:gd name="connsiteY244" fmla="*/ 863058 h 1383677"/>
              <a:gd name="connsiteX245" fmla="*/ 1187565 w 1365148"/>
              <a:gd name="connsiteY245" fmla="*/ 860692 h 1383677"/>
              <a:gd name="connsiteX246" fmla="*/ 1187565 w 1365148"/>
              <a:gd name="connsiteY246" fmla="*/ 858227 h 1383677"/>
              <a:gd name="connsiteX247" fmla="*/ 1190030 w 1365148"/>
              <a:gd name="connsiteY247" fmla="*/ 855860 h 1383677"/>
              <a:gd name="connsiteX248" fmla="*/ 1192397 w 1365148"/>
              <a:gd name="connsiteY248" fmla="*/ 855860 h 1383677"/>
              <a:gd name="connsiteX249" fmla="*/ 1209159 w 1365148"/>
              <a:gd name="connsiteY249" fmla="*/ 853494 h 1383677"/>
              <a:gd name="connsiteX250" fmla="*/ 1223555 w 1365148"/>
              <a:gd name="connsiteY250" fmla="*/ 851029 h 1383677"/>
              <a:gd name="connsiteX251" fmla="*/ 1254812 w 1365148"/>
              <a:gd name="connsiteY251" fmla="*/ 843831 h 1383677"/>
              <a:gd name="connsiteX252" fmla="*/ 1281139 w 1365148"/>
              <a:gd name="connsiteY252" fmla="*/ 839098 h 1383677"/>
              <a:gd name="connsiteX253" fmla="*/ 1295535 w 1365148"/>
              <a:gd name="connsiteY253" fmla="*/ 836633 h 1383677"/>
              <a:gd name="connsiteX254" fmla="*/ 1307564 w 1365148"/>
              <a:gd name="connsiteY254" fmla="*/ 836633 h 1383677"/>
              <a:gd name="connsiteX255" fmla="*/ 1317128 w 1365148"/>
              <a:gd name="connsiteY255" fmla="*/ 788712 h 1383677"/>
              <a:gd name="connsiteX256" fmla="*/ 1300366 w 1365148"/>
              <a:gd name="connsiteY256" fmla="*/ 788712 h 1383677"/>
              <a:gd name="connsiteX257" fmla="*/ 1262010 w 1365148"/>
              <a:gd name="connsiteY257" fmla="*/ 791079 h 1383677"/>
              <a:gd name="connsiteX258" fmla="*/ 1226020 w 1365148"/>
              <a:gd name="connsiteY258" fmla="*/ 793445 h 1383677"/>
              <a:gd name="connsiteX259" fmla="*/ 1209159 w 1365148"/>
              <a:gd name="connsiteY259" fmla="*/ 791079 h 1383677"/>
              <a:gd name="connsiteX260" fmla="*/ 1192397 w 1365148"/>
              <a:gd name="connsiteY260" fmla="*/ 786247 h 1383677"/>
              <a:gd name="connsiteX261" fmla="*/ 1190030 w 1365148"/>
              <a:gd name="connsiteY261" fmla="*/ 783881 h 1383677"/>
              <a:gd name="connsiteX262" fmla="*/ 1192397 w 1365148"/>
              <a:gd name="connsiteY262" fmla="*/ 781514 h 1383677"/>
              <a:gd name="connsiteX263" fmla="*/ 1211624 w 1365148"/>
              <a:gd name="connsiteY263" fmla="*/ 774316 h 1383677"/>
              <a:gd name="connsiteX264" fmla="*/ 1230753 w 1365148"/>
              <a:gd name="connsiteY264" fmla="*/ 767118 h 1383677"/>
              <a:gd name="connsiteX265" fmla="*/ 1273941 w 1365148"/>
              <a:gd name="connsiteY265" fmla="*/ 759920 h 1383677"/>
              <a:gd name="connsiteX266" fmla="*/ 1295535 w 1365148"/>
              <a:gd name="connsiteY266" fmla="*/ 755089 h 1383677"/>
              <a:gd name="connsiteX267" fmla="*/ 1319594 w 1365148"/>
              <a:gd name="connsiteY267" fmla="*/ 755089 h 1383677"/>
              <a:gd name="connsiteX268" fmla="*/ 1321960 w 1365148"/>
              <a:gd name="connsiteY268" fmla="*/ 704703 h 1383677"/>
              <a:gd name="connsiteX269" fmla="*/ 1295535 w 1365148"/>
              <a:gd name="connsiteY269" fmla="*/ 711901 h 1383677"/>
              <a:gd name="connsiteX270" fmla="*/ 1271574 w 1365148"/>
              <a:gd name="connsiteY270" fmla="*/ 719099 h 1383677"/>
              <a:gd name="connsiteX271" fmla="*/ 1247614 w 1365148"/>
              <a:gd name="connsiteY271" fmla="*/ 723931 h 1383677"/>
              <a:gd name="connsiteX272" fmla="*/ 1221188 w 1365148"/>
              <a:gd name="connsiteY272" fmla="*/ 721466 h 1383677"/>
              <a:gd name="connsiteX273" fmla="*/ 1218822 w 1365148"/>
              <a:gd name="connsiteY273" fmla="*/ 719099 h 1383677"/>
              <a:gd name="connsiteX274" fmla="*/ 1216357 w 1365148"/>
              <a:gd name="connsiteY274" fmla="*/ 716733 h 1383677"/>
              <a:gd name="connsiteX275" fmla="*/ 1216357 w 1365148"/>
              <a:gd name="connsiteY275" fmla="*/ 714268 h 1383677"/>
              <a:gd name="connsiteX276" fmla="*/ 1218822 w 1365148"/>
              <a:gd name="connsiteY276" fmla="*/ 709535 h 1383677"/>
              <a:gd name="connsiteX277" fmla="*/ 1230753 w 1365148"/>
              <a:gd name="connsiteY277" fmla="*/ 702337 h 1383677"/>
              <a:gd name="connsiteX278" fmla="*/ 1245149 w 1365148"/>
              <a:gd name="connsiteY278" fmla="*/ 695139 h 1383677"/>
              <a:gd name="connsiteX279" fmla="*/ 1271574 w 1365148"/>
              <a:gd name="connsiteY279" fmla="*/ 683109 h 1383677"/>
              <a:gd name="connsiteX280" fmla="*/ 1319594 w 1365148"/>
              <a:gd name="connsiteY280" fmla="*/ 663882 h 1383677"/>
              <a:gd name="connsiteX281" fmla="*/ 1314762 w 1365148"/>
              <a:gd name="connsiteY281" fmla="*/ 625526 h 1383677"/>
              <a:gd name="connsiteX282" fmla="*/ 1298000 w 1365148"/>
              <a:gd name="connsiteY282" fmla="*/ 635090 h 1383677"/>
              <a:gd name="connsiteX283" fmla="*/ 1281139 w 1365148"/>
              <a:gd name="connsiteY283" fmla="*/ 642288 h 1383677"/>
              <a:gd name="connsiteX284" fmla="*/ 1252347 w 1365148"/>
              <a:gd name="connsiteY284" fmla="*/ 649486 h 1383677"/>
              <a:gd name="connsiteX285" fmla="*/ 1237951 w 1365148"/>
              <a:gd name="connsiteY285" fmla="*/ 651951 h 1383677"/>
              <a:gd name="connsiteX286" fmla="*/ 1223555 w 1365148"/>
              <a:gd name="connsiteY286" fmla="*/ 649486 h 1383677"/>
              <a:gd name="connsiteX287" fmla="*/ 1221188 w 1365148"/>
              <a:gd name="connsiteY287" fmla="*/ 647120 h 1383677"/>
              <a:gd name="connsiteX288" fmla="*/ 1221188 w 1365148"/>
              <a:gd name="connsiteY288" fmla="*/ 642288 h 1383677"/>
              <a:gd name="connsiteX289" fmla="*/ 1230753 w 1365148"/>
              <a:gd name="connsiteY289" fmla="*/ 635090 h 1383677"/>
              <a:gd name="connsiteX290" fmla="*/ 1242782 w 1365148"/>
              <a:gd name="connsiteY290" fmla="*/ 625526 h 1383677"/>
              <a:gd name="connsiteX291" fmla="*/ 1269208 w 1365148"/>
              <a:gd name="connsiteY291" fmla="*/ 611130 h 1383677"/>
              <a:gd name="connsiteX292" fmla="*/ 1288337 w 1365148"/>
              <a:gd name="connsiteY292" fmla="*/ 596734 h 1383677"/>
              <a:gd name="connsiteX293" fmla="*/ 1298000 w 1365148"/>
              <a:gd name="connsiteY293" fmla="*/ 591903 h 1383677"/>
              <a:gd name="connsiteX294" fmla="*/ 1307564 w 1365148"/>
              <a:gd name="connsiteY294" fmla="*/ 587170 h 1383677"/>
              <a:gd name="connsiteX295" fmla="*/ 1298000 w 1365148"/>
              <a:gd name="connsiteY295" fmla="*/ 546348 h 1383677"/>
              <a:gd name="connsiteX296" fmla="*/ 1285970 w 1365148"/>
              <a:gd name="connsiteY296" fmla="*/ 560744 h 1383677"/>
              <a:gd name="connsiteX297" fmla="*/ 1271574 w 1365148"/>
              <a:gd name="connsiteY297" fmla="*/ 572774 h 1383677"/>
              <a:gd name="connsiteX298" fmla="*/ 1262010 w 1365148"/>
              <a:gd name="connsiteY298" fmla="*/ 579972 h 1383677"/>
              <a:gd name="connsiteX299" fmla="*/ 1252347 w 1365148"/>
              <a:gd name="connsiteY299" fmla="*/ 587170 h 1383677"/>
              <a:gd name="connsiteX300" fmla="*/ 1240416 w 1365148"/>
              <a:gd name="connsiteY300" fmla="*/ 591903 h 1383677"/>
              <a:gd name="connsiteX301" fmla="*/ 1235584 w 1365148"/>
              <a:gd name="connsiteY301" fmla="*/ 591903 h 1383677"/>
              <a:gd name="connsiteX302" fmla="*/ 1230753 w 1365148"/>
              <a:gd name="connsiteY302" fmla="*/ 589536 h 1383677"/>
              <a:gd name="connsiteX303" fmla="*/ 1226020 w 1365148"/>
              <a:gd name="connsiteY303" fmla="*/ 584803 h 1383677"/>
              <a:gd name="connsiteX304" fmla="*/ 1226020 w 1365148"/>
              <a:gd name="connsiteY304" fmla="*/ 579972 h 1383677"/>
              <a:gd name="connsiteX305" fmla="*/ 1228386 w 1365148"/>
              <a:gd name="connsiteY305" fmla="*/ 575140 h 1383677"/>
              <a:gd name="connsiteX306" fmla="*/ 1230753 w 1365148"/>
              <a:gd name="connsiteY306" fmla="*/ 570407 h 1383677"/>
              <a:gd name="connsiteX307" fmla="*/ 1237951 w 1365148"/>
              <a:gd name="connsiteY307" fmla="*/ 560744 h 1383677"/>
              <a:gd name="connsiteX308" fmla="*/ 1245149 w 1365148"/>
              <a:gd name="connsiteY308" fmla="*/ 553546 h 1383677"/>
              <a:gd name="connsiteX309" fmla="*/ 1266743 w 1365148"/>
              <a:gd name="connsiteY309" fmla="*/ 534418 h 1383677"/>
              <a:gd name="connsiteX310" fmla="*/ 1276406 w 1365148"/>
              <a:gd name="connsiteY310" fmla="*/ 522388 h 1383677"/>
              <a:gd name="connsiteX311" fmla="*/ 1281139 w 1365148"/>
              <a:gd name="connsiteY311" fmla="*/ 520022 h 1383677"/>
              <a:gd name="connsiteX312" fmla="*/ 1288337 w 1365148"/>
              <a:gd name="connsiteY312" fmla="*/ 517557 h 1383677"/>
              <a:gd name="connsiteX313" fmla="*/ 1271574 w 1365148"/>
              <a:gd name="connsiteY313" fmla="*/ 476834 h 1383677"/>
              <a:gd name="connsiteX314" fmla="*/ 1264376 w 1365148"/>
              <a:gd name="connsiteY314" fmla="*/ 484032 h 1383677"/>
              <a:gd name="connsiteX315" fmla="*/ 1249980 w 1365148"/>
              <a:gd name="connsiteY315" fmla="*/ 493596 h 1383677"/>
              <a:gd name="connsiteX316" fmla="*/ 1237951 w 1365148"/>
              <a:gd name="connsiteY316" fmla="*/ 503161 h 1383677"/>
              <a:gd name="connsiteX317" fmla="*/ 1230753 w 1365148"/>
              <a:gd name="connsiteY317" fmla="*/ 507992 h 1383677"/>
              <a:gd name="connsiteX318" fmla="*/ 1226020 w 1365148"/>
              <a:gd name="connsiteY318" fmla="*/ 510359 h 1383677"/>
              <a:gd name="connsiteX319" fmla="*/ 1218822 w 1365148"/>
              <a:gd name="connsiteY319" fmla="*/ 507992 h 1383677"/>
              <a:gd name="connsiteX320" fmla="*/ 1216357 w 1365148"/>
              <a:gd name="connsiteY320" fmla="*/ 503161 h 1383677"/>
              <a:gd name="connsiteX321" fmla="*/ 1213990 w 1365148"/>
              <a:gd name="connsiteY321" fmla="*/ 498428 h 1383677"/>
              <a:gd name="connsiteX322" fmla="*/ 1213990 w 1365148"/>
              <a:gd name="connsiteY322" fmla="*/ 491230 h 1383677"/>
              <a:gd name="connsiteX323" fmla="*/ 1218822 w 1365148"/>
              <a:gd name="connsiteY323" fmla="*/ 481567 h 1383677"/>
              <a:gd name="connsiteX324" fmla="*/ 1226020 w 1365148"/>
              <a:gd name="connsiteY324" fmla="*/ 472002 h 1383677"/>
              <a:gd name="connsiteX325" fmla="*/ 1235584 w 1365148"/>
              <a:gd name="connsiteY325" fmla="*/ 462438 h 1383677"/>
              <a:gd name="connsiteX326" fmla="*/ 1245149 w 1365148"/>
              <a:gd name="connsiteY326" fmla="*/ 455240 h 1383677"/>
              <a:gd name="connsiteX327" fmla="*/ 1252347 w 1365148"/>
              <a:gd name="connsiteY327" fmla="*/ 452775 h 1383677"/>
              <a:gd name="connsiteX328" fmla="*/ 1259545 w 1365148"/>
              <a:gd name="connsiteY328" fmla="*/ 450409 h 1383677"/>
              <a:gd name="connsiteX329" fmla="*/ 1245149 w 1365148"/>
              <a:gd name="connsiteY329" fmla="*/ 423983 h 1383677"/>
              <a:gd name="connsiteX330" fmla="*/ 1235584 w 1365148"/>
              <a:gd name="connsiteY330" fmla="*/ 431181 h 1383677"/>
              <a:gd name="connsiteX331" fmla="*/ 1226020 w 1365148"/>
              <a:gd name="connsiteY331" fmla="*/ 433646 h 1383677"/>
              <a:gd name="connsiteX332" fmla="*/ 1216357 w 1365148"/>
              <a:gd name="connsiteY332" fmla="*/ 436013 h 1383677"/>
              <a:gd name="connsiteX333" fmla="*/ 1211624 w 1365148"/>
              <a:gd name="connsiteY333" fmla="*/ 433646 h 1383677"/>
              <a:gd name="connsiteX334" fmla="*/ 1206792 w 1365148"/>
              <a:gd name="connsiteY334" fmla="*/ 431181 h 1383677"/>
              <a:gd name="connsiteX335" fmla="*/ 1204426 w 1365148"/>
              <a:gd name="connsiteY335" fmla="*/ 421617 h 1383677"/>
              <a:gd name="connsiteX336" fmla="*/ 1204426 w 1365148"/>
              <a:gd name="connsiteY336" fmla="*/ 414419 h 1383677"/>
              <a:gd name="connsiteX337" fmla="*/ 1209159 w 1365148"/>
              <a:gd name="connsiteY337" fmla="*/ 409587 h 1383677"/>
              <a:gd name="connsiteX338" fmla="*/ 1216357 w 1365148"/>
              <a:gd name="connsiteY338" fmla="*/ 402389 h 1383677"/>
              <a:gd name="connsiteX339" fmla="*/ 1226020 w 1365148"/>
              <a:gd name="connsiteY339" fmla="*/ 392825 h 1383677"/>
              <a:gd name="connsiteX340" fmla="*/ 1211624 w 1365148"/>
              <a:gd name="connsiteY340" fmla="*/ 371231 h 1383677"/>
              <a:gd name="connsiteX341" fmla="*/ 1206792 w 1365148"/>
              <a:gd name="connsiteY341" fmla="*/ 376063 h 1383677"/>
              <a:gd name="connsiteX342" fmla="*/ 1197228 w 1365148"/>
              <a:gd name="connsiteY342" fmla="*/ 380796 h 1383677"/>
              <a:gd name="connsiteX343" fmla="*/ 1180367 w 1365148"/>
              <a:gd name="connsiteY343" fmla="*/ 380796 h 1383677"/>
              <a:gd name="connsiteX344" fmla="*/ 1175634 w 1365148"/>
              <a:gd name="connsiteY344" fmla="*/ 378429 h 1383677"/>
              <a:gd name="connsiteX345" fmla="*/ 1173169 w 1365148"/>
              <a:gd name="connsiteY345" fmla="*/ 373598 h 1383677"/>
              <a:gd name="connsiteX346" fmla="*/ 1175634 w 1365148"/>
              <a:gd name="connsiteY346" fmla="*/ 364033 h 1383677"/>
              <a:gd name="connsiteX347" fmla="*/ 1178001 w 1365148"/>
              <a:gd name="connsiteY347" fmla="*/ 356835 h 1383677"/>
              <a:gd name="connsiteX348" fmla="*/ 1190030 w 1365148"/>
              <a:gd name="connsiteY348" fmla="*/ 344806 h 1383677"/>
              <a:gd name="connsiteX349" fmla="*/ 1192397 w 1365148"/>
              <a:gd name="connsiteY349" fmla="*/ 340073 h 1383677"/>
              <a:gd name="connsiteX350" fmla="*/ 1173169 w 1365148"/>
              <a:gd name="connsiteY350" fmla="*/ 316014 h 1383677"/>
              <a:gd name="connsiteX351" fmla="*/ 1163605 w 1365148"/>
              <a:gd name="connsiteY351" fmla="*/ 320846 h 1383677"/>
              <a:gd name="connsiteX352" fmla="*/ 1154040 w 1365148"/>
              <a:gd name="connsiteY352" fmla="*/ 328043 h 1383677"/>
              <a:gd name="connsiteX353" fmla="*/ 1142011 w 1365148"/>
              <a:gd name="connsiteY353" fmla="*/ 328043 h 1383677"/>
              <a:gd name="connsiteX354" fmla="*/ 1139644 w 1365148"/>
              <a:gd name="connsiteY354" fmla="*/ 323212 h 1383677"/>
              <a:gd name="connsiteX355" fmla="*/ 1137179 w 1365148"/>
              <a:gd name="connsiteY355" fmla="*/ 316014 h 1383677"/>
              <a:gd name="connsiteX356" fmla="*/ 1142011 w 1365148"/>
              <a:gd name="connsiteY356" fmla="*/ 308816 h 1383677"/>
              <a:gd name="connsiteX357" fmla="*/ 1146842 w 1365148"/>
              <a:gd name="connsiteY357" fmla="*/ 301618 h 1383677"/>
              <a:gd name="connsiteX358" fmla="*/ 1156407 w 1365148"/>
              <a:gd name="connsiteY358" fmla="*/ 294420 h 1383677"/>
              <a:gd name="connsiteX359" fmla="*/ 1144377 w 1365148"/>
              <a:gd name="connsiteY359" fmla="*/ 280024 h 1383677"/>
              <a:gd name="connsiteX360" fmla="*/ 1137179 w 1365148"/>
              <a:gd name="connsiteY360" fmla="*/ 284856 h 1383677"/>
              <a:gd name="connsiteX361" fmla="*/ 1129981 w 1365148"/>
              <a:gd name="connsiteY361" fmla="*/ 289687 h 1383677"/>
              <a:gd name="connsiteX362" fmla="*/ 1120417 w 1365148"/>
              <a:gd name="connsiteY362" fmla="*/ 289687 h 1383677"/>
              <a:gd name="connsiteX363" fmla="*/ 1115586 w 1365148"/>
              <a:gd name="connsiteY363" fmla="*/ 287222 h 1383677"/>
              <a:gd name="connsiteX364" fmla="*/ 1110853 w 1365148"/>
              <a:gd name="connsiteY364" fmla="*/ 287222 h 1383677"/>
              <a:gd name="connsiteX365" fmla="*/ 1110853 w 1365148"/>
              <a:gd name="connsiteY365" fmla="*/ 282489 h 1383677"/>
              <a:gd name="connsiteX366" fmla="*/ 1113219 w 1365148"/>
              <a:gd name="connsiteY366" fmla="*/ 280024 h 1383677"/>
              <a:gd name="connsiteX367" fmla="*/ 1113219 w 1365148"/>
              <a:gd name="connsiteY367" fmla="*/ 272826 h 1383677"/>
              <a:gd name="connsiteX368" fmla="*/ 1120417 w 1365148"/>
              <a:gd name="connsiteY368" fmla="*/ 265628 h 1383677"/>
              <a:gd name="connsiteX369" fmla="*/ 1125248 w 1365148"/>
              <a:gd name="connsiteY369" fmla="*/ 260895 h 1383677"/>
              <a:gd name="connsiteX370" fmla="*/ 1098823 w 1365148"/>
              <a:gd name="connsiteY370" fmla="*/ 236837 h 1383677"/>
              <a:gd name="connsiteX371" fmla="*/ 1072398 w 1365148"/>
              <a:gd name="connsiteY371" fmla="*/ 215243 h 1383677"/>
              <a:gd name="connsiteX372" fmla="*/ 1046071 w 1365148"/>
              <a:gd name="connsiteY372" fmla="*/ 193649 h 1383677"/>
              <a:gd name="connsiteX373" fmla="*/ 1017279 w 1365148"/>
              <a:gd name="connsiteY373" fmla="*/ 172055 h 1383677"/>
              <a:gd name="connsiteX374" fmla="*/ 981289 w 1365148"/>
              <a:gd name="connsiteY374" fmla="*/ 150461 h 1383677"/>
              <a:gd name="connsiteX375" fmla="*/ 942834 w 1365148"/>
              <a:gd name="connsiteY375" fmla="*/ 131332 h 1383677"/>
              <a:gd name="connsiteX376" fmla="*/ 904478 w 1365148"/>
              <a:gd name="connsiteY376" fmla="*/ 112105 h 1383677"/>
              <a:gd name="connsiteX377" fmla="*/ 866122 w 1365148"/>
              <a:gd name="connsiteY377" fmla="*/ 95343 h 1383677"/>
              <a:gd name="connsiteX378" fmla="*/ 825300 w 1365148"/>
              <a:gd name="connsiteY378" fmla="*/ 80947 h 1383677"/>
              <a:gd name="connsiteX379" fmla="*/ 784479 w 1365148"/>
              <a:gd name="connsiteY379" fmla="*/ 71284 h 1383677"/>
              <a:gd name="connsiteX380" fmla="*/ 743756 w 1365148"/>
              <a:gd name="connsiteY380" fmla="*/ 64086 h 1383677"/>
              <a:gd name="connsiteX381" fmla="*/ 700569 w 1365148"/>
              <a:gd name="connsiteY381" fmla="*/ 64086 h 1383677"/>
              <a:gd name="connsiteX382" fmla="*/ 698202 w 1365148"/>
              <a:gd name="connsiteY382" fmla="*/ 66551 h 1383677"/>
              <a:gd name="connsiteX383" fmla="*/ 695737 w 1365148"/>
              <a:gd name="connsiteY383" fmla="*/ 68917 h 1383677"/>
              <a:gd name="connsiteX384" fmla="*/ 691004 w 1365148"/>
              <a:gd name="connsiteY384" fmla="*/ 71284 h 1383677"/>
              <a:gd name="connsiteX385" fmla="*/ 686173 w 1365148"/>
              <a:gd name="connsiteY385" fmla="*/ 68917 h 1383677"/>
              <a:gd name="connsiteX386" fmla="*/ 681341 w 1365148"/>
              <a:gd name="connsiteY386" fmla="*/ 64086 h 1383677"/>
              <a:gd name="connsiteX387" fmla="*/ 347412 w 1365148"/>
              <a:gd name="connsiteY387" fmla="*/ 36745 h 1383677"/>
              <a:gd name="connsiteX388" fmla="*/ 347868 w 1365148"/>
              <a:gd name="connsiteY388" fmla="*/ 37759 h 1383677"/>
              <a:gd name="connsiteX389" fmla="*/ 350235 w 1365148"/>
              <a:gd name="connsiteY389" fmla="*/ 44957 h 1383677"/>
              <a:gd name="connsiteX390" fmla="*/ 347868 w 1365148"/>
              <a:gd name="connsiteY390" fmla="*/ 52155 h 1383677"/>
              <a:gd name="connsiteX391" fmla="*/ 345502 w 1365148"/>
              <a:gd name="connsiteY391" fmla="*/ 56888 h 1383677"/>
              <a:gd name="connsiteX392" fmla="*/ 340670 w 1365148"/>
              <a:gd name="connsiteY392" fmla="*/ 59353 h 1383677"/>
              <a:gd name="connsiteX393" fmla="*/ 333472 w 1365148"/>
              <a:gd name="connsiteY393" fmla="*/ 61719 h 1383677"/>
              <a:gd name="connsiteX394" fmla="*/ 326275 w 1365148"/>
              <a:gd name="connsiteY394" fmla="*/ 61719 h 1383677"/>
              <a:gd name="connsiteX395" fmla="*/ 321443 w 1365148"/>
              <a:gd name="connsiteY395" fmla="*/ 56888 h 1383677"/>
              <a:gd name="connsiteX396" fmla="*/ 317144 w 1365148"/>
              <a:gd name="connsiteY396" fmla="*/ 50350 h 1383677"/>
              <a:gd name="connsiteX397" fmla="*/ 347412 w 1365148"/>
              <a:gd name="connsiteY397" fmla="*/ 36745 h 1383677"/>
              <a:gd name="connsiteX398" fmla="*/ 626223 w 1365148"/>
              <a:gd name="connsiteY398" fmla="*/ 30561 h 1383677"/>
              <a:gd name="connsiteX399" fmla="*/ 647816 w 1365148"/>
              <a:gd name="connsiteY399" fmla="*/ 30561 h 1383677"/>
              <a:gd name="connsiteX400" fmla="*/ 669410 w 1365148"/>
              <a:gd name="connsiteY400" fmla="*/ 35294 h 1383677"/>
              <a:gd name="connsiteX401" fmla="*/ 748588 w 1365148"/>
              <a:gd name="connsiteY401" fmla="*/ 35294 h 1383677"/>
              <a:gd name="connsiteX402" fmla="*/ 772548 w 1365148"/>
              <a:gd name="connsiteY402" fmla="*/ 40125 h 1383677"/>
              <a:gd name="connsiteX403" fmla="*/ 825300 w 1365148"/>
              <a:gd name="connsiteY403" fmla="*/ 49690 h 1383677"/>
              <a:gd name="connsiteX404" fmla="*/ 873320 w 1365148"/>
              <a:gd name="connsiteY404" fmla="*/ 64086 h 1383677"/>
              <a:gd name="connsiteX405" fmla="*/ 930904 w 1365148"/>
              <a:gd name="connsiteY405" fmla="*/ 85680 h 1383677"/>
              <a:gd name="connsiteX406" fmla="*/ 988487 w 1365148"/>
              <a:gd name="connsiteY406" fmla="*/ 114471 h 1383677"/>
              <a:gd name="connsiteX407" fmla="*/ 1046071 w 1365148"/>
              <a:gd name="connsiteY407" fmla="*/ 143263 h 1383677"/>
              <a:gd name="connsiteX408" fmla="*/ 1072398 w 1365148"/>
              <a:gd name="connsiteY408" fmla="*/ 160124 h 1383677"/>
              <a:gd name="connsiteX409" fmla="*/ 1096457 w 1365148"/>
              <a:gd name="connsiteY409" fmla="*/ 179253 h 1383677"/>
              <a:gd name="connsiteX410" fmla="*/ 1139644 w 1365148"/>
              <a:gd name="connsiteY410" fmla="*/ 215243 h 1383677"/>
              <a:gd name="connsiteX411" fmla="*/ 1180367 w 1365148"/>
              <a:gd name="connsiteY411" fmla="*/ 253697 h 1383677"/>
              <a:gd name="connsiteX412" fmla="*/ 1218822 w 1365148"/>
              <a:gd name="connsiteY412" fmla="*/ 296885 h 1383677"/>
              <a:gd name="connsiteX413" fmla="*/ 1252347 w 1365148"/>
              <a:gd name="connsiteY413" fmla="*/ 342439 h 1383677"/>
              <a:gd name="connsiteX414" fmla="*/ 1281139 w 1365148"/>
              <a:gd name="connsiteY414" fmla="*/ 392825 h 1383677"/>
              <a:gd name="connsiteX415" fmla="*/ 1307564 w 1365148"/>
              <a:gd name="connsiteY415" fmla="*/ 443211 h 1383677"/>
              <a:gd name="connsiteX416" fmla="*/ 1329158 w 1365148"/>
              <a:gd name="connsiteY416" fmla="*/ 495963 h 1383677"/>
              <a:gd name="connsiteX417" fmla="*/ 1345920 w 1365148"/>
              <a:gd name="connsiteY417" fmla="*/ 548813 h 1383677"/>
              <a:gd name="connsiteX418" fmla="*/ 1355583 w 1365148"/>
              <a:gd name="connsiteY418" fmla="*/ 603932 h 1383677"/>
              <a:gd name="connsiteX419" fmla="*/ 1362781 w 1365148"/>
              <a:gd name="connsiteY419" fmla="*/ 656684 h 1383677"/>
              <a:gd name="connsiteX420" fmla="*/ 1365148 w 1365148"/>
              <a:gd name="connsiteY420" fmla="*/ 711901 h 1383677"/>
              <a:gd name="connsiteX421" fmla="*/ 1362781 w 1365148"/>
              <a:gd name="connsiteY421" fmla="*/ 767118 h 1383677"/>
              <a:gd name="connsiteX422" fmla="*/ 1357950 w 1365148"/>
              <a:gd name="connsiteY422" fmla="*/ 819871 h 1383677"/>
              <a:gd name="connsiteX423" fmla="*/ 1348385 w 1365148"/>
              <a:gd name="connsiteY423" fmla="*/ 872623 h 1383677"/>
              <a:gd name="connsiteX424" fmla="*/ 1333990 w 1365148"/>
              <a:gd name="connsiteY424" fmla="*/ 923008 h 1383677"/>
              <a:gd name="connsiteX425" fmla="*/ 1314762 w 1365148"/>
              <a:gd name="connsiteY425" fmla="*/ 973394 h 1383677"/>
              <a:gd name="connsiteX426" fmla="*/ 1293168 w 1365148"/>
              <a:gd name="connsiteY426" fmla="*/ 1021413 h 1383677"/>
              <a:gd name="connsiteX427" fmla="*/ 1266743 w 1365148"/>
              <a:gd name="connsiteY427" fmla="*/ 1066967 h 1383677"/>
              <a:gd name="connsiteX428" fmla="*/ 1235584 w 1365148"/>
              <a:gd name="connsiteY428" fmla="*/ 1110155 h 1383677"/>
              <a:gd name="connsiteX429" fmla="*/ 1201961 w 1365148"/>
              <a:gd name="connsiteY429" fmla="*/ 1153343 h 1383677"/>
              <a:gd name="connsiteX430" fmla="*/ 1165971 w 1365148"/>
              <a:gd name="connsiteY430" fmla="*/ 1191798 h 1383677"/>
              <a:gd name="connsiteX431" fmla="*/ 1125248 w 1365148"/>
              <a:gd name="connsiteY431" fmla="*/ 1225322 h 1383677"/>
              <a:gd name="connsiteX432" fmla="*/ 1079596 w 1365148"/>
              <a:gd name="connsiteY432" fmla="*/ 1256579 h 1383677"/>
              <a:gd name="connsiteX433" fmla="*/ 1031675 w 1365148"/>
              <a:gd name="connsiteY433" fmla="*/ 1285371 h 1383677"/>
              <a:gd name="connsiteX434" fmla="*/ 990854 w 1365148"/>
              <a:gd name="connsiteY434" fmla="*/ 1306965 h 1383677"/>
              <a:gd name="connsiteX435" fmla="*/ 947666 w 1365148"/>
              <a:gd name="connsiteY435" fmla="*/ 1323727 h 1383677"/>
              <a:gd name="connsiteX436" fmla="*/ 904478 w 1365148"/>
              <a:gd name="connsiteY436" fmla="*/ 1340489 h 1383677"/>
              <a:gd name="connsiteX437" fmla="*/ 858924 w 1365148"/>
              <a:gd name="connsiteY437" fmla="*/ 1352519 h 1383677"/>
              <a:gd name="connsiteX438" fmla="*/ 815736 w 1365148"/>
              <a:gd name="connsiteY438" fmla="*/ 1364548 h 1383677"/>
              <a:gd name="connsiteX439" fmla="*/ 770182 w 1365148"/>
              <a:gd name="connsiteY439" fmla="*/ 1371746 h 1383677"/>
              <a:gd name="connsiteX440" fmla="*/ 724529 w 1365148"/>
              <a:gd name="connsiteY440" fmla="*/ 1378944 h 1383677"/>
              <a:gd name="connsiteX441" fmla="*/ 676608 w 1365148"/>
              <a:gd name="connsiteY441" fmla="*/ 1381311 h 1383677"/>
              <a:gd name="connsiteX442" fmla="*/ 630955 w 1365148"/>
              <a:gd name="connsiteY442" fmla="*/ 1383677 h 1383677"/>
              <a:gd name="connsiteX443" fmla="*/ 585401 w 1365148"/>
              <a:gd name="connsiteY443" fmla="*/ 1381311 h 1383677"/>
              <a:gd name="connsiteX444" fmla="*/ 539847 w 1365148"/>
              <a:gd name="connsiteY444" fmla="*/ 1376479 h 1383677"/>
              <a:gd name="connsiteX445" fmla="*/ 494194 w 1365148"/>
              <a:gd name="connsiteY445" fmla="*/ 1369281 h 1383677"/>
              <a:gd name="connsiteX446" fmla="*/ 448640 w 1365148"/>
              <a:gd name="connsiteY446" fmla="*/ 1359717 h 1383677"/>
              <a:gd name="connsiteX447" fmla="*/ 405452 w 1365148"/>
              <a:gd name="connsiteY447" fmla="*/ 1347687 h 1383677"/>
              <a:gd name="connsiteX448" fmla="*/ 359898 w 1365148"/>
              <a:gd name="connsiteY448" fmla="*/ 1330925 h 1383677"/>
              <a:gd name="connsiteX449" fmla="*/ 319077 w 1365148"/>
              <a:gd name="connsiteY449" fmla="*/ 1314163 h 1383677"/>
              <a:gd name="connsiteX450" fmla="*/ 316710 w 1365148"/>
              <a:gd name="connsiteY450" fmla="*/ 1311698 h 1383677"/>
              <a:gd name="connsiteX451" fmla="*/ 309512 w 1365148"/>
              <a:gd name="connsiteY451" fmla="*/ 1311698 h 1383677"/>
              <a:gd name="connsiteX452" fmla="*/ 304681 w 1365148"/>
              <a:gd name="connsiteY452" fmla="*/ 1306965 h 1383677"/>
              <a:gd name="connsiteX453" fmla="*/ 271057 w 1365148"/>
              <a:gd name="connsiteY453" fmla="*/ 1287737 h 1383677"/>
              <a:gd name="connsiteX454" fmla="*/ 237532 w 1365148"/>
              <a:gd name="connsiteY454" fmla="*/ 1266144 h 1383677"/>
              <a:gd name="connsiteX455" fmla="*/ 208741 w 1365148"/>
              <a:gd name="connsiteY455" fmla="*/ 1242183 h 1383677"/>
              <a:gd name="connsiteX456" fmla="*/ 179949 w 1365148"/>
              <a:gd name="connsiteY456" fmla="*/ 1215758 h 1383677"/>
              <a:gd name="connsiteX457" fmla="*/ 153523 w 1365148"/>
              <a:gd name="connsiteY457" fmla="*/ 1186966 h 1383677"/>
              <a:gd name="connsiteX458" fmla="*/ 127098 w 1365148"/>
              <a:gd name="connsiteY458" fmla="*/ 1155808 h 1383677"/>
              <a:gd name="connsiteX459" fmla="*/ 105504 w 1365148"/>
              <a:gd name="connsiteY459" fmla="*/ 1124551 h 1383677"/>
              <a:gd name="connsiteX460" fmla="*/ 83910 w 1365148"/>
              <a:gd name="connsiteY460" fmla="*/ 1088561 h 1383677"/>
              <a:gd name="connsiteX461" fmla="*/ 67148 w 1365148"/>
              <a:gd name="connsiteY461" fmla="*/ 1055036 h 1383677"/>
              <a:gd name="connsiteX462" fmla="*/ 50385 w 1365148"/>
              <a:gd name="connsiteY462" fmla="*/ 1019047 h 1383677"/>
              <a:gd name="connsiteX463" fmla="*/ 35990 w 1365148"/>
              <a:gd name="connsiteY463" fmla="*/ 980592 h 1383677"/>
              <a:gd name="connsiteX464" fmla="*/ 23960 w 1365148"/>
              <a:gd name="connsiteY464" fmla="*/ 942236 h 1383677"/>
              <a:gd name="connsiteX465" fmla="*/ 14396 w 1365148"/>
              <a:gd name="connsiteY465" fmla="*/ 903880 h 1383677"/>
              <a:gd name="connsiteX466" fmla="*/ 7198 w 1365148"/>
              <a:gd name="connsiteY466" fmla="*/ 865425 h 1383677"/>
              <a:gd name="connsiteX467" fmla="*/ 2366 w 1365148"/>
              <a:gd name="connsiteY467" fmla="*/ 827069 h 1383677"/>
              <a:gd name="connsiteX468" fmla="*/ 0 w 1365148"/>
              <a:gd name="connsiteY468" fmla="*/ 786247 h 1383677"/>
              <a:gd name="connsiteX469" fmla="*/ 0 w 1365148"/>
              <a:gd name="connsiteY469" fmla="*/ 745525 h 1383677"/>
              <a:gd name="connsiteX470" fmla="*/ 0 w 1365148"/>
              <a:gd name="connsiteY470" fmla="*/ 704703 h 1383677"/>
              <a:gd name="connsiteX471" fmla="*/ 4733 w 1365148"/>
              <a:gd name="connsiteY471" fmla="*/ 663882 h 1383677"/>
              <a:gd name="connsiteX472" fmla="*/ 9564 w 1365148"/>
              <a:gd name="connsiteY472" fmla="*/ 623159 h 1383677"/>
              <a:gd name="connsiteX473" fmla="*/ 16762 w 1365148"/>
              <a:gd name="connsiteY473" fmla="*/ 582338 h 1383677"/>
              <a:gd name="connsiteX474" fmla="*/ 28792 w 1365148"/>
              <a:gd name="connsiteY474" fmla="*/ 541616 h 1383677"/>
              <a:gd name="connsiteX475" fmla="*/ 40722 w 1365148"/>
              <a:gd name="connsiteY475" fmla="*/ 500794 h 1383677"/>
              <a:gd name="connsiteX476" fmla="*/ 55118 w 1365148"/>
              <a:gd name="connsiteY476" fmla="*/ 459973 h 1383677"/>
              <a:gd name="connsiteX477" fmla="*/ 71979 w 1365148"/>
              <a:gd name="connsiteY477" fmla="*/ 421617 h 1383677"/>
              <a:gd name="connsiteX478" fmla="*/ 88742 w 1365148"/>
              <a:gd name="connsiteY478" fmla="*/ 385627 h 1383677"/>
              <a:gd name="connsiteX479" fmla="*/ 110336 w 1365148"/>
              <a:gd name="connsiteY479" fmla="*/ 349637 h 1383677"/>
              <a:gd name="connsiteX480" fmla="*/ 134296 w 1365148"/>
              <a:gd name="connsiteY480" fmla="*/ 313648 h 1383677"/>
              <a:gd name="connsiteX481" fmla="*/ 158355 w 1365148"/>
              <a:gd name="connsiteY481" fmla="*/ 280024 h 1383677"/>
              <a:gd name="connsiteX482" fmla="*/ 184682 w 1365148"/>
              <a:gd name="connsiteY482" fmla="*/ 248866 h 1383677"/>
              <a:gd name="connsiteX483" fmla="*/ 213474 w 1365148"/>
              <a:gd name="connsiteY483" fmla="*/ 220074 h 1383677"/>
              <a:gd name="connsiteX484" fmla="*/ 244730 w 1365148"/>
              <a:gd name="connsiteY484" fmla="*/ 191282 h 1383677"/>
              <a:gd name="connsiteX485" fmla="*/ 273522 w 1365148"/>
              <a:gd name="connsiteY485" fmla="*/ 169689 h 1383677"/>
              <a:gd name="connsiteX486" fmla="*/ 302314 w 1365148"/>
              <a:gd name="connsiteY486" fmla="*/ 150461 h 1383677"/>
              <a:gd name="connsiteX487" fmla="*/ 333472 w 1365148"/>
              <a:gd name="connsiteY487" fmla="*/ 133699 h 1383677"/>
              <a:gd name="connsiteX488" fmla="*/ 364631 w 1365148"/>
              <a:gd name="connsiteY488" fmla="*/ 116936 h 1383677"/>
              <a:gd name="connsiteX489" fmla="*/ 427046 w 1365148"/>
              <a:gd name="connsiteY489" fmla="*/ 88145 h 1383677"/>
              <a:gd name="connsiteX490" fmla="*/ 494194 w 1365148"/>
              <a:gd name="connsiteY490" fmla="*/ 64086 h 1383677"/>
              <a:gd name="connsiteX491" fmla="*/ 532649 w 1365148"/>
              <a:gd name="connsiteY491" fmla="*/ 49690 h 1383677"/>
              <a:gd name="connsiteX492" fmla="*/ 578203 w 1365148"/>
              <a:gd name="connsiteY492" fmla="*/ 37759 h 1383677"/>
              <a:gd name="connsiteX493" fmla="*/ 602164 w 1365148"/>
              <a:gd name="connsiteY493" fmla="*/ 32927 h 1383677"/>
              <a:gd name="connsiteX494" fmla="*/ 626223 w 1365148"/>
              <a:gd name="connsiteY494" fmla="*/ 30561 h 1383677"/>
              <a:gd name="connsiteX495" fmla="*/ 498438 w 1365148"/>
              <a:gd name="connsiteY495" fmla="*/ 0 h 1383677"/>
              <a:gd name="connsiteX496" fmla="*/ 515080 w 1365148"/>
              <a:gd name="connsiteY496" fmla="*/ 12 h 1383677"/>
              <a:gd name="connsiteX497" fmla="*/ 508590 w 1365148"/>
              <a:gd name="connsiteY497" fmla="*/ 6502 h 1383677"/>
              <a:gd name="connsiteX498" fmla="*/ 501392 w 1365148"/>
              <a:gd name="connsiteY498" fmla="*/ 11334 h 1383677"/>
              <a:gd name="connsiteX499" fmla="*/ 491828 w 1365148"/>
              <a:gd name="connsiteY499" fmla="*/ 11334 h 1383677"/>
              <a:gd name="connsiteX500" fmla="*/ 484630 w 1365148"/>
              <a:gd name="connsiteY500" fmla="*/ 6502 h 1383677"/>
              <a:gd name="connsiteX501" fmla="*/ 477432 w 1365148"/>
              <a:gd name="connsiteY501" fmla="*/ 4136 h 1383677"/>
              <a:gd name="connsiteX502" fmla="*/ 476285 w 1365148"/>
              <a:gd name="connsiteY502" fmla="*/ 2410 h 1383677"/>
              <a:gd name="connsiteX503" fmla="*/ 498438 w 1365148"/>
              <a:gd name="connsiteY503" fmla="*/ 0 h 1383677"/>
              <a:gd name="connsiteX0" fmla="*/ 1154040 w 1365148"/>
              <a:gd name="connsiteY0" fmla="*/ 167322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681341 w 1365148"/>
              <a:gd name="connsiteY5" fmla="*/ 64086 h 1383677"/>
              <a:gd name="connsiteX6" fmla="*/ 645351 w 1365148"/>
              <a:gd name="connsiteY6" fmla="*/ 68917 h 1383677"/>
              <a:gd name="connsiteX7" fmla="*/ 609362 w 1365148"/>
              <a:gd name="connsiteY7" fmla="*/ 78482 h 1383677"/>
              <a:gd name="connsiteX8" fmla="*/ 602164 w 1365148"/>
              <a:gd name="connsiteY8" fmla="*/ 78482 h 1383677"/>
              <a:gd name="connsiteX9" fmla="*/ 597431 w 1365148"/>
              <a:gd name="connsiteY9" fmla="*/ 76115 h 1383677"/>
              <a:gd name="connsiteX10" fmla="*/ 594966 w 1365148"/>
              <a:gd name="connsiteY10" fmla="*/ 71284 h 1383677"/>
              <a:gd name="connsiteX11" fmla="*/ 592599 w 1365148"/>
              <a:gd name="connsiteY11" fmla="*/ 66551 h 1383677"/>
              <a:gd name="connsiteX12" fmla="*/ 566174 w 1365148"/>
              <a:gd name="connsiteY12" fmla="*/ 73749 h 1383677"/>
              <a:gd name="connsiteX13" fmla="*/ 508590 w 1365148"/>
              <a:gd name="connsiteY13" fmla="*/ 90511 h 1383677"/>
              <a:gd name="connsiteX14" fmla="*/ 453471 w 1365148"/>
              <a:gd name="connsiteY14" fmla="*/ 114471 h 1383677"/>
              <a:gd name="connsiteX15" fmla="*/ 386225 w 1365148"/>
              <a:gd name="connsiteY15" fmla="*/ 143263 h 1383677"/>
              <a:gd name="connsiteX16" fmla="*/ 355066 w 1365148"/>
              <a:gd name="connsiteY16" fmla="*/ 157659 h 1383677"/>
              <a:gd name="connsiteX17" fmla="*/ 326275 w 1365148"/>
              <a:gd name="connsiteY17" fmla="*/ 176886 h 1383677"/>
              <a:gd name="connsiteX18" fmla="*/ 297483 w 1365148"/>
              <a:gd name="connsiteY18" fmla="*/ 193649 h 1383677"/>
              <a:gd name="connsiteX19" fmla="*/ 268691 w 1365148"/>
              <a:gd name="connsiteY19" fmla="*/ 215243 h 1383677"/>
              <a:gd name="connsiteX20" fmla="*/ 242265 w 1365148"/>
              <a:gd name="connsiteY20" fmla="*/ 239302 h 1383677"/>
              <a:gd name="connsiteX21" fmla="*/ 218305 w 1365148"/>
              <a:gd name="connsiteY21" fmla="*/ 265628 h 1383677"/>
              <a:gd name="connsiteX22" fmla="*/ 194345 w 1365148"/>
              <a:gd name="connsiteY22" fmla="*/ 294420 h 1383677"/>
              <a:gd name="connsiteX23" fmla="*/ 170286 w 1365148"/>
              <a:gd name="connsiteY23" fmla="*/ 325677 h 1383677"/>
              <a:gd name="connsiteX24" fmla="*/ 148692 w 1365148"/>
              <a:gd name="connsiteY24" fmla="*/ 356835 h 1383677"/>
              <a:gd name="connsiteX25" fmla="*/ 129563 w 1365148"/>
              <a:gd name="connsiteY25" fmla="*/ 390459 h 1383677"/>
              <a:gd name="connsiteX26" fmla="*/ 112702 w 1365148"/>
              <a:gd name="connsiteY26" fmla="*/ 423983 h 1383677"/>
              <a:gd name="connsiteX27" fmla="*/ 95940 w 1365148"/>
              <a:gd name="connsiteY27" fmla="*/ 457607 h 1383677"/>
              <a:gd name="connsiteX28" fmla="*/ 81544 w 1365148"/>
              <a:gd name="connsiteY28" fmla="*/ 491230 h 1383677"/>
              <a:gd name="connsiteX29" fmla="*/ 69514 w 1365148"/>
              <a:gd name="connsiteY29" fmla="*/ 527220 h 1383677"/>
              <a:gd name="connsiteX30" fmla="*/ 59950 w 1365148"/>
              <a:gd name="connsiteY30" fmla="*/ 565576 h 1383677"/>
              <a:gd name="connsiteX31" fmla="*/ 50385 w 1365148"/>
              <a:gd name="connsiteY31" fmla="*/ 601566 h 1383677"/>
              <a:gd name="connsiteX32" fmla="*/ 45554 w 1365148"/>
              <a:gd name="connsiteY32" fmla="*/ 637555 h 1383677"/>
              <a:gd name="connsiteX33" fmla="*/ 40722 w 1365148"/>
              <a:gd name="connsiteY33" fmla="*/ 675912 h 1383677"/>
              <a:gd name="connsiteX34" fmla="*/ 38356 w 1365148"/>
              <a:gd name="connsiteY34" fmla="*/ 714268 h 1383677"/>
              <a:gd name="connsiteX35" fmla="*/ 35990 w 1365148"/>
              <a:gd name="connsiteY35" fmla="*/ 752723 h 1383677"/>
              <a:gd name="connsiteX36" fmla="*/ 38356 w 1365148"/>
              <a:gd name="connsiteY36" fmla="*/ 788712 h 1383677"/>
              <a:gd name="connsiteX37" fmla="*/ 43188 w 1365148"/>
              <a:gd name="connsiteY37" fmla="*/ 827069 h 1383677"/>
              <a:gd name="connsiteX38" fmla="*/ 47920 w 1365148"/>
              <a:gd name="connsiteY38" fmla="*/ 872623 h 1383677"/>
              <a:gd name="connsiteX39" fmla="*/ 59950 w 1365148"/>
              <a:gd name="connsiteY39" fmla="*/ 915810 h 1383677"/>
              <a:gd name="connsiteX40" fmla="*/ 71979 w 1365148"/>
              <a:gd name="connsiteY40" fmla="*/ 958998 h 1383677"/>
              <a:gd name="connsiteX41" fmla="*/ 86375 w 1365148"/>
              <a:gd name="connsiteY41" fmla="*/ 1002186 h 1383677"/>
              <a:gd name="connsiteX42" fmla="*/ 105504 w 1365148"/>
              <a:gd name="connsiteY42" fmla="*/ 1043007 h 1383677"/>
              <a:gd name="connsiteX43" fmla="*/ 127098 w 1365148"/>
              <a:gd name="connsiteY43" fmla="*/ 1081363 h 1383677"/>
              <a:gd name="connsiteX44" fmla="*/ 151157 w 1365148"/>
              <a:gd name="connsiteY44" fmla="*/ 1119818 h 1383677"/>
              <a:gd name="connsiteX45" fmla="*/ 179949 w 1365148"/>
              <a:gd name="connsiteY45" fmla="*/ 1155808 h 1383677"/>
              <a:gd name="connsiteX46" fmla="*/ 206276 w 1365148"/>
              <a:gd name="connsiteY46" fmla="*/ 1186966 h 1383677"/>
              <a:gd name="connsiteX47" fmla="*/ 237532 w 1365148"/>
              <a:gd name="connsiteY47" fmla="*/ 1213391 h 1383677"/>
              <a:gd name="connsiteX48" fmla="*/ 271057 w 1365148"/>
              <a:gd name="connsiteY48" fmla="*/ 1237352 h 1383677"/>
              <a:gd name="connsiteX49" fmla="*/ 304681 w 1365148"/>
              <a:gd name="connsiteY49" fmla="*/ 1258946 h 1383677"/>
              <a:gd name="connsiteX50" fmla="*/ 307047 w 1365148"/>
              <a:gd name="connsiteY50" fmla="*/ 1251748 h 1383677"/>
              <a:gd name="connsiteX51" fmla="*/ 311879 w 1365148"/>
              <a:gd name="connsiteY51" fmla="*/ 1244550 h 1383677"/>
              <a:gd name="connsiteX52" fmla="*/ 314245 w 1365148"/>
              <a:gd name="connsiteY52" fmla="*/ 1244550 h 1383677"/>
              <a:gd name="connsiteX53" fmla="*/ 323908 w 1365148"/>
              <a:gd name="connsiteY53" fmla="*/ 1254114 h 1383677"/>
              <a:gd name="connsiteX54" fmla="*/ 331106 w 1365148"/>
              <a:gd name="connsiteY54" fmla="*/ 1268510 h 1383677"/>
              <a:gd name="connsiteX55" fmla="*/ 331106 w 1365148"/>
              <a:gd name="connsiteY55" fmla="*/ 1273341 h 1383677"/>
              <a:gd name="connsiteX56" fmla="*/ 379027 w 1365148"/>
              <a:gd name="connsiteY56" fmla="*/ 1294935 h 1383677"/>
              <a:gd name="connsiteX57" fmla="*/ 376660 w 1365148"/>
              <a:gd name="connsiteY57" fmla="*/ 1282906 h 1383677"/>
              <a:gd name="connsiteX58" fmla="*/ 376660 w 1365148"/>
              <a:gd name="connsiteY58" fmla="*/ 1268510 h 1383677"/>
              <a:gd name="connsiteX59" fmla="*/ 379027 w 1365148"/>
              <a:gd name="connsiteY59" fmla="*/ 1256579 h 1383677"/>
              <a:gd name="connsiteX60" fmla="*/ 381492 w 1365148"/>
              <a:gd name="connsiteY60" fmla="*/ 1244550 h 1383677"/>
              <a:gd name="connsiteX61" fmla="*/ 383858 w 1365148"/>
              <a:gd name="connsiteY61" fmla="*/ 1244550 h 1383677"/>
              <a:gd name="connsiteX62" fmla="*/ 386225 w 1365148"/>
              <a:gd name="connsiteY62" fmla="*/ 1258946 h 1383677"/>
              <a:gd name="connsiteX63" fmla="*/ 391056 w 1365148"/>
              <a:gd name="connsiteY63" fmla="*/ 1270975 h 1383677"/>
              <a:gd name="connsiteX64" fmla="*/ 398254 w 1365148"/>
              <a:gd name="connsiteY64" fmla="*/ 1285371 h 1383677"/>
              <a:gd name="connsiteX65" fmla="*/ 403086 w 1365148"/>
              <a:gd name="connsiteY65" fmla="*/ 1297302 h 1383677"/>
              <a:gd name="connsiteX66" fmla="*/ 407819 w 1365148"/>
              <a:gd name="connsiteY66" fmla="*/ 1304500 h 1383677"/>
              <a:gd name="connsiteX67" fmla="*/ 448640 w 1365148"/>
              <a:gd name="connsiteY67" fmla="*/ 1316529 h 1383677"/>
              <a:gd name="connsiteX68" fmla="*/ 441442 w 1365148"/>
              <a:gd name="connsiteY68" fmla="*/ 1294935 h 1383677"/>
              <a:gd name="connsiteX69" fmla="*/ 439076 w 1365148"/>
              <a:gd name="connsiteY69" fmla="*/ 1282906 h 1383677"/>
              <a:gd name="connsiteX70" fmla="*/ 436610 w 1365148"/>
              <a:gd name="connsiteY70" fmla="*/ 1268510 h 1383677"/>
              <a:gd name="connsiteX71" fmla="*/ 436610 w 1365148"/>
              <a:gd name="connsiteY71" fmla="*/ 1254114 h 1383677"/>
              <a:gd name="connsiteX72" fmla="*/ 439076 w 1365148"/>
              <a:gd name="connsiteY72" fmla="*/ 1249381 h 1383677"/>
              <a:gd name="connsiteX73" fmla="*/ 441442 w 1365148"/>
              <a:gd name="connsiteY73" fmla="*/ 1244550 h 1383677"/>
              <a:gd name="connsiteX74" fmla="*/ 446273 w 1365148"/>
              <a:gd name="connsiteY74" fmla="*/ 1244550 h 1383677"/>
              <a:gd name="connsiteX75" fmla="*/ 451006 w 1365148"/>
              <a:gd name="connsiteY75" fmla="*/ 1246916 h 1383677"/>
              <a:gd name="connsiteX76" fmla="*/ 458204 w 1365148"/>
              <a:gd name="connsiteY76" fmla="*/ 1254114 h 1383677"/>
              <a:gd name="connsiteX77" fmla="*/ 465402 w 1365148"/>
              <a:gd name="connsiteY77" fmla="*/ 1273341 h 1383677"/>
              <a:gd name="connsiteX78" fmla="*/ 472600 w 1365148"/>
              <a:gd name="connsiteY78" fmla="*/ 1299767 h 1383677"/>
              <a:gd name="connsiteX79" fmla="*/ 479798 w 1365148"/>
              <a:gd name="connsiteY79" fmla="*/ 1311698 h 1383677"/>
              <a:gd name="connsiteX80" fmla="*/ 489461 w 1365148"/>
              <a:gd name="connsiteY80" fmla="*/ 1321361 h 1383677"/>
              <a:gd name="connsiteX81" fmla="*/ 491828 w 1365148"/>
              <a:gd name="connsiteY81" fmla="*/ 1326094 h 1383677"/>
              <a:gd name="connsiteX82" fmla="*/ 499026 w 1365148"/>
              <a:gd name="connsiteY82" fmla="*/ 1326094 h 1383677"/>
              <a:gd name="connsiteX83" fmla="*/ 554243 w 1365148"/>
              <a:gd name="connsiteY83" fmla="*/ 1333292 h 1383677"/>
              <a:gd name="connsiteX84" fmla="*/ 535016 w 1365148"/>
              <a:gd name="connsiteY84" fmla="*/ 1299767 h 1383677"/>
              <a:gd name="connsiteX85" fmla="*/ 530184 w 1365148"/>
              <a:gd name="connsiteY85" fmla="*/ 1287737 h 1383677"/>
              <a:gd name="connsiteX86" fmla="*/ 527818 w 1365148"/>
              <a:gd name="connsiteY86" fmla="*/ 1275708 h 1383677"/>
              <a:gd name="connsiteX87" fmla="*/ 525451 w 1365148"/>
              <a:gd name="connsiteY87" fmla="*/ 1263777 h 1383677"/>
              <a:gd name="connsiteX88" fmla="*/ 525451 w 1365148"/>
              <a:gd name="connsiteY88" fmla="*/ 1251748 h 1383677"/>
              <a:gd name="connsiteX89" fmla="*/ 527818 w 1365148"/>
              <a:gd name="connsiteY89" fmla="*/ 1249381 h 1383677"/>
              <a:gd name="connsiteX90" fmla="*/ 532649 w 1365148"/>
              <a:gd name="connsiteY90" fmla="*/ 1249381 h 1383677"/>
              <a:gd name="connsiteX91" fmla="*/ 542213 w 1365148"/>
              <a:gd name="connsiteY91" fmla="*/ 1258946 h 1383677"/>
              <a:gd name="connsiteX92" fmla="*/ 551778 w 1365148"/>
              <a:gd name="connsiteY92" fmla="*/ 1270975 h 1383677"/>
              <a:gd name="connsiteX93" fmla="*/ 568639 w 1365148"/>
              <a:gd name="connsiteY93" fmla="*/ 1294935 h 1383677"/>
              <a:gd name="connsiteX94" fmla="*/ 585401 w 1365148"/>
              <a:gd name="connsiteY94" fmla="*/ 1314163 h 1383677"/>
              <a:gd name="connsiteX95" fmla="*/ 590233 w 1365148"/>
              <a:gd name="connsiteY95" fmla="*/ 1323727 h 1383677"/>
              <a:gd name="connsiteX96" fmla="*/ 597431 w 1365148"/>
              <a:gd name="connsiteY96" fmla="*/ 1335757 h 1383677"/>
              <a:gd name="connsiteX97" fmla="*/ 659747 w 1365148"/>
              <a:gd name="connsiteY97" fmla="*/ 1335757 h 1383677"/>
              <a:gd name="connsiteX98" fmla="*/ 640618 w 1365148"/>
              <a:gd name="connsiteY98" fmla="*/ 1318896 h 1383677"/>
              <a:gd name="connsiteX99" fmla="*/ 626223 w 1365148"/>
              <a:gd name="connsiteY99" fmla="*/ 1297302 h 1383677"/>
              <a:gd name="connsiteX100" fmla="*/ 619025 w 1365148"/>
              <a:gd name="connsiteY100" fmla="*/ 1287737 h 1383677"/>
              <a:gd name="connsiteX101" fmla="*/ 614193 w 1365148"/>
              <a:gd name="connsiteY101" fmla="*/ 1275708 h 1383677"/>
              <a:gd name="connsiteX102" fmla="*/ 609362 w 1365148"/>
              <a:gd name="connsiteY102" fmla="*/ 1263777 h 1383677"/>
              <a:gd name="connsiteX103" fmla="*/ 606995 w 1365148"/>
              <a:gd name="connsiteY103" fmla="*/ 1251748 h 1383677"/>
              <a:gd name="connsiteX104" fmla="*/ 609362 w 1365148"/>
              <a:gd name="connsiteY104" fmla="*/ 1249381 h 1383677"/>
              <a:gd name="connsiteX105" fmla="*/ 611827 w 1365148"/>
              <a:gd name="connsiteY105" fmla="*/ 1249381 h 1383677"/>
              <a:gd name="connsiteX106" fmla="*/ 633420 w 1365148"/>
              <a:gd name="connsiteY106" fmla="*/ 1266144 h 1383677"/>
              <a:gd name="connsiteX107" fmla="*/ 655014 w 1365148"/>
              <a:gd name="connsiteY107" fmla="*/ 1282906 h 1383677"/>
              <a:gd name="connsiteX108" fmla="*/ 674143 w 1365148"/>
              <a:gd name="connsiteY108" fmla="*/ 1302133 h 1383677"/>
              <a:gd name="connsiteX109" fmla="*/ 691004 w 1365148"/>
              <a:gd name="connsiteY109" fmla="*/ 1321361 h 1383677"/>
              <a:gd name="connsiteX110" fmla="*/ 695737 w 1365148"/>
              <a:gd name="connsiteY110" fmla="*/ 1328559 h 1383677"/>
              <a:gd name="connsiteX111" fmla="*/ 695737 w 1365148"/>
              <a:gd name="connsiteY111" fmla="*/ 1335757 h 1383677"/>
              <a:gd name="connsiteX112" fmla="*/ 734192 w 1365148"/>
              <a:gd name="connsiteY112" fmla="*/ 1330925 h 1383677"/>
              <a:gd name="connsiteX113" fmla="*/ 770182 w 1365148"/>
              <a:gd name="connsiteY113" fmla="*/ 1326094 h 1383677"/>
              <a:gd name="connsiteX114" fmla="*/ 734192 w 1365148"/>
              <a:gd name="connsiteY114" fmla="*/ 1287737 h 1383677"/>
              <a:gd name="connsiteX115" fmla="*/ 712598 w 1365148"/>
              <a:gd name="connsiteY115" fmla="*/ 1266144 h 1383677"/>
              <a:gd name="connsiteX116" fmla="*/ 705400 w 1365148"/>
              <a:gd name="connsiteY116" fmla="*/ 1254114 h 1383677"/>
              <a:gd name="connsiteX117" fmla="*/ 700569 w 1365148"/>
              <a:gd name="connsiteY117" fmla="*/ 1239718 h 1383677"/>
              <a:gd name="connsiteX118" fmla="*/ 700569 w 1365148"/>
              <a:gd name="connsiteY118" fmla="*/ 1237352 h 1383677"/>
              <a:gd name="connsiteX119" fmla="*/ 710133 w 1365148"/>
              <a:gd name="connsiteY119" fmla="*/ 1237352 h 1383677"/>
              <a:gd name="connsiteX120" fmla="*/ 717331 w 1365148"/>
              <a:gd name="connsiteY120" fmla="*/ 1239718 h 1383677"/>
              <a:gd name="connsiteX121" fmla="*/ 731727 w 1365148"/>
              <a:gd name="connsiteY121" fmla="*/ 1246916 h 1383677"/>
              <a:gd name="connsiteX122" fmla="*/ 743756 w 1365148"/>
              <a:gd name="connsiteY122" fmla="*/ 1256579 h 1383677"/>
              <a:gd name="connsiteX123" fmla="*/ 755786 w 1365148"/>
              <a:gd name="connsiteY123" fmla="*/ 1266144 h 1383677"/>
              <a:gd name="connsiteX124" fmla="*/ 782113 w 1365148"/>
              <a:gd name="connsiteY124" fmla="*/ 1292569 h 1383677"/>
              <a:gd name="connsiteX125" fmla="*/ 806073 w 1365148"/>
              <a:gd name="connsiteY125" fmla="*/ 1318896 h 1383677"/>
              <a:gd name="connsiteX126" fmla="*/ 808538 w 1365148"/>
              <a:gd name="connsiteY126" fmla="*/ 1318896 h 1383677"/>
              <a:gd name="connsiteX127" fmla="*/ 856459 w 1365148"/>
              <a:gd name="connsiteY127" fmla="*/ 1309331 h 1383677"/>
              <a:gd name="connsiteX128" fmla="*/ 834865 w 1365148"/>
              <a:gd name="connsiteY128" fmla="*/ 1292569 h 1383677"/>
              <a:gd name="connsiteX129" fmla="*/ 815736 w 1365148"/>
              <a:gd name="connsiteY129" fmla="*/ 1273341 h 1383677"/>
              <a:gd name="connsiteX130" fmla="*/ 806073 w 1365148"/>
              <a:gd name="connsiteY130" fmla="*/ 1261312 h 1383677"/>
              <a:gd name="connsiteX131" fmla="*/ 796509 w 1365148"/>
              <a:gd name="connsiteY131" fmla="*/ 1246916 h 1383677"/>
              <a:gd name="connsiteX132" fmla="*/ 789311 w 1365148"/>
              <a:gd name="connsiteY132" fmla="*/ 1232520 h 1383677"/>
              <a:gd name="connsiteX133" fmla="*/ 786944 w 1365148"/>
              <a:gd name="connsiteY133" fmla="*/ 1225322 h 1383677"/>
              <a:gd name="connsiteX134" fmla="*/ 786944 w 1365148"/>
              <a:gd name="connsiteY134" fmla="*/ 1218124 h 1383677"/>
              <a:gd name="connsiteX135" fmla="*/ 789311 w 1365148"/>
              <a:gd name="connsiteY135" fmla="*/ 1215758 h 1383677"/>
              <a:gd name="connsiteX136" fmla="*/ 791677 w 1365148"/>
              <a:gd name="connsiteY136" fmla="*/ 1215758 h 1383677"/>
              <a:gd name="connsiteX137" fmla="*/ 808538 w 1365148"/>
              <a:gd name="connsiteY137" fmla="*/ 1225322 h 1383677"/>
              <a:gd name="connsiteX138" fmla="*/ 822934 w 1365148"/>
              <a:gd name="connsiteY138" fmla="*/ 1237352 h 1383677"/>
              <a:gd name="connsiteX139" fmla="*/ 849261 w 1365148"/>
              <a:gd name="connsiteY139" fmla="*/ 1261312 h 1383677"/>
              <a:gd name="connsiteX140" fmla="*/ 894914 w 1365148"/>
              <a:gd name="connsiteY140" fmla="*/ 1297302 h 1383677"/>
              <a:gd name="connsiteX141" fmla="*/ 954864 w 1365148"/>
              <a:gd name="connsiteY141" fmla="*/ 1275708 h 1383677"/>
              <a:gd name="connsiteX142" fmla="*/ 930904 w 1365148"/>
              <a:gd name="connsiteY142" fmla="*/ 1258946 h 1383677"/>
              <a:gd name="connsiteX143" fmla="*/ 914042 w 1365148"/>
              <a:gd name="connsiteY143" fmla="*/ 1242183 h 1383677"/>
              <a:gd name="connsiteX144" fmla="*/ 897280 w 1365148"/>
              <a:gd name="connsiteY144" fmla="*/ 1222956 h 1383677"/>
              <a:gd name="connsiteX145" fmla="*/ 882884 w 1365148"/>
              <a:gd name="connsiteY145" fmla="*/ 1203728 h 1383677"/>
              <a:gd name="connsiteX146" fmla="*/ 873320 w 1365148"/>
              <a:gd name="connsiteY146" fmla="*/ 1182135 h 1383677"/>
              <a:gd name="connsiteX147" fmla="*/ 875686 w 1365148"/>
              <a:gd name="connsiteY147" fmla="*/ 1177402 h 1383677"/>
              <a:gd name="connsiteX148" fmla="*/ 880518 w 1365148"/>
              <a:gd name="connsiteY148" fmla="*/ 1174937 h 1383677"/>
              <a:gd name="connsiteX149" fmla="*/ 897280 w 1365148"/>
              <a:gd name="connsiteY149" fmla="*/ 1184600 h 1383677"/>
              <a:gd name="connsiteX150" fmla="*/ 911676 w 1365148"/>
              <a:gd name="connsiteY150" fmla="*/ 1196530 h 1383677"/>
              <a:gd name="connsiteX151" fmla="*/ 940468 w 1365148"/>
              <a:gd name="connsiteY151" fmla="*/ 1220589 h 1383677"/>
              <a:gd name="connsiteX152" fmla="*/ 959695 w 1365148"/>
              <a:gd name="connsiteY152" fmla="*/ 1237352 h 1383677"/>
              <a:gd name="connsiteX153" fmla="*/ 969260 w 1365148"/>
              <a:gd name="connsiteY153" fmla="*/ 1244550 h 1383677"/>
              <a:gd name="connsiteX154" fmla="*/ 978824 w 1365148"/>
              <a:gd name="connsiteY154" fmla="*/ 1249381 h 1383677"/>
              <a:gd name="connsiteX155" fmla="*/ 998052 w 1365148"/>
              <a:gd name="connsiteY155" fmla="*/ 1256579 h 1383677"/>
              <a:gd name="connsiteX156" fmla="*/ 1034041 w 1365148"/>
              <a:gd name="connsiteY156" fmla="*/ 1237352 h 1383677"/>
              <a:gd name="connsiteX157" fmla="*/ 1022012 w 1365148"/>
              <a:gd name="connsiteY157" fmla="*/ 1230154 h 1383677"/>
              <a:gd name="connsiteX158" fmla="*/ 1012448 w 1365148"/>
              <a:gd name="connsiteY158" fmla="*/ 1220589 h 1383677"/>
              <a:gd name="connsiteX159" fmla="*/ 983656 w 1365148"/>
              <a:gd name="connsiteY159" fmla="*/ 1191798 h 1383677"/>
              <a:gd name="connsiteX160" fmla="*/ 969260 w 1365148"/>
              <a:gd name="connsiteY160" fmla="*/ 1177402 h 1383677"/>
              <a:gd name="connsiteX161" fmla="*/ 959695 w 1365148"/>
              <a:gd name="connsiteY161" fmla="*/ 1160541 h 1383677"/>
              <a:gd name="connsiteX162" fmla="*/ 959695 w 1365148"/>
              <a:gd name="connsiteY162" fmla="*/ 1155808 h 1383677"/>
              <a:gd name="connsiteX163" fmla="*/ 962062 w 1365148"/>
              <a:gd name="connsiteY163" fmla="*/ 1153343 h 1383677"/>
              <a:gd name="connsiteX164" fmla="*/ 981289 w 1365148"/>
              <a:gd name="connsiteY164" fmla="*/ 1153343 h 1383677"/>
              <a:gd name="connsiteX165" fmla="*/ 988487 w 1365148"/>
              <a:gd name="connsiteY165" fmla="*/ 1158174 h 1383677"/>
              <a:gd name="connsiteX166" fmla="*/ 998052 w 1365148"/>
              <a:gd name="connsiteY166" fmla="*/ 1163006 h 1383677"/>
              <a:gd name="connsiteX167" fmla="*/ 1014814 w 1365148"/>
              <a:gd name="connsiteY167" fmla="*/ 1174937 h 1383677"/>
              <a:gd name="connsiteX168" fmla="*/ 1029210 w 1365148"/>
              <a:gd name="connsiteY168" fmla="*/ 1186966 h 1383677"/>
              <a:gd name="connsiteX169" fmla="*/ 1046071 w 1365148"/>
              <a:gd name="connsiteY169" fmla="*/ 1201362 h 1383677"/>
              <a:gd name="connsiteX170" fmla="*/ 1055635 w 1365148"/>
              <a:gd name="connsiteY170" fmla="*/ 1208560 h 1383677"/>
              <a:gd name="connsiteX171" fmla="*/ 1067665 w 1365148"/>
              <a:gd name="connsiteY171" fmla="*/ 1210926 h 1383677"/>
              <a:gd name="connsiteX172" fmla="*/ 1074863 w 1365148"/>
              <a:gd name="connsiteY172" fmla="*/ 1210926 h 1383677"/>
              <a:gd name="connsiteX173" fmla="*/ 1103655 w 1365148"/>
              <a:gd name="connsiteY173" fmla="*/ 1189332 h 1383677"/>
              <a:gd name="connsiteX174" fmla="*/ 1129981 w 1365148"/>
              <a:gd name="connsiteY174" fmla="*/ 1167739 h 1383677"/>
              <a:gd name="connsiteX175" fmla="*/ 1118050 w 1365148"/>
              <a:gd name="connsiteY175" fmla="*/ 1165372 h 1383677"/>
              <a:gd name="connsiteX176" fmla="*/ 1106021 w 1365148"/>
              <a:gd name="connsiteY176" fmla="*/ 1160541 h 1383677"/>
              <a:gd name="connsiteX177" fmla="*/ 1086794 w 1365148"/>
              <a:gd name="connsiteY177" fmla="*/ 1150976 h 1383677"/>
              <a:gd name="connsiteX178" fmla="*/ 1070031 w 1365148"/>
              <a:gd name="connsiteY178" fmla="*/ 1143778 h 1383677"/>
              <a:gd name="connsiteX179" fmla="*/ 1053269 w 1365148"/>
              <a:gd name="connsiteY179" fmla="*/ 1131749 h 1383677"/>
              <a:gd name="connsiteX180" fmla="*/ 1038873 w 1365148"/>
              <a:gd name="connsiteY180" fmla="*/ 1117353 h 1383677"/>
              <a:gd name="connsiteX181" fmla="*/ 1031675 w 1365148"/>
              <a:gd name="connsiteY181" fmla="*/ 1107789 h 1383677"/>
              <a:gd name="connsiteX182" fmla="*/ 1029210 w 1365148"/>
              <a:gd name="connsiteY182" fmla="*/ 1100591 h 1383677"/>
              <a:gd name="connsiteX183" fmla="*/ 1031675 w 1365148"/>
              <a:gd name="connsiteY183" fmla="*/ 1095759 h 1383677"/>
              <a:gd name="connsiteX184" fmla="*/ 1036408 w 1365148"/>
              <a:gd name="connsiteY184" fmla="*/ 1093393 h 1383677"/>
              <a:gd name="connsiteX185" fmla="*/ 1053269 w 1365148"/>
              <a:gd name="connsiteY185" fmla="*/ 1093393 h 1383677"/>
              <a:gd name="connsiteX186" fmla="*/ 1067665 w 1365148"/>
              <a:gd name="connsiteY186" fmla="*/ 1100591 h 1383677"/>
              <a:gd name="connsiteX187" fmla="*/ 1084427 w 1365148"/>
              <a:gd name="connsiteY187" fmla="*/ 1110155 h 1383677"/>
              <a:gd name="connsiteX188" fmla="*/ 1101190 w 1365148"/>
              <a:gd name="connsiteY188" fmla="*/ 1117353 h 1383677"/>
              <a:gd name="connsiteX189" fmla="*/ 1120417 w 1365148"/>
              <a:gd name="connsiteY189" fmla="*/ 1122184 h 1383677"/>
              <a:gd name="connsiteX190" fmla="*/ 1129981 w 1365148"/>
              <a:gd name="connsiteY190" fmla="*/ 1124551 h 1383677"/>
              <a:gd name="connsiteX191" fmla="*/ 1142011 w 1365148"/>
              <a:gd name="connsiteY191" fmla="*/ 1124551 h 1383677"/>
              <a:gd name="connsiteX192" fmla="*/ 1154040 w 1365148"/>
              <a:gd name="connsiteY192" fmla="*/ 1127016 h 1383677"/>
              <a:gd name="connsiteX193" fmla="*/ 1165971 w 1365148"/>
              <a:gd name="connsiteY193" fmla="*/ 1131749 h 1383677"/>
              <a:gd name="connsiteX194" fmla="*/ 1187565 w 1365148"/>
              <a:gd name="connsiteY194" fmla="*/ 1107789 h 1383677"/>
              <a:gd name="connsiteX195" fmla="*/ 1182832 w 1365148"/>
              <a:gd name="connsiteY195" fmla="*/ 1105422 h 1383677"/>
              <a:gd name="connsiteX196" fmla="*/ 1158773 w 1365148"/>
              <a:gd name="connsiteY196" fmla="*/ 1088561 h 1383677"/>
              <a:gd name="connsiteX197" fmla="*/ 1132446 w 1365148"/>
              <a:gd name="connsiteY197" fmla="*/ 1074165 h 1383677"/>
              <a:gd name="connsiteX198" fmla="*/ 1110853 w 1365148"/>
              <a:gd name="connsiteY198" fmla="*/ 1064601 h 1383677"/>
              <a:gd name="connsiteX199" fmla="*/ 1101190 w 1365148"/>
              <a:gd name="connsiteY199" fmla="*/ 1057403 h 1383677"/>
              <a:gd name="connsiteX200" fmla="*/ 1091625 w 1365148"/>
              <a:gd name="connsiteY200" fmla="*/ 1052571 h 1383677"/>
              <a:gd name="connsiteX201" fmla="*/ 1089259 w 1365148"/>
              <a:gd name="connsiteY201" fmla="*/ 1050205 h 1383677"/>
              <a:gd name="connsiteX202" fmla="*/ 1091625 w 1365148"/>
              <a:gd name="connsiteY202" fmla="*/ 1045373 h 1383677"/>
              <a:gd name="connsiteX203" fmla="*/ 1093992 w 1365148"/>
              <a:gd name="connsiteY203" fmla="*/ 1043007 h 1383677"/>
              <a:gd name="connsiteX204" fmla="*/ 1122784 w 1365148"/>
              <a:gd name="connsiteY204" fmla="*/ 1043007 h 1383677"/>
              <a:gd name="connsiteX205" fmla="*/ 1154040 w 1365148"/>
              <a:gd name="connsiteY205" fmla="*/ 1050205 h 1383677"/>
              <a:gd name="connsiteX206" fmla="*/ 1180367 w 1365148"/>
              <a:gd name="connsiteY206" fmla="*/ 1062234 h 1383677"/>
              <a:gd name="connsiteX207" fmla="*/ 1192397 w 1365148"/>
              <a:gd name="connsiteY207" fmla="*/ 1071799 h 1383677"/>
              <a:gd name="connsiteX208" fmla="*/ 1204426 w 1365148"/>
              <a:gd name="connsiteY208" fmla="*/ 1078997 h 1383677"/>
              <a:gd name="connsiteX209" fmla="*/ 1206792 w 1365148"/>
              <a:gd name="connsiteY209" fmla="*/ 1081363 h 1383677"/>
              <a:gd name="connsiteX210" fmla="*/ 1211624 w 1365148"/>
              <a:gd name="connsiteY210" fmla="*/ 1074165 h 1383677"/>
              <a:gd name="connsiteX211" fmla="*/ 1237951 w 1365148"/>
              <a:gd name="connsiteY211" fmla="*/ 1033443 h 1383677"/>
              <a:gd name="connsiteX212" fmla="*/ 1213990 w 1365148"/>
              <a:gd name="connsiteY212" fmla="*/ 1026245 h 1383677"/>
              <a:gd name="connsiteX213" fmla="*/ 1194763 w 1365148"/>
              <a:gd name="connsiteY213" fmla="*/ 1016582 h 1383677"/>
              <a:gd name="connsiteX214" fmla="*/ 1173169 w 1365148"/>
              <a:gd name="connsiteY214" fmla="*/ 1002186 h 1383677"/>
              <a:gd name="connsiteX215" fmla="*/ 1165971 w 1365148"/>
              <a:gd name="connsiteY215" fmla="*/ 992621 h 1383677"/>
              <a:gd name="connsiteX216" fmla="*/ 1163605 w 1365148"/>
              <a:gd name="connsiteY216" fmla="*/ 987790 h 1383677"/>
              <a:gd name="connsiteX217" fmla="*/ 1163605 w 1365148"/>
              <a:gd name="connsiteY217" fmla="*/ 983057 h 1383677"/>
              <a:gd name="connsiteX218" fmla="*/ 1165971 w 1365148"/>
              <a:gd name="connsiteY218" fmla="*/ 978225 h 1383677"/>
              <a:gd name="connsiteX219" fmla="*/ 1168436 w 1365148"/>
              <a:gd name="connsiteY219" fmla="*/ 975859 h 1383677"/>
              <a:gd name="connsiteX220" fmla="*/ 1178001 w 1365148"/>
              <a:gd name="connsiteY220" fmla="*/ 975859 h 1383677"/>
              <a:gd name="connsiteX221" fmla="*/ 1194763 w 1365148"/>
              <a:gd name="connsiteY221" fmla="*/ 980592 h 1383677"/>
              <a:gd name="connsiteX222" fmla="*/ 1226020 w 1365148"/>
              <a:gd name="connsiteY222" fmla="*/ 990255 h 1383677"/>
              <a:gd name="connsiteX223" fmla="*/ 1257178 w 1365148"/>
              <a:gd name="connsiteY223" fmla="*/ 994988 h 1383677"/>
              <a:gd name="connsiteX224" fmla="*/ 1273941 w 1365148"/>
              <a:gd name="connsiteY224" fmla="*/ 956632 h 1383677"/>
              <a:gd name="connsiteX225" fmla="*/ 1242782 w 1365148"/>
              <a:gd name="connsiteY225" fmla="*/ 947067 h 1383677"/>
              <a:gd name="connsiteX226" fmla="*/ 1201961 w 1365148"/>
              <a:gd name="connsiteY226" fmla="*/ 932671 h 1383677"/>
              <a:gd name="connsiteX227" fmla="*/ 1185199 w 1365148"/>
              <a:gd name="connsiteY227" fmla="*/ 923008 h 1383677"/>
              <a:gd name="connsiteX228" fmla="*/ 1168436 w 1365148"/>
              <a:gd name="connsiteY228" fmla="*/ 913444 h 1383677"/>
              <a:gd name="connsiteX229" fmla="*/ 1165971 w 1365148"/>
              <a:gd name="connsiteY229" fmla="*/ 911077 h 1383677"/>
              <a:gd name="connsiteX230" fmla="*/ 1165971 w 1365148"/>
              <a:gd name="connsiteY230" fmla="*/ 908612 h 1383677"/>
              <a:gd name="connsiteX231" fmla="*/ 1168436 w 1365148"/>
              <a:gd name="connsiteY231" fmla="*/ 906246 h 1383677"/>
              <a:gd name="connsiteX232" fmla="*/ 1190030 w 1365148"/>
              <a:gd name="connsiteY232" fmla="*/ 903880 h 1383677"/>
              <a:gd name="connsiteX233" fmla="*/ 1211624 w 1365148"/>
              <a:gd name="connsiteY233" fmla="*/ 903880 h 1383677"/>
              <a:gd name="connsiteX234" fmla="*/ 1230753 w 1365148"/>
              <a:gd name="connsiteY234" fmla="*/ 908612 h 1383677"/>
              <a:gd name="connsiteX235" fmla="*/ 1249980 w 1365148"/>
              <a:gd name="connsiteY235" fmla="*/ 913444 h 1383677"/>
              <a:gd name="connsiteX236" fmla="*/ 1269208 w 1365148"/>
              <a:gd name="connsiteY236" fmla="*/ 915810 h 1383677"/>
              <a:gd name="connsiteX237" fmla="*/ 1285970 w 1365148"/>
              <a:gd name="connsiteY237" fmla="*/ 920642 h 1383677"/>
              <a:gd name="connsiteX238" fmla="*/ 1300366 w 1365148"/>
              <a:gd name="connsiteY238" fmla="*/ 875088 h 1383677"/>
              <a:gd name="connsiteX239" fmla="*/ 1271574 w 1365148"/>
              <a:gd name="connsiteY239" fmla="*/ 877454 h 1383677"/>
              <a:gd name="connsiteX240" fmla="*/ 1245149 w 1365148"/>
              <a:gd name="connsiteY240" fmla="*/ 879821 h 1383677"/>
              <a:gd name="connsiteX241" fmla="*/ 1230753 w 1365148"/>
              <a:gd name="connsiteY241" fmla="*/ 877454 h 1383677"/>
              <a:gd name="connsiteX242" fmla="*/ 1216357 w 1365148"/>
              <a:gd name="connsiteY242" fmla="*/ 872623 h 1383677"/>
              <a:gd name="connsiteX243" fmla="*/ 1190030 w 1365148"/>
              <a:gd name="connsiteY243" fmla="*/ 863058 h 1383677"/>
              <a:gd name="connsiteX244" fmla="*/ 1187565 w 1365148"/>
              <a:gd name="connsiteY244" fmla="*/ 860692 h 1383677"/>
              <a:gd name="connsiteX245" fmla="*/ 1187565 w 1365148"/>
              <a:gd name="connsiteY245" fmla="*/ 858227 h 1383677"/>
              <a:gd name="connsiteX246" fmla="*/ 1190030 w 1365148"/>
              <a:gd name="connsiteY246" fmla="*/ 855860 h 1383677"/>
              <a:gd name="connsiteX247" fmla="*/ 1192397 w 1365148"/>
              <a:gd name="connsiteY247" fmla="*/ 855860 h 1383677"/>
              <a:gd name="connsiteX248" fmla="*/ 1209159 w 1365148"/>
              <a:gd name="connsiteY248" fmla="*/ 853494 h 1383677"/>
              <a:gd name="connsiteX249" fmla="*/ 1223555 w 1365148"/>
              <a:gd name="connsiteY249" fmla="*/ 851029 h 1383677"/>
              <a:gd name="connsiteX250" fmla="*/ 1254812 w 1365148"/>
              <a:gd name="connsiteY250" fmla="*/ 843831 h 1383677"/>
              <a:gd name="connsiteX251" fmla="*/ 1281139 w 1365148"/>
              <a:gd name="connsiteY251" fmla="*/ 839098 h 1383677"/>
              <a:gd name="connsiteX252" fmla="*/ 1295535 w 1365148"/>
              <a:gd name="connsiteY252" fmla="*/ 836633 h 1383677"/>
              <a:gd name="connsiteX253" fmla="*/ 1307564 w 1365148"/>
              <a:gd name="connsiteY253" fmla="*/ 836633 h 1383677"/>
              <a:gd name="connsiteX254" fmla="*/ 1317128 w 1365148"/>
              <a:gd name="connsiteY254" fmla="*/ 788712 h 1383677"/>
              <a:gd name="connsiteX255" fmla="*/ 1300366 w 1365148"/>
              <a:gd name="connsiteY255" fmla="*/ 788712 h 1383677"/>
              <a:gd name="connsiteX256" fmla="*/ 1262010 w 1365148"/>
              <a:gd name="connsiteY256" fmla="*/ 791079 h 1383677"/>
              <a:gd name="connsiteX257" fmla="*/ 1226020 w 1365148"/>
              <a:gd name="connsiteY257" fmla="*/ 793445 h 1383677"/>
              <a:gd name="connsiteX258" fmla="*/ 1209159 w 1365148"/>
              <a:gd name="connsiteY258" fmla="*/ 791079 h 1383677"/>
              <a:gd name="connsiteX259" fmla="*/ 1192397 w 1365148"/>
              <a:gd name="connsiteY259" fmla="*/ 786247 h 1383677"/>
              <a:gd name="connsiteX260" fmla="*/ 1190030 w 1365148"/>
              <a:gd name="connsiteY260" fmla="*/ 783881 h 1383677"/>
              <a:gd name="connsiteX261" fmla="*/ 1192397 w 1365148"/>
              <a:gd name="connsiteY261" fmla="*/ 781514 h 1383677"/>
              <a:gd name="connsiteX262" fmla="*/ 1211624 w 1365148"/>
              <a:gd name="connsiteY262" fmla="*/ 774316 h 1383677"/>
              <a:gd name="connsiteX263" fmla="*/ 1230753 w 1365148"/>
              <a:gd name="connsiteY263" fmla="*/ 767118 h 1383677"/>
              <a:gd name="connsiteX264" fmla="*/ 1273941 w 1365148"/>
              <a:gd name="connsiteY264" fmla="*/ 759920 h 1383677"/>
              <a:gd name="connsiteX265" fmla="*/ 1295535 w 1365148"/>
              <a:gd name="connsiteY265" fmla="*/ 755089 h 1383677"/>
              <a:gd name="connsiteX266" fmla="*/ 1319594 w 1365148"/>
              <a:gd name="connsiteY266" fmla="*/ 755089 h 1383677"/>
              <a:gd name="connsiteX267" fmla="*/ 1321960 w 1365148"/>
              <a:gd name="connsiteY267" fmla="*/ 704703 h 1383677"/>
              <a:gd name="connsiteX268" fmla="*/ 1295535 w 1365148"/>
              <a:gd name="connsiteY268" fmla="*/ 711901 h 1383677"/>
              <a:gd name="connsiteX269" fmla="*/ 1271574 w 1365148"/>
              <a:gd name="connsiteY269" fmla="*/ 719099 h 1383677"/>
              <a:gd name="connsiteX270" fmla="*/ 1247614 w 1365148"/>
              <a:gd name="connsiteY270" fmla="*/ 723931 h 1383677"/>
              <a:gd name="connsiteX271" fmla="*/ 1221188 w 1365148"/>
              <a:gd name="connsiteY271" fmla="*/ 721466 h 1383677"/>
              <a:gd name="connsiteX272" fmla="*/ 1218822 w 1365148"/>
              <a:gd name="connsiteY272" fmla="*/ 719099 h 1383677"/>
              <a:gd name="connsiteX273" fmla="*/ 1216357 w 1365148"/>
              <a:gd name="connsiteY273" fmla="*/ 716733 h 1383677"/>
              <a:gd name="connsiteX274" fmla="*/ 1216357 w 1365148"/>
              <a:gd name="connsiteY274" fmla="*/ 714268 h 1383677"/>
              <a:gd name="connsiteX275" fmla="*/ 1218822 w 1365148"/>
              <a:gd name="connsiteY275" fmla="*/ 709535 h 1383677"/>
              <a:gd name="connsiteX276" fmla="*/ 1230753 w 1365148"/>
              <a:gd name="connsiteY276" fmla="*/ 702337 h 1383677"/>
              <a:gd name="connsiteX277" fmla="*/ 1245149 w 1365148"/>
              <a:gd name="connsiteY277" fmla="*/ 695139 h 1383677"/>
              <a:gd name="connsiteX278" fmla="*/ 1271574 w 1365148"/>
              <a:gd name="connsiteY278" fmla="*/ 683109 h 1383677"/>
              <a:gd name="connsiteX279" fmla="*/ 1319594 w 1365148"/>
              <a:gd name="connsiteY279" fmla="*/ 663882 h 1383677"/>
              <a:gd name="connsiteX280" fmla="*/ 1314762 w 1365148"/>
              <a:gd name="connsiteY280" fmla="*/ 625526 h 1383677"/>
              <a:gd name="connsiteX281" fmla="*/ 1298000 w 1365148"/>
              <a:gd name="connsiteY281" fmla="*/ 635090 h 1383677"/>
              <a:gd name="connsiteX282" fmla="*/ 1281139 w 1365148"/>
              <a:gd name="connsiteY282" fmla="*/ 642288 h 1383677"/>
              <a:gd name="connsiteX283" fmla="*/ 1252347 w 1365148"/>
              <a:gd name="connsiteY283" fmla="*/ 649486 h 1383677"/>
              <a:gd name="connsiteX284" fmla="*/ 1237951 w 1365148"/>
              <a:gd name="connsiteY284" fmla="*/ 651951 h 1383677"/>
              <a:gd name="connsiteX285" fmla="*/ 1223555 w 1365148"/>
              <a:gd name="connsiteY285" fmla="*/ 649486 h 1383677"/>
              <a:gd name="connsiteX286" fmla="*/ 1221188 w 1365148"/>
              <a:gd name="connsiteY286" fmla="*/ 647120 h 1383677"/>
              <a:gd name="connsiteX287" fmla="*/ 1221188 w 1365148"/>
              <a:gd name="connsiteY287" fmla="*/ 642288 h 1383677"/>
              <a:gd name="connsiteX288" fmla="*/ 1230753 w 1365148"/>
              <a:gd name="connsiteY288" fmla="*/ 635090 h 1383677"/>
              <a:gd name="connsiteX289" fmla="*/ 1242782 w 1365148"/>
              <a:gd name="connsiteY289" fmla="*/ 625526 h 1383677"/>
              <a:gd name="connsiteX290" fmla="*/ 1269208 w 1365148"/>
              <a:gd name="connsiteY290" fmla="*/ 611130 h 1383677"/>
              <a:gd name="connsiteX291" fmla="*/ 1288337 w 1365148"/>
              <a:gd name="connsiteY291" fmla="*/ 596734 h 1383677"/>
              <a:gd name="connsiteX292" fmla="*/ 1298000 w 1365148"/>
              <a:gd name="connsiteY292" fmla="*/ 591903 h 1383677"/>
              <a:gd name="connsiteX293" fmla="*/ 1307564 w 1365148"/>
              <a:gd name="connsiteY293" fmla="*/ 587170 h 1383677"/>
              <a:gd name="connsiteX294" fmla="*/ 1298000 w 1365148"/>
              <a:gd name="connsiteY294" fmla="*/ 546348 h 1383677"/>
              <a:gd name="connsiteX295" fmla="*/ 1285970 w 1365148"/>
              <a:gd name="connsiteY295" fmla="*/ 560744 h 1383677"/>
              <a:gd name="connsiteX296" fmla="*/ 1271574 w 1365148"/>
              <a:gd name="connsiteY296" fmla="*/ 572774 h 1383677"/>
              <a:gd name="connsiteX297" fmla="*/ 1262010 w 1365148"/>
              <a:gd name="connsiteY297" fmla="*/ 579972 h 1383677"/>
              <a:gd name="connsiteX298" fmla="*/ 1252347 w 1365148"/>
              <a:gd name="connsiteY298" fmla="*/ 587170 h 1383677"/>
              <a:gd name="connsiteX299" fmla="*/ 1240416 w 1365148"/>
              <a:gd name="connsiteY299" fmla="*/ 591903 h 1383677"/>
              <a:gd name="connsiteX300" fmla="*/ 1235584 w 1365148"/>
              <a:gd name="connsiteY300" fmla="*/ 591903 h 1383677"/>
              <a:gd name="connsiteX301" fmla="*/ 1230753 w 1365148"/>
              <a:gd name="connsiteY301" fmla="*/ 589536 h 1383677"/>
              <a:gd name="connsiteX302" fmla="*/ 1226020 w 1365148"/>
              <a:gd name="connsiteY302" fmla="*/ 584803 h 1383677"/>
              <a:gd name="connsiteX303" fmla="*/ 1226020 w 1365148"/>
              <a:gd name="connsiteY303" fmla="*/ 579972 h 1383677"/>
              <a:gd name="connsiteX304" fmla="*/ 1228386 w 1365148"/>
              <a:gd name="connsiteY304" fmla="*/ 575140 h 1383677"/>
              <a:gd name="connsiteX305" fmla="*/ 1230753 w 1365148"/>
              <a:gd name="connsiteY305" fmla="*/ 570407 h 1383677"/>
              <a:gd name="connsiteX306" fmla="*/ 1237951 w 1365148"/>
              <a:gd name="connsiteY306" fmla="*/ 560744 h 1383677"/>
              <a:gd name="connsiteX307" fmla="*/ 1245149 w 1365148"/>
              <a:gd name="connsiteY307" fmla="*/ 553546 h 1383677"/>
              <a:gd name="connsiteX308" fmla="*/ 1266743 w 1365148"/>
              <a:gd name="connsiteY308" fmla="*/ 534418 h 1383677"/>
              <a:gd name="connsiteX309" fmla="*/ 1276406 w 1365148"/>
              <a:gd name="connsiteY309" fmla="*/ 522388 h 1383677"/>
              <a:gd name="connsiteX310" fmla="*/ 1281139 w 1365148"/>
              <a:gd name="connsiteY310" fmla="*/ 520022 h 1383677"/>
              <a:gd name="connsiteX311" fmla="*/ 1288337 w 1365148"/>
              <a:gd name="connsiteY311" fmla="*/ 517557 h 1383677"/>
              <a:gd name="connsiteX312" fmla="*/ 1271574 w 1365148"/>
              <a:gd name="connsiteY312" fmla="*/ 476834 h 1383677"/>
              <a:gd name="connsiteX313" fmla="*/ 1264376 w 1365148"/>
              <a:gd name="connsiteY313" fmla="*/ 484032 h 1383677"/>
              <a:gd name="connsiteX314" fmla="*/ 1249980 w 1365148"/>
              <a:gd name="connsiteY314" fmla="*/ 493596 h 1383677"/>
              <a:gd name="connsiteX315" fmla="*/ 1237951 w 1365148"/>
              <a:gd name="connsiteY315" fmla="*/ 503161 h 1383677"/>
              <a:gd name="connsiteX316" fmla="*/ 1230753 w 1365148"/>
              <a:gd name="connsiteY316" fmla="*/ 507992 h 1383677"/>
              <a:gd name="connsiteX317" fmla="*/ 1226020 w 1365148"/>
              <a:gd name="connsiteY317" fmla="*/ 510359 h 1383677"/>
              <a:gd name="connsiteX318" fmla="*/ 1218822 w 1365148"/>
              <a:gd name="connsiteY318" fmla="*/ 507992 h 1383677"/>
              <a:gd name="connsiteX319" fmla="*/ 1216357 w 1365148"/>
              <a:gd name="connsiteY319" fmla="*/ 503161 h 1383677"/>
              <a:gd name="connsiteX320" fmla="*/ 1213990 w 1365148"/>
              <a:gd name="connsiteY320" fmla="*/ 498428 h 1383677"/>
              <a:gd name="connsiteX321" fmla="*/ 1213990 w 1365148"/>
              <a:gd name="connsiteY321" fmla="*/ 491230 h 1383677"/>
              <a:gd name="connsiteX322" fmla="*/ 1218822 w 1365148"/>
              <a:gd name="connsiteY322" fmla="*/ 481567 h 1383677"/>
              <a:gd name="connsiteX323" fmla="*/ 1226020 w 1365148"/>
              <a:gd name="connsiteY323" fmla="*/ 472002 h 1383677"/>
              <a:gd name="connsiteX324" fmla="*/ 1235584 w 1365148"/>
              <a:gd name="connsiteY324" fmla="*/ 462438 h 1383677"/>
              <a:gd name="connsiteX325" fmla="*/ 1245149 w 1365148"/>
              <a:gd name="connsiteY325" fmla="*/ 455240 h 1383677"/>
              <a:gd name="connsiteX326" fmla="*/ 1252347 w 1365148"/>
              <a:gd name="connsiteY326" fmla="*/ 452775 h 1383677"/>
              <a:gd name="connsiteX327" fmla="*/ 1259545 w 1365148"/>
              <a:gd name="connsiteY327" fmla="*/ 450409 h 1383677"/>
              <a:gd name="connsiteX328" fmla="*/ 1245149 w 1365148"/>
              <a:gd name="connsiteY328" fmla="*/ 423983 h 1383677"/>
              <a:gd name="connsiteX329" fmla="*/ 1235584 w 1365148"/>
              <a:gd name="connsiteY329" fmla="*/ 431181 h 1383677"/>
              <a:gd name="connsiteX330" fmla="*/ 1226020 w 1365148"/>
              <a:gd name="connsiteY330" fmla="*/ 433646 h 1383677"/>
              <a:gd name="connsiteX331" fmla="*/ 1216357 w 1365148"/>
              <a:gd name="connsiteY331" fmla="*/ 436013 h 1383677"/>
              <a:gd name="connsiteX332" fmla="*/ 1211624 w 1365148"/>
              <a:gd name="connsiteY332" fmla="*/ 433646 h 1383677"/>
              <a:gd name="connsiteX333" fmla="*/ 1206792 w 1365148"/>
              <a:gd name="connsiteY333" fmla="*/ 431181 h 1383677"/>
              <a:gd name="connsiteX334" fmla="*/ 1204426 w 1365148"/>
              <a:gd name="connsiteY334" fmla="*/ 421617 h 1383677"/>
              <a:gd name="connsiteX335" fmla="*/ 1204426 w 1365148"/>
              <a:gd name="connsiteY335" fmla="*/ 414419 h 1383677"/>
              <a:gd name="connsiteX336" fmla="*/ 1209159 w 1365148"/>
              <a:gd name="connsiteY336" fmla="*/ 409587 h 1383677"/>
              <a:gd name="connsiteX337" fmla="*/ 1216357 w 1365148"/>
              <a:gd name="connsiteY337" fmla="*/ 402389 h 1383677"/>
              <a:gd name="connsiteX338" fmla="*/ 1226020 w 1365148"/>
              <a:gd name="connsiteY338" fmla="*/ 392825 h 1383677"/>
              <a:gd name="connsiteX339" fmla="*/ 1211624 w 1365148"/>
              <a:gd name="connsiteY339" fmla="*/ 371231 h 1383677"/>
              <a:gd name="connsiteX340" fmla="*/ 1206792 w 1365148"/>
              <a:gd name="connsiteY340" fmla="*/ 376063 h 1383677"/>
              <a:gd name="connsiteX341" fmla="*/ 1197228 w 1365148"/>
              <a:gd name="connsiteY341" fmla="*/ 380796 h 1383677"/>
              <a:gd name="connsiteX342" fmla="*/ 1180367 w 1365148"/>
              <a:gd name="connsiteY342" fmla="*/ 380796 h 1383677"/>
              <a:gd name="connsiteX343" fmla="*/ 1175634 w 1365148"/>
              <a:gd name="connsiteY343" fmla="*/ 378429 h 1383677"/>
              <a:gd name="connsiteX344" fmla="*/ 1173169 w 1365148"/>
              <a:gd name="connsiteY344" fmla="*/ 373598 h 1383677"/>
              <a:gd name="connsiteX345" fmla="*/ 1175634 w 1365148"/>
              <a:gd name="connsiteY345" fmla="*/ 364033 h 1383677"/>
              <a:gd name="connsiteX346" fmla="*/ 1178001 w 1365148"/>
              <a:gd name="connsiteY346" fmla="*/ 356835 h 1383677"/>
              <a:gd name="connsiteX347" fmla="*/ 1190030 w 1365148"/>
              <a:gd name="connsiteY347" fmla="*/ 344806 h 1383677"/>
              <a:gd name="connsiteX348" fmla="*/ 1192397 w 1365148"/>
              <a:gd name="connsiteY348" fmla="*/ 340073 h 1383677"/>
              <a:gd name="connsiteX349" fmla="*/ 1173169 w 1365148"/>
              <a:gd name="connsiteY349" fmla="*/ 316014 h 1383677"/>
              <a:gd name="connsiteX350" fmla="*/ 1163605 w 1365148"/>
              <a:gd name="connsiteY350" fmla="*/ 320846 h 1383677"/>
              <a:gd name="connsiteX351" fmla="*/ 1154040 w 1365148"/>
              <a:gd name="connsiteY351" fmla="*/ 328043 h 1383677"/>
              <a:gd name="connsiteX352" fmla="*/ 1142011 w 1365148"/>
              <a:gd name="connsiteY352" fmla="*/ 328043 h 1383677"/>
              <a:gd name="connsiteX353" fmla="*/ 1139644 w 1365148"/>
              <a:gd name="connsiteY353" fmla="*/ 323212 h 1383677"/>
              <a:gd name="connsiteX354" fmla="*/ 1137179 w 1365148"/>
              <a:gd name="connsiteY354" fmla="*/ 316014 h 1383677"/>
              <a:gd name="connsiteX355" fmla="*/ 1142011 w 1365148"/>
              <a:gd name="connsiteY355" fmla="*/ 308816 h 1383677"/>
              <a:gd name="connsiteX356" fmla="*/ 1146842 w 1365148"/>
              <a:gd name="connsiteY356" fmla="*/ 301618 h 1383677"/>
              <a:gd name="connsiteX357" fmla="*/ 1156407 w 1365148"/>
              <a:gd name="connsiteY357" fmla="*/ 294420 h 1383677"/>
              <a:gd name="connsiteX358" fmla="*/ 1144377 w 1365148"/>
              <a:gd name="connsiteY358" fmla="*/ 280024 h 1383677"/>
              <a:gd name="connsiteX359" fmla="*/ 1137179 w 1365148"/>
              <a:gd name="connsiteY359" fmla="*/ 284856 h 1383677"/>
              <a:gd name="connsiteX360" fmla="*/ 1129981 w 1365148"/>
              <a:gd name="connsiteY360" fmla="*/ 289687 h 1383677"/>
              <a:gd name="connsiteX361" fmla="*/ 1120417 w 1365148"/>
              <a:gd name="connsiteY361" fmla="*/ 289687 h 1383677"/>
              <a:gd name="connsiteX362" fmla="*/ 1115586 w 1365148"/>
              <a:gd name="connsiteY362" fmla="*/ 287222 h 1383677"/>
              <a:gd name="connsiteX363" fmla="*/ 1110853 w 1365148"/>
              <a:gd name="connsiteY363" fmla="*/ 287222 h 1383677"/>
              <a:gd name="connsiteX364" fmla="*/ 1110853 w 1365148"/>
              <a:gd name="connsiteY364" fmla="*/ 282489 h 1383677"/>
              <a:gd name="connsiteX365" fmla="*/ 1113219 w 1365148"/>
              <a:gd name="connsiteY365" fmla="*/ 280024 h 1383677"/>
              <a:gd name="connsiteX366" fmla="*/ 1113219 w 1365148"/>
              <a:gd name="connsiteY366" fmla="*/ 272826 h 1383677"/>
              <a:gd name="connsiteX367" fmla="*/ 1120417 w 1365148"/>
              <a:gd name="connsiteY367" fmla="*/ 265628 h 1383677"/>
              <a:gd name="connsiteX368" fmla="*/ 1125248 w 1365148"/>
              <a:gd name="connsiteY368" fmla="*/ 260895 h 1383677"/>
              <a:gd name="connsiteX369" fmla="*/ 1098823 w 1365148"/>
              <a:gd name="connsiteY369" fmla="*/ 236837 h 1383677"/>
              <a:gd name="connsiteX370" fmla="*/ 1072398 w 1365148"/>
              <a:gd name="connsiteY370" fmla="*/ 215243 h 1383677"/>
              <a:gd name="connsiteX371" fmla="*/ 1046071 w 1365148"/>
              <a:gd name="connsiteY371" fmla="*/ 193649 h 1383677"/>
              <a:gd name="connsiteX372" fmla="*/ 1017279 w 1365148"/>
              <a:gd name="connsiteY372" fmla="*/ 172055 h 1383677"/>
              <a:gd name="connsiteX373" fmla="*/ 981289 w 1365148"/>
              <a:gd name="connsiteY373" fmla="*/ 150461 h 1383677"/>
              <a:gd name="connsiteX374" fmla="*/ 942834 w 1365148"/>
              <a:gd name="connsiteY374" fmla="*/ 131332 h 1383677"/>
              <a:gd name="connsiteX375" fmla="*/ 904478 w 1365148"/>
              <a:gd name="connsiteY375" fmla="*/ 112105 h 1383677"/>
              <a:gd name="connsiteX376" fmla="*/ 866122 w 1365148"/>
              <a:gd name="connsiteY376" fmla="*/ 95343 h 1383677"/>
              <a:gd name="connsiteX377" fmla="*/ 825300 w 1365148"/>
              <a:gd name="connsiteY377" fmla="*/ 80947 h 1383677"/>
              <a:gd name="connsiteX378" fmla="*/ 784479 w 1365148"/>
              <a:gd name="connsiteY378" fmla="*/ 71284 h 1383677"/>
              <a:gd name="connsiteX379" fmla="*/ 743756 w 1365148"/>
              <a:gd name="connsiteY379" fmla="*/ 64086 h 1383677"/>
              <a:gd name="connsiteX380" fmla="*/ 700569 w 1365148"/>
              <a:gd name="connsiteY380" fmla="*/ 64086 h 1383677"/>
              <a:gd name="connsiteX381" fmla="*/ 698202 w 1365148"/>
              <a:gd name="connsiteY381" fmla="*/ 66551 h 1383677"/>
              <a:gd name="connsiteX382" fmla="*/ 695737 w 1365148"/>
              <a:gd name="connsiteY382" fmla="*/ 68917 h 1383677"/>
              <a:gd name="connsiteX383" fmla="*/ 691004 w 1365148"/>
              <a:gd name="connsiteY383" fmla="*/ 71284 h 1383677"/>
              <a:gd name="connsiteX384" fmla="*/ 686173 w 1365148"/>
              <a:gd name="connsiteY384" fmla="*/ 68917 h 1383677"/>
              <a:gd name="connsiteX385" fmla="*/ 681341 w 1365148"/>
              <a:gd name="connsiteY385" fmla="*/ 64086 h 1383677"/>
              <a:gd name="connsiteX386" fmla="*/ 347412 w 1365148"/>
              <a:gd name="connsiteY386" fmla="*/ 36745 h 1383677"/>
              <a:gd name="connsiteX387" fmla="*/ 347868 w 1365148"/>
              <a:gd name="connsiteY387" fmla="*/ 37759 h 1383677"/>
              <a:gd name="connsiteX388" fmla="*/ 350235 w 1365148"/>
              <a:gd name="connsiteY388" fmla="*/ 44957 h 1383677"/>
              <a:gd name="connsiteX389" fmla="*/ 347868 w 1365148"/>
              <a:gd name="connsiteY389" fmla="*/ 52155 h 1383677"/>
              <a:gd name="connsiteX390" fmla="*/ 345502 w 1365148"/>
              <a:gd name="connsiteY390" fmla="*/ 56888 h 1383677"/>
              <a:gd name="connsiteX391" fmla="*/ 340670 w 1365148"/>
              <a:gd name="connsiteY391" fmla="*/ 59353 h 1383677"/>
              <a:gd name="connsiteX392" fmla="*/ 333472 w 1365148"/>
              <a:gd name="connsiteY392" fmla="*/ 61719 h 1383677"/>
              <a:gd name="connsiteX393" fmla="*/ 326275 w 1365148"/>
              <a:gd name="connsiteY393" fmla="*/ 61719 h 1383677"/>
              <a:gd name="connsiteX394" fmla="*/ 321443 w 1365148"/>
              <a:gd name="connsiteY394" fmla="*/ 56888 h 1383677"/>
              <a:gd name="connsiteX395" fmla="*/ 317144 w 1365148"/>
              <a:gd name="connsiteY395" fmla="*/ 50350 h 1383677"/>
              <a:gd name="connsiteX396" fmla="*/ 347412 w 1365148"/>
              <a:gd name="connsiteY396" fmla="*/ 36745 h 1383677"/>
              <a:gd name="connsiteX397" fmla="*/ 626223 w 1365148"/>
              <a:gd name="connsiteY397" fmla="*/ 30561 h 1383677"/>
              <a:gd name="connsiteX398" fmla="*/ 647816 w 1365148"/>
              <a:gd name="connsiteY398" fmla="*/ 30561 h 1383677"/>
              <a:gd name="connsiteX399" fmla="*/ 669410 w 1365148"/>
              <a:gd name="connsiteY399" fmla="*/ 35294 h 1383677"/>
              <a:gd name="connsiteX400" fmla="*/ 748588 w 1365148"/>
              <a:gd name="connsiteY400" fmla="*/ 35294 h 1383677"/>
              <a:gd name="connsiteX401" fmla="*/ 772548 w 1365148"/>
              <a:gd name="connsiteY401" fmla="*/ 40125 h 1383677"/>
              <a:gd name="connsiteX402" fmla="*/ 825300 w 1365148"/>
              <a:gd name="connsiteY402" fmla="*/ 49690 h 1383677"/>
              <a:gd name="connsiteX403" fmla="*/ 873320 w 1365148"/>
              <a:gd name="connsiteY403" fmla="*/ 64086 h 1383677"/>
              <a:gd name="connsiteX404" fmla="*/ 930904 w 1365148"/>
              <a:gd name="connsiteY404" fmla="*/ 85680 h 1383677"/>
              <a:gd name="connsiteX405" fmla="*/ 988487 w 1365148"/>
              <a:gd name="connsiteY405" fmla="*/ 114471 h 1383677"/>
              <a:gd name="connsiteX406" fmla="*/ 1046071 w 1365148"/>
              <a:gd name="connsiteY406" fmla="*/ 143263 h 1383677"/>
              <a:gd name="connsiteX407" fmla="*/ 1072398 w 1365148"/>
              <a:gd name="connsiteY407" fmla="*/ 160124 h 1383677"/>
              <a:gd name="connsiteX408" fmla="*/ 1096457 w 1365148"/>
              <a:gd name="connsiteY408" fmla="*/ 179253 h 1383677"/>
              <a:gd name="connsiteX409" fmla="*/ 1139644 w 1365148"/>
              <a:gd name="connsiteY409" fmla="*/ 215243 h 1383677"/>
              <a:gd name="connsiteX410" fmla="*/ 1180367 w 1365148"/>
              <a:gd name="connsiteY410" fmla="*/ 253697 h 1383677"/>
              <a:gd name="connsiteX411" fmla="*/ 1218822 w 1365148"/>
              <a:gd name="connsiteY411" fmla="*/ 296885 h 1383677"/>
              <a:gd name="connsiteX412" fmla="*/ 1252347 w 1365148"/>
              <a:gd name="connsiteY412" fmla="*/ 342439 h 1383677"/>
              <a:gd name="connsiteX413" fmla="*/ 1281139 w 1365148"/>
              <a:gd name="connsiteY413" fmla="*/ 392825 h 1383677"/>
              <a:gd name="connsiteX414" fmla="*/ 1307564 w 1365148"/>
              <a:gd name="connsiteY414" fmla="*/ 443211 h 1383677"/>
              <a:gd name="connsiteX415" fmla="*/ 1329158 w 1365148"/>
              <a:gd name="connsiteY415" fmla="*/ 495963 h 1383677"/>
              <a:gd name="connsiteX416" fmla="*/ 1345920 w 1365148"/>
              <a:gd name="connsiteY416" fmla="*/ 548813 h 1383677"/>
              <a:gd name="connsiteX417" fmla="*/ 1355583 w 1365148"/>
              <a:gd name="connsiteY417" fmla="*/ 603932 h 1383677"/>
              <a:gd name="connsiteX418" fmla="*/ 1362781 w 1365148"/>
              <a:gd name="connsiteY418" fmla="*/ 656684 h 1383677"/>
              <a:gd name="connsiteX419" fmla="*/ 1365148 w 1365148"/>
              <a:gd name="connsiteY419" fmla="*/ 711901 h 1383677"/>
              <a:gd name="connsiteX420" fmla="*/ 1362781 w 1365148"/>
              <a:gd name="connsiteY420" fmla="*/ 767118 h 1383677"/>
              <a:gd name="connsiteX421" fmla="*/ 1357950 w 1365148"/>
              <a:gd name="connsiteY421" fmla="*/ 819871 h 1383677"/>
              <a:gd name="connsiteX422" fmla="*/ 1348385 w 1365148"/>
              <a:gd name="connsiteY422" fmla="*/ 872623 h 1383677"/>
              <a:gd name="connsiteX423" fmla="*/ 1333990 w 1365148"/>
              <a:gd name="connsiteY423" fmla="*/ 923008 h 1383677"/>
              <a:gd name="connsiteX424" fmla="*/ 1314762 w 1365148"/>
              <a:gd name="connsiteY424" fmla="*/ 973394 h 1383677"/>
              <a:gd name="connsiteX425" fmla="*/ 1293168 w 1365148"/>
              <a:gd name="connsiteY425" fmla="*/ 1021413 h 1383677"/>
              <a:gd name="connsiteX426" fmla="*/ 1266743 w 1365148"/>
              <a:gd name="connsiteY426" fmla="*/ 1066967 h 1383677"/>
              <a:gd name="connsiteX427" fmla="*/ 1235584 w 1365148"/>
              <a:gd name="connsiteY427" fmla="*/ 1110155 h 1383677"/>
              <a:gd name="connsiteX428" fmla="*/ 1201961 w 1365148"/>
              <a:gd name="connsiteY428" fmla="*/ 1153343 h 1383677"/>
              <a:gd name="connsiteX429" fmla="*/ 1165971 w 1365148"/>
              <a:gd name="connsiteY429" fmla="*/ 1191798 h 1383677"/>
              <a:gd name="connsiteX430" fmla="*/ 1125248 w 1365148"/>
              <a:gd name="connsiteY430" fmla="*/ 1225322 h 1383677"/>
              <a:gd name="connsiteX431" fmla="*/ 1079596 w 1365148"/>
              <a:gd name="connsiteY431" fmla="*/ 1256579 h 1383677"/>
              <a:gd name="connsiteX432" fmla="*/ 1031675 w 1365148"/>
              <a:gd name="connsiteY432" fmla="*/ 1285371 h 1383677"/>
              <a:gd name="connsiteX433" fmla="*/ 990854 w 1365148"/>
              <a:gd name="connsiteY433" fmla="*/ 1306965 h 1383677"/>
              <a:gd name="connsiteX434" fmla="*/ 947666 w 1365148"/>
              <a:gd name="connsiteY434" fmla="*/ 1323727 h 1383677"/>
              <a:gd name="connsiteX435" fmla="*/ 904478 w 1365148"/>
              <a:gd name="connsiteY435" fmla="*/ 1340489 h 1383677"/>
              <a:gd name="connsiteX436" fmla="*/ 858924 w 1365148"/>
              <a:gd name="connsiteY436" fmla="*/ 1352519 h 1383677"/>
              <a:gd name="connsiteX437" fmla="*/ 815736 w 1365148"/>
              <a:gd name="connsiteY437" fmla="*/ 1364548 h 1383677"/>
              <a:gd name="connsiteX438" fmla="*/ 770182 w 1365148"/>
              <a:gd name="connsiteY438" fmla="*/ 1371746 h 1383677"/>
              <a:gd name="connsiteX439" fmla="*/ 724529 w 1365148"/>
              <a:gd name="connsiteY439" fmla="*/ 1378944 h 1383677"/>
              <a:gd name="connsiteX440" fmla="*/ 676608 w 1365148"/>
              <a:gd name="connsiteY440" fmla="*/ 1381311 h 1383677"/>
              <a:gd name="connsiteX441" fmla="*/ 630955 w 1365148"/>
              <a:gd name="connsiteY441" fmla="*/ 1383677 h 1383677"/>
              <a:gd name="connsiteX442" fmla="*/ 585401 w 1365148"/>
              <a:gd name="connsiteY442" fmla="*/ 1381311 h 1383677"/>
              <a:gd name="connsiteX443" fmla="*/ 539847 w 1365148"/>
              <a:gd name="connsiteY443" fmla="*/ 1376479 h 1383677"/>
              <a:gd name="connsiteX444" fmla="*/ 494194 w 1365148"/>
              <a:gd name="connsiteY444" fmla="*/ 1369281 h 1383677"/>
              <a:gd name="connsiteX445" fmla="*/ 448640 w 1365148"/>
              <a:gd name="connsiteY445" fmla="*/ 1359717 h 1383677"/>
              <a:gd name="connsiteX446" fmla="*/ 405452 w 1365148"/>
              <a:gd name="connsiteY446" fmla="*/ 1347687 h 1383677"/>
              <a:gd name="connsiteX447" fmla="*/ 359898 w 1365148"/>
              <a:gd name="connsiteY447" fmla="*/ 1330925 h 1383677"/>
              <a:gd name="connsiteX448" fmla="*/ 319077 w 1365148"/>
              <a:gd name="connsiteY448" fmla="*/ 1314163 h 1383677"/>
              <a:gd name="connsiteX449" fmla="*/ 316710 w 1365148"/>
              <a:gd name="connsiteY449" fmla="*/ 1311698 h 1383677"/>
              <a:gd name="connsiteX450" fmla="*/ 309512 w 1365148"/>
              <a:gd name="connsiteY450" fmla="*/ 1311698 h 1383677"/>
              <a:gd name="connsiteX451" fmla="*/ 304681 w 1365148"/>
              <a:gd name="connsiteY451" fmla="*/ 1306965 h 1383677"/>
              <a:gd name="connsiteX452" fmla="*/ 271057 w 1365148"/>
              <a:gd name="connsiteY452" fmla="*/ 1287737 h 1383677"/>
              <a:gd name="connsiteX453" fmla="*/ 237532 w 1365148"/>
              <a:gd name="connsiteY453" fmla="*/ 1266144 h 1383677"/>
              <a:gd name="connsiteX454" fmla="*/ 208741 w 1365148"/>
              <a:gd name="connsiteY454" fmla="*/ 1242183 h 1383677"/>
              <a:gd name="connsiteX455" fmla="*/ 179949 w 1365148"/>
              <a:gd name="connsiteY455" fmla="*/ 1215758 h 1383677"/>
              <a:gd name="connsiteX456" fmla="*/ 153523 w 1365148"/>
              <a:gd name="connsiteY456" fmla="*/ 1186966 h 1383677"/>
              <a:gd name="connsiteX457" fmla="*/ 127098 w 1365148"/>
              <a:gd name="connsiteY457" fmla="*/ 1155808 h 1383677"/>
              <a:gd name="connsiteX458" fmla="*/ 105504 w 1365148"/>
              <a:gd name="connsiteY458" fmla="*/ 1124551 h 1383677"/>
              <a:gd name="connsiteX459" fmla="*/ 83910 w 1365148"/>
              <a:gd name="connsiteY459" fmla="*/ 1088561 h 1383677"/>
              <a:gd name="connsiteX460" fmla="*/ 67148 w 1365148"/>
              <a:gd name="connsiteY460" fmla="*/ 1055036 h 1383677"/>
              <a:gd name="connsiteX461" fmla="*/ 50385 w 1365148"/>
              <a:gd name="connsiteY461" fmla="*/ 1019047 h 1383677"/>
              <a:gd name="connsiteX462" fmla="*/ 35990 w 1365148"/>
              <a:gd name="connsiteY462" fmla="*/ 980592 h 1383677"/>
              <a:gd name="connsiteX463" fmla="*/ 23960 w 1365148"/>
              <a:gd name="connsiteY463" fmla="*/ 942236 h 1383677"/>
              <a:gd name="connsiteX464" fmla="*/ 14396 w 1365148"/>
              <a:gd name="connsiteY464" fmla="*/ 903880 h 1383677"/>
              <a:gd name="connsiteX465" fmla="*/ 7198 w 1365148"/>
              <a:gd name="connsiteY465" fmla="*/ 865425 h 1383677"/>
              <a:gd name="connsiteX466" fmla="*/ 2366 w 1365148"/>
              <a:gd name="connsiteY466" fmla="*/ 827069 h 1383677"/>
              <a:gd name="connsiteX467" fmla="*/ 0 w 1365148"/>
              <a:gd name="connsiteY467" fmla="*/ 786247 h 1383677"/>
              <a:gd name="connsiteX468" fmla="*/ 0 w 1365148"/>
              <a:gd name="connsiteY468" fmla="*/ 745525 h 1383677"/>
              <a:gd name="connsiteX469" fmla="*/ 0 w 1365148"/>
              <a:gd name="connsiteY469" fmla="*/ 704703 h 1383677"/>
              <a:gd name="connsiteX470" fmla="*/ 4733 w 1365148"/>
              <a:gd name="connsiteY470" fmla="*/ 663882 h 1383677"/>
              <a:gd name="connsiteX471" fmla="*/ 9564 w 1365148"/>
              <a:gd name="connsiteY471" fmla="*/ 623159 h 1383677"/>
              <a:gd name="connsiteX472" fmla="*/ 16762 w 1365148"/>
              <a:gd name="connsiteY472" fmla="*/ 582338 h 1383677"/>
              <a:gd name="connsiteX473" fmla="*/ 28792 w 1365148"/>
              <a:gd name="connsiteY473" fmla="*/ 541616 h 1383677"/>
              <a:gd name="connsiteX474" fmla="*/ 40722 w 1365148"/>
              <a:gd name="connsiteY474" fmla="*/ 500794 h 1383677"/>
              <a:gd name="connsiteX475" fmla="*/ 55118 w 1365148"/>
              <a:gd name="connsiteY475" fmla="*/ 459973 h 1383677"/>
              <a:gd name="connsiteX476" fmla="*/ 71979 w 1365148"/>
              <a:gd name="connsiteY476" fmla="*/ 421617 h 1383677"/>
              <a:gd name="connsiteX477" fmla="*/ 88742 w 1365148"/>
              <a:gd name="connsiteY477" fmla="*/ 385627 h 1383677"/>
              <a:gd name="connsiteX478" fmla="*/ 110336 w 1365148"/>
              <a:gd name="connsiteY478" fmla="*/ 349637 h 1383677"/>
              <a:gd name="connsiteX479" fmla="*/ 134296 w 1365148"/>
              <a:gd name="connsiteY479" fmla="*/ 313648 h 1383677"/>
              <a:gd name="connsiteX480" fmla="*/ 158355 w 1365148"/>
              <a:gd name="connsiteY480" fmla="*/ 280024 h 1383677"/>
              <a:gd name="connsiteX481" fmla="*/ 184682 w 1365148"/>
              <a:gd name="connsiteY481" fmla="*/ 248866 h 1383677"/>
              <a:gd name="connsiteX482" fmla="*/ 213474 w 1365148"/>
              <a:gd name="connsiteY482" fmla="*/ 220074 h 1383677"/>
              <a:gd name="connsiteX483" fmla="*/ 244730 w 1365148"/>
              <a:gd name="connsiteY483" fmla="*/ 191282 h 1383677"/>
              <a:gd name="connsiteX484" fmla="*/ 273522 w 1365148"/>
              <a:gd name="connsiteY484" fmla="*/ 169689 h 1383677"/>
              <a:gd name="connsiteX485" fmla="*/ 302314 w 1365148"/>
              <a:gd name="connsiteY485" fmla="*/ 150461 h 1383677"/>
              <a:gd name="connsiteX486" fmla="*/ 333472 w 1365148"/>
              <a:gd name="connsiteY486" fmla="*/ 133699 h 1383677"/>
              <a:gd name="connsiteX487" fmla="*/ 364631 w 1365148"/>
              <a:gd name="connsiteY487" fmla="*/ 116936 h 1383677"/>
              <a:gd name="connsiteX488" fmla="*/ 427046 w 1365148"/>
              <a:gd name="connsiteY488" fmla="*/ 88145 h 1383677"/>
              <a:gd name="connsiteX489" fmla="*/ 494194 w 1365148"/>
              <a:gd name="connsiteY489" fmla="*/ 64086 h 1383677"/>
              <a:gd name="connsiteX490" fmla="*/ 532649 w 1365148"/>
              <a:gd name="connsiteY490" fmla="*/ 49690 h 1383677"/>
              <a:gd name="connsiteX491" fmla="*/ 578203 w 1365148"/>
              <a:gd name="connsiteY491" fmla="*/ 37759 h 1383677"/>
              <a:gd name="connsiteX492" fmla="*/ 602164 w 1365148"/>
              <a:gd name="connsiteY492" fmla="*/ 32927 h 1383677"/>
              <a:gd name="connsiteX493" fmla="*/ 626223 w 1365148"/>
              <a:gd name="connsiteY493" fmla="*/ 30561 h 1383677"/>
              <a:gd name="connsiteX494" fmla="*/ 498438 w 1365148"/>
              <a:gd name="connsiteY494" fmla="*/ 0 h 1383677"/>
              <a:gd name="connsiteX495" fmla="*/ 515080 w 1365148"/>
              <a:gd name="connsiteY495" fmla="*/ 12 h 1383677"/>
              <a:gd name="connsiteX496" fmla="*/ 508590 w 1365148"/>
              <a:gd name="connsiteY496" fmla="*/ 6502 h 1383677"/>
              <a:gd name="connsiteX497" fmla="*/ 501392 w 1365148"/>
              <a:gd name="connsiteY497" fmla="*/ 11334 h 1383677"/>
              <a:gd name="connsiteX498" fmla="*/ 491828 w 1365148"/>
              <a:gd name="connsiteY498" fmla="*/ 11334 h 1383677"/>
              <a:gd name="connsiteX499" fmla="*/ 484630 w 1365148"/>
              <a:gd name="connsiteY499" fmla="*/ 6502 h 1383677"/>
              <a:gd name="connsiteX500" fmla="*/ 477432 w 1365148"/>
              <a:gd name="connsiteY500" fmla="*/ 4136 h 1383677"/>
              <a:gd name="connsiteX501" fmla="*/ 476285 w 1365148"/>
              <a:gd name="connsiteY501" fmla="*/ 2410 h 1383677"/>
              <a:gd name="connsiteX502" fmla="*/ 498438 w 1365148"/>
              <a:gd name="connsiteY502" fmla="*/ 0 h 1383677"/>
              <a:gd name="connsiteX0" fmla="*/ 1163605 w 1365148"/>
              <a:gd name="connsiteY0" fmla="*/ 167322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681341 w 1365148"/>
              <a:gd name="connsiteY4" fmla="*/ 64086 h 1383677"/>
              <a:gd name="connsiteX5" fmla="*/ 645351 w 1365148"/>
              <a:gd name="connsiteY5" fmla="*/ 68917 h 1383677"/>
              <a:gd name="connsiteX6" fmla="*/ 609362 w 1365148"/>
              <a:gd name="connsiteY6" fmla="*/ 78482 h 1383677"/>
              <a:gd name="connsiteX7" fmla="*/ 602164 w 1365148"/>
              <a:gd name="connsiteY7" fmla="*/ 78482 h 1383677"/>
              <a:gd name="connsiteX8" fmla="*/ 597431 w 1365148"/>
              <a:gd name="connsiteY8" fmla="*/ 76115 h 1383677"/>
              <a:gd name="connsiteX9" fmla="*/ 594966 w 1365148"/>
              <a:gd name="connsiteY9" fmla="*/ 71284 h 1383677"/>
              <a:gd name="connsiteX10" fmla="*/ 592599 w 1365148"/>
              <a:gd name="connsiteY10" fmla="*/ 66551 h 1383677"/>
              <a:gd name="connsiteX11" fmla="*/ 566174 w 1365148"/>
              <a:gd name="connsiteY11" fmla="*/ 73749 h 1383677"/>
              <a:gd name="connsiteX12" fmla="*/ 508590 w 1365148"/>
              <a:gd name="connsiteY12" fmla="*/ 90511 h 1383677"/>
              <a:gd name="connsiteX13" fmla="*/ 453471 w 1365148"/>
              <a:gd name="connsiteY13" fmla="*/ 114471 h 1383677"/>
              <a:gd name="connsiteX14" fmla="*/ 386225 w 1365148"/>
              <a:gd name="connsiteY14" fmla="*/ 143263 h 1383677"/>
              <a:gd name="connsiteX15" fmla="*/ 355066 w 1365148"/>
              <a:gd name="connsiteY15" fmla="*/ 157659 h 1383677"/>
              <a:gd name="connsiteX16" fmla="*/ 326275 w 1365148"/>
              <a:gd name="connsiteY16" fmla="*/ 176886 h 1383677"/>
              <a:gd name="connsiteX17" fmla="*/ 297483 w 1365148"/>
              <a:gd name="connsiteY17" fmla="*/ 193649 h 1383677"/>
              <a:gd name="connsiteX18" fmla="*/ 268691 w 1365148"/>
              <a:gd name="connsiteY18" fmla="*/ 215243 h 1383677"/>
              <a:gd name="connsiteX19" fmla="*/ 242265 w 1365148"/>
              <a:gd name="connsiteY19" fmla="*/ 239302 h 1383677"/>
              <a:gd name="connsiteX20" fmla="*/ 218305 w 1365148"/>
              <a:gd name="connsiteY20" fmla="*/ 265628 h 1383677"/>
              <a:gd name="connsiteX21" fmla="*/ 194345 w 1365148"/>
              <a:gd name="connsiteY21" fmla="*/ 294420 h 1383677"/>
              <a:gd name="connsiteX22" fmla="*/ 170286 w 1365148"/>
              <a:gd name="connsiteY22" fmla="*/ 325677 h 1383677"/>
              <a:gd name="connsiteX23" fmla="*/ 148692 w 1365148"/>
              <a:gd name="connsiteY23" fmla="*/ 356835 h 1383677"/>
              <a:gd name="connsiteX24" fmla="*/ 129563 w 1365148"/>
              <a:gd name="connsiteY24" fmla="*/ 390459 h 1383677"/>
              <a:gd name="connsiteX25" fmla="*/ 112702 w 1365148"/>
              <a:gd name="connsiteY25" fmla="*/ 423983 h 1383677"/>
              <a:gd name="connsiteX26" fmla="*/ 95940 w 1365148"/>
              <a:gd name="connsiteY26" fmla="*/ 457607 h 1383677"/>
              <a:gd name="connsiteX27" fmla="*/ 81544 w 1365148"/>
              <a:gd name="connsiteY27" fmla="*/ 491230 h 1383677"/>
              <a:gd name="connsiteX28" fmla="*/ 69514 w 1365148"/>
              <a:gd name="connsiteY28" fmla="*/ 527220 h 1383677"/>
              <a:gd name="connsiteX29" fmla="*/ 59950 w 1365148"/>
              <a:gd name="connsiteY29" fmla="*/ 565576 h 1383677"/>
              <a:gd name="connsiteX30" fmla="*/ 50385 w 1365148"/>
              <a:gd name="connsiteY30" fmla="*/ 601566 h 1383677"/>
              <a:gd name="connsiteX31" fmla="*/ 45554 w 1365148"/>
              <a:gd name="connsiteY31" fmla="*/ 637555 h 1383677"/>
              <a:gd name="connsiteX32" fmla="*/ 40722 w 1365148"/>
              <a:gd name="connsiteY32" fmla="*/ 675912 h 1383677"/>
              <a:gd name="connsiteX33" fmla="*/ 38356 w 1365148"/>
              <a:gd name="connsiteY33" fmla="*/ 714268 h 1383677"/>
              <a:gd name="connsiteX34" fmla="*/ 35990 w 1365148"/>
              <a:gd name="connsiteY34" fmla="*/ 752723 h 1383677"/>
              <a:gd name="connsiteX35" fmla="*/ 38356 w 1365148"/>
              <a:gd name="connsiteY35" fmla="*/ 788712 h 1383677"/>
              <a:gd name="connsiteX36" fmla="*/ 43188 w 1365148"/>
              <a:gd name="connsiteY36" fmla="*/ 827069 h 1383677"/>
              <a:gd name="connsiteX37" fmla="*/ 47920 w 1365148"/>
              <a:gd name="connsiteY37" fmla="*/ 872623 h 1383677"/>
              <a:gd name="connsiteX38" fmla="*/ 59950 w 1365148"/>
              <a:gd name="connsiteY38" fmla="*/ 915810 h 1383677"/>
              <a:gd name="connsiteX39" fmla="*/ 71979 w 1365148"/>
              <a:gd name="connsiteY39" fmla="*/ 958998 h 1383677"/>
              <a:gd name="connsiteX40" fmla="*/ 86375 w 1365148"/>
              <a:gd name="connsiteY40" fmla="*/ 1002186 h 1383677"/>
              <a:gd name="connsiteX41" fmla="*/ 105504 w 1365148"/>
              <a:gd name="connsiteY41" fmla="*/ 1043007 h 1383677"/>
              <a:gd name="connsiteX42" fmla="*/ 127098 w 1365148"/>
              <a:gd name="connsiteY42" fmla="*/ 1081363 h 1383677"/>
              <a:gd name="connsiteX43" fmla="*/ 151157 w 1365148"/>
              <a:gd name="connsiteY43" fmla="*/ 1119818 h 1383677"/>
              <a:gd name="connsiteX44" fmla="*/ 179949 w 1365148"/>
              <a:gd name="connsiteY44" fmla="*/ 1155808 h 1383677"/>
              <a:gd name="connsiteX45" fmla="*/ 206276 w 1365148"/>
              <a:gd name="connsiteY45" fmla="*/ 1186966 h 1383677"/>
              <a:gd name="connsiteX46" fmla="*/ 237532 w 1365148"/>
              <a:gd name="connsiteY46" fmla="*/ 1213391 h 1383677"/>
              <a:gd name="connsiteX47" fmla="*/ 271057 w 1365148"/>
              <a:gd name="connsiteY47" fmla="*/ 1237352 h 1383677"/>
              <a:gd name="connsiteX48" fmla="*/ 304681 w 1365148"/>
              <a:gd name="connsiteY48" fmla="*/ 1258946 h 1383677"/>
              <a:gd name="connsiteX49" fmla="*/ 307047 w 1365148"/>
              <a:gd name="connsiteY49" fmla="*/ 1251748 h 1383677"/>
              <a:gd name="connsiteX50" fmla="*/ 311879 w 1365148"/>
              <a:gd name="connsiteY50" fmla="*/ 1244550 h 1383677"/>
              <a:gd name="connsiteX51" fmla="*/ 314245 w 1365148"/>
              <a:gd name="connsiteY51" fmla="*/ 1244550 h 1383677"/>
              <a:gd name="connsiteX52" fmla="*/ 323908 w 1365148"/>
              <a:gd name="connsiteY52" fmla="*/ 1254114 h 1383677"/>
              <a:gd name="connsiteX53" fmla="*/ 331106 w 1365148"/>
              <a:gd name="connsiteY53" fmla="*/ 1268510 h 1383677"/>
              <a:gd name="connsiteX54" fmla="*/ 331106 w 1365148"/>
              <a:gd name="connsiteY54" fmla="*/ 1273341 h 1383677"/>
              <a:gd name="connsiteX55" fmla="*/ 379027 w 1365148"/>
              <a:gd name="connsiteY55" fmla="*/ 1294935 h 1383677"/>
              <a:gd name="connsiteX56" fmla="*/ 376660 w 1365148"/>
              <a:gd name="connsiteY56" fmla="*/ 1282906 h 1383677"/>
              <a:gd name="connsiteX57" fmla="*/ 376660 w 1365148"/>
              <a:gd name="connsiteY57" fmla="*/ 1268510 h 1383677"/>
              <a:gd name="connsiteX58" fmla="*/ 379027 w 1365148"/>
              <a:gd name="connsiteY58" fmla="*/ 1256579 h 1383677"/>
              <a:gd name="connsiteX59" fmla="*/ 381492 w 1365148"/>
              <a:gd name="connsiteY59" fmla="*/ 1244550 h 1383677"/>
              <a:gd name="connsiteX60" fmla="*/ 383858 w 1365148"/>
              <a:gd name="connsiteY60" fmla="*/ 1244550 h 1383677"/>
              <a:gd name="connsiteX61" fmla="*/ 386225 w 1365148"/>
              <a:gd name="connsiteY61" fmla="*/ 1258946 h 1383677"/>
              <a:gd name="connsiteX62" fmla="*/ 391056 w 1365148"/>
              <a:gd name="connsiteY62" fmla="*/ 1270975 h 1383677"/>
              <a:gd name="connsiteX63" fmla="*/ 398254 w 1365148"/>
              <a:gd name="connsiteY63" fmla="*/ 1285371 h 1383677"/>
              <a:gd name="connsiteX64" fmla="*/ 403086 w 1365148"/>
              <a:gd name="connsiteY64" fmla="*/ 1297302 h 1383677"/>
              <a:gd name="connsiteX65" fmla="*/ 407819 w 1365148"/>
              <a:gd name="connsiteY65" fmla="*/ 1304500 h 1383677"/>
              <a:gd name="connsiteX66" fmla="*/ 448640 w 1365148"/>
              <a:gd name="connsiteY66" fmla="*/ 1316529 h 1383677"/>
              <a:gd name="connsiteX67" fmla="*/ 441442 w 1365148"/>
              <a:gd name="connsiteY67" fmla="*/ 1294935 h 1383677"/>
              <a:gd name="connsiteX68" fmla="*/ 439076 w 1365148"/>
              <a:gd name="connsiteY68" fmla="*/ 1282906 h 1383677"/>
              <a:gd name="connsiteX69" fmla="*/ 436610 w 1365148"/>
              <a:gd name="connsiteY69" fmla="*/ 1268510 h 1383677"/>
              <a:gd name="connsiteX70" fmla="*/ 436610 w 1365148"/>
              <a:gd name="connsiteY70" fmla="*/ 1254114 h 1383677"/>
              <a:gd name="connsiteX71" fmla="*/ 439076 w 1365148"/>
              <a:gd name="connsiteY71" fmla="*/ 1249381 h 1383677"/>
              <a:gd name="connsiteX72" fmla="*/ 441442 w 1365148"/>
              <a:gd name="connsiteY72" fmla="*/ 1244550 h 1383677"/>
              <a:gd name="connsiteX73" fmla="*/ 446273 w 1365148"/>
              <a:gd name="connsiteY73" fmla="*/ 1244550 h 1383677"/>
              <a:gd name="connsiteX74" fmla="*/ 451006 w 1365148"/>
              <a:gd name="connsiteY74" fmla="*/ 1246916 h 1383677"/>
              <a:gd name="connsiteX75" fmla="*/ 458204 w 1365148"/>
              <a:gd name="connsiteY75" fmla="*/ 1254114 h 1383677"/>
              <a:gd name="connsiteX76" fmla="*/ 465402 w 1365148"/>
              <a:gd name="connsiteY76" fmla="*/ 1273341 h 1383677"/>
              <a:gd name="connsiteX77" fmla="*/ 472600 w 1365148"/>
              <a:gd name="connsiteY77" fmla="*/ 1299767 h 1383677"/>
              <a:gd name="connsiteX78" fmla="*/ 479798 w 1365148"/>
              <a:gd name="connsiteY78" fmla="*/ 1311698 h 1383677"/>
              <a:gd name="connsiteX79" fmla="*/ 489461 w 1365148"/>
              <a:gd name="connsiteY79" fmla="*/ 1321361 h 1383677"/>
              <a:gd name="connsiteX80" fmla="*/ 491828 w 1365148"/>
              <a:gd name="connsiteY80" fmla="*/ 1326094 h 1383677"/>
              <a:gd name="connsiteX81" fmla="*/ 499026 w 1365148"/>
              <a:gd name="connsiteY81" fmla="*/ 1326094 h 1383677"/>
              <a:gd name="connsiteX82" fmla="*/ 554243 w 1365148"/>
              <a:gd name="connsiteY82" fmla="*/ 1333292 h 1383677"/>
              <a:gd name="connsiteX83" fmla="*/ 535016 w 1365148"/>
              <a:gd name="connsiteY83" fmla="*/ 1299767 h 1383677"/>
              <a:gd name="connsiteX84" fmla="*/ 530184 w 1365148"/>
              <a:gd name="connsiteY84" fmla="*/ 1287737 h 1383677"/>
              <a:gd name="connsiteX85" fmla="*/ 527818 w 1365148"/>
              <a:gd name="connsiteY85" fmla="*/ 1275708 h 1383677"/>
              <a:gd name="connsiteX86" fmla="*/ 525451 w 1365148"/>
              <a:gd name="connsiteY86" fmla="*/ 1263777 h 1383677"/>
              <a:gd name="connsiteX87" fmla="*/ 525451 w 1365148"/>
              <a:gd name="connsiteY87" fmla="*/ 1251748 h 1383677"/>
              <a:gd name="connsiteX88" fmla="*/ 527818 w 1365148"/>
              <a:gd name="connsiteY88" fmla="*/ 1249381 h 1383677"/>
              <a:gd name="connsiteX89" fmla="*/ 532649 w 1365148"/>
              <a:gd name="connsiteY89" fmla="*/ 1249381 h 1383677"/>
              <a:gd name="connsiteX90" fmla="*/ 542213 w 1365148"/>
              <a:gd name="connsiteY90" fmla="*/ 1258946 h 1383677"/>
              <a:gd name="connsiteX91" fmla="*/ 551778 w 1365148"/>
              <a:gd name="connsiteY91" fmla="*/ 1270975 h 1383677"/>
              <a:gd name="connsiteX92" fmla="*/ 568639 w 1365148"/>
              <a:gd name="connsiteY92" fmla="*/ 1294935 h 1383677"/>
              <a:gd name="connsiteX93" fmla="*/ 585401 w 1365148"/>
              <a:gd name="connsiteY93" fmla="*/ 1314163 h 1383677"/>
              <a:gd name="connsiteX94" fmla="*/ 590233 w 1365148"/>
              <a:gd name="connsiteY94" fmla="*/ 1323727 h 1383677"/>
              <a:gd name="connsiteX95" fmla="*/ 597431 w 1365148"/>
              <a:gd name="connsiteY95" fmla="*/ 1335757 h 1383677"/>
              <a:gd name="connsiteX96" fmla="*/ 659747 w 1365148"/>
              <a:gd name="connsiteY96" fmla="*/ 1335757 h 1383677"/>
              <a:gd name="connsiteX97" fmla="*/ 640618 w 1365148"/>
              <a:gd name="connsiteY97" fmla="*/ 1318896 h 1383677"/>
              <a:gd name="connsiteX98" fmla="*/ 626223 w 1365148"/>
              <a:gd name="connsiteY98" fmla="*/ 1297302 h 1383677"/>
              <a:gd name="connsiteX99" fmla="*/ 619025 w 1365148"/>
              <a:gd name="connsiteY99" fmla="*/ 1287737 h 1383677"/>
              <a:gd name="connsiteX100" fmla="*/ 614193 w 1365148"/>
              <a:gd name="connsiteY100" fmla="*/ 1275708 h 1383677"/>
              <a:gd name="connsiteX101" fmla="*/ 609362 w 1365148"/>
              <a:gd name="connsiteY101" fmla="*/ 1263777 h 1383677"/>
              <a:gd name="connsiteX102" fmla="*/ 606995 w 1365148"/>
              <a:gd name="connsiteY102" fmla="*/ 1251748 h 1383677"/>
              <a:gd name="connsiteX103" fmla="*/ 609362 w 1365148"/>
              <a:gd name="connsiteY103" fmla="*/ 1249381 h 1383677"/>
              <a:gd name="connsiteX104" fmla="*/ 611827 w 1365148"/>
              <a:gd name="connsiteY104" fmla="*/ 1249381 h 1383677"/>
              <a:gd name="connsiteX105" fmla="*/ 633420 w 1365148"/>
              <a:gd name="connsiteY105" fmla="*/ 1266144 h 1383677"/>
              <a:gd name="connsiteX106" fmla="*/ 655014 w 1365148"/>
              <a:gd name="connsiteY106" fmla="*/ 1282906 h 1383677"/>
              <a:gd name="connsiteX107" fmla="*/ 674143 w 1365148"/>
              <a:gd name="connsiteY107" fmla="*/ 1302133 h 1383677"/>
              <a:gd name="connsiteX108" fmla="*/ 691004 w 1365148"/>
              <a:gd name="connsiteY108" fmla="*/ 1321361 h 1383677"/>
              <a:gd name="connsiteX109" fmla="*/ 695737 w 1365148"/>
              <a:gd name="connsiteY109" fmla="*/ 1328559 h 1383677"/>
              <a:gd name="connsiteX110" fmla="*/ 695737 w 1365148"/>
              <a:gd name="connsiteY110" fmla="*/ 1335757 h 1383677"/>
              <a:gd name="connsiteX111" fmla="*/ 734192 w 1365148"/>
              <a:gd name="connsiteY111" fmla="*/ 1330925 h 1383677"/>
              <a:gd name="connsiteX112" fmla="*/ 770182 w 1365148"/>
              <a:gd name="connsiteY112" fmla="*/ 1326094 h 1383677"/>
              <a:gd name="connsiteX113" fmla="*/ 734192 w 1365148"/>
              <a:gd name="connsiteY113" fmla="*/ 1287737 h 1383677"/>
              <a:gd name="connsiteX114" fmla="*/ 712598 w 1365148"/>
              <a:gd name="connsiteY114" fmla="*/ 1266144 h 1383677"/>
              <a:gd name="connsiteX115" fmla="*/ 705400 w 1365148"/>
              <a:gd name="connsiteY115" fmla="*/ 1254114 h 1383677"/>
              <a:gd name="connsiteX116" fmla="*/ 700569 w 1365148"/>
              <a:gd name="connsiteY116" fmla="*/ 1239718 h 1383677"/>
              <a:gd name="connsiteX117" fmla="*/ 700569 w 1365148"/>
              <a:gd name="connsiteY117" fmla="*/ 1237352 h 1383677"/>
              <a:gd name="connsiteX118" fmla="*/ 710133 w 1365148"/>
              <a:gd name="connsiteY118" fmla="*/ 1237352 h 1383677"/>
              <a:gd name="connsiteX119" fmla="*/ 717331 w 1365148"/>
              <a:gd name="connsiteY119" fmla="*/ 1239718 h 1383677"/>
              <a:gd name="connsiteX120" fmla="*/ 731727 w 1365148"/>
              <a:gd name="connsiteY120" fmla="*/ 1246916 h 1383677"/>
              <a:gd name="connsiteX121" fmla="*/ 743756 w 1365148"/>
              <a:gd name="connsiteY121" fmla="*/ 1256579 h 1383677"/>
              <a:gd name="connsiteX122" fmla="*/ 755786 w 1365148"/>
              <a:gd name="connsiteY122" fmla="*/ 1266144 h 1383677"/>
              <a:gd name="connsiteX123" fmla="*/ 782113 w 1365148"/>
              <a:gd name="connsiteY123" fmla="*/ 1292569 h 1383677"/>
              <a:gd name="connsiteX124" fmla="*/ 806073 w 1365148"/>
              <a:gd name="connsiteY124" fmla="*/ 1318896 h 1383677"/>
              <a:gd name="connsiteX125" fmla="*/ 808538 w 1365148"/>
              <a:gd name="connsiteY125" fmla="*/ 1318896 h 1383677"/>
              <a:gd name="connsiteX126" fmla="*/ 856459 w 1365148"/>
              <a:gd name="connsiteY126" fmla="*/ 1309331 h 1383677"/>
              <a:gd name="connsiteX127" fmla="*/ 834865 w 1365148"/>
              <a:gd name="connsiteY127" fmla="*/ 1292569 h 1383677"/>
              <a:gd name="connsiteX128" fmla="*/ 815736 w 1365148"/>
              <a:gd name="connsiteY128" fmla="*/ 1273341 h 1383677"/>
              <a:gd name="connsiteX129" fmla="*/ 806073 w 1365148"/>
              <a:gd name="connsiteY129" fmla="*/ 1261312 h 1383677"/>
              <a:gd name="connsiteX130" fmla="*/ 796509 w 1365148"/>
              <a:gd name="connsiteY130" fmla="*/ 1246916 h 1383677"/>
              <a:gd name="connsiteX131" fmla="*/ 789311 w 1365148"/>
              <a:gd name="connsiteY131" fmla="*/ 1232520 h 1383677"/>
              <a:gd name="connsiteX132" fmla="*/ 786944 w 1365148"/>
              <a:gd name="connsiteY132" fmla="*/ 1225322 h 1383677"/>
              <a:gd name="connsiteX133" fmla="*/ 786944 w 1365148"/>
              <a:gd name="connsiteY133" fmla="*/ 1218124 h 1383677"/>
              <a:gd name="connsiteX134" fmla="*/ 789311 w 1365148"/>
              <a:gd name="connsiteY134" fmla="*/ 1215758 h 1383677"/>
              <a:gd name="connsiteX135" fmla="*/ 791677 w 1365148"/>
              <a:gd name="connsiteY135" fmla="*/ 1215758 h 1383677"/>
              <a:gd name="connsiteX136" fmla="*/ 808538 w 1365148"/>
              <a:gd name="connsiteY136" fmla="*/ 1225322 h 1383677"/>
              <a:gd name="connsiteX137" fmla="*/ 822934 w 1365148"/>
              <a:gd name="connsiteY137" fmla="*/ 1237352 h 1383677"/>
              <a:gd name="connsiteX138" fmla="*/ 849261 w 1365148"/>
              <a:gd name="connsiteY138" fmla="*/ 1261312 h 1383677"/>
              <a:gd name="connsiteX139" fmla="*/ 894914 w 1365148"/>
              <a:gd name="connsiteY139" fmla="*/ 1297302 h 1383677"/>
              <a:gd name="connsiteX140" fmla="*/ 954864 w 1365148"/>
              <a:gd name="connsiteY140" fmla="*/ 1275708 h 1383677"/>
              <a:gd name="connsiteX141" fmla="*/ 930904 w 1365148"/>
              <a:gd name="connsiteY141" fmla="*/ 1258946 h 1383677"/>
              <a:gd name="connsiteX142" fmla="*/ 914042 w 1365148"/>
              <a:gd name="connsiteY142" fmla="*/ 1242183 h 1383677"/>
              <a:gd name="connsiteX143" fmla="*/ 897280 w 1365148"/>
              <a:gd name="connsiteY143" fmla="*/ 1222956 h 1383677"/>
              <a:gd name="connsiteX144" fmla="*/ 882884 w 1365148"/>
              <a:gd name="connsiteY144" fmla="*/ 1203728 h 1383677"/>
              <a:gd name="connsiteX145" fmla="*/ 873320 w 1365148"/>
              <a:gd name="connsiteY145" fmla="*/ 1182135 h 1383677"/>
              <a:gd name="connsiteX146" fmla="*/ 875686 w 1365148"/>
              <a:gd name="connsiteY146" fmla="*/ 1177402 h 1383677"/>
              <a:gd name="connsiteX147" fmla="*/ 880518 w 1365148"/>
              <a:gd name="connsiteY147" fmla="*/ 1174937 h 1383677"/>
              <a:gd name="connsiteX148" fmla="*/ 897280 w 1365148"/>
              <a:gd name="connsiteY148" fmla="*/ 1184600 h 1383677"/>
              <a:gd name="connsiteX149" fmla="*/ 911676 w 1365148"/>
              <a:gd name="connsiteY149" fmla="*/ 1196530 h 1383677"/>
              <a:gd name="connsiteX150" fmla="*/ 940468 w 1365148"/>
              <a:gd name="connsiteY150" fmla="*/ 1220589 h 1383677"/>
              <a:gd name="connsiteX151" fmla="*/ 959695 w 1365148"/>
              <a:gd name="connsiteY151" fmla="*/ 1237352 h 1383677"/>
              <a:gd name="connsiteX152" fmla="*/ 969260 w 1365148"/>
              <a:gd name="connsiteY152" fmla="*/ 1244550 h 1383677"/>
              <a:gd name="connsiteX153" fmla="*/ 978824 w 1365148"/>
              <a:gd name="connsiteY153" fmla="*/ 1249381 h 1383677"/>
              <a:gd name="connsiteX154" fmla="*/ 998052 w 1365148"/>
              <a:gd name="connsiteY154" fmla="*/ 1256579 h 1383677"/>
              <a:gd name="connsiteX155" fmla="*/ 1034041 w 1365148"/>
              <a:gd name="connsiteY155" fmla="*/ 1237352 h 1383677"/>
              <a:gd name="connsiteX156" fmla="*/ 1022012 w 1365148"/>
              <a:gd name="connsiteY156" fmla="*/ 1230154 h 1383677"/>
              <a:gd name="connsiteX157" fmla="*/ 1012448 w 1365148"/>
              <a:gd name="connsiteY157" fmla="*/ 1220589 h 1383677"/>
              <a:gd name="connsiteX158" fmla="*/ 983656 w 1365148"/>
              <a:gd name="connsiteY158" fmla="*/ 1191798 h 1383677"/>
              <a:gd name="connsiteX159" fmla="*/ 969260 w 1365148"/>
              <a:gd name="connsiteY159" fmla="*/ 1177402 h 1383677"/>
              <a:gd name="connsiteX160" fmla="*/ 959695 w 1365148"/>
              <a:gd name="connsiteY160" fmla="*/ 1160541 h 1383677"/>
              <a:gd name="connsiteX161" fmla="*/ 959695 w 1365148"/>
              <a:gd name="connsiteY161" fmla="*/ 1155808 h 1383677"/>
              <a:gd name="connsiteX162" fmla="*/ 962062 w 1365148"/>
              <a:gd name="connsiteY162" fmla="*/ 1153343 h 1383677"/>
              <a:gd name="connsiteX163" fmla="*/ 981289 w 1365148"/>
              <a:gd name="connsiteY163" fmla="*/ 1153343 h 1383677"/>
              <a:gd name="connsiteX164" fmla="*/ 988487 w 1365148"/>
              <a:gd name="connsiteY164" fmla="*/ 1158174 h 1383677"/>
              <a:gd name="connsiteX165" fmla="*/ 998052 w 1365148"/>
              <a:gd name="connsiteY165" fmla="*/ 1163006 h 1383677"/>
              <a:gd name="connsiteX166" fmla="*/ 1014814 w 1365148"/>
              <a:gd name="connsiteY166" fmla="*/ 1174937 h 1383677"/>
              <a:gd name="connsiteX167" fmla="*/ 1029210 w 1365148"/>
              <a:gd name="connsiteY167" fmla="*/ 1186966 h 1383677"/>
              <a:gd name="connsiteX168" fmla="*/ 1046071 w 1365148"/>
              <a:gd name="connsiteY168" fmla="*/ 1201362 h 1383677"/>
              <a:gd name="connsiteX169" fmla="*/ 1055635 w 1365148"/>
              <a:gd name="connsiteY169" fmla="*/ 1208560 h 1383677"/>
              <a:gd name="connsiteX170" fmla="*/ 1067665 w 1365148"/>
              <a:gd name="connsiteY170" fmla="*/ 1210926 h 1383677"/>
              <a:gd name="connsiteX171" fmla="*/ 1074863 w 1365148"/>
              <a:gd name="connsiteY171" fmla="*/ 1210926 h 1383677"/>
              <a:gd name="connsiteX172" fmla="*/ 1103655 w 1365148"/>
              <a:gd name="connsiteY172" fmla="*/ 1189332 h 1383677"/>
              <a:gd name="connsiteX173" fmla="*/ 1129981 w 1365148"/>
              <a:gd name="connsiteY173" fmla="*/ 1167739 h 1383677"/>
              <a:gd name="connsiteX174" fmla="*/ 1118050 w 1365148"/>
              <a:gd name="connsiteY174" fmla="*/ 1165372 h 1383677"/>
              <a:gd name="connsiteX175" fmla="*/ 1106021 w 1365148"/>
              <a:gd name="connsiteY175" fmla="*/ 1160541 h 1383677"/>
              <a:gd name="connsiteX176" fmla="*/ 1086794 w 1365148"/>
              <a:gd name="connsiteY176" fmla="*/ 1150976 h 1383677"/>
              <a:gd name="connsiteX177" fmla="*/ 1070031 w 1365148"/>
              <a:gd name="connsiteY177" fmla="*/ 1143778 h 1383677"/>
              <a:gd name="connsiteX178" fmla="*/ 1053269 w 1365148"/>
              <a:gd name="connsiteY178" fmla="*/ 1131749 h 1383677"/>
              <a:gd name="connsiteX179" fmla="*/ 1038873 w 1365148"/>
              <a:gd name="connsiteY179" fmla="*/ 1117353 h 1383677"/>
              <a:gd name="connsiteX180" fmla="*/ 1031675 w 1365148"/>
              <a:gd name="connsiteY180" fmla="*/ 1107789 h 1383677"/>
              <a:gd name="connsiteX181" fmla="*/ 1029210 w 1365148"/>
              <a:gd name="connsiteY181" fmla="*/ 1100591 h 1383677"/>
              <a:gd name="connsiteX182" fmla="*/ 1031675 w 1365148"/>
              <a:gd name="connsiteY182" fmla="*/ 1095759 h 1383677"/>
              <a:gd name="connsiteX183" fmla="*/ 1036408 w 1365148"/>
              <a:gd name="connsiteY183" fmla="*/ 1093393 h 1383677"/>
              <a:gd name="connsiteX184" fmla="*/ 1053269 w 1365148"/>
              <a:gd name="connsiteY184" fmla="*/ 1093393 h 1383677"/>
              <a:gd name="connsiteX185" fmla="*/ 1067665 w 1365148"/>
              <a:gd name="connsiteY185" fmla="*/ 1100591 h 1383677"/>
              <a:gd name="connsiteX186" fmla="*/ 1084427 w 1365148"/>
              <a:gd name="connsiteY186" fmla="*/ 1110155 h 1383677"/>
              <a:gd name="connsiteX187" fmla="*/ 1101190 w 1365148"/>
              <a:gd name="connsiteY187" fmla="*/ 1117353 h 1383677"/>
              <a:gd name="connsiteX188" fmla="*/ 1120417 w 1365148"/>
              <a:gd name="connsiteY188" fmla="*/ 1122184 h 1383677"/>
              <a:gd name="connsiteX189" fmla="*/ 1129981 w 1365148"/>
              <a:gd name="connsiteY189" fmla="*/ 1124551 h 1383677"/>
              <a:gd name="connsiteX190" fmla="*/ 1142011 w 1365148"/>
              <a:gd name="connsiteY190" fmla="*/ 1124551 h 1383677"/>
              <a:gd name="connsiteX191" fmla="*/ 1154040 w 1365148"/>
              <a:gd name="connsiteY191" fmla="*/ 1127016 h 1383677"/>
              <a:gd name="connsiteX192" fmla="*/ 1165971 w 1365148"/>
              <a:gd name="connsiteY192" fmla="*/ 1131749 h 1383677"/>
              <a:gd name="connsiteX193" fmla="*/ 1187565 w 1365148"/>
              <a:gd name="connsiteY193" fmla="*/ 1107789 h 1383677"/>
              <a:gd name="connsiteX194" fmla="*/ 1182832 w 1365148"/>
              <a:gd name="connsiteY194" fmla="*/ 1105422 h 1383677"/>
              <a:gd name="connsiteX195" fmla="*/ 1158773 w 1365148"/>
              <a:gd name="connsiteY195" fmla="*/ 1088561 h 1383677"/>
              <a:gd name="connsiteX196" fmla="*/ 1132446 w 1365148"/>
              <a:gd name="connsiteY196" fmla="*/ 1074165 h 1383677"/>
              <a:gd name="connsiteX197" fmla="*/ 1110853 w 1365148"/>
              <a:gd name="connsiteY197" fmla="*/ 1064601 h 1383677"/>
              <a:gd name="connsiteX198" fmla="*/ 1101190 w 1365148"/>
              <a:gd name="connsiteY198" fmla="*/ 1057403 h 1383677"/>
              <a:gd name="connsiteX199" fmla="*/ 1091625 w 1365148"/>
              <a:gd name="connsiteY199" fmla="*/ 1052571 h 1383677"/>
              <a:gd name="connsiteX200" fmla="*/ 1089259 w 1365148"/>
              <a:gd name="connsiteY200" fmla="*/ 1050205 h 1383677"/>
              <a:gd name="connsiteX201" fmla="*/ 1091625 w 1365148"/>
              <a:gd name="connsiteY201" fmla="*/ 1045373 h 1383677"/>
              <a:gd name="connsiteX202" fmla="*/ 1093992 w 1365148"/>
              <a:gd name="connsiteY202" fmla="*/ 1043007 h 1383677"/>
              <a:gd name="connsiteX203" fmla="*/ 1122784 w 1365148"/>
              <a:gd name="connsiteY203" fmla="*/ 1043007 h 1383677"/>
              <a:gd name="connsiteX204" fmla="*/ 1154040 w 1365148"/>
              <a:gd name="connsiteY204" fmla="*/ 1050205 h 1383677"/>
              <a:gd name="connsiteX205" fmla="*/ 1180367 w 1365148"/>
              <a:gd name="connsiteY205" fmla="*/ 1062234 h 1383677"/>
              <a:gd name="connsiteX206" fmla="*/ 1192397 w 1365148"/>
              <a:gd name="connsiteY206" fmla="*/ 1071799 h 1383677"/>
              <a:gd name="connsiteX207" fmla="*/ 1204426 w 1365148"/>
              <a:gd name="connsiteY207" fmla="*/ 1078997 h 1383677"/>
              <a:gd name="connsiteX208" fmla="*/ 1206792 w 1365148"/>
              <a:gd name="connsiteY208" fmla="*/ 1081363 h 1383677"/>
              <a:gd name="connsiteX209" fmla="*/ 1211624 w 1365148"/>
              <a:gd name="connsiteY209" fmla="*/ 1074165 h 1383677"/>
              <a:gd name="connsiteX210" fmla="*/ 1237951 w 1365148"/>
              <a:gd name="connsiteY210" fmla="*/ 1033443 h 1383677"/>
              <a:gd name="connsiteX211" fmla="*/ 1213990 w 1365148"/>
              <a:gd name="connsiteY211" fmla="*/ 1026245 h 1383677"/>
              <a:gd name="connsiteX212" fmla="*/ 1194763 w 1365148"/>
              <a:gd name="connsiteY212" fmla="*/ 1016582 h 1383677"/>
              <a:gd name="connsiteX213" fmla="*/ 1173169 w 1365148"/>
              <a:gd name="connsiteY213" fmla="*/ 1002186 h 1383677"/>
              <a:gd name="connsiteX214" fmla="*/ 1165971 w 1365148"/>
              <a:gd name="connsiteY214" fmla="*/ 992621 h 1383677"/>
              <a:gd name="connsiteX215" fmla="*/ 1163605 w 1365148"/>
              <a:gd name="connsiteY215" fmla="*/ 987790 h 1383677"/>
              <a:gd name="connsiteX216" fmla="*/ 1163605 w 1365148"/>
              <a:gd name="connsiteY216" fmla="*/ 983057 h 1383677"/>
              <a:gd name="connsiteX217" fmla="*/ 1165971 w 1365148"/>
              <a:gd name="connsiteY217" fmla="*/ 978225 h 1383677"/>
              <a:gd name="connsiteX218" fmla="*/ 1168436 w 1365148"/>
              <a:gd name="connsiteY218" fmla="*/ 975859 h 1383677"/>
              <a:gd name="connsiteX219" fmla="*/ 1178001 w 1365148"/>
              <a:gd name="connsiteY219" fmla="*/ 975859 h 1383677"/>
              <a:gd name="connsiteX220" fmla="*/ 1194763 w 1365148"/>
              <a:gd name="connsiteY220" fmla="*/ 980592 h 1383677"/>
              <a:gd name="connsiteX221" fmla="*/ 1226020 w 1365148"/>
              <a:gd name="connsiteY221" fmla="*/ 990255 h 1383677"/>
              <a:gd name="connsiteX222" fmla="*/ 1257178 w 1365148"/>
              <a:gd name="connsiteY222" fmla="*/ 994988 h 1383677"/>
              <a:gd name="connsiteX223" fmla="*/ 1273941 w 1365148"/>
              <a:gd name="connsiteY223" fmla="*/ 956632 h 1383677"/>
              <a:gd name="connsiteX224" fmla="*/ 1242782 w 1365148"/>
              <a:gd name="connsiteY224" fmla="*/ 947067 h 1383677"/>
              <a:gd name="connsiteX225" fmla="*/ 1201961 w 1365148"/>
              <a:gd name="connsiteY225" fmla="*/ 932671 h 1383677"/>
              <a:gd name="connsiteX226" fmla="*/ 1185199 w 1365148"/>
              <a:gd name="connsiteY226" fmla="*/ 923008 h 1383677"/>
              <a:gd name="connsiteX227" fmla="*/ 1168436 w 1365148"/>
              <a:gd name="connsiteY227" fmla="*/ 913444 h 1383677"/>
              <a:gd name="connsiteX228" fmla="*/ 1165971 w 1365148"/>
              <a:gd name="connsiteY228" fmla="*/ 911077 h 1383677"/>
              <a:gd name="connsiteX229" fmla="*/ 1165971 w 1365148"/>
              <a:gd name="connsiteY229" fmla="*/ 908612 h 1383677"/>
              <a:gd name="connsiteX230" fmla="*/ 1168436 w 1365148"/>
              <a:gd name="connsiteY230" fmla="*/ 906246 h 1383677"/>
              <a:gd name="connsiteX231" fmla="*/ 1190030 w 1365148"/>
              <a:gd name="connsiteY231" fmla="*/ 903880 h 1383677"/>
              <a:gd name="connsiteX232" fmla="*/ 1211624 w 1365148"/>
              <a:gd name="connsiteY232" fmla="*/ 903880 h 1383677"/>
              <a:gd name="connsiteX233" fmla="*/ 1230753 w 1365148"/>
              <a:gd name="connsiteY233" fmla="*/ 908612 h 1383677"/>
              <a:gd name="connsiteX234" fmla="*/ 1249980 w 1365148"/>
              <a:gd name="connsiteY234" fmla="*/ 913444 h 1383677"/>
              <a:gd name="connsiteX235" fmla="*/ 1269208 w 1365148"/>
              <a:gd name="connsiteY235" fmla="*/ 915810 h 1383677"/>
              <a:gd name="connsiteX236" fmla="*/ 1285970 w 1365148"/>
              <a:gd name="connsiteY236" fmla="*/ 920642 h 1383677"/>
              <a:gd name="connsiteX237" fmla="*/ 1300366 w 1365148"/>
              <a:gd name="connsiteY237" fmla="*/ 875088 h 1383677"/>
              <a:gd name="connsiteX238" fmla="*/ 1271574 w 1365148"/>
              <a:gd name="connsiteY238" fmla="*/ 877454 h 1383677"/>
              <a:gd name="connsiteX239" fmla="*/ 1245149 w 1365148"/>
              <a:gd name="connsiteY239" fmla="*/ 879821 h 1383677"/>
              <a:gd name="connsiteX240" fmla="*/ 1230753 w 1365148"/>
              <a:gd name="connsiteY240" fmla="*/ 877454 h 1383677"/>
              <a:gd name="connsiteX241" fmla="*/ 1216357 w 1365148"/>
              <a:gd name="connsiteY241" fmla="*/ 872623 h 1383677"/>
              <a:gd name="connsiteX242" fmla="*/ 1190030 w 1365148"/>
              <a:gd name="connsiteY242" fmla="*/ 863058 h 1383677"/>
              <a:gd name="connsiteX243" fmla="*/ 1187565 w 1365148"/>
              <a:gd name="connsiteY243" fmla="*/ 860692 h 1383677"/>
              <a:gd name="connsiteX244" fmla="*/ 1187565 w 1365148"/>
              <a:gd name="connsiteY244" fmla="*/ 858227 h 1383677"/>
              <a:gd name="connsiteX245" fmla="*/ 1190030 w 1365148"/>
              <a:gd name="connsiteY245" fmla="*/ 855860 h 1383677"/>
              <a:gd name="connsiteX246" fmla="*/ 1192397 w 1365148"/>
              <a:gd name="connsiteY246" fmla="*/ 855860 h 1383677"/>
              <a:gd name="connsiteX247" fmla="*/ 1209159 w 1365148"/>
              <a:gd name="connsiteY247" fmla="*/ 853494 h 1383677"/>
              <a:gd name="connsiteX248" fmla="*/ 1223555 w 1365148"/>
              <a:gd name="connsiteY248" fmla="*/ 851029 h 1383677"/>
              <a:gd name="connsiteX249" fmla="*/ 1254812 w 1365148"/>
              <a:gd name="connsiteY249" fmla="*/ 843831 h 1383677"/>
              <a:gd name="connsiteX250" fmla="*/ 1281139 w 1365148"/>
              <a:gd name="connsiteY250" fmla="*/ 839098 h 1383677"/>
              <a:gd name="connsiteX251" fmla="*/ 1295535 w 1365148"/>
              <a:gd name="connsiteY251" fmla="*/ 836633 h 1383677"/>
              <a:gd name="connsiteX252" fmla="*/ 1307564 w 1365148"/>
              <a:gd name="connsiteY252" fmla="*/ 836633 h 1383677"/>
              <a:gd name="connsiteX253" fmla="*/ 1317128 w 1365148"/>
              <a:gd name="connsiteY253" fmla="*/ 788712 h 1383677"/>
              <a:gd name="connsiteX254" fmla="*/ 1300366 w 1365148"/>
              <a:gd name="connsiteY254" fmla="*/ 788712 h 1383677"/>
              <a:gd name="connsiteX255" fmla="*/ 1262010 w 1365148"/>
              <a:gd name="connsiteY255" fmla="*/ 791079 h 1383677"/>
              <a:gd name="connsiteX256" fmla="*/ 1226020 w 1365148"/>
              <a:gd name="connsiteY256" fmla="*/ 793445 h 1383677"/>
              <a:gd name="connsiteX257" fmla="*/ 1209159 w 1365148"/>
              <a:gd name="connsiteY257" fmla="*/ 791079 h 1383677"/>
              <a:gd name="connsiteX258" fmla="*/ 1192397 w 1365148"/>
              <a:gd name="connsiteY258" fmla="*/ 786247 h 1383677"/>
              <a:gd name="connsiteX259" fmla="*/ 1190030 w 1365148"/>
              <a:gd name="connsiteY259" fmla="*/ 783881 h 1383677"/>
              <a:gd name="connsiteX260" fmla="*/ 1192397 w 1365148"/>
              <a:gd name="connsiteY260" fmla="*/ 781514 h 1383677"/>
              <a:gd name="connsiteX261" fmla="*/ 1211624 w 1365148"/>
              <a:gd name="connsiteY261" fmla="*/ 774316 h 1383677"/>
              <a:gd name="connsiteX262" fmla="*/ 1230753 w 1365148"/>
              <a:gd name="connsiteY262" fmla="*/ 767118 h 1383677"/>
              <a:gd name="connsiteX263" fmla="*/ 1273941 w 1365148"/>
              <a:gd name="connsiteY263" fmla="*/ 759920 h 1383677"/>
              <a:gd name="connsiteX264" fmla="*/ 1295535 w 1365148"/>
              <a:gd name="connsiteY264" fmla="*/ 755089 h 1383677"/>
              <a:gd name="connsiteX265" fmla="*/ 1319594 w 1365148"/>
              <a:gd name="connsiteY265" fmla="*/ 755089 h 1383677"/>
              <a:gd name="connsiteX266" fmla="*/ 1321960 w 1365148"/>
              <a:gd name="connsiteY266" fmla="*/ 704703 h 1383677"/>
              <a:gd name="connsiteX267" fmla="*/ 1295535 w 1365148"/>
              <a:gd name="connsiteY267" fmla="*/ 711901 h 1383677"/>
              <a:gd name="connsiteX268" fmla="*/ 1271574 w 1365148"/>
              <a:gd name="connsiteY268" fmla="*/ 719099 h 1383677"/>
              <a:gd name="connsiteX269" fmla="*/ 1247614 w 1365148"/>
              <a:gd name="connsiteY269" fmla="*/ 723931 h 1383677"/>
              <a:gd name="connsiteX270" fmla="*/ 1221188 w 1365148"/>
              <a:gd name="connsiteY270" fmla="*/ 721466 h 1383677"/>
              <a:gd name="connsiteX271" fmla="*/ 1218822 w 1365148"/>
              <a:gd name="connsiteY271" fmla="*/ 719099 h 1383677"/>
              <a:gd name="connsiteX272" fmla="*/ 1216357 w 1365148"/>
              <a:gd name="connsiteY272" fmla="*/ 716733 h 1383677"/>
              <a:gd name="connsiteX273" fmla="*/ 1216357 w 1365148"/>
              <a:gd name="connsiteY273" fmla="*/ 714268 h 1383677"/>
              <a:gd name="connsiteX274" fmla="*/ 1218822 w 1365148"/>
              <a:gd name="connsiteY274" fmla="*/ 709535 h 1383677"/>
              <a:gd name="connsiteX275" fmla="*/ 1230753 w 1365148"/>
              <a:gd name="connsiteY275" fmla="*/ 702337 h 1383677"/>
              <a:gd name="connsiteX276" fmla="*/ 1245149 w 1365148"/>
              <a:gd name="connsiteY276" fmla="*/ 695139 h 1383677"/>
              <a:gd name="connsiteX277" fmla="*/ 1271574 w 1365148"/>
              <a:gd name="connsiteY277" fmla="*/ 683109 h 1383677"/>
              <a:gd name="connsiteX278" fmla="*/ 1319594 w 1365148"/>
              <a:gd name="connsiteY278" fmla="*/ 663882 h 1383677"/>
              <a:gd name="connsiteX279" fmla="*/ 1314762 w 1365148"/>
              <a:gd name="connsiteY279" fmla="*/ 625526 h 1383677"/>
              <a:gd name="connsiteX280" fmla="*/ 1298000 w 1365148"/>
              <a:gd name="connsiteY280" fmla="*/ 635090 h 1383677"/>
              <a:gd name="connsiteX281" fmla="*/ 1281139 w 1365148"/>
              <a:gd name="connsiteY281" fmla="*/ 642288 h 1383677"/>
              <a:gd name="connsiteX282" fmla="*/ 1252347 w 1365148"/>
              <a:gd name="connsiteY282" fmla="*/ 649486 h 1383677"/>
              <a:gd name="connsiteX283" fmla="*/ 1237951 w 1365148"/>
              <a:gd name="connsiteY283" fmla="*/ 651951 h 1383677"/>
              <a:gd name="connsiteX284" fmla="*/ 1223555 w 1365148"/>
              <a:gd name="connsiteY284" fmla="*/ 649486 h 1383677"/>
              <a:gd name="connsiteX285" fmla="*/ 1221188 w 1365148"/>
              <a:gd name="connsiteY285" fmla="*/ 647120 h 1383677"/>
              <a:gd name="connsiteX286" fmla="*/ 1221188 w 1365148"/>
              <a:gd name="connsiteY286" fmla="*/ 642288 h 1383677"/>
              <a:gd name="connsiteX287" fmla="*/ 1230753 w 1365148"/>
              <a:gd name="connsiteY287" fmla="*/ 635090 h 1383677"/>
              <a:gd name="connsiteX288" fmla="*/ 1242782 w 1365148"/>
              <a:gd name="connsiteY288" fmla="*/ 625526 h 1383677"/>
              <a:gd name="connsiteX289" fmla="*/ 1269208 w 1365148"/>
              <a:gd name="connsiteY289" fmla="*/ 611130 h 1383677"/>
              <a:gd name="connsiteX290" fmla="*/ 1288337 w 1365148"/>
              <a:gd name="connsiteY290" fmla="*/ 596734 h 1383677"/>
              <a:gd name="connsiteX291" fmla="*/ 1298000 w 1365148"/>
              <a:gd name="connsiteY291" fmla="*/ 591903 h 1383677"/>
              <a:gd name="connsiteX292" fmla="*/ 1307564 w 1365148"/>
              <a:gd name="connsiteY292" fmla="*/ 587170 h 1383677"/>
              <a:gd name="connsiteX293" fmla="*/ 1298000 w 1365148"/>
              <a:gd name="connsiteY293" fmla="*/ 546348 h 1383677"/>
              <a:gd name="connsiteX294" fmla="*/ 1285970 w 1365148"/>
              <a:gd name="connsiteY294" fmla="*/ 560744 h 1383677"/>
              <a:gd name="connsiteX295" fmla="*/ 1271574 w 1365148"/>
              <a:gd name="connsiteY295" fmla="*/ 572774 h 1383677"/>
              <a:gd name="connsiteX296" fmla="*/ 1262010 w 1365148"/>
              <a:gd name="connsiteY296" fmla="*/ 579972 h 1383677"/>
              <a:gd name="connsiteX297" fmla="*/ 1252347 w 1365148"/>
              <a:gd name="connsiteY297" fmla="*/ 587170 h 1383677"/>
              <a:gd name="connsiteX298" fmla="*/ 1240416 w 1365148"/>
              <a:gd name="connsiteY298" fmla="*/ 591903 h 1383677"/>
              <a:gd name="connsiteX299" fmla="*/ 1235584 w 1365148"/>
              <a:gd name="connsiteY299" fmla="*/ 591903 h 1383677"/>
              <a:gd name="connsiteX300" fmla="*/ 1230753 w 1365148"/>
              <a:gd name="connsiteY300" fmla="*/ 589536 h 1383677"/>
              <a:gd name="connsiteX301" fmla="*/ 1226020 w 1365148"/>
              <a:gd name="connsiteY301" fmla="*/ 584803 h 1383677"/>
              <a:gd name="connsiteX302" fmla="*/ 1226020 w 1365148"/>
              <a:gd name="connsiteY302" fmla="*/ 579972 h 1383677"/>
              <a:gd name="connsiteX303" fmla="*/ 1228386 w 1365148"/>
              <a:gd name="connsiteY303" fmla="*/ 575140 h 1383677"/>
              <a:gd name="connsiteX304" fmla="*/ 1230753 w 1365148"/>
              <a:gd name="connsiteY304" fmla="*/ 570407 h 1383677"/>
              <a:gd name="connsiteX305" fmla="*/ 1237951 w 1365148"/>
              <a:gd name="connsiteY305" fmla="*/ 560744 h 1383677"/>
              <a:gd name="connsiteX306" fmla="*/ 1245149 w 1365148"/>
              <a:gd name="connsiteY306" fmla="*/ 553546 h 1383677"/>
              <a:gd name="connsiteX307" fmla="*/ 1266743 w 1365148"/>
              <a:gd name="connsiteY307" fmla="*/ 534418 h 1383677"/>
              <a:gd name="connsiteX308" fmla="*/ 1276406 w 1365148"/>
              <a:gd name="connsiteY308" fmla="*/ 522388 h 1383677"/>
              <a:gd name="connsiteX309" fmla="*/ 1281139 w 1365148"/>
              <a:gd name="connsiteY309" fmla="*/ 520022 h 1383677"/>
              <a:gd name="connsiteX310" fmla="*/ 1288337 w 1365148"/>
              <a:gd name="connsiteY310" fmla="*/ 517557 h 1383677"/>
              <a:gd name="connsiteX311" fmla="*/ 1271574 w 1365148"/>
              <a:gd name="connsiteY311" fmla="*/ 476834 h 1383677"/>
              <a:gd name="connsiteX312" fmla="*/ 1264376 w 1365148"/>
              <a:gd name="connsiteY312" fmla="*/ 484032 h 1383677"/>
              <a:gd name="connsiteX313" fmla="*/ 1249980 w 1365148"/>
              <a:gd name="connsiteY313" fmla="*/ 493596 h 1383677"/>
              <a:gd name="connsiteX314" fmla="*/ 1237951 w 1365148"/>
              <a:gd name="connsiteY314" fmla="*/ 503161 h 1383677"/>
              <a:gd name="connsiteX315" fmla="*/ 1230753 w 1365148"/>
              <a:gd name="connsiteY315" fmla="*/ 507992 h 1383677"/>
              <a:gd name="connsiteX316" fmla="*/ 1226020 w 1365148"/>
              <a:gd name="connsiteY316" fmla="*/ 510359 h 1383677"/>
              <a:gd name="connsiteX317" fmla="*/ 1218822 w 1365148"/>
              <a:gd name="connsiteY317" fmla="*/ 507992 h 1383677"/>
              <a:gd name="connsiteX318" fmla="*/ 1216357 w 1365148"/>
              <a:gd name="connsiteY318" fmla="*/ 503161 h 1383677"/>
              <a:gd name="connsiteX319" fmla="*/ 1213990 w 1365148"/>
              <a:gd name="connsiteY319" fmla="*/ 498428 h 1383677"/>
              <a:gd name="connsiteX320" fmla="*/ 1213990 w 1365148"/>
              <a:gd name="connsiteY320" fmla="*/ 491230 h 1383677"/>
              <a:gd name="connsiteX321" fmla="*/ 1218822 w 1365148"/>
              <a:gd name="connsiteY321" fmla="*/ 481567 h 1383677"/>
              <a:gd name="connsiteX322" fmla="*/ 1226020 w 1365148"/>
              <a:gd name="connsiteY322" fmla="*/ 472002 h 1383677"/>
              <a:gd name="connsiteX323" fmla="*/ 1235584 w 1365148"/>
              <a:gd name="connsiteY323" fmla="*/ 462438 h 1383677"/>
              <a:gd name="connsiteX324" fmla="*/ 1245149 w 1365148"/>
              <a:gd name="connsiteY324" fmla="*/ 455240 h 1383677"/>
              <a:gd name="connsiteX325" fmla="*/ 1252347 w 1365148"/>
              <a:gd name="connsiteY325" fmla="*/ 452775 h 1383677"/>
              <a:gd name="connsiteX326" fmla="*/ 1259545 w 1365148"/>
              <a:gd name="connsiteY326" fmla="*/ 450409 h 1383677"/>
              <a:gd name="connsiteX327" fmla="*/ 1245149 w 1365148"/>
              <a:gd name="connsiteY327" fmla="*/ 423983 h 1383677"/>
              <a:gd name="connsiteX328" fmla="*/ 1235584 w 1365148"/>
              <a:gd name="connsiteY328" fmla="*/ 431181 h 1383677"/>
              <a:gd name="connsiteX329" fmla="*/ 1226020 w 1365148"/>
              <a:gd name="connsiteY329" fmla="*/ 433646 h 1383677"/>
              <a:gd name="connsiteX330" fmla="*/ 1216357 w 1365148"/>
              <a:gd name="connsiteY330" fmla="*/ 436013 h 1383677"/>
              <a:gd name="connsiteX331" fmla="*/ 1211624 w 1365148"/>
              <a:gd name="connsiteY331" fmla="*/ 433646 h 1383677"/>
              <a:gd name="connsiteX332" fmla="*/ 1206792 w 1365148"/>
              <a:gd name="connsiteY332" fmla="*/ 431181 h 1383677"/>
              <a:gd name="connsiteX333" fmla="*/ 1204426 w 1365148"/>
              <a:gd name="connsiteY333" fmla="*/ 421617 h 1383677"/>
              <a:gd name="connsiteX334" fmla="*/ 1204426 w 1365148"/>
              <a:gd name="connsiteY334" fmla="*/ 414419 h 1383677"/>
              <a:gd name="connsiteX335" fmla="*/ 1209159 w 1365148"/>
              <a:gd name="connsiteY335" fmla="*/ 409587 h 1383677"/>
              <a:gd name="connsiteX336" fmla="*/ 1216357 w 1365148"/>
              <a:gd name="connsiteY336" fmla="*/ 402389 h 1383677"/>
              <a:gd name="connsiteX337" fmla="*/ 1226020 w 1365148"/>
              <a:gd name="connsiteY337" fmla="*/ 392825 h 1383677"/>
              <a:gd name="connsiteX338" fmla="*/ 1211624 w 1365148"/>
              <a:gd name="connsiteY338" fmla="*/ 371231 h 1383677"/>
              <a:gd name="connsiteX339" fmla="*/ 1206792 w 1365148"/>
              <a:gd name="connsiteY339" fmla="*/ 376063 h 1383677"/>
              <a:gd name="connsiteX340" fmla="*/ 1197228 w 1365148"/>
              <a:gd name="connsiteY340" fmla="*/ 380796 h 1383677"/>
              <a:gd name="connsiteX341" fmla="*/ 1180367 w 1365148"/>
              <a:gd name="connsiteY341" fmla="*/ 380796 h 1383677"/>
              <a:gd name="connsiteX342" fmla="*/ 1175634 w 1365148"/>
              <a:gd name="connsiteY342" fmla="*/ 378429 h 1383677"/>
              <a:gd name="connsiteX343" fmla="*/ 1173169 w 1365148"/>
              <a:gd name="connsiteY343" fmla="*/ 373598 h 1383677"/>
              <a:gd name="connsiteX344" fmla="*/ 1175634 w 1365148"/>
              <a:gd name="connsiteY344" fmla="*/ 364033 h 1383677"/>
              <a:gd name="connsiteX345" fmla="*/ 1178001 w 1365148"/>
              <a:gd name="connsiteY345" fmla="*/ 356835 h 1383677"/>
              <a:gd name="connsiteX346" fmla="*/ 1190030 w 1365148"/>
              <a:gd name="connsiteY346" fmla="*/ 344806 h 1383677"/>
              <a:gd name="connsiteX347" fmla="*/ 1192397 w 1365148"/>
              <a:gd name="connsiteY347" fmla="*/ 340073 h 1383677"/>
              <a:gd name="connsiteX348" fmla="*/ 1173169 w 1365148"/>
              <a:gd name="connsiteY348" fmla="*/ 316014 h 1383677"/>
              <a:gd name="connsiteX349" fmla="*/ 1163605 w 1365148"/>
              <a:gd name="connsiteY349" fmla="*/ 320846 h 1383677"/>
              <a:gd name="connsiteX350" fmla="*/ 1154040 w 1365148"/>
              <a:gd name="connsiteY350" fmla="*/ 328043 h 1383677"/>
              <a:gd name="connsiteX351" fmla="*/ 1142011 w 1365148"/>
              <a:gd name="connsiteY351" fmla="*/ 328043 h 1383677"/>
              <a:gd name="connsiteX352" fmla="*/ 1139644 w 1365148"/>
              <a:gd name="connsiteY352" fmla="*/ 323212 h 1383677"/>
              <a:gd name="connsiteX353" fmla="*/ 1137179 w 1365148"/>
              <a:gd name="connsiteY353" fmla="*/ 316014 h 1383677"/>
              <a:gd name="connsiteX354" fmla="*/ 1142011 w 1365148"/>
              <a:gd name="connsiteY354" fmla="*/ 308816 h 1383677"/>
              <a:gd name="connsiteX355" fmla="*/ 1146842 w 1365148"/>
              <a:gd name="connsiteY355" fmla="*/ 301618 h 1383677"/>
              <a:gd name="connsiteX356" fmla="*/ 1156407 w 1365148"/>
              <a:gd name="connsiteY356" fmla="*/ 294420 h 1383677"/>
              <a:gd name="connsiteX357" fmla="*/ 1144377 w 1365148"/>
              <a:gd name="connsiteY357" fmla="*/ 280024 h 1383677"/>
              <a:gd name="connsiteX358" fmla="*/ 1137179 w 1365148"/>
              <a:gd name="connsiteY358" fmla="*/ 284856 h 1383677"/>
              <a:gd name="connsiteX359" fmla="*/ 1129981 w 1365148"/>
              <a:gd name="connsiteY359" fmla="*/ 289687 h 1383677"/>
              <a:gd name="connsiteX360" fmla="*/ 1120417 w 1365148"/>
              <a:gd name="connsiteY360" fmla="*/ 289687 h 1383677"/>
              <a:gd name="connsiteX361" fmla="*/ 1115586 w 1365148"/>
              <a:gd name="connsiteY361" fmla="*/ 287222 h 1383677"/>
              <a:gd name="connsiteX362" fmla="*/ 1110853 w 1365148"/>
              <a:gd name="connsiteY362" fmla="*/ 287222 h 1383677"/>
              <a:gd name="connsiteX363" fmla="*/ 1110853 w 1365148"/>
              <a:gd name="connsiteY363" fmla="*/ 282489 h 1383677"/>
              <a:gd name="connsiteX364" fmla="*/ 1113219 w 1365148"/>
              <a:gd name="connsiteY364" fmla="*/ 280024 h 1383677"/>
              <a:gd name="connsiteX365" fmla="*/ 1113219 w 1365148"/>
              <a:gd name="connsiteY365" fmla="*/ 272826 h 1383677"/>
              <a:gd name="connsiteX366" fmla="*/ 1120417 w 1365148"/>
              <a:gd name="connsiteY366" fmla="*/ 265628 h 1383677"/>
              <a:gd name="connsiteX367" fmla="*/ 1125248 w 1365148"/>
              <a:gd name="connsiteY367" fmla="*/ 260895 h 1383677"/>
              <a:gd name="connsiteX368" fmla="*/ 1098823 w 1365148"/>
              <a:gd name="connsiteY368" fmla="*/ 236837 h 1383677"/>
              <a:gd name="connsiteX369" fmla="*/ 1072398 w 1365148"/>
              <a:gd name="connsiteY369" fmla="*/ 215243 h 1383677"/>
              <a:gd name="connsiteX370" fmla="*/ 1046071 w 1365148"/>
              <a:gd name="connsiteY370" fmla="*/ 193649 h 1383677"/>
              <a:gd name="connsiteX371" fmla="*/ 1017279 w 1365148"/>
              <a:gd name="connsiteY371" fmla="*/ 172055 h 1383677"/>
              <a:gd name="connsiteX372" fmla="*/ 981289 w 1365148"/>
              <a:gd name="connsiteY372" fmla="*/ 150461 h 1383677"/>
              <a:gd name="connsiteX373" fmla="*/ 942834 w 1365148"/>
              <a:gd name="connsiteY373" fmla="*/ 131332 h 1383677"/>
              <a:gd name="connsiteX374" fmla="*/ 904478 w 1365148"/>
              <a:gd name="connsiteY374" fmla="*/ 112105 h 1383677"/>
              <a:gd name="connsiteX375" fmla="*/ 866122 w 1365148"/>
              <a:gd name="connsiteY375" fmla="*/ 95343 h 1383677"/>
              <a:gd name="connsiteX376" fmla="*/ 825300 w 1365148"/>
              <a:gd name="connsiteY376" fmla="*/ 80947 h 1383677"/>
              <a:gd name="connsiteX377" fmla="*/ 784479 w 1365148"/>
              <a:gd name="connsiteY377" fmla="*/ 71284 h 1383677"/>
              <a:gd name="connsiteX378" fmla="*/ 743756 w 1365148"/>
              <a:gd name="connsiteY378" fmla="*/ 64086 h 1383677"/>
              <a:gd name="connsiteX379" fmla="*/ 700569 w 1365148"/>
              <a:gd name="connsiteY379" fmla="*/ 64086 h 1383677"/>
              <a:gd name="connsiteX380" fmla="*/ 698202 w 1365148"/>
              <a:gd name="connsiteY380" fmla="*/ 66551 h 1383677"/>
              <a:gd name="connsiteX381" fmla="*/ 695737 w 1365148"/>
              <a:gd name="connsiteY381" fmla="*/ 68917 h 1383677"/>
              <a:gd name="connsiteX382" fmla="*/ 691004 w 1365148"/>
              <a:gd name="connsiteY382" fmla="*/ 71284 h 1383677"/>
              <a:gd name="connsiteX383" fmla="*/ 686173 w 1365148"/>
              <a:gd name="connsiteY383" fmla="*/ 68917 h 1383677"/>
              <a:gd name="connsiteX384" fmla="*/ 681341 w 1365148"/>
              <a:gd name="connsiteY384" fmla="*/ 64086 h 1383677"/>
              <a:gd name="connsiteX385" fmla="*/ 347412 w 1365148"/>
              <a:gd name="connsiteY385" fmla="*/ 36745 h 1383677"/>
              <a:gd name="connsiteX386" fmla="*/ 347868 w 1365148"/>
              <a:gd name="connsiteY386" fmla="*/ 37759 h 1383677"/>
              <a:gd name="connsiteX387" fmla="*/ 350235 w 1365148"/>
              <a:gd name="connsiteY387" fmla="*/ 44957 h 1383677"/>
              <a:gd name="connsiteX388" fmla="*/ 347868 w 1365148"/>
              <a:gd name="connsiteY388" fmla="*/ 52155 h 1383677"/>
              <a:gd name="connsiteX389" fmla="*/ 345502 w 1365148"/>
              <a:gd name="connsiteY389" fmla="*/ 56888 h 1383677"/>
              <a:gd name="connsiteX390" fmla="*/ 340670 w 1365148"/>
              <a:gd name="connsiteY390" fmla="*/ 59353 h 1383677"/>
              <a:gd name="connsiteX391" fmla="*/ 333472 w 1365148"/>
              <a:gd name="connsiteY391" fmla="*/ 61719 h 1383677"/>
              <a:gd name="connsiteX392" fmla="*/ 326275 w 1365148"/>
              <a:gd name="connsiteY392" fmla="*/ 61719 h 1383677"/>
              <a:gd name="connsiteX393" fmla="*/ 321443 w 1365148"/>
              <a:gd name="connsiteY393" fmla="*/ 56888 h 1383677"/>
              <a:gd name="connsiteX394" fmla="*/ 317144 w 1365148"/>
              <a:gd name="connsiteY394" fmla="*/ 50350 h 1383677"/>
              <a:gd name="connsiteX395" fmla="*/ 347412 w 1365148"/>
              <a:gd name="connsiteY395" fmla="*/ 36745 h 1383677"/>
              <a:gd name="connsiteX396" fmla="*/ 626223 w 1365148"/>
              <a:gd name="connsiteY396" fmla="*/ 30561 h 1383677"/>
              <a:gd name="connsiteX397" fmla="*/ 647816 w 1365148"/>
              <a:gd name="connsiteY397" fmla="*/ 30561 h 1383677"/>
              <a:gd name="connsiteX398" fmla="*/ 669410 w 1365148"/>
              <a:gd name="connsiteY398" fmla="*/ 35294 h 1383677"/>
              <a:gd name="connsiteX399" fmla="*/ 748588 w 1365148"/>
              <a:gd name="connsiteY399" fmla="*/ 35294 h 1383677"/>
              <a:gd name="connsiteX400" fmla="*/ 772548 w 1365148"/>
              <a:gd name="connsiteY400" fmla="*/ 40125 h 1383677"/>
              <a:gd name="connsiteX401" fmla="*/ 825300 w 1365148"/>
              <a:gd name="connsiteY401" fmla="*/ 49690 h 1383677"/>
              <a:gd name="connsiteX402" fmla="*/ 873320 w 1365148"/>
              <a:gd name="connsiteY402" fmla="*/ 64086 h 1383677"/>
              <a:gd name="connsiteX403" fmla="*/ 930904 w 1365148"/>
              <a:gd name="connsiteY403" fmla="*/ 85680 h 1383677"/>
              <a:gd name="connsiteX404" fmla="*/ 988487 w 1365148"/>
              <a:gd name="connsiteY404" fmla="*/ 114471 h 1383677"/>
              <a:gd name="connsiteX405" fmla="*/ 1046071 w 1365148"/>
              <a:gd name="connsiteY405" fmla="*/ 143263 h 1383677"/>
              <a:gd name="connsiteX406" fmla="*/ 1072398 w 1365148"/>
              <a:gd name="connsiteY406" fmla="*/ 160124 h 1383677"/>
              <a:gd name="connsiteX407" fmla="*/ 1096457 w 1365148"/>
              <a:gd name="connsiteY407" fmla="*/ 179253 h 1383677"/>
              <a:gd name="connsiteX408" fmla="*/ 1139644 w 1365148"/>
              <a:gd name="connsiteY408" fmla="*/ 215243 h 1383677"/>
              <a:gd name="connsiteX409" fmla="*/ 1180367 w 1365148"/>
              <a:gd name="connsiteY409" fmla="*/ 253697 h 1383677"/>
              <a:gd name="connsiteX410" fmla="*/ 1218822 w 1365148"/>
              <a:gd name="connsiteY410" fmla="*/ 296885 h 1383677"/>
              <a:gd name="connsiteX411" fmla="*/ 1252347 w 1365148"/>
              <a:gd name="connsiteY411" fmla="*/ 342439 h 1383677"/>
              <a:gd name="connsiteX412" fmla="*/ 1281139 w 1365148"/>
              <a:gd name="connsiteY412" fmla="*/ 392825 h 1383677"/>
              <a:gd name="connsiteX413" fmla="*/ 1307564 w 1365148"/>
              <a:gd name="connsiteY413" fmla="*/ 443211 h 1383677"/>
              <a:gd name="connsiteX414" fmla="*/ 1329158 w 1365148"/>
              <a:gd name="connsiteY414" fmla="*/ 495963 h 1383677"/>
              <a:gd name="connsiteX415" fmla="*/ 1345920 w 1365148"/>
              <a:gd name="connsiteY415" fmla="*/ 548813 h 1383677"/>
              <a:gd name="connsiteX416" fmla="*/ 1355583 w 1365148"/>
              <a:gd name="connsiteY416" fmla="*/ 603932 h 1383677"/>
              <a:gd name="connsiteX417" fmla="*/ 1362781 w 1365148"/>
              <a:gd name="connsiteY417" fmla="*/ 656684 h 1383677"/>
              <a:gd name="connsiteX418" fmla="*/ 1365148 w 1365148"/>
              <a:gd name="connsiteY418" fmla="*/ 711901 h 1383677"/>
              <a:gd name="connsiteX419" fmla="*/ 1362781 w 1365148"/>
              <a:gd name="connsiteY419" fmla="*/ 767118 h 1383677"/>
              <a:gd name="connsiteX420" fmla="*/ 1357950 w 1365148"/>
              <a:gd name="connsiteY420" fmla="*/ 819871 h 1383677"/>
              <a:gd name="connsiteX421" fmla="*/ 1348385 w 1365148"/>
              <a:gd name="connsiteY421" fmla="*/ 872623 h 1383677"/>
              <a:gd name="connsiteX422" fmla="*/ 1333990 w 1365148"/>
              <a:gd name="connsiteY422" fmla="*/ 923008 h 1383677"/>
              <a:gd name="connsiteX423" fmla="*/ 1314762 w 1365148"/>
              <a:gd name="connsiteY423" fmla="*/ 973394 h 1383677"/>
              <a:gd name="connsiteX424" fmla="*/ 1293168 w 1365148"/>
              <a:gd name="connsiteY424" fmla="*/ 1021413 h 1383677"/>
              <a:gd name="connsiteX425" fmla="*/ 1266743 w 1365148"/>
              <a:gd name="connsiteY425" fmla="*/ 1066967 h 1383677"/>
              <a:gd name="connsiteX426" fmla="*/ 1235584 w 1365148"/>
              <a:gd name="connsiteY426" fmla="*/ 1110155 h 1383677"/>
              <a:gd name="connsiteX427" fmla="*/ 1201961 w 1365148"/>
              <a:gd name="connsiteY427" fmla="*/ 1153343 h 1383677"/>
              <a:gd name="connsiteX428" fmla="*/ 1165971 w 1365148"/>
              <a:gd name="connsiteY428" fmla="*/ 1191798 h 1383677"/>
              <a:gd name="connsiteX429" fmla="*/ 1125248 w 1365148"/>
              <a:gd name="connsiteY429" fmla="*/ 1225322 h 1383677"/>
              <a:gd name="connsiteX430" fmla="*/ 1079596 w 1365148"/>
              <a:gd name="connsiteY430" fmla="*/ 1256579 h 1383677"/>
              <a:gd name="connsiteX431" fmla="*/ 1031675 w 1365148"/>
              <a:gd name="connsiteY431" fmla="*/ 1285371 h 1383677"/>
              <a:gd name="connsiteX432" fmla="*/ 990854 w 1365148"/>
              <a:gd name="connsiteY432" fmla="*/ 1306965 h 1383677"/>
              <a:gd name="connsiteX433" fmla="*/ 947666 w 1365148"/>
              <a:gd name="connsiteY433" fmla="*/ 1323727 h 1383677"/>
              <a:gd name="connsiteX434" fmla="*/ 904478 w 1365148"/>
              <a:gd name="connsiteY434" fmla="*/ 1340489 h 1383677"/>
              <a:gd name="connsiteX435" fmla="*/ 858924 w 1365148"/>
              <a:gd name="connsiteY435" fmla="*/ 1352519 h 1383677"/>
              <a:gd name="connsiteX436" fmla="*/ 815736 w 1365148"/>
              <a:gd name="connsiteY436" fmla="*/ 1364548 h 1383677"/>
              <a:gd name="connsiteX437" fmla="*/ 770182 w 1365148"/>
              <a:gd name="connsiteY437" fmla="*/ 1371746 h 1383677"/>
              <a:gd name="connsiteX438" fmla="*/ 724529 w 1365148"/>
              <a:gd name="connsiteY438" fmla="*/ 1378944 h 1383677"/>
              <a:gd name="connsiteX439" fmla="*/ 676608 w 1365148"/>
              <a:gd name="connsiteY439" fmla="*/ 1381311 h 1383677"/>
              <a:gd name="connsiteX440" fmla="*/ 630955 w 1365148"/>
              <a:gd name="connsiteY440" fmla="*/ 1383677 h 1383677"/>
              <a:gd name="connsiteX441" fmla="*/ 585401 w 1365148"/>
              <a:gd name="connsiteY441" fmla="*/ 1381311 h 1383677"/>
              <a:gd name="connsiteX442" fmla="*/ 539847 w 1365148"/>
              <a:gd name="connsiteY442" fmla="*/ 1376479 h 1383677"/>
              <a:gd name="connsiteX443" fmla="*/ 494194 w 1365148"/>
              <a:gd name="connsiteY443" fmla="*/ 1369281 h 1383677"/>
              <a:gd name="connsiteX444" fmla="*/ 448640 w 1365148"/>
              <a:gd name="connsiteY444" fmla="*/ 1359717 h 1383677"/>
              <a:gd name="connsiteX445" fmla="*/ 405452 w 1365148"/>
              <a:gd name="connsiteY445" fmla="*/ 1347687 h 1383677"/>
              <a:gd name="connsiteX446" fmla="*/ 359898 w 1365148"/>
              <a:gd name="connsiteY446" fmla="*/ 1330925 h 1383677"/>
              <a:gd name="connsiteX447" fmla="*/ 319077 w 1365148"/>
              <a:gd name="connsiteY447" fmla="*/ 1314163 h 1383677"/>
              <a:gd name="connsiteX448" fmla="*/ 316710 w 1365148"/>
              <a:gd name="connsiteY448" fmla="*/ 1311698 h 1383677"/>
              <a:gd name="connsiteX449" fmla="*/ 309512 w 1365148"/>
              <a:gd name="connsiteY449" fmla="*/ 1311698 h 1383677"/>
              <a:gd name="connsiteX450" fmla="*/ 304681 w 1365148"/>
              <a:gd name="connsiteY450" fmla="*/ 1306965 h 1383677"/>
              <a:gd name="connsiteX451" fmla="*/ 271057 w 1365148"/>
              <a:gd name="connsiteY451" fmla="*/ 1287737 h 1383677"/>
              <a:gd name="connsiteX452" fmla="*/ 237532 w 1365148"/>
              <a:gd name="connsiteY452" fmla="*/ 1266144 h 1383677"/>
              <a:gd name="connsiteX453" fmla="*/ 208741 w 1365148"/>
              <a:gd name="connsiteY453" fmla="*/ 1242183 h 1383677"/>
              <a:gd name="connsiteX454" fmla="*/ 179949 w 1365148"/>
              <a:gd name="connsiteY454" fmla="*/ 1215758 h 1383677"/>
              <a:gd name="connsiteX455" fmla="*/ 153523 w 1365148"/>
              <a:gd name="connsiteY455" fmla="*/ 1186966 h 1383677"/>
              <a:gd name="connsiteX456" fmla="*/ 127098 w 1365148"/>
              <a:gd name="connsiteY456" fmla="*/ 1155808 h 1383677"/>
              <a:gd name="connsiteX457" fmla="*/ 105504 w 1365148"/>
              <a:gd name="connsiteY457" fmla="*/ 1124551 h 1383677"/>
              <a:gd name="connsiteX458" fmla="*/ 83910 w 1365148"/>
              <a:gd name="connsiteY458" fmla="*/ 1088561 h 1383677"/>
              <a:gd name="connsiteX459" fmla="*/ 67148 w 1365148"/>
              <a:gd name="connsiteY459" fmla="*/ 1055036 h 1383677"/>
              <a:gd name="connsiteX460" fmla="*/ 50385 w 1365148"/>
              <a:gd name="connsiteY460" fmla="*/ 1019047 h 1383677"/>
              <a:gd name="connsiteX461" fmla="*/ 35990 w 1365148"/>
              <a:gd name="connsiteY461" fmla="*/ 980592 h 1383677"/>
              <a:gd name="connsiteX462" fmla="*/ 23960 w 1365148"/>
              <a:gd name="connsiteY462" fmla="*/ 942236 h 1383677"/>
              <a:gd name="connsiteX463" fmla="*/ 14396 w 1365148"/>
              <a:gd name="connsiteY463" fmla="*/ 903880 h 1383677"/>
              <a:gd name="connsiteX464" fmla="*/ 7198 w 1365148"/>
              <a:gd name="connsiteY464" fmla="*/ 865425 h 1383677"/>
              <a:gd name="connsiteX465" fmla="*/ 2366 w 1365148"/>
              <a:gd name="connsiteY465" fmla="*/ 827069 h 1383677"/>
              <a:gd name="connsiteX466" fmla="*/ 0 w 1365148"/>
              <a:gd name="connsiteY466" fmla="*/ 786247 h 1383677"/>
              <a:gd name="connsiteX467" fmla="*/ 0 w 1365148"/>
              <a:gd name="connsiteY467" fmla="*/ 745525 h 1383677"/>
              <a:gd name="connsiteX468" fmla="*/ 0 w 1365148"/>
              <a:gd name="connsiteY468" fmla="*/ 704703 h 1383677"/>
              <a:gd name="connsiteX469" fmla="*/ 4733 w 1365148"/>
              <a:gd name="connsiteY469" fmla="*/ 663882 h 1383677"/>
              <a:gd name="connsiteX470" fmla="*/ 9564 w 1365148"/>
              <a:gd name="connsiteY470" fmla="*/ 623159 h 1383677"/>
              <a:gd name="connsiteX471" fmla="*/ 16762 w 1365148"/>
              <a:gd name="connsiteY471" fmla="*/ 582338 h 1383677"/>
              <a:gd name="connsiteX472" fmla="*/ 28792 w 1365148"/>
              <a:gd name="connsiteY472" fmla="*/ 541616 h 1383677"/>
              <a:gd name="connsiteX473" fmla="*/ 40722 w 1365148"/>
              <a:gd name="connsiteY473" fmla="*/ 500794 h 1383677"/>
              <a:gd name="connsiteX474" fmla="*/ 55118 w 1365148"/>
              <a:gd name="connsiteY474" fmla="*/ 459973 h 1383677"/>
              <a:gd name="connsiteX475" fmla="*/ 71979 w 1365148"/>
              <a:gd name="connsiteY475" fmla="*/ 421617 h 1383677"/>
              <a:gd name="connsiteX476" fmla="*/ 88742 w 1365148"/>
              <a:gd name="connsiteY476" fmla="*/ 385627 h 1383677"/>
              <a:gd name="connsiteX477" fmla="*/ 110336 w 1365148"/>
              <a:gd name="connsiteY477" fmla="*/ 349637 h 1383677"/>
              <a:gd name="connsiteX478" fmla="*/ 134296 w 1365148"/>
              <a:gd name="connsiteY478" fmla="*/ 313648 h 1383677"/>
              <a:gd name="connsiteX479" fmla="*/ 158355 w 1365148"/>
              <a:gd name="connsiteY479" fmla="*/ 280024 h 1383677"/>
              <a:gd name="connsiteX480" fmla="*/ 184682 w 1365148"/>
              <a:gd name="connsiteY480" fmla="*/ 248866 h 1383677"/>
              <a:gd name="connsiteX481" fmla="*/ 213474 w 1365148"/>
              <a:gd name="connsiteY481" fmla="*/ 220074 h 1383677"/>
              <a:gd name="connsiteX482" fmla="*/ 244730 w 1365148"/>
              <a:gd name="connsiteY482" fmla="*/ 191282 h 1383677"/>
              <a:gd name="connsiteX483" fmla="*/ 273522 w 1365148"/>
              <a:gd name="connsiteY483" fmla="*/ 169689 h 1383677"/>
              <a:gd name="connsiteX484" fmla="*/ 302314 w 1365148"/>
              <a:gd name="connsiteY484" fmla="*/ 150461 h 1383677"/>
              <a:gd name="connsiteX485" fmla="*/ 333472 w 1365148"/>
              <a:gd name="connsiteY485" fmla="*/ 133699 h 1383677"/>
              <a:gd name="connsiteX486" fmla="*/ 364631 w 1365148"/>
              <a:gd name="connsiteY486" fmla="*/ 116936 h 1383677"/>
              <a:gd name="connsiteX487" fmla="*/ 427046 w 1365148"/>
              <a:gd name="connsiteY487" fmla="*/ 88145 h 1383677"/>
              <a:gd name="connsiteX488" fmla="*/ 494194 w 1365148"/>
              <a:gd name="connsiteY488" fmla="*/ 64086 h 1383677"/>
              <a:gd name="connsiteX489" fmla="*/ 532649 w 1365148"/>
              <a:gd name="connsiteY489" fmla="*/ 49690 h 1383677"/>
              <a:gd name="connsiteX490" fmla="*/ 578203 w 1365148"/>
              <a:gd name="connsiteY490" fmla="*/ 37759 h 1383677"/>
              <a:gd name="connsiteX491" fmla="*/ 602164 w 1365148"/>
              <a:gd name="connsiteY491" fmla="*/ 32927 h 1383677"/>
              <a:gd name="connsiteX492" fmla="*/ 626223 w 1365148"/>
              <a:gd name="connsiteY492" fmla="*/ 30561 h 1383677"/>
              <a:gd name="connsiteX493" fmla="*/ 498438 w 1365148"/>
              <a:gd name="connsiteY493" fmla="*/ 0 h 1383677"/>
              <a:gd name="connsiteX494" fmla="*/ 515080 w 1365148"/>
              <a:gd name="connsiteY494" fmla="*/ 12 h 1383677"/>
              <a:gd name="connsiteX495" fmla="*/ 508590 w 1365148"/>
              <a:gd name="connsiteY495" fmla="*/ 6502 h 1383677"/>
              <a:gd name="connsiteX496" fmla="*/ 501392 w 1365148"/>
              <a:gd name="connsiteY496" fmla="*/ 11334 h 1383677"/>
              <a:gd name="connsiteX497" fmla="*/ 491828 w 1365148"/>
              <a:gd name="connsiteY497" fmla="*/ 11334 h 1383677"/>
              <a:gd name="connsiteX498" fmla="*/ 484630 w 1365148"/>
              <a:gd name="connsiteY498" fmla="*/ 6502 h 1383677"/>
              <a:gd name="connsiteX499" fmla="*/ 477432 w 1365148"/>
              <a:gd name="connsiteY499" fmla="*/ 4136 h 1383677"/>
              <a:gd name="connsiteX500" fmla="*/ 476285 w 1365148"/>
              <a:gd name="connsiteY500" fmla="*/ 2410 h 1383677"/>
              <a:gd name="connsiteX501" fmla="*/ 498438 w 1365148"/>
              <a:gd name="connsiteY501" fmla="*/ 0 h 1383677"/>
              <a:gd name="connsiteX0" fmla="*/ 1171598 w 1365148"/>
              <a:gd name="connsiteY0" fmla="*/ 164112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681341 w 1365148"/>
              <a:gd name="connsiteY3" fmla="*/ 64086 h 1383677"/>
              <a:gd name="connsiteX4" fmla="*/ 645351 w 1365148"/>
              <a:gd name="connsiteY4" fmla="*/ 68917 h 1383677"/>
              <a:gd name="connsiteX5" fmla="*/ 609362 w 1365148"/>
              <a:gd name="connsiteY5" fmla="*/ 78482 h 1383677"/>
              <a:gd name="connsiteX6" fmla="*/ 602164 w 1365148"/>
              <a:gd name="connsiteY6" fmla="*/ 78482 h 1383677"/>
              <a:gd name="connsiteX7" fmla="*/ 597431 w 1365148"/>
              <a:gd name="connsiteY7" fmla="*/ 76115 h 1383677"/>
              <a:gd name="connsiteX8" fmla="*/ 594966 w 1365148"/>
              <a:gd name="connsiteY8" fmla="*/ 71284 h 1383677"/>
              <a:gd name="connsiteX9" fmla="*/ 592599 w 1365148"/>
              <a:gd name="connsiteY9" fmla="*/ 66551 h 1383677"/>
              <a:gd name="connsiteX10" fmla="*/ 566174 w 1365148"/>
              <a:gd name="connsiteY10" fmla="*/ 73749 h 1383677"/>
              <a:gd name="connsiteX11" fmla="*/ 508590 w 1365148"/>
              <a:gd name="connsiteY11" fmla="*/ 90511 h 1383677"/>
              <a:gd name="connsiteX12" fmla="*/ 453471 w 1365148"/>
              <a:gd name="connsiteY12" fmla="*/ 114471 h 1383677"/>
              <a:gd name="connsiteX13" fmla="*/ 386225 w 1365148"/>
              <a:gd name="connsiteY13" fmla="*/ 143263 h 1383677"/>
              <a:gd name="connsiteX14" fmla="*/ 355066 w 1365148"/>
              <a:gd name="connsiteY14" fmla="*/ 157659 h 1383677"/>
              <a:gd name="connsiteX15" fmla="*/ 326275 w 1365148"/>
              <a:gd name="connsiteY15" fmla="*/ 176886 h 1383677"/>
              <a:gd name="connsiteX16" fmla="*/ 297483 w 1365148"/>
              <a:gd name="connsiteY16" fmla="*/ 193649 h 1383677"/>
              <a:gd name="connsiteX17" fmla="*/ 268691 w 1365148"/>
              <a:gd name="connsiteY17" fmla="*/ 215243 h 1383677"/>
              <a:gd name="connsiteX18" fmla="*/ 242265 w 1365148"/>
              <a:gd name="connsiteY18" fmla="*/ 239302 h 1383677"/>
              <a:gd name="connsiteX19" fmla="*/ 218305 w 1365148"/>
              <a:gd name="connsiteY19" fmla="*/ 265628 h 1383677"/>
              <a:gd name="connsiteX20" fmla="*/ 194345 w 1365148"/>
              <a:gd name="connsiteY20" fmla="*/ 294420 h 1383677"/>
              <a:gd name="connsiteX21" fmla="*/ 170286 w 1365148"/>
              <a:gd name="connsiteY21" fmla="*/ 325677 h 1383677"/>
              <a:gd name="connsiteX22" fmla="*/ 148692 w 1365148"/>
              <a:gd name="connsiteY22" fmla="*/ 356835 h 1383677"/>
              <a:gd name="connsiteX23" fmla="*/ 129563 w 1365148"/>
              <a:gd name="connsiteY23" fmla="*/ 390459 h 1383677"/>
              <a:gd name="connsiteX24" fmla="*/ 112702 w 1365148"/>
              <a:gd name="connsiteY24" fmla="*/ 423983 h 1383677"/>
              <a:gd name="connsiteX25" fmla="*/ 95940 w 1365148"/>
              <a:gd name="connsiteY25" fmla="*/ 457607 h 1383677"/>
              <a:gd name="connsiteX26" fmla="*/ 81544 w 1365148"/>
              <a:gd name="connsiteY26" fmla="*/ 491230 h 1383677"/>
              <a:gd name="connsiteX27" fmla="*/ 69514 w 1365148"/>
              <a:gd name="connsiteY27" fmla="*/ 527220 h 1383677"/>
              <a:gd name="connsiteX28" fmla="*/ 59950 w 1365148"/>
              <a:gd name="connsiteY28" fmla="*/ 565576 h 1383677"/>
              <a:gd name="connsiteX29" fmla="*/ 50385 w 1365148"/>
              <a:gd name="connsiteY29" fmla="*/ 601566 h 1383677"/>
              <a:gd name="connsiteX30" fmla="*/ 45554 w 1365148"/>
              <a:gd name="connsiteY30" fmla="*/ 637555 h 1383677"/>
              <a:gd name="connsiteX31" fmla="*/ 40722 w 1365148"/>
              <a:gd name="connsiteY31" fmla="*/ 675912 h 1383677"/>
              <a:gd name="connsiteX32" fmla="*/ 38356 w 1365148"/>
              <a:gd name="connsiteY32" fmla="*/ 714268 h 1383677"/>
              <a:gd name="connsiteX33" fmla="*/ 35990 w 1365148"/>
              <a:gd name="connsiteY33" fmla="*/ 752723 h 1383677"/>
              <a:gd name="connsiteX34" fmla="*/ 38356 w 1365148"/>
              <a:gd name="connsiteY34" fmla="*/ 788712 h 1383677"/>
              <a:gd name="connsiteX35" fmla="*/ 43188 w 1365148"/>
              <a:gd name="connsiteY35" fmla="*/ 827069 h 1383677"/>
              <a:gd name="connsiteX36" fmla="*/ 47920 w 1365148"/>
              <a:gd name="connsiteY36" fmla="*/ 872623 h 1383677"/>
              <a:gd name="connsiteX37" fmla="*/ 59950 w 1365148"/>
              <a:gd name="connsiteY37" fmla="*/ 915810 h 1383677"/>
              <a:gd name="connsiteX38" fmla="*/ 71979 w 1365148"/>
              <a:gd name="connsiteY38" fmla="*/ 958998 h 1383677"/>
              <a:gd name="connsiteX39" fmla="*/ 86375 w 1365148"/>
              <a:gd name="connsiteY39" fmla="*/ 1002186 h 1383677"/>
              <a:gd name="connsiteX40" fmla="*/ 105504 w 1365148"/>
              <a:gd name="connsiteY40" fmla="*/ 1043007 h 1383677"/>
              <a:gd name="connsiteX41" fmla="*/ 127098 w 1365148"/>
              <a:gd name="connsiteY41" fmla="*/ 1081363 h 1383677"/>
              <a:gd name="connsiteX42" fmla="*/ 151157 w 1365148"/>
              <a:gd name="connsiteY42" fmla="*/ 1119818 h 1383677"/>
              <a:gd name="connsiteX43" fmla="*/ 179949 w 1365148"/>
              <a:gd name="connsiteY43" fmla="*/ 1155808 h 1383677"/>
              <a:gd name="connsiteX44" fmla="*/ 206276 w 1365148"/>
              <a:gd name="connsiteY44" fmla="*/ 1186966 h 1383677"/>
              <a:gd name="connsiteX45" fmla="*/ 237532 w 1365148"/>
              <a:gd name="connsiteY45" fmla="*/ 1213391 h 1383677"/>
              <a:gd name="connsiteX46" fmla="*/ 271057 w 1365148"/>
              <a:gd name="connsiteY46" fmla="*/ 1237352 h 1383677"/>
              <a:gd name="connsiteX47" fmla="*/ 304681 w 1365148"/>
              <a:gd name="connsiteY47" fmla="*/ 1258946 h 1383677"/>
              <a:gd name="connsiteX48" fmla="*/ 307047 w 1365148"/>
              <a:gd name="connsiteY48" fmla="*/ 1251748 h 1383677"/>
              <a:gd name="connsiteX49" fmla="*/ 311879 w 1365148"/>
              <a:gd name="connsiteY49" fmla="*/ 1244550 h 1383677"/>
              <a:gd name="connsiteX50" fmla="*/ 314245 w 1365148"/>
              <a:gd name="connsiteY50" fmla="*/ 1244550 h 1383677"/>
              <a:gd name="connsiteX51" fmla="*/ 323908 w 1365148"/>
              <a:gd name="connsiteY51" fmla="*/ 1254114 h 1383677"/>
              <a:gd name="connsiteX52" fmla="*/ 331106 w 1365148"/>
              <a:gd name="connsiteY52" fmla="*/ 1268510 h 1383677"/>
              <a:gd name="connsiteX53" fmla="*/ 331106 w 1365148"/>
              <a:gd name="connsiteY53" fmla="*/ 1273341 h 1383677"/>
              <a:gd name="connsiteX54" fmla="*/ 379027 w 1365148"/>
              <a:gd name="connsiteY54" fmla="*/ 1294935 h 1383677"/>
              <a:gd name="connsiteX55" fmla="*/ 376660 w 1365148"/>
              <a:gd name="connsiteY55" fmla="*/ 1282906 h 1383677"/>
              <a:gd name="connsiteX56" fmla="*/ 376660 w 1365148"/>
              <a:gd name="connsiteY56" fmla="*/ 1268510 h 1383677"/>
              <a:gd name="connsiteX57" fmla="*/ 379027 w 1365148"/>
              <a:gd name="connsiteY57" fmla="*/ 1256579 h 1383677"/>
              <a:gd name="connsiteX58" fmla="*/ 381492 w 1365148"/>
              <a:gd name="connsiteY58" fmla="*/ 1244550 h 1383677"/>
              <a:gd name="connsiteX59" fmla="*/ 383858 w 1365148"/>
              <a:gd name="connsiteY59" fmla="*/ 1244550 h 1383677"/>
              <a:gd name="connsiteX60" fmla="*/ 386225 w 1365148"/>
              <a:gd name="connsiteY60" fmla="*/ 1258946 h 1383677"/>
              <a:gd name="connsiteX61" fmla="*/ 391056 w 1365148"/>
              <a:gd name="connsiteY61" fmla="*/ 1270975 h 1383677"/>
              <a:gd name="connsiteX62" fmla="*/ 398254 w 1365148"/>
              <a:gd name="connsiteY62" fmla="*/ 1285371 h 1383677"/>
              <a:gd name="connsiteX63" fmla="*/ 403086 w 1365148"/>
              <a:gd name="connsiteY63" fmla="*/ 1297302 h 1383677"/>
              <a:gd name="connsiteX64" fmla="*/ 407819 w 1365148"/>
              <a:gd name="connsiteY64" fmla="*/ 1304500 h 1383677"/>
              <a:gd name="connsiteX65" fmla="*/ 448640 w 1365148"/>
              <a:gd name="connsiteY65" fmla="*/ 1316529 h 1383677"/>
              <a:gd name="connsiteX66" fmla="*/ 441442 w 1365148"/>
              <a:gd name="connsiteY66" fmla="*/ 1294935 h 1383677"/>
              <a:gd name="connsiteX67" fmla="*/ 439076 w 1365148"/>
              <a:gd name="connsiteY67" fmla="*/ 1282906 h 1383677"/>
              <a:gd name="connsiteX68" fmla="*/ 436610 w 1365148"/>
              <a:gd name="connsiteY68" fmla="*/ 1268510 h 1383677"/>
              <a:gd name="connsiteX69" fmla="*/ 436610 w 1365148"/>
              <a:gd name="connsiteY69" fmla="*/ 1254114 h 1383677"/>
              <a:gd name="connsiteX70" fmla="*/ 439076 w 1365148"/>
              <a:gd name="connsiteY70" fmla="*/ 1249381 h 1383677"/>
              <a:gd name="connsiteX71" fmla="*/ 441442 w 1365148"/>
              <a:gd name="connsiteY71" fmla="*/ 1244550 h 1383677"/>
              <a:gd name="connsiteX72" fmla="*/ 446273 w 1365148"/>
              <a:gd name="connsiteY72" fmla="*/ 1244550 h 1383677"/>
              <a:gd name="connsiteX73" fmla="*/ 451006 w 1365148"/>
              <a:gd name="connsiteY73" fmla="*/ 1246916 h 1383677"/>
              <a:gd name="connsiteX74" fmla="*/ 458204 w 1365148"/>
              <a:gd name="connsiteY74" fmla="*/ 1254114 h 1383677"/>
              <a:gd name="connsiteX75" fmla="*/ 465402 w 1365148"/>
              <a:gd name="connsiteY75" fmla="*/ 1273341 h 1383677"/>
              <a:gd name="connsiteX76" fmla="*/ 472600 w 1365148"/>
              <a:gd name="connsiteY76" fmla="*/ 1299767 h 1383677"/>
              <a:gd name="connsiteX77" fmla="*/ 479798 w 1365148"/>
              <a:gd name="connsiteY77" fmla="*/ 1311698 h 1383677"/>
              <a:gd name="connsiteX78" fmla="*/ 489461 w 1365148"/>
              <a:gd name="connsiteY78" fmla="*/ 1321361 h 1383677"/>
              <a:gd name="connsiteX79" fmla="*/ 491828 w 1365148"/>
              <a:gd name="connsiteY79" fmla="*/ 1326094 h 1383677"/>
              <a:gd name="connsiteX80" fmla="*/ 499026 w 1365148"/>
              <a:gd name="connsiteY80" fmla="*/ 1326094 h 1383677"/>
              <a:gd name="connsiteX81" fmla="*/ 554243 w 1365148"/>
              <a:gd name="connsiteY81" fmla="*/ 1333292 h 1383677"/>
              <a:gd name="connsiteX82" fmla="*/ 535016 w 1365148"/>
              <a:gd name="connsiteY82" fmla="*/ 1299767 h 1383677"/>
              <a:gd name="connsiteX83" fmla="*/ 530184 w 1365148"/>
              <a:gd name="connsiteY83" fmla="*/ 1287737 h 1383677"/>
              <a:gd name="connsiteX84" fmla="*/ 527818 w 1365148"/>
              <a:gd name="connsiteY84" fmla="*/ 1275708 h 1383677"/>
              <a:gd name="connsiteX85" fmla="*/ 525451 w 1365148"/>
              <a:gd name="connsiteY85" fmla="*/ 1263777 h 1383677"/>
              <a:gd name="connsiteX86" fmla="*/ 525451 w 1365148"/>
              <a:gd name="connsiteY86" fmla="*/ 1251748 h 1383677"/>
              <a:gd name="connsiteX87" fmla="*/ 527818 w 1365148"/>
              <a:gd name="connsiteY87" fmla="*/ 1249381 h 1383677"/>
              <a:gd name="connsiteX88" fmla="*/ 532649 w 1365148"/>
              <a:gd name="connsiteY88" fmla="*/ 1249381 h 1383677"/>
              <a:gd name="connsiteX89" fmla="*/ 542213 w 1365148"/>
              <a:gd name="connsiteY89" fmla="*/ 1258946 h 1383677"/>
              <a:gd name="connsiteX90" fmla="*/ 551778 w 1365148"/>
              <a:gd name="connsiteY90" fmla="*/ 1270975 h 1383677"/>
              <a:gd name="connsiteX91" fmla="*/ 568639 w 1365148"/>
              <a:gd name="connsiteY91" fmla="*/ 1294935 h 1383677"/>
              <a:gd name="connsiteX92" fmla="*/ 585401 w 1365148"/>
              <a:gd name="connsiteY92" fmla="*/ 1314163 h 1383677"/>
              <a:gd name="connsiteX93" fmla="*/ 590233 w 1365148"/>
              <a:gd name="connsiteY93" fmla="*/ 1323727 h 1383677"/>
              <a:gd name="connsiteX94" fmla="*/ 597431 w 1365148"/>
              <a:gd name="connsiteY94" fmla="*/ 1335757 h 1383677"/>
              <a:gd name="connsiteX95" fmla="*/ 659747 w 1365148"/>
              <a:gd name="connsiteY95" fmla="*/ 1335757 h 1383677"/>
              <a:gd name="connsiteX96" fmla="*/ 640618 w 1365148"/>
              <a:gd name="connsiteY96" fmla="*/ 1318896 h 1383677"/>
              <a:gd name="connsiteX97" fmla="*/ 626223 w 1365148"/>
              <a:gd name="connsiteY97" fmla="*/ 1297302 h 1383677"/>
              <a:gd name="connsiteX98" fmla="*/ 619025 w 1365148"/>
              <a:gd name="connsiteY98" fmla="*/ 1287737 h 1383677"/>
              <a:gd name="connsiteX99" fmla="*/ 614193 w 1365148"/>
              <a:gd name="connsiteY99" fmla="*/ 1275708 h 1383677"/>
              <a:gd name="connsiteX100" fmla="*/ 609362 w 1365148"/>
              <a:gd name="connsiteY100" fmla="*/ 1263777 h 1383677"/>
              <a:gd name="connsiteX101" fmla="*/ 606995 w 1365148"/>
              <a:gd name="connsiteY101" fmla="*/ 1251748 h 1383677"/>
              <a:gd name="connsiteX102" fmla="*/ 609362 w 1365148"/>
              <a:gd name="connsiteY102" fmla="*/ 1249381 h 1383677"/>
              <a:gd name="connsiteX103" fmla="*/ 611827 w 1365148"/>
              <a:gd name="connsiteY103" fmla="*/ 1249381 h 1383677"/>
              <a:gd name="connsiteX104" fmla="*/ 633420 w 1365148"/>
              <a:gd name="connsiteY104" fmla="*/ 1266144 h 1383677"/>
              <a:gd name="connsiteX105" fmla="*/ 655014 w 1365148"/>
              <a:gd name="connsiteY105" fmla="*/ 1282906 h 1383677"/>
              <a:gd name="connsiteX106" fmla="*/ 674143 w 1365148"/>
              <a:gd name="connsiteY106" fmla="*/ 1302133 h 1383677"/>
              <a:gd name="connsiteX107" fmla="*/ 691004 w 1365148"/>
              <a:gd name="connsiteY107" fmla="*/ 1321361 h 1383677"/>
              <a:gd name="connsiteX108" fmla="*/ 695737 w 1365148"/>
              <a:gd name="connsiteY108" fmla="*/ 1328559 h 1383677"/>
              <a:gd name="connsiteX109" fmla="*/ 695737 w 1365148"/>
              <a:gd name="connsiteY109" fmla="*/ 1335757 h 1383677"/>
              <a:gd name="connsiteX110" fmla="*/ 734192 w 1365148"/>
              <a:gd name="connsiteY110" fmla="*/ 1330925 h 1383677"/>
              <a:gd name="connsiteX111" fmla="*/ 770182 w 1365148"/>
              <a:gd name="connsiteY111" fmla="*/ 1326094 h 1383677"/>
              <a:gd name="connsiteX112" fmla="*/ 734192 w 1365148"/>
              <a:gd name="connsiteY112" fmla="*/ 1287737 h 1383677"/>
              <a:gd name="connsiteX113" fmla="*/ 712598 w 1365148"/>
              <a:gd name="connsiteY113" fmla="*/ 1266144 h 1383677"/>
              <a:gd name="connsiteX114" fmla="*/ 705400 w 1365148"/>
              <a:gd name="connsiteY114" fmla="*/ 1254114 h 1383677"/>
              <a:gd name="connsiteX115" fmla="*/ 700569 w 1365148"/>
              <a:gd name="connsiteY115" fmla="*/ 1239718 h 1383677"/>
              <a:gd name="connsiteX116" fmla="*/ 700569 w 1365148"/>
              <a:gd name="connsiteY116" fmla="*/ 1237352 h 1383677"/>
              <a:gd name="connsiteX117" fmla="*/ 710133 w 1365148"/>
              <a:gd name="connsiteY117" fmla="*/ 1237352 h 1383677"/>
              <a:gd name="connsiteX118" fmla="*/ 717331 w 1365148"/>
              <a:gd name="connsiteY118" fmla="*/ 1239718 h 1383677"/>
              <a:gd name="connsiteX119" fmla="*/ 731727 w 1365148"/>
              <a:gd name="connsiteY119" fmla="*/ 1246916 h 1383677"/>
              <a:gd name="connsiteX120" fmla="*/ 743756 w 1365148"/>
              <a:gd name="connsiteY120" fmla="*/ 1256579 h 1383677"/>
              <a:gd name="connsiteX121" fmla="*/ 755786 w 1365148"/>
              <a:gd name="connsiteY121" fmla="*/ 1266144 h 1383677"/>
              <a:gd name="connsiteX122" fmla="*/ 782113 w 1365148"/>
              <a:gd name="connsiteY122" fmla="*/ 1292569 h 1383677"/>
              <a:gd name="connsiteX123" fmla="*/ 806073 w 1365148"/>
              <a:gd name="connsiteY123" fmla="*/ 1318896 h 1383677"/>
              <a:gd name="connsiteX124" fmla="*/ 808538 w 1365148"/>
              <a:gd name="connsiteY124" fmla="*/ 1318896 h 1383677"/>
              <a:gd name="connsiteX125" fmla="*/ 856459 w 1365148"/>
              <a:gd name="connsiteY125" fmla="*/ 1309331 h 1383677"/>
              <a:gd name="connsiteX126" fmla="*/ 834865 w 1365148"/>
              <a:gd name="connsiteY126" fmla="*/ 1292569 h 1383677"/>
              <a:gd name="connsiteX127" fmla="*/ 815736 w 1365148"/>
              <a:gd name="connsiteY127" fmla="*/ 1273341 h 1383677"/>
              <a:gd name="connsiteX128" fmla="*/ 806073 w 1365148"/>
              <a:gd name="connsiteY128" fmla="*/ 1261312 h 1383677"/>
              <a:gd name="connsiteX129" fmla="*/ 796509 w 1365148"/>
              <a:gd name="connsiteY129" fmla="*/ 1246916 h 1383677"/>
              <a:gd name="connsiteX130" fmla="*/ 789311 w 1365148"/>
              <a:gd name="connsiteY130" fmla="*/ 1232520 h 1383677"/>
              <a:gd name="connsiteX131" fmla="*/ 786944 w 1365148"/>
              <a:gd name="connsiteY131" fmla="*/ 1225322 h 1383677"/>
              <a:gd name="connsiteX132" fmla="*/ 786944 w 1365148"/>
              <a:gd name="connsiteY132" fmla="*/ 1218124 h 1383677"/>
              <a:gd name="connsiteX133" fmla="*/ 789311 w 1365148"/>
              <a:gd name="connsiteY133" fmla="*/ 1215758 h 1383677"/>
              <a:gd name="connsiteX134" fmla="*/ 791677 w 1365148"/>
              <a:gd name="connsiteY134" fmla="*/ 1215758 h 1383677"/>
              <a:gd name="connsiteX135" fmla="*/ 808538 w 1365148"/>
              <a:gd name="connsiteY135" fmla="*/ 1225322 h 1383677"/>
              <a:gd name="connsiteX136" fmla="*/ 822934 w 1365148"/>
              <a:gd name="connsiteY136" fmla="*/ 1237352 h 1383677"/>
              <a:gd name="connsiteX137" fmla="*/ 849261 w 1365148"/>
              <a:gd name="connsiteY137" fmla="*/ 1261312 h 1383677"/>
              <a:gd name="connsiteX138" fmla="*/ 894914 w 1365148"/>
              <a:gd name="connsiteY138" fmla="*/ 1297302 h 1383677"/>
              <a:gd name="connsiteX139" fmla="*/ 954864 w 1365148"/>
              <a:gd name="connsiteY139" fmla="*/ 1275708 h 1383677"/>
              <a:gd name="connsiteX140" fmla="*/ 930904 w 1365148"/>
              <a:gd name="connsiteY140" fmla="*/ 1258946 h 1383677"/>
              <a:gd name="connsiteX141" fmla="*/ 914042 w 1365148"/>
              <a:gd name="connsiteY141" fmla="*/ 1242183 h 1383677"/>
              <a:gd name="connsiteX142" fmla="*/ 897280 w 1365148"/>
              <a:gd name="connsiteY142" fmla="*/ 1222956 h 1383677"/>
              <a:gd name="connsiteX143" fmla="*/ 882884 w 1365148"/>
              <a:gd name="connsiteY143" fmla="*/ 1203728 h 1383677"/>
              <a:gd name="connsiteX144" fmla="*/ 873320 w 1365148"/>
              <a:gd name="connsiteY144" fmla="*/ 1182135 h 1383677"/>
              <a:gd name="connsiteX145" fmla="*/ 875686 w 1365148"/>
              <a:gd name="connsiteY145" fmla="*/ 1177402 h 1383677"/>
              <a:gd name="connsiteX146" fmla="*/ 880518 w 1365148"/>
              <a:gd name="connsiteY146" fmla="*/ 1174937 h 1383677"/>
              <a:gd name="connsiteX147" fmla="*/ 897280 w 1365148"/>
              <a:gd name="connsiteY147" fmla="*/ 1184600 h 1383677"/>
              <a:gd name="connsiteX148" fmla="*/ 911676 w 1365148"/>
              <a:gd name="connsiteY148" fmla="*/ 1196530 h 1383677"/>
              <a:gd name="connsiteX149" fmla="*/ 940468 w 1365148"/>
              <a:gd name="connsiteY149" fmla="*/ 1220589 h 1383677"/>
              <a:gd name="connsiteX150" fmla="*/ 959695 w 1365148"/>
              <a:gd name="connsiteY150" fmla="*/ 1237352 h 1383677"/>
              <a:gd name="connsiteX151" fmla="*/ 969260 w 1365148"/>
              <a:gd name="connsiteY151" fmla="*/ 1244550 h 1383677"/>
              <a:gd name="connsiteX152" fmla="*/ 978824 w 1365148"/>
              <a:gd name="connsiteY152" fmla="*/ 1249381 h 1383677"/>
              <a:gd name="connsiteX153" fmla="*/ 998052 w 1365148"/>
              <a:gd name="connsiteY153" fmla="*/ 1256579 h 1383677"/>
              <a:gd name="connsiteX154" fmla="*/ 1034041 w 1365148"/>
              <a:gd name="connsiteY154" fmla="*/ 1237352 h 1383677"/>
              <a:gd name="connsiteX155" fmla="*/ 1022012 w 1365148"/>
              <a:gd name="connsiteY155" fmla="*/ 1230154 h 1383677"/>
              <a:gd name="connsiteX156" fmla="*/ 1012448 w 1365148"/>
              <a:gd name="connsiteY156" fmla="*/ 1220589 h 1383677"/>
              <a:gd name="connsiteX157" fmla="*/ 983656 w 1365148"/>
              <a:gd name="connsiteY157" fmla="*/ 1191798 h 1383677"/>
              <a:gd name="connsiteX158" fmla="*/ 969260 w 1365148"/>
              <a:gd name="connsiteY158" fmla="*/ 1177402 h 1383677"/>
              <a:gd name="connsiteX159" fmla="*/ 959695 w 1365148"/>
              <a:gd name="connsiteY159" fmla="*/ 1160541 h 1383677"/>
              <a:gd name="connsiteX160" fmla="*/ 959695 w 1365148"/>
              <a:gd name="connsiteY160" fmla="*/ 1155808 h 1383677"/>
              <a:gd name="connsiteX161" fmla="*/ 962062 w 1365148"/>
              <a:gd name="connsiteY161" fmla="*/ 1153343 h 1383677"/>
              <a:gd name="connsiteX162" fmla="*/ 981289 w 1365148"/>
              <a:gd name="connsiteY162" fmla="*/ 1153343 h 1383677"/>
              <a:gd name="connsiteX163" fmla="*/ 988487 w 1365148"/>
              <a:gd name="connsiteY163" fmla="*/ 1158174 h 1383677"/>
              <a:gd name="connsiteX164" fmla="*/ 998052 w 1365148"/>
              <a:gd name="connsiteY164" fmla="*/ 1163006 h 1383677"/>
              <a:gd name="connsiteX165" fmla="*/ 1014814 w 1365148"/>
              <a:gd name="connsiteY165" fmla="*/ 1174937 h 1383677"/>
              <a:gd name="connsiteX166" fmla="*/ 1029210 w 1365148"/>
              <a:gd name="connsiteY166" fmla="*/ 1186966 h 1383677"/>
              <a:gd name="connsiteX167" fmla="*/ 1046071 w 1365148"/>
              <a:gd name="connsiteY167" fmla="*/ 1201362 h 1383677"/>
              <a:gd name="connsiteX168" fmla="*/ 1055635 w 1365148"/>
              <a:gd name="connsiteY168" fmla="*/ 1208560 h 1383677"/>
              <a:gd name="connsiteX169" fmla="*/ 1067665 w 1365148"/>
              <a:gd name="connsiteY169" fmla="*/ 1210926 h 1383677"/>
              <a:gd name="connsiteX170" fmla="*/ 1074863 w 1365148"/>
              <a:gd name="connsiteY170" fmla="*/ 1210926 h 1383677"/>
              <a:gd name="connsiteX171" fmla="*/ 1103655 w 1365148"/>
              <a:gd name="connsiteY171" fmla="*/ 1189332 h 1383677"/>
              <a:gd name="connsiteX172" fmla="*/ 1129981 w 1365148"/>
              <a:gd name="connsiteY172" fmla="*/ 1167739 h 1383677"/>
              <a:gd name="connsiteX173" fmla="*/ 1118050 w 1365148"/>
              <a:gd name="connsiteY173" fmla="*/ 1165372 h 1383677"/>
              <a:gd name="connsiteX174" fmla="*/ 1106021 w 1365148"/>
              <a:gd name="connsiteY174" fmla="*/ 1160541 h 1383677"/>
              <a:gd name="connsiteX175" fmla="*/ 1086794 w 1365148"/>
              <a:gd name="connsiteY175" fmla="*/ 1150976 h 1383677"/>
              <a:gd name="connsiteX176" fmla="*/ 1070031 w 1365148"/>
              <a:gd name="connsiteY176" fmla="*/ 1143778 h 1383677"/>
              <a:gd name="connsiteX177" fmla="*/ 1053269 w 1365148"/>
              <a:gd name="connsiteY177" fmla="*/ 1131749 h 1383677"/>
              <a:gd name="connsiteX178" fmla="*/ 1038873 w 1365148"/>
              <a:gd name="connsiteY178" fmla="*/ 1117353 h 1383677"/>
              <a:gd name="connsiteX179" fmla="*/ 1031675 w 1365148"/>
              <a:gd name="connsiteY179" fmla="*/ 1107789 h 1383677"/>
              <a:gd name="connsiteX180" fmla="*/ 1029210 w 1365148"/>
              <a:gd name="connsiteY180" fmla="*/ 1100591 h 1383677"/>
              <a:gd name="connsiteX181" fmla="*/ 1031675 w 1365148"/>
              <a:gd name="connsiteY181" fmla="*/ 1095759 h 1383677"/>
              <a:gd name="connsiteX182" fmla="*/ 1036408 w 1365148"/>
              <a:gd name="connsiteY182" fmla="*/ 1093393 h 1383677"/>
              <a:gd name="connsiteX183" fmla="*/ 1053269 w 1365148"/>
              <a:gd name="connsiteY183" fmla="*/ 1093393 h 1383677"/>
              <a:gd name="connsiteX184" fmla="*/ 1067665 w 1365148"/>
              <a:gd name="connsiteY184" fmla="*/ 1100591 h 1383677"/>
              <a:gd name="connsiteX185" fmla="*/ 1084427 w 1365148"/>
              <a:gd name="connsiteY185" fmla="*/ 1110155 h 1383677"/>
              <a:gd name="connsiteX186" fmla="*/ 1101190 w 1365148"/>
              <a:gd name="connsiteY186" fmla="*/ 1117353 h 1383677"/>
              <a:gd name="connsiteX187" fmla="*/ 1120417 w 1365148"/>
              <a:gd name="connsiteY187" fmla="*/ 1122184 h 1383677"/>
              <a:gd name="connsiteX188" fmla="*/ 1129981 w 1365148"/>
              <a:gd name="connsiteY188" fmla="*/ 1124551 h 1383677"/>
              <a:gd name="connsiteX189" fmla="*/ 1142011 w 1365148"/>
              <a:gd name="connsiteY189" fmla="*/ 1124551 h 1383677"/>
              <a:gd name="connsiteX190" fmla="*/ 1154040 w 1365148"/>
              <a:gd name="connsiteY190" fmla="*/ 1127016 h 1383677"/>
              <a:gd name="connsiteX191" fmla="*/ 1165971 w 1365148"/>
              <a:gd name="connsiteY191" fmla="*/ 1131749 h 1383677"/>
              <a:gd name="connsiteX192" fmla="*/ 1187565 w 1365148"/>
              <a:gd name="connsiteY192" fmla="*/ 1107789 h 1383677"/>
              <a:gd name="connsiteX193" fmla="*/ 1182832 w 1365148"/>
              <a:gd name="connsiteY193" fmla="*/ 1105422 h 1383677"/>
              <a:gd name="connsiteX194" fmla="*/ 1158773 w 1365148"/>
              <a:gd name="connsiteY194" fmla="*/ 1088561 h 1383677"/>
              <a:gd name="connsiteX195" fmla="*/ 1132446 w 1365148"/>
              <a:gd name="connsiteY195" fmla="*/ 1074165 h 1383677"/>
              <a:gd name="connsiteX196" fmla="*/ 1110853 w 1365148"/>
              <a:gd name="connsiteY196" fmla="*/ 1064601 h 1383677"/>
              <a:gd name="connsiteX197" fmla="*/ 1101190 w 1365148"/>
              <a:gd name="connsiteY197" fmla="*/ 1057403 h 1383677"/>
              <a:gd name="connsiteX198" fmla="*/ 1091625 w 1365148"/>
              <a:gd name="connsiteY198" fmla="*/ 1052571 h 1383677"/>
              <a:gd name="connsiteX199" fmla="*/ 1089259 w 1365148"/>
              <a:gd name="connsiteY199" fmla="*/ 1050205 h 1383677"/>
              <a:gd name="connsiteX200" fmla="*/ 1091625 w 1365148"/>
              <a:gd name="connsiteY200" fmla="*/ 1045373 h 1383677"/>
              <a:gd name="connsiteX201" fmla="*/ 1093992 w 1365148"/>
              <a:gd name="connsiteY201" fmla="*/ 1043007 h 1383677"/>
              <a:gd name="connsiteX202" fmla="*/ 1122784 w 1365148"/>
              <a:gd name="connsiteY202" fmla="*/ 1043007 h 1383677"/>
              <a:gd name="connsiteX203" fmla="*/ 1154040 w 1365148"/>
              <a:gd name="connsiteY203" fmla="*/ 1050205 h 1383677"/>
              <a:gd name="connsiteX204" fmla="*/ 1180367 w 1365148"/>
              <a:gd name="connsiteY204" fmla="*/ 1062234 h 1383677"/>
              <a:gd name="connsiteX205" fmla="*/ 1192397 w 1365148"/>
              <a:gd name="connsiteY205" fmla="*/ 1071799 h 1383677"/>
              <a:gd name="connsiteX206" fmla="*/ 1204426 w 1365148"/>
              <a:gd name="connsiteY206" fmla="*/ 1078997 h 1383677"/>
              <a:gd name="connsiteX207" fmla="*/ 1206792 w 1365148"/>
              <a:gd name="connsiteY207" fmla="*/ 1081363 h 1383677"/>
              <a:gd name="connsiteX208" fmla="*/ 1211624 w 1365148"/>
              <a:gd name="connsiteY208" fmla="*/ 1074165 h 1383677"/>
              <a:gd name="connsiteX209" fmla="*/ 1237951 w 1365148"/>
              <a:gd name="connsiteY209" fmla="*/ 1033443 h 1383677"/>
              <a:gd name="connsiteX210" fmla="*/ 1213990 w 1365148"/>
              <a:gd name="connsiteY210" fmla="*/ 1026245 h 1383677"/>
              <a:gd name="connsiteX211" fmla="*/ 1194763 w 1365148"/>
              <a:gd name="connsiteY211" fmla="*/ 1016582 h 1383677"/>
              <a:gd name="connsiteX212" fmla="*/ 1173169 w 1365148"/>
              <a:gd name="connsiteY212" fmla="*/ 1002186 h 1383677"/>
              <a:gd name="connsiteX213" fmla="*/ 1165971 w 1365148"/>
              <a:gd name="connsiteY213" fmla="*/ 992621 h 1383677"/>
              <a:gd name="connsiteX214" fmla="*/ 1163605 w 1365148"/>
              <a:gd name="connsiteY214" fmla="*/ 987790 h 1383677"/>
              <a:gd name="connsiteX215" fmla="*/ 1163605 w 1365148"/>
              <a:gd name="connsiteY215" fmla="*/ 983057 h 1383677"/>
              <a:gd name="connsiteX216" fmla="*/ 1165971 w 1365148"/>
              <a:gd name="connsiteY216" fmla="*/ 978225 h 1383677"/>
              <a:gd name="connsiteX217" fmla="*/ 1168436 w 1365148"/>
              <a:gd name="connsiteY217" fmla="*/ 975859 h 1383677"/>
              <a:gd name="connsiteX218" fmla="*/ 1178001 w 1365148"/>
              <a:gd name="connsiteY218" fmla="*/ 975859 h 1383677"/>
              <a:gd name="connsiteX219" fmla="*/ 1194763 w 1365148"/>
              <a:gd name="connsiteY219" fmla="*/ 980592 h 1383677"/>
              <a:gd name="connsiteX220" fmla="*/ 1226020 w 1365148"/>
              <a:gd name="connsiteY220" fmla="*/ 990255 h 1383677"/>
              <a:gd name="connsiteX221" fmla="*/ 1257178 w 1365148"/>
              <a:gd name="connsiteY221" fmla="*/ 994988 h 1383677"/>
              <a:gd name="connsiteX222" fmla="*/ 1273941 w 1365148"/>
              <a:gd name="connsiteY222" fmla="*/ 956632 h 1383677"/>
              <a:gd name="connsiteX223" fmla="*/ 1242782 w 1365148"/>
              <a:gd name="connsiteY223" fmla="*/ 947067 h 1383677"/>
              <a:gd name="connsiteX224" fmla="*/ 1201961 w 1365148"/>
              <a:gd name="connsiteY224" fmla="*/ 932671 h 1383677"/>
              <a:gd name="connsiteX225" fmla="*/ 1185199 w 1365148"/>
              <a:gd name="connsiteY225" fmla="*/ 923008 h 1383677"/>
              <a:gd name="connsiteX226" fmla="*/ 1168436 w 1365148"/>
              <a:gd name="connsiteY226" fmla="*/ 913444 h 1383677"/>
              <a:gd name="connsiteX227" fmla="*/ 1165971 w 1365148"/>
              <a:gd name="connsiteY227" fmla="*/ 911077 h 1383677"/>
              <a:gd name="connsiteX228" fmla="*/ 1165971 w 1365148"/>
              <a:gd name="connsiteY228" fmla="*/ 908612 h 1383677"/>
              <a:gd name="connsiteX229" fmla="*/ 1168436 w 1365148"/>
              <a:gd name="connsiteY229" fmla="*/ 906246 h 1383677"/>
              <a:gd name="connsiteX230" fmla="*/ 1190030 w 1365148"/>
              <a:gd name="connsiteY230" fmla="*/ 903880 h 1383677"/>
              <a:gd name="connsiteX231" fmla="*/ 1211624 w 1365148"/>
              <a:gd name="connsiteY231" fmla="*/ 903880 h 1383677"/>
              <a:gd name="connsiteX232" fmla="*/ 1230753 w 1365148"/>
              <a:gd name="connsiteY232" fmla="*/ 908612 h 1383677"/>
              <a:gd name="connsiteX233" fmla="*/ 1249980 w 1365148"/>
              <a:gd name="connsiteY233" fmla="*/ 913444 h 1383677"/>
              <a:gd name="connsiteX234" fmla="*/ 1269208 w 1365148"/>
              <a:gd name="connsiteY234" fmla="*/ 915810 h 1383677"/>
              <a:gd name="connsiteX235" fmla="*/ 1285970 w 1365148"/>
              <a:gd name="connsiteY235" fmla="*/ 920642 h 1383677"/>
              <a:gd name="connsiteX236" fmla="*/ 1300366 w 1365148"/>
              <a:gd name="connsiteY236" fmla="*/ 875088 h 1383677"/>
              <a:gd name="connsiteX237" fmla="*/ 1271574 w 1365148"/>
              <a:gd name="connsiteY237" fmla="*/ 877454 h 1383677"/>
              <a:gd name="connsiteX238" fmla="*/ 1245149 w 1365148"/>
              <a:gd name="connsiteY238" fmla="*/ 879821 h 1383677"/>
              <a:gd name="connsiteX239" fmla="*/ 1230753 w 1365148"/>
              <a:gd name="connsiteY239" fmla="*/ 877454 h 1383677"/>
              <a:gd name="connsiteX240" fmla="*/ 1216357 w 1365148"/>
              <a:gd name="connsiteY240" fmla="*/ 872623 h 1383677"/>
              <a:gd name="connsiteX241" fmla="*/ 1190030 w 1365148"/>
              <a:gd name="connsiteY241" fmla="*/ 863058 h 1383677"/>
              <a:gd name="connsiteX242" fmla="*/ 1187565 w 1365148"/>
              <a:gd name="connsiteY242" fmla="*/ 860692 h 1383677"/>
              <a:gd name="connsiteX243" fmla="*/ 1187565 w 1365148"/>
              <a:gd name="connsiteY243" fmla="*/ 858227 h 1383677"/>
              <a:gd name="connsiteX244" fmla="*/ 1190030 w 1365148"/>
              <a:gd name="connsiteY244" fmla="*/ 855860 h 1383677"/>
              <a:gd name="connsiteX245" fmla="*/ 1192397 w 1365148"/>
              <a:gd name="connsiteY245" fmla="*/ 855860 h 1383677"/>
              <a:gd name="connsiteX246" fmla="*/ 1209159 w 1365148"/>
              <a:gd name="connsiteY246" fmla="*/ 853494 h 1383677"/>
              <a:gd name="connsiteX247" fmla="*/ 1223555 w 1365148"/>
              <a:gd name="connsiteY247" fmla="*/ 851029 h 1383677"/>
              <a:gd name="connsiteX248" fmla="*/ 1254812 w 1365148"/>
              <a:gd name="connsiteY248" fmla="*/ 843831 h 1383677"/>
              <a:gd name="connsiteX249" fmla="*/ 1281139 w 1365148"/>
              <a:gd name="connsiteY249" fmla="*/ 839098 h 1383677"/>
              <a:gd name="connsiteX250" fmla="*/ 1295535 w 1365148"/>
              <a:gd name="connsiteY250" fmla="*/ 836633 h 1383677"/>
              <a:gd name="connsiteX251" fmla="*/ 1307564 w 1365148"/>
              <a:gd name="connsiteY251" fmla="*/ 836633 h 1383677"/>
              <a:gd name="connsiteX252" fmla="*/ 1317128 w 1365148"/>
              <a:gd name="connsiteY252" fmla="*/ 788712 h 1383677"/>
              <a:gd name="connsiteX253" fmla="*/ 1300366 w 1365148"/>
              <a:gd name="connsiteY253" fmla="*/ 788712 h 1383677"/>
              <a:gd name="connsiteX254" fmla="*/ 1262010 w 1365148"/>
              <a:gd name="connsiteY254" fmla="*/ 791079 h 1383677"/>
              <a:gd name="connsiteX255" fmla="*/ 1226020 w 1365148"/>
              <a:gd name="connsiteY255" fmla="*/ 793445 h 1383677"/>
              <a:gd name="connsiteX256" fmla="*/ 1209159 w 1365148"/>
              <a:gd name="connsiteY256" fmla="*/ 791079 h 1383677"/>
              <a:gd name="connsiteX257" fmla="*/ 1192397 w 1365148"/>
              <a:gd name="connsiteY257" fmla="*/ 786247 h 1383677"/>
              <a:gd name="connsiteX258" fmla="*/ 1190030 w 1365148"/>
              <a:gd name="connsiteY258" fmla="*/ 783881 h 1383677"/>
              <a:gd name="connsiteX259" fmla="*/ 1192397 w 1365148"/>
              <a:gd name="connsiteY259" fmla="*/ 781514 h 1383677"/>
              <a:gd name="connsiteX260" fmla="*/ 1211624 w 1365148"/>
              <a:gd name="connsiteY260" fmla="*/ 774316 h 1383677"/>
              <a:gd name="connsiteX261" fmla="*/ 1230753 w 1365148"/>
              <a:gd name="connsiteY261" fmla="*/ 767118 h 1383677"/>
              <a:gd name="connsiteX262" fmla="*/ 1273941 w 1365148"/>
              <a:gd name="connsiteY262" fmla="*/ 759920 h 1383677"/>
              <a:gd name="connsiteX263" fmla="*/ 1295535 w 1365148"/>
              <a:gd name="connsiteY263" fmla="*/ 755089 h 1383677"/>
              <a:gd name="connsiteX264" fmla="*/ 1319594 w 1365148"/>
              <a:gd name="connsiteY264" fmla="*/ 755089 h 1383677"/>
              <a:gd name="connsiteX265" fmla="*/ 1321960 w 1365148"/>
              <a:gd name="connsiteY265" fmla="*/ 704703 h 1383677"/>
              <a:gd name="connsiteX266" fmla="*/ 1295535 w 1365148"/>
              <a:gd name="connsiteY266" fmla="*/ 711901 h 1383677"/>
              <a:gd name="connsiteX267" fmla="*/ 1271574 w 1365148"/>
              <a:gd name="connsiteY267" fmla="*/ 719099 h 1383677"/>
              <a:gd name="connsiteX268" fmla="*/ 1247614 w 1365148"/>
              <a:gd name="connsiteY268" fmla="*/ 723931 h 1383677"/>
              <a:gd name="connsiteX269" fmla="*/ 1221188 w 1365148"/>
              <a:gd name="connsiteY269" fmla="*/ 721466 h 1383677"/>
              <a:gd name="connsiteX270" fmla="*/ 1218822 w 1365148"/>
              <a:gd name="connsiteY270" fmla="*/ 719099 h 1383677"/>
              <a:gd name="connsiteX271" fmla="*/ 1216357 w 1365148"/>
              <a:gd name="connsiteY271" fmla="*/ 716733 h 1383677"/>
              <a:gd name="connsiteX272" fmla="*/ 1216357 w 1365148"/>
              <a:gd name="connsiteY272" fmla="*/ 714268 h 1383677"/>
              <a:gd name="connsiteX273" fmla="*/ 1218822 w 1365148"/>
              <a:gd name="connsiteY273" fmla="*/ 709535 h 1383677"/>
              <a:gd name="connsiteX274" fmla="*/ 1230753 w 1365148"/>
              <a:gd name="connsiteY274" fmla="*/ 702337 h 1383677"/>
              <a:gd name="connsiteX275" fmla="*/ 1245149 w 1365148"/>
              <a:gd name="connsiteY275" fmla="*/ 695139 h 1383677"/>
              <a:gd name="connsiteX276" fmla="*/ 1271574 w 1365148"/>
              <a:gd name="connsiteY276" fmla="*/ 683109 h 1383677"/>
              <a:gd name="connsiteX277" fmla="*/ 1319594 w 1365148"/>
              <a:gd name="connsiteY277" fmla="*/ 663882 h 1383677"/>
              <a:gd name="connsiteX278" fmla="*/ 1314762 w 1365148"/>
              <a:gd name="connsiteY278" fmla="*/ 625526 h 1383677"/>
              <a:gd name="connsiteX279" fmla="*/ 1298000 w 1365148"/>
              <a:gd name="connsiteY279" fmla="*/ 635090 h 1383677"/>
              <a:gd name="connsiteX280" fmla="*/ 1281139 w 1365148"/>
              <a:gd name="connsiteY280" fmla="*/ 642288 h 1383677"/>
              <a:gd name="connsiteX281" fmla="*/ 1252347 w 1365148"/>
              <a:gd name="connsiteY281" fmla="*/ 649486 h 1383677"/>
              <a:gd name="connsiteX282" fmla="*/ 1237951 w 1365148"/>
              <a:gd name="connsiteY282" fmla="*/ 651951 h 1383677"/>
              <a:gd name="connsiteX283" fmla="*/ 1223555 w 1365148"/>
              <a:gd name="connsiteY283" fmla="*/ 649486 h 1383677"/>
              <a:gd name="connsiteX284" fmla="*/ 1221188 w 1365148"/>
              <a:gd name="connsiteY284" fmla="*/ 647120 h 1383677"/>
              <a:gd name="connsiteX285" fmla="*/ 1221188 w 1365148"/>
              <a:gd name="connsiteY285" fmla="*/ 642288 h 1383677"/>
              <a:gd name="connsiteX286" fmla="*/ 1230753 w 1365148"/>
              <a:gd name="connsiteY286" fmla="*/ 635090 h 1383677"/>
              <a:gd name="connsiteX287" fmla="*/ 1242782 w 1365148"/>
              <a:gd name="connsiteY287" fmla="*/ 625526 h 1383677"/>
              <a:gd name="connsiteX288" fmla="*/ 1269208 w 1365148"/>
              <a:gd name="connsiteY288" fmla="*/ 611130 h 1383677"/>
              <a:gd name="connsiteX289" fmla="*/ 1288337 w 1365148"/>
              <a:gd name="connsiteY289" fmla="*/ 596734 h 1383677"/>
              <a:gd name="connsiteX290" fmla="*/ 1298000 w 1365148"/>
              <a:gd name="connsiteY290" fmla="*/ 591903 h 1383677"/>
              <a:gd name="connsiteX291" fmla="*/ 1307564 w 1365148"/>
              <a:gd name="connsiteY291" fmla="*/ 587170 h 1383677"/>
              <a:gd name="connsiteX292" fmla="*/ 1298000 w 1365148"/>
              <a:gd name="connsiteY292" fmla="*/ 546348 h 1383677"/>
              <a:gd name="connsiteX293" fmla="*/ 1285970 w 1365148"/>
              <a:gd name="connsiteY293" fmla="*/ 560744 h 1383677"/>
              <a:gd name="connsiteX294" fmla="*/ 1271574 w 1365148"/>
              <a:gd name="connsiteY294" fmla="*/ 572774 h 1383677"/>
              <a:gd name="connsiteX295" fmla="*/ 1262010 w 1365148"/>
              <a:gd name="connsiteY295" fmla="*/ 579972 h 1383677"/>
              <a:gd name="connsiteX296" fmla="*/ 1252347 w 1365148"/>
              <a:gd name="connsiteY296" fmla="*/ 587170 h 1383677"/>
              <a:gd name="connsiteX297" fmla="*/ 1240416 w 1365148"/>
              <a:gd name="connsiteY297" fmla="*/ 591903 h 1383677"/>
              <a:gd name="connsiteX298" fmla="*/ 1235584 w 1365148"/>
              <a:gd name="connsiteY298" fmla="*/ 591903 h 1383677"/>
              <a:gd name="connsiteX299" fmla="*/ 1230753 w 1365148"/>
              <a:gd name="connsiteY299" fmla="*/ 589536 h 1383677"/>
              <a:gd name="connsiteX300" fmla="*/ 1226020 w 1365148"/>
              <a:gd name="connsiteY300" fmla="*/ 584803 h 1383677"/>
              <a:gd name="connsiteX301" fmla="*/ 1226020 w 1365148"/>
              <a:gd name="connsiteY301" fmla="*/ 579972 h 1383677"/>
              <a:gd name="connsiteX302" fmla="*/ 1228386 w 1365148"/>
              <a:gd name="connsiteY302" fmla="*/ 575140 h 1383677"/>
              <a:gd name="connsiteX303" fmla="*/ 1230753 w 1365148"/>
              <a:gd name="connsiteY303" fmla="*/ 570407 h 1383677"/>
              <a:gd name="connsiteX304" fmla="*/ 1237951 w 1365148"/>
              <a:gd name="connsiteY304" fmla="*/ 560744 h 1383677"/>
              <a:gd name="connsiteX305" fmla="*/ 1245149 w 1365148"/>
              <a:gd name="connsiteY305" fmla="*/ 553546 h 1383677"/>
              <a:gd name="connsiteX306" fmla="*/ 1266743 w 1365148"/>
              <a:gd name="connsiteY306" fmla="*/ 534418 h 1383677"/>
              <a:gd name="connsiteX307" fmla="*/ 1276406 w 1365148"/>
              <a:gd name="connsiteY307" fmla="*/ 522388 h 1383677"/>
              <a:gd name="connsiteX308" fmla="*/ 1281139 w 1365148"/>
              <a:gd name="connsiteY308" fmla="*/ 520022 h 1383677"/>
              <a:gd name="connsiteX309" fmla="*/ 1288337 w 1365148"/>
              <a:gd name="connsiteY309" fmla="*/ 517557 h 1383677"/>
              <a:gd name="connsiteX310" fmla="*/ 1271574 w 1365148"/>
              <a:gd name="connsiteY310" fmla="*/ 476834 h 1383677"/>
              <a:gd name="connsiteX311" fmla="*/ 1264376 w 1365148"/>
              <a:gd name="connsiteY311" fmla="*/ 484032 h 1383677"/>
              <a:gd name="connsiteX312" fmla="*/ 1249980 w 1365148"/>
              <a:gd name="connsiteY312" fmla="*/ 493596 h 1383677"/>
              <a:gd name="connsiteX313" fmla="*/ 1237951 w 1365148"/>
              <a:gd name="connsiteY313" fmla="*/ 503161 h 1383677"/>
              <a:gd name="connsiteX314" fmla="*/ 1230753 w 1365148"/>
              <a:gd name="connsiteY314" fmla="*/ 507992 h 1383677"/>
              <a:gd name="connsiteX315" fmla="*/ 1226020 w 1365148"/>
              <a:gd name="connsiteY315" fmla="*/ 510359 h 1383677"/>
              <a:gd name="connsiteX316" fmla="*/ 1218822 w 1365148"/>
              <a:gd name="connsiteY316" fmla="*/ 507992 h 1383677"/>
              <a:gd name="connsiteX317" fmla="*/ 1216357 w 1365148"/>
              <a:gd name="connsiteY317" fmla="*/ 503161 h 1383677"/>
              <a:gd name="connsiteX318" fmla="*/ 1213990 w 1365148"/>
              <a:gd name="connsiteY318" fmla="*/ 498428 h 1383677"/>
              <a:gd name="connsiteX319" fmla="*/ 1213990 w 1365148"/>
              <a:gd name="connsiteY319" fmla="*/ 491230 h 1383677"/>
              <a:gd name="connsiteX320" fmla="*/ 1218822 w 1365148"/>
              <a:gd name="connsiteY320" fmla="*/ 481567 h 1383677"/>
              <a:gd name="connsiteX321" fmla="*/ 1226020 w 1365148"/>
              <a:gd name="connsiteY321" fmla="*/ 472002 h 1383677"/>
              <a:gd name="connsiteX322" fmla="*/ 1235584 w 1365148"/>
              <a:gd name="connsiteY322" fmla="*/ 462438 h 1383677"/>
              <a:gd name="connsiteX323" fmla="*/ 1245149 w 1365148"/>
              <a:gd name="connsiteY323" fmla="*/ 455240 h 1383677"/>
              <a:gd name="connsiteX324" fmla="*/ 1252347 w 1365148"/>
              <a:gd name="connsiteY324" fmla="*/ 452775 h 1383677"/>
              <a:gd name="connsiteX325" fmla="*/ 1259545 w 1365148"/>
              <a:gd name="connsiteY325" fmla="*/ 450409 h 1383677"/>
              <a:gd name="connsiteX326" fmla="*/ 1245149 w 1365148"/>
              <a:gd name="connsiteY326" fmla="*/ 423983 h 1383677"/>
              <a:gd name="connsiteX327" fmla="*/ 1235584 w 1365148"/>
              <a:gd name="connsiteY327" fmla="*/ 431181 h 1383677"/>
              <a:gd name="connsiteX328" fmla="*/ 1226020 w 1365148"/>
              <a:gd name="connsiteY328" fmla="*/ 433646 h 1383677"/>
              <a:gd name="connsiteX329" fmla="*/ 1216357 w 1365148"/>
              <a:gd name="connsiteY329" fmla="*/ 436013 h 1383677"/>
              <a:gd name="connsiteX330" fmla="*/ 1211624 w 1365148"/>
              <a:gd name="connsiteY330" fmla="*/ 433646 h 1383677"/>
              <a:gd name="connsiteX331" fmla="*/ 1206792 w 1365148"/>
              <a:gd name="connsiteY331" fmla="*/ 431181 h 1383677"/>
              <a:gd name="connsiteX332" fmla="*/ 1204426 w 1365148"/>
              <a:gd name="connsiteY332" fmla="*/ 421617 h 1383677"/>
              <a:gd name="connsiteX333" fmla="*/ 1204426 w 1365148"/>
              <a:gd name="connsiteY333" fmla="*/ 414419 h 1383677"/>
              <a:gd name="connsiteX334" fmla="*/ 1209159 w 1365148"/>
              <a:gd name="connsiteY334" fmla="*/ 409587 h 1383677"/>
              <a:gd name="connsiteX335" fmla="*/ 1216357 w 1365148"/>
              <a:gd name="connsiteY335" fmla="*/ 402389 h 1383677"/>
              <a:gd name="connsiteX336" fmla="*/ 1226020 w 1365148"/>
              <a:gd name="connsiteY336" fmla="*/ 392825 h 1383677"/>
              <a:gd name="connsiteX337" fmla="*/ 1211624 w 1365148"/>
              <a:gd name="connsiteY337" fmla="*/ 371231 h 1383677"/>
              <a:gd name="connsiteX338" fmla="*/ 1206792 w 1365148"/>
              <a:gd name="connsiteY338" fmla="*/ 376063 h 1383677"/>
              <a:gd name="connsiteX339" fmla="*/ 1197228 w 1365148"/>
              <a:gd name="connsiteY339" fmla="*/ 380796 h 1383677"/>
              <a:gd name="connsiteX340" fmla="*/ 1180367 w 1365148"/>
              <a:gd name="connsiteY340" fmla="*/ 380796 h 1383677"/>
              <a:gd name="connsiteX341" fmla="*/ 1175634 w 1365148"/>
              <a:gd name="connsiteY341" fmla="*/ 378429 h 1383677"/>
              <a:gd name="connsiteX342" fmla="*/ 1173169 w 1365148"/>
              <a:gd name="connsiteY342" fmla="*/ 373598 h 1383677"/>
              <a:gd name="connsiteX343" fmla="*/ 1175634 w 1365148"/>
              <a:gd name="connsiteY343" fmla="*/ 364033 h 1383677"/>
              <a:gd name="connsiteX344" fmla="*/ 1178001 w 1365148"/>
              <a:gd name="connsiteY344" fmla="*/ 356835 h 1383677"/>
              <a:gd name="connsiteX345" fmla="*/ 1190030 w 1365148"/>
              <a:gd name="connsiteY345" fmla="*/ 344806 h 1383677"/>
              <a:gd name="connsiteX346" fmla="*/ 1192397 w 1365148"/>
              <a:gd name="connsiteY346" fmla="*/ 340073 h 1383677"/>
              <a:gd name="connsiteX347" fmla="*/ 1173169 w 1365148"/>
              <a:gd name="connsiteY347" fmla="*/ 316014 h 1383677"/>
              <a:gd name="connsiteX348" fmla="*/ 1163605 w 1365148"/>
              <a:gd name="connsiteY348" fmla="*/ 320846 h 1383677"/>
              <a:gd name="connsiteX349" fmla="*/ 1154040 w 1365148"/>
              <a:gd name="connsiteY349" fmla="*/ 328043 h 1383677"/>
              <a:gd name="connsiteX350" fmla="*/ 1142011 w 1365148"/>
              <a:gd name="connsiteY350" fmla="*/ 328043 h 1383677"/>
              <a:gd name="connsiteX351" fmla="*/ 1139644 w 1365148"/>
              <a:gd name="connsiteY351" fmla="*/ 323212 h 1383677"/>
              <a:gd name="connsiteX352" fmla="*/ 1137179 w 1365148"/>
              <a:gd name="connsiteY352" fmla="*/ 316014 h 1383677"/>
              <a:gd name="connsiteX353" fmla="*/ 1142011 w 1365148"/>
              <a:gd name="connsiteY353" fmla="*/ 308816 h 1383677"/>
              <a:gd name="connsiteX354" fmla="*/ 1146842 w 1365148"/>
              <a:gd name="connsiteY354" fmla="*/ 301618 h 1383677"/>
              <a:gd name="connsiteX355" fmla="*/ 1156407 w 1365148"/>
              <a:gd name="connsiteY355" fmla="*/ 294420 h 1383677"/>
              <a:gd name="connsiteX356" fmla="*/ 1144377 w 1365148"/>
              <a:gd name="connsiteY356" fmla="*/ 280024 h 1383677"/>
              <a:gd name="connsiteX357" fmla="*/ 1137179 w 1365148"/>
              <a:gd name="connsiteY357" fmla="*/ 284856 h 1383677"/>
              <a:gd name="connsiteX358" fmla="*/ 1129981 w 1365148"/>
              <a:gd name="connsiteY358" fmla="*/ 289687 h 1383677"/>
              <a:gd name="connsiteX359" fmla="*/ 1120417 w 1365148"/>
              <a:gd name="connsiteY359" fmla="*/ 289687 h 1383677"/>
              <a:gd name="connsiteX360" fmla="*/ 1115586 w 1365148"/>
              <a:gd name="connsiteY360" fmla="*/ 287222 h 1383677"/>
              <a:gd name="connsiteX361" fmla="*/ 1110853 w 1365148"/>
              <a:gd name="connsiteY361" fmla="*/ 287222 h 1383677"/>
              <a:gd name="connsiteX362" fmla="*/ 1110853 w 1365148"/>
              <a:gd name="connsiteY362" fmla="*/ 282489 h 1383677"/>
              <a:gd name="connsiteX363" fmla="*/ 1113219 w 1365148"/>
              <a:gd name="connsiteY363" fmla="*/ 280024 h 1383677"/>
              <a:gd name="connsiteX364" fmla="*/ 1113219 w 1365148"/>
              <a:gd name="connsiteY364" fmla="*/ 272826 h 1383677"/>
              <a:gd name="connsiteX365" fmla="*/ 1120417 w 1365148"/>
              <a:gd name="connsiteY365" fmla="*/ 265628 h 1383677"/>
              <a:gd name="connsiteX366" fmla="*/ 1125248 w 1365148"/>
              <a:gd name="connsiteY366" fmla="*/ 260895 h 1383677"/>
              <a:gd name="connsiteX367" fmla="*/ 1098823 w 1365148"/>
              <a:gd name="connsiteY367" fmla="*/ 236837 h 1383677"/>
              <a:gd name="connsiteX368" fmla="*/ 1072398 w 1365148"/>
              <a:gd name="connsiteY368" fmla="*/ 215243 h 1383677"/>
              <a:gd name="connsiteX369" fmla="*/ 1046071 w 1365148"/>
              <a:gd name="connsiteY369" fmla="*/ 193649 h 1383677"/>
              <a:gd name="connsiteX370" fmla="*/ 1017279 w 1365148"/>
              <a:gd name="connsiteY370" fmla="*/ 172055 h 1383677"/>
              <a:gd name="connsiteX371" fmla="*/ 981289 w 1365148"/>
              <a:gd name="connsiteY371" fmla="*/ 150461 h 1383677"/>
              <a:gd name="connsiteX372" fmla="*/ 942834 w 1365148"/>
              <a:gd name="connsiteY372" fmla="*/ 131332 h 1383677"/>
              <a:gd name="connsiteX373" fmla="*/ 904478 w 1365148"/>
              <a:gd name="connsiteY373" fmla="*/ 112105 h 1383677"/>
              <a:gd name="connsiteX374" fmla="*/ 866122 w 1365148"/>
              <a:gd name="connsiteY374" fmla="*/ 95343 h 1383677"/>
              <a:gd name="connsiteX375" fmla="*/ 825300 w 1365148"/>
              <a:gd name="connsiteY375" fmla="*/ 80947 h 1383677"/>
              <a:gd name="connsiteX376" fmla="*/ 784479 w 1365148"/>
              <a:gd name="connsiteY376" fmla="*/ 71284 h 1383677"/>
              <a:gd name="connsiteX377" fmla="*/ 743756 w 1365148"/>
              <a:gd name="connsiteY377" fmla="*/ 64086 h 1383677"/>
              <a:gd name="connsiteX378" fmla="*/ 700569 w 1365148"/>
              <a:gd name="connsiteY378" fmla="*/ 64086 h 1383677"/>
              <a:gd name="connsiteX379" fmla="*/ 698202 w 1365148"/>
              <a:gd name="connsiteY379" fmla="*/ 66551 h 1383677"/>
              <a:gd name="connsiteX380" fmla="*/ 695737 w 1365148"/>
              <a:gd name="connsiteY380" fmla="*/ 68917 h 1383677"/>
              <a:gd name="connsiteX381" fmla="*/ 691004 w 1365148"/>
              <a:gd name="connsiteY381" fmla="*/ 71284 h 1383677"/>
              <a:gd name="connsiteX382" fmla="*/ 686173 w 1365148"/>
              <a:gd name="connsiteY382" fmla="*/ 68917 h 1383677"/>
              <a:gd name="connsiteX383" fmla="*/ 681341 w 1365148"/>
              <a:gd name="connsiteY383" fmla="*/ 64086 h 1383677"/>
              <a:gd name="connsiteX384" fmla="*/ 347412 w 1365148"/>
              <a:gd name="connsiteY384" fmla="*/ 36745 h 1383677"/>
              <a:gd name="connsiteX385" fmla="*/ 347868 w 1365148"/>
              <a:gd name="connsiteY385" fmla="*/ 37759 h 1383677"/>
              <a:gd name="connsiteX386" fmla="*/ 350235 w 1365148"/>
              <a:gd name="connsiteY386" fmla="*/ 44957 h 1383677"/>
              <a:gd name="connsiteX387" fmla="*/ 347868 w 1365148"/>
              <a:gd name="connsiteY387" fmla="*/ 52155 h 1383677"/>
              <a:gd name="connsiteX388" fmla="*/ 345502 w 1365148"/>
              <a:gd name="connsiteY388" fmla="*/ 56888 h 1383677"/>
              <a:gd name="connsiteX389" fmla="*/ 340670 w 1365148"/>
              <a:gd name="connsiteY389" fmla="*/ 59353 h 1383677"/>
              <a:gd name="connsiteX390" fmla="*/ 333472 w 1365148"/>
              <a:gd name="connsiteY390" fmla="*/ 61719 h 1383677"/>
              <a:gd name="connsiteX391" fmla="*/ 326275 w 1365148"/>
              <a:gd name="connsiteY391" fmla="*/ 61719 h 1383677"/>
              <a:gd name="connsiteX392" fmla="*/ 321443 w 1365148"/>
              <a:gd name="connsiteY392" fmla="*/ 56888 h 1383677"/>
              <a:gd name="connsiteX393" fmla="*/ 317144 w 1365148"/>
              <a:gd name="connsiteY393" fmla="*/ 50350 h 1383677"/>
              <a:gd name="connsiteX394" fmla="*/ 347412 w 1365148"/>
              <a:gd name="connsiteY394" fmla="*/ 36745 h 1383677"/>
              <a:gd name="connsiteX395" fmla="*/ 626223 w 1365148"/>
              <a:gd name="connsiteY395" fmla="*/ 30561 h 1383677"/>
              <a:gd name="connsiteX396" fmla="*/ 647816 w 1365148"/>
              <a:gd name="connsiteY396" fmla="*/ 30561 h 1383677"/>
              <a:gd name="connsiteX397" fmla="*/ 669410 w 1365148"/>
              <a:gd name="connsiteY397" fmla="*/ 35294 h 1383677"/>
              <a:gd name="connsiteX398" fmla="*/ 748588 w 1365148"/>
              <a:gd name="connsiteY398" fmla="*/ 35294 h 1383677"/>
              <a:gd name="connsiteX399" fmla="*/ 772548 w 1365148"/>
              <a:gd name="connsiteY399" fmla="*/ 40125 h 1383677"/>
              <a:gd name="connsiteX400" fmla="*/ 825300 w 1365148"/>
              <a:gd name="connsiteY400" fmla="*/ 49690 h 1383677"/>
              <a:gd name="connsiteX401" fmla="*/ 873320 w 1365148"/>
              <a:gd name="connsiteY401" fmla="*/ 64086 h 1383677"/>
              <a:gd name="connsiteX402" fmla="*/ 930904 w 1365148"/>
              <a:gd name="connsiteY402" fmla="*/ 85680 h 1383677"/>
              <a:gd name="connsiteX403" fmla="*/ 988487 w 1365148"/>
              <a:gd name="connsiteY403" fmla="*/ 114471 h 1383677"/>
              <a:gd name="connsiteX404" fmla="*/ 1046071 w 1365148"/>
              <a:gd name="connsiteY404" fmla="*/ 143263 h 1383677"/>
              <a:gd name="connsiteX405" fmla="*/ 1072398 w 1365148"/>
              <a:gd name="connsiteY405" fmla="*/ 160124 h 1383677"/>
              <a:gd name="connsiteX406" fmla="*/ 1096457 w 1365148"/>
              <a:gd name="connsiteY406" fmla="*/ 179253 h 1383677"/>
              <a:gd name="connsiteX407" fmla="*/ 1139644 w 1365148"/>
              <a:gd name="connsiteY407" fmla="*/ 215243 h 1383677"/>
              <a:gd name="connsiteX408" fmla="*/ 1180367 w 1365148"/>
              <a:gd name="connsiteY408" fmla="*/ 253697 h 1383677"/>
              <a:gd name="connsiteX409" fmla="*/ 1218822 w 1365148"/>
              <a:gd name="connsiteY409" fmla="*/ 296885 h 1383677"/>
              <a:gd name="connsiteX410" fmla="*/ 1252347 w 1365148"/>
              <a:gd name="connsiteY410" fmla="*/ 342439 h 1383677"/>
              <a:gd name="connsiteX411" fmla="*/ 1281139 w 1365148"/>
              <a:gd name="connsiteY411" fmla="*/ 392825 h 1383677"/>
              <a:gd name="connsiteX412" fmla="*/ 1307564 w 1365148"/>
              <a:gd name="connsiteY412" fmla="*/ 443211 h 1383677"/>
              <a:gd name="connsiteX413" fmla="*/ 1329158 w 1365148"/>
              <a:gd name="connsiteY413" fmla="*/ 495963 h 1383677"/>
              <a:gd name="connsiteX414" fmla="*/ 1345920 w 1365148"/>
              <a:gd name="connsiteY414" fmla="*/ 548813 h 1383677"/>
              <a:gd name="connsiteX415" fmla="*/ 1355583 w 1365148"/>
              <a:gd name="connsiteY415" fmla="*/ 603932 h 1383677"/>
              <a:gd name="connsiteX416" fmla="*/ 1362781 w 1365148"/>
              <a:gd name="connsiteY416" fmla="*/ 656684 h 1383677"/>
              <a:gd name="connsiteX417" fmla="*/ 1365148 w 1365148"/>
              <a:gd name="connsiteY417" fmla="*/ 711901 h 1383677"/>
              <a:gd name="connsiteX418" fmla="*/ 1362781 w 1365148"/>
              <a:gd name="connsiteY418" fmla="*/ 767118 h 1383677"/>
              <a:gd name="connsiteX419" fmla="*/ 1357950 w 1365148"/>
              <a:gd name="connsiteY419" fmla="*/ 819871 h 1383677"/>
              <a:gd name="connsiteX420" fmla="*/ 1348385 w 1365148"/>
              <a:gd name="connsiteY420" fmla="*/ 872623 h 1383677"/>
              <a:gd name="connsiteX421" fmla="*/ 1333990 w 1365148"/>
              <a:gd name="connsiteY421" fmla="*/ 923008 h 1383677"/>
              <a:gd name="connsiteX422" fmla="*/ 1314762 w 1365148"/>
              <a:gd name="connsiteY422" fmla="*/ 973394 h 1383677"/>
              <a:gd name="connsiteX423" fmla="*/ 1293168 w 1365148"/>
              <a:gd name="connsiteY423" fmla="*/ 1021413 h 1383677"/>
              <a:gd name="connsiteX424" fmla="*/ 1266743 w 1365148"/>
              <a:gd name="connsiteY424" fmla="*/ 1066967 h 1383677"/>
              <a:gd name="connsiteX425" fmla="*/ 1235584 w 1365148"/>
              <a:gd name="connsiteY425" fmla="*/ 1110155 h 1383677"/>
              <a:gd name="connsiteX426" fmla="*/ 1201961 w 1365148"/>
              <a:gd name="connsiteY426" fmla="*/ 1153343 h 1383677"/>
              <a:gd name="connsiteX427" fmla="*/ 1165971 w 1365148"/>
              <a:gd name="connsiteY427" fmla="*/ 1191798 h 1383677"/>
              <a:gd name="connsiteX428" fmla="*/ 1125248 w 1365148"/>
              <a:gd name="connsiteY428" fmla="*/ 1225322 h 1383677"/>
              <a:gd name="connsiteX429" fmla="*/ 1079596 w 1365148"/>
              <a:gd name="connsiteY429" fmla="*/ 1256579 h 1383677"/>
              <a:gd name="connsiteX430" fmla="*/ 1031675 w 1365148"/>
              <a:gd name="connsiteY430" fmla="*/ 1285371 h 1383677"/>
              <a:gd name="connsiteX431" fmla="*/ 990854 w 1365148"/>
              <a:gd name="connsiteY431" fmla="*/ 1306965 h 1383677"/>
              <a:gd name="connsiteX432" fmla="*/ 947666 w 1365148"/>
              <a:gd name="connsiteY432" fmla="*/ 1323727 h 1383677"/>
              <a:gd name="connsiteX433" fmla="*/ 904478 w 1365148"/>
              <a:gd name="connsiteY433" fmla="*/ 1340489 h 1383677"/>
              <a:gd name="connsiteX434" fmla="*/ 858924 w 1365148"/>
              <a:gd name="connsiteY434" fmla="*/ 1352519 h 1383677"/>
              <a:gd name="connsiteX435" fmla="*/ 815736 w 1365148"/>
              <a:gd name="connsiteY435" fmla="*/ 1364548 h 1383677"/>
              <a:gd name="connsiteX436" fmla="*/ 770182 w 1365148"/>
              <a:gd name="connsiteY436" fmla="*/ 1371746 h 1383677"/>
              <a:gd name="connsiteX437" fmla="*/ 724529 w 1365148"/>
              <a:gd name="connsiteY437" fmla="*/ 1378944 h 1383677"/>
              <a:gd name="connsiteX438" fmla="*/ 676608 w 1365148"/>
              <a:gd name="connsiteY438" fmla="*/ 1381311 h 1383677"/>
              <a:gd name="connsiteX439" fmla="*/ 630955 w 1365148"/>
              <a:gd name="connsiteY439" fmla="*/ 1383677 h 1383677"/>
              <a:gd name="connsiteX440" fmla="*/ 585401 w 1365148"/>
              <a:gd name="connsiteY440" fmla="*/ 1381311 h 1383677"/>
              <a:gd name="connsiteX441" fmla="*/ 539847 w 1365148"/>
              <a:gd name="connsiteY441" fmla="*/ 1376479 h 1383677"/>
              <a:gd name="connsiteX442" fmla="*/ 494194 w 1365148"/>
              <a:gd name="connsiteY442" fmla="*/ 1369281 h 1383677"/>
              <a:gd name="connsiteX443" fmla="*/ 448640 w 1365148"/>
              <a:gd name="connsiteY443" fmla="*/ 1359717 h 1383677"/>
              <a:gd name="connsiteX444" fmla="*/ 405452 w 1365148"/>
              <a:gd name="connsiteY444" fmla="*/ 1347687 h 1383677"/>
              <a:gd name="connsiteX445" fmla="*/ 359898 w 1365148"/>
              <a:gd name="connsiteY445" fmla="*/ 1330925 h 1383677"/>
              <a:gd name="connsiteX446" fmla="*/ 319077 w 1365148"/>
              <a:gd name="connsiteY446" fmla="*/ 1314163 h 1383677"/>
              <a:gd name="connsiteX447" fmla="*/ 316710 w 1365148"/>
              <a:gd name="connsiteY447" fmla="*/ 1311698 h 1383677"/>
              <a:gd name="connsiteX448" fmla="*/ 309512 w 1365148"/>
              <a:gd name="connsiteY448" fmla="*/ 1311698 h 1383677"/>
              <a:gd name="connsiteX449" fmla="*/ 304681 w 1365148"/>
              <a:gd name="connsiteY449" fmla="*/ 1306965 h 1383677"/>
              <a:gd name="connsiteX450" fmla="*/ 271057 w 1365148"/>
              <a:gd name="connsiteY450" fmla="*/ 1287737 h 1383677"/>
              <a:gd name="connsiteX451" fmla="*/ 237532 w 1365148"/>
              <a:gd name="connsiteY451" fmla="*/ 1266144 h 1383677"/>
              <a:gd name="connsiteX452" fmla="*/ 208741 w 1365148"/>
              <a:gd name="connsiteY452" fmla="*/ 1242183 h 1383677"/>
              <a:gd name="connsiteX453" fmla="*/ 179949 w 1365148"/>
              <a:gd name="connsiteY453" fmla="*/ 1215758 h 1383677"/>
              <a:gd name="connsiteX454" fmla="*/ 153523 w 1365148"/>
              <a:gd name="connsiteY454" fmla="*/ 1186966 h 1383677"/>
              <a:gd name="connsiteX455" fmla="*/ 127098 w 1365148"/>
              <a:gd name="connsiteY455" fmla="*/ 1155808 h 1383677"/>
              <a:gd name="connsiteX456" fmla="*/ 105504 w 1365148"/>
              <a:gd name="connsiteY456" fmla="*/ 1124551 h 1383677"/>
              <a:gd name="connsiteX457" fmla="*/ 83910 w 1365148"/>
              <a:gd name="connsiteY457" fmla="*/ 1088561 h 1383677"/>
              <a:gd name="connsiteX458" fmla="*/ 67148 w 1365148"/>
              <a:gd name="connsiteY458" fmla="*/ 1055036 h 1383677"/>
              <a:gd name="connsiteX459" fmla="*/ 50385 w 1365148"/>
              <a:gd name="connsiteY459" fmla="*/ 1019047 h 1383677"/>
              <a:gd name="connsiteX460" fmla="*/ 35990 w 1365148"/>
              <a:gd name="connsiteY460" fmla="*/ 980592 h 1383677"/>
              <a:gd name="connsiteX461" fmla="*/ 23960 w 1365148"/>
              <a:gd name="connsiteY461" fmla="*/ 942236 h 1383677"/>
              <a:gd name="connsiteX462" fmla="*/ 14396 w 1365148"/>
              <a:gd name="connsiteY462" fmla="*/ 903880 h 1383677"/>
              <a:gd name="connsiteX463" fmla="*/ 7198 w 1365148"/>
              <a:gd name="connsiteY463" fmla="*/ 865425 h 1383677"/>
              <a:gd name="connsiteX464" fmla="*/ 2366 w 1365148"/>
              <a:gd name="connsiteY464" fmla="*/ 827069 h 1383677"/>
              <a:gd name="connsiteX465" fmla="*/ 0 w 1365148"/>
              <a:gd name="connsiteY465" fmla="*/ 786247 h 1383677"/>
              <a:gd name="connsiteX466" fmla="*/ 0 w 1365148"/>
              <a:gd name="connsiteY466" fmla="*/ 745525 h 1383677"/>
              <a:gd name="connsiteX467" fmla="*/ 0 w 1365148"/>
              <a:gd name="connsiteY467" fmla="*/ 704703 h 1383677"/>
              <a:gd name="connsiteX468" fmla="*/ 4733 w 1365148"/>
              <a:gd name="connsiteY468" fmla="*/ 663882 h 1383677"/>
              <a:gd name="connsiteX469" fmla="*/ 9564 w 1365148"/>
              <a:gd name="connsiteY469" fmla="*/ 623159 h 1383677"/>
              <a:gd name="connsiteX470" fmla="*/ 16762 w 1365148"/>
              <a:gd name="connsiteY470" fmla="*/ 582338 h 1383677"/>
              <a:gd name="connsiteX471" fmla="*/ 28792 w 1365148"/>
              <a:gd name="connsiteY471" fmla="*/ 541616 h 1383677"/>
              <a:gd name="connsiteX472" fmla="*/ 40722 w 1365148"/>
              <a:gd name="connsiteY472" fmla="*/ 500794 h 1383677"/>
              <a:gd name="connsiteX473" fmla="*/ 55118 w 1365148"/>
              <a:gd name="connsiteY473" fmla="*/ 459973 h 1383677"/>
              <a:gd name="connsiteX474" fmla="*/ 71979 w 1365148"/>
              <a:gd name="connsiteY474" fmla="*/ 421617 h 1383677"/>
              <a:gd name="connsiteX475" fmla="*/ 88742 w 1365148"/>
              <a:gd name="connsiteY475" fmla="*/ 385627 h 1383677"/>
              <a:gd name="connsiteX476" fmla="*/ 110336 w 1365148"/>
              <a:gd name="connsiteY476" fmla="*/ 349637 h 1383677"/>
              <a:gd name="connsiteX477" fmla="*/ 134296 w 1365148"/>
              <a:gd name="connsiteY477" fmla="*/ 313648 h 1383677"/>
              <a:gd name="connsiteX478" fmla="*/ 158355 w 1365148"/>
              <a:gd name="connsiteY478" fmla="*/ 280024 h 1383677"/>
              <a:gd name="connsiteX479" fmla="*/ 184682 w 1365148"/>
              <a:gd name="connsiteY479" fmla="*/ 248866 h 1383677"/>
              <a:gd name="connsiteX480" fmla="*/ 213474 w 1365148"/>
              <a:gd name="connsiteY480" fmla="*/ 220074 h 1383677"/>
              <a:gd name="connsiteX481" fmla="*/ 244730 w 1365148"/>
              <a:gd name="connsiteY481" fmla="*/ 191282 h 1383677"/>
              <a:gd name="connsiteX482" fmla="*/ 273522 w 1365148"/>
              <a:gd name="connsiteY482" fmla="*/ 169689 h 1383677"/>
              <a:gd name="connsiteX483" fmla="*/ 302314 w 1365148"/>
              <a:gd name="connsiteY483" fmla="*/ 150461 h 1383677"/>
              <a:gd name="connsiteX484" fmla="*/ 333472 w 1365148"/>
              <a:gd name="connsiteY484" fmla="*/ 133699 h 1383677"/>
              <a:gd name="connsiteX485" fmla="*/ 364631 w 1365148"/>
              <a:gd name="connsiteY485" fmla="*/ 116936 h 1383677"/>
              <a:gd name="connsiteX486" fmla="*/ 427046 w 1365148"/>
              <a:gd name="connsiteY486" fmla="*/ 88145 h 1383677"/>
              <a:gd name="connsiteX487" fmla="*/ 494194 w 1365148"/>
              <a:gd name="connsiteY487" fmla="*/ 64086 h 1383677"/>
              <a:gd name="connsiteX488" fmla="*/ 532649 w 1365148"/>
              <a:gd name="connsiteY488" fmla="*/ 49690 h 1383677"/>
              <a:gd name="connsiteX489" fmla="*/ 578203 w 1365148"/>
              <a:gd name="connsiteY489" fmla="*/ 37759 h 1383677"/>
              <a:gd name="connsiteX490" fmla="*/ 602164 w 1365148"/>
              <a:gd name="connsiteY490" fmla="*/ 32927 h 1383677"/>
              <a:gd name="connsiteX491" fmla="*/ 626223 w 1365148"/>
              <a:gd name="connsiteY491" fmla="*/ 30561 h 1383677"/>
              <a:gd name="connsiteX492" fmla="*/ 498438 w 1365148"/>
              <a:gd name="connsiteY492" fmla="*/ 0 h 1383677"/>
              <a:gd name="connsiteX493" fmla="*/ 515080 w 1365148"/>
              <a:gd name="connsiteY493" fmla="*/ 12 h 1383677"/>
              <a:gd name="connsiteX494" fmla="*/ 508590 w 1365148"/>
              <a:gd name="connsiteY494" fmla="*/ 6502 h 1383677"/>
              <a:gd name="connsiteX495" fmla="*/ 501392 w 1365148"/>
              <a:gd name="connsiteY495" fmla="*/ 11334 h 1383677"/>
              <a:gd name="connsiteX496" fmla="*/ 491828 w 1365148"/>
              <a:gd name="connsiteY496" fmla="*/ 11334 h 1383677"/>
              <a:gd name="connsiteX497" fmla="*/ 484630 w 1365148"/>
              <a:gd name="connsiteY497" fmla="*/ 6502 h 1383677"/>
              <a:gd name="connsiteX498" fmla="*/ 477432 w 1365148"/>
              <a:gd name="connsiteY498" fmla="*/ 4136 h 1383677"/>
              <a:gd name="connsiteX499" fmla="*/ 476285 w 1365148"/>
              <a:gd name="connsiteY499" fmla="*/ 2410 h 1383677"/>
              <a:gd name="connsiteX500" fmla="*/ 498438 w 1365148"/>
              <a:gd name="connsiteY500" fmla="*/ 0 h 1383677"/>
              <a:gd name="connsiteX0" fmla="*/ 681341 w 1365148"/>
              <a:gd name="connsiteY0" fmla="*/ 64086 h 1383677"/>
              <a:gd name="connsiteX1" fmla="*/ 645351 w 1365148"/>
              <a:gd name="connsiteY1" fmla="*/ 68917 h 1383677"/>
              <a:gd name="connsiteX2" fmla="*/ 609362 w 1365148"/>
              <a:gd name="connsiteY2" fmla="*/ 78482 h 1383677"/>
              <a:gd name="connsiteX3" fmla="*/ 602164 w 1365148"/>
              <a:gd name="connsiteY3" fmla="*/ 78482 h 1383677"/>
              <a:gd name="connsiteX4" fmla="*/ 597431 w 1365148"/>
              <a:gd name="connsiteY4" fmla="*/ 76115 h 1383677"/>
              <a:gd name="connsiteX5" fmla="*/ 594966 w 1365148"/>
              <a:gd name="connsiteY5" fmla="*/ 71284 h 1383677"/>
              <a:gd name="connsiteX6" fmla="*/ 592599 w 1365148"/>
              <a:gd name="connsiteY6" fmla="*/ 66551 h 1383677"/>
              <a:gd name="connsiteX7" fmla="*/ 566174 w 1365148"/>
              <a:gd name="connsiteY7" fmla="*/ 73749 h 1383677"/>
              <a:gd name="connsiteX8" fmla="*/ 508590 w 1365148"/>
              <a:gd name="connsiteY8" fmla="*/ 90511 h 1383677"/>
              <a:gd name="connsiteX9" fmla="*/ 453471 w 1365148"/>
              <a:gd name="connsiteY9" fmla="*/ 114471 h 1383677"/>
              <a:gd name="connsiteX10" fmla="*/ 386225 w 1365148"/>
              <a:gd name="connsiteY10" fmla="*/ 143263 h 1383677"/>
              <a:gd name="connsiteX11" fmla="*/ 355066 w 1365148"/>
              <a:gd name="connsiteY11" fmla="*/ 157659 h 1383677"/>
              <a:gd name="connsiteX12" fmla="*/ 326275 w 1365148"/>
              <a:gd name="connsiteY12" fmla="*/ 176886 h 1383677"/>
              <a:gd name="connsiteX13" fmla="*/ 297483 w 1365148"/>
              <a:gd name="connsiteY13" fmla="*/ 193649 h 1383677"/>
              <a:gd name="connsiteX14" fmla="*/ 268691 w 1365148"/>
              <a:gd name="connsiteY14" fmla="*/ 215243 h 1383677"/>
              <a:gd name="connsiteX15" fmla="*/ 242265 w 1365148"/>
              <a:gd name="connsiteY15" fmla="*/ 239302 h 1383677"/>
              <a:gd name="connsiteX16" fmla="*/ 218305 w 1365148"/>
              <a:gd name="connsiteY16" fmla="*/ 265628 h 1383677"/>
              <a:gd name="connsiteX17" fmla="*/ 194345 w 1365148"/>
              <a:gd name="connsiteY17" fmla="*/ 294420 h 1383677"/>
              <a:gd name="connsiteX18" fmla="*/ 170286 w 1365148"/>
              <a:gd name="connsiteY18" fmla="*/ 325677 h 1383677"/>
              <a:gd name="connsiteX19" fmla="*/ 148692 w 1365148"/>
              <a:gd name="connsiteY19" fmla="*/ 356835 h 1383677"/>
              <a:gd name="connsiteX20" fmla="*/ 129563 w 1365148"/>
              <a:gd name="connsiteY20" fmla="*/ 390459 h 1383677"/>
              <a:gd name="connsiteX21" fmla="*/ 112702 w 1365148"/>
              <a:gd name="connsiteY21" fmla="*/ 423983 h 1383677"/>
              <a:gd name="connsiteX22" fmla="*/ 95940 w 1365148"/>
              <a:gd name="connsiteY22" fmla="*/ 457607 h 1383677"/>
              <a:gd name="connsiteX23" fmla="*/ 81544 w 1365148"/>
              <a:gd name="connsiteY23" fmla="*/ 491230 h 1383677"/>
              <a:gd name="connsiteX24" fmla="*/ 69514 w 1365148"/>
              <a:gd name="connsiteY24" fmla="*/ 527220 h 1383677"/>
              <a:gd name="connsiteX25" fmla="*/ 59950 w 1365148"/>
              <a:gd name="connsiteY25" fmla="*/ 565576 h 1383677"/>
              <a:gd name="connsiteX26" fmla="*/ 50385 w 1365148"/>
              <a:gd name="connsiteY26" fmla="*/ 601566 h 1383677"/>
              <a:gd name="connsiteX27" fmla="*/ 45554 w 1365148"/>
              <a:gd name="connsiteY27" fmla="*/ 637555 h 1383677"/>
              <a:gd name="connsiteX28" fmla="*/ 40722 w 1365148"/>
              <a:gd name="connsiteY28" fmla="*/ 675912 h 1383677"/>
              <a:gd name="connsiteX29" fmla="*/ 38356 w 1365148"/>
              <a:gd name="connsiteY29" fmla="*/ 714268 h 1383677"/>
              <a:gd name="connsiteX30" fmla="*/ 35990 w 1365148"/>
              <a:gd name="connsiteY30" fmla="*/ 752723 h 1383677"/>
              <a:gd name="connsiteX31" fmla="*/ 38356 w 1365148"/>
              <a:gd name="connsiteY31" fmla="*/ 788712 h 1383677"/>
              <a:gd name="connsiteX32" fmla="*/ 43188 w 1365148"/>
              <a:gd name="connsiteY32" fmla="*/ 827069 h 1383677"/>
              <a:gd name="connsiteX33" fmla="*/ 47920 w 1365148"/>
              <a:gd name="connsiteY33" fmla="*/ 872623 h 1383677"/>
              <a:gd name="connsiteX34" fmla="*/ 59950 w 1365148"/>
              <a:gd name="connsiteY34" fmla="*/ 915810 h 1383677"/>
              <a:gd name="connsiteX35" fmla="*/ 71979 w 1365148"/>
              <a:gd name="connsiteY35" fmla="*/ 958998 h 1383677"/>
              <a:gd name="connsiteX36" fmla="*/ 86375 w 1365148"/>
              <a:gd name="connsiteY36" fmla="*/ 1002186 h 1383677"/>
              <a:gd name="connsiteX37" fmla="*/ 105504 w 1365148"/>
              <a:gd name="connsiteY37" fmla="*/ 1043007 h 1383677"/>
              <a:gd name="connsiteX38" fmla="*/ 127098 w 1365148"/>
              <a:gd name="connsiteY38" fmla="*/ 1081363 h 1383677"/>
              <a:gd name="connsiteX39" fmla="*/ 151157 w 1365148"/>
              <a:gd name="connsiteY39" fmla="*/ 1119818 h 1383677"/>
              <a:gd name="connsiteX40" fmla="*/ 179949 w 1365148"/>
              <a:gd name="connsiteY40" fmla="*/ 1155808 h 1383677"/>
              <a:gd name="connsiteX41" fmla="*/ 206276 w 1365148"/>
              <a:gd name="connsiteY41" fmla="*/ 1186966 h 1383677"/>
              <a:gd name="connsiteX42" fmla="*/ 237532 w 1365148"/>
              <a:gd name="connsiteY42" fmla="*/ 1213391 h 1383677"/>
              <a:gd name="connsiteX43" fmla="*/ 271057 w 1365148"/>
              <a:gd name="connsiteY43" fmla="*/ 1237352 h 1383677"/>
              <a:gd name="connsiteX44" fmla="*/ 304681 w 1365148"/>
              <a:gd name="connsiteY44" fmla="*/ 1258946 h 1383677"/>
              <a:gd name="connsiteX45" fmla="*/ 307047 w 1365148"/>
              <a:gd name="connsiteY45" fmla="*/ 1251748 h 1383677"/>
              <a:gd name="connsiteX46" fmla="*/ 311879 w 1365148"/>
              <a:gd name="connsiteY46" fmla="*/ 1244550 h 1383677"/>
              <a:gd name="connsiteX47" fmla="*/ 314245 w 1365148"/>
              <a:gd name="connsiteY47" fmla="*/ 1244550 h 1383677"/>
              <a:gd name="connsiteX48" fmla="*/ 323908 w 1365148"/>
              <a:gd name="connsiteY48" fmla="*/ 1254114 h 1383677"/>
              <a:gd name="connsiteX49" fmla="*/ 331106 w 1365148"/>
              <a:gd name="connsiteY49" fmla="*/ 1268510 h 1383677"/>
              <a:gd name="connsiteX50" fmla="*/ 331106 w 1365148"/>
              <a:gd name="connsiteY50" fmla="*/ 1273341 h 1383677"/>
              <a:gd name="connsiteX51" fmla="*/ 379027 w 1365148"/>
              <a:gd name="connsiteY51" fmla="*/ 1294935 h 1383677"/>
              <a:gd name="connsiteX52" fmla="*/ 376660 w 1365148"/>
              <a:gd name="connsiteY52" fmla="*/ 1282906 h 1383677"/>
              <a:gd name="connsiteX53" fmla="*/ 376660 w 1365148"/>
              <a:gd name="connsiteY53" fmla="*/ 1268510 h 1383677"/>
              <a:gd name="connsiteX54" fmla="*/ 379027 w 1365148"/>
              <a:gd name="connsiteY54" fmla="*/ 1256579 h 1383677"/>
              <a:gd name="connsiteX55" fmla="*/ 381492 w 1365148"/>
              <a:gd name="connsiteY55" fmla="*/ 1244550 h 1383677"/>
              <a:gd name="connsiteX56" fmla="*/ 383858 w 1365148"/>
              <a:gd name="connsiteY56" fmla="*/ 1244550 h 1383677"/>
              <a:gd name="connsiteX57" fmla="*/ 386225 w 1365148"/>
              <a:gd name="connsiteY57" fmla="*/ 1258946 h 1383677"/>
              <a:gd name="connsiteX58" fmla="*/ 391056 w 1365148"/>
              <a:gd name="connsiteY58" fmla="*/ 1270975 h 1383677"/>
              <a:gd name="connsiteX59" fmla="*/ 398254 w 1365148"/>
              <a:gd name="connsiteY59" fmla="*/ 1285371 h 1383677"/>
              <a:gd name="connsiteX60" fmla="*/ 403086 w 1365148"/>
              <a:gd name="connsiteY60" fmla="*/ 1297302 h 1383677"/>
              <a:gd name="connsiteX61" fmla="*/ 407819 w 1365148"/>
              <a:gd name="connsiteY61" fmla="*/ 1304500 h 1383677"/>
              <a:gd name="connsiteX62" fmla="*/ 448640 w 1365148"/>
              <a:gd name="connsiteY62" fmla="*/ 1316529 h 1383677"/>
              <a:gd name="connsiteX63" fmla="*/ 441442 w 1365148"/>
              <a:gd name="connsiteY63" fmla="*/ 1294935 h 1383677"/>
              <a:gd name="connsiteX64" fmla="*/ 439076 w 1365148"/>
              <a:gd name="connsiteY64" fmla="*/ 1282906 h 1383677"/>
              <a:gd name="connsiteX65" fmla="*/ 436610 w 1365148"/>
              <a:gd name="connsiteY65" fmla="*/ 1268510 h 1383677"/>
              <a:gd name="connsiteX66" fmla="*/ 436610 w 1365148"/>
              <a:gd name="connsiteY66" fmla="*/ 1254114 h 1383677"/>
              <a:gd name="connsiteX67" fmla="*/ 439076 w 1365148"/>
              <a:gd name="connsiteY67" fmla="*/ 1249381 h 1383677"/>
              <a:gd name="connsiteX68" fmla="*/ 441442 w 1365148"/>
              <a:gd name="connsiteY68" fmla="*/ 1244550 h 1383677"/>
              <a:gd name="connsiteX69" fmla="*/ 446273 w 1365148"/>
              <a:gd name="connsiteY69" fmla="*/ 1244550 h 1383677"/>
              <a:gd name="connsiteX70" fmla="*/ 451006 w 1365148"/>
              <a:gd name="connsiteY70" fmla="*/ 1246916 h 1383677"/>
              <a:gd name="connsiteX71" fmla="*/ 458204 w 1365148"/>
              <a:gd name="connsiteY71" fmla="*/ 1254114 h 1383677"/>
              <a:gd name="connsiteX72" fmla="*/ 465402 w 1365148"/>
              <a:gd name="connsiteY72" fmla="*/ 1273341 h 1383677"/>
              <a:gd name="connsiteX73" fmla="*/ 472600 w 1365148"/>
              <a:gd name="connsiteY73" fmla="*/ 1299767 h 1383677"/>
              <a:gd name="connsiteX74" fmla="*/ 479798 w 1365148"/>
              <a:gd name="connsiteY74" fmla="*/ 1311698 h 1383677"/>
              <a:gd name="connsiteX75" fmla="*/ 489461 w 1365148"/>
              <a:gd name="connsiteY75" fmla="*/ 1321361 h 1383677"/>
              <a:gd name="connsiteX76" fmla="*/ 491828 w 1365148"/>
              <a:gd name="connsiteY76" fmla="*/ 1326094 h 1383677"/>
              <a:gd name="connsiteX77" fmla="*/ 499026 w 1365148"/>
              <a:gd name="connsiteY77" fmla="*/ 1326094 h 1383677"/>
              <a:gd name="connsiteX78" fmla="*/ 554243 w 1365148"/>
              <a:gd name="connsiteY78" fmla="*/ 1333292 h 1383677"/>
              <a:gd name="connsiteX79" fmla="*/ 535016 w 1365148"/>
              <a:gd name="connsiteY79" fmla="*/ 1299767 h 1383677"/>
              <a:gd name="connsiteX80" fmla="*/ 530184 w 1365148"/>
              <a:gd name="connsiteY80" fmla="*/ 1287737 h 1383677"/>
              <a:gd name="connsiteX81" fmla="*/ 527818 w 1365148"/>
              <a:gd name="connsiteY81" fmla="*/ 1275708 h 1383677"/>
              <a:gd name="connsiteX82" fmla="*/ 525451 w 1365148"/>
              <a:gd name="connsiteY82" fmla="*/ 1263777 h 1383677"/>
              <a:gd name="connsiteX83" fmla="*/ 525451 w 1365148"/>
              <a:gd name="connsiteY83" fmla="*/ 1251748 h 1383677"/>
              <a:gd name="connsiteX84" fmla="*/ 527818 w 1365148"/>
              <a:gd name="connsiteY84" fmla="*/ 1249381 h 1383677"/>
              <a:gd name="connsiteX85" fmla="*/ 532649 w 1365148"/>
              <a:gd name="connsiteY85" fmla="*/ 1249381 h 1383677"/>
              <a:gd name="connsiteX86" fmla="*/ 542213 w 1365148"/>
              <a:gd name="connsiteY86" fmla="*/ 1258946 h 1383677"/>
              <a:gd name="connsiteX87" fmla="*/ 551778 w 1365148"/>
              <a:gd name="connsiteY87" fmla="*/ 1270975 h 1383677"/>
              <a:gd name="connsiteX88" fmla="*/ 568639 w 1365148"/>
              <a:gd name="connsiteY88" fmla="*/ 1294935 h 1383677"/>
              <a:gd name="connsiteX89" fmla="*/ 585401 w 1365148"/>
              <a:gd name="connsiteY89" fmla="*/ 1314163 h 1383677"/>
              <a:gd name="connsiteX90" fmla="*/ 590233 w 1365148"/>
              <a:gd name="connsiteY90" fmla="*/ 1323727 h 1383677"/>
              <a:gd name="connsiteX91" fmla="*/ 597431 w 1365148"/>
              <a:gd name="connsiteY91" fmla="*/ 1335757 h 1383677"/>
              <a:gd name="connsiteX92" fmla="*/ 659747 w 1365148"/>
              <a:gd name="connsiteY92" fmla="*/ 1335757 h 1383677"/>
              <a:gd name="connsiteX93" fmla="*/ 640618 w 1365148"/>
              <a:gd name="connsiteY93" fmla="*/ 1318896 h 1383677"/>
              <a:gd name="connsiteX94" fmla="*/ 626223 w 1365148"/>
              <a:gd name="connsiteY94" fmla="*/ 1297302 h 1383677"/>
              <a:gd name="connsiteX95" fmla="*/ 619025 w 1365148"/>
              <a:gd name="connsiteY95" fmla="*/ 1287737 h 1383677"/>
              <a:gd name="connsiteX96" fmla="*/ 614193 w 1365148"/>
              <a:gd name="connsiteY96" fmla="*/ 1275708 h 1383677"/>
              <a:gd name="connsiteX97" fmla="*/ 609362 w 1365148"/>
              <a:gd name="connsiteY97" fmla="*/ 1263777 h 1383677"/>
              <a:gd name="connsiteX98" fmla="*/ 606995 w 1365148"/>
              <a:gd name="connsiteY98" fmla="*/ 1251748 h 1383677"/>
              <a:gd name="connsiteX99" fmla="*/ 609362 w 1365148"/>
              <a:gd name="connsiteY99" fmla="*/ 1249381 h 1383677"/>
              <a:gd name="connsiteX100" fmla="*/ 611827 w 1365148"/>
              <a:gd name="connsiteY100" fmla="*/ 1249381 h 1383677"/>
              <a:gd name="connsiteX101" fmla="*/ 633420 w 1365148"/>
              <a:gd name="connsiteY101" fmla="*/ 1266144 h 1383677"/>
              <a:gd name="connsiteX102" fmla="*/ 655014 w 1365148"/>
              <a:gd name="connsiteY102" fmla="*/ 1282906 h 1383677"/>
              <a:gd name="connsiteX103" fmla="*/ 674143 w 1365148"/>
              <a:gd name="connsiteY103" fmla="*/ 1302133 h 1383677"/>
              <a:gd name="connsiteX104" fmla="*/ 691004 w 1365148"/>
              <a:gd name="connsiteY104" fmla="*/ 1321361 h 1383677"/>
              <a:gd name="connsiteX105" fmla="*/ 695737 w 1365148"/>
              <a:gd name="connsiteY105" fmla="*/ 1328559 h 1383677"/>
              <a:gd name="connsiteX106" fmla="*/ 695737 w 1365148"/>
              <a:gd name="connsiteY106" fmla="*/ 1335757 h 1383677"/>
              <a:gd name="connsiteX107" fmla="*/ 734192 w 1365148"/>
              <a:gd name="connsiteY107" fmla="*/ 1330925 h 1383677"/>
              <a:gd name="connsiteX108" fmla="*/ 770182 w 1365148"/>
              <a:gd name="connsiteY108" fmla="*/ 1326094 h 1383677"/>
              <a:gd name="connsiteX109" fmla="*/ 734192 w 1365148"/>
              <a:gd name="connsiteY109" fmla="*/ 1287737 h 1383677"/>
              <a:gd name="connsiteX110" fmla="*/ 712598 w 1365148"/>
              <a:gd name="connsiteY110" fmla="*/ 1266144 h 1383677"/>
              <a:gd name="connsiteX111" fmla="*/ 705400 w 1365148"/>
              <a:gd name="connsiteY111" fmla="*/ 1254114 h 1383677"/>
              <a:gd name="connsiteX112" fmla="*/ 700569 w 1365148"/>
              <a:gd name="connsiteY112" fmla="*/ 1239718 h 1383677"/>
              <a:gd name="connsiteX113" fmla="*/ 700569 w 1365148"/>
              <a:gd name="connsiteY113" fmla="*/ 1237352 h 1383677"/>
              <a:gd name="connsiteX114" fmla="*/ 710133 w 1365148"/>
              <a:gd name="connsiteY114" fmla="*/ 1237352 h 1383677"/>
              <a:gd name="connsiteX115" fmla="*/ 717331 w 1365148"/>
              <a:gd name="connsiteY115" fmla="*/ 1239718 h 1383677"/>
              <a:gd name="connsiteX116" fmla="*/ 731727 w 1365148"/>
              <a:gd name="connsiteY116" fmla="*/ 1246916 h 1383677"/>
              <a:gd name="connsiteX117" fmla="*/ 743756 w 1365148"/>
              <a:gd name="connsiteY117" fmla="*/ 1256579 h 1383677"/>
              <a:gd name="connsiteX118" fmla="*/ 755786 w 1365148"/>
              <a:gd name="connsiteY118" fmla="*/ 1266144 h 1383677"/>
              <a:gd name="connsiteX119" fmla="*/ 782113 w 1365148"/>
              <a:gd name="connsiteY119" fmla="*/ 1292569 h 1383677"/>
              <a:gd name="connsiteX120" fmla="*/ 806073 w 1365148"/>
              <a:gd name="connsiteY120" fmla="*/ 1318896 h 1383677"/>
              <a:gd name="connsiteX121" fmla="*/ 808538 w 1365148"/>
              <a:gd name="connsiteY121" fmla="*/ 1318896 h 1383677"/>
              <a:gd name="connsiteX122" fmla="*/ 856459 w 1365148"/>
              <a:gd name="connsiteY122" fmla="*/ 1309331 h 1383677"/>
              <a:gd name="connsiteX123" fmla="*/ 834865 w 1365148"/>
              <a:gd name="connsiteY123" fmla="*/ 1292569 h 1383677"/>
              <a:gd name="connsiteX124" fmla="*/ 815736 w 1365148"/>
              <a:gd name="connsiteY124" fmla="*/ 1273341 h 1383677"/>
              <a:gd name="connsiteX125" fmla="*/ 806073 w 1365148"/>
              <a:gd name="connsiteY125" fmla="*/ 1261312 h 1383677"/>
              <a:gd name="connsiteX126" fmla="*/ 796509 w 1365148"/>
              <a:gd name="connsiteY126" fmla="*/ 1246916 h 1383677"/>
              <a:gd name="connsiteX127" fmla="*/ 789311 w 1365148"/>
              <a:gd name="connsiteY127" fmla="*/ 1232520 h 1383677"/>
              <a:gd name="connsiteX128" fmla="*/ 786944 w 1365148"/>
              <a:gd name="connsiteY128" fmla="*/ 1225322 h 1383677"/>
              <a:gd name="connsiteX129" fmla="*/ 786944 w 1365148"/>
              <a:gd name="connsiteY129" fmla="*/ 1218124 h 1383677"/>
              <a:gd name="connsiteX130" fmla="*/ 789311 w 1365148"/>
              <a:gd name="connsiteY130" fmla="*/ 1215758 h 1383677"/>
              <a:gd name="connsiteX131" fmla="*/ 791677 w 1365148"/>
              <a:gd name="connsiteY131" fmla="*/ 1215758 h 1383677"/>
              <a:gd name="connsiteX132" fmla="*/ 808538 w 1365148"/>
              <a:gd name="connsiteY132" fmla="*/ 1225322 h 1383677"/>
              <a:gd name="connsiteX133" fmla="*/ 822934 w 1365148"/>
              <a:gd name="connsiteY133" fmla="*/ 1237352 h 1383677"/>
              <a:gd name="connsiteX134" fmla="*/ 849261 w 1365148"/>
              <a:gd name="connsiteY134" fmla="*/ 1261312 h 1383677"/>
              <a:gd name="connsiteX135" fmla="*/ 894914 w 1365148"/>
              <a:gd name="connsiteY135" fmla="*/ 1297302 h 1383677"/>
              <a:gd name="connsiteX136" fmla="*/ 954864 w 1365148"/>
              <a:gd name="connsiteY136" fmla="*/ 1275708 h 1383677"/>
              <a:gd name="connsiteX137" fmla="*/ 930904 w 1365148"/>
              <a:gd name="connsiteY137" fmla="*/ 1258946 h 1383677"/>
              <a:gd name="connsiteX138" fmla="*/ 914042 w 1365148"/>
              <a:gd name="connsiteY138" fmla="*/ 1242183 h 1383677"/>
              <a:gd name="connsiteX139" fmla="*/ 897280 w 1365148"/>
              <a:gd name="connsiteY139" fmla="*/ 1222956 h 1383677"/>
              <a:gd name="connsiteX140" fmla="*/ 882884 w 1365148"/>
              <a:gd name="connsiteY140" fmla="*/ 1203728 h 1383677"/>
              <a:gd name="connsiteX141" fmla="*/ 873320 w 1365148"/>
              <a:gd name="connsiteY141" fmla="*/ 1182135 h 1383677"/>
              <a:gd name="connsiteX142" fmla="*/ 875686 w 1365148"/>
              <a:gd name="connsiteY142" fmla="*/ 1177402 h 1383677"/>
              <a:gd name="connsiteX143" fmla="*/ 880518 w 1365148"/>
              <a:gd name="connsiteY143" fmla="*/ 1174937 h 1383677"/>
              <a:gd name="connsiteX144" fmla="*/ 897280 w 1365148"/>
              <a:gd name="connsiteY144" fmla="*/ 1184600 h 1383677"/>
              <a:gd name="connsiteX145" fmla="*/ 911676 w 1365148"/>
              <a:gd name="connsiteY145" fmla="*/ 1196530 h 1383677"/>
              <a:gd name="connsiteX146" fmla="*/ 940468 w 1365148"/>
              <a:gd name="connsiteY146" fmla="*/ 1220589 h 1383677"/>
              <a:gd name="connsiteX147" fmla="*/ 959695 w 1365148"/>
              <a:gd name="connsiteY147" fmla="*/ 1237352 h 1383677"/>
              <a:gd name="connsiteX148" fmla="*/ 969260 w 1365148"/>
              <a:gd name="connsiteY148" fmla="*/ 1244550 h 1383677"/>
              <a:gd name="connsiteX149" fmla="*/ 978824 w 1365148"/>
              <a:gd name="connsiteY149" fmla="*/ 1249381 h 1383677"/>
              <a:gd name="connsiteX150" fmla="*/ 998052 w 1365148"/>
              <a:gd name="connsiteY150" fmla="*/ 1256579 h 1383677"/>
              <a:gd name="connsiteX151" fmla="*/ 1034041 w 1365148"/>
              <a:gd name="connsiteY151" fmla="*/ 1237352 h 1383677"/>
              <a:gd name="connsiteX152" fmla="*/ 1022012 w 1365148"/>
              <a:gd name="connsiteY152" fmla="*/ 1230154 h 1383677"/>
              <a:gd name="connsiteX153" fmla="*/ 1012448 w 1365148"/>
              <a:gd name="connsiteY153" fmla="*/ 1220589 h 1383677"/>
              <a:gd name="connsiteX154" fmla="*/ 983656 w 1365148"/>
              <a:gd name="connsiteY154" fmla="*/ 1191798 h 1383677"/>
              <a:gd name="connsiteX155" fmla="*/ 969260 w 1365148"/>
              <a:gd name="connsiteY155" fmla="*/ 1177402 h 1383677"/>
              <a:gd name="connsiteX156" fmla="*/ 959695 w 1365148"/>
              <a:gd name="connsiteY156" fmla="*/ 1160541 h 1383677"/>
              <a:gd name="connsiteX157" fmla="*/ 959695 w 1365148"/>
              <a:gd name="connsiteY157" fmla="*/ 1155808 h 1383677"/>
              <a:gd name="connsiteX158" fmla="*/ 962062 w 1365148"/>
              <a:gd name="connsiteY158" fmla="*/ 1153343 h 1383677"/>
              <a:gd name="connsiteX159" fmla="*/ 981289 w 1365148"/>
              <a:gd name="connsiteY159" fmla="*/ 1153343 h 1383677"/>
              <a:gd name="connsiteX160" fmla="*/ 988487 w 1365148"/>
              <a:gd name="connsiteY160" fmla="*/ 1158174 h 1383677"/>
              <a:gd name="connsiteX161" fmla="*/ 998052 w 1365148"/>
              <a:gd name="connsiteY161" fmla="*/ 1163006 h 1383677"/>
              <a:gd name="connsiteX162" fmla="*/ 1014814 w 1365148"/>
              <a:gd name="connsiteY162" fmla="*/ 1174937 h 1383677"/>
              <a:gd name="connsiteX163" fmla="*/ 1029210 w 1365148"/>
              <a:gd name="connsiteY163" fmla="*/ 1186966 h 1383677"/>
              <a:gd name="connsiteX164" fmla="*/ 1046071 w 1365148"/>
              <a:gd name="connsiteY164" fmla="*/ 1201362 h 1383677"/>
              <a:gd name="connsiteX165" fmla="*/ 1055635 w 1365148"/>
              <a:gd name="connsiteY165" fmla="*/ 1208560 h 1383677"/>
              <a:gd name="connsiteX166" fmla="*/ 1067665 w 1365148"/>
              <a:gd name="connsiteY166" fmla="*/ 1210926 h 1383677"/>
              <a:gd name="connsiteX167" fmla="*/ 1074863 w 1365148"/>
              <a:gd name="connsiteY167" fmla="*/ 1210926 h 1383677"/>
              <a:gd name="connsiteX168" fmla="*/ 1103655 w 1365148"/>
              <a:gd name="connsiteY168" fmla="*/ 1189332 h 1383677"/>
              <a:gd name="connsiteX169" fmla="*/ 1129981 w 1365148"/>
              <a:gd name="connsiteY169" fmla="*/ 1167739 h 1383677"/>
              <a:gd name="connsiteX170" fmla="*/ 1118050 w 1365148"/>
              <a:gd name="connsiteY170" fmla="*/ 1165372 h 1383677"/>
              <a:gd name="connsiteX171" fmla="*/ 1106021 w 1365148"/>
              <a:gd name="connsiteY171" fmla="*/ 1160541 h 1383677"/>
              <a:gd name="connsiteX172" fmla="*/ 1086794 w 1365148"/>
              <a:gd name="connsiteY172" fmla="*/ 1150976 h 1383677"/>
              <a:gd name="connsiteX173" fmla="*/ 1070031 w 1365148"/>
              <a:gd name="connsiteY173" fmla="*/ 1143778 h 1383677"/>
              <a:gd name="connsiteX174" fmla="*/ 1053269 w 1365148"/>
              <a:gd name="connsiteY174" fmla="*/ 1131749 h 1383677"/>
              <a:gd name="connsiteX175" fmla="*/ 1038873 w 1365148"/>
              <a:gd name="connsiteY175" fmla="*/ 1117353 h 1383677"/>
              <a:gd name="connsiteX176" fmla="*/ 1031675 w 1365148"/>
              <a:gd name="connsiteY176" fmla="*/ 1107789 h 1383677"/>
              <a:gd name="connsiteX177" fmla="*/ 1029210 w 1365148"/>
              <a:gd name="connsiteY177" fmla="*/ 1100591 h 1383677"/>
              <a:gd name="connsiteX178" fmla="*/ 1031675 w 1365148"/>
              <a:gd name="connsiteY178" fmla="*/ 1095759 h 1383677"/>
              <a:gd name="connsiteX179" fmla="*/ 1036408 w 1365148"/>
              <a:gd name="connsiteY179" fmla="*/ 1093393 h 1383677"/>
              <a:gd name="connsiteX180" fmla="*/ 1053269 w 1365148"/>
              <a:gd name="connsiteY180" fmla="*/ 1093393 h 1383677"/>
              <a:gd name="connsiteX181" fmla="*/ 1067665 w 1365148"/>
              <a:gd name="connsiteY181" fmla="*/ 1100591 h 1383677"/>
              <a:gd name="connsiteX182" fmla="*/ 1084427 w 1365148"/>
              <a:gd name="connsiteY182" fmla="*/ 1110155 h 1383677"/>
              <a:gd name="connsiteX183" fmla="*/ 1101190 w 1365148"/>
              <a:gd name="connsiteY183" fmla="*/ 1117353 h 1383677"/>
              <a:gd name="connsiteX184" fmla="*/ 1120417 w 1365148"/>
              <a:gd name="connsiteY184" fmla="*/ 1122184 h 1383677"/>
              <a:gd name="connsiteX185" fmla="*/ 1129981 w 1365148"/>
              <a:gd name="connsiteY185" fmla="*/ 1124551 h 1383677"/>
              <a:gd name="connsiteX186" fmla="*/ 1142011 w 1365148"/>
              <a:gd name="connsiteY186" fmla="*/ 1124551 h 1383677"/>
              <a:gd name="connsiteX187" fmla="*/ 1154040 w 1365148"/>
              <a:gd name="connsiteY187" fmla="*/ 1127016 h 1383677"/>
              <a:gd name="connsiteX188" fmla="*/ 1165971 w 1365148"/>
              <a:gd name="connsiteY188" fmla="*/ 1131749 h 1383677"/>
              <a:gd name="connsiteX189" fmla="*/ 1187565 w 1365148"/>
              <a:gd name="connsiteY189" fmla="*/ 1107789 h 1383677"/>
              <a:gd name="connsiteX190" fmla="*/ 1182832 w 1365148"/>
              <a:gd name="connsiteY190" fmla="*/ 1105422 h 1383677"/>
              <a:gd name="connsiteX191" fmla="*/ 1158773 w 1365148"/>
              <a:gd name="connsiteY191" fmla="*/ 1088561 h 1383677"/>
              <a:gd name="connsiteX192" fmla="*/ 1132446 w 1365148"/>
              <a:gd name="connsiteY192" fmla="*/ 1074165 h 1383677"/>
              <a:gd name="connsiteX193" fmla="*/ 1110853 w 1365148"/>
              <a:gd name="connsiteY193" fmla="*/ 1064601 h 1383677"/>
              <a:gd name="connsiteX194" fmla="*/ 1101190 w 1365148"/>
              <a:gd name="connsiteY194" fmla="*/ 1057403 h 1383677"/>
              <a:gd name="connsiteX195" fmla="*/ 1091625 w 1365148"/>
              <a:gd name="connsiteY195" fmla="*/ 1052571 h 1383677"/>
              <a:gd name="connsiteX196" fmla="*/ 1089259 w 1365148"/>
              <a:gd name="connsiteY196" fmla="*/ 1050205 h 1383677"/>
              <a:gd name="connsiteX197" fmla="*/ 1091625 w 1365148"/>
              <a:gd name="connsiteY197" fmla="*/ 1045373 h 1383677"/>
              <a:gd name="connsiteX198" fmla="*/ 1093992 w 1365148"/>
              <a:gd name="connsiteY198" fmla="*/ 1043007 h 1383677"/>
              <a:gd name="connsiteX199" fmla="*/ 1122784 w 1365148"/>
              <a:gd name="connsiteY199" fmla="*/ 1043007 h 1383677"/>
              <a:gd name="connsiteX200" fmla="*/ 1154040 w 1365148"/>
              <a:gd name="connsiteY200" fmla="*/ 1050205 h 1383677"/>
              <a:gd name="connsiteX201" fmla="*/ 1180367 w 1365148"/>
              <a:gd name="connsiteY201" fmla="*/ 1062234 h 1383677"/>
              <a:gd name="connsiteX202" fmla="*/ 1192397 w 1365148"/>
              <a:gd name="connsiteY202" fmla="*/ 1071799 h 1383677"/>
              <a:gd name="connsiteX203" fmla="*/ 1204426 w 1365148"/>
              <a:gd name="connsiteY203" fmla="*/ 1078997 h 1383677"/>
              <a:gd name="connsiteX204" fmla="*/ 1206792 w 1365148"/>
              <a:gd name="connsiteY204" fmla="*/ 1081363 h 1383677"/>
              <a:gd name="connsiteX205" fmla="*/ 1211624 w 1365148"/>
              <a:gd name="connsiteY205" fmla="*/ 1074165 h 1383677"/>
              <a:gd name="connsiteX206" fmla="*/ 1237951 w 1365148"/>
              <a:gd name="connsiteY206" fmla="*/ 1033443 h 1383677"/>
              <a:gd name="connsiteX207" fmla="*/ 1213990 w 1365148"/>
              <a:gd name="connsiteY207" fmla="*/ 1026245 h 1383677"/>
              <a:gd name="connsiteX208" fmla="*/ 1194763 w 1365148"/>
              <a:gd name="connsiteY208" fmla="*/ 1016582 h 1383677"/>
              <a:gd name="connsiteX209" fmla="*/ 1173169 w 1365148"/>
              <a:gd name="connsiteY209" fmla="*/ 1002186 h 1383677"/>
              <a:gd name="connsiteX210" fmla="*/ 1165971 w 1365148"/>
              <a:gd name="connsiteY210" fmla="*/ 992621 h 1383677"/>
              <a:gd name="connsiteX211" fmla="*/ 1163605 w 1365148"/>
              <a:gd name="connsiteY211" fmla="*/ 987790 h 1383677"/>
              <a:gd name="connsiteX212" fmla="*/ 1163605 w 1365148"/>
              <a:gd name="connsiteY212" fmla="*/ 983057 h 1383677"/>
              <a:gd name="connsiteX213" fmla="*/ 1165971 w 1365148"/>
              <a:gd name="connsiteY213" fmla="*/ 978225 h 1383677"/>
              <a:gd name="connsiteX214" fmla="*/ 1168436 w 1365148"/>
              <a:gd name="connsiteY214" fmla="*/ 975859 h 1383677"/>
              <a:gd name="connsiteX215" fmla="*/ 1178001 w 1365148"/>
              <a:gd name="connsiteY215" fmla="*/ 975859 h 1383677"/>
              <a:gd name="connsiteX216" fmla="*/ 1194763 w 1365148"/>
              <a:gd name="connsiteY216" fmla="*/ 980592 h 1383677"/>
              <a:gd name="connsiteX217" fmla="*/ 1226020 w 1365148"/>
              <a:gd name="connsiteY217" fmla="*/ 990255 h 1383677"/>
              <a:gd name="connsiteX218" fmla="*/ 1257178 w 1365148"/>
              <a:gd name="connsiteY218" fmla="*/ 994988 h 1383677"/>
              <a:gd name="connsiteX219" fmla="*/ 1273941 w 1365148"/>
              <a:gd name="connsiteY219" fmla="*/ 956632 h 1383677"/>
              <a:gd name="connsiteX220" fmla="*/ 1242782 w 1365148"/>
              <a:gd name="connsiteY220" fmla="*/ 947067 h 1383677"/>
              <a:gd name="connsiteX221" fmla="*/ 1201961 w 1365148"/>
              <a:gd name="connsiteY221" fmla="*/ 932671 h 1383677"/>
              <a:gd name="connsiteX222" fmla="*/ 1185199 w 1365148"/>
              <a:gd name="connsiteY222" fmla="*/ 923008 h 1383677"/>
              <a:gd name="connsiteX223" fmla="*/ 1168436 w 1365148"/>
              <a:gd name="connsiteY223" fmla="*/ 913444 h 1383677"/>
              <a:gd name="connsiteX224" fmla="*/ 1165971 w 1365148"/>
              <a:gd name="connsiteY224" fmla="*/ 911077 h 1383677"/>
              <a:gd name="connsiteX225" fmla="*/ 1165971 w 1365148"/>
              <a:gd name="connsiteY225" fmla="*/ 908612 h 1383677"/>
              <a:gd name="connsiteX226" fmla="*/ 1168436 w 1365148"/>
              <a:gd name="connsiteY226" fmla="*/ 906246 h 1383677"/>
              <a:gd name="connsiteX227" fmla="*/ 1190030 w 1365148"/>
              <a:gd name="connsiteY227" fmla="*/ 903880 h 1383677"/>
              <a:gd name="connsiteX228" fmla="*/ 1211624 w 1365148"/>
              <a:gd name="connsiteY228" fmla="*/ 903880 h 1383677"/>
              <a:gd name="connsiteX229" fmla="*/ 1230753 w 1365148"/>
              <a:gd name="connsiteY229" fmla="*/ 908612 h 1383677"/>
              <a:gd name="connsiteX230" fmla="*/ 1249980 w 1365148"/>
              <a:gd name="connsiteY230" fmla="*/ 913444 h 1383677"/>
              <a:gd name="connsiteX231" fmla="*/ 1269208 w 1365148"/>
              <a:gd name="connsiteY231" fmla="*/ 915810 h 1383677"/>
              <a:gd name="connsiteX232" fmla="*/ 1285970 w 1365148"/>
              <a:gd name="connsiteY232" fmla="*/ 920642 h 1383677"/>
              <a:gd name="connsiteX233" fmla="*/ 1300366 w 1365148"/>
              <a:gd name="connsiteY233" fmla="*/ 875088 h 1383677"/>
              <a:gd name="connsiteX234" fmla="*/ 1271574 w 1365148"/>
              <a:gd name="connsiteY234" fmla="*/ 877454 h 1383677"/>
              <a:gd name="connsiteX235" fmla="*/ 1245149 w 1365148"/>
              <a:gd name="connsiteY235" fmla="*/ 879821 h 1383677"/>
              <a:gd name="connsiteX236" fmla="*/ 1230753 w 1365148"/>
              <a:gd name="connsiteY236" fmla="*/ 877454 h 1383677"/>
              <a:gd name="connsiteX237" fmla="*/ 1216357 w 1365148"/>
              <a:gd name="connsiteY237" fmla="*/ 872623 h 1383677"/>
              <a:gd name="connsiteX238" fmla="*/ 1190030 w 1365148"/>
              <a:gd name="connsiteY238" fmla="*/ 863058 h 1383677"/>
              <a:gd name="connsiteX239" fmla="*/ 1187565 w 1365148"/>
              <a:gd name="connsiteY239" fmla="*/ 860692 h 1383677"/>
              <a:gd name="connsiteX240" fmla="*/ 1187565 w 1365148"/>
              <a:gd name="connsiteY240" fmla="*/ 858227 h 1383677"/>
              <a:gd name="connsiteX241" fmla="*/ 1190030 w 1365148"/>
              <a:gd name="connsiteY241" fmla="*/ 855860 h 1383677"/>
              <a:gd name="connsiteX242" fmla="*/ 1192397 w 1365148"/>
              <a:gd name="connsiteY242" fmla="*/ 855860 h 1383677"/>
              <a:gd name="connsiteX243" fmla="*/ 1209159 w 1365148"/>
              <a:gd name="connsiteY243" fmla="*/ 853494 h 1383677"/>
              <a:gd name="connsiteX244" fmla="*/ 1223555 w 1365148"/>
              <a:gd name="connsiteY244" fmla="*/ 851029 h 1383677"/>
              <a:gd name="connsiteX245" fmla="*/ 1254812 w 1365148"/>
              <a:gd name="connsiteY245" fmla="*/ 843831 h 1383677"/>
              <a:gd name="connsiteX246" fmla="*/ 1281139 w 1365148"/>
              <a:gd name="connsiteY246" fmla="*/ 839098 h 1383677"/>
              <a:gd name="connsiteX247" fmla="*/ 1295535 w 1365148"/>
              <a:gd name="connsiteY247" fmla="*/ 836633 h 1383677"/>
              <a:gd name="connsiteX248" fmla="*/ 1307564 w 1365148"/>
              <a:gd name="connsiteY248" fmla="*/ 836633 h 1383677"/>
              <a:gd name="connsiteX249" fmla="*/ 1317128 w 1365148"/>
              <a:gd name="connsiteY249" fmla="*/ 788712 h 1383677"/>
              <a:gd name="connsiteX250" fmla="*/ 1300366 w 1365148"/>
              <a:gd name="connsiteY250" fmla="*/ 788712 h 1383677"/>
              <a:gd name="connsiteX251" fmla="*/ 1262010 w 1365148"/>
              <a:gd name="connsiteY251" fmla="*/ 791079 h 1383677"/>
              <a:gd name="connsiteX252" fmla="*/ 1226020 w 1365148"/>
              <a:gd name="connsiteY252" fmla="*/ 793445 h 1383677"/>
              <a:gd name="connsiteX253" fmla="*/ 1209159 w 1365148"/>
              <a:gd name="connsiteY253" fmla="*/ 791079 h 1383677"/>
              <a:gd name="connsiteX254" fmla="*/ 1192397 w 1365148"/>
              <a:gd name="connsiteY254" fmla="*/ 786247 h 1383677"/>
              <a:gd name="connsiteX255" fmla="*/ 1190030 w 1365148"/>
              <a:gd name="connsiteY255" fmla="*/ 783881 h 1383677"/>
              <a:gd name="connsiteX256" fmla="*/ 1192397 w 1365148"/>
              <a:gd name="connsiteY256" fmla="*/ 781514 h 1383677"/>
              <a:gd name="connsiteX257" fmla="*/ 1211624 w 1365148"/>
              <a:gd name="connsiteY257" fmla="*/ 774316 h 1383677"/>
              <a:gd name="connsiteX258" fmla="*/ 1230753 w 1365148"/>
              <a:gd name="connsiteY258" fmla="*/ 767118 h 1383677"/>
              <a:gd name="connsiteX259" fmla="*/ 1273941 w 1365148"/>
              <a:gd name="connsiteY259" fmla="*/ 759920 h 1383677"/>
              <a:gd name="connsiteX260" fmla="*/ 1295535 w 1365148"/>
              <a:gd name="connsiteY260" fmla="*/ 755089 h 1383677"/>
              <a:gd name="connsiteX261" fmla="*/ 1319594 w 1365148"/>
              <a:gd name="connsiteY261" fmla="*/ 755089 h 1383677"/>
              <a:gd name="connsiteX262" fmla="*/ 1321960 w 1365148"/>
              <a:gd name="connsiteY262" fmla="*/ 704703 h 1383677"/>
              <a:gd name="connsiteX263" fmla="*/ 1295535 w 1365148"/>
              <a:gd name="connsiteY263" fmla="*/ 711901 h 1383677"/>
              <a:gd name="connsiteX264" fmla="*/ 1271574 w 1365148"/>
              <a:gd name="connsiteY264" fmla="*/ 719099 h 1383677"/>
              <a:gd name="connsiteX265" fmla="*/ 1247614 w 1365148"/>
              <a:gd name="connsiteY265" fmla="*/ 723931 h 1383677"/>
              <a:gd name="connsiteX266" fmla="*/ 1221188 w 1365148"/>
              <a:gd name="connsiteY266" fmla="*/ 721466 h 1383677"/>
              <a:gd name="connsiteX267" fmla="*/ 1218822 w 1365148"/>
              <a:gd name="connsiteY267" fmla="*/ 719099 h 1383677"/>
              <a:gd name="connsiteX268" fmla="*/ 1216357 w 1365148"/>
              <a:gd name="connsiteY268" fmla="*/ 716733 h 1383677"/>
              <a:gd name="connsiteX269" fmla="*/ 1216357 w 1365148"/>
              <a:gd name="connsiteY269" fmla="*/ 714268 h 1383677"/>
              <a:gd name="connsiteX270" fmla="*/ 1218822 w 1365148"/>
              <a:gd name="connsiteY270" fmla="*/ 709535 h 1383677"/>
              <a:gd name="connsiteX271" fmla="*/ 1230753 w 1365148"/>
              <a:gd name="connsiteY271" fmla="*/ 702337 h 1383677"/>
              <a:gd name="connsiteX272" fmla="*/ 1245149 w 1365148"/>
              <a:gd name="connsiteY272" fmla="*/ 695139 h 1383677"/>
              <a:gd name="connsiteX273" fmla="*/ 1271574 w 1365148"/>
              <a:gd name="connsiteY273" fmla="*/ 683109 h 1383677"/>
              <a:gd name="connsiteX274" fmla="*/ 1319594 w 1365148"/>
              <a:gd name="connsiteY274" fmla="*/ 663882 h 1383677"/>
              <a:gd name="connsiteX275" fmla="*/ 1314762 w 1365148"/>
              <a:gd name="connsiteY275" fmla="*/ 625526 h 1383677"/>
              <a:gd name="connsiteX276" fmla="*/ 1298000 w 1365148"/>
              <a:gd name="connsiteY276" fmla="*/ 635090 h 1383677"/>
              <a:gd name="connsiteX277" fmla="*/ 1281139 w 1365148"/>
              <a:gd name="connsiteY277" fmla="*/ 642288 h 1383677"/>
              <a:gd name="connsiteX278" fmla="*/ 1252347 w 1365148"/>
              <a:gd name="connsiteY278" fmla="*/ 649486 h 1383677"/>
              <a:gd name="connsiteX279" fmla="*/ 1237951 w 1365148"/>
              <a:gd name="connsiteY279" fmla="*/ 651951 h 1383677"/>
              <a:gd name="connsiteX280" fmla="*/ 1223555 w 1365148"/>
              <a:gd name="connsiteY280" fmla="*/ 649486 h 1383677"/>
              <a:gd name="connsiteX281" fmla="*/ 1221188 w 1365148"/>
              <a:gd name="connsiteY281" fmla="*/ 647120 h 1383677"/>
              <a:gd name="connsiteX282" fmla="*/ 1221188 w 1365148"/>
              <a:gd name="connsiteY282" fmla="*/ 642288 h 1383677"/>
              <a:gd name="connsiteX283" fmla="*/ 1230753 w 1365148"/>
              <a:gd name="connsiteY283" fmla="*/ 635090 h 1383677"/>
              <a:gd name="connsiteX284" fmla="*/ 1242782 w 1365148"/>
              <a:gd name="connsiteY284" fmla="*/ 625526 h 1383677"/>
              <a:gd name="connsiteX285" fmla="*/ 1269208 w 1365148"/>
              <a:gd name="connsiteY285" fmla="*/ 611130 h 1383677"/>
              <a:gd name="connsiteX286" fmla="*/ 1288337 w 1365148"/>
              <a:gd name="connsiteY286" fmla="*/ 596734 h 1383677"/>
              <a:gd name="connsiteX287" fmla="*/ 1298000 w 1365148"/>
              <a:gd name="connsiteY287" fmla="*/ 591903 h 1383677"/>
              <a:gd name="connsiteX288" fmla="*/ 1307564 w 1365148"/>
              <a:gd name="connsiteY288" fmla="*/ 587170 h 1383677"/>
              <a:gd name="connsiteX289" fmla="*/ 1298000 w 1365148"/>
              <a:gd name="connsiteY289" fmla="*/ 546348 h 1383677"/>
              <a:gd name="connsiteX290" fmla="*/ 1285970 w 1365148"/>
              <a:gd name="connsiteY290" fmla="*/ 560744 h 1383677"/>
              <a:gd name="connsiteX291" fmla="*/ 1271574 w 1365148"/>
              <a:gd name="connsiteY291" fmla="*/ 572774 h 1383677"/>
              <a:gd name="connsiteX292" fmla="*/ 1262010 w 1365148"/>
              <a:gd name="connsiteY292" fmla="*/ 579972 h 1383677"/>
              <a:gd name="connsiteX293" fmla="*/ 1252347 w 1365148"/>
              <a:gd name="connsiteY293" fmla="*/ 587170 h 1383677"/>
              <a:gd name="connsiteX294" fmla="*/ 1240416 w 1365148"/>
              <a:gd name="connsiteY294" fmla="*/ 591903 h 1383677"/>
              <a:gd name="connsiteX295" fmla="*/ 1235584 w 1365148"/>
              <a:gd name="connsiteY295" fmla="*/ 591903 h 1383677"/>
              <a:gd name="connsiteX296" fmla="*/ 1230753 w 1365148"/>
              <a:gd name="connsiteY296" fmla="*/ 589536 h 1383677"/>
              <a:gd name="connsiteX297" fmla="*/ 1226020 w 1365148"/>
              <a:gd name="connsiteY297" fmla="*/ 584803 h 1383677"/>
              <a:gd name="connsiteX298" fmla="*/ 1226020 w 1365148"/>
              <a:gd name="connsiteY298" fmla="*/ 579972 h 1383677"/>
              <a:gd name="connsiteX299" fmla="*/ 1228386 w 1365148"/>
              <a:gd name="connsiteY299" fmla="*/ 575140 h 1383677"/>
              <a:gd name="connsiteX300" fmla="*/ 1230753 w 1365148"/>
              <a:gd name="connsiteY300" fmla="*/ 570407 h 1383677"/>
              <a:gd name="connsiteX301" fmla="*/ 1237951 w 1365148"/>
              <a:gd name="connsiteY301" fmla="*/ 560744 h 1383677"/>
              <a:gd name="connsiteX302" fmla="*/ 1245149 w 1365148"/>
              <a:gd name="connsiteY302" fmla="*/ 553546 h 1383677"/>
              <a:gd name="connsiteX303" fmla="*/ 1266743 w 1365148"/>
              <a:gd name="connsiteY303" fmla="*/ 534418 h 1383677"/>
              <a:gd name="connsiteX304" fmla="*/ 1276406 w 1365148"/>
              <a:gd name="connsiteY304" fmla="*/ 522388 h 1383677"/>
              <a:gd name="connsiteX305" fmla="*/ 1281139 w 1365148"/>
              <a:gd name="connsiteY305" fmla="*/ 520022 h 1383677"/>
              <a:gd name="connsiteX306" fmla="*/ 1288337 w 1365148"/>
              <a:gd name="connsiteY306" fmla="*/ 517557 h 1383677"/>
              <a:gd name="connsiteX307" fmla="*/ 1271574 w 1365148"/>
              <a:gd name="connsiteY307" fmla="*/ 476834 h 1383677"/>
              <a:gd name="connsiteX308" fmla="*/ 1264376 w 1365148"/>
              <a:gd name="connsiteY308" fmla="*/ 484032 h 1383677"/>
              <a:gd name="connsiteX309" fmla="*/ 1249980 w 1365148"/>
              <a:gd name="connsiteY309" fmla="*/ 493596 h 1383677"/>
              <a:gd name="connsiteX310" fmla="*/ 1237951 w 1365148"/>
              <a:gd name="connsiteY310" fmla="*/ 503161 h 1383677"/>
              <a:gd name="connsiteX311" fmla="*/ 1230753 w 1365148"/>
              <a:gd name="connsiteY311" fmla="*/ 507992 h 1383677"/>
              <a:gd name="connsiteX312" fmla="*/ 1226020 w 1365148"/>
              <a:gd name="connsiteY312" fmla="*/ 510359 h 1383677"/>
              <a:gd name="connsiteX313" fmla="*/ 1218822 w 1365148"/>
              <a:gd name="connsiteY313" fmla="*/ 507992 h 1383677"/>
              <a:gd name="connsiteX314" fmla="*/ 1216357 w 1365148"/>
              <a:gd name="connsiteY314" fmla="*/ 503161 h 1383677"/>
              <a:gd name="connsiteX315" fmla="*/ 1213990 w 1365148"/>
              <a:gd name="connsiteY315" fmla="*/ 498428 h 1383677"/>
              <a:gd name="connsiteX316" fmla="*/ 1213990 w 1365148"/>
              <a:gd name="connsiteY316" fmla="*/ 491230 h 1383677"/>
              <a:gd name="connsiteX317" fmla="*/ 1218822 w 1365148"/>
              <a:gd name="connsiteY317" fmla="*/ 481567 h 1383677"/>
              <a:gd name="connsiteX318" fmla="*/ 1226020 w 1365148"/>
              <a:gd name="connsiteY318" fmla="*/ 472002 h 1383677"/>
              <a:gd name="connsiteX319" fmla="*/ 1235584 w 1365148"/>
              <a:gd name="connsiteY319" fmla="*/ 462438 h 1383677"/>
              <a:gd name="connsiteX320" fmla="*/ 1245149 w 1365148"/>
              <a:gd name="connsiteY320" fmla="*/ 455240 h 1383677"/>
              <a:gd name="connsiteX321" fmla="*/ 1252347 w 1365148"/>
              <a:gd name="connsiteY321" fmla="*/ 452775 h 1383677"/>
              <a:gd name="connsiteX322" fmla="*/ 1259545 w 1365148"/>
              <a:gd name="connsiteY322" fmla="*/ 450409 h 1383677"/>
              <a:gd name="connsiteX323" fmla="*/ 1245149 w 1365148"/>
              <a:gd name="connsiteY323" fmla="*/ 423983 h 1383677"/>
              <a:gd name="connsiteX324" fmla="*/ 1235584 w 1365148"/>
              <a:gd name="connsiteY324" fmla="*/ 431181 h 1383677"/>
              <a:gd name="connsiteX325" fmla="*/ 1226020 w 1365148"/>
              <a:gd name="connsiteY325" fmla="*/ 433646 h 1383677"/>
              <a:gd name="connsiteX326" fmla="*/ 1216357 w 1365148"/>
              <a:gd name="connsiteY326" fmla="*/ 436013 h 1383677"/>
              <a:gd name="connsiteX327" fmla="*/ 1211624 w 1365148"/>
              <a:gd name="connsiteY327" fmla="*/ 433646 h 1383677"/>
              <a:gd name="connsiteX328" fmla="*/ 1206792 w 1365148"/>
              <a:gd name="connsiteY328" fmla="*/ 431181 h 1383677"/>
              <a:gd name="connsiteX329" fmla="*/ 1204426 w 1365148"/>
              <a:gd name="connsiteY329" fmla="*/ 421617 h 1383677"/>
              <a:gd name="connsiteX330" fmla="*/ 1204426 w 1365148"/>
              <a:gd name="connsiteY330" fmla="*/ 414419 h 1383677"/>
              <a:gd name="connsiteX331" fmla="*/ 1209159 w 1365148"/>
              <a:gd name="connsiteY331" fmla="*/ 409587 h 1383677"/>
              <a:gd name="connsiteX332" fmla="*/ 1216357 w 1365148"/>
              <a:gd name="connsiteY332" fmla="*/ 402389 h 1383677"/>
              <a:gd name="connsiteX333" fmla="*/ 1226020 w 1365148"/>
              <a:gd name="connsiteY333" fmla="*/ 392825 h 1383677"/>
              <a:gd name="connsiteX334" fmla="*/ 1211624 w 1365148"/>
              <a:gd name="connsiteY334" fmla="*/ 371231 h 1383677"/>
              <a:gd name="connsiteX335" fmla="*/ 1206792 w 1365148"/>
              <a:gd name="connsiteY335" fmla="*/ 376063 h 1383677"/>
              <a:gd name="connsiteX336" fmla="*/ 1197228 w 1365148"/>
              <a:gd name="connsiteY336" fmla="*/ 380796 h 1383677"/>
              <a:gd name="connsiteX337" fmla="*/ 1180367 w 1365148"/>
              <a:gd name="connsiteY337" fmla="*/ 380796 h 1383677"/>
              <a:gd name="connsiteX338" fmla="*/ 1175634 w 1365148"/>
              <a:gd name="connsiteY338" fmla="*/ 378429 h 1383677"/>
              <a:gd name="connsiteX339" fmla="*/ 1173169 w 1365148"/>
              <a:gd name="connsiteY339" fmla="*/ 373598 h 1383677"/>
              <a:gd name="connsiteX340" fmla="*/ 1175634 w 1365148"/>
              <a:gd name="connsiteY340" fmla="*/ 364033 h 1383677"/>
              <a:gd name="connsiteX341" fmla="*/ 1178001 w 1365148"/>
              <a:gd name="connsiteY341" fmla="*/ 356835 h 1383677"/>
              <a:gd name="connsiteX342" fmla="*/ 1190030 w 1365148"/>
              <a:gd name="connsiteY342" fmla="*/ 344806 h 1383677"/>
              <a:gd name="connsiteX343" fmla="*/ 1192397 w 1365148"/>
              <a:gd name="connsiteY343" fmla="*/ 340073 h 1383677"/>
              <a:gd name="connsiteX344" fmla="*/ 1173169 w 1365148"/>
              <a:gd name="connsiteY344" fmla="*/ 316014 h 1383677"/>
              <a:gd name="connsiteX345" fmla="*/ 1163605 w 1365148"/>
              <a:gd name="connsiteY345" fmla="*/ 320846 h 1383677"/>
              <a:gd name="connsiteX346" fmla="*/ 1154040 w 1365148"/>
              <a:gd name="connsiteY346" fmla="*/ 328043 h 1383677"/>
              <a:gd name="connsiteX347" fmla="*/ 1142011 w 1365148"/>
              <a:gd name="connsiteY347" fmla="*/ 328043 h 1383677"/>
              <a:gd name="connsiteX348" fmla="*/ 1139644 w 1365148"/>
              <a:gd name="connsiteY348" fmla="*/ 323212 h 1383677"/>
              <a:gd name="connsiteX349" fmla="*/ 1137179 w 1365148"/>
              <a:gd name="connsiteY349" fmla="*/ 316014 h 1383677"/>
              <a:gd name="connsiteX350" fmla="*/ 1142011 w 1365148"/>
              <a:gd name="connsiteY350" fmla="*/ 308816 h 1383677"/>
              <a:gd name="connsiteX351" fmla="*/ 1146842 w 1365148"/>
              <a:gd name="connsiteY351" fmla="*/ 301618 h 1383677"/>
              <a:gd name="connsiteX352" fmla="*/ 1156407 w 1365148"/>
              <a:gd name="connsiteY352" fmla="*/ 294420 h 1383677"/>
              <a:gd name="connsiteX353" fmla="*/ 1144377 w 1365148"/>
              <a:gd name="connsiteY353" fmla="*/ 280024 h 1383677"/>
              <a:gd name="connsiteX354" fmla="*/ 1137179 w 1365148"/>
              <a:gd name="connsiteY354" fmla="*/ 284856 h 1383677"/>
              <a:gd name="connsiteX355" fmla="*/ 1129981 w 1365148"/>
              <a:gd name="connsiteY355" fmla="*/ 289687 h 1383677"/>
              <a:gd name="connsiteX356" fmla="*/ 1120417 w 1365148"/>
              <a:gd name="connsiteY356" fmla="*/ 289687 h 1383677"/>
              <a:gd name="connsiteX357" fmla="*/ 1115586 w 1365148"/>
              <a:gd name="connsiteY357" fmla="*/ 287222 h 1383677"/>
              <a:gd name="connsiteX358" fmla="*/ 1110853 w 1365148"/>
              <a:gd name="connsiteY358" fmla="*/ 287222 h 1383677"/>
              <a:gd name="connsiteX359" fmla="*/ 1110853 w 1365148"/>
              <a:gd name="connsiteY359" fmla="*/ 282489 h 1383677"/>
              <a:gd name="connsiteX360" fmla="*/ 1113219 w 1365148"/>
              <a:gd name="connsiteY360" fmla="*/ 280024 h 1383677"/>
              <a:gd name="connsiteX361" fmla="*/ 1113219 w 1365148"/>
              <a:gd name="connsiteY361" fmla="*/ 272826 h 1383677"/>
              <a:gd name="connsiteX362" fmla="*/ 1120417 w 1365148"/>
              <a:gd name="connsiteY362" fmla="*/ 265628 h 1383677"/>
              <a:gd name="connsiteX363" fmla="*/ 1125248 w 1365148"/>
              <a:gd name="connsiteY363" fmla="*/ 260895 h 1383677"/>
              <a:gd name="connsiteX364" fmla="*/ 1098823 w 1365148"/>
              <a:gd name="connsiteY364" fmla="*/ 236837 h 1383677"/>
              <a:gd name="connsiteX365" fmla="*/ 1072398 w 1365148"/>
              <a:gd name="connsiteY365" fmla="*/ 215243 h 1383677"/>
              <a:gd name="connsiteX366" fmla="*/ 1046071 w 1365148"/>
              <a:gd name="connsiteY366" fmla="*/ 193649 h 1383677"/>
              <a:gd name="connsiteX367" fmla="*/ 1017279 w 1365148"/>
              <a:gd name="connsiteY367" fmla="*/ 172055 h 1383677"/>
              <a:gd name="connsiteX368" fmla="*/ 981289 w 1365148"/>
              <a:gd name="connsiteY368" fmla="*/ 150461 h 1383677"/>
              <a:gd name="connsiteX369" fmla="*/ 942834 w 1365148"/>
              <a:gd name="connsiteY369" fmla="*/ 131332 h 1383677"/>
              <a:gd name="connsiteX370" fmla="*/ 904478 w 1365148"/>
              <a:gd name="connsiteY370" fmla="*/ 112105 h 1383677"/>
              <a:gd name="connsiteX371" fmla="*/ 866122 w 1365148"/>
              <a:gd name="connsiteY371" fmla="*/ 95343 h 1383677"/>
              <a:gd name="connsiteX372" fmla="*/ 825300 w 1365148"/>
              <a:gd name="connsiteY372" fmla="*/ 80947 h 1383677"/>
              <a:gd name="connsiteX373" fmla="*/ 784479 w 1365148"/>
              <a:gd name="connsiteY373" fmla="*/ 71284 h 1383677"/>
              <a:gd name="connsiteX374" fmla="*/ 743756 w 1365148"/>
              <a:gd name="connsiteY374" fmla="*/ 64086 h 1383677"/>
              <a:gd name="connsiteX375" fmla="*/ 700569 w 1365148"/>
              <a:gd name="connsiteY375" fmla="*/ 64086 h 1383677"/>
              <a:gd name="connsiteX376" fmla="*/ 698202 w 1365148"/>
              <a:gd name="connsiteY376" fmla="*/ 66551 h 1383677"/>
              <a:gd name="connsiteX377" fmla="*/ 695737 w 1365148"/>
              <a:gd name="connsiteY377" fmla="*/ 68917 h 1383677"/>
              <a:gd name="connsiteX378" fmla="*/ 691004 w 1365148"/>
              <a:gd name="connsiteY378" fmla="*/ 71284 h 1383677"/>
              <a:gd name="connsiteX379" fmla="*/ 686173 w 1365148"/>
              <a:gd name="connsiteY379" fmla="*/ 68917 h 1383677"/>
              <a:gd name="connsiteX380" fmla="*/ 681341 w 1365148"/>
              <a:gd name="connsiteY380" fmla="*/ 64086 h 1383677"/>
              <a:gd name="connsiteX381" fmla="*/ 347412 w 1365148"/>
              <a:gd name="connsiteY381" fmla="*/ 36745 h 1383677"/>
              <a:gd name="connsiteX382" fmla="*/ 347868 w 1365148"/>
              <a:gd name="connsiteY382" fmla="*/ 37759 h 1383677"/>
              <a:gd name="connsiteX383" fmla="*/ 350235 w 1365148"/>
              <a:gd name="connsiteY383" fmla="*/ 44957 h 1383677"/>
              <a:gd name="connsiteX384" fmla="*/ 347868 w 1365148"/>
              <a:gd name="connsiteY384" fmla="*/ 52155 h 1383677"/>
              <a:gd name="connsiteX385" fmla="*/ 345502 w 1365148"/>
              <a:gd name="connsiteY385" fmla="*/ 56888 h 1383677"/>
              <a:gd name="connsiteX386" fmla="*/ 340670 w 1365148"/>
              <a:gd name="connsiteY386" fmla="*/ 59353 h 1383677"/>
              <a:gd name="connsiteX387" fmla="*/ 333472 w 1365148"/>
              <a:gd name="connsiteY387" fmla="*/ 61719 h 1383677"/>
              <a:gd name="connsiteX388" fmla="*/ 326275 w 1365148"/>
              <a:gd name="connsiteY388" fmla="*/ 61719 h 1383677"/>
              <a:gd name="connsiteX389" fmla="*/ 321443 w 1365148"/>
              <a:gd name="connsiteY389" fmla="*/ 56888 h 1383677"/>
              <a:gd name="connsiteX390" fmla="*/ 317144 w 1365148"/>
              <a:gd name="connsiteY390" fmla="*/ 50350 h 1383677"/>
              <a:gd name="connsiteX391" fmla="*/ 347412 w 1365148"/>
              <a:gd name="connsiteY391" fmla="*/ 36745 h 1383677"/>
              <a:gd name="connsiteX392" fmla="*/ 626223 w 1365148"/>
              <a:gd name="connsiteY392" fmla="*/ 30561 h 1383677"/>
              <a:gd name="connsiteX393" fmla="*/ 647816 w 1365148"/>
              <a:gd name="connsiteY393" fmla="*/ 30561 h 1383677"/>
              <a:gd name="connsiteX394" fmla="*/ 669410 w 1365148"/>
              <a:gd name="connsiteY394" fmla="*/ 35294 h 1383677"/>
              <a:gd name="connsiteX395" fmla="*/ 748588 w 1365148"/>
              <a:gd name="connsiteY395" fmla="*/ 35294 h 1383677"/>
              <a:gd name="connsiteX396" fmla="*/ 772548 w 1365148"/>
              <a:gd name="connsiteY396" fmla="*/ 40125 h 1383677"/>
              <a:gd name="connsiteX397" fmla="*/ 825300 w 1365148"/>
              <a:gd name="connsiteY397" fmla="*/ 49690 h 1383677"/>
              <a:gd name="connsiteX398" fmla="*/ 873320 w 1365148"/>
              <a:gd name="connsiteY398" fmla="*/ 64086 h 1383677"/>
              <a:gd name="connsiteX399" fmla="*/ 930904 w 1365148"/>
              <a:gd name="connsiteY399" fmla="*/ 85680 h 1383677"/>
              <a:gd name="connsiteX400" fmla="*/ 988487 w 1365148"/>
              <a:gd name="connsiteY400" fmla="*/ 114471 h 1383677"/>
              <a:gd name="connsiteX401" fmla="*/ 1046071 w 1365148"/>
              <a:gd name="connsiteY401" fmla="*/ 143263 h 1383677"/>
              <a:gd name="connsiteX402" fmla="*/ 1072398 w 1365148"/>
              <a:gd name="connsiteY402" fmla="*/ 160124 h 1383677"/>
              <a:gd name="connsiteX403" fmla="*/ 1096457 w 1365148"/>
              <a:gd name="connsiteY403" fmla="*/ 179253 h 1383677"/>
              <a:gd name="connsiteX404" fmla="*/ 1139644 w 1365148"/>
              <a:gd name="connsiteY404" fmla="*/ 215243 h 1383677"/>
              <a:gd name="connsiteX405" fmla="*/ 1180367 w 1365148"/>
              <a:gd name="connsiteY405" fmla="*/ 253697 h 1383677"/>
              <a:gd name="connsiteX406" fmla="*/ 1218822 w 1365148"/>
              <a:gd name="connsiteY406" fmla="*/ 296885 h 1383677"/>
              <a:gd name="connsiteX407" fmla="*/ 1252347 w 1365148"/>
              <a:gd name="connsiteY407" fmla="*/ 342439 h 1383677"/>
              <a:gd name="connsiteX408" fmla="*/ 1281139 w 1365148"/>
              <a:gd name="connsiteY408" fmla="*/ 392825 h 1383677"/>
              <a:gd name="connsiteX409" fmla="*/ 1307564 w 1365148"/>
              <a:gd name="connsiteY409" fmla="*/ 443211 h 1383677"/>
              <a:gd name="connsiteX410" fmla="*/ 1329158 w 1365148"/>
              <a:gd name="connsiteY410" fmla="*/ 495963 h 1383677"/>
              <a:gd name="connsiteX411" fmla="*/ 1345920 w 1365148"/>
              <a:gd name="connsiteY411" fmla="*/ 548813 h 1383677"/>
              <a:gd name="connsiteX412" fmla="*/ 1355583 w 1365148"/>
              <a:gd name="connsiteY412" fmla="*/ 603932 h 1383677"/>
              <a:gd name="connsiteX413" fmla="*/ 1362781 w 1365148"/>
              <a:gd name="connsiteY413" fmla="*/ 656684 h 1383677"/>
              <a:gd name="connsiteX414" fmla="*/ 1365148 w 1365148"/>
              <a:gd name="connsiteY414" fmla="*/ 711901 h 1383677"/>
              <a:gd name="connsiteX415" fmla="*/ 1362781 w 1365148"/>
              <a:gd name="connsiteY415" fmla="*/ 767118 h 1383677"/>
              <a:gd name="connsiteX416" fmla="*/ 1357950 w 1365148"/>
              <a:gd name="connsiteY416" fmla="*/ 819871 h 1383677"/>
              <a:gd name="connsiteX417" fmla="*/ 1348385 w 1365148"/>
              <a:gd name="connsiteY417" fmla="*/ 872623 h 1383677"/>
              <a:gd name="connsiteX418" fmla="*/ 1333990 w 1365148"/>
              <a:gd name="connsiteY418" fmla="*/ 923008 h 1383677"/>
              <a:gd name="connsiteX419" fmla="*/ 1314762 w 1365148"/>
              <a:gd name="connsiteY419" fmla="*/ 973394 h 1383677"/>
              <a:gd name="connsiteX420" fmla="*/ 1293168 w 1365148"/>
              <a:gd name="connsiteY420" fmla="*/ 1021413 h 1383677"/>
              <a:gd name="connsiteX421" fmla="*/ 1266743 w 1365148"/>
              <a:gd name="connsiteY421" fmla="*/ 1066967 h 1383677"/>
              <a:gd name="connsiteX422" fmla="*/ 1235584 w 1365148"/>
              <a:gd name="connsiteY422" fmla="*/ 1110155 h 1383677"/>
              <a:gd name="connsiteX423" fmla="*/ 1201961 w 1365148"/>
              <a:gd name="connsiteY423" fmla="*/ 1153343 h 1383677"/>
              <a:gd name="connsiteX424" fmla="*/ 1165971 w 1365148"/>
              <a:gd name="connsiteY424" fmla="*/ 1191798 h 1383677"/>
              <a:gd name="connsiteX425" fmla="*/ 1125248 w 1365148"/>
              <a:gd name="connsiteY425" fmla="*/ 1225322 h 1383677"/>
              <a:gd name="connsiteX426" fmla="*/ 1079596 w 1365148"/>
              <a:gd name="connsiteY426" fmla="*/ 1256579 h 1383677"/>
              <a:gd name="connsiteX427" fmla="*/ 1031675 w 1365148"/>
              <a:gd name="connsiteY427" fmla="*/ 1285371 h 1383677"/>
              <a:gd name="connsiteX428" fmla="*/ 990854 w 1365148"/>
              <a:gd name="connsiteY428" fmla="*/ 1306965 h 1383677"/>
              <a:gd name="connsiteX429" fmla="*/ 947666 w 1365148"/>
              <a:gd name="connsiteY429" fmla="*/ 1323727 h 1383677"/>
              <a:gd name="connsiteX430" fmla="*/ 904478 w 1365148"/>
              <a:gd name="connsiteY430" fmla="*/ 1340489 h 1383677"/>
              <a:gd name="connsiteX431" fmla="*/ 858924 w 1365148"/>
              <a:gd name="connsiteY431" fmla="*/ 1352519 h 1383677"/>
              <a:gd name="connsiteX432" fmla="*/ 815736 w 1365148"/>
              <a:gd name="connsiteY432" fmla="*/ 1364548 h 1383677"/>
              <a:gd name="connsiteX433" fmla="*/ 770182 w 1365148"/>
              <a:gd name="connsiteY433" fmla="*/ 1371746 h 1383677"/>
              <a:gd name="connsiteX434" fmla="*/ 724529 w 1365148"/>
              <a:gd name="connsiteY434" fmla="*/ 1378944 h 1383677"/>
              <a:gd name="connsiteX435" fmla="*/ 676608 w 1365148"/>
              <a:gd name="connsiteY435" fmla="*/ 1381311 h 1383677"/>
              <a:gd name="connsiteX436" fmla="*/ 630955 w 1365148"/>
              <a:gd name="connsiteY436" fmla="*/ 1383677 h 1383677"/>
              <a:gd name="connsiteX437" fmla="*/ 585401 w 1365148"/>
              <a:gd name="connsiteY437" fmla="*/ 1381311 h 1383677"/>
              <a:gd name="connsiteX438" fmla="*/ 539847 w 1365148"/>
              <a:gd name="connsiteY438" fmla="*/ 1376479 h 1383677"/>
              <a:gd name="connsiteX439" fmla="*/ 494194 w 1365148"/>
              <a:gd name="connsiteY439" fmla="*/ 1369281 h 1383677"/>
              <a:gd name="connsiteX440" fmla="*/ 448640 w 1365148"/>
              <a:gd name="connsiteY440" fmla="*/ 1359717 h 1383677"/>
              <a:gd name="connsiteX441" fmla="*/ 405452 w 1365148"/>
              <a:gd name="connsiteY441" fmla="*/ 1347687 h 1383677"/>
              <a:gd name="connsiteX442" fmla="*/ 359898 w 1365148"/>
              <a:gd name="connsiteY442" fmla="*/ 1330925 h 1383677"/>
              <a:gd name="connsiteX443" fmla="*/ 319077 w 1365148"/>
              <a:gd name="connsiteY443" fmla="*/ 1314163 h 1383677"/>
              <a:gd name="connsiteX444" fmla="*/ 316710 w 1365148"/>
              <a:gd name="connsiteY444" fmla="*/ 1311698 h 1383677"/>
              <a:gd name="connsiteX445" fmla="*/ 309512 w 1365148"/>
              <a:gd name="connsiteY445" fmla="*/ 1311698 h 1383677"/>
              <a:gd name="connsiteX446" fmla="*/ 304681 w 1365148"/>
              <a:gd name="connsiteY446" fmla="*/ 1306965 h 1383677"/>
              <a:gd name="connsiteX447" fmla="*/ 271057 w 1365148"/>
              <a:gd name="connsiteY447" fmla="*/ 1287737 h 1383677"/>
              <a:gd name="connsiteX448" fmla="*/ 237532 w 1365148"/>
              <a:gd name="connsiteY448" fmla="*/ 1266144 h 1383677"/>
              <a:gd name="connsiteX449" fmla="*/ 208741 w 1365148"/>
              <a:gd name="connsiteY449" fmla="*/ 1242183 h 1383677"/>
              <a:gd name="connsiteX450" fmla="*/ 179949 w 1365148"/>
              <a:gd name="connsiteY450" fmla="*/ 1215758 h 1383677"/>
              <a:gd name="connsiteX451" fmla="*/ 153523 w 1365148"/>
              <a:gd name="connsiteY451" fmla="*/ 1186966 h 1383677"/>
              <a:gd name="connsiteX452" fmla="*/ 127098 w 1365148"/>
              <a:gd name="connsiteY452" fmla="*/ 1155808 h 1383677"/>
              <a:gd name="connsiteX453" fmla="*/ 105504 w 1365148"/>
              <a:gd name="connsiteY453" fmla="*/ 1124551 h 1383677"/>
              <a:gd name="connsiteX454" fmla="*/ 83910 w 1365148"/>
              <a:gd name="connsiteY454" fmla="*/ 1088561 h 1383677"/>
              <a:gd name="connsiteX455" fmla="*/ 67148 w 1365148"/>
              <a:gd name="connsiteY455" fmla="*/ 1055036 h 1383677"/>
              <a:gd name="connsiteX456" fmla="*/ 50385 w 1365148"/>
              <a:gd name="connsiteY456" fmla="*/ 1019047 h 1383677"/>
              <a:gd name="connsiteX457" fmla="*/ 35990 w 1365148"/>
              <a:gd name="connsiteY457" fmla="*/ 980592 h 1383677"/>
              <a:gd name="connsiteX458" fmla="*/ 23960 w 1365148"/>
              <a:gd name="connsiteY458" fmla="*/ 942236 h 1383677"/>
              <a:gd name="connsiteX459" fmla="*/ 14396 w 1365148"/>
              <a:gd name="connsiteY459" fmla="*/ 903880 h 1383677"/>
              <a:gd name="connsiteX460" fmla="*/ 7198 w 1365148"/>
              <a:gd name="connsiteY460" fmla="*/ 865425 h 1383677"/>
              <a:gd name="connsiteX461" fmla="*/ 2366 w 1365148"/>
              <a:gd name="connsiteY461" fmla="*/ 827069 h 1383677"/>
              <a:gd name="connsiteX462" fmla="*/ 0 w 1365148"/>
              <a:gd name="connsiteY462" fmla="*/ 786247 h 1383677"/>
              <a:gd name="connsiteX463" fmla="*/ 0 w 1365148"/>
              <a:gd name="connsiteY463" fmla="*/ 745525 h 1383677"/>
              <a:gd name="connsiteX464" fmla="*/ 0 w 1365148"/>
              <a:gd name="connsiteY464" fmla="*/ 704703 h 1383677"/>
              <a:gd name="connsiteX465" fmla="*/ 4733 w 1365148"/>
              <a:gd name="connsiteY465" fmla="*/ 663882 h 1383677"/>
              <a:gd name="connsiteX466" fmla="*/ 9564 w 1365148"/>
              <a:gd name="connsiteY466" fmla="*/ 623159 h 1383677"/>
              <a:gd name="connsiteX467" fmla="*/ 16762 w 1365148"/>
              <a:gd name="connsiteY467" fmla="*/ 582338 h 1383677"/>
              <a:gd name="connsiteX468" fmla="*/ 28792 w 1365148"/>
              <a:gd name="connsiteY468" fmla="*/ 541616 h 1383677"/>
              <a:gd name="connsiteX469" fmla="*/ 40722 w 1365148"/>
              <a:gd name="connsiteY469" fmla="*/ 500794 h 1383677"/>
              <a:gd name="connsiteX470" fmla="*/ 55118 w 1365148"/>
              <a:gd name="connsiteY470" fmla="*/ 459973 h 1383677"/>
              <a:gd name="connsiteX471" fmla="*/ 71979 w 1365148"/>
              <a:gd name="connsiteY471" fmla="*/ 421617 h 1383677"/>
              <a:gd name="connsiteX472" fmla="*/ 88742 w 1365148"/>
              <a:gd name="connsiteY472" fmla="*/ 385627 h 1383677"/>
              <a:gd name="connsiteX473" fmla="*/ 110336 w 1365148"/>
              <a:gd name="connsiteY473" fmla="*/ 349637 h 1383677"/>
              <a:gd name="connsiteX474" fmla="*/ 134296 w 1365148"/>
              <a:gd name="connsiteY474" fmla="*/ 313648 h 1383677"/>
              <a:gd name="connsiteX475" fmla="*/ 158355 w 1365148"/>
              <a:gd name="connsiteY475" fmla="*/ 280024 h 1383677"/>
              <a:gd name="connsiteX476" fmla="*/ 184682 w 1365148"/>
              <a:gd name="connsiteY476" fmla="*/ 248866 h 1383677"/>
              <a:gd name="connsiteX477" fmla="*/ 213474 w 1365148"/>
              <a:gd name="connsiteY477" fmla="*/ 220074 h 1383677"/>
              <a:gd name="connsiteX478" fmla="*/ 244730 w 1365148"/>
              <a:gd name="connsiteY478" fmla="*/ 191282 h 1383677"/>
              <a:gd name="connsiteX479" fmla="*/ 273522 w 1365148"/>
              <a:gd name="connsiteY479" fmla="*/ 169689 h 1383677"/>
              <a:gd name="connsiteX480" fmla="*/ 302314 w 1365148"/>
              <a:gd name="connsiteY480" fmla="*/ 150461 h 1383677"/>
              <a:gd name="connsiteX481" fmla="*/ 333472 w 1365148"/>
              <a:gd name="connsiteY481" fmla="*/ 133699 h 1383677"/>
              <a:gd name="connsiteX482" fmla="*/ 364631 w 1365148"/>
              <a:gd name="connsiteY482" fmla="*/ 116936 h 1383677"/>
              <a:gd name="connsiteX483" fmla="*/ 427046 w 1365148"/>
              <a:gd name="connsiteY483" fmla="*/ 88145 h 1383677"/>
              <a:gd name="connsiteX484" fmla="*/ 494194 w 1365148"/>
              <a:gd name="connsiteY484" fmla="*/ 64086 h 1383677"/>
              <a:gd name="connsiteX485" fmla="*/ 532649 w 1365148"/>
              <a:gd name="connsiteY485" fmla="*/ 49690 h 1383677"/>
              <a:gd name="connsiteX486" fmla="*/ 578203 w 1365148"/>
              <a:gd name="connsiteY486" fmla="*/ 37759 h 1383677"/>
              <a:gd name="connsiteX487" fmla="*/ 602164 w 1365148"/>
              <a:gd name="connsiteY487" fmla="*/ 32927 h 1383677"/>
              <a:gd name="connsiteX488" fmla="*/ 626223 w 1365148"/>
              <a:gd name="connsiteY488" fmla="*/ 30561 h 1383677"/>
              <a:gd name="connsiteX489" fmla="*/ 498438 w 1365148"/>
              <a:gd name="connsiteY489" fmla="*/ 0 h 1383677"/>
              <a:gd name="connsiteX490" fmla="*/ 515080 w 1365148"/>
              <a:gd name="connsiteY490" fmla="*/ 12 h 1383677"/>
              <a:gd name="connsiteX491" fmla="*/ 508590 w 1365148"/>
              <a:gd name="connsiteY491" fmla="*/ 6502 h 1383677"/>
              <a:gd name="connsiteX492" fmla="*/ 501392 w 1365148"/>
              <a:gd name="connsiteY492" fmla="*/ 11334 h 1383677"/>
              <a:gd name="connsiteX493" fmla="*/ 491828 w 1365148"/>
              <a:gd name="connsiteY493" fmla="*/ 11334 h 1383677"/>
              <a:gd name="connsiteX494" fmla="*/ 484630 w 1365148"/>
              <a:gd name="connsiteY494" fmla="*/ 6502 h 1383677"/>
              <a:gd name="connsiteX495" fmla="*/ 477432 w 1365148"/>
              <a:gd name="connsiteY495" fmla="*/ 4136 h 1383677"/>
              <a:gd name="connsiteX496" fmla="*/ 476285 w 1365148"/>
              <a:gd name="connsiteY496" fmla="*/ 2410 h 1383677"/>
              <a:gd name="connsiteX497" fmla="*/ 498438 w 1365148"/>
              <a:gd name="connsiteY497" fmla="*/ 0 h 1383677"/>
              <a:gd name="connsiteX0" fmla="*/ 681341 w 1365148"/>
              <a:gd name="connsiteY0" fmla="*/ 64074 h 1383665"/>
              <a:gd name="connsiteX1" fmla="*/ 645351 w 1365148"/>
              <a:gd name="connsiteY1" fmla="*/ 68905 h 1383665"/>
              <a:gd name="connsiteX2" fmla="*/ 609362 w 1365148"/>
              <a:gd name="connsiteY2" fmla="*/ 78470 h 1383665"/>
              <a:gd name="connsiteX3" fmla="*/ 602164 w 1365148"/>
              <a:gd name="connsiteY3" fmla="*/ 78470 h 1383665"/>
              <a:gd name="connsiteX4" fmla="*/ 597431 w 1365148"/>
              <a:gd name="connsiteY4" fmla="*/ 76103 h 1383665"/>
              <a:gd name="connsiteX5" fmla="*/ 594966 w 1365148"/>
              <a:gd name="connsiteY5" fmla="*/ 71272 h 1383665"/>
              <a:gd name="connsiteX6" fmla="*/ 592599 w 1365148"/>
              <a:gd name="connsiteY6" fmla="*/ 66539 h 1383665"/>
              <a:gd name="connsiteX7" fmla="*/ 566174 w 1365148"/>
              <a:gd name="connsiteY7" fmla="*/ 73737 h 1383665"/>
              <a:gd name="connsiteX8" fmla="*/ 508590 w 1365148"/>
              <a:gd name="connsiteY8" fmla="*/ 90499 h 1383665"/>
              <a:gd name="connsiteX9" fmla="*/ 453471 w 1365148"/>
              <a:gd name="connsiteY9" fmla="*/ 114459 h 1383665"/>
              <a:gd name="connsiteX10" fmla="*/ 386225 w 1365148"/>
              <a:gd name="connsiteY10" fmla="*/ 143251 h 1383665"/>
              <a:gd name="connsiteX11" fmla="*/ 355066 w 1365148"/>
              <a:gd name="connsiteY11" fmla="*/ 157647 h 1383665"/>
              <a:gd name="connsiteX12" fmla="*/ 326275 w 1365148"/>
              <a:gd name="connsiteY12" fmla="*/ 176874 h 1383665"/>
              <a:gd name="connsiteX13" fmla="*/ 297483 w 1365148"/>
              <a:gd name="connsiteY13" fmla="*/ 193637 h 1383665"/>
              <a:gd name="connsiteX14" fmla="*/ 268691 w 1365148"/>
              <a:gd name="connsiteY14" fmla="*/ 215231 h 1383665"/>
              <a:gd name="connsiteX15" fmla="*/ 242265 w 1365148"/>
              <a:gd name="connsiteY15" fmla="*/ 239290 h 1383665"/>
              <a:gd name="connsiteX16" fmla="*/ 218305 w 1365148"/>
              <a:gd name="connsiteY16" fmla="*/ 265616 h 1383665"/>
              <a:gd name="connsiteX17" fmla="*/ 194345 w 1365148"/>
              <a:gd name="connsiteY17" fmla="*/ 294408 h 1383665"/>
              <a:gd name="connsiteX18" fmla="*/ 170286 w 1365148"/>
              <a:gd name="connsiteY18" fmla="*/ 325665 h 1383665"/>
              <a:gd name="connsiteX19" fmla="*/ 148692 w 1365148"/>
              <a:gd name="connsiteY19" fmla="*/ 356823 h 1383665"/>
              <a:gd name="connsiteX20" fmla="*/ 129563 w 1365148"/>
              <a:gd name="connsiteY20" fmla="*/ 390447 h 1383665"/>
              <a:gd name="connsiteX21" fmla="*/ 112702 w 1365148"/>
              <a:gd name="connsiteY21" fmla="*/ 423971 h 1383665"/>
              <a:gd name="connsiteX22" fmla="*/ 95940 w 1365148"/>
              <a:gd name="connsiteY22" fmla="*/ 457595 h 1383665"/>
              <a:gd name="connsiteX23" fmla="*/ 81544 w 1365148"/>
              <a:gd name="connsiteY23" fmla="*/ 491218 h 1383665"/>
              <a:gd name="connsiteX24" fmla="*/ 69514 w 1365148"/>
              <a:gd name="connsiteY24" fmla="*/ 527208 h 1383665"/>
              <a:gd name="connsiteX25" fmla="*/ 59950 w 1365148"/>
              <a:gd name="connsiteY25" fmla="*/ 565564 h 1383665"/>
              <a:gd name="connsiteX26" fmla="*/ 50385 w 1365148"/>
              <a:gd name="connsiteY26" fmla="*/ 601554 h 1383665"/>
              <a:gd name="connsiteX27" fmla="*/ 45554 w 1365148"/>
              <a:gd name="connsiteY27" fmla="*/ 637543 h 1383665"/>
              <a:gd name="connsiteX28" fmla="*/ 40722 w 1365148"/>
              <a:gd name="connsiteY28" fmla="*/ 675900 h 1383665"/>
              <a:gd name="connsiteX29" fmla="*/ 38356 w 1365148"/>
              <a:gd name="connsiteY29" fmla="*/ 714256 h 1383665"/>
              <a:gd name="connsiteX30" fmla="*/ 35990 w 1365148"/>
              <a:gd name="connsiteY30" fmla="*/ 752711 h 1383665"/>
              <a:gd name="connsiteX31" fmla="*/ 38356 w 1365148"/>
              <a:gd name="connsiteY31" fmla="*/ 788700 h 1383665"/>
              <a:gd name="connsiteX32" fmla="*/ 43188 w 1365148"/>
              <a:gd name="connsiteY32" fmla="*/ 827057 h 1383665"/>
              <a:gd name="connsiteX33" fmla="*/ 47920 w 1365148"/>
              <a:gd name="connsiteY33" fmla="*/ 872611 h 1383665"/>
              <a:gd name="connsiteX34" fmla="*/ 59950 w 1365148"/>
              <a:gd name="connsiteY34" fmla="*/ 915798 h 1383665"/>
              <a:gd name="connsiteX35" fmla="*/ 71979 w 1365148"/>
              <a:gd name="connsiteY35" fmla="*/ 958986 h 1383665"/>
              <a:gd name="connsiteX36" fmla="*/ 86375 w 1365148"/>
              <a:gd name="connsiteY36" fmla="*/ 1002174 h 1383665"/>
              <a:gd name="connsiteX37" fmla="*/ 105504 w 1365148"/>
              <a:gd name="connsiteY37" fmla="*/ 1042995 h 1383665"/>
              <a:gd name="connsiteX38" fmla="*/ 127098 w 1365148"/>
              <a:gd name="connsiteY38" fmla="*/ 1081351 h 1383665"/>
              <a:gd name="connsiteX39" fmla="*/ 151157 w 1365148"/>
              <a:gd name="connsiteY39" fmla="*/ 1119806 h 1383665"/>
              <a:gd name="connsiteX40" fmla="*/ 179949 w 1365148"/>
              <a:gd name="connsiteY40" fmla="*/ 1155796 h 1383665"/>
              <a:gd name="connsiteX41" fmla="*/ 206276 w 1365148"/>
              <a:gd name="connsiteY41" fmla="*/ 1186954 h 1383665"/>
              <a:gd name="connsiteX42" fmla="*/ 237532 w 1365148"/>
              <a:gd name="connsiteY42" fmla="*/ 1213379 h 1383665"/>
              <a:gd name="connsiteX43" fmla="*/ 271057 w 1365148"/>
              <a:gd name="connsiteY43" fmla="*/ 1237340 h 1383665"/>
              <a:gd name="connsiteX44" fmla="*/ 304681 w 1365148"/>
              <a:gd name="connsiteY44" fmla="*/ 1258934 h 1383665"/>
              <a:gd name="connsiteX45" fmla="*/ 307047 w 1365148"/>
              <a:gd name="connsiteY45" fmla="*/ 1251736 h 1383665"/>
              <a:gd name="connsiteX46" fmla="*/ 311879 w 1365148"/>
              <a:gd name="connsiteY46" fmla="*/ 1244538 h 1383665"/>
              <a:gd name="connsiteX47" fmla="*/ 314245 w 1365148"/>
              <a:gd name="connsiteY47" fmla="*/ 1244538 h 1383665"/>
              <a:gd name="connsiteX48" fmla="*/ 323908 w 1365148"/>
              <a:gd name="connsiteY48" fmla="*/ 1254102 h 1383665"/>
              <a:gd name="connsiteX49" fmla="*/ 331106 w 1365148"/>
              <a:gd name="connsiteY49" fmla="*/ 1268498 h 1383665"/>
              <a:gd name="connsiteX50" fmla="*/ 331106 w 1365148"/>
              <a:gd name="connsiteY50" fmla="*/ 1273329 h 1383665"/>
              <a:gd name="connsiteX51" fmla="*/ 379027 w 1365148"/>
              <a:gd name="connsiteY51" fmla="*/ 1294923 h 1383665"/>
              <a:gd name="connsiteX52" fmla="*/ 376660 w 1365148"/>
              <a:gd name="connsiteY52" fmla="*/ 1282894 h 1383665"/>
              <a:gd name="connsiteX53" fmla="*/ 376660 w 1365148"/>
              <a:gd name="connsiteY53" fmla="*/ 1268498 h 1383665"/>
              <a:gd name="connsiteX54" fmla="*/ 379027 w 1365148"/>
              <a:gd name="connsiteY54" fmla="*/ 1256567 h 1383665"/>
              <a:gd name="connsiteX55" fmla="*/ 381492 w 1365148"/>
              <a:gd name="connsiteY55" fmla="*/ 1244538 h 1383665"/>
              <a:gd name="connsiteX56" fmla="*/ 383858 w 1365148"/>
              <a:gd name="connsiteY56" fmla="*/ 1244538 h 1383665"/>
              <a:gd name="connsiteX57" fmla="*/ 386225 w 1365148"/>
              <a:gd name="connsiteY57" fmla="*/ 1258934 h 1383665"/>
              <a:gd name="connsiteX58" fmla="*/ 391056 w 1365148"/>
              <a:gd name="connsiteY58" fmla="*/ 1270963 h 1383665"/>
              <a:gd name="connsiteX59" fmla="*/ 398254 w 1365148"/>
              <a:gd name="connsiteY59" fmla="*/ 1285359 h 1383665"/>
              <a:gd name="connsiteX60" fmla="*/ 403086 w 1365148"/>
              <a:gd name="connsiteY60" fmla="*/ 1297290 h 1383665"/>
              <a:gd name="connsiteX61" fmla="*/ 407819 w 1365148"/>
              <a:gd name="connsiteY61" fmla="*/ 1304488 h 1383665"/>
              <a:gd name="connsiteX62" fmla="*/ 448640 w 1365148"/>
              <a:gd name="connsiteY62" fmla="*/ 1316517 h 1383665"/>
              <a:gd name="connsiteX63" fmla="*/ 441442 w 1365148"/>
              <a:gd name="connsiteY63" fmla="*/ 1294923 h 1383665"/>
              <a:gd name="connsiteX64" fmla="*/ 439076 w 1365148"/>
              <a:gd name="connsiteY64" fmla="*/ 1282894 h 1383665"/>
              <a:gd name="connsiteX65" fmla="*/ 436610 w 1365148"/>
              <a:gd name="connsiteY65" fmla="*/ 1268498 h 1383665"/>
              <a:gd name="connsiteX66" fmla="*/ 436610 w 1365148"/>
              <a:gd name="connsiteY66" fmla="*/ 1254102 h 1383665"/>
              <a:gd name="connsiteX67" fmla="*/ 439076 w 1365148"/>
              <a:gd name="connsiteY67" fmla="*/ 1249369 h 1383665"/>
              <a:gd name="connsiteX68" fmla="*/ 441442 w 1365148"/>
              <a:gd name="connsiteY68" fmla="*/ 1244538 h 1383665"/>
              <a:gd name="connsiteX69" fmla="*/ 446273 w 1365148"/>
              <a:gd name="connsiteY69" fmla="*/ 1244538 h 1383665"/>
              <a:gd name="connsiteX70" fmla="*/ 451006 w 1365148"/>
              <a:gd name="connsiteY70" fmla="*/ 1246904 h 1383665"/>
              <a:gd name="connsiteX71" fmla="*/ 458204 w 1365148"/>
              <a:gd name="connsiteY71" fmla="*/ 1254102 h 1383665"/>
              <a:gd name="connsiteX72" fmla="*/ 465402 w 1365148"/>
              <a:gd name="connsiteY72" fmla="*/ 1273329 h 1383665"/>
              <a:gd name="connsiteX73" fmla="*/ 472600 w 1365148"/>
              <a:gd name="connsiteY73" fmla="*/ 1299755 h 1383665"/>
              <a:gd name="connsiteX74" fmla="*/ 479798 w 1365148"/>
              <a:gd name="connsiteY74" fmla="*/ 1311686 h 1383665"/>
              <a:gd name="connsiteX75" fmla="*/ 489461 w 1365148"/>
              <a:gd name="connsiteY75" fmla="*/ 1321349 h 1383665"/>
              <a:gd name="connsiteX76" fmla="*/ 491828 w 1365148"/>
              <a:gd name="connsiteY76" fmla="*/ 1326082 h 1383665"/>
              <a:gd name="connsiteX77" fmla="*/ 499026 w 1365148"/>
              <a:gd name="connsiteY77" fmla="*/ 1326082 h 1383665"/>
              <a:gd name="connsiteX78" fmla="*/ 554243 w 1365148"/>
              <a:gd name="connsiteY78" fmla="*/ 1333280 h 1383665"/>
              <a:gd name="connsiteX79" fmla="*/ 535016 w 1365148"/>
              <a:gd name="connsiteY79" fmla="*/ 1299755 h 1383665"/>
              <a:gd name="connsiteX80" fmla="*/ 530184 w 1365148"/>
              <a:gd name="connsiteY80" fmla="*/ 1287725 h 1383665"/>
              <a:gd name="connsiteX81" fmla="*/ 527818 w 1365148"/>
              <a:gd name="connsiteY81" fmla="*/ 1275696 h 1383665"/>
              <a:gd name="connsiteX82" fmla="*/ 525451 w 1365148"/>
              <a:gd name="connsiteY82" fmla="*/ 1263765 h 1383665"/>
              <a:gd name="connsiteX83" fmla="*/ 525451 w 1365148"/>
              <a:gd name="connsiteY83" fmla="*/ 1251736 h 1383665"/>
              <a:gd name="connsiteX84" fmla="*/ 527818 w 1365148"/>
              <a:gd name="connsiteY84" fmla="*/ 1249369 h 1383665"/>
              <a:gd name="connsiteX85" fmla="*/ 532649 w 1365148"/>
              <a:gd name="connsiteY85" fmla="*/ 1249369 h 1383665"/>
              <a:gd name="connsiteX86" fmla="*/ 542213 w 1365148"/>
              <a:gd name="connsiteY86" fmla="*/ 1258934 h 1383665"/>
              <a:gd name="connsiteX87" fmla="*/ 551778 w 1365148"/>
              <a:gd name="connsiteY87" fmla="*/ 1270963 h 1383665"/>
              <a:gd name="connsiteX88" fmla="*/ 568639 w 1365148"/>
              <a:gd name="connsiteY88" fmla="*/ 1294923 h 1383665"/>
              <a:gd name="connsiteX89" fmla="*/ 585401 w 1365148"/>
              <a:gd name="connsiteY89" fmla="*/ 1314151 h 1383665"/>
              <a:gd name="connsiteX90" fmla="*/ 590233 w 1365148"/>
              <a:gd name="connsiteY90" fmla="*/ 1323715 h 1383665"/>
              <a:gd name="connsiteX91" fmla="*/ 597431 w 1365148"/>
              <a:gd name="connsiteY91" fmla="*/ 1335745 h 1383665"/>
              <a:gd name="connsiteX92" fmla="*/ 659747 w 1365148"/>
              <a:gd name="connsiteY92" fmla="*/ 1335745 h 1383665"/>
              <a:gd name="connsiteX93" fmla="*/ 640618 w 1365148"/>
              <a:gd name="connsiteY93" fmla="*/ 1318884 h 1383665"/>
              <a:gd name="connsiteX94" fmla="*/ 626223 w 1365148"/>
              <a:gd name="connsiteY94" fmla="*/ 1297290 h 1383665"/>
              <a:gd name="connsiteX95" fmla="*/ 619025 w 1365148"/>
              <a:gd name="connsiteY95" fmla="*/ 1287725 h 1383665"/>
              <a:gd name="connsiteX96" fmla="*/ 614193 w 1365148"/>
              <a:gd name="connsiteY96" fmla="*/ 1275696 h 1383665"/>
              <a:gd name="connsiteX97" fmla="*/ 609362 w 1365148"/>
              <a:gd name="connsiteY97" fmla="*/ 1263765 h 1383665"/>
              <a:gd name="connsiteX98" fmla="*/ 606995 w 1365148"/>
              <a:gd name="connsiteY98" fmla="*/ 1251736 h 1383665"/>
              <a:gd name="connsiteX99" fmla="*/ 609362 w 1365148"/>
              <a:gd name="connsiteY99" fmla="*/ 1249369 h 1383665"/>
              <a:gd name="connsiteX100" fmla="*/ 611827 w 1365148"/>
              <a:gd name="connsiteY100" fmla="*/ 1249369 h 1383665"/>
              <a:gd name="connsiteX101" fmla="*/ 633420 w 1365148"/>
              <a:gd name="connsiteY101" fmla="*/ 1266132 h 1383665"/>
              <a:gd name="connsiteX102" fmla="*/ 655014 w 1365148"/>
              <a:gd name="connsiteY102" fmla="*/ 1282894 h 1383665"/>
              <a:gd name="connsiteX103" fmla="*/ 674143 w 1365148"/>
              <a:gd name="connsiteY103" fmla="*/ 1302121 h 1383665"/>
              <a:gd name="connsiteX104" fmla="*/ 691004 w 1365148"/>
              <a:gd name="connsiteY104" fmla="*/ 1321349 h 1383665"/>
              <a:gd name="connsiteX105" fmla="*/ 695737 w 1365148"/>
              <a:gd name="connsiteY105" fmla="*/ 1328547 h 1383665"/>
              <a:gd name="connsiteX106" fmla="*/ 695737 w 1365148"/>
              <a:gd name="connsiteY106" fmla="*/ 1335745 h 1383665"/>
              <a:gd name="connsiteX107" fmla="*/ 734192 w 1365148"/>
              <a:gd name="connsiteY107" fmla="*/ 1330913 h 1383665"/>
              <a:gd name="connsiteX108" fmla="*/ 770182 w 1365148"/>
              <a:gd name="connsiteY108" fmla="*/ 1326082 h 1383665"/>
              <a:gd name="connsiteX109" fmla="*/ 734192 w 1365148"/>
              <a:gd name="connsiteY109" fmla="*/ 1287725 h 1383665"/>
              <a:gd name="connsiteX110" fmla="*/ 712598 w 1365148"/>
              <a:gd name="connsiteY110" fmla="*/ 1266132 h 1383665"/>
              <a:gd name="connsiteX111" fmla="*/ 705400 w 1365148"/>
              <a:gd name="connsiteY111" fmla="*/ 1254102 h 1383665"/>
              <a:gd name="connsiteX112" fmla="*/ 700569 w 1365148"/>
              <a:gd name="connsiteY112" fmla="*/ 1239706 h 1383665"/>
              <a:gd name="connsiteX113" fmla="*/ 700569 w 1365148"/>
              <a:gd name="connsiteY113" fmla="*/ 1237340 h 1383665"/>
              <a:gd name="connsiteX114" fmla="*/ 710133 w 1365148"/>
              <a:gd name="connsiteY114" fmla="*/ 1237340 h 1383665"/>
              <a:gd name="connsiteX115" fmla="*/ 717331 w 1365148"/>
              <a:gd name="connsiteY115" fmla="*/ 1239706 h 1383665"/>
              <a:gd name="connsiteX116" fmla="*/ 731727 w 1365148"/>
              <a:gd name="connsiteY116" fmla="*/ 1246904 h 1383665"/>
              <a:gd name="connsiteX117" fmla="*/ 743756 w 1365148"/>
              <a:gd name="connsiteY117" fmla="*/ 1256567 h 1383665"/>
              <a:gd name="connsiteX118" fmla="*/ 755786 w 1365148"/>
              <a:gd name="connsiteY118" fmla="*/ 1266132 h 1383665"/>
              <a:gd name="connsiteX119" fmla="*/ 782113 w 1365148"/>
              <a:gd name="connsiteY119" fmla="*/ 1292557 h 1383665"/>
              <a:gd name="connsiteX120" fmla="*/ 806073 w 1365148"/>
              <a:gd name="connsiteY120" fmla="*/ 1318884 h 1383665"/>
              <a:gd name="connsiteX121" fmla="*/ 808538 w 1365148"/>
              <a:gd name="connsiteY121" fmla="*/ 1318884 h 1383665"/>
              <a:gd name="connsiteX122" fmla="*/ 856459 w 1365148"/>
              <a:gd name="connsiteY122" fmla="*/ 1309319 h 1383665"/>
              <a:gd name="connsiteX123" fmla="*/ 834865 w 1365148"/>
              <a:gd name="connsiteY123" fmla="*/ 1292557 h 1383665"/>
              <a:gd name="connsiteX124" fmla="*/ 815736 w 1365148"/>
              <a:gd name="connsiteY124" fmla="*/ 1273329 h 1383665"/>
              <a:gd name="connsiteX125" fmla="*/ 806073 w 1365148"/>
              <a:gd name="connsiteY125" fmla="*/ 1261300 h 1383665"/>
              <a:gd name="connsiteX126" fmla="*/ 796509 w 1365148"/>
              <a:gd name="connsiteY126" fmla="*/ 1246904 h 1383665"/>
              <a:gd name="connsiteX127" fmla="*/ 789311 w 1365148"/>
              <a:gd name="connsiteY127" fmla="*/ 1232508 h 1383665"/>
              <a:gd name="connsiteX128" fmla="*/ 786944 w 1365148"/>
              <a:gd name="connsiteY128" fmla="*/ 1225310 h 1383665"/>
              <a:gd name="connsiteX129" fmla="*/ 786944 w 1365148"/>
              <a:gd name="connsiteY129" fmla="*/ 1218112 h 1383665"/>
              <a:gd name="connsiteX130" fmla="*/ 789311 w 1365148"/>
              <a:gd name="connsiteY130" fmla="*/ 1215746 h 1383665"/>
              <a:gd name="connsiteX131" fmla="*/ 791677 w 1365148"/>
              <a:gd name="connsiteY131" fmla="*/ 1215746 h 1383665"/>
              <a:gd name="connsiteX132" fmla="*/ 808538 w 1365148"/>
              <a:gd name="connsiteY132" fmla="*/ 1225310 h 1383665"/>
              <a:gd name="connsiteX133" fmla="*/ 822934 w 1365148"/>
              <a:gd name="connsiteY133" fmla="*/ 1237340 h 1383665"/>
              <a:gd name="connsiteX134" fmla="*/ 849261 w 1365148"/>
              <a:gd name="connsiteY134" fmla="*/ 1261300 h 1383665"/>
              <a:gd name="connsiteX135" fmla="*/ 894914 w 1365148"/>
              <a:gd name="connsiteY135" fmla="*/ 1297290 h 1383665"/>
              <a:gd name="connsiteX136" fmla="*/ 954864 w 1365148"/>
              <a:gd name="connsiteY136" fmla="*/ 1275696 h 1383665"/>
              <a:gd name="connsiteX137" fmla="*/ 930904 w 1365148"/>
              <a:gd name="connsiteY137" fmla="*/ 1258934 h 1383665"/>
              <a:gd name="connsiteX138" fmla="*/ 914042 w 1365148"/>
              <a:gd name="connsiteY138" fmla="*/ 1242171 h 1383665"/>
              <a:gd name="connsiteX139" fmla="*/ 897280 w 1365148"/>
              <a:gd name="connsiteY139" fmla="*/ 1222944 h 1383665"/>
              <a:gd name="connsiteX140" fmla="*/ 882884 w 1365148"/>
              <a:gd name="connsiteY140" fmla="*/ 1203716 h 1383665"/>
              <a:gd name="connsiteX141" fmla="*/ 873320 w 1365148"/>
              <a:gd name="connsiteY141" fmla="*/ 1182123 h 1383665"/>
              <a:gd name="connsiteX142" fmla="*/ 875686 w 1365148"/>
              <a:gd name="connsiteY142" fmla="*/ 1177390 h 1383665"/>
              <a:gd name="connsiteX143" fmla="*/ 880518 w 1365148"/>
              <a:gd name="connsiteY143" fmla="*/ 1174925 h 1383665"/>
              <a:gd name="connsiteX144" fmla="*/ 897280 w 1365148"/>
              <a:gd name="connsiteY144" fmla="*/ 1184588 h 1383665"/>
              <a:gd name="connsiteX145" fmla="*/ 911676 w 1365148"/>
              <a:gd name="connsiteY145" fmla="*/ 1196518 h 1383665"/>
              <a:gd name="connsiteX146" fmla="*/ 940468 w 1365148"/>
              <a:gd name="connsiteY146" fmla="*/ 1220577 h 1383665"/>
              <a:gd name="connsiteX147" fmla="*/ 959695 w 1365148"/>
              <a:gd name="connsiteY147" fmla="*/ 1237340 h 1383665"/>
              <a:gd name="connsiteX148" fmla="*/ 969260 w 1365148"/>
              <a:gd name="connsiteY148" fmla="*/ 1244538 h 1383665"/>
              <a:gd name="connsiteX149" fmla="*/ 978824 w 1365148"/>
              <a:gd name="connsiteY149" fmla="*/ 1249369 h 1383665"/>
              <a:gd name="connsiteX150" fmla="*/ 998052 w 1365148"/>
              <a:gd name="connsiteY150" fmla="*/ 1256567 h 1383665"/>
              <a:gd name="connsiteX151" fmla="*/ 1034041 w 1365148"/>
              <a:gd name="connsiteY151" fmla="*/ 1237340 h 1383665"/>
              <a:gd name="connsiteX152" fmla="*/ 1022012 w 1365148"/>
              <a:gd name="connsiteY152" fmla="*/ 1230142 h 1383665"/>
              <a:gd name="connsiteX153" fmla="*/ 1012448 w 1365148"/>
              <a:gd name="connsiteY153" fmla="*/ 1220577 h 1383665"/>
              <a:gd name="connsiteX154" fmla="*/ 983656 w 1365148"/>
              <a:gd name="connsiteY154" fmla="*/ 1191786 h 1383665"/>
              <a:gd name="connsiteX155" fmla="*/ 969260 w 1365148"/>
              <a:gd name="connsiteY155" fmla="*/ 1177390 h 1383665"/>
              <a:gd name="connsiteX156" fmla="*/ 959695 w 1365148"/>
              <a:gd name="connsiteY156" fmla="*/ 1160529 h 1383665"/>
              <a:gd name="connsiteX157" fmla="*/ 959695 w 1365148"/>
              <a:gd name="connsiteY157" fmla="*/ 1155796 h 1383665"/>
              <a:gd name="connsiteX158" fmla="*/ 962062 w 1365148"/>
              <a:gd name="connsiteY158" fmla="*/ 1153331 h 1383665"/>
              <a:gd name="connsiteX159" fmla="*/ 981289 w 1365148"/>
              <a:gd name="connsiteY159" fmla="*/ 1153331 h 1383665"/>
              <a:gd name="connsiteX160" fmla="*/ 988487 w 1365148"/>
              <a:gd name="connsiteY160" fmla="*/ 1158162 h 1383665"/>
              <a:gd name="connsiteX161" fmla="*/ 998052 w 1365148"/>
              <a:gd name="connsiteY161" fmla="*/ 1162994 h 1383665"/>
              <a:gd name="connsiteX162" fmla="*/ 1014814 w 1365148"/>
              <a:gd name="connsiteY162" fmla="*/ 1174925 h 1383665"/>
              <a:gd name="connsiteX163" fmla="*/ 1029210 w 1365148"/>
              <a:gd name="connsiteY163" fmla="*/ 1186954 h 1383665"/>
              <a:gd name="connsiteX164" fmla="*/ 1046071 w 1365148"/>
              <a:gd name="connsiteY164" fmla="*/ 1201350 h 1383665"/>
              <a:gd name="connsiteX165" fmla="*/ 1055635 w 1365148"/>
              <a:gd name="connsiteY165" fmla="*/ 1208548 h 1383665"/>
              <a:gd name="connsiteX166" fmla="*/ 1067665 w 1365148"/>
              <a:gd name="connsiteY166" fmla="*/ 1210914 h 1383665"/>
              <a:gd name="connsiteX167" fmla="*/ 1074863 w 1365148"/>
              <a:gd name="connsiteY167" fmla="*/ 1210914 h 1383665"/>
              <a:gd name="connsiteX168" fmla="*/ 1103655 w 1365148"/>
              <a:gd name="connsiteY168" fmla="*/ 1189320 h 1383665"/>
              <a:gd name="connsiteX169" fmla="*/ 1129981 w 1365148"/>
              <a:gd name="connsiteY169" fmla="*/ 1167727 h 1383665"/>
              <a:gd name="connsiteX170" fmla="*/ 1118050 w 1365148"/>
              <a:gd name="connsiteY170" fmla="*/ 1165360 h 1383665"/>
              <a:gd name="connsiteX171" fmla="*/ 1106021 w 1365148"/>
              <a:gd name="connsiteY171" fmla="*/ 1160529 h 1383665"/>
              <a:gd name="connsiteX172" fmla="*/ 1086794 w 1365148"/>
              <a:gd name="connsiteY172" fmla="*/ 1150964 h 1383665"/>
              <a:gd name="connsiteX173" fmla="*/ 1070031 w 1365148"/>
              <a:gd name="connsiteY173" fmla="*/ 1143766 h 1383665"/>
              <a:gd name="connsiteX174" fmla="*/ 1053269 w 1365148"/>
              <a:gd name="connsiteY174" fmla="*/ 1131737 h 1383665"/>
              <a:gd name="connsiteX175" fmla="*/ 1038873 w 1365148"/>
              <a:gd name="connsiteY175" fmla="*/ 1117341 h 1383665"/>
              <a:gd name="connsiteX176" fmla="*/ 1031675 w 1365148"/>
              <a:gd name="connsiteY176" fmla="*/ 1107777 h 1383665"/>
              <a:gd name="connsiteX177" fmla="*/ 1029210 w 1365148"/>
              <a:gd name="connsiteY177" fmla="*/ 1100579 h 1383665"/>
              <a:gd name="connsiteX178" fmla="*/ 1031675 w 1365148"/>
              <a:gd name="connsiteY178" fmla="*/ 1095747 h 1383665"/>
              <a:gd name="connsiteX179" fmla="*/ 1036408 w 1365148"/>
              <a:gd name="connsiteY179" fmla="*/ 1093381 h 1383665"/>
              <a:gd name="connsiteX180" fmla="*/ 1053269 w 1365148"/>
              <a:gd name="connsiteY180" fmla="*/ 1093381 h 1383665"/>
              <a:gd name="connsiteX181" fmla="*/ 1067665 w 1365148"/>
              <a:gd name="connsiteY181" fmla="*/ 1100579 h 1383665"/>
              <a:gd name="connsiteX182" fmla="*/ 1084427 w 1365148"/>
              <a:gd name="connsiteY182" fmla="*/ 1110143 h 1383665"/>
              <a:gd name="connsiteX183" fmla="*/ 1101190 w 1365148"/>
              <a:gd name="connsiteY183" fmla="*/ 1117341 h 1383665"/>
              <a:gd name="connsiteX184" fmla="*/ 1120417 w 1365148"/>
              <a:gd name="connsiteY184" fmla="*/ 1122172 h 1383665"/>
              <a:gd name="connsiteX185" fmla="*/ 1129981 w 1365148"/>
              <a:gd name="connsiteY185" fmla="*/ 1124539 h 1383665"/>
              <a:gd name="connsiteX186" fmla="*/ 1142011 w 1365148"/>
              <a:gd name="connsiteY186" fmla="*/ 1124539 h 1383665"/>
              <a:gd name="connsiteX187" fmla="*/ 1154040 w 1365148"/>
              <a:gd name="connsiteY187" fmla="*/ 1127004 h 1383665"/>
              <a:gd name="connsiteX188" fmla="*/ 1165971 w 1365148"/>
              <a:gd name="connsiteY188" fmla="*/ 1131737 h 1383665"/>
              <a:gd name="connsiteX189" fmla="*/ 1187565 w 1365148"/>
              <a:gd name="connsiteY189" fmla="*/ 1107777 h 1383665"/>
              <a:gd name="connsiteX190" fmla="*/ 1182832 w 1365148"/>
              <a:gd name="connsiteY190" fmla="*/ 1105410 h 1383665"/>
              <a:gd name="connsiteX191" fmla="*/ 1158773 w 1365148"/>
              <a:gd name="connsiteY191" fmla="*/ 1088549 h 1383665"/>
              <a:gd name="connsiteX192" fmla="*/ 1132446 w 1365148"/>
              <a:gd name="connsiteY192" fmla="*/ 1074153 h 1383665"/>
              <a:gd name="connsiteX193" fmla="*/ 1110853 w 1365148"/>
              <a:gd name="connsiteY193" fmla="*/ 1064589 h 1383665"/>
              <a:gd name="connsiteX194" fmla="*/ 1101190 w 1365148"/>
              <a:gd name="connsiteY194" fmla="*/ 1057391 h 1383665"/>
              <a:gd name="connsiteX195" fmla="*/ 1091625 w 1365148"/>
              <a:gd name="connsiteY195" fmla="*/ 1052559 h 1383665"/>
              <a:gd name="connsiteX196" fmla="*/ 1089259 w 1365148"/>
              <a:gd name="connsiteY196" fmla="*/ 1050193 h 1383665"/>
              <a:gd name="connsiteX197" fmla="*/ 1091625 w 1365148"/>
              <a:gd name="connsiteY197" fmla="*/ 1045361 h 1383665"/>
              <a:gd name="connsiteX198" fmla="*/ 1093992 w 1365148"/>
              <a:gd name="connsiteY198" fmla="*/ 1042995 h 1383665"/>
              <a:gd name="connsiteX199" fmla="*/ 1122784 w 1365148"/>
              <a:gd name="connsiteY199" fmla="*/ 1042995 h 1383665"/>
              <a:gd name="connsiteX200" fmla="*/ 1154040 w 1365148"/>
              <a:gd name="connsiteY200" fmla="*/ 1050193 h 1383665"/>
              <a:gd name="connsiteX201" fmla="*/ 1180367 w 1365148"/>
              <a:gd name="connsiteY201" fmla="*/ 1062222 h 1383665"/>
              <a:gd name="connsiteX202" fmla="*/ 1192397 w 1365148"/>
              <a:gd name="connsiteY202" fmla="*/ 1071787 h 1383665"/>
              <a:gd name="connsiteX203" fmla="*/ 1204426 w 1365148"/>
              <a:gd name="connsiteY203" fmla="*/ 1078985 h 1383665"/>
              <a:gd name="connsiteX204" fmla="*/ 1206792 w 1365148"/>
              <a:gd name="connsiteY204" fmla="*/ 1081351 h 1383665"/>
              <a:gd name="connsiteX205" fmla="*/ 1211624 w 1365148"/>
              <a:gd name="connsiteY205" fmla="*/ 1074153 h 1383665"/>
              <a:gd name="connsiteX206" fmla="*/ 1237951 w 1365148"/>
              <a:gd name="connsiteY206" fmla="*/ 1033431 h 1383665"/>
              <a:gd name="connsiteX207" fmla="*/ 1213990 w 1365148"/>
              <a:gd name="connsiteY207" fmla="*/ 1026233 h 1383665"/>
              <a:gd name="connsiteX208" fmla="*/ 1194763 w 1365148"/>
              <a:gd name="connsiteY208" fmla="*/ 1016570 h 1383665"/>
              <a:gd name="connsiteX209" fmla="*/ 1173169 w 1365148"/>
              <a:gd name="connsiteY209" fmla="*/ 1002174 h 1383665"/>
              <a:gd name="connsiteX210" fmla="*/ 1165971 w 1365148"/>
              <a:gd name="connsiteY210" fmla="*/ 992609 h 1383665"/>
              <a:gd name="connsiteX211" fmla="*/ 1163605 w 1365148"/>
              <a:gd name="connsiteY211" fmla="*/ 987778 h 1383665"/>
              <a:gd name="connsiteX212" fmla="*/ 1163605 w 1365148"/>
              <a:gd name="connsiteY212" fmla="*/ 983045 h 1383665"/>
              <a:gd name="connsiteX213" fmla="*/ 1165971 w 1365148"/>
              <a:gd name="connsiteY213" fmla="*/ 978213 h 1383665"/>
              <a:gd name="connsiteX214" fmla="*/ 1168436 w 1365148"/>
              <a:gd name="connsiteY214" fmla="*/ 975847 h 1383665"/>
              <a:gd name="connsiteX215" fmla="*/ 1178001 w 1365148"/>
              <a:gd name="connsiteY215" fmla="*/ 975847 h 1383665"/>
              <a:gd name="connsiteX216" fmla="*/ 1194763 w 1365148"/>
              <a:gd name="connsiteY216" fmla="*/ 980580 h 1383665"/>
              <a:gd name="connsiteX217" fmla="*/ 1226020 w 1365148"/>
              <a:gd name="connsiteY217" fmla="*/ 990243 h 1383665"/>
              <a:gd name="connsiteX218" fmla="*/ 1257178 w 1365148"/>
              <a:gd name="connsiteY218" fmla="*/ 994976 h 1383665"/>
              <a:gd name="connsiteX219" fmla="*/ 1273941 w 1365148"/>
              <a:gd name="connsiteY219" fmla="*/ 956620 h 1383665"/>
              <a:gd name="connsiteX220" fmla="*/ 1242782 w 1365148"/>
              <a:gd name="connsiteY220" fmla="*/ 947055 h 1383665"/>
              <a:gd name="connsiteX221" fmla="*/ 1201961 w 1365148"/>
              <a:gd name="connsiteY221" fmla="*/ 932659 h 1383665"/>
              <a:gd name="connsiteX222" fmla="*/ 1185199 w 1365148"/>
              <a:gd name="connsiteY222" fmla="*/ 922996 h 1383665"/>
              <a:gd name="connsiteX223" fmla="*/ 1168436 w 1365148"/>
              <a:gd name="connsiteY223" fmla="*/ 913432 h 1383665"/>
              <a:gd name="connsiteX224" fmla="*/ 1165971 w 1365148"/>
              <a:gd name="connsiteY224" fmla="*/ 911065 h 1383665"/>
              <a:gd name="connsiteX225" fmla="*/ 1165971 w 1365148"/>
              <a:gd name="connsiteY225" fmla="*/ 908600 h 1383665"/>
              <a:gd name="connsiteX226" fmla="*/ 1168436 w 1365148"/>
              <a:gd name="connsiteY226" fmla="*/ 906234 h 1383665"/>
              <a:gd name="connsiteX227" fmla="*/ 1190030 w 1365148"/>
              <a:gd name="connsiteY227" fmla="*/ 903868 h 1383665"/>
              <a:gd name="connsiteX228" fmla="*/ 1211624 w 1365148"/>
              <a:gd name="connsiteY228" fmla="*/ 903868 h 1383665"/>
              <a:gd name="connsiteX229" fmla="*/ 1230753 w 1365148"/>
              <a:gd name="connsiteY229" fmla="*/ 908600 h 1383665"/>
              <a:gd name="connsiteX230" fmla="*/ 1249980 w 1365148"/>
              <a:gd name="connsiteY230" fmla="*/ 913432 h 1383665"/>
              <a:gd name="connsiteX231" fmla="*/ 1269208 w 1365148"/>
              <a:gd name="connsiteY231" fmla="*/ 915798 h 1383665"/>
              <a:gd name="connsiteX232" fmla="*/ 1285970 w 1365148"/>
              <a:gd name="connsiteY232" fmla="*/ 920630 h 1383665"/>
              <a:gd name="connsiteX233" fmla="*/ 1300366 w 1365148"/>
              <a:gd name="connsiteY233" fmla="*/ 875076 h 1383665"/>
              <a:gd name="connsiteX234" fmla="*/ 1271574 w 1365148"/>
              <a:gd name="connsiteY234" fmla="*/ 877442 h 1383665"/>
              <a:gd name="connsiteX235" fmla="*/ 1245149 w 1365148"/>
              <a:gd name="connsiteY235" fmla="*/ 879809 h 1383665"/>
              <a:gd name="connsiteX236" fmla="*/ 1230753 w 1365148"/>
              <a:gd name="connsiteY236" fmla="*/ 877442 h 1383665"/>
              <a:gd name="connsiteX237" fmla="*/ 1216357 w 1365148"/>
              <a:gd name="connsiteY237" fmla="*/ 872611 h 1383665"/>
              <a:gd name="connsiteX238" fmla="*/ 1190030 w 1365148"/>
              <a:gd name="connsiteY238" fmla="*/ 863046 h 1383665"/>
              <a:gd name="connsiteX239" fmla="*/ 1187565 w 1365148"/>
              <a:gd name="connsiteY239" fmla="*/ 860680 h 1383665"/>
              <a:gd name="connsiteX240" fmla="*/ 1187565 w 1365148"/>
              <a:gd name="connsiteY240" fmla="*/ 858215 h 1383665"/>
              <a:gd name="connsiteX241" fmla="*/ 1190030 w 1365148"/>
              <a:gd name="connsiteY241" fmla="*/ 855848 h 1383665"/>
              <a:gd name="connsiteX242" fmla="*/ 1192397 w 1365148"/>
              <a:gd name="connsiteY242" fmla="*/ 855848 h 1383665"/>
              <a:gd name="connsiteX243" fmla="*/ 1209159 w 1365148"/>
              <a:gd name="connsiteY243" fmla="*/ 853482 h 1383665"/>
              <a:gd name="connsiteX244" fmla="*/ 1223555 w 1365148"/>
              <a:gd name="connsiteY244" fmla="*/ 851017 h 1383665"/>
              <a:gd name="connsiteX245" fmla="*/ 1254812 w 1365148"/>
              <a:gd name="connsiteY245" fmla="*/ 843819 h 1383665"/>
              <a:gd name="connsiteX246" fmla="*/ 1281139 w 1365148"/>
              <a:gd name="connsiteY246" fmla="*/ 839086 h 1383665"/>
              <a:gd name="connsiteX247" fmla="*/ 1295535 w 1365148"/>
              <a:gd name="connsiteY247" fmla="*/ 836621 h 1383665"/>
              <a:gd name="connsiteX248" fmla="*/ 1307564 w 1365148"/>
              <a:gd name="connsiteY248" fmla="*/ 836621 h 1383665"/>
              <a:gd name="connsiteX249" fmla="*/ 1317128 w 1365148"/>
              <a:gd name="connsiteY249" fmla="*/ 788700 h 1383665"/>
              <a:gd name="connsiteX250" fmla="*/ 1300366 w 1365148"/>
              <a:gd name="connsiteY250" fmla="*/ 788700 h 1383665"/>
              <a:gd name="connsiteX251" fmla="*/ 1262010 w 1365148"/>
              <a:gd name="connsiteY251" fmla="*/ 791067 h 1383665"/>
              <a:gd name="connsiteX252" fmla="*/ 1226020 w 1365148"/>
              <a:gd name="connsiteY252" fmla="*/ 793433 h 1383665"/>
              <a:gd name="connsiteX253" fmla="*/ 1209159 w 1365148"/>
              <a:gd name="connsiteY253" fmla="*/ 791067 h 1383665"/>
              <a:gd name="connsiteX254" fmla="*/ 1192397 w 1365148"/>
              <a:gd name="connsiteY254" fmla="*/ 786235 h 1383665"/>
              <a:gd name="connsiteX255" fmla="*/ 1190030 w 1365148"/>
              <a:gd name="connsiteY255" fmla="*/ 783869 h 1383665"/>
              <a:gd name="connsiteX256" fmla="*/ 1192397 w 1365148"/>
              <a:gd name="connsiteY256" fmla="*/ 781502 h 1383665"/>
              <a:gd name="connsiteX257" fmla="*/ 1211624 w 1365148"/>
              <a:gd name="connsiteY257" fmla="*/ 774304 h 1383665"/>
              <a:gd name="connsiteX258" fmla="*/ 1230753 w 1365148"/>
              <a:gd name="connsiteY258" fmla="*/ 767106 h 1383665"/>
              <a:gd name="connsiteX259" fmla="*/ 1273941 w 1365148"/>
              <a:gd name="connsiteY259" fmla="*/ 759908 h 1383665"/>
              <a:gd name="connsiteX260" fmla="*/ 1295535 w 1365148"/>
              <a:gd name="connsiteY260" fmla="*/ 755077 h 1383665"/>
              <a:gd name="connsiteX261" fmla="*/ 1319594 w 1365148"/>
              <a:gd name="connsiteY261" fmla="*/ 755077 h 1383665"/>
              <a:gd name="connsiteX262" fmla="*/ 1321960 w 1365148"/>
              <a:gd name="connsiteY262" fmla="*/ 704691 h 1383665"/>
              <a:gd name="connsiteX263" fmla="*/ 1295535 w 1365148"/>
              <a:gd name="connsiteY263" fmla="*/ 711889 h 1383665"/>
              <a:gd name="connsiteX264" fmla="*/ 1271574 w 1365148"/>
              <a:gd name="connsiteY264" fmla="*/ 719087 h 1383665"/>
              <a:gd name="connsiteX265" fmla="*/ 1247614 w 1365148"/>
              <a:gd name="connsiteY265" fmla="*/ 723919 h 1383665"/>
              <a:gd name="connsiteX266" fmla="*/ 1221188 w 1365148"/>
              <a:gd name="connsiteY266" fmla="*/ 721454 h 1383665"/>
              <a:gd name="connsiteX267" fmla="*/ 1218822 w 1365148"/>
              <a:gd name="connsiteY267" fmla="*/ 719087 h 1383665"/>
              <a:gd name="connsiteX268" fmla="*/ 1216357 w 1365148"/>
              <a:gd name="connsiteY268" fmla="*/ 716721 h 1383665"/>
              <a:gd name="connsiteX269" fmla="*/ 1216357 w 1365148"/>
              <a:gd name="connsiteY269" fmla="*/ 714256 h 1383665"/>
              <a:gd name="connsiteX270" fmla="*/ 1218822 w 1365148"/>
              <a:gd name="connsiteY270" fmla="*/ 709523 h 1383665"/>
              <a:gd name="connsiteX271" fmla="*/ 1230753 w 1365148"/>
              <a:gd name="connsiteY271" fmla="*/ 702325 h 1383665"/>
              <a:gd name="connsiteX272" fmla="*/ 1245149 w 1365148"/>
              <a:gd name="connsiteY272" fmla="*/ 695127 h 1383665"/>
              <a:gd name="connsiteX273" fmla="*/ 1271574 w 1365148"/>
              <a:gd name="connsiteY273" fmla="*/ 683097 h 1383665"/>
              <a:gd name="connsiteX274" fmla="*/ 1319594 w 1365148"/>
              <a:gd name="connsiteY274" fmla="*/ 663870 h 1383665"/>
              <a:gd name="connsiteX275" fmla="*/ 1314762 w 1365148"/>
              <a:gd name="connsiteY275" fmla="*/ 625514 h 1383665"/>
              <a:gd name="connsiteX276" fmla="*/ 1298000 w 1365148"/>
              <a:gd name="connsiteY276" fmla="*/ 635078 h 1383665"/>
              <a:gd name="connsiteX277" fmla="*/ 1281139 w 1365148"/>
              <a:gd name="connsiteY277" fmla="*/ 642276 h 1383665"/>
              <a:gd name="connsiteX278" fmla="*/ 1252347 w 1365148"/>
              <a:gd name="connsiteY278" fmla="*/ 649474 h 1383665"/>
              <a:gd name="connsiteX279" fmla="*/ 1237951 w 1365148"/>
              <a:gd name="connsiteY279" fmla="*/ 651939 h 1383665"/>
              <a:gd name="connsiteX280" fmla="*/ 1223555 w 1365148"/>
              <a:gd name="connsiteY280" fmla="*/ 649474 h 1383665"/>
              <a:gd name="connsiteX281" fmla="*/ 1221188 w 1365148"/>
              <a:gd name="connsiteY281" fmla="*/ 647108 h 1383665"/>
              <a:gd name="connsiteX282" fmla="*/ 1221188 w 1365148"/>
              <a:gd name="connsiteY282" fmla="*/ 642276 h 1383665"/>
              <a:gd name="connsiteX283" fmla="*/ 1230753 w 1365148"/>
              <a:gd name="connsiteY283" fmla="*/ 635078 h 1383665"/>
              <a:gd name="connsiteX284" fmla="*/ 1242782 w 1365148"/>
              <a:gd name="connsiteY284" fmla="*/ 625514 h 1383665"/>
              <a:gd name="connsiteX285" fmla="*/ 1269208 w 1365148"/>
              <a:gd name="connsiteY285" fmla="*/ 611118 h 1383665"/>
              <a:gd name="connsiteX286" fmla="*/ 1288337 w 1365148"/>
              <a:gd name="connsiteY286" fmla="*/ 596722 h 1383665"/>
              <a:gd name="connsiteX287" fmla="*/ 1298000 w 1365148"/>
              <a:gd name="connsiteY287" fmla="*/ 591891 h 1383665"/>
              <a:gd name="connsiteX288" fmla="*/ 1307564 w 1365148"/>
              <a:gd name="connsiteY288" fmla="*/ 587158 h 1383665"/>
              <a:gd name="connsiteX289" fmla="*/ 1298000 w 1365148"/>
              <a:gd name="connsiteY289" fmla="*/ 546336 h 1383665"/>
              <a:gd name="connsiteX290" fmla="*/ 1285970 w 1365148"/>
              <a:gd name="connsiteY290" fmla="*/ 560732 h 1383665"/>
              <a:gd name="connsiteX291" fmla="*/ 1271574 w 1365148"/>
              <a:gd name="connsiteY291" fmla="*/ 572762 h 1383665"/>
              <a:gd name="connsiteX292" fmla="*/ 1262010 w 1365148"/>
              <a:gd name="connsiteY292" fmla="*/ 579960 h 1383665"/>
              <a:gd name="connsiteX293" fmla="*/ 1252347 w 1365148"/>
              <a:gd name="connsiteY293" fmla="*/ 587158 h 1383665"/>
              <a:gd name="connsiteX294" fmla="*/ 1240416 w 1365148"/>
              <a:gd name="connsiteY294" fmla="*/ 591891 h 1383665"/>
              <a:gd name="connsiteX295" fmla="*/ 1235584 w 1365148"/>
              <a:gd name="connsiteY295" fmla="*/ 591891 h 1383665"/>
              <a:gd name="connsiteX296" fmla="*/ 1230753 w 1365148"/>
              <a:gd name="connsiteY296" fmla="*/ 589524 h 1383665"/>
              <a:gd name="connsiteX297" fmla="*/ 1226020 w 1365148"/>
              <a:gd name="connsiteY297" fmla="*/ 584791 h 1383665"/>
              <a:gd name="connsiteX298" fmla="*/ 1226020 w 1365148"/>
              <a:gd name="connsiteY298" fmla="*/ 579960 h 1383665"/>
              <a:gd name="connsiteX299" fmla="*/ 1228386 w 1365148"/>
              <a:gd name="connsiteY299" fmla="*/ 575128 h 1383665"/>
              <a:gd name="connsiteX300" fmla="*/ 1230753 w 1365148"/>
              <a:gd name="connsiteY300" fmla="*/ 570395 h 1383665"/>
              <a:gd name="connsiteX301" fmla="*/ 1237951 w 1365148"/>
              <a:gd name="connsiteY301" fmla="*/ 560732 h 1383665"/>
              <a:gd name="connsiteX302" fmla="*/ 1245149 w 1365148"/>
              <a:gd name="connsiteY302" fmla="*/ 553534 h 1383665"/>
              <a:gd name="connsiteX303" fmla="*/ 1266743 w 1365148"/>
              <a:gd name="connsiteY303" fmla="*/ 534406 h 1383665"/>
              <a:gd name="connsiteX304" fmla="*/ 1276406 w 1365148"/>
              <a:gd name="connsiteY304" fmla="*/ 522376 h 1383665"/>
              <a:gd name="connsiteX305" fmla="*/ 1281139 w 1365148"/>
              <a:gd name="connsiteY305" fmla="*/ 520010 h 1383665"/>
              <a:gd name="connsiteX306" fmla="*/ 1288337 w 1365148"/>
              <a:gd name="connsiteY306" fmla="*/ 517545 h 1383665"/>
              <a:gd name="connsiteX307" fmla="*/ 1271574 w 1365148"/>
              <a:gd name="connsiteY307" fmla="*/ 476822 h 1383665"/>
              <a:gd name="connsiteX308" fmla="*/ 1264376 w 1365148"/>
              <a:gd name="connsiteY308" fmla="*/ 484020 h 1383665"/>
              <a:gd name="connsiteX309" fmla="*/ 1249980 w 1365148"/>
              <a:gd name="connsiteY309" fmla="*/ 493584 h 1383665"/>
              <a:gd name="connsiteX310" fmla="*/ 1237951 w 1365148"/>
              <a:gd name="connsiteY310" fmla="*/ 503149 h 1383665"/>
              <a:gd name="connsiteX311" fmla="*/ 1230753 w 1365148"/>
              <a:gd name="connsiteY311" fmla="*/ 507980 h 1383665"/>
              <a:gd name="connsiteX312" fmla="*/ 1226020 w 1365148"/>
              <a:gd name="connsiteY312" fmla="*/ 510347 h 1383665"/>
              <a:gd name="connsiteX313" fmla="*/ 1218822 w 1365148"/>
              <a:gd name="connsiteY313" fmla="*/ 507980 h 1383665"/>
              <a:gd name="connsiteX314" fmla="*/ 1216357 w 1365148"/>
              <a:gd name="connsiteY314" fmla="*/ 503149 h 1383665"/>
              <a:gd name="connsiteX315" fmla="*/ 1213990 w 1365148"/>
              <a:gd name="connsiteY315" fmla="*/ 498416 h 1383665"/>
              <a:gd name="connsiteX316" fmla="*/ 1213990 w 1365148"/>
              <a:gd name="connsiteY316" fmla="*/ 491218 h 1383665"/>
              <a:gd name="connsiteX317" fmla="*/ 1218822 w 1365148"/>
              <a:gd name="connsiteY317" fmla="*/ 481555 h 1383665"/>
              <a:gd name="connsiteX318" fmla="*/ 1226020 w 1365148"/>
              <a:gd name="connsiteY318" fmla="*/ 471990 h 1383665"/>
              <a:gd name="connsiteX319" fmla="*/ 1235584 w 1365148"/>
              <a:gd name="connsiteY319" fmla="*/ 462426 h 1383665"/>
              <a:gd name="connsiteX320" fmla="*/ 1245149 w 1365148"/>
              <a:gd name="connsiteY320" fmla="*/ 455228 h 1383665"/>
              <a:gd name="connsiteX321" fmla="*/ 1252347 w 1365148"/>
              <a:gd name="connsiteY321" fmla="*/ 452763 h 1383665"/>
              <a:gd name="connsiteX322" fmla="*/ 1259545 w 1365148"/>
              <a:gd name="connsiteY322" fmla="*/ 450397 h 1383665"/>
              <a:gd name="connsiteX323" fmla="*/ 1245149 w 1365148"/>
              <a:gd name="connsiteY323" fmla="*/ 423971 h 1383665"/>
              <a:gd name="connsiteX324" fmla="*/ 1235584 w 1365148"/>
              <a:gd name="connsiteY324" fmla="*/ 431169 h 1383665"/>
              <a:gd name="connsiteX325" fmla="*/ 1226020 w 1365148"/>
              <a:gd name="connsiteY325" fmla="*/ 433634 h 1383665"/>
              <a:gd name="connsiteX326" fmla="*/ 1216357 w 1365148"/>
              <a:gd name="connsiteY326" fmla="*/ 436001 h 1383665"/>
              <a:gd name="connsiteX327" fmla="*/ 1211624 w 1365148"/>
              <a:gd name="connsiteY327" fmla="*/ 433634 h 1383665"/>
              <a:gd name="connsiteX328" fmla="*/ 1206792 w 1365148"/>
              <a:gd name="connsiteY328" fmla="*/ 431169 h 1383665"/>
              <a:gd name="connsiteX329" fmla="*/ 1204426 w 1365148"/>
              <a:gd name="connsiteY329" fmla="*/ 421605 h 1383665"/>
              <a:gd name="connsiteX330" fmla="*/ 1204426 w 1365148"/>
              <a:gd name="connsiteY330" fmla="*/ 414407 h 1383665"/>
              <a:gd name="connsiteX331" fmla="*/ 1209159 w 1365148"/>
              <a:gd name="connsiteY331" fmla="*/ 409575 h 1383665"/>
              <a:gd name="connsiteX332" fmla="*/ 1216357 w 1365148"/>
              <a:gd name="connsiteY332" fmla="*/ 402377 h 1383665"/>
              <a:gd name="connsiteX333" fmla="*/ 1226020 w 1365148"/>
              <a:gd name="connsiteY333" fmla="*/ 392813 h 1383665"/>
              <a:gd name="connsiteX334" fmla="*/ 1211624 w 1365148"/>
              <a:gd name="connsiteY334" fmla="*/ 371219 h 1383665"/>
              <a:gd name="connsiteX335" fmla="*/ 1206792 w 1365148"/>
              <a:gd name="connsiteY335" fmla="*/ 376051 h 1383665"/>
              <a:gd name="connsiteX336" fmla="*/ 1197228 w 1365148"/>
              <a:gd name="connsiteY336" fmla="*/ 380784 h 1383665"/>
              <a:gd name="connsiteX337" fmla="*/ 1180367 w 1365148"/>
              <a:gd name="connsiteY337" fmla="*/ 380784 h 1383665"/>
              <a:gd name="connsiteX338" fmla="*/ 1175634 w 1365148"/>
              <a:gd name="connsiteY338" fmla="*/ 378417 h 1383665"/>
              <a:gd name="connsiteX339" fmla="*/ 1173169 w 1365148"/>
              <a:gd name="connsiteY339" fmla="*/ 373586 h 1383665"/>
              <a:gd name="connsiteX340" fmla="*/ 1175634 w 1365148"/>
              <a:gd name="connsiteY340" fmla="*/ 364021 h 1383665"/>
              <a:gd name="connsiteX341" fmla="*/ 1178001 w 1365148"/>
              <a:gd name="connsiteY341" fmla="*/ 356823 h 1383665"/>
              <a:gd name="connsiteX342" fmla="*/ 1190030 w 1365148"/>
              <a:gd name="connsiteY342" fmla="*/ 344794 h 1383665"/>
              <a:gd name="connsiteX343" fmla="*/ 1192397 w 1365148"/>
              <a:gd name="connsiteY343" fmla="*/ 340061 h 1383665"/>
              <a:gd name="connsiteX344" fmla="*/ 1173169 w 1365148"/>
              <a:gd name="connsiteY344" fmla="*/ 316002 h 1383665"/>
              <a:gd name="connsiteX345" fmla="*/ 1163605 w 1365148"/>
              <a:gd name="connsiteY345" fmla="*/ 320834 h 1383665"/>
              <a:gd name="connsiteX346" fmla="*/ 1154040 w 1365148"/>
              <a:gd name="connsiteY346" fmla="*/ 328031 h 1383665"/>
              <a:gd name="connsiteX347" fmla="*/ 1142011 w 1365148"/>
              <a:gd name="connsiteY347" fmla="*/ 328031 h 1383665"/>
              <a:gd name="connsiteX348" fmla="*/ 1139644 w 1365148"/>
              <a:gd name="connsiteY348" fmla="*/ 323200 h 1383665"/>
              <a:gd name="connsiteX349" fmla="*/ 1137179 w 1365148"/>
              <a:gd name="connsiteY349" fmla="*/ 316002 h 1383665"/>
              <a:gd name="connsiteX350" fmla="*/ 1142011 w 1365148"/>
              <a:gd name="connsiteY350" fmla="*/ 308804 h 1383665"/>
              <a:gd name="connsiteX351" fmla="*/ 1146842 w 1365148"/>
              <a:gd name="connsiteY351" fmla="*/ 301606 h 1383665"/>
              <a:gd name="connsiteX352" fmla="*/ 1156407 w 1365148"/>
              <a:gd name="connsiteY352" fmla="*/ 294408 h 1383665"/>
              <a:gd name="connsiteX353" fmla="*/ 1144377 w 1365148"/>
              <a:gd name="connsiteY353" fmla="*/ 280012 h 1383665"/>
              <a:gd name="connsiteX354" fmla="*/ 1137179 w 1365148"/>
              <a:gd name="connsiteY354" fmla="*/ 284844 h 1383665"/>
              <a:gd name="connsiteX355" fmla="*/ 1129981 w 1365148"/>
              <a:gd name="connsiteY355" fmla="*/ 289675 h 1383665"/>
              <a:gd name="connsiteX356" fmla="*/ 1120417 w 1365148"/>
              <a:gd name="connsiteY356" fmla="*/ 289675 h 1383665"/>
              <a:gd name="connsiteX357" fmla="*/ 1115586 w 1365148"/>
              <a:gd name="connsiteY357" fmla="*/ 287210 h 1383665"/>
              <a:gd name="connsiteX358" fmla="*/ 1110853 w 1365148"/>
              <a:gd name="connsiteY358" fmla="*/ 287210 h 1383665"/>
              <a:gd name="connsiteX359" fmla="*/ 1110853 w 1365148"/>
              <a:gd name="connsiteY359" fmla="*/ 282477 h 1383665"/>
              <a:gd name="connsiteX360" fmla="*/ 1113219 w 1365148"/>
              <a:gd name="connsiteY360" fmla="*/ 280012 h 1383665"/>
              <a:gd name="connsiteX361" fmla="*/ 1113219 w 1365148"/>
              <a:gd name="connsiteY361" fmla="*/ 272814 h 1383665"/>
              <a:gd name="connsiteX362" fmla="*/ 1120417 w 1365148"/>
              <a:gd name="connsiteY362" fmla="*/ 265616 h 1383665"/>
              <a:gd name="connsiteX363" fmla="*/ 1125248 w 1365148"/>
              <a:gd name="connsiteY363" fmla="*/ 260883 h 1383665"/>
              <a:gd name="connsiteX364" fmla="*/ 1098823 w 1365148"/>
              <a:gd name="connsiteY364" fmla="*/ 236825 h 1383665"/>
              <a:gd name="connsiteX365" fmla="*/ 1072398 w 1365148"/>
              <a:gd name="connsiteY365" fmla="*/ 215231 h 1383665"/>
              <a:gd name="connsiteX366" fmla="*/ 1046071 w 1365148"/>
              <a:gd name="connsiteY366" fmla="*/ 193637 h 1383665"/>
              <a:gd name="connsiteX367" fmla="*/ 1017279 w 1365148"/>
              <a:gd name="connsiteY367" fmla="*/ 172043 h 1383665"/>
              <a:gd name="connsiteX368" fmla="*/ 981289 w 1365148"/>
              <a:gd name="connsiteY368" fmla="*/ 150449 h 1383665"/>
              <a:gd name="connsiteX369" fmla="*/ 942834 w 1365148"/>
              <a:gd name="connsiteY369" fmla="*/ 131320 h 1383665"/>
              <a:gd name="connsiteX370" fmla="*/ 904478 w 1365148"/>
              <a:gd name="connsiteY370" fmla="*/ 112093 h 1383665"/>
              <a:gd name="connsiteX371" fmla="*/ 866122 w 1365148"/>
              <a:gd name="connsiteY371" fmla="*/ 95331 h 1383665"/>
              <a:gd name="connsiteX372" fmla="*/ 825300 w 1365148"/>
              <a:gd name="connsiteY372" fmla="*/ 80935 h 1383665"/>
              <a:gd name="connsiteX373" fmla="*/ 784479 w 1365148"/>
              <a:gd name="connsiteY373" fmla="*/ 71272 h 1383665"/>
              <a:gd name="connsiteX374" fmla="*/ 743756 w 1365148"/>
              <a:gd name="connsiteY374" fmla="*/ 64074 h 1383665"/>
              <a:gd name="connsiteX375" fmla="*/ 700569 w 1365148"/>
              <a:gd name="connsiteY375" fmla="*/ 64074 h 1383665"/>
              <a:gd name="connsiteX376" fmla="*/ 698202 w 1365148"/>
              <a:gd name="connsiteY376" fmla="*/ 66539 h 1383665"/>
              <a:gd name="connsiteX377" fmla="*/ 695737 w 1365148"/>
              <a:gd name="connsiteY377" fmla="*/ 68905 h 1383665"/>
              <a:gd name="connsiteX378" fmla="*/ 691004 w 1365148"/>
              <a:gd name="connsiteY378" fmla="*/ 71272 h 1383665"/>
              <a:gd name="connsiteX379" fmla="*/ 686173 w 1365148"/>
              <a:gd name="connsiteY379" fmla="*/ 68905 h 1383665"/>
              <a:gd name="connsiteX380" fmla="*/ 681341 w 1365148"/>
              <a:gd name="connsiteY380" fmla="*/ 64074 h 1383665"/>
              <a:gd name="connsiteX381" fmla="*/ 347412 w 1365148"/>
              <a:gd name="connsiteY381" fmla="*/ 36733 h 1383665"/>
              <a:gd name="connsiteX382" fmla="*/ 347868 w 1365148"/>
              <a:gd name="connsiteY382" fmla="*/ 37747 h 1383665"/>
              <a:gd name="connsiteX383" fmla="*/ 350235 w 1365148"/>
              <a:gd name="connsiteY383" fmla="*/ 44945 h 1383665"/>
              <a:gd name="connsiteX384" fmla="*/ 347868 w 1365148"/>
              <a:gd name="connsiteY384" fmla="*/ 52143 h 1383665"/>
              <a:gd name="connsiteX385" fmla="*/ 345502 w 1365148"/>
              <a:gd name="connsiteY385" fmla="*/ 56876 h 1383665"/>
              <a:gd name="connsiteX386" fmla="*/ 340670 w 1365148"/>
              <a:gd name="connsiteY386" fmla="*/ 59341 h 1383665"/>
              <a:gd name="connsiteX387" fmla="*/ 333472 w 1365148"/>
              <a:gd name="connsiteY387" fmla="*/ 61707 h 1383665"/>
              <a:gd name="connsiteX388" fmla="*/ 326275 w 1365148"/>
              <a:gd name="connsiteY388" fmla="*/ 61707 h 1383665"/>
              <a:gd name="connsiteX389" fmla="*/ 321443 w 1365148"/>
              <a:gd name="connsiteY389" fmla="*/ 56876 h 1383665"/>
              <a:gd name="connsiteX390" fmla="*/ 317144 w 1365148"/>
              <a:gd name="connsiteY390" fmla="*/ 50338 h 1383665"/>
              <a:gd name="connsiteX391" fmla="*/ 347412 w 1365148"/>
              <a:gd name="connsiteY391" fmla="*/ 36733 h 1383665"/>
              <a:gd name="connsiteX392" fmla="*/ 626223 w 1365148"/>
              <a:gd name="connsiteY392" fmla="*/ 30549 h 1383665"/>
              <a:gd name="connsiteX393" fmla="*/ 647816 w 1365148"/>
              <a:gd name="connsiteY393" fmla="*/ 30549 h 1383665"/>
              <a:gd name="connsiteX394" fmla="*/ 669410 w 1365148"/>
              <a:gd name="connsiteY394" fmla="*/ 35282 h 1383665"/>
              <a:gd name="connsiteX395" fmla="*/ 748588 w 1365148"/>
              <a:gd name="connsiteY395" fmla="*/ 35282 h 1383665"/>
              <a:gd name="connsiteX396" fmla="*/ 772548 w 1365148"/>
              <a:gd name="connsiteY396" fmla="*/ 40113 h 1383665"/>
              <a:gd name="connsiteX397" fmla="*/ 825300 w 1365148"/>
              <a:gd name="connsiteY397" fmla="*/ 49678 h 1383665"/>
              <a:gd name="connsiteX398" fmla="*/ 873320 w 1365148"/>
              <a:gd name="connsiteY398" fmla="*/ 64074 h 1383665"/>
              <a:gd name="connsiteX399" fmla="*/ 930904 w 1365148"/>
              <a:gd name="connsiteY399" fmla="*/ 85668 h 1383665"/>
              <a:gd name="connsiteX400" fmla="*/ 988487 w 1365148"/>
              <a:gd name="connsiteY400" fmla="*/ 114459 h 1383665"/>
              <a:gd name="connsiteX401" fmla="*/ 1046071 w 1365148"/>
              <a:gd name="connsiteY401" fmla="*/ 143251 h 1383665"/>
              <a:gd name="connsiteX402" fmla="*/ 1072398 w 1365148"/>
              <a:gd name="connsiteY402" fmla="*/ 160112 h 1383665"/>
              <a:gd name="connsiteX403" fmla="*/ 1096457 w 1365148"/>
              <a:gd name="connsiteY403" fmla="*/ 179241 h 1383665"/>
              <a:gd name="connsiteX404" fmla="*/ 1139644 w 1365148"/>
              <a:gd name="connsiteY404" fmla="*/ 215231 h 1383665"/>
              <a:gd name="connsiteX405" fmla="*/ 1180367 w 1365148"/>
              <a:gd name="connsiteY405" fmla="*/ 253685 h 1383665"/>
              <a:gd name="connsiteX406" fmla="*/ 1218822 w 1365148"/>
              <a:gd name="connsiteY406" fmla="*/ 296873 h 1383665"/>
              <a:gd name="connsiteX407" fmla="*/ 1252347 w 1365148"/>
              <a:gd name="connsiteY407" fmla="*/ 342427 h 1383665"/>
              <a:gd name="connsiteX408" fmla="*/ 1281139 w 1365148"/>
              <a:gd name="connsiteY408" fmla="*/ 392813 h 1383665"/>
              <a:gd name="connsiteX409" fmla="*/ 1307564 w 1365148"/>
              <a:gd name="connsiteY409" fmla="*/ 443199 h 1383665"/>
              <a:gd name="connsiteX410" fmla="*/ 1329158 w 1365148"/>
              <a:gd name="connsiteY410" fmla="*/ 495951 h 1383665"/>
              <a:gd name="connsiteX411" fmla="*/ 1345920 w 1365148"/>
              <a:gd name="connsiteY411" fmla="*/ 548801 h 1383665"/>
              <a:gd name="connsiteX412" fmla="*/ 1355583 w 1365148"/>
              <a:gd name="connsiteY412" fmla="*/ 603920 h 1383665"/>
              <a:gd name="connsiteX413" fmla="*/ 1362781 w 1365148"/>
              <a:gd name="connsiteY413" fmla="*/ 656672 h 1383665"/>
              <a:gd name="connsiteX414" fmla="*/ 1365148 w 1365148"/>
              <a:gd name="connsiteY414" fmla="*/ 711889 h 1383665"/>
              <a:gd name="connsiteX415" fmla="*/ 1362781 w 1365148"/>
              <a:gd name="connsiteY415" fmla="*/ 767106 h 1383665"/>
              <a:gd name="connsiteX416" fmla="*/ 1357950 w 1365148"/>
              <a:gd name="connsiteY416" fmla="*/ 819859 h 1383665"/>
              <a:gd name="connsiteX417" fmla="*/ 1348385 w 1365148"/>
              <a:gd name="connsiteY417" fmla="*/ 872611 h 1383665"/>
              <a:gd name="connsiteX418" fmla="*/ 1333990 w 1365148"/>
              <a:gd name="connsiteY418" fmla="*/ 922996 h 1383665"/>
              <a:gd name="connsiteX419" fmla="*/ 1314762 w 1365148"/>
              <a:gd name="connsiteY419" fmla="*/ 973382 h 1383665"/>
              <a:gd name="connsiteX420" fmla="*/ 1293168 w 1365148"/>
              <a:gd name="connsiteY420" fmla="*/ 1021401 h 1383665"/>
              <a:gd name="connsiteX421" fmla="*/ 1266743 w 1365148"/>
              <a:gd name="connsiteY421" fmla="*/ 1066955 h 1383665"/>
              <a:gd name="connsiteX422" fmla="*/ 1235584 w 1365148"/>
              <a:gd name="connsiteY422" fmla="*/ 1110143 h 1383665"/>
              <a:gd name="connsiteX423" fmla="*/ 1201961 w 1365148"/>
              <a:gd name="connsiteY423" fmla="*/ 1153331 h 1383665"/>
              <a:gd name="connsiteX424" fmla="*/ 1165971 w 1365148"/>
              <a:gd name="connsiteY424" fmla="*/ 1191786 h 1383665"/>
              <a:gd name="connsiteX425" fmla="*/ 1125248 w 1365148"/>
              <a:gd name="connsiteY425" fmla="*/ 1225310 h 1383665"/>
              <a:gd name="connsiteX426" fmla="*/ 1079596 w 1365148"/>
              <a:gd name="connsiteY426" fmla="*/ 1256567 h 1383665"/>
              <a:gd name="connsiteX427" fmla="*/ 1031675 w 1365148"/>
              <a:gd name="connsiteY427" fmla="*/ 1285359 h 1383665"/>
              <a:gd name="connsiteX428" fmla="*/ 990854 w 1365148"/>
              <a:gd name="connsiteY428" fmla="*/ 1306953 h 1383665"/>
              <a:gd name="connsiteX429" fmla="*/ 947666 w 1365148"/>
              <a:gd name="connsiteY429" fmla="*/ 1323715 h 1383665"/>
              <a:gd name="connsiteX430" fmla="*/ 904478 w 1365148"/>
              <a:gd name="connsiteY430" fmla="*/ 1340477 h 1383665"/>
              <a:gd name="connsiteX431" fmla="*/ 858924 w 1365148"/>
              <a:gd name="connsiteY431" fmla="*/ 1352507 h 1383665"/>
              <a:gd name="connsiteX432" fmla="*/ 815736 w 1365148"/>
              <a:gd name="connsiteY432" fmla="*/ 1364536 h 1383665"/>
              <a:gd name="connsiteX433" fmla="*/ 770182 w 1365148"/>
              <a:gd name="connsiteY433" fmla="*/ 1371734 h 1383665"/>
              <a:gd name="connsiteX434" fmla="*/ 724529 w 1365148"/>
              <a:gd name="connsiteY434" fmla="*/ 1378932 h 1383665"/>
              <a:gd name="connsiteX435" fmla="*/ 676608 w 1365148"/>
              <a:gd name="connsiteY435" fmla="*/ 1381299 h 1383665"/>
              <a:gd name="connsiteX436" fmla="*/ 630955 w 1365148"/>
              <a:gd name="connsiteY436" fmla="*/ 1383665 h 1383665"/>
              <a:gd name="connsiteX437" fmla="*/ 585401 w 1365148"/>
              <a:gd name="connsiteY437" fmla="*/ 1381299 h 1383665"/>
              <a:gd name="connsiteX438" fmla="*/ 539847 w 1365148"/>
              <a:gd name="connsiteY438" fmla="*/ 1376467 h 1383665"/>
              <a:gd name="connsiteX439" fmla="*/ 494194 w 1365148"/>
              <a:gd name="connsiteY439" fmla="*/ 1369269 h 1383665"/>
              <a:gd name="connsiteX440" fmla="*/ 448640 w 1365148"/>
              <a:gd name="connsiteY440" fmla="*/ 1359705 h 1383665"/>
              <a:gd name="connsiteX441" fmla="*/ 405452 w 1365148"/>
              <a:gd name="connsiteY441" fmla="*/ 1347675 h 1383665"/>
              <a:gd name="connsiteX442" fmla="*/ 359898 w 1365148"/>
              <a:gd name="connsiteY442" fmla="*/ 1330913 h 1383665"/>
              <a:gd name="connsiteX443" fmla="*/ 319077 w 1365148"/>
              <a:gd name="connsiteY443" fmla="*/ 1314151 h 1383665"/>
              <a:gd name="connsiteX444" fmla="*/ 316710 w 1365148"/>
              <a:gd name="connsiteY444" fmla="*/ 1311686 h 1383665"/>
              <a:gd name="connsiteX445" fmla="*/ 309512 w 1365148"/>
              <a:gd name="connsiteY445" fmla="*/ 1311686 h 1383665"/>
              <a:gd name="connsiteX446" fmla="*/ 304681 w 1365148"/>
              <a:gd name="connsiteY446" fmla="*/ 1306953 h 1383665"/>
              <a:gd name="connsiteX447" fmla="*/ 271057 w 1365148"/>
              <a:gd name="connsiteY447" fmla="*/ 1287725 h 1383665"/>
              <a:gd name="connsiteX448" fmla="*/ 237532 w 1365148"/>
              <a:gd name="connsiteY448" fmla="*/ 1266132 h 1383665"/>
              <a:gd name="connsiteX449" fmla="*/ 208741 w 1365148"/>
              <a:gd name="connsiteY449" fmla="*/ 1242171 h 1383665"/>
              <a:gd name="connsiteX450" fmla="*/ 179949 w 1365148"/>
              <a:gd name="connsiteY450" fmla="*/ 1215746 h 1383665"/>
              <a:gd name="connsiteX451" fmla="*/ 153523 w 1365148"/>
              <a:gd name="connsiteY451" fmla="*/ 1186954 h 1383665"/>
              <a:gd name="connsiteX452" fmla="*/ 127098 w 1365148"/>
              <a:gd name="connsiteY452" fmla="*/ 1155796 h 1383665"/>
              <a:gd name="connsiteX453" fmla="*/ 105504 w 1365148"/>
              <a:gd name="connsiteY453" fmla="*/ 1124539 h 1383665"/>
              <a:gd name="connsiteX454" fmla="*/ 83910 w 1365148"/>
              <a:gd name="connsiteY454" fmla="*/ 1088549 h 1383665"/>
              <a:gd name="connsiteX455" fmla="*/ 67148 w 1365148"/>
              <a:gd name="connsiteY455" fmla="*/ 1055024 h 1383665"/>
              <a:gd name="connsiteX456" fmla="*/ 50385 w 1365148"/>
              <a:gd name="connsiteY456" fmla="*/ 1019035 h 1383665"/>
              <a:gd name="connsiteX457" fmla="*/ 35990 w 1365148"/>
              <a:gd name="connsiteY457" fmla="*/ 980580 h 1383665"/>
              <a:gd name="connsiteX458" fmla="*/ 23960 w 1365148"/>
              <a:gd name="connsiteY458" fmla="*/ 942224 h 1383665"/>
              <a:gd name="connsiteX459" fmla="*/ 14396 w 1365148"/>
              <a:gd name="connsiteY459" fmla="*/ 903868 h 1383665"/>
              <a:gd name="connsiteX460" fmla="*/ 7198 w 1365148"/>
              <a:gd name="connsiteY460" fmla="*/ 865413 h 1383665"/>
              <a:gd name="connsiteX461" fmla="*/ 2366 w 1365148"/>
              <a:gd name="connsiteY461" fmla="*/ 827057 h 1383665"/>
              <a:gd name="connsiteX462" fmla="*/ 0 w 1365148"/>
              <a:gd name="connsiteY462" fmla="*/ 786235 h 1383665"/>
              <a:gd name="connsiteX463" fmla="*/ 0 w 1365148"/>
              <a:gd name="connsiteY463" fmla="*/ 745513 h 1383665"/>
              <a:gd name="connsiteX464" fmla="*/ 0 w 1365148"/>
              <a:gd name="connsiteY464" fmla="*/ 704691 h 1383665"/>
              <a:gd name="connsiteX465" fmla="*/ 4733 w 1365148"/>
              <a:gd name="connsiteY465" fmla="*/ 663870 h 1383665"/>
              <a:gd name="connsiteX466" fmla="*/ 9564 w 1365148"/>
              <a:gd name="connsiteY466" fmla="*/ 623147 h 1383665"/>
              <a:gd name="connsiteX467" fmla="*/ 16762 w 1365148"/>
              <a:gd name="connsiteY467" fmla="*/ 582326 h 1383665"/>
              <a:gd name="connsiteX468" fmla="*/ 28792 w 1365148"/>
              <a:gd name="connsiteY468" fmla="*/ 541604 h 1383665"/>
              <a:gd name="connsiteX469" fmla="*/ 40722 w 1365148"/>
              <a:gd name="connsiteY469" fmla="*/ 500782 h 1383665"/>
              <a:gd name="connsiteX470" fmla="*/ 55118 w 1365148"/>
              <a:gd name="connsiteY470" fmla="*/ 459961 h 1383665"/>
              <a:gd name="connsiteX471" fmla="*/ 71979 w 1365148"/>
              <a:gd name="connsiteY471" fmla="*/ 421605 h 1383665"/>
              <a:gd name="connsiteX472" fmla="*/ 88742 w 1365148"/>
              <a:gd name="connsiteY472" fmla="*/ 385615 h 1383665"/>
              <a:gd name="connsiteX473" fmla="*/ 110336 w 1365148"/>
              <a:gd name="connsiteY473" fmla="*/ 349625 h 1383665"/>
              <a:gd name="connsiteX474" fmla="*/ 134296 w 1365148"/>
              <a:gd name="connsiteY474" fmla="*/ 313636 h 1383665"/>
              <a:gd name="connsiteX475" fmla="*/ 158355 w 1365148"/>
              <a:gd name="connsiteY475" fmla="*/ 280012 h 1383665"/>
              <a:gd name="connsiteX476" fmla="*/ 184682 w 1365148"/>
              <a:gd name="connsiteY476" fmla="*/ 248854 h 1383665"/>
              <a:gd name="connsiteX477" fmla="*/ 213474 w 1365148"/>
              <a:gd name="connsiteY477" fmla="*/ 220062 h 1383665"/>
              <a:gd name="connsiteX478" fmla="*/ 244730 w 1365148"/>
              <a:gd name="connsiteY478" fmla="*/ 191270 h 1383665"/>
              <a:gd name="connsiteX479" fmla="*/ 273522 w 1365148"/>
              <a:gd name="connsiteY479" fmla="*/ 169677 h 1383665"/>
              <a:gd name="connsiteX480" fmla="*/ 302314 w 1365148"/>
              <a:gd name="connsiteY480" fmla="*/ 150449 h 1383665"/>
              <a:gd name="connsiteX481" fmla="*/ 333472 w 1365148"/>
              <a:gd name="connsiteY481" fmla="*/ 133687 h 1383665"/>
              <a:gd name="connsiteX482" fmla="*/ 364631 w 1365148"/>
              <a:gd name="connsiteY482" fmla="*/ 116924 h 1383665"/>
              <a:gd name="connsiteX483" fmla="*/ 427046 w 1365148"/>
              <a:gd name="connsiteY483" fmla="*/ 88133 h 1383665"/>
              <a:gd name="connsiteX484" fmla="*/ 494194 w 1365148"/>
              <a:gd name="connsiteY484" fmla="*/ 64074 h 1383665"/>
              <a:gd name="connsiteX485" fmla="*/ 532649 w 1365148"/>
              <a:gd name="connsiteY485" fmla="*/ 49678 h 1383665"/>
              <a:gd name="connsiteX486" fmla="*/ 578203 w 1365148"/>
              <a:gd name="connsiteY486" fmla="*/ 37747 h 1383665"/>
              <a:gd name="connsiteX487" fmla="*/ 602164 w 1365148"/>
              <a:gd name="connsiteY487" fmla="*/ 32915 h 1383665"/>
              <a:gd name="connsiteX488" fmla="*/ 626223 w 1365148"/>
              <a:gd name="connsiteY488" fmla="*/ 30549 h 1383665"/>
              <a:gd name="connsiteX489" fmla="*/ 476285 w 1365148"/>
              <a:gd name="connsiteY489" fmla="*/ 2398 h 1383665"/>
              <a:gd name="connsiteX490" fmla="*/ 515080 w 1365148"/>
              <a:gd name="connsiteY490" fmla="*/ 0 h 1383665"/>
              <a:gd name="connsiteX491" fmla="*/ 508590 w 1365148"/>
              <a:gd name="connsiteY491" fmla="*/ 6490 h 1383665"/>
              <a:gd name="connsiteX492" fmla="*/ 501392 w 1365148"/>
              <a:gd name="connsiteY492" fmla="*/ 11322 h 1383665"/>
              <a:gd name="connsiteX493" fmla="*/ 491828 w 1365148"/>
              <a:gd name="connsiteY493" fmla="*/ 11322 h 1383665"/>
              <a:gd name="connsiteX494" fmla="*/ 484630 w 1365148"/>
              <a:gd name="connsiteY494" fmla="*/ 6490 h 1383665"/>
              <a:gd name="connsiteX495" fmla="*/ 477432 w 1365148"/>
              <a:gd name="connsiteY495" fmla="*/ 4124 h 1383665"/>
              <a:gd name="connsiteX496" fmla="*/ 476285 w 1365148"/>
              <a:gd name="connsiteY496" fmla="*/ 2398 h 1383665"/>
              <a:gd name="connsiteX0" fmla="*/ 681341 w 1365148"/>
              <a:gd name="connsiteY0" fmla="*/ 64074 h 1383665"/>
              <a:gd name="connsiteX1" fmla="*/ 645351 w 1365148"/>
              <a:gd name="connsiteY1" fmla="*/ 68905 h 1383665"/>
              <a:gd name="connsiteX2" fmla="*/ 609362 w 1365148"/>
              <a:gd name="connsiteY2" fmla="*/ 78470 h 1383665"/>
              <a:gd name="connsiteX3" fmla="*/ 602164 w 1365148"/>
              <a:gd name="connsiteY3" fmla="*/ 78470 h 1383665"/>
              <a:gd name="connsiteX4" fmla="*/ 597431 w 1365148"/>
              <a:gd name="connsiteY4" fmla="*/ 76103 h 1383665"/>
              <a:gd name="connsiteX5" fmla="*/ 594966 w 1365148"/>
              <a:gd name="connsiteY5" fmla="*/ 71272 h 1383665"/>
              <a:gd name="connsiteX6" fmla="*/ 592599 w 1365148"/>
              <a:gd name="connsiteY6" fmla="*/ 66539 h 1383665"/>
              <a:gd name="connsiteX7" fmla="*/ 566174 w 1365148"/>
              <a:gd name="connsiteY7" fmla="*/ 73737 h 1383665"/>
              <a:gd name="connsiteX8" fmla="*/ 508590 w 1365148"/>
              <a:gd name="connsiteY8" fmla="*/ 90499 h 1383665"/>
              <a:gd name="connsiteX9" fmla="*/ 453471 w 1365148"/>
              <a:gd name="connsiteY9" fmla="*/ 114459 h 1383665"/>
              <a:gd name="connsiteX10" fmla="*/ 386225 w 1365148"/>
              <a:gd name="connsiteY10" fmla="*/ 143251 h 1383665"/>
              <a:gd name="connsiteX11" fmla="*/ 355066 w 1365148"/>
              <a:gd name="connsiteY11" fmla="*/ 157647 h 1383665"/>
              <a:gd name="connsiteX12" fmla="*/ 326275 w 1365148"/>
              <a:gd name="connsiteY12" fmla="*/ 176874 h 1383665"/>
              <a:gd name="connsiteX13" fmla="*/ 297483 w 1365148"/>
              <a:gd name="connsiteY13" fmla="*/ 193637 h 1383665"/>
              <a:gd name="connsiteX14" fmla="*/ 268691 w 1365148"/>
              <a:gd name="connsiteY14" fmla="*/ 215231 h 1383665"/>
              <a:gd name="connsiteX15" fmla="*/ 242265 w 1365148"/>
              <a:gd name="connsiteY15" fmla="*/ 239290 h 1383665"/>
              <a:gd name="connsiteX16" fmla="*/ 218305 w 1365148"/>
              <a:gd name="connsiteY16" fmla="*/ 265616 h 1383665"/>
              <a:gd name="connsiteX17" fmla="*/ 194345 w 1365148"/>
              <a:gd name="connsiteY17" fmla="*/ 294408 h 1383665"/>
              <a:gd name="connsiteX18" fmla="*/ 170286 w 1365148"/>
              <a:gd name="connsiteY18" fmla="*/ 325665 h 1383665"/>
              <a:gd name="connsiteX19" fmla="*/ 148692 w 1365148"/>
              <a:gd name="connsiteY19" fmla="*/ 356823 h 1383665"/>
              <a:gd name="connsiteX20" fmla="*/ 129563 w 1365148"/>
              <a:gd name="connsiteY20" fmla="*/ 390447 h 1383665"/>
              <a:gd name="connsiteX21" fmla="*/ 112702 w 1365148"/>
              <a:gd name="connsiteY21" fmla="*/ 423971 h 1383665"/>
              <a:gd name="connsiteX22" fmla="*/ 95940 w 1365148"/>
              <a:gd name="connsiteY22" fmla="*/ 457595 h 1383665"/>
              <a:gd name="connsiteX23" fmla="*/ 81544 w 1365148"/>
              <a:gd name="connsiteY23" fmla="*/ 491218 h 1383665"/>
              <a:gd name="connsiteX24" fmla="*/ 69514 w 1365148"/>
              <a:gd name="connsiteY24" fmla="*/ 527208 h 1383665"/>
              <a:gd name="connsiteX25" fmla="*/ 59950 w 1365148"/>
              <a:gd name="connsiteY25" fmla="*/ 565564 h 1383665"/>
              <a:gd name="connsiteX26" fmla="*/ 50385 w 1365148"/>
              <a:gd name="connsiteY26" fmla="*/ 601554 h 1383665"/>
              <a:gd name="connsiteX27" fmla="*/ 45554 w 1365148"/>
              <a:gd name="connsiteY27" fmla="*/ 637543 h 1383665"/>
              <a:gd name="connsiteX28" fmla="*/ 40722 w 1365148"/>
              <a:gd name="connsiteY28" fmla="*/ 675900 h 1383665"/>
              <a:gd name="connsiteX29" fmla="*/ 38356 w 1365148"/>
              <a:gd name="connsiteY29" fmla="*/ 714256 h 1383665"/>
              <a:gd name="connsiteX30" fmla="*/ 35990 w 1365148"/>
              <a:gd name="connsiteY30" fmla="*/ 752711 h 1383665"/>
              <a:gd name="connsiteX31" fmla="*/ 38356 w 1365148"/>
              <a:gd name="connsiteY31" fmla="*/ 788700 h 1383665"/>
              <a:gd name="connsiteX32" fmla="*/ 43188 w 1365148"/>
              <a:gd name="connsiteY32" fmla="*/ 827057 h 1383665"/>
              <a:gd name="connsiteX33" fmla="*/ 47920 w 1365148"/>
              <a:gd name="connsiteY33" fmla="*/ 872611 h 1383665"/>
              <a:gd name="connsiteX34" fmla="*/ 59950 w 1365148"/>
              <a:gd name="connsiteY34" fmla="*/ 915798 h 1383665"/>
              <a:gd name="connsiteX35" fmla="*/ 71979 w 1365148"/>
              <a:gd name="connsiteY35" fmla="*/ 958986 h 1383665"/>
              <a:gd name="connsiteX36" fmla="*/ 86375 w 1365148"/>
              <a:gd name="connsiteY36" fmla="*/ 1002174 h 1383665"/>
              <a:gd name="connsiteX37" fmla="*/ 105504 w 1365148"/>
              <a:gd name="connsiteY37" fmla="*/ 1042995 h 1383665"/>
              <a:gd name="connsiteX38" fmla="*/ 127098 w 1365148"/>
              <a:gd name="connsiteY38" fmla="*/ 1081351 h 1383665"/>
              <a:gd name="connsiteX39" fmla="*/ 151157 w 1365148"/>
              <a:gd name="connsiteY39" fmla="*/ 1119806 h 1383665"/>
              <a:gd name="connsiteX40" fmla="*/ 179949 w 1365148"/>
              <a:gd name="connsiteY40" fmla="*/ 1155796 h 1383665"/>
              <a:gd name="connsiteX41" fmla="*/ 206276 w 1365148"/>
              <a:gd name="connsiteY41" fmla="*/ 1186954 h 1383665"/>
              <a:gd name="connsiteX42" fmla="*/ 237532 w 1365148"/>
              <a:gd name="connsiteY42" fmla="*/ 1213379 h 1383665"/>
              <a:gd name="connsiteX43" fmla="*/ 271057 w 1365148"/>
              <a:gd name="connsiteY43" fmla="*/ 1237340 h 1383665"/>
              <a:gd name="connsiteX44" fmla="*/ 304681 w 1365148"/>
              <a:gd name="connsiteY44" fmla="*/ 1258934 h 1383665"/>
              <a:gd name="connsiteX45" fmla="*/ 307047 w 1365148"/>
              <a:gd name="connsiteY45" fmla="*/ 1251736 h 1383665"/>
              <a:gd name="connsiteX46" fmla="*/ 311879 w 1365148"/>
              <a:gd name="connsiteY46" fmla="*/ 1244538 h 1383665"/>
              <a:gd name="connsiteX47" fmla="*/ 314245 w 1365148"/>
              <a:gd name="connsiteY47" fmla="*/ 1244538 h 1383665"/>
              <a:gd name="connsiteX48" fmla="*/ 323908 w 1365148"/>
              <a:gd name="connsiteY48" fmla="*/ 1254102 h 1383665"/>
              <a:gd name="connsiteX49" fmla="*/ 331106 w 1365148"/>
              <a:gd name="connsiteY49" fmla="*/ 1268498 h 1383665"/>
              <a:gd name="connsiteX50" fmla="*/ 331106 w 1365148"/>
              <a:gd name="connsiteY50" fmla="*/ 1273329 h 1383665"/>
              <a:gd name="connsiteX51" fmla="*/ 379027 w 1365148"/>
              <a:gd name="connsiteY51" fmla="*/ 1294923 h 1383665"/>
              <a:gd name="connsiteX52" fmla="*/ 376660 w 1365148"/>
              <a:gd name="connsiteY52" fmla="*/ 1282894 h 1383665"/>
              <a:gd name="connsiteX53" fmla="*/ 376660 w 1365148"/>
              <a:gd name="connsiteY53" fmla="*/ 1268498 h 1383665"/>
              <a:gd name="connsiteX54" fmla="*/ 379027 w 1365148"/>
              <a:gd name="connsiteY54" fmla="*/ 1256567 h 1383665"/>
              <a:gd name="connsiteX55" fmla="*/ 381492 w 1365148"/>
              <a:gd name="connsiteY55" fmla="*/ 1244538 h 1383665"/>
              <a:gd name="connsiteX56" fmla="*/ 383858 w 1365148"/>
              <a:gd name="connsiteY56" fmla="*/ 1244538 h 1383665"/>
              <a:gd name="connsiteX57" fmla="*/ 386225 w 1365148"/>
              <a:gd name="connsiteY57" fmla="*/ 1258934 h 1383665"/>
              <a:gd name="connsiteX58" fmla="*/ 391056 w 1365148"/>
              <a:gd name="connsiteY58" fmla="*/ 1270963 h 1383665"/>
              <a:gd name="connsiteX59" fmla="*/ 398254 w 1365148"/>
              <a:gd name="connsiteY59" fmla="*/ 1285359 h 1383665"/>
              <a:gd name="connsiteX60" fmla="*/ 403086 w 1365148"/>
              <a:gd name="connsiteY60" fmla="*/ 1297290 h 1383665"/>
              <a:gd name="connsiteX61" fmla="*/ 407819 w 1365148"/>
              <a:gd name="connsiteY61" fmla="*/ 1304488 h 1383665"/>
              <a:gd name="connsiteX62" fmla="*/ 448640 w 1365148"/>
              <a:gd name="connsiteY62" fmla="*/ 1316517 h 1383665"/>
              <a:gd name="connsiteX63" fmla="*/ 441442 w 1365148"/>
              <a:gd name="connsiteY63" fmla="*/ 1294923 h 1383665"/>
              <a:gd name="connsiteX64" fmla="*/ 439076 w 1365148"/>
              <a:gd name="connsiteY64" fmla="*/ 1282894 h 1383665"/>
              <a:gd name="connsiteX65" fmla="*/ 436610 w 1365148"/>
              <a:gd name="connsiteY65" fmla="*/ 1268498 h 1383665"/>
              <a:gd name="connsiteX66" fmla="*/ 436610 w 1365148"/>
              <a:gd name="connsiteY66" fmla="*/ 1254102 h 1383665"/>
              <a:gd name="connsiteX67" fmla="*/ 439076 w 1365148"/>
              <a:gd name="connsiteY67" fmla="*/ 1249369 h 1383665"/>
              <a:gd name="connsiteX68" fmla="*/ 441442 w 1365148"/>
              <a:gd name="connsiteY68" fmla="*/ 1244538 h 1383665"/>
              <a:gd name="connsiteX69" fmla="*/ 446273 w 1365148"/>
              <a:gd name="connsiteY69" fmla="*/ 1244538 h 1383665"/>
              <a:gd name="connsiteX70" fmla="*/ 451006 w 1365148"/>
              <a:gd name="connsiteY70" fmla="*/ 1246904 h 1383665"/>
              <a:gd name="connsiteX71" fmla="*/ 458204 w 1365148"/>
              <a:gd name="connsiteY71" fmla="*/ 1254102 h 1383665"/>
              <a:gd name="connsiteX72" fmla="*/ 465402 w 1365148"/>
              <a:gd name="connsiteY72" fmla="*/ 1273329 h 1383665"/>
              <a:gd name="connsiteX73" fmla="*/ 472600 w 1365148"/>
              <a:gd name="connsiteY73" fmla="*/ 1299755 h 1383665"/>
              <a:gd name="connsiteX74" fmla="*/ 479798 w 1365148"/>
              <a:gd name="connsiteY74" fmla="*/ 1311686 h 1383665"/>
              <a:gd name="connsiteX75" fmla="*/ 489461 w 1365148"/>
              <a:gd name="connsiteY75" fmla="*/ 1321349 h 1383665"/>
              <a:gd name="connsiteX76" fmla="*/ 491828 w 1365148"/>
              <a:gd name="connsiteY76" fmla="*/ 1326082 h 1383665"/>
              <a:gd name="connsiteX77" fmla="*/ 499026 w 1365148"/>
              <a:gd name="connsiteY77" fmla="*/ 1326082 h 1383665"/>
              <a:gd name="connsiteX78" fmla="*/ 554243 w 1365148"/>
              <a:gd name="connsiteY78" fmla="*/ 1333280 h 1383665"/>
              <a:gd name="connsiteX79" fmla="*/ 535016 w 1365148"/>
              <a:gd name="connsiteY79" fmla="*/ 1299755 h 1383665"/>
              <a:gd name="connsiteX80" fmla="*/ 530184 w 1365148"/>
              <a:gd name="connsiteY80" fmla="*/ 1287725 h 1383665"/>
              <a:gd name="connsiteX81" fmla="*/ 527818 w 1365148"/>
              <a:gd name="connsiteY81" fmla="*/ 1275696 h 1383665"/>
              <a:gd name="connsiteX82" fmla="*/ 525451 w 1365148"/>
              <a:gd name="connsiteY82" fmla="*/ 1263765 h 1383665"/>
              <a:gd name="connsiteX83" fmla="*/ 525451 w 1365148"/>
              <a:gd name="connsiteY83" fmla="*/ 1251736 h 1383665"/>
              <a:gd name="connsiteX84" fmla="*/ 527818 w 1365148"/>
              <a:gd name="connsiteY84" fmla="*/ 1249369 h 1383665"/>
              <a:gd name="connsiteX85" fmla="*/ 532649 w 1365148"/>
              <a:gd name="connsiteY85" fmla="*/ 1249369 h 1383665"/>
              <a:gd name="connsiteX86" fmla="*/ 542213 w 1365148"/>
              <a:gd name="connsiteY86" fmla="*/ 1258934 h 1383665"/>
              <a:gd name="connsiteX87" fmla="*/ 551778 w 1365148"/>
              <a:gd name="connsiteY87" fmla="*/ 1270963 h 1383665"/>
              <a:gd name="connsiteX88" fmla="*/ 568639 w 1365148"/>
              <a:gd name="connsiteY88" fmla="*/ 1294923 h 1383665"/>
              <a:gd name="connsiteX89" fmla="*/ 585401 w 1365148"/>
              <a:gd name="connsiteY89" fmla="*/ 1314151 h 1383665"/>
              <a:gd name="connsiteX90" fmla="*/ 590233 w 1365148"/>
              <a:gd name="connsiteY90" fmla="*/ 1323715 h 1383665"/>
              <a:gd name="connsiteX91" fmla="*/ 597431 w 1365148"/>
              <a:gd name="connsiteY91" fmla="*/ 1335745 h 1383665"/>
              <a:gd name="connsiteX92" fmla="*/ 659747 w 1365148"/>
              <a:gd name="connsiteY92" fmla="*/ 1335745 h 1383665"/>
              <a:gd name="connsiteX93" fmla="*/ 640618 w 1365148"/>
              <a:gd name="connsiteY93" fmla="*/ 1318884 h 1383665"/>
              <a:gd name="connsiteX94" fmla="*/ 626223 w 1365148"/>
              <a:gd name="connsiteY94" fmla="*/ 1297290 h 1383665"/>
              <a:gd name="connsiteX95" fmla="*/ 619025 w 1365148"/>
              <a:gd name="connsiteY95" fmla="*/ 1287725 h 1383665"/>
              <a:gd name="connsiteX96" fmla="*/ 614193 w 1365148"/>
              <a:gd name="connsiteY96" fmla="*/ 1275696 h 1383665"/>
              <a:gd name="connsiteX97" fmla="*/ 609362 w 1365148"/>
              <a:gd name="connsiteY97" fmla="*/ 1263765 h 1383665"/>
              <a:gd name="connsiteX98" fmla="*/ 606995 w 1365148"/>
              <a:gd name="connsiteY98" fmla="*/ 1251736 h 1383665"/>
              <a:gd name="connsiteX99" fmla="*/ 609362 w 1365148"/>
              <a:gd name="connsiteY99" fmla="*/ 1249369 h 1383665"/>
              <a:gd name="connsiteX100" fmla="*/ 611827 w 1365148"/>
              <a:gd name="connsiteY100" fmla="*/ 1249369 h 1383665"/>
              <a:gd name="connsiteX101" fmla="*/ 633420 w 1365148"/>
              <a:gd name="connsiteY101" fmla="*/ 1266132 h 1383665"/>
              <a:gd name="connsiteX102" fmla="*/ 655014 w 1365148"/>
              <a:gd name="connsiteY102" fmla="*/ 1282894 h 1383665"/>
              <a:gd name="connsiteX103" fmla="*/ 674143 w 1365148"/>
              <a:gd name="connsiteY103" fmla="*/ 1302121 h 1383665"/>
              <a:gd name="connsiteX104" fmla="*/ 691004 w 1365148"/>
              <a:gd name="connsiteY104" fmla="*/ 1321349 h 1383665"/>
              <a:gd name="connsiteX105" fmla="*/ 695737 w 1365148"/>
              <a:gd name="connsiteY105" fmla="*/ 1328547 h 1383665"/>
              <a:gd name="connsiteX106" fmla="*/ 695737 w 1365148"/>
              <a:gd name="connsiteY106" fmla="*/ 1335745 h 1383665"/>
              <a:gd name="connsiteX107" fmla="*/ 734192 w 1365148"/>
              <a:gd name="connsiteY107" fmla="*/ 1330913 h 1383665"/>
              <a:gd name="connsiteX108" fmla="*/ 770182 w 1365148"/>
              <a:gd name="connsiteY108" fmla="*/ 1326082 h 1383665"/>
              <a:gd name="connsiteX109" fmla="*/ 734192 w 1365148"/>
              <a:gd name="connsiteY109" fmla="*/ 1287725 h 1383665"/>
              <a:gd name="connsiteX110" fmla="*/ 712598 w 1365148"/>
              <a:gd name="connsiteY110" fmla="*/ 1266132 h 1383665"/>
              <a:gd name="connsiteX111" fmla="*/ 705400 w 1365148"/>
              <a:gd name="connsiteY111" fmla="*/ 1254102 h 1383665"/>
              <a:gd name="connsiteX112" fmla="*/ 700569 w 1365148"/>
              <a:gd name="connsiteY112" fmla="*/ 1239706 h 1383665"/>
              <a:gd name="connsiteX113" fmla="*/ 700569 w 1365148"/>
              <a:gd name="connsiteY113" fmla="*/ 1237340 h 1383665"/>
              <a:gd name="connsiteX114" fmla="*/ 710133 w 1365148"/>
              <a:gd name="connsiteY114" fmla="*/ 1237340 h 1383665"/>
              <a:gd name="connsiteX115" fmla="*/ 717331 w 1365148"/>
              <a:gd name="connsiteY115" fmla="*/ 1239706 h 1383665"/>
              <a:gd name="connsiteX116" fmla="*/ 731727 w 1365148"/>
              <a:gd name="connsiteY116" fmla="*/ 1246904 h 1383665"/>
              <a:gd name="connsiteX117" fmla="*/ 743756 w 1365148"/>
              <a:gd name="connsiteY117" fmla="*/ 1256567 h 1383665"/>
              <a:gd name="connsiteX118" fmla="*/ 755786 w 1365148"/>
              <a:gd name="connsiteY118" fmla="*/ 1266132 h 1383665"/>
              <a:gd name="connsiteX119" fmla="*/ 782113 w 1365148"/>
              <a:gd name="connsiteY119" fmla="*/ 1292557 h 1383665"/>
              <a:gd name="connsiteX120" fmla="*/ 806073 w 1365148"/>
              <a:gd name="connsiteY120" fmla="*/ 1318884 h 1383665"/>
              <a:gd name="connsiteX121" fmla="*/ 808538 w 1365148"/>
              <a:gd name="connsiteY121" fmla="*/ 1318884 h 1383665"/>
              <a:gd name="connsiteX122" fmla="*/ 856459 w 1365148"/>
              <a:gd name="connsiteY122" fmla="*/ 1309319 h 1383665"/>
              <a:gd name="connsiteX123" fmla="*/ 834865 w 1365148"/>
              <a:gd name="connsiteY123" fmla="*/ 1292557 h 1383665"/>
              <a:gd name="connsiteX124" fmla="*/ 815736 w 1365148"/>
              <a:gd name="connsiteY124" fmla="*/ 1273329 h 1383665"/>
              <a:gd name="connsiteX125" fmla="*/ 806073 w 1365148"/>
              <a:gd name="connsiteY125" fmla="*/ 1261300 h 1383665"/>
              <a:gd name="connsiteX126" fmla="*/ 796509 w 1365148"/>
              <a:gd name="connsiteY126" fmla="*/ 1246904 h 1383665"/>
              <a:gd name="connsiteX127" fmla="*/ 789311 w 1365148"/>
              <a:gd name="connsiteY127" fmla="*/ 1232508 h 1383665"/>
              <a:gd name="connsiteX128" fmla="*/ 786944 w 1365148"/>
              <a:gd name="connsiteY128" fmla="*/ 1225310 h 1383665"/>
              <a:gd name="connsiteX129" fmla="*/ 786944 w 1365148"/>
              <a:gd name="connsiteY129" fmla="*/ 1218112 h 1383665"/>
              <a:gd name="connsiteX130" fmla="*/ 789311 w 1365148"/>
              <a:gd name="connsiteY130" fmla="*/ 1215746 h 1383665"/>
              <a:gd name="connsiteX131" fmla="*/ 791677 w 1365148"/>
              <a:gd name="connsiteY131" fmla="*/ 1215746 h 1383665"/>
              <a:gd name="connsiteX132" fmla="*/ 808538 w 1365148"/>
              <a:gd name="connsiteY132" fmla="*/ 1225310 h 1383665"/>
              <a:gd name="connsiteX133" fmla="*/ 822934 w 1365148"/>
              <a:gd name="connsiteY133" fmla="*/ 1237340 h 1383665"/>
              <a:gd name="connsiteX134" fmla="*/ 849261 w 1365148"/>
              <a:gd name="connsiteY134" fmla="*/ 1261300 h 1383665"/>
              <a:gd name="connsiteX135" fmla="*/ 894914 w 1365148"/>
              <a:gd name="connsiteY135" fmla="*/ 1297290 h 1383665"/>
              <a:gd name="connsiteX136" fmla="*/ 954864 w 1365148"/>
              <a:gd name="connsiteY136" fmla="*/ 1275696 h 1383665"/>
              <a:gd name="connsiteX137" fmla="*/ 930904 w 1365148"/>
              <a:gd name="connsiteY137" fmla="*/ 1258934 h 1383665"/>
              <a:gd name="connsiteX138" fmla="*/ 914042 w 1365148"/>
              <a:gd name="connsiteY138" fmla="*/ 1242171 h 1383665"/>
              <a:gd name="connsiteX139" fmla="*/ 897280 w 1365148"/>
              <a:gd name="connsiteY139" fmla="*/ 1222944 h 1383665"/>
              <a:gd name="connsiteX140" fmla="*/ 882884 w 1365148"/>
              <a:gd name="connsiteY140" fmla="*/ 1203716 h 1383665"/>
              <a:gd name="connsiteX141" fmla="*/ 873320 w 1365148"/>
              <a:gd name="connsiteY141" fmla="*/ 1182123 h 1383665"/>
              <a:gd name="connsiteX142" fmla="*/ 875686 w 1365148"/>
              <a:gd name="connsiteY142" fmla="*/ 1177390 h 1383665"/>
              <a:gd name="connsiteX143" fmla="*/ 880518 w 1365148"/>
              <a:gd name="connsiteY143" fmla="*/ 1174925 h 1383665"/>
              <a:gd name="connsiteX144" fmla="*/ 897280 w 1365148"/>
              <a:gd name="connsiteY144" fmla="*/ 1184588 h 1383665"/>
              <a:gd name="connsiteX145" fmla="*/ 911676 w 1365148"/>
              <a:gd name="connsiteY145" fmla="*/ 1196518 h 1383665"/>
              <a:gd name="connsiteX146" fmla="*/ 940468 w 1365148"/>
              <a:gd name="connsiteY146" fmla="*/ 1220577 h 1383665"/>
              <a:gd name="connsiteX147" fmla="*/ 959695 w 1365148"/>
              <a:gd name="connsiteY147" fmla="*/ 1237340 h 1383665"/>
              <a:gd name="connsiteX148" fmla="*/ 969260 w 1365148"/>
              <a:gd name="connsiteY148" fmla="*/ 1244538 h 1383665"/>
              <a:gd name="connsiteX149" fmla="*/ 978824 w 1365148"/>
              <a:gd name="connsiteY149" fmla="*/ 1249369 h 1383665"/>
              <a:gd name="connsiteX150" fmla="*/ 998052 w 1365148"/>
              <a:gd name="connsiteY150" fmla="*/ 1256567 h 1383665"/>
              <a:gd name="connsiteX151" fmla="*/ 1034041 w 1365148"/>
              <a:gd name="connsiteY151" fmla="*/ 1237340 h 1383665"/>
              <a:gd name="connsiteX152" fmla="*/ 1022012 w 1365148"/>
              <a:gd name="connsiteY152" fmla="*/ 1230142 h 1383665"/>
              <a:gd name="connsiteX153" fmla="*/ 1012448 w 1365148"/>
              <a:gd name="connsiteY153" fmla="*/ 1220577 h 1383665"/>
              <a:gd name="connsiteX154" fmla="*/ 983656 w 1365148"/>
              <a:gd name="connsiteY154" fmla="*/ 1191786 h 1383665"/>
              <a:gd name="connsiteX155" fmla="*/ 969260 w 1365148"/>
              <a:gd name="connsiteY155" fmla="*/ 1177390 h 1383665"/>
              <a:gd name="connsiteX156" fmla="*/ 959695 w 1365148"/>
              <a:gd name="connsiteY156" fmla="*/ 1160529 h 1383665"/>
              <a:gd name="connsiteX157" fmla="*/ 959695 w 1365148"/>
              <a:gd name="connsiteY157" fmla="*/ 1155796 h 1383665"/>
              <a:gd name="connsiteX158" fmla="*/ 962062 w 1365148"/>
              <a:gd name="connsiteY158" fmla="*/ 1153331 h 1383665"/>
              <a:gd name="connsiteX159" fmla="*/ 981289 w 1365148"/>
              <a:gd name="connsiteY159" fmla="*/ 1153331 h 1383665"/>
              <a:gd name="connsiteX160" fmla="*/ 988487 w 1365148"/>
              <a:gd name="connsiteY160" fmla="*/ 1158162 h 1383665"/>
              <a:gd name="connsiteX161" fmla="*/ 998052 w 1365148"/>
              <a:gd name="connsiteY161" fmla="*/ 1162994 h 1383665"/>
              <a:gd name="connsiteX162" fmla="*/ 1014814 w 1365148"/>
              <a:gd name="connsiteY162" fmla="*/ 1174925 h 1383665"/>
              <a:gd name="connsiteX163" fmla="*/ 1029210 w 1365148"/>
              <a:gd name="connsiteY163" fmla="*/ 1186954 h 1383665"/>
              <a:gd name="connsiteX164" fmla="*/ 1046071 w 1365148"/>
              <a:gd name="connsiteY164" fmla="*/ 1201350 h 1383665"/>
              <a:gd name="connsiteX165" fmla="*/ 1055635 w 1365148"/>
              <a:gd name="connsiteY165" fmla="*/ 1208548 h 1383665"/>
              <a:gd name="connsiteX166" fmla="*/ 1067665 w 1365148"/>
              <a:gd name="connsiteY166" fmla="*/ 1210914 h 1383665"/>
              <a:gd name="connsiteX167" fmla="*/ 1074863 w 1365148"/>
              <a:gd name="connsiteY167" fmla="*/ 1210914 h 1383665"/>
              <a:gd name="connsiteX168" fmla="*/ 1103655 w 1365148"/>
              <a:gd name="connsiteY168" fmla="*/ 1189320 h 1383665"/>
              <a:gd name="connsiteX169" fmla="*/ 1129981 w 1365148"/>
              <a:gd name="connsiteY169" fmla="*/ 1167727 h 1383665"/>
              <a:gd name="connsiteX170" fmla="*/ 1118050 w 1365148"/>
              <a:gd name="connsiteY170" fmla="*/ 1165360 h 1383665"/>
              <a:gd name="connsiteX171" fmla="*/ 1106021 w 1365148"/>
              <a:gd name="connsiteY171" fmla="*/ 1160529 h 1383665"/>
              <a:gd name="connsiteX172" fmla="*/ 1086794 w 1365148"/>
              <a:gd name="connsiteY172" fmla="*/ 1150964 h 1383665"/>
              <a:gd name="connsiteX173" fmla="*/ 1070031 w 1365148"/>
              <a:gd name="connsiteY173" fmla="*/ 1143766 h 1383665"/>
              <a:gd name="connsiteX174" fmla="*/ 1053269 w 1365148"/>
              <a:gd name="connsiteY174" fmla="*/ 1131737 h 1383665"/>
              <a:gd name="connsiteX175" fmla="*/ 1038873 w 1365148"/>
              <a:gd name="connsiteY175" fmla="*/ 1117341 h 1383665"/>
              <a:gd name="connsiteX176" fmla="*/ 1031675 w 1365148"/>
              <a:gd name="connsiteY176" fmla="*/ 1107777 h 1383665"/>
              <a:gd name="connsiteX177" fmla="*/ 1029210 w 1365148"/>
              <a:gd name="connsiteY177" fmla="*/ 1100579 h 1383665"/>
              <a:gd name="connsiteX178" fmla="*/ 1031675 w 1365148"/>
              <a:gd name="connsiteY178" fmla="*/ 1095747 h 1383665"/>
              <a:gd name="connsiteX179" fmla="*/ 1036408 w 1365148"/>
              <a:gd name="connsiteY179" fmla="*/ 1093381 h 1383665"/>
              <a:gd name="connsiteX180" fmla="*/ 1053269 w 1365148"/>
              <a:gd name="connsiteY180" fmla="*/ 1093381 h 1383665"/>
              <a:gd name="connsiteX181" fmla="*/ 1067665 w 1365148"/>
              <a:gd name="connsiteY181" fmla="*/ 1100579 h 1383665"/>
              <a:gd name="connsiteX182" fmla="*/ 1084427 w 1365148"/>
              <a:gd name="connsiteY182" fmla="*/ 1110143 h 1383665"/>
              <a:gd name="connsiteX183" fmla="*/ 1101190 w 1365148"/>
              <a:gd name="connsiteY183" fmla="*/ 1117341 h 1383665"/>
              <a:gd name="connsiteX184" fmla="*/ 1120417 w 1365148"/>
              <a:gd name="connsiteY184" fmla="*/ 1122172 h 1383665"/>
              <a:gd name="connsiteX185" fmla="*/ 1129981 w 1365148"/>
              <a:gd name="connsiteY185" fmla="*/ 1124539 h 1383665"/>
              <a:gd name="connsiteX186" fmla="*/ 1142011 w 1365148"/>
              <a:gd name="connsiteY186" fmla="*/ 1124539 h 1383665"/>
              <a:gd name="connsiteX187" fmla="*/ 1154040 w 1365148"/>
              <a:gd name="connsiteY187" fmla="*/ 1127004 h 1383665"/>
              <a:gd name="connsiteX188" fmla="*/ 1165971 w 1365148"/>
              <a:gd name="connsiteY188" fmla="*/ 1131737 h 1383665"/>
              <a:gd name="connsiteX189" fmla="*/ 1187565 w 1365148"/>
              <a:gd name="connsiteY189" fmla="*/ 1107777 h 1383665"/>
              <a:gd name="connsiteX190" fmla="*/ 1182832 w 1365148"/>
              <a:gd name="connsiteY190" fmla="*/ 1105410 h 1383665"/>
              <a:gd name="connsiteX191" fmla="*/ 1158773 w 1365148"/>
              <a:gd name="connsiteY191" fmla="*/ 1088549 h 1383665"/>
              <a:gd name="connsiteX192" fmla="*/ 1132446 w 1365148"/>
              <a:gd name="connsiteY192" fmla="*/ 1074153 h 1383665"/>
              <a:gd name="connsiteX193" fmla="*/ 1110853 w 1365148"/>
              <a:gd name="connsiteY193" fmla="*/ 1064589 h 1383665"/>
              <a:gd name="connsiteX194" fmla="*/ 1101190 w 1365148"/>
              <a:gd name="connsiteY194" fmla="*/ 1057391 h 1383665"/>
              <a:gd name="connsiteX195" fmla="*/ 1091625 w 1365148"/>
              <a:gd name="connsiteY195" fmla="*/ 1052559 h 1383665"/>
              <a:gd name="connsiteX196" fmla="*/ 1089259 w 1365148"/>
              <a:gd name="connsiteY196" fmla="*/ 1050193 h 1383665"/>
              <a:gd name="connsiteX197" fmla="*/ 1091625 w 1365148"/>
              <a:gd name="connsiteY197" fmla="*/ 1045361 h 1383665"/>
              <a:gd name="connsiteX198" fmla="*/ 1093992 w 1365148"/>
              <a:gd name="connsiteY198" fmla="*/ 1042995 h 1383665"/>
              <a:gd name="connsiteX199" fmla="*/ 1122784 w 1365148"/>
              <a:gd name="connsiteY199" fmla="*/ 1042995 h 1383665"/>
              <a:gd name="connsiteX200" fmla="*/ 1154040 w 1365148"/>
              <a:gd name="connsiteY200" fmla="*/ 1050193 h 1383665"/>
              <a:gd name="connsiteX201" fmla="*/ 1180367 w 1365148"/>
              <a:gd name="connsiteY201" fmla="*/ 1062222 h 1383665"/>
              <a:gd name="connsiteX202" fmla="*/ 1192397 w 1365148"/>
              <a:gd name="connsiteY202" fmla="*/ 1071787 h 1383665"/>
              <a:gd name="connsiteX203" fmla="*/ 1204426 w 1365148"/>
              <a:gd name="connsiteY203" fmla="*/ 1078985 h 1383665"/>
              <a:gd name="connsiteX204" fmla="*/ 1206792 w 1365148"/>
              <a:gd name="connsiteY204" fmla="*/ 1081351 h 1383665"/>
              <a:gd name="connsiteX205" fmla="*/ 1211624 w 1365148"/>
              <a:gd name="connsiteY205" fmla="*/ 1074153 h 1383665"/>
              <a:gd name="connsiteX206" fmla="*/ 1237951 w 1365148"/>
              <a:gd name="connsiteY206" fmla="*/ 1033431 h 1383665"/>
              <a:gd name="connsiteX207" fmla="*/ 1213990 w 1365148"/>
              <a:gd name="connsiteY207" fmla="*/ 1026233 h 1383665"/>
              <a:gd name="connsiteX208" fmla="*/ 1194763 w 1365148"/>
              <a:gd name="connsiteY208" fmla="*/ 1016570 h 1383665"/>
              <a:gd name="connsiteX209" fmla="*/ 1173169 w 1365148"/>
              <a:gd name="connsiteY209" fmla="*/ 1002174 h 1383665"/>
              <a:gd name="connsiteX210" fmla="*/ 1165971 w 1365148"/>
              <a:gd name="connsiteY210" fmla="*/ 992609 h 1383665"/>
              <a:gd name="connsiteX211" fmla="*/ 1163605 w 1365148"/>
              <a:gd name="connsiteY211" fmla="*/ 987778 h 1383665"/>
              <a:gd name="connsiteX212" fmla="*/ 1163605 w 1365148"/>
              <a:gd name="connsiteY212" fmla="*/ 983045 h 1383665"/>
              <a:gd name="connsiteX213" fmla="*/ 1165971 w 1365148"/>
              <a:gd name="connsiteY213" fmla="*/ 978213 h 1383665"/>
              <a:gd name="connsiteX214" fmla="*/ 1168436 w 1365148"/>
              <a:gd name="connsiteY214" fmla="*/ 975847 h 1383665"/>
              <a:gd name="connsiteX215" fmla="*/ 1178001 w 1365148"/>
              <a:gd name="connsiteY215" fmla="*/ 975847 h 1383665"/>
              <a:gd name="connsiteX216" fmla="*/ 1194763 w 1365148"/>
              <a:gd name="connsiteY216" fmla="*/ 980580 h 1383665"/>
              <a:gd name="connsiteX217" fmla="*/ 1226020 w 1365148"/>
              <a:gd name="connsiteY217" fmla="*/ 990243 h 1383665"/>
              <a:gd name="connsiteX218" fmla="*/ 1257178 w 1365148"/>
              <a:gd name="connsiteY218" fmla="*/ 994976 h 1383665"/>
              <a:gd name="connsiteX219" fmla="*/ 1273941 w 1365148"/>
              <a:gd name="connsiteY219" fmla="*/ 956620 h 1383665"/>
              <a:gd name="connsiteX220" fmla="*/ 1242782 w 1365148"/>
              <a:gd name="connsiteY220" fmla="*/ 947055 h 1383665"/>
              <a:gd name="connsiteX221" fmla="*/ 1201961 w 1365148"/>
              <a:gd name="connsiteY221" fmla="*/ 932659 h 1383665"/>
              <a:gd name="connsiteX222" fmla="*/ 1185199 w 1365148"/>
              <a:gd name="connsiteY222" fmla="*/ 922996 h 1383665"/>
              <a:gd name="connsiteX223" fmla="*/ 1168436 w 1365148"/>
              <a:gd name="connsiteY223" fmla="*/ 913432 h 1383665"/>
              <a:gd name="connsiteX224" fmla="*/ 1165971 w 1365148"/>
              <a:gd name="connsiteY224" fmla="*/ 911065 h 1383665"/>
              <a:gd name="connsiteX225" fmla="*/ 1165971 w 1365148"/>
              <a:gd name="connsiteY225" fmla="*/ 908600 h 1383665"/>
              <a:gd name="connsiteX226" fmla="*/ 1168436 w 1365148"/>
              <a:gd name="connsiteY226" fmla="*/ 906234 h 1383665"/>
              <a:gd name="connsiteX227" fmla="*/ 1190030 w 1365148"/>
              <a:gd name="connsiteY227" fmla="*/ 903868 h 1383665"/>
              <a:gd name="connsiteX228" fmla="*/ 1211624 w 1365148"/>
              <a:gd name="connsiteY228" fmla="*/ 903868 h 1383665"/>
              <a:gd name="connsiteX229" fmla="*/ 1230753 w 1365148"/>
              <a:gd name="connsiteY229" fmla="*/ 908600 h 1383665"/>
              <a:gd name="connsiteX230" fmla="*/ 1249980 w 1365148"/>
              <a:gd name="connsiteY230" fmla="*/ 913432 h 1383665"/>
              <a:gd name="connsiteX231" fmla="*/ 1269208 w 1365148"/>
              <a:gd name="connsiteY231" fmla="*/ 915798 h 1383665"/>
              <a:gd name="connsiteX232" fmla="*/ 1285970 w 1365148"/>
              <a:gd name="connsiteY232" fmla="*/ 920630 h 1383665"/>
              <a:gd name="connsiteX233" fmla="*/ 1300366 w 1365148"/>
              <a:gd name="connsiteY233" fmla="*/ 875076 h 1383665"/>
              <a:gd name="connsiteX234" fmla="*/ 1271574 w 1365148"/>
              <a:gd name="connsiteY234" fmla="*/ 877442 h 1383665"/>
              <a:gd name="connsiteX235" fmla="*/ 1245149 w 1365148"/>
              <a:gd name="connsiteY235" fmla="*/ 879809 h 1383665"/>
              <a:gd name="connsiteX236" fmla="*/ 1230753 w 1365148"/>
              <a:gd name="connsiteY236" fmla="*/ 877442 h 1383665"/>
              <a:gd name="connsiteX237" fmla="*/ 1216357 w 1365148"/>
              <a:gd name="connsiteY237" fmla="*/ 872611 h 1383665"/>
              <a:gd name="connsiteX238" fmla="*/ 1190030 w 1365148"/>
              <a:gd name="connsiteY238" fmla="*/ 863046 h 1383665"/>
              <a:gd name="connsiteX239" fmla="*/ 1187565 w 1365148"/>
              <a:gd name="connsiteY239" fmla="*/ 860680 h 1383665"/>
              <a:gd name="connsiteX240" fmla="*/ 1187565 w 1365148"/>
              <a:gd name="connsiteY240" fmla="*/ 858215 h 1383665"/>
              <a:gd name="connsiteX241" fmla="*/ 1190030 w 1365148"/>
              <a:gd name="connsiteY241" fmla="*/ 855848 h 1383665"/>
              <a:gd name="connsiteX242" fmla="*/ 1192397 w 1365148"/>
              <a:gd name="connsiteY242" fmla="*/ 855848 h 1383665"/>
              <a:gd name="connsiteX243" fmla="*/ 1209159 w 1365148"/>
              <a:gd name="connsiteY243" fmla="*/ 853482 h 1383665"/>
              <a:gd name="connsiteX244" fmla="*/ 1223555 w 1365148"/>
              <a:gd name="connsiteY244" fmla="*/ 851017 h 1383665"/>
              <a:gd name="connsiteX245" fmla="*/ 1254812 w 1365148"/>
              <a:gd name="connsiteY245" fmla="*/ 843819 h 1383665"/>
              <a:gd name="connsiteX246" fmla="*/ 1281139 w 1365148"/>
              <a:gd name="connsiteY246" fmla="*/ 839086 h 1383665"/>
              <a:gd name="connsiteX247" fmla="*/ 1295535 w 1365148"/>
              <a:gd name="connsiteY247" fmla="*/ 836621 h 1383665"/>
              <a:gd name="connsiteX248" fmla="*/ 1307564 w 1365148"/>
              <a:gd name="connsiteY248" fmla="*/ 836621 h 1383665"/>
              <a:gd name="connsiteX249" fmla="*/ 1317128 w 1365148"/>
              <a:gd name="connsiteY249" fmla="*/ 788700 h 1383665"/>
              <a:gd name="connsiteX250" fmla="*/ 1300366 w 1365148"/>
              <a:gd name="connsiteY250" fmla="*/ 788700 h 1383665"/>
              <a:gd name="connsiteX251" fmla="*/ 1262010 w 1365148"/>
              <a:gd name="connsiteY251" fmla="*/ 791067 h 1383665"/>
              <a:gd name="connsiteX252" fmla="*/ 1226020 w 1365148"/>
              <a:gd name="connsiteY252" fmla="*/ 793433 h 1383665"/>
              <a:gd name="connsiteX253" fmla="*/ 1209159 w 1365148"/>
              <a:gd name="connsiteY253" fmla="*/ 791067 h 1383665"/>
              <a:gd name="connsiteX254" fmla="*/ 1192397 w 1365148"/>
              <a:gd name="connsiteY254" fmla="*/ 786235 h 1383665"/>
              <a:gd name="connsiteX255" fmla="*/ 1190030 w 1365148"/>
              <a:gd name="connsiteY255" fmla="*/ 783869 h 1383665"/>
              <a:gd name="connsiteX256" fmla="*/ 1192397 w 1365148"/>
              <a:gd name="connsiteY256" fmla="*/ 781502 h 1383665"/>
              <a:gd name="connsiteX257" fmla="*/ 1211624 w 1365148"/>
              <a:gd name="connsiteY257" fmla="*/ 774304 h 1383665"/>
              <a:gd name="connsiteX258" fmla="*/ 1230753 w 1365148"/>
              <a:gd name="connsiteY258" fmla="*/ 767106 h 1383665"/>
              <a:gd name="connsiteX259" fmla="*/ 1273941 w 1365148"/>
              <a:gd name="connsiteY259" fmla="*/ 759908 h 1383665"/>
              <a:gd name="connsiteX260" fmla="*/ 1295535 w 1365148"/>
              <a:gd name="connsiteY260" fmla="*/ 755077 h 1383665"/>
              <a:gd name="connsiteX261" fmla="*/ 1319594 w 1365148"/>
              <a:gd name="connsiteY261" fmla="*/ 755077 h 1383665"/>
              <a:gd name="connsiteX262" fmla="*/ 1321960 w 1365148"/>
              <a:gd name="connsiteY262" fmla="*/ 704691 h 1383665"/>
              <a:gd name="connsiteX263" fmla="*/ 1295535 w 1365148"/>
              <a:gd name="connsiteY263" fmla="*/ 711889 h 1383665"/>
              <a:gd name="connsiteX264" fmla="*/ 1271574 w 1365148"/>
              <a:gd name="connsiteY264" fmla="*/ 719087 h 1383665"/>
              <a:gd name="connsiteX265" fmla="*/ 1247614 w 1365148"/>
              <a:gd name="connsiteY265" fmla="*/ 723919 h 1383665"/>
              <a:gd name="connsiteX266" fmla="*/ 1221188 w 1365148"/>
              <a:gd name="connsiteY266" fmla="*/ 721454 h 1383665"/>
              <a:gd name="connsiteX267" fmla="*/ 1218822 w 1365148"/>
              <a:gd name="connsiteY267" fmla="*/ 719087 h 1383665"/>
              <a:gd name="connsiteX268" fmla="*/ 1216357 w 1365148"/>
              <a:gd name="connsiteY268" fmla="*/ 716721 h 1383665"/>
              <a:gd name="connsiteX269" fmla="*/ 1216357 w 1365148"/>
              <a:gd name="connsiteY269" fmla="*/ 714256 h 1383665"/>
              <a:gd name="connsiteX270" fmla="*/ 1218822 w 1365148"/>
              <a:gd name="connsiteY270" fmla="*/ 709523 h 1383665"/>
              <a:gd name="connsiteX271" fmla="*/ 1230753 w 1365148"/>
              <a:gd name="connsiteY271" fmla="*/ 702325 h 1383665"/>
              <a:gd name="connsiteX272" fmla="*/ 1245149 w 1365148"/>
              <a:gd name="connsiteY272" fmla="*/ 695127 h 1383665"/>
              <a:gd name="connsiteX273" fmla="*/ 1271574 w 1365148"/>
              <a:gd name="connsiteY273" fmla="*/ 683097 h 1383665"/>
              <a:gd name="connsiteX274" fmla="*/ 1319594 w 1365148"/>
              <a:gd name="connsiteY274" fmla="*/ 663870 h 1383665"/>
              <a:gd name="connsiteX275" fmla="*/ 1314762 w 1365148"/>
              <a:gd name="connsiteY275" fmla="*/ 625514 h 1383665"/>
              <a:gd name="connsiteX276" fmla="*/ 1298000 w 1365148"/>
              <a:gd name="connsiteY276" fmla="*/ 635078 h 1383665"/>
              <a:gd name="connsiteX277" fmla="*/ 1281139 w 1365148"/>
              <a:gd name="connsiteY277" fmla="*/ 642276 h 1383665"/>
              <a:gd name="connsiteX278" fmla="*/ 1252347 w 1365148"/>
              <a:gd name="connsiteY278" fmla="*/ 649474 h 1383665"/>
              <a:gd name="connsiteX279" fmla="*/ 1237951 w 1365148"/>
              <a:gd name="connsiteY279" fmla="*/ 651939 h 1383665"/>
              <a:gd name="connsiteX280" fmla="*/ 1223555 w 1365148"/>
              <a:gd name="connsiteY280" fmla="*/ 649474 h 1383665"/>
              <a:gd name="connsiteX281" fmla="*/ 1221188 w 1365148"/>
              <a:gd name="connsiteY281" fmla="*/ 647108 h 1383665"/>
              <a:gd name="connsiteX282" fmla="*/ 1221188 w 1365148"/>
              <a:gd name="connsiteY282" fmla="*/ 642276 h 1383665"/>
              <a:gd name="connsiteX283" fmla="*/ 1230753 w 1365148"/>
              <a:gd name="connsiteY283" fmla="*/ 635078 h 1383665"/>
              <a:gd name="connsiteX284" fmla="*/ 1242782 w 1365148"/>
              <a:gd name="connsiteY284" fmla="*/ 625514 h 1383665"/>
              <a:gd name="connsiteX285" fmla="*/ 1269208 w 1365148"/>
              <a:gd name="connsiteY285" fmla="*/ 611118 h 1383665"/>
              <a:gd name="connsiteX286" fmla="*/ 1288337 w 1365148"/>
              <a:gd name="connsiteY286" fmla="*/ 596722 h 1383665"/>
              <a:gd name="connsiteX287" fmla="*/ 1298000 w 1365148"/>
              <a:gd name="connsiteY287" fmla="*/ 591891 h 1383665"/>
              <a:gd name="connsiteX288" fmla="*/ 1307564 w 1365148"/>
              <a:gd name="connsiteY288" fmla="*/ 587158 h 1383665"/>
              <a:gd name="connsiteX289" fmla="*/ 1298000 w 1365148"/>
              <a:gd name="connsiteY289" fmla="*/ 546336 h 1383665"/>
              <a:gd name="connsiteX290" fmla="*/ 1285970 w 1365148"/>
              <a:gd name="connsiteY290" fmla="*/ 560732 h 1383665"/>
              <a:gd name="connsiteX291" fmla="*/ 1271574 w 1365148"/>
              <a:gd name="connsiteY291" fmla="*/ 572762 h 1383665"/>
              <a:gd name="connsiteX292" fmla="*/ 1262010 w 1365148"/>
              <a:gd name="connsiteY292" fmla="*/ 579960 h 1383665"/>
              <a:gd name="connsiteX293" fmla="*/ 1252347 w 1365148"/>
              <a:gd name="connsiteY293" fmla="*/ 587158 h 1383665"/>
              <a:gd name="connsiteX294" fmla="*/ 1240416 w 1365148"/>
              <a:gd name="connsiteY294" fmla="*/ 591891 h 1383665"/>
              <a:gd name="connsiteX295" fmla="*/ 1235584 w 1365148"/>
              <a:gd name="connsiteY295" fmla="*/ 591891 h 1383665"/>
              <a:gd name="connsiteX296" fmla="*/ 1230753 w 1365148"/>
              <a:gd name="connsiteY296" fmla="*/ 589524 h 1383665"/>
              <a:gd name="connsiteX297" fmla="*/ 1226020 w 1365148"/>
              <a:gd name="connsiteY297" fmla="*/ 584791 h 1383665"/>
              <a:gd name="connsiteX298" fmla="*/ 1226020 w 1365148"/>
              <a:gd name="connsiteY298" fmla="*/ 579960 h 1383665"/>
              <a:gd name="connsiteX299" fmla="*/ 1228386 w 1365148"/>
              <a:gd name="connsiteY299" fmla="*/ 575128 h 1383665"/>
              <a:gd name="connsiteX300" fmla="*/ 1230753 w 1365148"/>
              <a:gd name="connsiteY300" fmla="*/ 570395 h 1383665"/>
              <a:gd name="connsiteX301" fmla="*/ 1237951 w 1365148"/>
              <a:gd name="connsiteY301" fmla="*/ 560732 h 1383665"/>
              <a:gd name="connsiteX302" fmla="*/ 1245149 w 1365148"/>
              <a:gd name="connsiteY302" fmla="*/ 553534 h 1383665"/>
              <a:gd name="connsiteX303" fmla="*/ 1266743 w 1365148"/>
              <a:gd name="connsiteY303" fmla="*/ 534406 h 1383665"/>
              <a:gd name="connsiteX304" fmla="*/ 1276406 w 1365148"/>
              <a:gd name="connsiteY304" fmla="*/ 522376 h 1383665"/>
              <a:gd name="connsiteX305" fmla="*/ 1281139 w 1365148"/>
              <a:gd name="connsiteY305" fmla="*/ 520010 h 1383665"/>
              <a:gd name="connsiteX306" fmla="*/ 1288337 w 1365148"/>
              <a:gd name="connsiteY306" fmla="*/ 517545 h 1383665"/>
              <a:gd name="connsiteX307" fmla="*/ 1271574 w 1365148"/>
              <a:gd name="connsiteY307" fmla="*/ 476822 h 1383665"/>
              <a:gd name="connsiteX308" fmla="*/ 1264376 w 1365148"/>
              <a:gd name="connsiteY308" fmla="*/ 484020 h 1383665"/>
              <a:gd name="connsiteX309" fmla="*/ 1249980 w 1365148"/>
              <a:gd name="connsiteY309" fmla="*/ 493584 h 1383665"/>
              <a:gd name="connsiteX310" fmla="*/ 1237951 w 1365148"/>
              <a:gd name="connsiteY310" fmla="*/ 503149 h 1383665"/>
              <a:gd name="connsiteX311" fmla="*/ 1230753 w 1365148"/>
              <a:gd name="connsiteY311" fmla="*/ 507980 h 1383665"/>
              <a:gd name="connsiteX312" fmla="*/ 1226020 w 1365148"/>
              <a:gd name="connsiteY312" fmla="*/ 510347 h 1383665"/>
              <a:gd name="connsiteX313" fmla="*/ 1218822 w 1365148"/>
              <a:gd name="connsiteY313" fmla="*/ 507980 h 1383665"/>
              <a:gd name="connsiteX314" fmla="*/ 1216357 w 1365148"/>
              <a:gd name="connsiteY314" fmla="*/ 503149 h 1383665"/>
              <a:gd name="connsiteX315" fmla="*/ 1213990 w 1365148"/>
              <a:gd name="connsiteY315" fmla="*/ 498416 h 1383665"/>
              <a:gd name="connsiteX316" fmla="*/ 1213990 w 1365148"/>
              <a:gd name="connsiteY316" fmla="*/ 491218 h 1383665"/>
              <a:gd name="connsiteX317" fmla="*/ 1218822 w 1365148"/>
              <a:gd name="connsiteY317" fmla="*/ 481555 h 1383665"/>
              <a:gd name="connsiteX318" fmla="*/ 1226020 w 1365148"/>
              <a:gd name="connsiteY318" fmla="*/ 471990 h 1383665"/>
              <a:gd name="connsiteX319" fmla="*/ 1235584 w 1365148"/>
              <a:gd name="connsiteY319" fmla="*/ 462426 h 1383665"/>
              <a:gd name="connsiteX320" fmla="*/ 1245149 w 1365148"/>
              <a:gd name="connsiteY320" fmla="*/ 455228 h 1383665"/>
              <a:gd name="connsiteX321" fmla="*/ 1252347 w 1365148"/>
              <a:gd name="connsiteY321" fmla="*/ 452763 h 1383665"/>
              <a:gd name="connsiteX322" fmla="*/ 1259545 w 1365148"/>
              <a:gd name="connsiteY322" fmla="*/ 450397 h 1383665"/>
              <a:gd name="connsiteX323" fmla="*/ 1245149 w 1365148"/>
              <a:gd name="connsiteY323" fmla="*/ 423971 h 1383665"/>
              <a:gd name="connsiteX324" fmla="*/ 1235584 w 1365148"/>
              <a:gd name="connsiteY324" fmla="*/ 431169 h 1383665"/>
              <a:gd name="connsiteX325" fmla="*/ 1226020 w 1365148"/>
              <a:gd name="connsiteY325" fmla="*/ 433634 h 1383665"/>
              <a:gd name="connsiteX326" fmla="*/ 1216357 w 1365148"/>
              <a:gd name="connsiteY326" fmla="*/ 436001 h 1383665"/>
              <a:gd name="connsiteX327" fmla="*/ 1211624 w 1365148"/>
              <a:gd name="connsiteY327" fmla="*/ 433634 h 1383665"/>
              <a:gd name="connsiteX328" fmla="*/ 1206792 w 1365148"/>
              <a:gd name="connsiteY328" fmla="*/ 431169 h 1383665"/>
              <a:gd name="connsiteX329" fmla="*/ 1204426 w 1365148"/>
              <a:gd name="connsiteY329" fmla="*/ 421605 h 1383665"/>
              <a:gd name="connsiteX330" fmla="*/ 1204426 w 1365148"/>
              <a:gd name="connsiteY330" fmla="*/ 414407 h 1383665"/>
              <a:gd name="connsiteX331" fmla="*/ 1209159 w 1365148"/>
              <a:gd name="connsiteY331" fmla="*/ 409575 h 1383665"/>
              <a:gd name="connsiteX332" fmla="*/ 1216357 w 1365148"/>
              <a:gd name="connsiteY332" fmla="*/ 402377 h 1383665"/>
              <a:gd name="connsiteX333" fmla="*/ 1226020 w 1365148"/>
              <a:gd name="connsiteY333" fmla="*/ 392813 h 1383665"/>
              <a:gd name="connsiteX334" fmla="*/ 1211624 w 1365148"/>
              <a:gd name="connsiteY334" fmla="*/ 371219 h 1383665"/>
              <a:gd name="connsiteX335" fmla="*/ 1206792 w 1365148"/>
              <a:gd name="connsiteY335" fmla="*/ 376051 h 1383665"/>
              <a:gd name="connsiteX336" fmla="*/ 1197228 w 1365148"/>
              <a:gd name="connsiteY336" fmla="*/ 380784 h 1383665"/>
              <a:gd name="connsiteX337" fmla="*/ 1180367 w 1365148"/>
              <a:gd name="connsiteY337" fmla="*/ 380784 h 1383665"/>
              <a:gd name="connsiteX338" fmla="*/ 1175634 w 1365148"/>
              <a:gd name="connsiteY338" fmla="*/ 378417 h 1383665"/>
              <a:gd name="connsiteX339" fmla="*/ 1173169 w 1365148"/>
              <a:gd name="connsiteY339" fmla="*/ 373586 h 1383665"/>
              <a:gd name="connsiteX340" fmla="*/ 1175634 w 1365148"/>
              <a:gd name="connsiteY340" fmla="*/ 364021 h 1383665"/>
              <a:gd name="connsiteX341" fmla="*/ 1178001 w 1365148"/>
              <a:gd name="connsiteY341" fmla="*/ 356823 h 1383665"/>
              <a:gd name="connsiteX342" fmla="*/ 1190030 w 1365148"/>
              <a:gd name="connsiteY342" fmla="*/ 344794 h 1383665"/>
              <a:gd name="connsiteX343" fmla="*/ 1192397 w 1365148"/>
              <a:gd name="connsiteY343" fmla="*/ 340061 h 1383665"/>
              <a:gd name="connsiteX344" fmla="*/ 1173169 w 1365148"/>
              <a:gd name="connsiteY344" fmla="*/ 316002 h 1383665"/>
              <a:gd name="connsiteX345" fmla="*/ 1163605 w 1365148"/>
              <a:gd name="connsiteY345" fmla="*/ 320834 h 1383665"/>
              <a:gd name="connsiteX346" fmla="*/ 1154040 w 1365148"/>
              <a:gd name="connsiteY346" fmla="*/ 328031 h 1383665"/>
              <a:gd name="connsiteX347" fmla="*/ 1142011 w 1365148"/>
              <a:gd name="connsiteY347" fmla="*/ 328031 h 1383665"/>
              <a:gd name="connsiteX348" fmla="*/ 1139644 w 1365148"/>
              <a:gd name="connsiteY348" fmla="*/ 323200 h 1383665"/>
              <a:gd name="connsiteX349" fmla="*/ 1137179 w 1365148"/>
              <a:gd name="connsiteY349" fmla="*/ 316002 h 1383665"/>
              <a:gd name="connsiteX350" fmla="*/ 1142011 w 1365148"/>
              <a:gd name="connsiteY350" fmla="*/ 308804 h 1383665"/>
              <a:gd name="connsiteX351" fmla="*/ 1146842 w 1365148"/>
              <a:gd name="connsiteY351" fmla="*/ 301606 h 1383665"/>
              <a:gd name="connsiteX352" fmla="*/ 1156407 w 1365148"/>
              <a:gd name="connsiteY352" fmla="*/ 294408 h 1383665"/>
              <a:gd name="connsiteX353" fmla="*/ 1144377 w 1365148"/>
              <a:gd name="connsiteY353" fmla="*/ 280012 h 1383665"/>
              <a:gd name="connsiteX354" fmla="*/ 1137179 w 1365148"/>
              <a:gd name="connsiteY354" fmla="*/ 284844 h 1383665"/>
              <a:gd name="connsiteX355" fmla="*/ 1129981 w 1365148"/>
              <a:gd name="connsiteY355" fmla="*/ 289675 h 1383665"/>
              <a:gd name="connsiteX356" fmla="*/ 1120417 w 1365148"/>
              <a:gd name="connsiteY356" fmla="*/ 289675 h 1383665"/>
              <a:gd name="connsiteX357" fmla="*/ 1115586 w 1365148"/>
              <a:gd name="connsiteY357" fmla="*/ 287210 h 1383665"/>
              <a:gd name="connsiteX358" fmla="*/ 1110853 w 1365148"/>
              <a:gd name="connsiteY358" fmla="*/ 287210 h 1383665"/>
              <a:gd name="connsiteX359" fmla="*/ 1110853 w 1365148"/>
              <a:gd name="connsiteY359" fmla="*/ 282477 h 1383665"/>
              <a:gd name="connsiteX360" fmla="*/ 1113219 w 1365148"/>
              <a:gd name="connsiteY360" fmla="*/ 280012 h 1383665"/>
              <a:gd name="connsiteX361" fmla="*/ 1113219 w 1365148"/>
              <a:gd name="connsiteY361" fmla="*/ 272814 h 1383665"/>
              <a:gd name="connsiteX362" fmla="*/ 1120417 w 1365148"/>
              <a:gd name="connsiteY362" fmla="*/ 265616 h 1383665"/>
              <a:gd name="connsiteX363" fmla="*/ 1125248 w 1365148"/>
              <a:gd name="connsiteY363" fmla="*/ 260883 h 1383665"/>
              <a:gd name="connsiteX364" fmla="*/ 1098823 w 1365148"/>
              <a:gd name="connsiteY364" fmla="*/ 236825 h 1383665"/>
              <a:gd name="connsiteX365" fmla="*/ 1072398 w 1365148"/>
              <a:gd name="connsiteY365" fmla="*/ 215231 h 1383665"/>
              <a:gd name="connsiteX366" fmla="*/ 1046071 w 1365148"/>
              <a:gd name="connsiteY366" fmla="*/ 193637 h 1383665"/>
              <a:gd name="connsiteX367" fmla="*/ 1017279 w 1365148"/>
              <a:gd name="connsiteY367" fmla="*/ 172043 h 1383665"/>
              <a:gd name="connsiteX368" fmla="*/ 981289 w 1365148"/>
              <a:gd name="connsiteY368" fmla="*/ 150449 h 1383665"/>
              <a:gd name="connsiteX369" fmla="*/ 942834 w 1365148"/>
              <a:gd name="connsiteY369" fmla="*/ 131320 h 1383665"/>
              <a:gd name="connsiteX370" fmla="*/ 904478 w 1365148"/>
              <a:gd name="connsiteY370" fmla="*/ 112093 h 1383665"/>
              <a:gd name="connsiteX371" fmla="*/ 866122 w 1365148"/>
              <a:gd name="connsiteY371" fmla="*/ 95331 h 1383665"/>
              <a:gd name="connsiteX372" fmla="*/ 825300 w 1365148"/>
              <a:gd name="connsiteY372" fmla="*/ 80935 h 1383665"/>
              <a:gd name="connsiteX373" fmla="*/ 784479 w 1365148"/>
              <a:gd name="connsiteY373" fmla="*/ 71272 h 1383665"/>
              <a:gd name="connsiteX374" fmla="*/ 743756 w 1365148"/>
              <a:gd name="connsiteY374" fmla="*/ 64074 h 1383665"/>
              <a:gd name="connsiteX375" fmla="*/ 700569 w 1365148"/>
              <a:gd name="connsiteY375" fmla="*/ 64074 h 1383665"/>
              <a:gd name="connsiteX376" fmla="*/ 698202 w 1365148"/>
              <a:gd name="connsiteY376" fmla="*/ 66539 h 1383665"/>
              <a:gd name="connsiteX377" fmla="*/ 695737 w 1365148"/>
              <a:gd name="connsiteY377" fmla="*/ 68905 h 1383665"/>
              <a:gd name="connsiteX378" fmla="*/ 691004 w 1365148"/>
              <a:gd name="connsiteY378" fmla="*/ 71272 h 1383665"/>
              <a:gd name="connsiteX379" fmla="*/ 686173 w 1365148"/>
              <a:gd name="connsiteY379" fmla="*/ 68905 h 1383665"/>
              <a:gd name="connsiteX380" fmla="*/ 681341 w 1365148"/>
              <a:gd name="connsiteY380" fmla="*/ 64074 h 1383665"/>
              <a:gd name="connsiteX381" fmla="*/ 347412 w 1365148"/>
              <a:gd name="connsiteY381" fmla="*/ 36733 h 1383665"/>
              <a:gd name="connsiteX382" fmla="*/ 347868 w 1365148"/>
              <a:gd name="connsiteY382" fmla="*/ 37747 h 1383665"/>
              <a:gd name="connsiteX383" fmla="*/ 350235 w 1365148"/>
              <a:gd name="connsiteY383" fmla="*/ 44945 h 1383665"/>
              <a:gd name="connsiteX384" fmla="*/ 347868 w 1365148"/>
              <a:gd name="connsiteY384" fmla="*/ 52143 h 1383665"/>
              <a:gd name="connsiteX385" fmla="*/ 345502 w 1365148"/>
              <a:gd name="connsiteY385" fmla="*/ 56876 h 1383665"/>
              <a:gd name="connsiteX386" fmla="*/ 340670 w 1365148"/>
              <a:gd name="connsiteY386" fmla="*/ 59341 h 1383665"/>
              <a:gd name="connsiteX387" fmla="*/ 333472 w 1365148"/>
              <a:gd name="connsiteY387" fmla="*/ 61707 h 1383665"/>
              <a:gd name="connsiteX388" fmla="*/ 326275 w 1365148"/>
              <a:gd name="connsiteY388" fmla="*/ 61707 h 1383665"/>
              <a:gd name="connsiteX389" fmla="*/ 321443 w 1365148"/>
              <a:gd name="connsiteY389" fmla="*/ 56876 h 1383665"/>
              <a:gd name="connsiteX390" fmla="*/ 317144 w 1365148"/>
              <a:gd name="connsiteY390" fmla="*/ 50338 h 1383665"/>
              <a:gd name="connsiteX391" fmla="*/ 347412 w 1365148"/>
              <a:gd name="connsiteY391" fmla="*/ 36733 h 1383665"/>
              <a:gd name="connsiteX392" fmla="*/ 626223 w 1365148"/>
              <a:gd name="connsiteY392" fmla="*/ 30549 h 1383665"/>
              <a:gd name="connsiteX393" fmla="*/ 647816 w 1365148"/>
              <a:gd name="connsiteY393" fmla="*/ 30549 h 1383665"/>
              <a:gd name="connsiteX394" fmla="*/ 669410 w 1365148"/>
              <a:gd name="connsiteY394" fmla="*/ 35282 h 1383665"/>
              <a:gd name="connsiteX395" fmla="*/ 748588 w 1365148"/>
              <a:gd name="connsiteY395" fmla="*/ 35282 h 1383665"/>
              <a:gd name="connsiteX396" fmla="*/ 772548 w 1365148"/>
              <a:gd name="connsiteY396" fmla="*/ 40113 h 1383665"/>
              <a:gd name="connsiteX397" fmla="*/ 825300 w 1365148"/>
              <a:gd name="connsiteY397" fmla="*/ 49678 h 1383665"/>
              <a:gd name="connsiteX398" fmla="*/ 873320 w 1365148"/>
              <a:gd name="connsiteY398" fmla="*/ 64074 h 1383665"/>
              <a:gd name="connsiteX399" fmla="*/ 930904 w 1365148"/>
              <a:gd name="connsiteY399" fmla="*/ 85668 h 1383665"/>
              <a:gd name="connsiteX400" fmla="*/ 988487 w 1365148"/>
              <a:gd name="connsiteY400" fmla="*/ 114459 h 1383665"/>
              <a:gd name="connsiteX401" fmla="*/ 1046071 w 1365148"/>
              <a:gd name="connsiteY401" fmla="*/ 143251 h 1383665"/>
              <a:gd name="connsiteX402" fmla="*/ 1072398 w 1365148"/>
              <a:gd name="connsiteY402" fmla="*/ 160112 h 1383665"/>
              <a:gd name="connsiteX403" fmla="*/ 1096457 w 1365148"/>
              <a:gd name="connsiteY403" fmla="*/ 179241 h 1383665"/>
              <a:gd name="connsiteX404" fmla="*/ 1139644 w 1365148"/>
              <a:gd name="connsiteY404" fmla="*/ 215231 h 1383665"/>
              <a:gd name="connsiteX405" fmla="*/ 1180367 w 1365148"/>
              <a:gd name="connsiteY405" fmla="*/ 253685 h 1383665"/>
              <a:gd name="connsiteX406" fmla="*/ 1218822 w 1365148"/>
              <a:gd name="connsiteY406" fmla="*/ 296873 h 1383665"/>
              <a:gd name="connsiteX407" fmla="*/ 1252347 w 1365148"/>
              <a:gd name="connsiteY407" fmla="*/ 342427 h 1383665"/>
              <a:gd name="connsiteX408" fmla="*/ 1281139 w 1365148"/>
              <a:gd name="connsiteY408" fmla="*/ 392813 h 1383665"/>
              <a:gd name="connsiteX409" fmla="*/ 1307564 w 1365148"/>
              <a:gd name="connsiteY409" fmla="*/ 443199 h 1383665"/>
              <a:gd name="connsiteX410" fmla="*/ 1329158 w 1365148"/>
              <a:gd name="connsiteY410" fmla="*/ 495951 h 1383665"/>
              <a:gd name="connsiteX411" fmla="*/ 1345920 w 1365148"/>
              <a:gd name="connsiteY411" fmla="*/ 548801 h 1383665"/>
              <a:gd name="connsiteX412" fmla="*/ 1355583 w 1365148"/>
              <a:gd name="connsiteY412" fmla="*/ 603920 h 1383665"/>
              <a:gd name="connsiteX413" fmla="*/ 1362781 w 1365148"/>
              <a:gd name="connsiteY413" fmla="*/ 656672 h 1383665"/>
              <a:gd name="connsiteX414" fmla="*/ 1365148 w 1365148"/>
              <a:gd name="connsiteY414" fmla="*/ 711889 h 1383665"/>
              <a:gd name="connsiteX415" fmla="*/ 1362781 w 1365148"/>
              <a:gd name="connsiteY415" fmla="*/ 767106 h 1383665"/>
              <a:gd name="connsiteX416" fmla="*/ 1357950 w 1365148"/>
              <a:gd name="connsiteY416" fmla="*/ 819859 h 1383665"/>
              <a:gd name="connsiteX417" fmla="*/ 1348385 w 1365148"/>
              <a:gd name="connsiteY417" fmla="*/ 872611 h 1383665"/>
              <a:gd name="connsiteX418" fmla="*/ 1333990 w 1365148"/>
              <a:gd name="connsiteY418" fmla="*/ 922996 h 1383665"/>
              <a:gd name="connsiteX419" fmla="*/ 1314762 w 1365148"/>
              <a:gd name="connsiteY419" fmla="*/ 973382 h 1383665"/>
              <a:gd name="connsiteX420" fmla="*/ 1293168 w 1365148"/>
              <a:gd name="connsiteY420" fmla="*/ 1021401 h 1383665"/>
              <a:gd name="connsiteX421" fmla="*/ 1266743 w 1365148"/>
              <a:gd name="connsiteY421" fmla="*/ 1066955 h 1383665"/>
              <a:gd name="connsiteX422" fmla="*/ 1235584 w 1365148"/>
              <a:gd name="connsiteY422" fmla="*/ 1110143 h 1383665"/>
              <a:gd name="connsiteX423" fmla="*/ 1201961 w 1365148"/>
              <a:gd name="connsiteY423" fmla="*/ 1153331 h 1383665"/>
              <a:gd name="connsiteX424" fmla="*/ 1165971 w 1365148"/>
              <a:gd name="connsiteY424" fmla="*/ 1191786 h 1383665"/>
              <a:gd name="connsiteX425" fmla="*/ 1125248 w 1365148"/>
              <a:gd name="connsiteY425" fmla="*/ 1225310 h 1383665"/>
              <a:gd name="connsiteX426" fmla="*/ 1079596 w 1365148"/>
              <a:gd name="connsiteY426" fmla="*/ 1256567 h 1383665"/>
              <a:gd name="connsiteX427" fmla="*/ 1031675 w 1365148"/>
              <a:gd name="connsiteY427" fmla="*/ 1285359 h 1383665"/>
              <a:gd name="connsiteX428" fmla="*/ 990854 w 1365148"/>
              <a:gd name="connsiteY428" fmla="*/ 1306953 h 1383665"/>
              <a:gd name="connsiteX429" fmla="*/ 947666 w 1365148"/>
              <a:gd name="connsiteY429" fmla="*/ 1323715 h 1383665"/>
              <a:gd name="connsiteX430" fmla="*/ 904478 w 1365148"/>
              <a:gd name="connsiteY430" fmla="*/ 1340477 h 1383665"/>
              <a:gd name="connsiteX431" fmla="*/ 858924 w 1365148"/>
              <a:gd name="connsiteY431" fmla="*/ 1352507 h 1383665"/>
              <a:gd name="connsiteX432" fmla="*/ 815736 w 1365148"/>
              <a:gd name="connsiteY432" fmla="*/ 1364536 h 1383665"/>
              <a:gd name="connsiteX433" fmla="*/ 770182 w 1365148"/>
              <a:gd name="connsiteY433" fmla="*/ 1371734 h 1383665"/>
              <a:gd name="connsiteX434" fmla="*/ 724529 w 1365148"/>
              <a:gd name="connsiteY434" fmla="*/ 1378932 h 1383665"/>
              <a:gd name="connsiteX435" fmla="*/ 676608 w 1365148"/>
              <a:gd name="connsiteY435" fmla="*/ 1381299 h 1383665"/>
              <a:gd name="connsiteX436" fmla="*/ 630955 w 1365148"/>
              <a:gd name="connsiteY436" fmla="*/ 1383665 h 1383665"/>
              <a:gd name="connsiteX437" fmla="*/ 585401 w 1365148"/>
              <a:gd name="connsiteY437" fmla="*/ 1381299 h 1383665"/>
              <a:gd name="connsiteX438" fmla="*/ 539847 w 1365148"/>
              <a:gd name="connsiteY438" fmla="*/ 1376467 h 1383665"/>
              <a:gd name="connsiteX439" fmla="*/ 494194 w 1365148"/>
              <a:gd name="connsiteY439" fmla="*/ 1369269 h 1383665"/>
              <a:gd name="connsiteX440" fmla="*/ 448640 w 1365148"/>
              <a:gd name="connsiteY440" fmla="*/ 1359705 h 1383665"/>
              <a:gd name="connsiteX441" fmla="*/ 405452 w 1365148"/>
              <a:gd name="connsiteY441" fmla="*/ 1347675 h 1383665"/>
              <a:gd name="connsiteX442" fmla="*/ 359898 w 1365148"/>
              <a:gd name="connsiteY442" fmla="*/ 1330913 h 1383665"/>
              <a:gd name="connsiteX443" fmla="*/ 319077 w 1365148"/>
              <a:gd name="connsiteY443" fmla="*/ 1314151 h 1383665"/>
              <a:gd name="connsiteX444" fmla="*/ 316710 w 1365148"/>
              <a:gd name="connsiteY444" fmla="*/ 1311686 h 1383665"/>
              <a:gd name="connsiteX445" fmla="*/ 309512 w 1365148"/>
              <a:gd name="connsiteY445" fmla="*/ 1311686 h 1383665"/>
              <a:gd name="connsiteX446" fmla="*/ 304681 w 1365148"/>
              <a:gd name="connsiteY446" fmla="*/ 1306953 h 1383665"/>
              <a:gd name="connsiteX447" fmla="*/ 271057 w 1365148"/>
              <a:gd name="connsiteY447" fmla="*/ 1287725 h 1383665"/>
              <a:gd name="connsiteX448" fmla="*/ 237532 w 1365148"/>
              <a:gd name="connsiteY448" fmla="*/ 1266132 h 1383665"/>
              <a:gd name="connsiteX449" fmla="*/ 208741 w 1365148"/>
              <a:gd name="connsiteY449" fmla="*/ 1242171 h 1383665"/>
              <a:gd name="connsiteX450" fmla="*/ 179949 w 1365148"/>
              <a:gd name="connsiteY450" fmla="*/ 1215746 h 1383665"/>
              <a:gd name="connsiteX451" fmla="*/ 153523 w 1365148"/>
              <a:gd name="connsiteY451" fmla="*/ 1186954 h 1383665"/>
              <a:gd name="connsiteX452" fmla="*/ 127098 w 1365148"/>
              <a:gd name="connsiteY452" fmla="*/ 1155796 h 1383665"/>
              <a:gd name="connsiteX453" fmla="*/ 105504 w 1365148"/>
              <a:gd name="connsiteY453" fmla="*/ 1124539 h 1383665"/>
              <a:gd name="connsiteX454" fmla="*/ 83910 w 1365148"/>
              <a:gd name="connsiteY454" fmla="*/ 1088549 h 1383665"/>
              <a:gd name="connsiteX455" fmla="*/ 67148 w 1365148"/>
              <a:gd name="connsiteY455" fmla="*/ 1055024 h 1383665"/>
              <a:gd name="connsiteX456" fmla="*/ 50385 w 1365148"/>
              <a:gd name="connsiteY456" fmla="*/ 1019035 h 1383665"/>
              <a:gd name="connsiteX457" fmla="*/ 35990 w 1365148"/>
              <a:gd name="connsiteY457" fmla="*/ 980580 h 1383665"/>
              <a:gd name="connsiteX458" fmla="*/ 23960 w 1365148"/>
              <a:gd name="connsiteY458" fmla="*/ 942224 h 1383665"/>
              <a:gd name="connsiteX459" fmla="*/ 14396 w 1365148"/>
              <a:gd name="connsiteY459" fmla="*/ 903868 h 1383665"/>
              <a:gd name="connsiteX460" fmla="*/ 7198 w 1365148"/>
              <a:gd name="connsiteY460" fmla="*/ 865413 h 1383665"/>
              <a:gd name="connsiteX461" fmla="*/ 2366 w 1365148"/>
              <a:gd name="connsiteY461" fmla="*/ 827057 h 1383665"/>
              <a:gd name="connsiteX462" fmla="*/ 0 w 1365148"/>
              <a:gd name="connsiteY462" fmla="*/ 786235 h 1383665"/>
              <a:gd name="connsiteX463" fmla="*/ 0 w 1365148"/>
              <a:gd name="connsiteY463" fmla="*/ 745513 h 1383665"/>
              <a:gd name="connsiteX464" fmla="*/ 0 w 1365148"/>
              <a:gd name="connsiteY464" fmla="*/ 704691 h 1383665"/>
              <a:gd name="connsiteX465" fmla="*/ 4733 w 1365148"/>
              <a:gd name="connsiteY465" fmla="*/ 663870 h 1383665"/>
              <a:gd name="connsiteX466" fmla="*/ 9564 w 1365148"/>
              <a:gd name="connsiteY466" fmla="*/ 623147 h 1383665"/>
              <a:gd name="connsiteX467" fmla="*/ 16762 w 1365148"/>
              <a:gd name="connsiteY467" fmla="*/ 582326 h 1383665"/>
              <a:gd name="connsiteX468" fmla="*/ 28792 w 1365148"/>
              <a:gd name="connsiteY468" fmla="*/ 541604 h 1383665"/>
              <a:gd name="connsiteX469" fmla="*/ 40722 w 1365148"/>
              <a:gd name="connsiteY469" fmla="*/ 500782 h 1383665"/>
              <a:gd name="connsiteX470" fmla="*/ 55118 w 1365148"/>
              <a:gd name="connsiteY470" fmla="*/ 459961 h 1383665"/>
              <a:gd name="connsiteX471" fmla="*/ 71979 w 1365148"/>
              <a:gd name="connsiteY471" fmla="*/ 421605 h 1383665"/>
              <a:gd name="connsiteX472" fmla="*/ 88742 w 1365148"/>
              <a:gd name="connsiteY472" fmla="*/ 385615 h 1383665"/>
              <a:gd name="connsiteX473" fmla="*/ 110336 w 1365148"/>
              <a:gd name="connsiteY473" fmla="*/ 349625 h 1383665"/>
              <a:gd name="connsiteX474" fmla="*/ 134296 w 1365148"/>
              <a:gd name="connsiteY474" fmla="*/ 313636 h 1383665"/>
              <a:gd name="connsiteX475" fmla="*/ 158355 w 1365148"/>
              <a:gd name="connsiteY475" fmla="*/ 280012 h 1383665"/>
              <a:gd name="connsiteX476" fmla="*/ 184682 w 1365148"/>
              <a:gd name="connsiteY476" fmla="*/ 248854 h 1383665"/>
              <a:gd name="connsiteX477" fmla="*/ 213474 w 1365148"/>
              <a:gd name="connsiteY477" fmla="*/ 220062 h 1383665"/>
              <a:gd name="connsiteX478" fmla="*/ 244730 w 1365148"/>
              <a:gd name="connsiteY478" fmla="*/ 191270 h 1383665"/>
              <a:gd name="connsiteX479" fmla="*/ 273522 w 1365148"/>
              <a:gd name="connsiteY479" fmla="*/ 169677 h 1383665"/>
              <a:gd name="connsiteX480" fmla="*/ 302314 w 1365148"/>
              <a:gd name="connsiteY480" fmla="*/ 150449 h 1383665"/>
              <a:gd name="connsiteX481" fmla="*/ 333472 w 1365148"/>
              <a:gd name="connsiteY481" fmla="*/ 133687 h 1383665"/>
              <a:gd name="connsiteX482" fmla="*/ 364631 w 1365148"/>
              <a:gd name="connsiteY482" fmla="*/ 116924 h 1383665"/>
              <a:gd name="connsiteX483" fmla="*/ 427046 w 1365148"/>
              <a:gd name="connsiteY483" fmla="*/ 88133 h 1383665"/>
              <a:gd name="connsiteX484" fmla="*/ 494194 w 1365148"/>
              <a:gd name="connsiteY484" fmla="*/ 64074 h 1383665"/>
              <a:gd name="connsiteX485" fmla="*/ 532649 w 1365148"/>
              <a:gd name="connsiteY485" fmla="*/ 49678 h 1383665"/>
              <a:gd name="connsiteX486" fmla="*/ 578203 w 1365148"/>
              <a:gd name="connsiteY486" fmla="*/ 37747 h 1383665"/>
              <a:gd name="connsiteX487" fmla="*/ 602164 w 1365148"/>
              <a:gd name="connsiteY487" fmla="*/ 32915 h 1383665"/>
              <a:gd name="connsiteX488" fmla="*/ 626223 w 1365148"/>
              <a:gd name="connsiteY488" fmla="*/ 30549 h 1383665"/>
              <a:gd name="connsiteX489" fmla="*/ 476285 w 1365148"/>
              <a:gd name="connsiteY489" fmla="*/ 2398 h 1383665"/>
              <a:gd name="connsiteX490" fmla="*/ 515080 w 1365148"/>
              <a:gd name="connsiteY490" fmla="*/ 0 h 1383665"/>
              <a:gd name="connsiteX491" fmla="*/ 508590 w 1365148"/>
              <a:gd name="connsiteY491" fmla="*/ 6490 h 1383665"/>
              <a:gd name="connsiteX492" fmla="*/ 501392 w 1365148"/>
              <a:gd name="connsiteY492" fmla="*/ 11322 h 1383665"/>
              <a:gd name="connsiteX493" fmla="*/ 484630 w 1365148"/>
              <a:gd name="connsiteY493" fmla="*/ 6490 h 1383665"/>
              <a:gd name="connsiteX494" fmla="*/ 477432 w 1365148"/>
              <a:gd name="connsiteY494" fmla="*/ 4124 h 1383665"/>
              <a:gd name="connsiteX495" fmla="*/ 476285 w 1365148"/>
              <a:gd name="connsiteY495" fmla="*/ 2398 h 1383665"/>
              <a:gd name="connsiteX0" fmla="*/ 681341 w 1365148"/>
              <a:gd name="connsiteY0" fmla="*/ 64074 h 1383665"/>
              <a:gd name="connsiteX1" fmla="*/ 645351 w 1365148"/>
              <a:gd name="connsiteY1" fmla="*/ 68905 h 1383665"/>
              <a:gd name="connsiteX2" fmla="*/ 609362 w 1365148"/>
              <a:gd name="connsiteY2" fmla="*/ 78470 h 1383665"/>
              <a:gd name="connsiteX3" fmla="*/ 602164 w 1365148"/>
              <a:gd name="connsiteY3" fmla="*/ 78470 h 1383665"/>
              <a:gd name="connsiteX4" fmla="*/ 597431 w 1365148"/>
              <a:gd name="connsiteY4" fmla="*/ 76103 h 1383665"/>
              <a:gd name="connsiteX5" fmla="*/ 594966 w 1365148"/>
              <a:gd name="connsiteY5" fmla="*/ 71272 h 1383665"/>
              <a:gd name="connsiteX6" fmla="*/ 592599 w 1365148"/>
              <a:gd name="connsiteY6" fmla="*/ 66539 h 1383665"/>
              <a:gd name="connsiteX7" fmla="*/ 566174 w 1365148"/>
              <a:gd name="connsiteY7" fmla="*/ 73737 h 1383665"/>
              <a:gd name="connsiteX8" fmla="*/ 508590 w 1365148"/>
              <a:gd name="connsiteY8" fmla="*/ 90499 h 1383665"/>
              <a:gd name="connsiteX9" fmla="*/ 453471 w 1365148"/>
              <a:gd name="connsiteY9" fmla="*/ 114459 h 1383665"/>
              <a:gd name="connsiteX10" fmla="*/ 386225 w 1365148"/>
              <a:gd name="connsiteY10" fmla="*/ 143251 h 1383665"/>
              <a:gd name="connsiteX11" fmla="*/ 355066 w 1365148"/>
              <a:gd name="connsiteY11" fmla="*/ 157647 h 1383665"/>
              <a:gd name="connsiteX12" fmla="*/ 326275 w 1365148"/>
              <a:gd name="connsiteY12" fmla="*/ 176874 h 1383665"/>
              <a:gd name="connsiteX13" fmla="*/ 297483 w 1365148"/>
              <a:gd name="connsiteY13" fmla="*/ 193637 h 1383665"/>
              <a:gd name="connsiteX14" fmla="*/ 268691 w 1365148"/>
              <a:gd name="connsiteY14" fmla="*/ 215231 h 1383665"/>
              <a:gd name="connsiteX15" fmla="*/ 242265 w 1365148"/>
              <a:gd name="connsiteY15" fmla="*/ 239290 h 1383665"/>
              <a:gd name="connsiteX16" fmla="*/ 218305 w 1365148"/>
              <a:gd name="connsiteY16" fmla="*/ 265616 h 1383665"/>
              <a:gd name="connsiteX17" fmla="*/ 194345 w 1365148"/>
              <a:gd name="connsiteY17" fmla="*/ 294408 h 1383665"/>
              <a:gd name="connsiteX18" fmla="*/ 170286 w 1365148"/>
              <a:gd name="connsiteY18" fmla="*/ 325665 h 1383665"/>
              <a:gd name="connsiteX19" fmla="*/ 148692 w 1365148"/>
              <a:gd name="connsiteY19" fmla="*/ 356823 h 1383665"/>
              <a:gd name="connsiteX20" fmla="*/ 129563 w 1365148"/>
              <a:gd name="connsiteY20" fmla="*/ 390447 h 1383665"/>
              <a:gd name="connsiteX21" fmla="*/ 112702 w 1365148"/>
              <a:gd name="connsiteY21" fmla="*/ 423971 h 1383665"/>
              <a:gd name="connsiteX22" fmla="*/ 95940 w 1365148"/>
              <a:gd name="connsiteY22" fmla="*/ 457595 h 1383665"/>
              <a:gd name="connsiteX23" fmla="*/ 81544 w 1365148"/>
              <a:gd name="connsiteY23" fmla="*/ 491218 h 1383665"/>
              <a:gd name="connsiteX24" fmla="*/ 69514 w 1365148"/>
              <a:gd name="connsiteY24" fmla="*/ 527208 h 1383665"/>
              <a:gd name="connsiteX25" fmla="*/ 59950 w 1365148"/>
              <a:gd name="connsiteY25" fmla="*/ 565564 h 1383665"/>
              <a:gd name="connsiteX26" fmla="*/ 50385 w 1365148"/>
              <a:gd name="connsiteY26" fmla="*/ 601554 h 1383665"/>
              <a:gd name="connsiteX27" fmla="*/ 45554 w 1365148"/>
              <a:gd name="connsiteY27" fmla="*/ 637543 h 1383665"/>
              <a:gd name="connsiteX28" fmla="*/ 40722 w 1365148"/>
              <a:gd name="connsiteY28" fmla="*/ 675900 h 1383665"/>
              <a:gd name="connsiteX29" fmla="*/ 38356 w 1365148"/>
              <a:gd name="connsiteY29" fmla="*/ 714256 h 1383665"/>
              <a:gd name="connsiteX30" fmla="*/ 35990 w 1365148"/>
              <a:gd name="connsiteY30" fmla="*/ 752711 h 1383665"/>
              <a:gd name="connsiteX31" fmla="*/ 38356 w 1365148"/>
              <a:gd name="connsiteY31" fmla="*/ 788700 h 1383665"/>
              <a:gd name="connsiteX32" fmla="*/ 43188 w 1365148"/>
              <a:gd name="connsiteY32" fmla="*/ 827057 h 1383665"/>
              <a:gd name="connsiteX33" fmla="*/ 47920 w 1365148"/>
              <a:gd name="connsiteY33" fmla="*/ 872611 h 1383665"/>
              <a:gd name="connsiteX34" fmla="*/ 59950 w 1365148"/>
              <a:gd name="connsiteY34" fmla="*/ 915798 h 1383665"/>
              <a:gd name="connsiteX35" fmla="*/ 71979 w 1365148"/>
              <a:gd name="connsiteY35" fmla="*/ 958986 h 1383665"/>
              <a:gd name="connsiteX36" fmla="*/ 86375 w 1365148"/>
              <a:gd name="connsiteY36" fmla="*/ 1002174 h 1383665"/>
              <a:gd name="connsiteX37" fmla="*/ 105504 w 1365148"/>
              <a:gd name="connsiteY37" fmla="*/ 1042995 h 1383665"/>
              <a:gd name="connsiteX38" fmla="*/ 127098 w 1365148"/>
              <a:gd name="connsiteY38" fmla="*/ 1081351 h 1383665"/>
              <a:gd name="connsiteX39" fmla="*/ 151157 w 1365148"/>
              <a:gd name="connsiteY39" fmla="*/ 1119806 h 1383665"/>
              <a:gd name="connsiteX40" fmla="*/ 179949 w 1365148"/>
              <a:gd name="connsiteY40" fmla="*/ 1155796 h 1383665"/>
              <a:gd name="connsiteX41" fmla="*/ 206276 w 1365148"/>
              <a:gd name="connsiteY41" fmla="*/ 1186954 h 1383665"/>
              <a:gd name="connsiteX42" fmla="*/ 237532 w 1365148"/>
              <a:gd name="connsiteY42" fmla="*/ 1213379 h 1383665"/>
              <a:gd name="connsiteX43" fmla="*/ 271057 w 1365148"/>
              <a:gd name="connsiteY43" fmla="*/ 1237340 h 1383665"/>
              <a:gd name="connsiteX44" fmla="*/ 304681 w 1365148"/>
              <a:gd name="connsiteY44" fmla="*/ 1258934 h 1383665"/>
              <a:gd name="connsiteX45" fmla="*/ 307047 w 1365148"/>
              <a:gd name="connsiteY45" fmla="*/ 1251736 h 1383665"/>
              <a:gd name="connsiteX46" fmla="*/ 311879 w 1365148"/>
              <a:gd name="connsiteY46" fmla="*/ 1244538 h 1383665"/>
              <a:gd name="connsiteX47" fmla="*/ 314245 w 1365148"/>
              <a:gd name="connsiteY47" fmla="*/ 1244538 h 1383665"/>
              <a:gd name="connsiteX48" fmla="*/ 323908 w 1365148"/>
              <a:gd name="connsiteY48" fmla="*/ 1254102 h 1383665"/>
              <a:gd name="connsiteX49" fmla="*/ 331106 w 1365148"/>
              <a:gd name="connsiteY49" fmla="*/ 1268498 h 1383665"/>
              <a:gd name="connsiteX50" fmla="*/ 331106 w 1365148"/>
              <a:gd name="connsiteY50" fmla="*/ 1273329 h 1383665"/>
              <a:gd name="connsiteX51" fmla="*/ 379027 w 1365148"/>
              <a:gd name="connsiteY51" fmla="*/ 1294923 h 1383665"/>
              <a:gd name="connsiteX52" fmla="*/ 376660 w 1365148"/>
              <a:gd name="connsiteY52" fmla="*/ 1282894 h 1383665"/>
              <a:gd name="connsiteX53" fmla="*/ 376660 w 1365148"/>
              <a:gd name="connsiteY53" fmla="*/ 1268498 h 1383665"/>
              <a:gd name="connsiteX54" fmla="*/ 379027 w 1365148"/>
              <a:gd name="connsiteY54" fmla="*/ 1256567 h 1383665"/>
              <a:gd name="connsiteX55" fmla="*/ 381492 w 1365148"/>
              <a:gd name="connsiteY55" fmla="*/ 1244538 h 1383665"/>
              <a:gd name="connsiteX56" fmla="*/ 383858 w 1365148"/>
              <a:gd name="connsiteY56" fmla="*/ 1244538 h 1383665"/>
              <a:gd name="connsiteX57" fmla="*/ 386225 w 1365148"/>
              <a:gd name="connsiteY57" fmla="*/ 1258934 h 1383665"/>
              <a:gd name="connsiteX58" fmla="*/ 391056 w 1365148"/>
              <a:gd name="connsiteY58" fmla="*/ 1270963 h 1383665"/>
              <a:gd name="connsiteX59" fmla="*/ 398254 w 1365148"/>
              <a:gd name="connsiteY59" fmla="*/ 1285359 h 1383665"/>
              <a:gd name="connsiteX60" fmla="*/ 403086 w 1365148"/>
              <a:gd name="connsiteY60" fmla="*/ 1297290 h 1383665"/>
              <a:gd name="connsiteX61" fmla="*/ 407819 w 1365148"/>
              <a:gd name="connsiteY61" fmla="*/ 1304488 h 1383665"/>
              <a:gd name="connsiteX62" fmla="*/ 448640 w 1365148"/>
              <a:gd name="connsiteY62" fmla="*/ 1316517 h 1383665"/>
              <a:gd name="connsiteX63" fmla="*/ 441442 w 1365148"/>
              <a:gd name="connsiteY63" fmla="*/ 1294923 h 1383665"/>
              <a:gd name="connsiteX64" fmla="*/ 439076 w 1365148"/>
              <a:gd name="connsiteY64" fmla="*/ 1282894 h 1383665"/>
              <a:gd name="connsiteX65" fmla="*/ 436610 w 1365148"/>
              <a:gd name="connsiteY65" fmla="*/ 1268498 h 1383665"/>
              <a:gd name="connsiteX66" fmla="*/ 436610 w 1365148"/>
              <a:gd name="connsiteY66" fmla="*/ 1254102 h 1383665"/>
              <a:gd name="connsiteX67" fmla="*/ 439076 w 1365148"/>
              <a:gd name="connsiteY67" fmla="*/ 1249369 h 1383665"/>
              <a:gd name="connsiteX68" fmla="*/ 441442 w 1365148"/>
              <a:gd name="connsiteY68" fmla="*/ 1244538 h 1383665"/>
              <a:gd name="connsiteX69" fmla="*/ 446273 w 1365148"/>
              <a:gd name="connsiteY69" fmla="*/ 1244538 h 1383665"/>
              <a:gd name="connsiteX70" fmla="*/ 451006 w 1365148"/>
              <a:gd name="connsiteY70" fmla="*/ 1246904 h 1383665"/>
              <a:gd name="connsiteX71" fmla="*/ 458204 w 1365148"/>
              <a:gd name="connsiteY71" fmla="*/ 1254102 h 1383665"/>
              <a:gd name="connsiteX72" fmla="*/ 465402 w 1365148"/>
              <a:gd name="connsiteY72" fmla="*/ 1273329 h 1383665"/>
              <a:gd name="connsiteX73" fmla="*/ 472600 w 1365148"/>
              <a:gd name="connsiteY73" fmla="*/ 1299755 h 1383665"/>
              <a:gd name="connsiteX74" fmla="*/ 479798 w 1365148"/>
              <a:gd name="connsiteY74" fmla="*/ 1311686 h 1383665"/>
              <a:gd name="connsiteX75" fmla="*/ 489461 w 1365148"/>
              <a:gd name="connsiteY75" fmla="*/ 1321349 h 1383665"/>
              <a:gd name="connsiteX76" fmla="*/ 491828 w 1365148"/>
              <a:gd name="connsiteY76" fmla="*/ 1326082 h 1383665"/>
              <a:gd name="connsiteX77" fmla="*/ 499026 w 1365148"/>
              <a:gd name="connsiteY77" fmla="*/ 1326082 h 1383665"/>
              <a:gd name="connsiteX78" fmla="*/ 554243 w 1365148"/>
              <a:gd name="connsiteY78" fmla="*/ 1333280 h 1383665"/>
              <a:gd name="connsiteX79" fmla="*/ 535016 w 1365148"/>
              <a:gd name="connsiteY79" fmla="*/ 1299755 h 1383665"/>
              <a:gd name="connsiteX80" fmla="*/ 530184 w 1365148"/>
              <a:gd name="connsiteY80" fmla="*/ 1287725 h 1383665"/>
              <a:gd name="connsiteX81" fmla="*/ 527818 w 1365148"/>
              <a:gd name="connsiteY81" fmla="*/ 1275696 h 1383665"/>
              <a:gd name="connsiteX82" fmla="*/ 525451 w 1365148"/>
              <a:gd name="connsiteY82" fmla="*/ 1263765 h 1383665"/>
              <a:gd name="connsiteX83" fmla="*/ 525451 w 1365148"/>
              <a:gd name="connsiteY83" fmla="*/ 1251736 h 1383665"/>
              <a:gd name="connsiteX84" fmla="*/ 527818 w 1365148"/>
              <a:gd name="connsiteY84" fmla="*/ 1249369 h 1383665"/>
              <a:gd name="connsiteX85" fmla="*/ 532649 w 1365148"/>
              <a:gd name="connsiteY85" fmla="*/ 1249369 h 1383665"/>
              <a:gd name="connsiteX86" fmla="*/ 542213 w 1365148"/>
              <a:gd name="connsiteY86" fmla="*/ 1258934 h 1383665"/>
              <a:gd name="connsiteX87" fmla="*/ 551778 w 1365148"/>
              <a:gd name="connsiteY87" fmla="*/ 1270963 h 1383665"/>
              <a:gd name="connsiteX88" fmla="*/ 568639 w 1365148"/>
              <a:gd name="connsiteY88" fmla="*/ 1294923 h 1383665"/>
              <a:gd name="connsiteX89" fmla="*/ 585401 w 1365148"/>
              <a:gd name="connsiteY89" fmla="*/ 1314151 h 1383665"/>
              <a:gd name="connsiteX90" fmla="*/ 590233 w 1365148"/>
              <a:gd name="connsiteY90" fmla="*/ 1323715 h 1383665"/>
              <a:gd name="connsiteX91" fmla="*/ 597431 w 1365148"/>
              <a:gd name="connsiteY91" fmla="*/ 1335745 h 1383665"/>
              <a:gd name="connsiteX92" fmla="*/ 659747 w 1365148"/>
              <a:gd name="connsiteY92" fmla="*/ 1335745 h 1383665"/>
              <a:gd name="connsiteX93" fmla="*/ 640618 w 1365148"/>
              <a:gd name="connsiteY93" fmla="*/ 1318884 h 1383665"/>
              <a:gd name="connsiteX94" fmla="*/ 626223 w 1365148"/>
              <a:gd name="connsiteY94" fmla="*/ 1297290 h 1383665"/>
              <a:gd name="connsiteX95" fmla="*/ 619025 w 1365148"/>
              <a:gd name="connsiteY95" fmla="*/ 1287725 h 1383665"/>
              <a:gd name="connsiteX96" fmla="*/ 614193 w 1365148"/>
              <a:gd name="connsiteY96" fmla="*/ 1275696 h 1383665"/>
              <a:gd name="connsiteX97" fmla="*/ 609362 w 1365148"/>
              <a:gd name="connsiteY97" fmla="*/ 1263765 h 1383665"/>
              <a:gd name="connsiteX98" fmla="*/ 606995 w 1365148"/>
              <a:gd name="connsiteY98" fmla="*/ 1251736 h 1383665"/>
              <a:gd name="connsiteX99" fmla="*/ 609362 w 1365148"/>
              <a:gd name="connsiteY99" fmla="*/ 1249369 h 1383665"/>
              <a:gd name="connsiteX100" fmla="*/ 611827 w 1365148"/>
              <a:gd name="connsiteY100" fmla="*/ 1249369 h 1383665"/>
              <a:gd name="connsiteX101" fmla="*/ 633420 w 1365148"/>
              <a:gd name="connsiteY101" fmla="*/ 1266132 h 1383665"/>
              <a:gd name="connsiteX102" fmla="*/ 655014 w 1365148"/>
              <a:gd name="connsiteY102" fmla="*/ 1282894 h 1383665"/>
              <a:gd name="connsiteX103" fmla="*/ 674143 w 1365148"/>
              <a:gd name="connsiteY103" fmla="*/ 1302121 h 1383665"/>
              <a:gd name="connsiteX104" fmla="*/ 691004 w 1365148"/>
              <a:gd name="connsiteY104" fmla="*/ 1321349 h 1383665"/>
              <a:gd name="connsiteX105" fmla="*/ 695737 w 1365148"/>
              <a:gd name="connsiteY105" fmla="*/ 1328547 h 1383665"/>
              <a:gd name="connsiteX106" fmla="*/ 695737 w 1365148"/>
              <a:gd name="connsiteY106" fmla="*/ 1335745 h 1383665"/>
              <a:gd name="connsiteX107" fmla="*/ 734192 w 1365148"/>
              <a:gd name="connsiteY107" fmla="*/ 1330913 h 1383665"/>
              <a:gd name="connsiteX108" fmla="*/ 770182 w 1365148"/>
              <a:gd name="connsiteY108" fmla="*/ 1326082 h 1383665"/>
              <a:gd name="connsiteX109" fmla="*/ 734192 w 1365148"/>
              <a:gd name="connsiteY109" fmla="*/ 1287725 h 1383665"/>
              <a:gd name="connsiteX110" fmla="*/ 712598 w 1365148"/>
              <a:gd name="connsiteY110" fmla="*/ 1266132 h 1383665"/>
              <a:gd name="connsiteX111" fmla="*/ 705400 w 1365148"/>
              <a:gd name="connsiteY111" fmla="*/ 1254102 h 1383665"/>
              <a:gd name="connsiteX112" fmla="*/ 700569 w 1365148"/>
              <a:gd name="connsiteY112" fmla="*/ 1239706 h 1383665"/>
              <a:gd name="connsiteX113" fmla="*/ 700569 w 1365148"/>
              <a:gd name="connsiteY113" fmla="*/ 1237340 h 1383665"/>
              <a:gd name="connsiteX114" fmla="*/ 710133 w 1365148"/>
              <a:gd name="connsiteY114" fmla="*/ 1237340 h 1383665"/>
              <a:gd name="connsiteX115" fmla="*/ 717331 w 1365148"/>
              <a:gd name="connsiteY115" fmla="*/ 1239706 h 1383665"/>
              <a:gd name="connsiteX116" fmla="*/ 731727 w 1365148"/>
              <a:gd name="connsiteY116" fmla="*/ 1246904 h 1383665"/>
              <a:gd name="connsiteX117" fmla="*/ 743756 w 1365148"/>
              <a:gd name="connsiteY117" fmla="*/ 1256567 h 1383665"/>
              <a:gd name="connsiteX118" fmla="*/ 755786 w 1365148"/>
              <a:gd name="connsiteY118" fmla="*/ 1266132 h 1383665"/>
              <a:gd name="connsiteX119" fmla="*/ 782113 w 1365148"/>
              <a:gd name="connsiteY119" fmla="*/ 1292557 h 1383665"/>
              <a:gd name="connsiteX120" fmla="*/ 806073 w 1365148"/>
              <a:gd name="connsiteY120" fmla="*/ 1318884 h 1383665"/>
              <a:gd name="connsiteX121" fmla="*/ 808538 w 1365148"/>
              <a:gd name="connsiteY121" fmla="*/ 1318884 h 1383665"/>
              <a:gd name="connsiteX122" fmla="*/ 856459 w 1365148"/>
              <a:gd name="connsiteY122" fmla="*/ 1309319 h 1383665"/>
              <a:gd name="connsiteX123" fmla="*/ 834865 w 1365148"/>
              <a:gd name="connsiteY123" fmla="*/ 1292557 h 1383665"/>
              <a:gd name="connsiteX124" fmla="*/ 815736 w 1365148"/>
              <a:gd name="connsiteY124" fmla="*/ 1273329 h 1383665"/>
              <a:gd name="connsiteX125" fmla="*/ 806073 w 1365148"/>
              <a:gd name="connsiteY125" fmla="*/ 1261300 h 1383665"/>
              <a:gd name="connsiteX126" fmla="*/ 796509 w 1365148"/>
              <a:gd name="connsiteY126" fmla="*/ 1246904 h 1383665"/>
              <a:gd name="connsiteX127" fmla="*/ 789311 w 1365148"/>
              <a:gd name="connsiteY127" fmla="*/ 1232508 h 1383665"/>
              <a:gd name="connsiteX128" fmla="*/ 786944 w 1365148"/>
              <a:gd name="connsiteY128" fmla="*/ 1225310 h 1383665"/>
              <a:gd name="connsiteX129" fmla="*/ 786944 w 1365148"/>
              <a:gd name="connsiteY129" fmla="*/ 1218112 h 1383665"/>
              <a:gd name="connsiteX130" fmla="*/ 789311 w 1365148"/>
              <a:gd name="connsiteY130" fmla="*/ 1215746 h 1383665"/>
              <a:gd name="connsiteX131" fmla="*/ 791677 w 1365148"/>
              <a:gd name="connsiteY131" fmla="*/ 1215746 h 1383665"/>
              <a:gd name="connsiteX132" fmla="*/ 808538 w 1365148"/>
              <a:gd name="connsiteY132" fmla="*/ 1225310 h 1383665"/>
              <a:gd name="connsiteX133" fmla="*/ 822934 w 1365148"/>
              <a:gd name="connsiteY133" fmla="*/ 1237340 h 1383665"/>
              <a:gd name="connsiteX134" fmla="*/ 849261 w 1365148"/>
              <a:gd name="connsiteY134" fmla="*/ 1261300 h 1383665"/>
              <a:gd name="connsiteX135" fmla="*/ 894914 w 1365148"/>
              <a:gd name="connsiteY135" fmla="*/ 1297290 h 1383665"/>
              <a:gd name="connsiteX136" fmla="*/ 954864 w 1365148"/>
              <a:gd name="connsiteY136" fmla="*/ 1275696 h 1383665"/>
              <a:gd name="connsiteX137" fmla="*/ 930904 w 1365148"/>
              <a:gd name="connsiteY137" fmla="*/ 1258934 h 1383665"/>
              <a:gd name="connsiteX138" fmla="*/ 914042 w 1365148"/>
              <a:gd name="connsiteY138" fmla="*/ 1242171 h 1383665"/>
              <a:gd name="connsiteX139" fmla="*/ 897280 w 1365148"/>
              <a:gd name="connsiteY139" fmla="*/ 1222944 h 1383665"/>
              <a:gd name="connsiteX140" fmla="*/ 882884 w 1365148"/>
              <a:gd name="connsiteY140" fmla="*/ 1203716 h 1383665"/>
              <a:gd name="connsiteX141" fmla="*/ 873320 w 1365148"/>
              <a:gd name="connsiteY141" fmla="*/ 1182123 h 1383665"/>
              <a:gd name="connsiteX142" fmla="*/ 875686 w 1365148"/>
              <a:gd name="connsiteY142" fmla="*/ 1177390 h 1383665"/>
              <a:gd name="connsiteX143" fmla="*/ 880518 w 1365148"/>
              <a:gd name="connsiteY143" fmla="*/ 1174925 h 1383665"/>
              <a:gd name="connsiteX144" fmla="*/ 897280 w 1365148"/>
              <a:gd name="connsiteY144" fmla="*/ 1184588 h 1383665"/>
              <a:gd name="connsiteX145" fmla="*/ 911676 w 1365148"/>
              <a:gd name="connsiteY145" fmla="*/ 1196518 h 1383665"/>
              <a:gd name="connsiteX146" fmla="*/ 940468 w 1365148"/>
              <a:gd name="connsiteY146" fmla="*/ 1220577 h 1383665"/>
              <a:gd name="connsiteX147" fmla="*/ 959695 w 1365148"/>
              <a:gd name="connsiteY147" fmla="*/ 1237340 h 1383665"/>
              <a:gd name="connsiteX148" fmla="*/ 969260 w 1365148"/>
              <a:gd name="connsiteY148" fmla="*/ 1244538 h 1383665"/>
              <a:gd name="connsiteX149" fmla="*/ 978824 w 1365148"/>
              <a:gd name="connsiteY149" fmla="*/ 1249369 h 1383665"/>
              <a:gd name="connsiteX150" fmla="*/ 998052 w 1365148"/>
              <a:gd name="connsiteY150" fmla="*/ 1256567 h 1383665"/>
              <a:gd name="connsiteX151" fmla="*/ 1034041 w 1365148"/>
              <a:gd name="connsiteY151" fmla="*/ 1237340 h 1383665"/>
              <a:gd name="connsiteX152" fmla="*/ 1022012 w 1365148"/>
              <a:gd name="connsiteY152" fmla="*/ 1230142 h 1383665"/>
              <a:gd name="connsiteX153" fmla="*/ 1012448 w 1365148"/>
              <a:gd name="connsiteY153" fmla="*/ 1220577 h 1383665"/>
              <a:gd name="connsiteX154" fmla="*/ 983656 w 1365148"/>
              <a:gd name="connsiteY154" fmla="*/ 1191786 h 1383665"/>
              <a:gd name="connsiteX155" fmla="*/ 969260 w 1365148"/>
              <a:gd name="connsiteY155" fmla="*/ 1177390 h 1383665"/>
              <a:gd name="connsiteX156" fmla="*/ 959695 w 1365148"/>
              <a:gd name="connsiteY156" fmla="*/ 1160529 h 1383665"/>
              <a:gd name="connsiteX157" fmla="*/ 959695 w 1365148"/>
              <a:gd name="connsiteY157" fmla="*/ 1155796 h 1383665"/>
              <a:gd name="connsiteX158" fmla="*/ 962062 w 1365148"/>
              <a:gd name="connsiteY158" fmla="*/ 1153331 h 1383665"/>
              <a:gd name="connsiteX159" fmla="*/ 981289 w 1365148"/>
              <a:gd name="connsiteY159" fmla="*/ 1153331 h 1383665"/>
              <a:gd name="connsiteX160" fmla="*/ 988487 w 1365148"/>
              <a:gd name="connsiteY160" fmla="*/ 1158162 h 1383665"/>
              <a:gd name="connsiteX161" fmla="*/ 998052 w 1365148"/>
              <a:gd name="connsiteY161" fmla="*/ 1162994 h 1383665"/>
              <a:gd name="connsiteX162" fmla="*/ 1014814 w 1365148"/>
              <a:gd name="connsiteY162" fmla="*/ 1174925 h 1383665"/>
              <a:gd name="connsiteX163" fmla="*/ 1029210 w 1365148"/>
              <a:gd name="connsiteY163" fmla="*/ 1186954 h 1383665"/>
              <a:gd name="connsiteX164" fmla="*/ 1046071 w 1365148"/>
              <a:gd name="connsiteY164" fmla="*/ 1201350 h 1383665"/>
              <a:gd name="connsiteX165" fmla="*/ 1055635 w 1365148"/>
              <a:gd name="connsiteY165" fmla="*/ 1208548 h 1383665"/>
              <a:gd name="connsiteX166" fmla="*/ 1067665 w 1365148"/>
              <a:gd name="connsiteY166" fmla="*/ 1210914 h 1383665"/>
              <a:gd name="connsiteX167" fmla="*/ 1074863 w 1365148"/>
              <a:gd name="connsiteY167" fmla="*/ 1210914 h 1383665"/>
              <a:gd name="connsiteX168" fmla="*/ 1103655 w 1365148"/>
              <a:gd name="connsiteY168" fmla="*/ 1189320 h 1383665"/>
              <a:gd name="connsiteX169" fmla="*/ 1129981 w 1365148"/>
              <a:gd name="connsiteY169" fmla="*/ 1167727 h 1383665"/>
              <a:gd name="connsiteX170" fmla="*/ 1118050 w 1365148"/>
              <a:gd name="connsiteY170" fmla="*/ 1165360 h 1383665"/>
              <a:gd name="connsiteX171" fmla="*/ 1106021 w 1365148"/>
              <a:gd name="connsiteY171" fmla="*/ 1160529 h 1383665"/>
              <a:gd name="connsiteX172" fmla="*/ 1086794 w 1365148"/>
              <a:gd name="connsiteY172" fmla="*/ 1150964 h 1383665"/>
              <a:gd name="connsiteX173" fmla="*/ 1070031 w 1365148"/>
              <a:gd name="connsiteY173" fmla="*/ 1143766 h 1383665"/>
              <a:gd name="connsiteX174" fmla="*/ 1053269 w 1365148"/>
              <a:gd name="connsiteY174" fmla="*/ 1131737 h 1383665"/>
              <a:gd name="connsiteX175" fmla="*/ 1038873 w 1365148"/>
              <a:gd name="connsiteY175" fmla="*/ 1117341 h 1383665"/>
              <a:gd name="connsiteX176" fmla="*/ 1031675 w 1365148"/>
              <a:gd name="connsiteY176" fmla="*/ 1107777 h 1383665"/>
              <a:gd name="connsiteX177" fmla="*/ 1029210 w 1365148"/>
              <a:gd name="connsiteY177" fmla="*/ 1100579 h 1383665"/>
              <a:gd name="connsiteX178" fmla="*/ 1031675 w 1365148"/>
              <a:gd name="connsiteY178" fmla="*/ 1095747 h 1383665"/>
              <a:gd name="connsiteX179" fmla="*/ 1036408 w 1365148"/>
              <a:gd name="connsiteY179" fmla="*/ 1093381 h 1383665"/>
              <a:gd name="connsiteX180" fmla="*/ 1053269 w 1365148"/>
              <a:gd name="connsiteY180" fmla="*/ 1093381 h 1383665"/>
              <a:gd name="connsiteX181" fmla="*/ 1067665 w 1365148"/>
              <a:gd name="connsiteY181" fmla="*/ 1100579 h 1383665"/>
              <a:gd name="connsiteX182" fmla="*/ 1084427 w 1365148"/>
              <a:gd name="connsiteY182" fmla="*/ 1110143 h 1383665"/>
              <a:gd name="connsiteX183" fmla="*/ 1101190 w 1365148"/>
              <a:gd name="connsiteY183" fmla="*/ 1117341 h 1383665"/>
              <a:gd name="connsiteX184" fmla="*/ 1120417 w 1365148"/>
              <a:gd name="connsiteY184" fmla="*/ 1122172 h 1383665"/>
              <a:gd name="connsiteX185" fmla="*/ 1129981 w 1365148"/>
              <a:gd name="connsiteY185" fmla="*/ 1124539 h 1383665"/>
              <a:gd name="connsiteX186" fmla="*/ 1142011 w 1365148"/>
              <a:gd name="connsiteY186" fmla="*/ 1124539 h 1383665"/>
              <a:gd name="connsiteX187" fmla="*/ 1154040 w 1365148"/>
              <a:gd name="connsiteY187" fmla="*/ 1127004 h 1383665"/>
              <a:gd name="connsiteX188" fmla="*/ 1165971 w 1365148"/>
              <a:gd name="connsiteY188" fmla="*/ 1131737 h 1383665"/>
              <a:gd name="connsiteX189" fmla="*/ 1187565 w 1365148"/>
              <a:gd name="connsiteY189" fmla="*/ 1107777 h 1383665"/>
              <a:gd name="connsiteX190" fmla="*/ 1182832 w 1365148"/>
              <a:gd name="connsiteY190" fmla="*/ 1105410 h 1383665"/>
              <a:gd name="connsiteX191" fmla="*/ 1158773 w 1365148"/>
              <a:gd name="connsiteY191" fmla="*/ 1088549 h 1383665"/>
              <a:gd name="connsiteX192" fmla="*/ 1132446 w 1365148"/>
              <a:gd name="connsiteY192" fmla="*/ 1074153 h 1383665"/>
              <a:gd name="connsiteX193" fmla="*/ 1110853 w 1365148"/>
              <a:gd name="connsiteY193" fmla="*/ 1064589 h 1383665"/>
              <a:gd name="connsiteX194" fmla="*/ 1101190 w 1365148"/>
              <a:gd name="connsiteY194" fmla="*/ 1057391 h 1383665"/>
              <a:gd name="connsiteX195" fmla="*/ 1091625 w 1365148"/>
              <a:gd name="connsiteY195" fmla="*/ 1052559 h 1383665"/>
              <a:gd name="connsiteX196" fmla="*/ 1089259 w 1365148"/>
              <a:gd name="connsiteY196" fmla="*/ 1050193 h 1383665"/>
              <a:gd name="connsiteX197" fmla="*/ 1091625 w 1365148"/>
              <a:gd name="connsiteY197" fmla="*/ 1045361 h 1383665"/>
              <a:gd name="connsiteX198" fmla="*/ 1093992 w 1365148"/>
              <a:gd name="connsiteY198" fmla="*/ 1042995 h 1383665"/>
              <a:gd name="connsiteX199" fmla="*/ 1122784 w 1365148"/>
              <a:gd name="connsiteY199" fmla="*/ 1042995 h 1383665"/>
              <a:gd name="connsiteX200" fmla="*/ 1154040 w 1365148"/>
              <a:gd name="connsiteY200" fmla="*/ 1050193 h 1383665"/>
              <a:gd name="connsiteX201" fmla="*/ 1180367 w 1365148"/>
              <a:gd name="connsiteY201" fmla="*/ 1062222 h 1383665"/>
              <a:gd name="connsiteX202" fmla="*/ 1192397 w 1365148"/>
              <a:gd name="connsiteY202" fmla="*/ 1071787 h 1383665"/>
              <a:gd name="connsiteX203" fmla="*/ 1204426 w 1365148"/>
              <a:gd name="connsiteY203" fmla="*/ 1078985 h 1383665"/>
              <a:gd name="connsiteX204" fmla="*/ 1206792 w 1365148"/>
              <a:gd name="connsiteY204" fmla="*/ 1081351 h 1383665"/>
              <a:gd name="connsiteX205" fmla="*/ 1211624 w 1365148"/>
              <a:gd name="connsiteY205" fmla="*/ 1074153 h 1383665"/>
              <a:gd name="connsiteX206" fmla="*/ 1237951 w 1365148"/>
              <a:gd name="connsiteY206" fmla="*/ 1033431 h 1383665"/>
              <a:gd name="connsiteX207" fmla="*/ 1213990 w 1365148"/>
              <a:gd name="connsiteY207" fmla="*/ 1026233 h 1383665"/>
              <a:gd name="connsiteX208" fmla="*/ 1194763 w 1365148"/>
              <a:gd name="connsiteY208" fmla="*/ 1016570 h 1383665"/>
              <a:gd name="connsiteX209" fmla="*/ 1173169 w 1365148"/>
              <a:gd name="connsiteY209" fmla="*/ 1002174 h 1383665"/>
              <a:gd name="connsiteX210" fmla="*/ 1165971 w 1365148"/>
              <a:gd name="connsiteY210" fmla="*/ 992609 h 1383665"/>
              <a:gd name="connsiteX211" fmla="*/ 1163605 w 1365148"/>
              <a:gd name="connsiteY211" fmla="*/ 987778 h 1383665"/>
              <a:gd name="connsiteX212" fmla="*/ 1163605 w 1365148"/>
              <a:gd name="connsiteY212" fmla="*/ 983045 h 1383665"/>
              <a:gd name="connsiteX213" fmla="*/ 1165971 w 1365148"/>
              <a:gd name="connsiteY213" fmla="*/ 978213 h 1383665"/>
              <a:gd name="connsiteX214" fmla="*/ 1168436 w 1365148"/>
              <a:gd name="connsiteY214" fmla="*/ 975847 h 1383665"/>
              <a:gd name="connsiteX215" fmla="*/ 1178001 w 1365148"/>
              <a:gd name="connsiteY215" fmla="*/ 975847 h 1383665"/>
              <a:gd name="connsiteX216" fmla="*/ 1194763 w 1365148"/>
              <a:gd name="connsiteY216" fmla="*/ 980580 h 1383665"/>
              <a:gd name="connsiteX217" fmla="*/ 1226020 w 1365148"/>
              <a:gd name="connsiteY217" fmla="*/ 990243 h 1383665"/>
              <a:gd name="connsiteX218" fmla="*/ 1257178 w 1365148"/>
              <a:gd name="connsiteY218" fmla="*/ 994976 h 1383665"/>
              <a:gd name="connsiteX219" fmla="*/ 1273941 w 1365148"/>
              <a:gd name="connsiteY219" fmla="*/ 956620 h 1383665"/>
              <a:gd name="connsiteX220" fmla="*/ 1242782 w 1365148"/>
              <a:gd name="connsiteY220" fmla="*/ 947055 h 1383665"/>
              <a:gd name="connsiteX221" fmla="*/ 1201961 w 1365148"/>
              <a:gd name="connsiteY221" fmla="*/ 932659 h 1383665"/>
              <a:gd name="connsiteX222" fmla="*/ 1185199 w 1365148"/>
              <a:gd name="connsiteY222" fmla="*/ 922996 h 1383665"/>
              <a:gd name="connsiteX223" fmla="*/ 1168436 w 1365148"/>
              <a:gd name="connsiteY223" fmla="*/ 913432 h 1383665"/>
              <a:gd name="connsiteX224" fmla="*/ 1165971 w 1365148"/>
              <a:gd name="connsiteY224" fmla="*/ 911065 h 1383665"/>
              <a:gd name="connsiteX225" fmla="*/ 1165971 w 1365148"/>
              <a:gd name="connsiteY225" fmla="*/ 908600 h 1383665"/>
              <a:gd name="connsiteX226" fmla="*/ 1168436 w 1365148"/>
              <a:gd name="connsiteY226" fmla="*/ 906234 h 1383665"/>
              <a:gd name="connsiteX227" fmla="*/ 1190030 w 1365148"/>
              <a:gd name="connsiteY227" fmla="*/ 903868 h 1383665"/>
              <a:gd name="connsiteX228" fmla="*/ 1211624 w 1365148"/>
              <a:gd name="connsiteY228" fmla="*/ 903868 h 1383665"/>
              <a:gd name="connsiteX229" fmla="*/ 1230753 w 1365148"/>
              <a:gd name="connsiteY229" fmla="*/ 908600 h 1383665"/>
              <a:gd name="connsiteX230" fmla="*/ 1249980 w 1365148"/>
              <a:gd name="connsiteY230" fmla="*/ 913432 h 1383665"/>
              <a:gd name="connsiteX231" fmla="*/ 1269208 w 1365148"/>
              <a:gd name="connsiteY231" fmla="*/ 915798 h 1383665"/>
              <a:gd name="connsiteX232" fmla="*/ 1285970 w 1365148"/>
              <a:gd name="connsiteY232" fmla="*/ 920630 h 1383665"/>
              <a:gd name="connsiteX233" fmla="*/ 1300366 w 1365148"/>
              <a:gd name="connsiteY233" fmla="*/ 875076 h 1383665"/>
              <a:gd name="connsiteX234" fmla="*/ 1271574 w 1365148"/>
              <a:gd name="connsiteY234" fmla="*/ 877442 h 1383665"/>
              <a:gd name="connsiteX235" fmla="*/ 1245149 w 1365148"/>
              <a:gd name="connsiteY235" fmla="*/ 879809 h 1383665"/>
              <a:gd name="connsiteX236" fmla="*/ 1230753 w 1365148"/>
              <a:gd name="connsiteY236" fmla="*/ 877442 h 1383665"/>
              <a:gd name="connsiteX237" fmla="*/ 1216357 w 1365148"/>
              <a:gd name="connsiteY237" fmla="*/ 872611 h 1383665"/>
              <a:gd name="connsiteX238" fmla="*/ 1190030 w 1365148"/>
              <a:gd name="connsiteY238" fmla="*/ 863046 h 1383665"/>
              <a:gd name="connsiteX239" fmla="*/ 1187565 w 1365148"/>
              <a:gd name="connsiteY239" fmla="*/ 860680 h 1383665"/>
              <a:gd name="connsiteX240" fmla="*/ 1187565 w 1365148"/>
              <a:gd name="connsiteY240" fmla="*/ 858215 h 1383665"/>
              <a:gd name="connsiteX241" fmla="*/ 1190030 w 1365148"/>
              <a:gd name="connsiteY241" fmla="*/ 855848 h 1383665"/>
              <a:gd name="connsiteX242" fmla="*/ 1192397 w 1365148"/>
              <a:gd name="connsiteY242" fmla="*/ 855848 h 1383665"/>
              <a:gd name="connsiteX243" fmla="*/ 1209159 w 1365148"/>
              <a:gd name="connsiteY243" fmla="*/ 853482 h 1383665"/>
              <a:gd name="connsiteX244" fmla="*/ 1223555 w 1365148"/>
              <a:gd name="connsiteY244" fmla="*/ 851017 h 1383665"/>
              <a:gd name="connsiteX245" fmla="*/ 1254812 w 1365148"/>
              <a:gd name="connsiteY245" fmla="*/ 843819 h 1383665"/>
              <a:gd name="connsiteX246" fmla="*/ 1281139 w 1365148"/>
              <a:gd name="connsiteY246" fmla="*/ 839086 h 1383665"/>
              <a:gd name="connsiteX247" fmla="*/ 1295535 w 1365148"/>
              <a:gd name="connsiteY247" fmla="*/ 836621 h 1383665"/>
              <a:gd name="connsiteX248" fmla="*/ 1307564 w 1365148"/>
              <a:gd name="connsiteY248" fmla="*/ 836621 h 1383665"/>
              <a:gd name="connsiteX249" fmla="*/ 1317128 w 1365148"/>
              <a:gd name="connsiteY249" fmla="*/ 788700 h 1383665"/>
              <a:gd name="connsiteX250" fmla="*/ 1300366 w 1365148"/>
              <a:gd name="connsiteY250" fmla="*/ 788700 h 1383665"/>
              <a:gd name="connsiteX251" fmla="*/ 1262010 w 1365148"/>
              <a:gd name="connsiteY251" fmla="*/ 791067 h 1383665"/>
              <a:gd name="connsiteX252" fmla="*/ 1226020 w 1365148"/>
              <a:gd name="connsiteY252" fmla="*/ 793433 h 1383665"/>
              <a:gd name="connsiteX253" fmla="*/ 1209159 w 1365148"/>
              <a:gd name="connsiteY253" fmla="*/ 791067 h 1383665"/>
              <a:gd name="connsiteX254" fmla="*/ 1192397 w 1365148"/>
              <a:gd name="connsiteY254" fmla="*/ 786235 h 1383665"/>
              <a:gd name="connsiteX255" fmla="*/ 1190030 w 1365148"/>
              <a:gd name="connsiteY255" fmla="*/ 783869 h 1383665"/>
              <a:gd name="connsiteX256" fmla="*/ 1192397 w 1365148"/>
              <a:gd name="connsiteY256" fmla="*/ 781502 h 1383665"/>
              <a:gd name="connsiteX257" fmla="*/ 1211624 w 1365148"/>
              <a:gd name="connsiteY257" fmla="*/ 774304 h 1383665"/>
              <a:gd name="connsiteX258" fmla="*/ 1230753 w 1365148"/>
              <a:gd name="connsiteY258" fmla="*/ 767106 h 1383665"/>
              <a:gd name="connsiteX259" fmla="*/ 1273941 w 1365148"/>
              <a:gd name="connsiteY259" fmla="*/ 759908 h 1383665"/>
              <a:gd name="connsiteX260" fmla="*/ 1295535 w 1365148"/>
              <a:gd name="connsiteY260" fmla="*/ 755077 h 1383665"/>
              <a:gd name="connsiteX261" fmla="*/ 1319594 w 1365148"/>
              <a:gd name="connsiteY261" fmla="*/ 755077 h 1383665"/>
              <a:gd name="connsiteX262" fmla="*/ 1321960 w 1365148"/>
              <a:gd name="connsiteY262" fmla="*/ 704691 h 1383665"/>
              <a:gd name="connsiteX263" fmla="*/ 1295535 w 1365148"/>
              <a:gd name="connsiteY263" fmla="*/ 711889 h 1383665"/>
              <a:gd name="connsiteX264" fmla="*/ 1271574 w 1365148"/>
              <a:gd name="connsiteY264" fmla="*/ 719087 h 1383665"/>
              <a:gd name="connsiteX265" fmla="*/ 1247614 w 1365148"/>
              <a:gd name="connsiteY265" fmla="*/ 723919 h 1383665"/>
              <a:gd name="connsiteX266" fmla="*/ 1221188 w 1365148"/>
              <a:gd name="connsiteY266" fmla="*/ 721454 h 1383665"/>
              <a:gd name="connsiteX267" fmla="*/ 1218822 w 1365148"/>
              <a:gd name="connsiteY267" fmla="*/ 719087 h 1383665"/>
              <a:gd name="connsiteX268" fmla="*/ 1216357 w 1365148"/>
              <a:gd name="connsiteY268" fmla="*/ 716721 h 1383665"/>
              <a:gd name="connsiteX269" fmla="*/ 1216357 w 1365148"/>
              <a:gd name="connsiteY269" fmla="*/ 714256 h 1383665"/>
              <a:gd name="connsiteX270" fmla="*/ 1218822 w 1365148"/>
              <a:gd name="connsiteY270" fmla="*/ 709523 h 1383665"/>
              <a:gd name="connsiteX271" fmla="*/ 1230753 w 1365148"/>
              <a:gd name="connsiteY271" fmla="*/ 702325 h 1383665"/>
              <a:gd name="connsiteX272" fmla="*/ 1245149 w 1365148"/>
              <a:gd name="connsiteY272" fmla="*/ 695127 h 1383665"/>
              <a:gd name="connsiteX273" fmla="*/ 1271574 w 1365148"/>
              <a:gd name="connsiteY273" fmla="*/ 683097 h 1383665"/>
              <a:gd name="connsiteX274" fmla="*/ 1319594 w 1365148"/>
              <a:gd name="connsiteY274" fmla="*/ 663870 h 1383665"/>
              <a:gd name="connsiteX275" fmla="*/ 1314762 w 1365148"/>
              <a:gd name="connsiteY275" fmla="*/ 625514 h 1383665"/>
              <a:gd name="connsiteX276" fmla="*/ 1298000 w 1365148"/>
              <a:gd name="connsiteY276" fmla="*/ 635078 h 1383665"/>
              <a:gd name="connsiteX277" fmla="*/ 1281139 w 1365148"/>
              <a:gd name="connsiteY277" fmla="*/ 642276 h 1383665"/>
              <a:gd name="connsiteX278" fmla="*/ 1252347 w 1365148"/>
              <a:gd name="connsiteY278" fmla="*/ 649474 h 1383665"/>
              <a:gd name="connsiteX279" fmla="*/ 1237951 w 1365148"/>
              <a:gd name="connsiteY279" fmla="*/ 651939 h 1383665"/>
              <a:gd name="connsiteX280" fmla="*/ 1223555 w 1365148"/>
              <a:gd name="connsiteY280" fmla="*/ 649474 h 1383665"/>
              <a:gd name="connsiteX281" fmla="*/ 1221188 w 1365148"/>
              <a:gd name="connsiteY281" fmla="*/ 647108 h 1383665"/>
              <a:gd name="connsiteX282" fmla="*/ 1221188 w 1365148"/>
              <a:gd name="connsiteY282" fmla="*/ 642276 h 1383665"/>
              <a:gd name="connsiteX283" fmla="*/ 1230753 w 1365148"/>
              <a:gd name="connsiteY283" fmla="*/ 635078 h 1383665"/>
              <a:gd name="connsiteX284" fmla="*/ 1242782 w 1365148"/>
              <a:gd name="connsiteY284" fmla="*/ 625514 h 1383665"/>
              <a:gd name="connsiteX285" fmla="*/ 1269208 w 1365148"/>
              <a:gd name="connsiteY285" fmla="*/ 611118 h 1383665"/>
              <a:gd name="connsiteX286" fmla="*/ 1288337 w 1365148"/>
              <a:gd name="connsiteY286" fmla="*/ 596722 h 1383665"/>
              <a:gd name="connsiteX287" fmla="*/ 1298000 w 1365148"/>
              <a:gd name="connsiteY287" fmla="*/ 591891 h 1383665"/>
              <a:gd name="connsiteX288" fmla="*/ 1307564 w 1365148"/>
              <a:gd name="connsiteY288" fmla="*/ 587158 h 1383665"/>
              <a:gd name="connsiteX289" fmla="*/ 1298000 w 1365148"/>
              <a:gd name="connsiteY289" fmla="*/ 546336 h 1383665"/>
              <a:gd name="connsiteX290" fmla="*/ 1285970 w 1365148"/>
              <a:gd name="connsiteY290" fmla="*/ 560732 h 1383665"/>
              <a:gd name="connsiteX291" fmla="*/ 1271574 w 1365148"/>
              <a:gd name="connsiteY291" fmla="*/ 572762 h 1383665"/>
              <a:gd name="connsiteX292" fmla="*/ 1262010 w 1365148"/>
              <a:gd name="connsiteY292" fmla="*/ 579960 h 1383665"/>
              <a:gd name="connsiteX293" fmla="*/ 1252347 w 1365148"/>
              <a:gd name="connsiteY293" fmla="*/ 587158 h 1383665"/>
              <a:gd name="connsiteX294" fmla="*/ 1240416 w 1365148"/>
              <a:gd name="connsiteY294" fmla="*/ 591891 h 1383665"/>
              <a:gd name="connsiteX295" fmla="*/ 1235584 w 1365148"/>
              <a:gd name="connsiteY295" fmla="*/ 591891 h 1383665"/>
              <a:gd name="connsiteX296" fmla="*/ 1230753 w 1365148"/>
              <a:gd name="connsiteY296" fmla="*/ 589524 h 1383665"/>
              <a:gd name="connsiteX297" fmla="*/ 1226020 w 1365148"/>
              <a:gd name="connsiteY297" fmla="*/ 584791 h 1383665"/>
              <a:gd name="connsiteX298" fmla="*/ 1226020 w 1365148"/>
              <a:gd name="connsiteY298" fmla="*/ 579960 h 1383665"/>
              <a:gd name="connsiteX299" fmla="*/ 1228386 w 1365148"/>
              <a:gd name="connsiteY299" fmla="*/ 575128 h 1383665"/>
              <a:gd name="connsiteX300" fmla="*/ 1230753 w 1365148"/>
              <a:gd name="connsiteY300" fmla="*/ 570395 h 1383665"/>
              <a:gd name="connsiteX301" fmla="*/ 1237951 w 1365148"/>
              <a:gd name="connsiteY301" fmla="*/ 560732 h 1383665"/>
              <a:gd name="connsiteX302" fmla="*/ 1245149 w 1365148"/>
              <a:gd name="connsiteY302" fmla="*/ 553534 h 1383665"/>
              <a:gd name="connsiteX303" fmla="*/ 1266743 w 1365148"/>
              <a:gd name="connsiteY303" fmla="*/ 534406 h 1383665"/>
              <a:gd name="connsiteX304" fmla="*/ 1276406 w 1365148"/>
              <a:gd name="connsiteY304" fmla="*/ 522376 h 1383665"/>
              <a:gd name="connsiteX305" fmla="*/ 1281139 w 1365148"/>
              <a:gd name="connsiteY305" fmla="*/ 520010 h 1383665"/>
              <a:gd name="connsiteX306" fmla="*/ 1288337 w 1365148"/>
              <a:gd name="connsiteY306" fmla="*/ 517545 h 1383665"/>
              <a:gd name="connsiteX307" fmla="*/ 1271574 w 1365148"/>
              <a:gd name="connsiteY307" fmla="*/ 476822 h 1383665"/>
              <a:gd name="connsiteX308" fmla="*/ 1264376 w 1365148"/>
              <a:gd name="connsiteY308" fmla="*/ 484020 h 1383665"/>
              <a:gd name="connsiteX309" fmla="*/ 1249980 w 1365148"/>
              <a:gd name="connsiteY309" fmla="*/ 493584 h 1383665"/>
              <a:gd name="connsiteX310" fmla="*/ 1237951 w 1365148"/>
              <a:gd name="connsiteY310" fmla="*/ 503149 h 1383665"/>
              <a:gd name="connsiteX311" fmla="*/ 1230753 w 1365148"/>
              <a:gd name="connsiteY311" fmla="*/ 507980 h 1383665"/>
              <a:gd name="connsiteX312" fmla="*/ 1226020 w 1365148"/>
              <a:gd name="connsiteY312" fmla="*/ 510347 h 1383665"/>
              <a:gd name="connsiteX313" fmla="*/ 1218822 w 1365148"/>
              <a:gd name="connsiteY313" fmla="*/ 507980 h 1383665"/>
              <a:gd name="connsiteX314" fmla="*/ 1216357 w 1365148"/>
              <a:gd name="connsiteY314" fmla="*/ 503149 h 1383665"/>
              <a:gd name="connsiteX315" fmla="*/ 1213990 w 1365148"/>
              <a:gd name="connsiteY315" fmla="*/ 498416 h 1383665"/>
              <a:gd name="connsiteX316" fmla="*/ 1213990 w 1365148"/>
              <a:gd name="connsiteY316" fmla="*/ 491218 h 1383665"/>
              <a:gd name="connsiteX317" fmla="*/ 1218822 w 1365148"/>
              <a:gd name="connsiteY317" fmla="*/ 481555 h 1383665"/>
              <a:gd name="connsiteX318" fmla="*/ 1226020 w 1365148"/>
              <a:gd name="connsiteY318" fmla="*/ 471990 h 1383665"/>
              <a:gd name="connsiteX319" fmla="*/ 1235584 w 1365148"/>
              <a:gd name="connsiteY319" fmla="*/ 462426 h 1383665"/>
              <a:gd name="connsiteX320" fmla="*/ 1245149 w 1365148"/>
              <a:gd name="connsiteY320" fmla="*/ 455228 h 1383665"/>
              <a:gd name="connsiteX321" fmla="*/ 1252347 w 1365148"/>
              <a:gd name="connsiteY321" fmla="*/ 452763 h 1383665"/>
              <a:gd name="connsiteX322" fmla="*/ 1259545 w 1365148"/>
              <a:gd name="connsiteY322" fmla="*/ 450397 h 1383665"/>
              <a:gd name="connsiteX323" fmla="*/ 1245149 w 1365148"/>
              <a:gd name="connsiteY323" fmla="*/ 423971 h 1383665"/>
              <a:gd name="connsiteX324" fmla="*/ 1235584 w 1365148"/>
              <a:gd name="connsiteY324" fmla="*/ 431169 h 1383665"/>
              <a:gd name="connsiteX325" fmla="*/ 1226020 w 1365148"/>
              <a:gd name="connsiteY325" fmla="*/ 433634 h 1383665"/>
              <a:gd name="connsiteX326" fmla="*/ 1216357 w 1365148"/>
              <a:gd name="connsiteY326" fmla="*/ 436001 h 1383665"/>
              <a:gd name="connsiteX327" fmla="*/ 1211624 w 1365148"/>
              <a:gd name="connsiteY327" fmla="*/ 433634 h 1383665"/>
              <a:gd name="connsiteX328" fmla="*/ 1206792 w 1365148"/>
              <a:gd name="connsiteY328" fmla="*/ 431169 h 1383665"/>
              <a:gd name="connsiteX329" fmla="*/ 1204426 w 1365148"/>
              <a:gd name="connsiteY329" fmla="*/ 421605 h 1383665"/>
              <a:gd name="connsiteX330" fmla="*/ 1204426 w 1365148"/>
              <a:gd name="connsiteY330" fmla="*/ 414407 h 1383665"/>
              <a:gd name="connsiteX331" fmla="*/ 1209159 w 1365148"/>
              <a:gd name="connsiteY331" fmla="*/ 409575 h 1383665"/>
              <a:gd name="connsiteX332" fmla="*/ 1216357 w 1365148"/>
              <a:gd name="connsiteY332" fmla="*/ 402377 h 1383665"/>
              <a:gd name="connsiteX333" fmla="*/ 1226020 w 1365148"/>
              <a:gd name="connsiteY333" fmla="*/ 392813 h 1383665"/>
              <a:gd name="connsiteX334" fmla="*/ 1211624 w 1365148"/>
              <a:gd name="connsiteY334" fmla="*/ 371219 h 1383665"/>
              <a:gd name="connsiteX335" fmla="*/ 1206792 w 1365148"/>
              <a:gd name="connsiteY335" fmla="*/ 376051 h 1383665"/>
              <a:gd name="connsiteX336" fmla="*/ 1197228 w 1365148"/>
              <a:gd name="connsiteY336" fmla="*/ 380784 h 1383665"/>
              <a:gd name="connsiteX337" fmla="*/ 1180367 w 1365148"/>
              <a:gd name="connsiteY337" fmla="*/ 380784 h 1383665"/>
              <a:gd name="connsiteX338" fmla="*/ 1175634 w 1365148"/>
              <a:gd name="connsiteY338" fmla="*/ 378417 h 1383665"/>
              <a:gd name="connsiteX339" fmla="*/ 1173169 w 1365148"/>
              <a:gd name="connsiteY339" fmla="*/ 373586 h 1383665"/>
              <a:gd name="connsiteX340" fmla="*/ 1175634 w 1365148"/>
              <a:gd name="connsiteY340" fmla="*/ 364021 h 1383665"/>
              <a:gd name="connsiteX341" fmla="*/ 1178001 w 1365148"/>
              <a:gd name="connsiteY341" fmla="*/ 356823 h 1383665"/>
              <a:gd name="connsiteX342" fmla="*/ 1190030 w 1365148"/>
              <a:gd name="connsiteY342" fmla="*/ 344794 h 1383665"/>
              <a:gd name="connsiteX343" fmla="*/ 1192397 w 1365148"/>
              <a:gd name="connsiteY343" fmla="*/ 340061 h 1383665"/>
              <a:gd name="connsiteX344" fmla="*/ 1173169 w 1365148"/>
              <a:gd name="connsiteY344" fmla="*/ 316002 h 1383665"/>
              <a:gd name="connsiteX345" fmla="*/ 1163605 w 1365148"/>
              <a:gd name="connsiteY345" fmla="*/ 320834 h 1383665"/>
              <a:gd name="connsiteX346" fmla="*/ 1154040 w 1365148"/>
              <a:gd name="connsiteY346" fmla="*/ 328031 h 1383665"/>
              <a:gd name="connsiteX347" fmla="*/ 1142011 w 1365148"/>
              <a:gd name="connsiteY347" fmla="*/ 328031 h 1383665"/>
              <a:gd name="connsiteX348" fmla="*/ 1139644 w 1365148"/>
              <a:gd name="connsiteY348" fmla="*/ 323200 h 1383665"/>
              <a:gd name="connsiteX349" fmla="*/ 1137179 w 1365148"/>
              <a:gd name="connsiteY349" fmla="*/ 316002 h 1383665"/>
              <a:gd name="connsiteX350" fmla="*/ 1142011 w 1365148"/>
              <a:gd name="connsiteY350" fmla="*/ 308804 h 1383665"/>
              <a:gd name="connsiteX351" fmla="*/ 1146842 w 1365148"/>
              <a:gd name="connsiteY351" fmla="*/ 301606 h 1383665"/>
              <a:gd name="connsiteX352" fmla="*/ 1156407 w 1365148"/>
              <a:gd name="connsiteY352" fmla="*/ 294408 h 1383665"/>
              <a:gd name="connsiteX353" fmla="*/ 1144377 w 1365148"/>
              <a:gd name="connsiteY353" fmla="*/ 280012 h 1383665"/>
              <a:gd name="connsiteX354" fmla="*/ 1137179 w 1365148"/>
              <a:gd name="connsiteY354" fmla="*/ 284844 h 1383665"/>
              <a:gd name="connsiteX355" fmla="*/ 1129981 w 1365148"/>
              <a:gd name="connsiteY355" fmla="*/ 289675 h 1383665"/>
              <a:gd name="connsiteX356" fmla="*/ 1120417 w 1365148"/>
              <a:gd name="connsiteY356" fmla="*/ 289675 h 1383665"/>
              <a:gd name="connsiteX357" fmla="*/ 1115586 w 1365148"/>
              <a:gd name="connsiteY357" fmla="*/ 287210 h 1383665"/>
              <a:gd name="connsiteX358" fmla="*/ 1110853 w 1365148"/>
              <a:gd name="connsiteY358" fmla="*/ 287210 h 1383665"/>
              <a:gd name="connsiteX359" fmla="*/ 1110853 w 1365148"/>
              <a:gd name="connsiteY359" fmla="*/ 282477 h 1383665"/>
              <a:gd name="connsiteX360" fmla="*/ 1113219 w 1365148"/>
              <a:gd name="connsiteY360" fmla="*/ 280012 h 1383665"/>
              <a:gd name="connsiteX361" fmla="*/ 1113219 w 1365148"/>
              <a:gd name="connsiteY361" fmla="*/ 272814 h 1383665"/>
              <a:gd name="connsiteX362" fmla="*/ 1120417 w 1365148"/>
              <a:gd name="connsiteY362" fmla="*/ 265616 h 1383665"/>
              <a:gd name="connsiteX363" fmla="*/ 1125248 w 1365148"/>
              <a:gd name="connsiteY363" fmla="*/ 260883 h 1383665"/>
              <a:gd name="connsiteX364" fmla="*/ 1098823 w 1365148"/>
              <a:gd name="connsiteY364" fmla="*/ 236825 h 1383665"/>
              <a:gd name="connsiteX365" fmla="*/ 1072398 w 1365148"/>
              <a:gd name="connsiteY365" fmla="*/ 215231 h 1383665"/>
              <a:gd name="connsiteX366" fmla="*/ 1046071 w 1365148"/>
              <a:gd name="connsiteY366" fmla="*/ 193637 h 1383665"/>
              <a:gd name="connsiteX367" fmla="*/ 1017279 w 1365148"/>
              <a:gd name="connsiteY367" fmla="*/ 172043 h 1383665"/>
              <a:gd name="connsiteX368" fmla="*/ 981289 w 1365148"/>
              <a:gd name="connsiteY368" fmla="*/ 150449 h 1383665"/>
              <a:gd name="connsiteX369" fmla="*/ 942834 w 1365148"/>
              <a:gd name="connsiteY369" fmla="*/ 131320 h 1383665"/>
              <a:gd name="connsiteX370" fmla="*/ 904478 w 1365148"/>
              <a:gd name="connsiteY370" fmla="*/ 112093 h 1383665"/>
              <a:gd name="connsiteX371" fmla="*/ 866122 w 1365148"/>
              <a:gd name="connsiteY371" fmla="*/ 95331 h 1383665"/>
              <a:gd name="connsiteX372" fmla="*/ 825300 w 1365148"/>
              <a:gd name="connsiteY372" fmla="*/ 80935 h 1383665"/>
              <a:gd name="connsiteX373" fmla="*/ 784479 w 1365148"/>
              <a:gd name="connsiteY373" fmla="*/ 71272 h 1383665"/>
              <a:gd name="connsiteX374" fmla="*/ 743756 w 1365148"/>
              <a:gd name="connsiteY374" fmla="*/ 64074 h 1383665"/>
              <a:gd name="connsiteX375" fmla="*/ 700569 w 1365148"/>
              <a:gd name="connsiteY375" fmla="*/ 64074 h 1383665"/>
              <a:gd name="connsiteX376" fmla="*/ 698202 w 1365148"/>
              <a:gd name="connsiteY376" fmla="*/ 66539 h 1383665"/>
              <a:gd name="connsiteX377" fmla="*/ 695737 w 1365148"/>
              <a:gd name="connsiteY377" fmla="*/ 68905 h 1383665"/>
              <a:gd name="connsiteX378" fmla="*/ 691004 w 1365148"/>
              <a:gd name="connsiteY378" fmla="*/ 71272 h 1383665"/>
              <a:gd name="connsiteX379" fmla="*/ 686173 w 1365148"/>
              <a:gd name="connsiteY379" fmla="*/ 68905 h 1383665"/>
              <a:gd name="connsiteX380" fmla="*/ 681341 w 1365148"/>
              <a:gd name="connsiteY380" fmla="*/ 64074 h 1383665"/>
              <a:gd name="connsiteX381" fmla="*/ 347412 w 1365148"/>
              <a:gd name="connsiteY381" fmla="*/ 36733 h 1383665"/>
              <a:gd name="connsiteX382" fmla="*/ 347868 w 1365148"/>
              <a:gd name="connsiteY382" fmla="*/ 37747 h 1383665"/>
              <a:gd name="connsiteX383" fmla="*/ 350235 w 1365148"/>
              <a:gd name="connsiteY383" fmla="*/ 44945 h 1383665"/>
              <a:gd name="connsiteX384" fmla="*/ 347868 w 1365148"/>
              <a:gd name="connsiteY384" fmla="*/ 52143 h 1383665"/>
              <a:gd name="connsiteX385" fmla="*/ 345502 w 1365148"/>
              <a:gd name="connsiteY385" fmla="*/ 56876 h 1383665"/>
              <a:gd name="connsiteX386" fmla="*/ 340670 w 1365148"/>
              <a:gd name="connsiteY386" fmla="*/ 59341 h 1383665"/>
              <a:gd name="connsiteX387" fmla="*/ 333472 w 1365148"/>
              <a:gd name="connsiteY387" fmla="*/ 61707 h 1383665"/>
              <a:gd name="connsiteX388" fmla="*/ 326275 w 1365148"/>
              <a:gd name="connsiteY388" fmla="*/ 61707 h 1383665"/>
              <a:gd name="connsiteX389" fmla="*/ 321443 w 1365148"/>
              <a:gd name="connsiteY389" fmla="*/ 56876 h 1383665"/>
              <a:gd name="connsiteX390" fmla="*/ 317144 w 1365148"/>
              <a:gd name="connsiteY390" fmla="*/ 50338 h 1383665"/>
              <a:gd name="connsiteX391" fmla="*/ 347412 w 1365148"/>
              <a:gd name="connsiteY391" fmla="*/ 36733 h 1383665"/>
              <a:gd name="connsiteX392" fmla="*/ 626223 w 1365148"/>
              <a:gd name="connsiteY392" fmla="*/ 30549 h 1383665"/>
              <a:gd name="connsiteX393" fmla="*/ 647816 w 1365148"/>
              <a:gd name="connsiteY393" fmla="*/ 30549 h 1383665"/>
              <a:gd name="connsiteX394" fmla="*/ 669410 w 1365148"/>
              <a:gd name="connsiteY394" fmla="*/ 35282 h 1383665"/>
              <a:gd name="connsiteX395" fmla="*/ 748588 w 1365148"/>
              <a:gd name="connsiteY395" fmla="*/ 35282 h 1383665"/>
              <a:gd name="connsiteX396" fmla="*/ 772548 w 1365148"/>
              <a:gd name="connsiteY396" fmla="*/ 40113 h 1383665"/>
              <a:gd name="connsiteX397" fmla="*/ 825300 w 1365148"/>
              <a:gd name="connsiteY397" fmla="*/ 49678 h 1383665"/>
              <a:gd name="connsiteX398" fmla="*/ 873320 w 1365148"/>
              <a:gd name="connsiteY398" fmla="*/ 64074 h 1383665"/>
              <a:gd name="connsiteX399" fmla="*/ 930904 w 1365148"/>
              <a:gd name="connsiteY399" fmla="*/ 85668 h 1383665"/>
              <a:gd name="connsiteX400" fmla="*/ 988487 w 1365148"/>
              <a:gd name="connsiteY400" fmla="*/ 114459 h 1383665"/>
              <a:gd name="connsiteX401" fmla="*/ 1046071 w 1365148"/>
              <a:gd name="connsiteY401" fmla="*/ 143251 h 1383665"/>
              <a:gd name="connsiteX402" fmla="*/ 1072398 w 1365148"/>
              <a:gd name="connsiteY402" fmla="*/ 160112 h 1383665"/>
              <a:gd name="connsiteX403" fmla="*/ 1096457 w 1365148"/>
              <a:gd name="connsiteY403" fmla="*/ 179241 h 1383665"/>
              <a:gd name="connsiteX404" fmla="*/ 1139644 w 1365148"/>
              <a:gd name="connsiteY404" fmla="*/ 215231 h 1383665"/>
              <a:gd name="connsiteX405" fmla="*/ 1180367 w 1365148"/>
              <a:gd name="connsiteY405" fmla="*/ 253685 h 1383665"/>
              <a:gd name="connsiteX406" fmla="*/ 1218822 w 1365148"/>
              <a:gd name="connsiteY406" fmla="*/ 296873 h 1383665"/>
              <a:gd name="connsiteX407" fmla="*/ 1252347 w 1365148"/>
              <a:gd name="connsiteY407" fmla="*/ 342427 h 1383665"/>
              <a:gd name="connsiteX408" fmla="*/ 1281139 w 1365148"/>
              <a:gd name="connsiteY408" fmla="*/ 392813 h 1383665"/>
              <a:gd name="connsiteX409" fmla="*/ 1307564 w 1365148"/>
              <a:gd name="connsiteY409" fmla="*/ 443199 h 1383665"/>
              <a:gd name="connsiteX410" fmla="*/ 1329158 w 1365148"/>
              <a:gd name="connsiteY410" fmla="*/ 495951 h 1383665"/>
              <a:gd name="connsiteX411" fmla="*/ 1345920 w 1365148"/>
              <a:gd name="connsiteY411" fmla="*/ 548801 h 1383665"/>
              <a:gd name="connsiteX412" fmla="*/ 1355583 w 1365148"/>
              <a:gd name="connsiteY412" fmla="*/ 603920 h 1383665"/>
              <a:gd name="connsiteX413" fmla="*/ 1362781 w 1365148"/>
              <a:gd name="connsiteY413" fmla="*/ 656672 h 1383665"/>
              <a:gd name="connsiteX414" fmla="*/ 1365148 w 1365148"/>
              <a:gd name="connsiteY414" fmla="*/ 711889 h 1383665"/>
              <a:gd name="connsiteX415" fmla="*/ 1362781 w 1365148"/>
              <a:gd name="connsiteY415" fmla="*/ 767106 h 1383665"/>
              <a:gd name="connsiteX416" fmla="*/ 1357950 w 1365148"/>
              <a:gd name="connsiteY416" fmla="*/ 819859 h 1383665"/>
              <a:gd name="connsiteX417" fmla="*/ 1348385 w 1365148"/>
              <a:gd name="connsiteY417" fmla="*/ 872611 h 1383665"/>
              <a:gd name="connsiteX418" fmla="*/ 1333990 w 1365148"/>
              <a:gd name="connsiteY418" fmla="*/ 922996 h 1383665"/>
              <a:gd name="connsiteX419" fmla="*/ 1314762 w 1365148"/>
              <a:gd name="connsiteY419" fmla="*/ 973382 h 1383665"/>
              <a:gd name="connsiteX420" fmla="*/ 1293168 w 1365148"/>
              <a:gd name="connsiteY420" fmla="*/ 1021401 h 1383665"/>
              <a:gd name="connsiteX421" fmla="*/ 1266743 w 1365148"/>
              <a:gd name="connsiteY421" fmla="*/ 1066955 h 1383665"/>
              <a:gd name="connsiteX422" fmla="*/ 1235584 w 1365148"/>
              <a:gd name="connsiteY422" fmla="*/ 1110143 h 1383665"/>
              <a:gd name="connsiteX423" fmla="*/ 1201961 w 1365148"/>
              <a:gd name="connsiteY423" fmla="*/ 1153331 h 1383665"/>
              <a:gd name="connsiteX424" fmla="*/ 1165971 w 1365148"/>
              <a:gd name="connsiteY424" fmla="*/ 1191786 h 1383665"/>
              <a:gd name="connsiteX425" fmla="*/ 1125248 w 1365148"/>
              <a:gd name="connsiteY425" fmla="*/ 1225310 h 1383665"/>
              <a:gd name="connsiteX426" fmla="*/ 1079596 w 1365148"/>
              <a:gd name="connsiteY426" fmla="*/ 1256567 h 1383665"/>
              <a:gd name="connsiteX427" fmla="*/ 1031675 w 1365148"/>
              <a:gd name="connsiteY427" fmla="*/ 1285359 h 1383665"/>
              <a:gd name="connsiteX428" fmla="*/ 990854 w 1365148"/>
              <a:gd name="connsiteY428" fmla="*/ 1306953 h 1383665"/>
              <a:gd name="connsiteX429" fmla="*/ 947666 w 1365148"/>
              <a:gd name="connsiteY429" fmla="*/ 1323715 h 1383665"/>
              <a:gd name="connsiteX430" fmla="*/ 904478 w 1365148"/>
              <a:gd name="connsiteY430" fmla="*/ 1340477 h 1383665"/>
              <a:gd name="connsiteX431" fmla="*/ 858924 w 1365148"/>
              <a:gd name="connsiteY431" fmla="*/ 1352507 h 1383665"/>
              <a:gd name="connsiteX432" fmla="*/ 815736 w 1365148"/>
              <a:gd name="connsiteY432" fmla="*/ 1364536 h 1383665"/>
              <a:gd name="connsiteX433" fmla="*/ 770182 w 1365148"/>
              <a:gd name="connsiteY433" fmla="*/ 1371734 h 1383665"/>
              <a:gd name="connsiteX434" fmla="*/ 724529 w 1365148"/>
              <a:gd name="connsiteY434" fmla="*/ 1378932 h 1383665"/>
              <a:gd name="connsiteX435" fmla="*/ 676608 w 1365148"/>
              <a:gd name="connsiteY435" fmla="*/ 1381299 h 1383665"/>
              <a:gd name="connsiteX436" fmla="*/ 630955 w 1365148"/>
              <a:gd name="connsiteY436" fmla="*/ 1383665 h 1383665"/>
              <a:gd name="connsiteX437" fmla="*/ 585401 w 1365148"/>
              <a:gd name="connsiteY437" fmla="*/ 1381299 h 1383665"/>
              <a:gd name="connsiteX438" fmla="*/ 539847 w 1365148"/>
              <a:gd name="connsiteY438" fmla="*/ 1376467 h 1383665"/>
              <a:gd name="connsiteX439" fmla="*/ 494194 w 1365148"/>
              <a:gd name="connsiteY439" fmla="*/ 1369269 h 1383665"/>
              <a:gd name="connsiteX440" fmla="*/ 448640 w 1365148"/>
              <a:gd name="connsiteY440" fmla="*/ 1359705 h 1383665"/>
              <a:gd name="connsiteX441" fmla="*/ 405452 w 1365148"/>
              <a:gd name="connsiteY441" fmla="*/ 1347675 h 1383665"/>
              <a:gd name="connsiteX442" fmla="*/ 359898 w 1365148"/>
              <a:gd name="connsiteY442" fmla="*/ 1330913 h 1383665"/>
              <a:gd name="connsiteX443" fmla="*/ 319077 w 1365148"/>
              <a:gd name="connsiteY443" fmla="*/ 1314151 h 1383665"/>
              <a:gd name="connsiteX444" fmla="*/ 316710 w 1365148"/>
              <a:gd name="connsiteY444" fmla="*/ 1311686 h 1383665"/>
              <a:gd name="connsiteX445" fmla="*/ 309512 w 1365148"/>
              <a:gd name="connsiteY445" fmla="*/ 1311686 h 1383665"/>
              <a:gd name="connsiteX446" fmla="*/ 304681 w 1365148"/>
              <a:gd name="connsiteY446" fmla="*/ 1306953 h 1383665"/>
              <a:gd name="connsiteX447" fmla="*/ 271057 w 1365148"/>
              <a:gd name="connsiteY447" fmla="*/ 1287725 h 1383665"/>
              <a:gd name="connsiteX448" fmla="*/ 237532 w 1365148"/>
              <a:gd name="connsiteY448" fmla="*/ 1266132 h 1383665"/>
              <a:gd name="connsiteX449" fmla="*/ 208741 w 1365148"/>
              <a:gd name="connsiteY449" fmla="*/ 1242171 h 1383665"/>
              <a:gd name="connsiteX450" fmla="*/ 179949 w 1365148"/>
              <a:gd name="connsiteY450" fmla="*/ 1215746 h 1383665"/>
              <a:gd name="connsiteX451" fmla="*/ 153523 w 1365148"/>
              <a:gd name="connsiteY451" fmla="*/ 1186954 h 1383665"/>
              <a:gd name="connsiteX452" fmla="*/ 127098 w 1365148"/>
              <a:gd name="connsiteY452" fmla="*/ 1155796 h 1383665"/>
              <a:gd name="connsiteX453" fmla="*/ 105504 w 1365148"/>
              <a:gd name="connsiteY453" fmla="*/ 1124539 h 1383665"/>
              <a:gd name="connsiteX454" fmla="*/ 83910 w 1365148"/>
              <a:gd name="connsiteY454" fmla="*/ 1088549 h 1383665"/>
              <a:gd name="connsiteX455" fmla="*/ 67148 w 1365148"/>
              <a:gd name="connsiteY455" fmla="*/ 1055024 h 1383665"/>
              <a:gd name="connsiteX456" fmla="*/ 50385 w 1365148"/>
              <a:gd name="connsiteY456" fmla="*/ 1019035 h 1383665"/>
              <a:gd name="connsiteX457" fmla="*/ 35990 w 1365148"/>
              <a:gd name="connsiteY457" fmla="*/ 980580 h 1383665"/>
              <a:gd name="connsiteX458" fmla="*/ 23960 w 1365148"/>
              <a:gd name="connsiteY458" fmla="*/ 942224 h 1383665"/>
              <a:gd name="connsiteX459" fmla="*/ 14396 w 1365148"/>
              <a:gd name="connsiteY459" fmla="*/ 903868 h 1383665"/>
              <a:gd name="connsiteX460" fmla="*/ 7198 w 1365148"/>
              <a:gd name="connsiteY460" fmla="*/ 865413 h 1383665"/>
              <a:gd name="connsiteX461" fmla="*/ 2366 w 1365148"/>
              <a:gd name="connsiteY461" fmla="*/ 827057 h 1383665"/>
              <a:gd name="connsiteX462" fmla="*/ 0 w 1365148"/>
              <a:gd name="connsiteY462" fmla="*/ 786235 h 1383665"/>
              <a:gd name="connsiteX463" fmla="*/ 0 w 1365148"/>
              <a:gd name="connsiteY463" fmla="*/ 745513 h 1383665"/>
              <a:gd name="connsiteX464" fmla="*/ 0 w 1365148"/>
              <a:gd name="connsiteY464" fmla="*/ 704691 h 1383665"/>
              <a:gd name="connsiteX465" fmla="*/ 4733 w 1365148"/>
              <a:gd name="connsiteY465" fmla="*/ 663870 h 1383665"/>
              <a:gd name="connsiteX466" fmla="*/ 9564 w 1365148"/>
              <a:gd name="connsiteY466" fmla="*/ 623147 h 1383665"/>
              <a:gd name="connsiteX467" fmla="*/ 16762 w 1365148"/>
              <a:gd name="connsiteY467" fmla="*/ 582326 h 1383665"/>
              <a:gd name="connsiteX468" fmla="*/ 28792 w 1365148"/>
              <a:gd name="connsiteY468" fmla="*/ 541604 h 1383665"/>
              <a:gd name="connsiteX469" fmla="*/ 40722 w 1365148"/>
              <a:gd name="connsiteY469" fmla="*/ 500782 h 1383665"/>
              <a:gd name="connsiteX470" fmla="*/ 55118 w 1365148"/>
              <a:gd name="connsiteY470" fmla="*/ 459961 h 1383665"/>
              <a:gd name="connsiteX471" fmla="*/ 71979 w 1365148"/>
              <a:gd name="connsiteY471" fmla="*/ 421605 h 1383665"/>
              <a:gd name="connsiteX472" fmla="*/ 88742 w 1365148"/>
              <a:gd name="connsiteY472" fmla="*/ 385615 h 1383665"/>
              <a:gd name="connsiteX473" fmla="*/ 110336 w 1365148"/>
              <a:gd name="connsiteY473" fmla="*/ 349625 h 1383665"/>
              <a:gd name="connsiteX474" fmla="*/ 134296 w 1365148"/>
              <a:gd name="connsiteY474" fmla="*/ 313636 h 1383665"/>
              <a:gd name="connsiteX475" fmla="*/ 158355 w 1365148"/>
              <a:gd name="connsiteY475" fmla="*/ 280012 h 1383665"/>
              <a:gd name="connsiteX476" fmla="*/ 184682 w 1365148"/>
              <a:gd name="connsiteY476" fmla="*/ 248854 h 1383665"/>
              <a:gd name="connsiteX477" fmla="*/ 213474 w 1365148"/>
              <a:gd name="connsiteY477" fmla="*/ 220062 h 1383665"/>
              <a:gd name="connsiteX478" fmla="*/ 244730 w 1365148"/>
              <a:gd name="connsiteY478" fmla="*/ 191270 h 1383665"/>
              <a:gd name="connsiteX479" fmla="*/ 273522 w 1365148"/>
              <a:gd name="connsiteY479" fmla="*/ 169677 h 1383665"/>
              <a:gd name="connsiteX480" fmla="*/ 302314 w 1365148"/>
              <a:gd name="connsiteY480" fmla="*/ 150449 h 1383665"/>
              <a:gd name="connsiteX481" fmla="*/ 333472 w 1365148"/>
              <a:gd name="connsiteY481" fmla="*/ 133687 h 1383665"/>
              <a:gd name="connsiteX482" fmla="*/ 364631 w 1365148"/>
              <a:gd name="connsiteY482" fmla="*/ 116924 h 1383665"/>
              <a:gd name="connsiteX483" fmla="*/ 427046 w 1365148"/>
              <a:gd name="connsiteY483" fmla="*/ 88133 h 1383665"/>
              <a:gd name="connsiteX484" fmla="*/ 494194 w 1365148"/>
              <a:gd name="connsiteY484" fmla="*/ 64074 h 1383665"/>
              <a:gd name="connsiteX485" fmla="*/ 532649 w 1365148"/>
              <a:gd name="connsiteY485" fmla="*/ 49678 h 1383665"/>
              <a:gd name="connsiteX486" fmla="*/ 578203 w 1365148"/>
              <a:gd name="connsiteY486" fmla="*/ 37747 h 1383665"/>
              <a:gd name="connsiteX487" fmla="*/ 602164 w 1365148"/>
              <a:gd name="connsiteY487" fmla="*/ 32915 h 1383665"/>
              <a:gd name="connsiteX488" fmla="*/ 626223 w 1365148"/>
              <a:gd name="connsiteY488" fmla="*/ 30549 h 1383665"/>
              <a:gd name="connsiteX489" fmla="*/ 476285 w 1365148"/>
              <a:gd name="connsiteY489" fmla="*/ 2398 h 1383665"/>
              <a:gd name="connsiteX490" fmla="*/ 515080 w 1365148"/>
              <a:gd name="connsiteY490" fmla="*/ 0 h 1383665"/>
              <a:gd name="connsiteX491" fmla="*/ 508590 w 1365148"/>
              <a:gd name="connsiteY491" fmla="*/ 6490 h 1383665"/>
              <a:gd name="connsiteX492" fmla="*/ 501392 w 1365148"/>
              <a:gd name="connsiteY492" fmla="*/ 11322 h 1383665"/>
              <a:gd name="connsiteX493" fmla="*/ 477432 w 1365148"/>
              <a:gd name="connsiteY493" fmla="*/ 4124 h 1383665"/>
              <a:gd name="connsiteX494" fmla="*/ 476285 w 1365148"/>
              <a:gd name="connsiteY494" fmla="*/ 2398 h 1383665"/>
              <a:gd name="connsiteX0" fmla="*/ 681341 w 1365148"/>
              <a:gd name="connsiteY0" fmla="*/ 64074 h 1383665"/>
              <a:gd name="connsiteX1" fmla="*/ 645351 w 1365148"/>
              <a:gd name="connsiteY1" fmla="*/ 68905 h 1383665"/>
              <a:gd name="connsiteX2" fmla="*/ 609362 w 1365148"/>
              <a:gd name="connsiteY2" fmla="*/ 78470 h 1383665"/>
              <a:gd name="connsiteX3" fmla="*/ 602164 w 1365148"/>
              <a:gd name="connsiteY3" fmla="*/ 78470 h 1383665"/>
              <a:gd name="connsiteX4" fmla="*/ 597431 w 1365148"/>
              <a:gd name="connsiteY4" fmla="*/ 76103 h 1383665"/>
              <a:gd name="connsiteX5" fmla="*/ 594966 w 1365148"/>
              <a:gd name="connsiteY5" fmla="*/ 71272 h 1383665"/>
              <a:gd name="connsiteX6" fmla="*/ 592599 w 1365148"/>
              <a:gd name="connsiteY6" fmla="*/ 66539 h 1383665"/>
              <a:gd name="connsiteX7" fmla="*/ 566174 w 1365148"/>
              <a:gd name="connsiteY7" fmla="*/ 73737 h 1383665"/>
              <a:gd name="connsiteX8" fmla="*/ 508590 w 1365148"/>
              <a:gd name="connsiteY8" fmla="*/ 90499 h 1383665"/>
              <a:gd name="connsiteX9" fmla="*/ 453471 w 1365148"/>
              <a:gd name="connsiteY9" fmla="*/ 114459 h 1383665"/>
              <a:gd name="connsiteX10" fmla="*/ 386225 w 1365148"/>
              <a:gd name="connsiteY10" fmla="*/ 143251 h 1383665"/>
              <a:gd name="connsiteX11" fmla="*/ 355066 w 1365148"/>
              <a:gd name="connsiteY11" fmla="*/ 157647 h 1383665"/>
              <a:gd name="connsiteX12" fmla="*/ 326275 w 1365148"/>
              <a:gd name="connsiteY12" fmla="*/ 176874 h 1383665"/>
              <a:gd name="connsiteX13" fmla="*/ 297483 w 1365148"/>
              <a:gd name="connsiteY13" fmla="*/ 193637 h 1383665"/>
              <a:gd name="connsiteX14" fmla="*/ 268691 w 1365148"/>
              <a:gd name="connsiteY14" fmla="*/ 215231 h 1383665"/>
              <a:gd name="connsiteX15" fmla="*/ 242265 w 1365148"/>
              <a:gd name="connsiteY15" fmla="*/ 239290 h 1383665"/>
              <a:gd name="connsiteX16" fmla="*/ 218305 w 1365148"/>
              <a:gd name="connsiteY16" fmla="*/ 265616 h 1383665"/>
              <a:gd name="connsiteX17" fmla="*/ 194345 w 1365148"/>
              <a:gd name="connsiteY17" fmla="*/ 294408 h 1383665"/>
              <a:gd name="connsiteX18" fmla="*/ 170286 w 1365148"/>
              <a:gd name="connsiteY18" fmla="*/ 325665 h 1383665"/>
              <a:gd name="connsiteX19" fmla="*/ 148692 w 1365148"/>
              <a:gd name="connsiteY19" fmla="*/ 356823 h 1383665"/>
              <a:gd name="connsiteX20" fmla="*/ 129563 w 1365148"/>
              <a:gd name="connsiteY20" fmla="*/ 390447 h 1383665"/>
              <a:gd name="connsiteX21" fmla="*/ 112702 w 1365148"/>
              <a:gd name="connsiteY21" fmla="*/ 423971 h 1383665"/>
              <a:gd name="connsiteX22" fmla="*/ 95940 w 1365148"/>
              <a:gd name="connsiteY22" fmla="*/ 457595 h 1383665"/>
              <a:gd name="connsiteX23" fmla="*/ 81544 w 1365148"/>
              <a:gd name="connsiteY23" fmla="*/ 491218 h 1383665"/>
              <a:gd name="connsiteX24" fmla="*/ 69514 w 1365148"/>
              <a:gd name="connsiteY24" fmla="*/ 527208 h 1383665"/>
              <a:gd name="connsiteX25" fmla="*/ 59950 w 1365148"/>
              <a:gd name="connsiteY25" fmla="*/ 565564 h 1383665"/>
              <a:gd name="connsiteX26" fmla="*/ 50385 w 1365148"/>
              <a:gd name="connsiteY26" fmla="*/ 601554 h 1383665"/>
              <a:gd name="connsiteX27" fmla="*/ 45554 w 1365148"/>
              <a:gd name="connsiteY27" fmla="*/ 637543 h 1383665"/>
              <a:gd name="connsiteX28" fmla="*/ 40722 w 1365148"/>
              <a:gd name="connsiteY28" fmla="*/ 675900 h 1383665"/>
              <a:gd name="connsiteX29" fmla="*/ 38356 w 1365148"/>
              <a:gd name="connsiteY29" fmla="*/ 714256 h 1383665"/>
              <a:gd name="connsiteX30" fmla="*/ 35990 w 1365148"/>
              <a:gd name="connsiteY30" fmla="*/ 752711 h 1383665"/>
              <a:gd name="connsiteX31" fmla="*/ 38356 w 1365148"/>
              <a:gd name="connsiteY31" fmla="*/ 788700 h 1383665"/>
              <a:gd name="connsiteX32" fmla="*/ 43188 w 1365148"/>
              <a:gd name="connsiteY32" fmla="*/ 827057 h 1383665"/>
              <a:gd name="connsiteX33" fmla="*/ 47920 w 1365148"/>
              <a:gd name="connsiteY33" fmla="*/ 872611 h 1383665"/>
              <a:gd name="connsiteX34" fmla="*/ 59950 w 1365148"/>
              <a:gd name="connsiteY34" fmla="*/ 915798 h 1383665"/>
              <a:gd name="connsiteX35" fmla="*/ 71979 w 1365148"/>
              <a:gd name="connsiteY35" fmla="*/ 958986 h 1383665"/>
              <a:gd name="connsiteX36" fmla="*/ 86375 w 1365148"/>
              <a:gd name="connsiteY36" fmla="*/ 1002174 h 1383665"/>
              <a:gd name="connsiteX37" fmla="*/ 105504 w 1365148"/>
              <a:gd name="connsiteY37" fmla="*/ 1042995 h 1383665"/>
              <a:gd name="connsiteX38" fmla="*/ 127098 w 1365148"/>
              <a:gd name="connsiteY38" fmla="*/ 1081351 h 1383665"/>
              <a:gd name="connsiteX39" fmla="*/ 151157 w 1365148"/>
              <a:gd name="connsiteY39" fmla="*/ 1119806 h 1383665"/>
              <a:gd name="connsiteX40" fmla="*/ 179949 w 1365148"/>
              <a:gd name="connsiteY40" fmla="*/ 1155796 h 1383665"/>
              <a:gd name="connsiteX41" fmla="*/ 206276 w 1365148"/>
              <a:gd name="connsiteY41" fmla="*/ 1186954 h 1383665"/>
              <a:gd name="connsiteX42" fmla="*/ 237532 w 1365148"/>
              <a:gd name="connsiteY42" fmla="*/ 1213379 h 1383665"/>
              <a:gd name="connsiteX43" fmla="*/ 271057 w 1365148"/>
              <a:gd name="connsiteY43" fmla="*/ 1237340 h 1383665"/>
              <a:gd name="connsiteX44" fmla="*/ 304681 w 1365148"/>
              <a:gd name="connsiteY44" fmla="*/ 1258934 h 1383665"/>
              <a:gd name="connsiteX45" fmla="*/ 307047 w 1365148"/>
              <a:gd name="connsiteY45" fmla="*/ 1251736 h 1383665"/>
              <a:gd name="connsiteX46" fmla="*/ 311879 w 1365148"/>
              <a:gd name="connsiteY46" fmla="*/ 1244538 h 1383665"/>
              <a:gd name="connsiteX47" fmla="*/ 314245 w 1365148"/>
              <a:gd name="connsiteY47" fmla="*/ 1244538 h 1383665"/>
              <a:gd name="connsiteX48" fmla="*/ 323908 w 1365148"/>
              <a:gd name="connsiteY48" fmla="*/ 1254102 h 1383665"/>
              <a:gd name="connsiteX49" fmla="*/ 331106 w 1365148"/>
              <a:gd name="connsiteY49" fmla="*/ 1268498 h 1383665"/>
              <a:gd name="connsiteX50" fmla="*/ 331106 w 1365148"/>
              <a:gd name="connsiteY50" fmla="*/ 1273329 h 1383665"/>
              <a:gd name="connsiteX51" fmla="*/ 379027 w 1365148"/>
              <a:gd name="connsiteY51" fmla="*/ 1294923 h 1383665"/>
              <a:gd name="connsiteX52" fmla="*/ 376660 w 1365148"/>
              <a:gd name="connsiteY52" fmla="*/ 1282894 h 1383665"/>
              <a:gd name="connsiteX53" fmla="*/ 376660 w 1365148"/>
              <a:gd name="connsiteY53" fmla="*/ 1268498 h 1383665"/>
              <a:gd name="connsiteX54" fmla="*/ 379027 w 1365148"/>
              <a:gd name="connsiteY54" fmla="*/ 1256567 h 1383665"/>
              <a:gd name="connsiteX55" fmla="*/ 381492 w 1365148"/>
              <a:gd name="connsiteY55" fmla="*/ 1244538 h 1383665"/>
              <a:gd name="connsiteX56" fmla="*/ 383858 w 1365148"/>
              <a:gd name="connsiteY56" fmla="*/ 1244538 h 1383665"/>
              <a:gd name="connsiteX57" fmla="*/ 386225 w 1365148"/>
              <a:gd name="connsiteY57" fmla="*/ 1258934 h 1383665"/>
              <a:gd name="connsiteX58" fmla="*/ 391056 w 1365148"/>
              <a:gd name="connsiteY58" fmla="*/ 1270963 h 1383665"/>
              <a:gd name="connsiteX59" fmla="*/ 398254 w 1365148"/>
              <a:gd name="connsiteY59" fmla="*/ 1285359 h 1383665"/>
              <a:gd name="connsiteX60" fmla="*/ 403086 w 1365148"/>
              <a:gd name="connsiteY60" fmla="*/ 1297290 h 1383665"/>
              <a:gd name="connsiteX61" fmla="*/ 407819 w 1365148"/>
              <a:gd name="connsiteY61" fmla="*/ 1304488 h 1383665"/>
              <a:gd name="connsiteX62" fmla="*/ 448640 w 1365148"/>
              <a:gd name="connsiteY62" fmla="*/ 1316517 h 1383665"/>
              <a:gd name="connsiteX63" fmla="*/ 441442 w 1365148"/>
              <a:gd name="connsiteY63" fmla="*/ 1294923 h 1383665"/>
              <a:gd name="connsiteX64" fmla="*/ 439076 w 1365148"/>
              <a:gd name="connsiteY64" fmla="*/ 1282894 h 1383665"/>
              <a:gd name="connsiteX65" fmla="*/ 436610 w 1365148"/>
              <a:gd name="connsiteY65" fmla="*/ 1268498 h 1383665"/>
              <a:gd name="connsiteX66" fmla="*/ 436610 w 1365148"/>
              <a:gd name="connsiteY66" fmla="*/ 1254102 h 1383665"/>
              <a:gd name="connsiteX67" fmla="*/ 439076 w 1365148"/>
              <a:gd name="connsiteY67" fmla="*/ 1249369 h 1383665"/>
              <a:gd name="connsiteX68" fmla="*/ 441442 w 1365148"/>
              <a:gd name="connsiteY68" fmla="*/ 1244538 h 1383665"/>
              <a:gd name="connsiteX69" fmla="*/ 446273 w 1365148"/>
              <a:gd name="connsiteY69" fmla="*/ 1244538 h 1383665"/>
              <a:gd name="connsiteX70" fmla="*/ 451006 w 1365148"/>
              <a:gd name="connsiteY70" fmla="*/ 1246904 h 1383665"/>
              <a:gd name="connsiteX71" fmla="*/ 458204 w 1365148"/>
              <a:gd name="connsiteY71" fmla="*/ 1254102 h 1383665"/>
              <a:gd name="connsiteX72" fmla="*/ 465402 w 1365148"/>
              <a:gd name="connsiteY72" fmla="*/ 1273329 h 1383665"/>
              <a:gd name="connsiteX73" fmla="*/ 472600 w 1365148"/>
              <a:gd name="connsiteY73" fmla="*/ 1299755 h 1383665"/>
              <a:gd name="connsiteX74" fmla="*/ 479798 w 1365148"/>
              <a:gd name="connsiteY74" fmla="*/ 1311686 h 1383665"/>
              <a:gd name="connsiteX75" fmla="*/ 489461 w 1365148"/>
              <a:gd name="connsiteY75" fmla="*/ 1321349 h 1383665"/>
              <a:gd name="connsiteX76" fmla="*/ 491828 w 1365148"/>
              <a:gd name="connsiteY76" fmla="*/ 1326082 h 1383665"/>
              <a:gd name="connsiteX77" fmla="*/ 499026 w 1365148"/>
              <a:gd name="connsiteY77" fmla="*/ 1326082 h 1383665"/>
              <a:gd name="connsiteX78" fmla="*/ 554243 w 1365148"/>
              <a:gd name="connsiteY78" fmla="*/ 1333280 h 1383665"/>
              <a:gd name="connsiteX79" fmla="*/ 535016 w 1365148"/>
              <a:gd name="connsiteY79" fmla="*/ 1299755 h 1383665"/>
              <a:gd name="connsiteX80" fmla="*/ 530184 w 1365148"/>
              <a:gd name="connsiteY80" fmla="*/ 1287725 h 1383665"/>
              <a:gd name="connsiteX81" fmla="*/ 527818 w 1365148"/>
              <a:gd name="connsiteY81" fmla="*/ 1275696 h 1383665"/>
              <a:gd name="connsiteX82" fmla="*/ 525451 w 1365148"/>
              <a:gd name="connsiteY82" fmla="*/ 1263765 h 1383665"/>
              <a:gd name="connsiteX83" fmla="*/ 525451 w 1365148"/>
              <a:gd name="connsiteY83" fmla="*/ 1251736 h 1383665"/>
              <a:gd name="connsiteX84" fmla="*/ 527818 w 1365148"/>
              <a:gd name="connsiteY84" fmla="*/ 1249369 h 1383665"/>
              <a:gd name="connsiteX85" fmla="*/ 532649 w 1365148"/>
              <a:gd name="connsiteY85" fmla="*/ 1249369 h 1383665"/>
              <a:gd name="connsiteX86" fmla="*/ 542213 w 1365148"/>
              <a:gd name="connsiteY86" fmla="*/ 1258934 h 1383665"/>
              <a:gd name="connsiteX87" fmla="*/ 551778 w 1365148"/>
              <a:gd name="connsiteY87" fmla="*/ 1270963 h 1383665"/>
              <a:gd name="connsiteX88" fmla="*/ 568639 w 1365148"/>
              <a:gd name="connsiteY88" fmla="*/ 1294923 h 1383665"/>
              <a:gd name="connsiteX89" fmla="*/ 585401 w 1365148"/>
              <a:gd name="connsiteY89" fmla="*/ 1314151 h 1383665"/>
              <a:gd name="connsiteX90" fmla="*/ 590233 w 1365148"/>
              <a:gd name="connsiteY90" fmla="*/ 1323715 h 1383665"/>
              <a:gd name="connsiteX91" fmla="*/ 597431 w 1365148"/>
              <a:gd name="connsiteY91" fmla="*/ 1335745 h 1383665"/>
              <a:gd name="connsiteX92" fmla="*/ 659747 w 1365148"/>
              <a:gd name="connsiteY92" fmla="*/ 1335745 h 1383665"/>
              <a:gd name="connsiteX93" fmla="*/ 640618 w 1365148"/>
              <a:gd name="connsiteY93" fmla="*/ 1318884 h 1383665"/>
              <a:gd name="connsiteX94" fmla="*/ 626223 w 1365148"/>
              <a:gd name="connsiteY94" fmla="*/ 1297290 h 1383665"/>
              <a:gd name="connsiteX95" fmla="*/ 619025 w 1365148"/>
              <a:gd name="connsiteY95" fmla="*/ 1287725 h 1383665"/>
              <a:gd name="connsiteX96" fmla="*/ 614193 w 1365148"/>
              <a:gd name="connsiteY96" fmla="*/ 1275696 h 1383665"/>
              <a:gd name="connsiteX97" fmla="*/ 609362 w 1365148"/>
              <a:gd name="connsiteY97" fmla="*/ 1263765 h 1383665"/>
              <a:gd name="connsiteX98" fmla="*/ 606995 w 1365148"/>
              <a:gd name="connsiteY98" fmla="*/ 1251736 h 1383665"/>
              <a:gd name="connsiteX99" fmla="*/ 609362 w 1365148"/>
              <a:gd name="connsiteY99" fmla="*/ 1249369 h 1383665"/>
              <a:gd name="connsiteX100" fmla="*/ 611827 w 1365148"/>
              <a:gd name="connsiteY100" fmla="*/ 1249369 h 1383665"/>
              <a:gd name="connsiteX101" fmla="*/ 633420 w 1365148"/>
              <a:gd name="connsiteY101" fmla="*/ 1266132 h 1383665"/>
              <a:gd name="connsiteX102" fmla="*/ 655014 w 1365148"/>
              <a:gd name="connsiteY102" fmla="*/ 1282894 h 1383665"/>
              <a:gd name="connsiteX103" fmla="*/ 674143 w 1365148"/>
              <a:gd name="connsiteY103" fmla="*/ 1302121 h 1383665"/>
              <a:gd name="connsiteX104" fmla="*/ 691004 w 1365148"/>
              <a:gd name="connsiteY104" fmla="*/ 1321349 h 1383665"/>
              <a:gd name="connsiteX105" fmla="*/ 695737 w 1365148"/>
              <a:gd name="connsiteY105" fmla="*/ 1328547 h 1383665"/>
              <a:gd name="connsiteX106" fmla="*/ 695737 w 1365148"/>
              <a:gd name="connsiteY106" fmla="*/ 1335745 h 1383665"/>
              <a:gd name="connsiteX107" fmla="*/ 734192 w 1365148"/>
              <a:gd name="connsiteY107" fmla="*/ 1330913 h 1383665"/>
              <a:gd name="connsiteX108" fmla="*/ 770182 w 1365148"/>
              <a:gd name="connsiteY108" fmla="*/ 1326082 h 1383665"/>
              <a:gd name="connsiteX109" fmla="*/ 734192 w 1365148"/>
              <a:gd name="connsiteY109" fmla="*/ 1287725 h 1383665"/>
              <a:gd name="connsiteX110" fmla="*/ 712598 w 1365148"/>
              <a:gd name="connsiteY110" fmla="*/ 1266132 h 1383665"/>
              <a:gd name="connsiteX111" fmla="*/ 705400 w 1365148"/>
              <a:gd name="connsiteY111" fmla="*/ 1254102 h 1383665"/>
              <a:gd name="connsiteX112" fmla="*/ 700569 w 1365148"/>
              <a:gd name="connsiteY112" fmla="*/ 1239706 h 1383665"/>
              <a:gd name="connsiteX113" fmla="*/ 700569 w 1365148"/>
              <a:gd name="connsiteY113" fmla="*/ 1237340 h 1383665"/>
              <a:gd name="connsiteX114" fmla="*/ 710133 w 1365148"/>
              <a:gd name="connsiteY114" fmla="*/ 1237340 h 1383665"/>
              <a:gd name="connsiteX115" fmla="*/ 717331 w 1365148"/>
              <a:gd name="connsiteY115" fmla="*/ 1239706 h 1383665"/>
              <a:gd name="connsiteX116" fmla="*/ 731727 w 1365148"/>
              <a:gd name="connsiteY116" fmla="*/ 1246904 h 1383665"/>
              <a:gd name="connsiteX117" fmla="*/ 743756 w 1365148"/>
              <a:gd name="connsiteY117" fmla="*/ 1256567 h 1383665"/>
              <a:gd name="connsiteX118" fmla="*/ 755786 w 1365148"/>
              <a:gd name="connsiteY118" fmla="*/ 1266132 h 1383665"/>
              <a:gd name="connsiteX119" fmla="*/ 782113 w 1365148"/>
              <a:gd name="connsiteY119" fmla="*/ 1292557 h 1383665"/>
              <a:gd name="connsiteX120" fmla="*/ 806073 w 1365148"/>
              <a:gd name="connsiteY120" fmla="*/ 1318884 h 1383665"/>
              <a:gd name="connsiteX121" fmla="*/ 808538 w 1365148"/>
              <a:gd name="connsiteY121" fmla="*/ 1318884 h 1383665"/>
              <a:gd name="connsiteX122" fmla="*/ 856459 w 1365148"/>
              <a:gd name="connsiteY122" fmla="*/ 1309319 h 1383665"/>
              <a:gd name="connsiteX123" fmla="*/ 834865 w 1365148"/>
              <a:gd name="connsiteY123" fmla="*/ 1292557 h 1383665"/>
              <a:gd name="connsiteX124" fmla="*/ 815736 w 1365148"/>
              <a:gd name="connsiteY124" fmla="*/ 1273329 h 1383665"/>
              <a:gd name="connsiteX125" fmla="*/ 806073 w 1365148"/>
              <a:gd name="connsiteY125" fmla="*/ 1261300 h 1383665"/>
              <a:gd name="connsiteX126" fmla="*/ 796509 w 1365148"/>
              <a:gd name="connsiteY126" fmla="*/ 1246904 h 1383665"/>
              <a:gd name="connsiteX127" fmla="*/ 789311 w 1365148"/>
              <a:gd name="connsiteY127" fmla="*/ 1232508 h 1383665"/>
              <a:gd name="connsiteX128" fmla="*/ 786944 w 1365148"/>
              <a:gd name="connsiteY128" fmla="*/ 1225310 h 1383665"/>
              <a:gd name="connsiteX129" fmla="*/ 786944 w 1365148"/>
              <a:gd name="connsiteY129" fmla="*/ 1218112 h 1383665"/>
              <a:gd name="connsiteX130" fmla="*/ 789311 w 1365148"/>
              <a:gd name="connsiteY130" fmla="*/ 1215746 h 1383665"/>
              <a:gd name="connsiteX131" fmla="*/ 791677 w 1365148"/>
              <a:gd name="connsiteY131" fmla="*/ 1215746 h 1383665"/>
              <a:gd name="connsiteX132" fmla="*/ 808538 w 1365148"/>
              <a:gd name="connsiteY132" fmla="*/ 1225310 h 1383665"/>
              <a:gd name="connsiteX133" fmla="*/ 822934 w 1365148"/>
              <a:gd name="connsiteY133" fmla="*/ 1237340 h 1383665"/>
              <a:gd name="connsiteX134" fmla="*/ 849261 w 1365148"/>
              <a:gd name="connsiteY134" fmla="*/ 1261300 h 1383665"/>
              <a:gd name="connsiteX135" fmla="*/ 894914 w 1365148"/>
              <a:gd name="connsiteY135" fmla="*/ 1297290 h 1383665"/>
              <a:gd name="connsiteX136" fmla="*/ 954864 w 1365148"/>
              <a:gd name="connsiteY136" fmla="*/ 1275696 h 1383665"/>
              <a:gd name="connsiteX137" fmla="*/ 930904 w 1365148"/>
              <a:gd name="connsiteY137" fmla="*/ 1258934 h 1383665"/>
              <a:gd name="connsiteX138" fmla="*/ 914042 w 1365148"/>
              <a:gd name="connsiteY138" fmla="*/ 1242171 h 1383665"/>
              <a:gd name="connsiteX139" fmla="*/ 897280 w 1365148"/>
              <a:gd name="connsiteY139" fmla="*/ 1222944 h 1383665"/>
              <a:gd name="connsiteX140" fmla="*/ 882884 w 1365148"/>
              <a:gd name="connsiteY140" fmla="*/ 1203716 h 1383665"/>
              <a:gd name="connsiteX141" fmla="*/ 873320 w 1365148"/>
              <a:gd name="connsiteY141" fmla="*/ 1182123 h 1383665"/>
              <a:gd name="connsiteX142" fmla="*/ 875686 w 1365148"/>
              <a:gd name="connsiteY142" fmla="*/ 1177390 h 1383665"/>
              <a:gd name="connsiteX143" fmla="*/ 880518 w 1365148"/>
              <a:gd name="connsiteY143" fmla="*/ 1174925 h 1383665"/>
              <a:gd name="connsiteX144" fmla="*/ 897280 w 1365148"/>
              <a:gd name="connsiteY144" fmla="*/ 1184588 h 1383665"/>
              <a:gd name="connsiteX145" fmla="*/ 911676 w 1365148"/>
              <a:gd name="connsiteY145" fmla="*/ 1196518 h 1383665"/>
              <a:gd name="connsiteX146" fmla="*/ 940468 w 1365148"/>
              <a:gd name="connsiteY146" fmla="*/ 1220577 h 1383665"/>
              <a:gd name="connsiteX147" fmla="*/ 959695 w 1365148"/>
              <a:gd name="connsiteY147" fmla="*/ 1237340 h 1383665"/>
              <a:gd name="connsiteX148" fmla="*/ 969260 w 1365148"/>
              <a:gd name="connsiteY148" fmla="*/ 1244538 h 1383665"/>
              <a:gd name="connsiteX149" fmla="*/ 978824 w 1365148"/>
              <a:gd name="connsiteY149" fmla="*/ 1249369 h 1383665"/>
              <a:gd name="connsiteX150" fmla="*/ 998052 w 1365148"/>
              <a:gd name="connsiteY150" fmla="*/ 1256567 h 1383665"/>
              <a:gd name="connsiteX151" fmla="*/ 1034041 w 1365148"/>
              <a:gd name="connsiteY151" fmla="*/ 1237340 h 1383665"/>
              <a:gd name="connsiteX152" fmla="*/ 1022012 w 1365148"/>
              <a:gd name="connsiteY152" fmla="*/ 1230142 h 1383665"/>
              <a:gd name="connsiteX153" fmla="*/ 1012448 w 1365148"/>
              <a:gd name="connsiteY153" fmla="*/ 1220577 h 1383665"/>
              <a:gd name="connsiteX154" fmla="*/ 983656 w 1365148"/>
              <a:gd name="connsiteY154" fmla="*/ 1191786 h 1383665"/>
              <a:gd name="connsiteX155" fmla="*/ 969260 w 1365148"/>
              <a:gd name="connsiteY155" fmla="*/ 1177390 h 1383665"/>
              <a:gd name="connsiteX156" fmla="*/ 959695 w 1365148"/>
              <a:gd name="connsiteY156" fmla="*/ 1160529 h 1383665"/>
              <a:gd name="connsiteX157" fmla="*/ 959695 w 1365148"/>
              <a:gd name="connsiteY157" fmla="*/ 1155796 h 1383665"/>
              <a:gd name="connsiteX158" fmla="*/ 962062 w 1365148"/>
              <a:gd name="connsiteY158" fmla="*/ 1153331 h 1383665"/>
              <a:gd name="connsiteX159" fmla="*/ 981289 w 1365148"/>
              <a:gd name="connsiteY159" fmla="*/ 1153331 h 1383665"/>
              <a:gd name="connsiteX160" fmla="*/ 988487 w 1365148"/>
              <a:gd name="connsiteY160" fmla="*/ 1158162 h 1383665"/>
              <a:gd name="connsiteX161" fmla="*/ 998052 w 1365148"/>
              <a:gd name="connsiteY161" fmla="*/ 1162994 h 1383665"/>
              <a:gd name="connsiteX162" fmla="*/ 1014814 w 1365148"/>
              <a:gd name="connsiteY162" fmla="*/ 1174925 h 1383665"/>
              <a:gd name="connsiteX163" fmla="*/ 1029210 w 1365148"/>
              <a:gd name="connsiteY163" fmla="*/ 1186954 h 1383665"/>
              <a:gd name="connsiteX164" fmla="*/ 1046071 w 1365148"/>
              <a:gd name="connsiteY164" fmla="*/ 1201350 h 1383665"/>
              <a:gd name="connsiteX165" fmla="*/ 1055635 w 1365148"/>
              <a:gd name="connsiteY165" fmla="*/ 1208548 h 1383665"/>
              <a:gd name="connsiteX166" fmla="*/ 1067665 w 1365148"/>
              <a:gd name="connsiteY166" fmla="*/ 1210914 h 1383665"/>
              <a:gd name="connsiteX167" fmla="*/ 1074863 w 1365148"/>
              <a:gd name="connsiteY167" fmla="*/ 1210914 h 1383665"/>
              <a:gd name="connsiteX168" fmla="*/ 1103655 w 1365148"/>
              <a:gd name="connsiteY168" fmla="*/ 1189320 h 1383665"/>
              <a:gd name="connsiteX169" fmla="*/ 1129981 w 1365148"/>
              <a:gd name="connsiteY169" fmla="*/ 1167727 h 1383665"/>
              <a:gd name="connsiteX170" fmla="*/ 1118050 w 1365148"/>
              <a:gd name="connsiteY170" fmla="*/ 1165360 h 1383665"/>
              <a:gd name="connsiteX171" fmla="*/ 1106021 w 1365148"/>
              <a:gd name="connsiteY171" fmla="*/ 1160529 h 1383665"/>
              <a:gd name="connsiteX172" fmla="*/ 1086794 w 1365148"/>
              <a:gd name="connsiteY172" fmla="*/ 1150964 h 1383665"/>
              <a:gd name="connsiteX173" fmla="*/ 1070031 w 1365148"/>
              <a:gd name="connsiteY173" fmla="*/ 1143766 h 1383665"/>
              <a:gd name="connsiteX174" fmla="*/ 1053269 w 1365148"/>
              <a:gd name="connsiteY174" fmla="*/ 1131737 h 1383665"/>
              <a:gd name="connsiteX175" fmla="*/ 1038873 w 1365148"/>
              <a:gd name="connsiteY175" fmla="*/ 1117341 h 1383665"/>
              <a:gd name="connsiteX176" fmla="*/ 1031675 w 1365148"/>
              <a:gd name="connsiteY176" fmla="*/ 1107777 h 1383665"/>
              <a:gd name="connsiteX177" fmla="*/ 1029210 w 1365148"/>
              <a:gd name="connsiteY177" fmla="*/ 1100579 h 1383665"/>
              <a:gd name="connsiteX178" fmla="*/ 1031675 w 1365148"/>
              <a:gd name="connsiteY178" fmla="*/ 1095747 h 1383665"/>
              <a:gd name="connsiteX179" fmla="*/ 1036408 w 1365148"/>
              <a:gd name="connsiteY179" fmla="*/ 1093381 h 1383665"/>
              <a:gd name="connsiteX180" fmla="*/ 1053269 w 1365148"/>
              <a:gd name="connsiteY180" fmla="*/ 1093381 h 1383665"/>
              <a:gd name="connsiteX181" fmla="*/ 1067665 w 1365148"/>
              <a:gd name="connsiteY181" fmla="*/ 1100579 h 1383665"/>
              <a:gd name="connsiteX182" fmla="*/ 1084427 w 1365148"/>
              <a:gd name="connsiteY182" fmla="*/ 1110143 h 1383665"/>
              <a:gd name="connsiteX183" fmla="*/ 1101190 w 1365148"/>
              <a:gd name="connsiteY183" fmla="*/ 1117341 h 1383665"/>
              <a:gd name="connsiteX184" fmla="*/ 1120417 w 1365148"/>
              <a:gd name="connsiteY184" fmla="*/ 1122172 h 1383665"/>
              <a:gd name="connsiteX185" fmla="*/ 1129981 w 1365148"/>
              <a:gd name="connsiteY185" fmla="*/ 1124539 h 1383665"/>
              <a:gd name="connsiteX186" fmla="*/ 1142011 w 1365148"/>
              <a:gd name="connsiteY186" fmla="*/ 1124539 h 1383665"/>
              <a:gd name="connsiteX187" fmla="*/ 1154040 w 1365148"/>
              <a:gd name="connsiteY187" fmla="*/ 1127004 h 1383665"/>
              <a:gd name="connsiteX188" fmla="*/ 1165971 w 1365148"/>
              <a:gd name="connsiteY188" fmla="*/ 1131737 h 1383665"/>
              <a:gd name="connsiteX189" fmla="*/ 1187565 w 1365148"/>
              <a:gd name="connsiteY189" fmla="*/ 1107777 h 1383665"/>
              <a:gd name="connsiteX190" fmla="*/ 1182832 w 1365148"/>
              <a:gd name="connsiteY190" fmla="*/ 1105410 h 1383665"/>
              <a:gd name="connsiteX191" fmla="*/ 1158773 w 1365148"/>
              <a:gd name="connsiteY191" fmla="*/ 1088549 h 1383665"/>
              <a:gd name="connsiteX192" fmla="*/ 1132446 w 1365148"/>
              <a:gd name="connsiteY192" fmla="*/ 1074153 h 1383665"/>
              <a:gd name="connsiteX193" fmla="*/ 1110853 w 1365148"/>
              <a:gd name="connsiteY193" fmla="*/ 1064589 h 1383665"/>
              <a:gd name="connsiteX194" fmla="*/ 1101190 w 1365148"/>
              <a:gd name="connsiteY194" fmla="*/ 1057391 h 1383665"/>
              <a:gd name="connsiteX195" fmla="*/ 1091625 w 1365148"/>
              <a:gd name="connsiteY195" fmla="*/ 1052559 h 1383665"/>
              <a:gd name="connsiteX196" fmla="*/ 1089259 w 1365148"/>
              <a:gd name="connsiteY196" fmla="*/ 1050193 h 1383665"/>
              <a:gd name="connsiteX197" fmla="*/ 1091625 w 1365148"/>
              <a:gd name="connsiteY197" fmla="*/ 1045361 h 1383665"/>
              <a:gd name="connsiteX198" fmla="*/ 1093992 w 1365148"/>
              <a:gd name="connsiteY198" fmla="*/ 1042995 h 1383665"/>
              <a:gd name="connsiteX199" fmla="*/ 1122784 w 1365148"/>
              <a:gd name="connsiteY199" fmla="*/ 1042995 h 1383665"/>
              <a:gd name="connsiteX200" fmla="*/ 1154040 w 1365148"/>
              <a:gd name="connsiteY200" fmla="*/ 1050193 h 1383665"/>
              <a:gd name="connsiteX201" fmla="*/ 1180367 w 1365148"/>
              <a:gd name="connsiteY201" fmla="*/ 1062222 h 1383665"/>
              <a:gd name="connsiteX202" fmla="*/ 1192397 w 1365148"/>
              <a:gd name="connsiteY202" fmla="*/ 1071787 h 1383665"/>
              <a:gd name="connsiteX203" fmla="*/ 1204426 w 1365148"/>
              <a:gd name="connsiteY203" fmla="*/ 1078985 h 1383665"/>
              <a:gd name="connsiteX204" fmla="*/ 1206792 w 1365148"/>
              <a:gd name="connsiteY204" fmla="*/ 1081351 h 1383665"/>
              <a:gd name="connsiteX205" fmla="*/ 1211624 w 1365148"/>
              <a:gd name="connsiteY205" fmla="*/ 1074153 h 1383665"/>
              <a:gd name="connsiteX206" fmla="*/ 1237951 w 1365148"/>
              <a:gd name="connsiteY206" fmla="*/ 1033431 h 1383665"/>
              <a:gd name="connsiteX207" fmla="*/ 1213990 w 1365148"/>
              <a:gd name="connsiteY207" fmla="*/ 1026233 h 1383665"/>
              <a:gd name="connsiteX208" fmla="*/ 1194763 w 1365148"/>
              <a:gd name="connsiteY208" fmla="*/ 1016570 h 1383665"/>
              <a:gd name="connsiteX209" fmla="*/ 1173169 w 1365148"/>
              <a:gd name="connsiteY209" fmla="*/ 1002174 h 1383665"/>
              <a:gd name="connsiteX210" fmla="*/ 1165971 w 1365148"/>
              <a:gd name="connsiteY210" fmla="*/ 992609 h 1383665"/>
              <a:gd name="connsiteX211" fmla="*/ 1163605 w 1365148"/>
              <a:gd name="connsiteY211" fmla="*/ 987778 h 1383665"/>
              <a:gd name="connsiteX212" fmla="*/ 1163605 w 1365148"/>
              <a:gd name="connsiteY212" fmla="*/ 983045 h 1383665"/>
              <a:gd name="connsiteX213" fmla="*/ 1165971 w 1365148"/>
              <a:gd name="connsiteY213" fmla="*/ 978213 h 1383665"/>
              <a:gd name="connsiteX214" fmla="*/ 1168436 w 1365148"/>
              <a:gd name="connsiteY214" fmla="*/ 975847 h 1383665"/>
              <a:gd name="connsiteX215" fmla="*/ 1178001 w 1365148"/>
              <a:gd name="connsiteY215" fmla="*/ 975847 h 1383665"/>
              <a:gd name="connsiteX216" fmla="*/ 1194763 w 1365148"/>
              <a:gd name="connsiteY216" fmla="*/ 980580 h 1383665"/>
              <a:gd name="connsiteX217" fmla="*/ 1226020 w 1365148"/>
              <a:gd name="connsiteY217" fmla="*/ 990243 h 1383665"/>
              <a:gd name="connsiteX218" fmla="*/ 1257178 w 1365148"/>
              <a:gd name="connsiteY218" fmla="*/ 994976 h 1383665"/>
              <a:gd name="connsiteX219" fmla="*/ 1273941 w 1365148"/>
              <a:gd name="connsiteY219" fmla="*/ 956620 h 1383665"/>
              <a:gd name="connsiteX220" fmla="*/ 1242782 w 1365148"/>
              <a:gd name="connsiteY220" fmla="*/ 947055 h 1383665"/>
              <a:gd name="connsiteX221" fmla="*/ 1201961 w 1365148"/>
              <a:gd name="connsiteY221" fmla="*/ 932659 h 1383665"/>
              <a:gd name="connsiteX222" fmla="*/ 1185199 w 1365148"/>
              <a:gd name="connsiteY222" fmla="*/ 922996 h 1383665"/>
              <a:gd name="connsiteX223" fmla="*/ 1168436 w 1365148"/>
              <a:gd name="connsiteY223" fmla="*/ 913432 h 1383665"/>
              <a:gd name="connsiteX224" fmla="*/ 1165971 w 1365148"/>
              <a:gd name="connsiteY224" fmla="*/ 911065 h 1383665"/>
              <a:gd name="connsiteX225" fmla="*/ 1165971 w 1365148"/>
              <a:gd name="connsiteY225" fmla="*/ 908600 h 1383665"/>
              <a:gd name="connsiteX226" fmla="*/ 1168436 w 1365148"/>
              <a:gd name="connsiteY226" fmla="*/ 906234 h 1383665"/>
              <a:gd name="connsiteX227" fmla="*/ 1190030 w 1365148"/>
              <a:gd name="connsiteY227" fmla="*/ 903868 h 1383665"/>
              <a:gd name="connsiteX228" fmla="*/ 1211624 w 1365148"/>
              <a:gd name="connsiteY228" fmla="*/ 903868 h 1383665"/>
              <a:gd name="connsiteX229" fmla="*/ 1230753 w 1365148"/>
              <a:gd name="connsiteY229" fmla="*/ 908600 h 1383665"/>
              <a:gd name="connsiteX230" fmla="*/ 1249980 w 1365148"/>
              <a:gd name="connsiteY230" fmla="*/ 913432 h 1383665"/>
              <a:gd name="connsiteX231" fmla="*/ 1269208 w 1365148"/>
              <a:gd name="connsiteY231" fmla="*/ 915798 h 1383665"/>
              <a:gd name="connsiteX232" fmla="*/ 1285970 w 1365148"/>
              <a:gd name="connsiteY232" fmla="*/ 920630 h 1383665"/>
              <a:gd name="connsiteX233" fmla="*/ 1300366 w 1365148"/>
              <a:gd name="connsiteY233" fmla="*/ 875076 h 1383665"/>
              <a:gd name="connsiteX234" fmla="*/ 1271574 w 1365148"/>
              <a:gd name="connsiteY234" fmla="*/ 877442 h 1383665"/>
              <a:gd name="connsiteX235" fmla="*/ 1245149 w 1365148"/>
              <a:gd name="connsiteY235" fmla="*/ 879809 h 1383665"/>
              <a:gd name="connsiteX236" fmla="*/ 1230753 w 1365148"/>
              <a:gd name="connsiteY236" fmla="*/ 877442 h 1383665"/>
              <a:gd name="connsiteX237" fmla="*/ 1216357 w 1365148"/>
              <a:gd name="connsiteY237" fmla="*/ 872611 h 1383665"/>
              <a:gd name="connsiteX238" fmla="*/ 1190030 w 1365148"/>
              <a:gd name="connsiteY238" fmla="*/ 863046 h 1383665"/>
              <a:gd name="connsiteX239" fmla="*/ 1187565 w 1365148"/>
              <a:gd name="connsiteY239" fmla="*/ 860680 h 1383665"/>
              <a:gd name="connsiteX240" fmla="*/ 1187565 w 1365148"/>
              <a:gd name="connsiteY240" fmla="*/ 858215 h 1383665"/>
              <a:gd name="connsiteX241" fmla="*/ 1190030 w 1365148"/>
              <a:gd name="connsiteY241" fmla="*/ 855848 h 1383665"/>
              <a:gd name="connsiteX242" fmla="*/ 1192397 w 1365148"/>
              <a:gd name="connsiteY242" fmla="*/ 855848 h 1383665"/>
              <a:gd name="connsiteX243" fmla="*/ 1209159 w 1365148"/>
              <a:gd name="connsiteY243" fmla="*/ 853482 h 1383665"/>
              <a:gd name="connsiteX244" fmla="*/ 1223555 w 1365148"/>
              <a:gd name="connsiteY244" fmla="*/ 851017 h 1383665"/>
              <a:gd name="connsiteX245" fmla="*/ 1254812 w 1365148"/>
              <a:gd name="connsiteY245" fmla="*/ 843819 h 1383665"/>
              <a:gd name="connsiteX246" fmla="*/ 1281139 w 1365148"/>
              <a:gd name="connsiteY246" fmla="*/ 839086 h 1383665"/>
              <a:gd name="connsiteX247" fmla="*/ 1295535 w 1365148"/>
              <a:gd name="connsiteY247" fmla="*/ 836621 h 1383665"/>
              <a:gd name="connsiteX248" fmla="*/ 1307564 w 1365148"/>
              <a:gd name="connsiteY248" fmla="*/ 836621 h 1383665"/>
              <a:gd name="connsiteX249" fmla="*/ 1317128 w 1365148"/>
              <a:gd name="connsiteY249" fmla="*/ 788700 h 1383665"/>
              <a:gd name="connsiteX250" fmla="*/ 1300366 w 1365148"/>
              <a:gd name="connsiteY250" fmla="*/ 788700 h 1383665"/>
              <a:gd name="connsiteX251" fmla="*/ 1262010 w 1365148"/>
              <a:gd name="connsiteY251" fmla="*/ 791067 h 1383665"/>
              <a:gd name="connsiteX252" fmla="*/ 1226020 w 1365148"/>
              <a:gd name="connsiteY252" fmla="*/ 793433 h 1383665"/>
              <a:gd name="connsiteX253" fmla="*/ 1209159 w 1365148"/>
              <a:gd name="connsiteY253" fmla="*/ 791067 h 1383665"/>
              <a:gd name="connsiteX254" fmla="*/ 1192397 w 1365148"/>
              <a:gd name="connsiteY254" fmla="*/ 786235 h 1383665"/>
              <a:gd name="connsiteX255" fmla="*/ 1190030 w 1365148"/>
              <a:gd name="connsiteY255" fmla="*/ 783869 h 1383665"/>
              <a:gd name="connsiteX256" fmla="*/ 1192397 w 1365148"/>
              <a:gd name="connsiteY256" fmla="*/ 781502 h 1383665"/>
              <a:gd name="connsiteX257" fmla="*/ 1211624 w 1365148"/>
              <a:gd name="connsiteY257" fmla="*/ 774304 h 1383665"/>
              <a:gd name="connsiteX258" fmla="*/ 1230753 w 1365148"/>
              <a:gd name="connsiteY258" fmla="*/ 767106 h 1383665"/>
              <a:gd name="connsiteX259" fmla="*/ 1273941 w 1365148"/>
              <a:gd name="connsiteY259" fmla="*/ 759908 h 1383665"/>
              <a:gd name="connsiteX260" fmla="*/ 1295535 w 1365148"/>
              <a:gd name="connsiteY260" fmla="*/ 755077 h 1383665"/>
              <a:gd name="connsiteX261" fmla="*/ 1319594 w 1365148"/>
              <a:gd name="connsiteY261" fmla="*/ 755077 h 1383665"/>
              <a:gd name="connsiteX262" fmla="*/ 1321960 w 1365148"/>
              <a:gd name="connsiteY262" fmla="*/ 704691 h 1383665"/>
              <a:gd name="connsiteX263" fmla="*/ 1295535 w 1365148"/>
              <a:gd name="connsiteY263" fmla="*/ 711889 h 1383665"/>
              <a:gd name="connsiteX264" fmla="*/ 1271574 w 1365148"/>
              <a:gd name="connsiteY264" fmla="*/ 719087 h 1383665"/>
              <a:gd name="connsiteX265" fmla="*/ 1247614 w 1365148"/>
              <a:gd name="connsiteY265" fmla="*/ 723919 h 1383665"/>
              <a:gd name="connsiteX266" fmla="*/ 1221188 w 1365148"/>
              <a:gd name="connsiteY266" fmla="*/ 721454 h 1383665"/>
              <a:gd name="connsiteX267" fmla="*/ 1218822 w 1365148"/>
              <a:gd name="connsiteY267" fmla="*/ 719087 h 1383665"/>
              <a:gd name="connsiteX268" fmla="*/ 1216357 w 1365148"/>
              <a:gd name="connsiteY268" fmla="*/ 716721 h 1383665"/>
              <a:gd name="connsiteX269" fmla="*/ 1216357 w 1365148"/>
              <a:gd name="connsiteY269" fmla="*/ 714256 h 1383665"/>
              <a:gd name="connsiteX270" fmla="*/ 1218822 w 1365148"/>
              <a:gd name="connsiteY270" fmla="*/ 709523 h 1383665"/>
              <a:gd name="connsiteX271" fmla="*/ 1230753 w 1365148"/>
              <a:gd name="connsiteY271" fmla="*/ 702325 h 1383665"/>
              <a:gd name="connsiteX272" fmla="*/ 1245149 w 1365148"/>
              <a:gd name="connsiteY272" fmla="*/ 695127 h 1383665"/>
              <a:gd name="connsiteX273" fmla="*/ 1271574 w 1365148"/>
              <a:gd name="connsiteY273" fmla="*/ 683097 h 1383665"/>
              <a:gd name="connsiteX274" fmla="*/ 1319594 w 1365148"/>
              <a:gd name="connsiteY274" fmla="*/ 663870 h 1383665"/>
              <a:gd name="connsiteX275" fmla="*/ 1314762 w 1365148"/>
              <a:gd name="connsiteY275" fmla="*/ 625514 h 1383665"/>
              <a:gd name="connsiteX276" fmla="*/ 1298000 w 1365148"/>
              <a:gd name="connsiteY276" fmla="*/ 635078 h 1383665"/>
              <a:gd name="connsiteX277" fmla="*/ 1281139 w 1365148"/>
              <a:gd name="connsiteY277" fmla="*/ 642276 h 1383665"/>
              <a:gd name="connsiteX278" fmla="*/ 1252347 w 1365148"/>
              <a:gd name="connsiteY278" fmla="*/ 649474 h 1383665"/>
              <a:gd name="connsiteX279" fmla="*/ 1237951 w 1365148"/>
              <a:gd name="connsiteY279" fmla="*/ 651939 h 1383665"/>
              <a:gd name="connsiteX280" fmla="*/ 1223555 w 1365148"/>
              <a:gd name="connsiteY280" fmla="*/ 649474 h 1383665"/>
              <a:gd name="connsiteX281" fmla="*/ 1221188 w 1365148"/>
              <a:gd name="connsiteY281" fmla="*/ 647108 h 1383665"/>
              <a:gd name="connsiteX282" fmla="*/ 1221188 w 1365148"/>
              <a:gd name="connsiteY282" fmla="*/ 642276 h 1383665"/>
              <a:gd name="connsiteX283" fmla="*/ 1230753 w 1365148"/>
              <a:gd name="connsiteY283" fmla="*/ 635078 h 1383665"/>
              <a:gd name="connsiteX284" fmla="*/ 1242782 w 1365148"/>
              <a:gd name="connsiteY284" fmla="*/ 625514 h 1383665"/>
              <a:gd name="connsiteX285" fmla="*/ 1269208 w 1365148"/>
              <a:gd name="connsiteY285" fmla="*/ 611118 h 1383665"/>
              <a:gd name="connsiteX286" fmla="*/ 1288337 w 1365148"/>
              <a:gd name="connsiteY286" fmla="*/ 596722 h 1383665"/>
              <a:gd name="connsiteX287" fmla="*/ 1298000 w 1365148"/>
              <a:gd name="connsiteY287" fmla="*/ 591891 h 1383665"/>
              <a:gd name="connsiteX288" fmla="*/ 1307564 w 1365148"/>
              <a:gd name="connsiteY288" fmla="*/ 587158 h 1383665"/>
              <a:gd name="connsiteX289" fmla="*/ 1298000 w 1365148"/>
              <a:gd name="connsiteY289" fmla="*/ 546336 h 1383665"/>
              <a:gd name="connsiteX290" fmla="*/ 1285970 w 1365148"/>
              <a:gd name="connsiteY290" fmla="*/ 560732 h 1383665"/>
              <a:gd name="connsiteX291" fmla="*/ 1271574 w 1365148"/>
              <a:gd name="connsiteY291" fmla="*/ 572762 h 1383665"/>
              <a:gd name="connsiteX292" fmla="*/ 1262010 w 1365148"/>
              <a:gd name="connsiteY292" fmla="*/ 579960 h 1383665"/>
              <a:gd name="connsiteX293" fmla="*/ 1252347 w 1365148"/>
              <a:gd name="connsiteY293" fmla="*/ 587158 h 1383665"/>
              <a:gd name="connsiteX294" fmla="*/ 1240416 w 1365148"/>
              <a:gd name="connsiteY294" fmla="*/ 591891 h 1383665"/>
              <a:gd name="connsiteX295" fmla="*/ 1235584 w 1365148"/>
              <a:gd name="connsiteY295" fmla="*/ 591891 h 1383665"/>
              <a:gd name="connsiteX296" fmla="*/ 1230753 w 1365148"/>
              <a:gd name="connsiteY296" fmla="*/ 589524 h 1383665"/>
              <a:gd name="connsiteX297" fmla="*/ 1226020 w 1365148"/>
              <a:gd name="connsiteY297" fmla="*/ 584791 h 1383665"/>
              <a:gd name="connsiteX298" fmla="*/ 1226020 w 1365148"/>
              <a:gd name="connsiteY298" fmla="*/ 579960 h 1383665"/>
              <a:gd name="connsiteX299" fmla="*/ 1228386 w 1365148"/>
              <a:gd name="connsiteY299" fmla="*/ 575128 h 1383665"/>
              <a:gd name="connsiteX300" fmla="*/ 1230753 w 1365148"/>
              <a:gd name="connsiteY300" fmla="*/ 570395 h 1383665"/>
              <a:gd name="connsiteX301" fmla="*/ 1237951 w 1365148"/>
              <a:gd name="connsiteY301" fmla="*/ 560732 h 1383665"/>
              <a:gd name="connsiteX302" fmla="*/ 1245149 w 1365148"/>
              <a:gd name="connsiteY302" fmla="*/ 553534 h 1383665"/>
              <a:gd name="connsiteX303" fmla="*/ 1266743 w 1365148"/>
              <a:gd name="connsiteY303" fmla="*/ 534406 h 1383665"/>
              <a:gd name="connsiteX304" fmla="*/ 1276406 w 1365148"/>
              <a:gd name="connsiteY304" fmla="*/ 522376 h 1383665"/>
              <a:gd name="connsiteX305" fmla="*/ 1281139 w 1365148"/>
              <a:gd name="connsiteY305" fmla="*/ 520010 h 1383665"/>
              <a:gd name="connsiteX306" fmla="*/ 1288337 w 1365148"/>
              <a:gd name="connsiteY306" fmla="*/ 517545 h 1383665"/>
              <a:gd name="connsiteX307" fmla="*/ 1271574 w 1365148"/>
              <a:gd name="connsiteY307" fmla="*/ 476822 h 1383665"/>
              <a:gd name="connsiteX308" fmla="*/ 1264376 w 1365148"/>
              <a:gd name="connsiteY308" fmla="*/ 484020 h 1383665"/>
              <a:gd name="connsiteX309" fmla="*/ 1249980 w 1365148"/>
              <a:gd name="connsiteY309" fmla="*/ 493584 h 1383665"/>
              <a:gd name="connsiteX310" fmla="*/ 1237951 w 1365148"/>
              <a:gd name="connsiteY310" fmla="*/ 503149 h 1383665"/>
              <a:gd name="connsiteX311" fmla="*/ 1230753 w 1365148"/>
              <a:gd name="connsiteY311" fmla="*/ 507980 h 1383665"/>
              <a:gd name="connsiteX312" fmla="*/ 1226020 w 1365148"/>
              <a:gd name="connsiteY312" fmla="*/ 510347 h 1383665"/>
              <a:gd name="connsiteX313" fmla="*/ 1218822 w 1365148"/>
              <a:gd name="connsiteY313" fmla="*/ 507980 h 1383665"/>
              <a:gd name="connsiteX314" fmla="*/ 1216357 w 1365148"/>
              <a:gd name="connsiteY314" fmla="*/ 503149 h 1383665"/>
              <a:gd name="connsiteX315" fmla="*/ 1213990 w 1365148"/>
              <a:gd name="connsiteY315" fmla="*/ 498416 h 1383665"/>
              <a:gd name="connsiteX316" fmla="*/ 1213990 w 1365148"/>
              <a:gd name="connsiteY316" fmla="*/ 491218 h 1383665"/>
              <a:gd name="connsiteX317" fmla="*/ 1218822 w 1365148"/>
              <a:gd name="connsiteY317" fmla="*/ 481555 h 1383665"/>
              <a:gd name="connsiteX318" fmla="*/ 1226020 w 1365148"/>
              <a:gd name="connsiteY318" fmla="*/ 471990 h 1383665"/>
              <a:gd name="connsiteX319" fmla="*/ 1235584 w 1365148"/>
              <a:gd name="connsiteY319" fmla="*/ 462426 h 1383665"/>
              <a:gd name="connsiteX320" fmla="*/ 1245149 w 1365148"/>
              <a:gd name="connsiteY320" fmla="*/ 455228 h 1383665"/>
              <a:gd name="connsiteX321" fmla="*/ 1252347 w 1365148"/>
              <a:gd name="connsiteY321" fmla="*/ 452763 h 1383665"/>
              <a:gd name="connsiteX322" fmla="*/ 1259545 w 1365148"/>
              <a:gd name="connsiteY322" fmla="*/ 450397 h 1383665"/>
              <a:gd name="connsiteX323" fmla="*/ 1245149 w 1365148"/>
              <a:gd name="connsiteY323" fmla="*/ 423971 h 1383665"/>
              <a:gd name="connsiteX324" fmla="*/ 1235584 w 1365148"/>
              <a:gd name="connsiteY324" fmla="*/ 431169 h 1383665"/>
              <a:gd name="connsiteX325" fmla="*/ 1226020 w 1365148"/>
              <a:gd name="connsiteY325" fmla="*/ 433634 h 1383665"/>
              <a:gd name="connsiteX326" fmla="*/ 1216357 w 1365148"/>
              <a:gd name="connsiteY326" fmla="*/ 436001 h 1383665"/>
              <a:gd name="connsiteX327" fmla="*/ 1211624 w 1365148"/>
              <a:gd name="connsiteY327" fmla="*/ 433634 h 1383665"/>
              <a:gd name="connsiteX328" fmla="*/ 1206792 w 1365148"/>
              <a:gd name="connsiteY328" fmla="*/ 431169 h 1383665"/>
              <a:gd name="connsiteX329" fmla="*/ 1204426 w 1365148"/>
              <a:gd name="connsiteY329" fmla="*/ 421605 h 1383665"/>
              <a:gd name="connsiteX330" fmla="*/ 1204426 w 1365148"/>
              <a:gd name="connsiteY330" fmla="*/ 414407 h 1383665"/>
              <a:gd name="connsiteX331" fmla="*/ 1209159 w 1365148"/>
              <a:gd name="connsiteY331" fmla="*/ 409575 h 1383665"/>
              <a:gd name="connsiteX332" fmla="*/ 1216357 w 1365148"/>
              <a:gd name="connsiteY332" fmla="*/ 402377 h 1383665"/>
              <a:gd name="connsiteX333" fmla="*/ 1226020 w 1365148"/>
              <a:gd name="connsiteY333" fmla="*/ 392813 h 1383665"/>
              <a:gd name="connsiteX334" fmla="*/ 1211624 w 1365148"/>
              <a:gd name="connsiteY334" fmla="*/ 371219 h 1383665"/>
              <a:gd name="connsiteX335" fmla="*/ 1206792 w 1365148"/>
              <a:gd name="connsiteY335" fmla="*/ 376051 h 1383665"/>
              <a:gd name="connsiteX336" fmla="*/ 1197228 w 1365148"/>
              <a:gd name="connsiteY336" fmla="*/ 380784 h 1383665"/>
              <a:gd name="connsiteX337" fmla="*/ 1180367 w 1365148"/>
              <a:gd name="connsiteY337" fmla="*/ 380784 h 1383665"/>
              <a:gd name="connsiteX338" fmla="*/ 1175634 w 1365148"/>
              <a:gd name="connsiteY338" fmla="*/ 378417 h 1383665"/>
              <a:gd name="connsiteX339" fmla="*/ 1173169 w 1365148"/>
              <a:gd name="connsiteY339" fmla="*/ 373586 h 1383665"/>
              <a:gd name="connsiteX340" fmla="*/ 1175634 w 1365148"/>
              <a:gd name="connsiteY340" fmla="*/ 364021 h 1383665"/>
              <a:gd name="connsiteX341" fmla="*/ 1178001 w 1365148"/>
              <a:gd name="connsiteY341" fmla="*/ 356823 h 1383665"/>
              <a:gd name="connsiteX342" fmla="*/ 1190030 w 1365148"/>
              <a:gd name="connsiteY342" fmla="*/ 344794 h 1383665"/>
              <a:gd name="connsiteX343" fmla="*/ 1192397 w 1365148"/>
              <a:gd name="connsiteY343" fmla="*/ 340061 h 1383665"/>
              <a:gd name="connsiteX344" fmla="*/ 1173169 w 1365148"/>
              <a:gd name="connsiteY344" fmla="*/ 316002 h 1383665"/>
              <a:gd name="connsiteX345" fmla="*/ 1163605 w 1365148"/>
              <a:gd name="connsiteY345" fmla="*/ 320834 h 1383665"/>
              <a:gd name="connsiteX346" fmla="*/ 1154040 w 1365148"/>
              <a:gd name="connsiteY346" fmla="*/ 328031 h 1383665"/>
              <a:gd name="connsiteX347" fmla="*/ 1142011 w 1365148"/>
              <a:gd name="connsiteY347" fmla="*/ 328031 h 1383665"/>
              <a:gd name="connsiteX348" fmla="*/ 1139644 w 1365148"/>
              <a:gd name="connsiteY348" fmla="*/ 323200 h 1383665"/>
              <a:gd name="connsiteX349" fmla="*/ 1137179 w 1365148"/>
              <a:gd name="connsiteY349" fmla="*/ 316002 h 1383665"/>
              <a:gd name="connsiteX350" fmla="*/ 1142011 w 1365148"/>
              <a:gd name="connsiteY350" fmla="*/ 308804 h 1383665"/>
              <a:gd name="connsiteX351" fmla="*/ 1146842 w 1365148"/>
              <a:gd name="connsiteY351" fmla="*/ 301606 h 1383665"/>
              <a:gd name="connsiteX352" fmla="*/ 1156407 w 1365148"/>
              <a:gd name="connsiteY352" fmla="*/ 294408 h 1383665"/>
              <a:gd name="connsiteX353" fmla="*/ 1144377 w 1365148"/>
              <a:gd name="connsiteY353" fmla="*/ 280012 h 1383665"/>
              <a:gd name="connsiteX354" fmla="*/ 1137179 w 1365148"/>
              <a:gd name="connsiteY354" fmla="*/ 284844 h 1383665"/>
              <a:gd name="connsiteX355" fmla="*/ 1129981 w 1365148"/>
              <a:gd name="connsiteY355" fmla="*/ 289675 h 1383665"/>
              <a:gd name="connsiteX356" fmla="*/ 1120417 w 1365148"/>
              <a:gd name="connsiteY356" fmla="*/ 289675 h 1383665"/>
              <a:gd name="connsiteX357" fmla="*/ 1115586 w 1365148"/>
              <a:gd name="connsiteY357" fmla="*/ 287210 h 1383665"/>
              <a:gd name="connsiteX358" fmla="*/ 1110853 w 1365148"/>
              <a:gd name="connsiteY358" fmla="*/ 287210 h 1383665"/>
              <a:gd name="connsiteX359" fmla="*/ 1110853 w 1365148"/>
              <a:gd name="connsiteY359" fmla="*/ 282477 h 1383665"/>
              <a:gd name="connsiteX360" fmla="*/ 1113219 w 1365148"/>
              <a:gd name="connsiteY360" fmla="*/ 280012 h 1383665"/>
              <a:gd name="connsiteX361" fmla="*/ 1113219 w 1365148"/>
              <a:gd name="connsiteY361" fmla="*/ 272814 h 1383665"/>
              <a:gd name="connsiteX362" fmla="*/ 1120417 w 1365148"/>
              <a:gd name="connsiteY362" fmla="*/ 265616 h 1383665"/>
              <a:gd name="connsiteX363" fmla="*/ 1125248 w 1365148"/>
              <a:gd name="connsiteY363" fmla="*/ 260883 h 1383665"/>
              <a:gd name="connsiteX364" fmla="*/ 1098823 w 1365148"/>
              <a:gd name="connsiteY364" fmla="*/ 236825 h 1383665"/>
              <a:gd name="connsiteX365" fmla="*/ 1072398 w 1365148"/>
              <a:gd name="connsiteY365" fmla="*/ 215231 h 1383665"/>
              <a:gd name="connsiteX366" fmla="*/ 1046071 w 1365148"/>
              <a:gd name="connsiteY366" fmla="*/ 193637 h 1383665"/>
              <a:gd name="connsiteX367" fmla="*/ 1017279 w 1365148"/>
              <a:gd name="connsiteY367" fmla="*/ 172043 h 1383665"/>
              <a:gd name="connsiteX368" fmla="*/ 981289 w 1365148"/>
              <a:gd name="connsiteY368" fmla="*/ 150449 h 1383665"/>
              <a:gd name="connsiteX369" fmla="*/ 942834 w 1365148"/>
              <a:gd name="connsiteY369" fmla="*/ 131320 h 1383665"/>
              <a:gd name="connsiteX370" fmla="*/ 904478 w 1365148"/>
              <a:gd name="connsiteY370" fmla="*/ 112093 h 1383665"/>
              <a:gd name="connsiteX371" fmla="*/ 866122 w 1365148"/>
              <a:gd name="connsiteY371" fmla="*/ 95331 h 1383665"/>
              <a:gd name="connsiteX372" fmla="*/ 825300 w 1365148"/>
              <a:gd name="connsiteY372" fmla="*/ 80935 h 1383665"/>
              <a:gd name="connsiteX373" fmla="*/ 784479 w 1365148"/>
              <a:gd name="connsiteY373" fmla="*/ 71272 h 1383665"/>
              <a:gd name="connsiteX374" fmla="*/ 743756 w 1365148"/>
              <a:gd name="connsiteY374" fmla="*/ 64074 h 1383665"/>
              <a:gd name="connsiteX375" fmla="*/ 700569 w 1365148"/>
              <a:gd name="connsiteY375" fmla="*/ 64074 h 1383665"/>
              <a:gd name="connsiteX376" fmla="*/ 698202 w 1365148"/>
              <a:gd name="connsiteY376" fmla="*/ 66539 h 1383665"/>
              <a:gd name="connsiteX377" fmla="*/ 695737 w 1365148"/>
              <a:gd name="connsiteY377" fmla="*/ 68905 h 1383665"/>
              <a:gd name="connsiteX378" fmla="*/ 691004 w 1365148"/>
              <a:gd name="connsiteY378" fmla="*/ 71272 h 1383665"/>
              <a:gd name="connsiteX379" fmla="*/ 686173 w 1365148"/>
              <a:gd name="connsiteY379" fmla="*/ 68905 h 1383665"/>
              <a:gd name="connsiteX380" fmla="*/ 681341 w 1365148"/>
              <a:gd name="connsiteY380" fmla="*/ 64074 h 1383665"/>
              <a:gd name="connsiteX381" fmla="*/ 347412 w 1365148"/>
              <a:gd name="connsiteY381" fmla="*/ 36733 h 1383665"/>
              <a:gd name="connsiteX382" fmla="*/ 347868 w 1365148"/>
              <a:gd name="connsiteY382" fmla="*/ 37747 h 1383665"/>
              <a:gd name="connsiteX383" fmla="*/ 350235 w 1365148"/>
              <a:gd name="connsiteY383" fmla="*/ 44945 h 1383665"/>
              <a:gd name="connsiteX384" fmla="*/ 347868 w 1365148"/>
              <a:gd name="connsiteY384" fmla="*/ 52143 h 1383665"/>
              <a:gd name="connsiteX385" fmla="*/ 345502 w 1365148"/>
              <a:gd name="connsiteY385" fmla="*/ 56876 h 1383665"/>
              <a:gd name="connsiteX386" fmla="*/ 340670 w 1365148"/>
              <a:gd name="connsiteY386" fmla="*/ 59341 h 1383665"/>
              <a:gd name="connsiteX387" fmla="*/ 333472 w 1365148"/>
              <a:gd name="connsiteY387" fmla="*/ 61707 h 1383665"/>
              <a:gd name="connsiteX388" fmla="*/ 326275 w 1365148"/>
              <a:gd name="connsiteY388" fmla="*/ 61707 h 1383665"/>
              <a:gd name="connsiteX389" fmla="*/ 321443 w 1365148"/>
              <a:gd name="connsiteY389" fmla="*/ 56876 h 1383665"/>
              <a:gd name="connsiteX390" fmla="*/ 317144 w 1365148"/>
              <a:gd name="connsiteY390" fmla="*/ 50338 h 1383665"/>
              <a:gd name="connsiteX391" fmla="*/ 347412 w 1365148"/>
              <a:gd name="connsiteY391" fmla="*/ 36733 h 1383665"/>
              <a:gd name="connsiteX392" fmla="*/ 626223 w 1365148"/>
              <a:gd name="connsiteY392" fmla="*/ 30549 h 1383665"/>
              <a:gd name="connsiteX393" fmla="*/ 647816 w 1365148"/>
              <a:gd name="connsiteY393" fmla="*/ 30549 h 1383665"/>
              <a:gd name="connsiteX394" fmla="*/ 669410 w 1365148"/>
              <a:gd name="connsiteY394" fmla="*/ 35282 h 1383665"/>
              <a:gd name="connsiteX395" fmla="*/ 748588 w 1365148"/>
              <a:gd name="connsiteY395" fmla="*/ 35282 h 1383665"/>
              <a:gd name="connsiteX396" fmla="*/ 772548 w 1365148"/>
              <a:gd name="connsiteY396" fmla="*/ 40113 h 1383665"/>
              <a:gd name="connsiteX397" fmla="*/ 825300 w 1365148"/>
              <a:gd name="connsiteY397" fmla="*/ 49678 h 1383665"/>
              <a:gd name="connsiteX398" fmla="*/ 873320 w 1365148"/>
              <a:gd name="connsiteY398" fmla="*/ 64074 h 1383665"/>
              <a:gd name="connsiteX399" fmla="*/ 930904 w 1365148"/>
              <a:gd name="connsiteY399" fmla="*/ 85668 h 1383665"/>
              <a:gd name="connsiteX400" fmla="*/ 988487 w 1365148"/>
              <a:gd name="connsiteY400" fmla="*/ 114459 h 1383665"/>
              <a:gd name="connsiteX401" fmla="*/ 1046071 w 1365148"/>
              <a:gd name="connsiteY401" fmla="*/ 143251 h 1383665"/>
              <a:gd name="connsiteX402" fmla="*/ 1072398 w 1365148"/>
              <a:gd name="connsiteY402" fmla="*/ 160112 h 1383665"/>
              <a:gd name="connsiteX403" fmla="*/ 1096457 w 1365148"/>
              <a:gd name="connsiteY403" fmla="*/ 179241 h 1383665"/>
              <a:gd name="connsiteX404" fmla="*/ 1139644 w 1365148"/>
              <a:gd name="connsiteY404" fmla="*/ 215231 h 1383665"/>
              <a:gd name="connsiteX405" fmla="*/ 1180367 w 1365148"/>
              <a:gd name="connsiteY405" fmla="*/ 253685 h 1383665"/>
              <a:gd name="connsiteX406" fmla="*/ 1218822 w 1365148"/>
              <a:gd name="connsiteY406" fmla="*/ 296873 h 1383665"/>
              <a:gd name="connsiteX407" fmla="*/ 1252347 w 1365148"/>
              <a:gd name="connsiteY407" fmla="*/ 342427 h 1383665"/>
              <a:gd name="connsiteX408" fmla="*/ 1281139 w 1365148"/>
              <a:gd name="connsiteY408" fmla="*/ 392813 h 1383665"/>
              <a:gd name="connsiteX409" fmla="*/ 1307564 w 1365148"/>
              <a:gd name="connsiteY409" fmla="*/ 443199 h 1383665"/>
              <a:gd name="connsiteX410" fmla="*/ 1329158 w 1365148"/>
              <a:gd name="connsiteY410" fmla="*/ 495951 h 1383665"/>
              <a:gd name="connsiteX411" fmla="*/ 1345920 w 1365148"/>
              <a:gd name="connsiteY411" fmla="*/ 548801 h 1383665"/>
              <a:gd name="connsiteX412" fmla="*/ 1355583 w 1365148"/>
              <a:gd name="connsiteY412" fmla="*/ 603920 h 1383665"/>
              <a:gd name="connsiteX413" fmla="*/ 1362781 w 1365148"/>
              <a:gd name="connsiteY413" fmla="*/ 656672 h 1383665"/>
              <a:gd name="connsiteX414" fmla="*/ 1365148 w 1365148"/>
              <a:gd name="connsiteY414" fmla="*/ 711889 h 1383665"/>
              <a:gd name="connsiteX415" fmla="*/ 1362781 w 1365148"/>
              <a:gd name="connsiteY415" fmla="*/ 767106 h 1383665"/>
              <a:gd name="connsiteX416" fmla="*/ 1357950 w 1365148"/>
              <a:gd name="connsiteY416" fmla="*/ 819859 h 1383665"/>
              <a:gd name="connsiteX417" fmla="*/ 1348385 w 1365148"/>
              <a:gd name="connsiteY417" fmla="*/ 872611 h 1383665"/>
              <a:gd name="connsiteX418" fmla="*/ 1333990 w 1365148"/>
              <a:gd name="connsiteY418" fmla="*/ 922996 h 1383665"/>
              <a:gd name="connsiteX419" fmla="*/ 1314762 w 1365148"/>
              <a:gd name="connsiteY419" fmla="*/ 973382 h 1383665"/>
              <a:gd name="connsiteX420" fmla="*/ 1293168 w 1365148"/>
              <a:gd name="connsiteY420" fmla="*/ 1021401 h 1383665"/>
              <a:gd name="connsiteX421" fmla="*/ 1266743 w 1365148"/>
              <a:gd name="connsiteY421" fmla="*/ 1066955 h 1383665"/>
              <a:gd name="connsiteX422" fmla="*/ 1235584 w 1365148"/>
              <a:gd name="connsiteY422" fmla="*/ 1110143 h 1383665"/>
              <a:gd name="connsiteX423" fmla="*/ 1201961 w 1365148"/>
              <a:gd name="connsiteY423" fmla="*/ 1153331 h 1383665"/>
              <a:gd name="connsiteX424" fmla="*/ 1165971 w 1365148"/>
              <a:gd name="connsiteY424" fmla="*/ 1191786 h 1383665"/>
              <a:gd name="connsiteX425" fmla="*/ 1125248 w 1365148"/>
              <a:gd name="connsiteY425" fmla="*/ 1225310 h 1383665"/>
              <a:gd name="connsiteX426" fmla="*/ 1079596 w 1365148"/>
              <a:gd name="connsiteY426" fmla="*/ 1256567 h 1383665"/>
              <a:gd name="connsiteX427" fmla="*/ 1031675 w 1365148"/>
              <a:gd name="connsiteY427" fmla="*/ 1285359 h 1383665"/>
              <a:gd name="connsiteX428" fmla="*/ 990854 w 1365148"/>
              <a:gd name="connsiteY428" fmla="*/ 1306953 h 1383665"/>
              <a:gd name="connsiteX429" fmla="*/ 947666 w 1365148"/>
              <a:gd name="connsiteY429" fmla="*/ 1323715 h 1383665"/>
              <a:gd name="connsiteX430" fmla="*/ 904478 w 1365148"/>
              <a:gd name="connsiteY430" fmla="*/ 1340477 h 1383665"/>
              <a:gd name="connsiteX431" fmla="*/ 858924 w 1365148"/>
              <a:gd name="connsiteY431" fmla="*/ 1352507 h 1383665"/>
              <a:gd name="connsiteX432" fmla="*/ 815736 w 1365148"/>
              <a:gd name="connsiteY432" fmla="*/ 1364536 h 1383665"/>
              <a:gd name="connsiteX433" fmla="*/ 770182 w 1365148"/>
              <a:gd name="connsiteY433" fmla="*/ 1371734 h 1383665"/>
              <a:gd name="connsiteX434" fmla="*/ 724529 w 1365148"/>
              <a:gd name="connsiteY434" fmla="*/ 1378932 h 1383665"/>
              <a:gd name="connsiteX435" fmla="*/ 676608 w 1365148"/>
              <a:gd name="connsiteY435" fmla="*/ 1381299 h 1383665"/>
              <a:gd name="connsiteX436" fmla="*/ 630955 w 1365148"/>
              <a:gd name="connsiteY436" fmla="*/ 1383665 h 1383665"/>
              <a:gd name="connsiteX437" fmla="*/ 585401 w 1365148"/>
              <a:gd name="connsiteY437" fmla="*/ 1381299 h 1383665"/>
              <a:gd name="connsiteX438" fmla="*/ 539847 w 1365148"/>
              <a:gd name="connsiteY438" fmla="*/ 1376467 h 1383665"/>
              <a:gd name="connsiteX439" fmla="*/ 494194 w 1365148"/>
              <a:gd name="connsiteY439" fmla="*/ 1369269 h 1383665"/>
              <a:gd name="connsiteX440" fmla="*/ 448640 w 1365148"/>
              <a:gd name="connsiteY440" fmla="*/ 1359705 h 1383665"/>
              <a:gd name="connsiteX441" fmla="*/ 405452 w 1365148"/>
              <a:gd name="connsiteY441" fmla="*/ 1347675 h 1383665"/>
              <a:gd name="connsiteX442" fmla="*/ 359898 w 1365148"/>
              <a:gd name="connsiteY442" fmla="*/ 1330913 h 1383665"/>
              <a:gd name="connsiteX443" fmla="*/ 319077 w 1365148"/>
              <a:gd name="connsiteY443" fmla="*/ 1314151 h 1383665"/>
              <a:gd name="connsiteX444" fmla="*/ 316710 w 1365148"/>
              <a:gd name="connsiteY444" fmla="*/ 1311686 h 1383665"/>
              <a:gd name="connsiteX445" fmla="*/ 309512 w 1365148"/>
              <a:gd name="connsiteY445" fmla="*/ 1311686 h 1383665"/>
              <a:gd name="connsiteX446" fmla="*/ 304681 w 1365148"/>
              <a:gd name="connsiteY446" fmla="*/ 1306953 h 1383665"/>
              <a:gd name="connsiteX447" fmla="*/ 271057 w 1365148"/>
              <a:gd name="connsiteY447" fmla="*/ 1287725 h 1383665"/>
              <a:gd name="connsiteX448" fmla="*/ 237532 w 1365148"/>
              <a:gd name="connsiteY448" fmla="*/ 1266132 h 1383665"/>
              <a:gd name="connsiteX449" fmla="*/ 208741 w 1365148"/>
              <a:gd name="connsiteY449" fmla="*/ 1242171 h 1383665"/>
              <a:gd name="connsiteX450" fmla="*/ 179949 w 1365148"/>
              <a:gd name="connsiteY450" fmla="*/ 1215746 h 1383665"/>
              <a:gd name="connsiteX451" fmla="*/ 153523 w 1365148"/>
              <a:gd name="connsiteY451" fmla="*/ 1186954 h 1383665"/>
              <a:gd name="connsiteX452" fmla="*/ 127098 w 1365148"/>
              <a:gd name="connsiteY452" fmla="*/ 1155796 h 1383665"/>
              <a:gd name="connsiteX453" fmla="*/ 105504 w 1365148"/>
              <a:gd name="connsiteY453" fmla="*/ 1124539 h 1383665"/>
              <a:gd name="connsiteX454" fmla="*/ 83910 w 1365148"/>
              <a:gd name="connsiteY454" fmla="*/ 1088549 h 1383665"/>
              <a:gd name="connsiteX455" fmla="*/ 67148 w 1365148"/>
              <a:gd name="connsiteY455" fmla="*/ 1055024 h 1383665"/>
              <a:gd name="connsiteX456" fmla="*/ 50385 w 1365148"/>
              <a:gd name="connsiteY456" fmla="*/ 1019035 h 1383665"/>
              <a:gd name="connsiteX457" fmla="*/ 35990 w 1365148"/>
              <a:gd name="connsiteY457" fmla="*/ 980580 h 1383665"/>
              <a:gd name="connsiteX458" fmla="*/ 23960 w 1365148"/>
              <a:gd name="connsiteY458" fmla="*/ 942224 h 1383665"/>
              <a:gd name="connsiteX459" fmla="*/ 14396 w 1365148"/>
              <a:gd name="connsiteY459" fmla="*/ 903868 h 1383665"/>
              <a:gd name="connsiteX460" fmla="*/ 7198 w 1365148"/>
              <a:gd name="connsiteY460" fmla="*/ 865413 h 1383665"/>
              <a:gd name="connsiteX461" fmla="*/ 2366 w 1365148"/>
              <a:gd name="connsiteY461" fmla="*/ 827057 h 1383665"/>
              <a:gd name="connsiteX462" fmla="*/ 0 w 1365148"/>
              <a:gd name="connsiteY462" fmla="*/ 786235 h 1383665"/>
              <a:gd name="connsiteX463" fmla="*/ 0 w 1365148"/>
              <a:gd name="connsiteY463" fmla="*/ 745513 h 1383665"/>
              <a:gd name="connsiteX464" fmla="*/ 0 w 1365148"/>
              <a:gd name="connsiteY464" fmla="*/ 704691 h 1383665"/>
              <a:gd name="connsiteX465" fmla="*/ 4733 w 1365148"/>
              <a:gd name="connsiteY465" fmla="*/ 663870 h 1383665"/>
              <a:gd name="connsiteX466" fmla="*/ 9564 w 1365148"/>
              <a:gd name="connsiteY466" fmla="*/ 623147 h 1383665"/>
              <a:gd name="connsiteX467" fmla="*/ 16762 w 1365148"/>
              <a:gd name="connsiteY467" fmla="*/ 582326 h 1383665"/>
              <a:gd name="connsiteX468" fmla="*/ 28792 w 1365148"/>
              <a:gd name="connsiteY468" fmla="*/ 541604 h 1383665"/>
              <a:gd name="connsiteX469" fmla="*/ 40722 w 1365148"/>
              <a:gd name="connsiteY469" fmla="*/ 500782 h 1383665"/>
              <a:gd name="connsiteX470" fmla="*/ 55118 w 1365148"/>
              <a:gd name="connsiteY470" fmla="*/ 459961 h 1383665"/>
              <a:gd name="connsiteX471" fmla="*/ 71979 w 1365148"/>
              <a:gd name="connsiteY471" fmla="*/ 421605 h 1383665"/>
              <a:gd name="connsiteX472" fmla="*/ 88742 w 1365148"/>
              <a:gd name="connsiteY472" fmla="*/ 385615 h 1383665"/>
              <a:gd name="connsiteX473" fmla="*/ 110336 w 1365148"/>
              <a:gd name="connsiteY473" fmla="*/ 349625 h 1383665"/>
              <a:gd name="connsiteX474" fmla="*/ 134296 w 1365148"/>
              <a:gd name="connsiteY474" fmla="*/ 313636 h 1383665"/>
              <a:gd name="connsiteX475" fmla="*/ 158355 w 1365148"/>
              <a:gd name="connsiteY475" fmla="*/ 280012 h 1383665"/>
              <a:gd name="connsiteX476" fmla="*/ 184682 w 1365148"/>
              <a:gd name="connsiteY476" fmla="*/ 248854 h 1383665"/>
              <a:gd name="connsiteX477" fmla="*/ 213474 w 1365148"/>
              <a:gd name="connsiteY477" fmla="*/ 220062 h 1383665"/>
              <a:gd name="connsiteX478" fmla="*/ 244730 w 1365148"/>
              <a:gd name="connsiteY478" fmla="*/ 191270 h 1383665"/>
              <a:gd name="connsiteX479" fmla="*/ 273522 w 1365148"/>
              <a:gd name="connsiteY479" fmla="*/ 169677 h 1383665"/>
              <a:gd name="connsiteX480" fmla="*/ 302314 w 1365148"/>
              <a:gd name="connsiteY480" fmla="*/ 150449 h 1383665"/>
              <a:gd name="connsiteX481" fmla="*/ 333472 w 1365148"/>
              <a:gd name="connsiteY481" fmla="*/ 133687 h 1383665"/>
              <a:gd name="connsiteX482" fmla="*/ 364631 w 1365148"/>
              <a:gd name="connsiteY482" fmla="*/ 116924 h 1383665"/>
              <a:gd name="connsiteX483" fmla="*/ 427046 w 1365148"/>
              <a:gd name="connsiteY483" fmla="*/ 88133 h 1383665"/>
              <a:gd name="connsiteX484" fmla="*/ 494194 w 1365148"/>
              <a:gd name="connsiteY484" fmla="*/ 64074 h 1383665"/>
              <a:gd name="connsiteX485" fmla="*/ 532649 w 1365148"/>
              <a:gd name="connsiteY485" fmla="*/ 49678 h 1383665"/>
              <a:gd name="connsiteX486" fmla="*/ 578203 w 1365148"/>
              <a:gd name="connsiteY486" fmla="*/ 37747 h 1383665"/>
              <a:gd name="connsiteX487" fmla="*/ 602164 w 1365148"/>
              <a:gd name="connsiteY487" fmla="*/ 32915 h 1383665"/>
              <a:gd name="connsiteX488" fmla="*/ 626223 w 1365148"/>
              <a:gd name="connsiteY488" fmla="*/ 30549 h 1383665"/>
              <a:gd name="connsiteX489" fmla="*/ 476285 w 1365148"/>
              <a:gd name="connsiteY489" fmla="*/ 2398 h 1383665"/>
              <a:gd name="connsiteX490" fmla="*/ 515080 w 1365148"/>
              <a:gd name="connsiteY490" fmla="*/ 0 h 1383665"/>
              <a:gd name="connsiteX491" fmla="*/ 508590 w 1365148"/>
              <a:gd name="connsiteY491" fmla="*/ 6490 h 1383665"/>
              <a:gd name="connsiteX492" fmla="*/ 477432 w 1365148"/>
              <a:gd name="connsiteY492" fmla="*/ 4124 h 1383665"/>
              <a:gd name="connsiteX493" fmla="*/ 476285 w 1365148"/>
              <a:gd name="connsiteY493" fmla="*/ 2398 h 1383665"/>
              <a:gd name="connsiteX0" fmla="*/ 681341 w 1365148"/>
              <a:gd name="connsiteY0" fmla="*/ 64074 h 1383665"/>
              <a:gd name="connsiteX1" fmla="*/ 645351 w 1365148"/>
              <a:gd name="connsiteY1" fmla="*/ 68905 h 1383665"/>
              <a:gd name="connsiteX2" fmla="*/ 609362 w 1365148"/>
              <a:gd name="connsiteY2" fmla="*/ 78470 h 1383665"/>
              <a:gd name="connsiteX3" fmla="*/ 602164 w 1365148"/>
              <a:gd name="connsiteY3" fmla="*/ 78470 h 1383665"/>
              <a:gd name="connsiteX4" fmla="*/ 597431 w 1365148"/>
              <a:gd name="connsiteY4" fmla="*/ 76103 h 1383665"/>
              <a:gd name="connsiteX5" fmla="*/ 594966 w 1365148"/>
              <a:gd name="connsiteY5" fmla="*/ 71272 h 1383665"/>
              <a:gd name="connsiteX6" fmla="*/ 592599 w 1365148"/>
              <a:gd name="connsiteY6" fmla="*/ 66539 h 1383665"/>
              <a:gd name="connsiteX7" fmla="*/ 566174 w 1365148"/>
              <a:gd name="connsiteY7" fmla="*/ 73737 h 1383665"/>
              <a:gd name="connsiteX8" fmla="*/ 508590 w 1365148"/>
              <a:gd name="connsiteY8" fmla="*/ 90499 h 1383665"/>
              <a:gd name="connsiteX9" fmla="*/ 453471 w 1365148"/>
              <a:gd name="connsiteY9" fmla="*/ 114459 h 1383665"/>
              <a:gd name="connsiteX10" fmla="*/ 386225 w 1365148"/>
              <a:gd name="connsiteY10" fmla="*/ 143251 h 1383665"/>
              <a:gd name="connsiteX11" fmla="*/ 355066 w 1365148"/>
              <a:gd name="connsiteY11" fmla="*/ 157647 h 1383665"/>
              <a:gd name="connsiteX12" fmla="*/ 326275 w 1365148"/>
              <a:gd name="connsiteY12" fmla="*/ 176874 h 1383665"/>
              <a:gd name="connsiteX13" fmla="*/ 297483 w 1365148"/>
              <a:gd name="connsiteY13" fmla="*/ 193637 h 1383665"/>
              <a:gd name="connsiteX14" fmla="*/ 268691 w 1365148"/>
              <a:gd name="connsiteY14" fmla="*/ 215231 h 1383665"/>
              <a:gd name="connsiteX15" fmla="*/ 242265 w 1365148"/>
              <a:gd name="connsiteY15" fmla="*/ 239290 h 1383665"/>
              <a:gd name="connsiteX16" fmla="*/ 218305 w 1365148"/>
              <a:gd name="connsiteY16" fmla="*/ 265616 h 1383665"/>
              <a:gd name="connsiteX17" fmla="*/ 194345 w 1365148"/>
              <a:gd name="connsiteY17" fmla="*/ 294408 h 1383665"/>
              <a:gd name="connsiteX18" fmla="*/ 170286 w 1365148"/>
              <a:gd name="connsiteY18" fmla="*/ 325665 h 1383665"/>
              <a:gd name="connsiteX19" fmla="*/ 148692 w 1365148"/>
              <a:gd name="connsiteY19" fmla="*/ 356823 h 1383665"/>
              <a:gd name="connsiteX20" fmla="*/ 129563 w 1365148"/>
              <a:gd name="connsiteY20" fmla="*/ 390447 h 1383665"/>
              <a:gd name="connsiteX21" fmla="*/ 112702 w 1365148"/>
              <a:gd name="connsiteY21" fmla="*/ 423971 h 1383665"/>
              <a:gd name="connsiteX22" fmla="*/ 95940 w 1365148"/>
              <a:gd name="connsiteY22" fmla="*/ 457595 h 1383665"/>
              <a:gd name="connsiteX23" fmla="*/ 81544 w 1365148"/>
              <a:gd name="connsiteY23" fmla="*/ 491218 h 1383665"/>
              <a:gd name="connsiteX24" fmla="*/ 69514 w 1365148"/>
              <a:gd name="connsiteY24" fmla="*/ 527208 h 1383665"/>
              <a:gd name="connsiteX25" fmla="*/ 59950 w 1365148"/>
              <a:gd name="connsiteY25" fmla="*/ 565564 h 1383665"/>
              <a:gd name="connsiteX26" fmla="*/ 50385 w 1365148"/>
              <a:gd name="connsiteY26" fmla="*/ 601554 h 1383665"/>
              <a:gd name="connsiteX27" fmla="*/ 45554 w 1365148"/>
              <a:gd name="connsiteY27" fmla="*/ 637543 h 1383665"/>
              <a:gd name="connsiteX28" fmla="*/ 40722 w 1365148"/>
              <a:gd name="connsiteY28" fmla="*/ 675900 h 1383665"/>
              <a:gd name="connsiteX29" fmla="*/ 38356 w 1365148"/>
              <a:gd name="connsiteY29" fmla="*/ 714256 h 1383665"/>
              <a:gd name="connsiteX30" fmla="*/ 35990 w 1365148"/>
              <a:gd name="connsiteY30" fmla="*/ 752711 h 1383665"/>
              <a:gd name="connsiteX31" fmla="*/ 38356 w 1365148"/>
              <a:gd name="connsiteY31" fmla="*/ 788700 h 1383665"/>
              <a:gd name="connsiteX32" fmla="*/ 43188 w 1365148"/>
              <a:gd name="connsiteY32" fmla="*/ 827057 h 1383665"/>
              <a:gd name="connsiteX33" fmla="*/ 47920 w 1365148"/>
              <a:gd name="connsiteY33" fmla="*/ 872611 h 1383665"/>
              <a:gd name="connsiteX34" fmla="*/ 59950 w 1365148"/>
              <a:gd name="connsiteY34" fmla="*/ 915798 h 1383665"/>
              <a:gd name="connsiteX35" fmla="*/ 71979 w 1365148"/>
              <a:gd name="connsiteY35" fmla="*/ 958986 h 1383665"/>
              <a:gd name="connsiteX36" fmla="*/ 86375 w 1365148"/>
              <a:gd name="connsiteY36" fmla="*/ 1002174 h 1383665"/>
              <a:gd name="connsiteX37" fmla="*/ 105504 w 1365148"/>
              <a:gd name="connsiteY37" fmla="*/ 1042995 h 1383665"/>
              <a:gd name="connsiteX38" fmla="*/ 127098 w 1365148"/>
              <a:gd name="connsiteY38" fmla="*/ 1081351 h 1383665"/>
              <a:gd name="connsiteX39" fmla="*/ 151157 w 1365148"/>
              <a:gd name="connsiteY39" fmla="*/ 1119806 h 1383665"/>
              <a:gd name="connsiteX40" fmla="*/ 179949 w 1365148"/>
              <a:gd name="connsiteY40" fmla="*/ 1155796 h 1383665"/>
              <a:gd name="connsiteX41" fmla="*/ 206276 w 1365148"/>
              <a:gd name="connsiteY41" fmla="*/ 1186954 h 1383665"/>
              <a:gd name="connsiteX42" fmla="*/ 237532 w 1365148"/>
              <a:gd name="connsiteY42" fmla="*/ 1213379 h 1383665"/>
              <a:gd name="connsiteX43" fmla="*/ 271057 w 1365148"/>
              <a:gd name="connsiteY43" fmla="*/ 1237340 h 1383665"/>
              <a:gd name="connsiteX44" fmla="*/ 304681 w 1365148"/>
              <a:gd name="connsiteY44" fmla="*/ 1258934 h 1383665"/>
              <a:gd name="connsiteX45" fmla="*/ 307047 w 1365148"/>
              <a:gd name="connsiteY45" fmla="*/ 1251736 h 1383665"/>
              <a:gd name="connsiteX46" fmla="*/ 311879 w 1365148"/>
              <a:gd name="connsiteY46" fmla="*/ 1244538 h 1383665"/>
              <a:gd name="connsiteX47" fmla="*/ 314245 w 1365148"/>
              <a:gd name="connsiteY47" fmla="*/ 1244538 h 1383665"/>
              <a:gd name="connsiteX48" fmla="*/ 323908 w 1365148"/>
              <a:gd name="connsiteY48" fmla="*/ 1254102 h 1383665"/>
              <a:gd name="connsiteX49" fmla="*/ 331106 w 1365148"/>
              <a:gd name="connsiteY49" fmla="*/ 1268498 h 1383665"/>
              <a:gd name="connsiteX50" fmla="*/ 331106 w 1365148"/>
              <a:gd name="connsiteY50" fmla="*/ 1273329 h 1383665"/>
              <a:gd name="connsiteX51" fmla="*/ 379027 w 1365148"/>
              <a:gd name="connsiteY51" fmla="*/ 1294923 h 1383665"/>
              <a:gd name="connsiteX52" fmla="*/ 376660 w 1365148"/>
              <a:gd name="connsiteY52" fmla="*/ 1282894 h 1383665"/>
              <a:gd name="connsiteX53" fmla="*/ 376660 w 1365148"/>
              <a:gd name="connsiteY53" fmla="*/ 1268498 h 1383665"/>
              <a:gd name="connsiteX54" fmla="*/ 379027 w 1365148"/>
              <a:gd name="connsiteY54" fmla="*/ 1256567 h 1383665"/>
              <a:gd name="connsiteX55" fmla="*/ 381492 w 1365148"/>
              <a:gd name="connsiteY55" fmla="*/ 1244538 h 1383665"/>
              <a:gd name="connsiteX56" fmla="*/ 383858 w 1365148"/>
              <a:gd name="connsiteY56" fmla="*/ 1244538 h 1383665"/>
              <a:gd name="connsiteX57" fmla="*/ 386225 w 1365148"/>
              <a:gd name="connsiteY57" fmla="*/ 1258934 h 1383665"/>
              <a:gd name="connsiteX58" fmla="*/ 391056 w 1365148"/>
              <a:gd name="connsiteY58" fmla="*/ 1270963 h 1383665"/>
              <a:gd name="connsiteX59" fmla="*/ 398254 w 1365148"/>
              <a:gd name="connsiteY59" fmla="*/ 1285359 h 1383665"/>
              <a:gd name="connsiteX60" fmla="*/ 403086 w 1365148"/>
              <a:gd name="connsiteY60" fmla="*/ 1297290 h 1383665"/>
              <a:gd name="connsiteX61" fmla="*/ 407819 w 1365148"/>
              <a:gd name="connsiteY61" fmla="*/ 1304488 h 1383665"/>
              <a:gd name="connsiteX62" fmla="*/ 448640 w 1365148"/>
              <a:gd name="connsiteY62" fmla="*/ 1316517 h 1383665"/>
              <a:gd name="connsiteX63" fmla="*/ 441442 w 1365148"/>
              <a:gd name="connsiteY63" fmla="*/ 1294923 h 1383665"/>
              <a:gd name="connsiteX64" fmla="*/ 439076 w 1365148"/>
              <a:gd name="connsiteY64" fmla="*/ 1282894 h 1383665"/>
              <a:gd name="connsiteX65" fmla="*/ 436610 w 1365148"/>
              <a:gd name="connsiteY65" fmla="*/ 1268498 h 1383665"/>
              <a:gd name="connsiteX66" fmla="*/ 436610 w 1365148"/>
              <a:gd name="connsiteY66" fmla="*/ 1254102 h 1383665"/>
              <a:gd name="connsiteX67" fmla="*/ 439076 w 1365148"/>
              <a:gd name="connsiteY67" fmla="*/ 1249369 h 1383665"/>
              <a:gd name="connsiteX68" fmla="*/ 441442 w 1365148"/>
              <a:gd name="connsiteY68" fmla="*/ 1244538 h 1383665"/>
              <a:gd name="connsiteX69" fmla="*/ 446273 w 1365148"/>
              <a:gd name="connsiteY69" fmla="*/ 1244538 h 1383665"/>
              <a:gd name="connsiteX70" fmla="*/ 451006 w 1365148"/>
              <a:gd name="connsiteY70" fmla="*/ 1246904 h 1383665"/>
              <a:gd name="connsiteX71" fmla="*/ 458204 w 1365148"/>
              <a:gd name="connsiteY71" fmla="*/ 1254102 h 1383665"/>
              <a:gd name="connsiteX72" fmla="*/ 465402 w 1365148"/>
              <a:gd name="connsiteY72" fmla="*/ 1273329 h 1383665"/>
              <a:gd name="connsiteX73" fmla="*/ 472600 w 1365148"/>
              <a:gd name="connsiteY73" fmla="*/ 1299755 h 1383665"/>
              <a:gd name="connsiteX74" fmla="*/ 479798 w 1365148"/>
              <a:gd name="connsiteY74" fmla="*/ 1311686 h 1383665"/>
              <a:gd name="connsiteX75" fmla="*/ 489461 w 1365148"/>
              <a:gd name="connsiteY75" fmla="*/ 1321349 h 1383665"/>
              <a:gd name="connsiteX76" fmla="*/ 491828 w 1365148"/>
              <a:gd name="connsiteY76" fmla="*/ 1326082 h 1383665"/>
              <a:gd name="connsiteX77" fmla="*/ 499026 w 1365148"/>
              <a:gd name="connsiteY77" fmla="*/ 1326082 h 1383665"/>
              <a:gd name="connsiteX78" fmla="*/ 554243 w 1365148"/>
              <a:gd name="connsiteY78" fmla="*/ 1333280 h 1383665"/>
              <a:gd name="connsiteX79" fmla="*/ 535016 w 1365148"/>
              <a:gd name="connsiteY79" fmla="*/ 1299755 h 1383665"/>
              <a:gd name="connsiteX80" fmla="*/ 530184 w 1365148"/>
              <a:gd name="connsiteY80" fmla="*/ 1287725 h 1383665"/>
              <a:gd name="connsiteX81" fmla="*/ 527818 w 1365148"/>
              <a:gd name="connsiteY81" fmla="*/ 1275696 h 1383665"/>
              <a:gd name="connsiteX82" fmla="*/ 525451 w 1365148"/>
              <a:gd name="connsiteY82" fmla="*/ 1263765 h 1383665"/>
              <a:gd name="connsiteX83" fmla="*/ 525451 w 1365148"/>
              <a:gd name="connsiteY83" fmla="*/ 1251736 h 1383665"/>
              <a:gd name="connsiteX84" fmla="*/ 527818 w 1365148"/>
              <a:gd name="connsiteY84" fmla="*/ 1249369 h 1383665"/>
              <a:gd name="connsiteX85" fmla="*/ 532649 w 1365148"/>
              <a:gd name="connsiteY85" fmla="*/ 1249369 h 1383665"/>
              <a:gd name="connsiteX86" fmla="*/ 542213 w 1365148"/>
              <a:gd name="connsiteY86" fmla="*/ 1258934 h 1383665"/>
              <a:gd name="connsiteX87" fmla="*/ 551778 w 1365148"/>
              <a:gd name="connsiteY87" fmla="*/ 1270963 h 1383665"/>
              <a:gd name="connsiteX88" fmla="*/ 568639 w 1365148"/>
              <a:gd name="connsiteY88" fmla="*/ 1294923 h 1383665"/>
              <a:gd name="connsiteX89" fmla="*/ 585401 w 1365148"/>
              <a:gd name="connsiteY89" fmla="*/ 1314151 h 1383665"/>
              <a:gd name="connsiteX90" fmla="*/ 590233 w 1365148"/>
              <a:gd name="connsiteY90" fmla="*/ 1323715 h 1383665"/>
              <a:gd name="connsiteX91" fmla="*/ 597431 w 1365148"/>
              <a:gd name="connsiteY91" fmla="*/ 1335745 h 1383665"/>
              <a:gd name="connsiteX92" fmla="*/ 659747 w 1365148"/>
              <a:gd name="connsiteY92" fmla="*/ 1335745 h 1383665"/>
              <a:gd name="connsiteX93" fmla="*/ 640618 w 1365148"/>
              <a:gd name="connsiteY93" fmla="*/ 1318884 h 1383665"/>
              <a:gd name="connsiteX94" fmla="*/ 626223 w 1365148"/>
              <a:gd name="connsiteY94" fmla="*/ 1297290 h 1383665"/>
              <a:gd name="connsiteX95" fmla="*/ 619025 w 1365148"/>
              <a:gd name="connsiteY95" fmla="*/ 1287725 h 1383665"/>
              <a:gd name="connsiteX96" fmla="*/ 614193 w 1365148"/>
              <a:gd name="connsiteY96" fmla="*/ 1275696 h 1383665"/>
              <a:gd name="connsiteX97" fmla="*/ 609362 w 1365148"/>
              <a:gd name="connsiteY97" fmla="*/ 1263765 h 1383665"/>
              <a:gd name="connsiteX98" fmla="*/ 606995 w 1365148"/>
              <a:gd name="connsiteY98" fmla="*/ 1251736 h 1383665"/>
              <a:gd name="connsiteX99" fmla="*/ 609362 w 1365148"/>
              <a:gd name="connsiteY99" fmla="*/ 1249369 h 1383665"/>
              <a:gd name="connsiteX100" fmla="*/ 611827 w 1365148"/>
              <a:gd name="connsiteY100" fmla="*/ 1249369 h 1383665"/>
              <a:gd name="connsiteX101" fmla="*/ 633420 w 1365148"/>
              <a:gd name="connsiteY101" fmla="*/ 1266132 h 1383665"/>
              <a:gd name="connsiteX102" fmla="*/ 655014 w 1365148"/>
              <a:gd name="connsiteY102" fmla="*/ 1282894 h 1383665"/>
              <a:gd name="connsiteX103" fmla="*/ 674143 w 1365148"/>
              <a:gd name="connsiteY103" fmla="*/ 1302121 h 1383665"/>
              <a:gd name="connsiteX104" fmla="*/ 691004 w 1365148"/>
              <a:gd name="connsiteY104" fmla="*/ 1321349 h 1383665"/>
              <a:gd name="connsiteX105" fmla="*/ 695737 w 1365148"/>
              <a:gd name="connsiteY105" fmla="*/ 1328547 h 1383665"/>
              <a:gd name="connsiteX106" fmla="*/ 695737 w 1365148"/>
              <a:gd name="connsiteY106" fmla="*/ 1335745 h 1383665"/>
              <a:gd name="connsiteX107" fmla="*/ 734192 w 1365148"/>
              <a:gd name="connsiteY107" fmla="*/ 1330913 h 1383665"/>
              <a:gd name="connsiteX108" fmla="*/ 770182 w 1365148"/>
              <a:gd name="connsiteY108" fmla="*/ 1326082 h 1383665"/>
              <a:gd name="connsiteX109" fmla="*/ 734192 w 1365148"/>
              <a:gd name="connsiteY109" fmla="*/ 1287725 h 1383665"/>
              <a:gd name="connsiteX110" fmla="*/ 712598 w 1365148"/>
              <a:gd name="connsiteY110" fmla="*/ 1266132 h 1383665"/>
              <a:gd name="connsiteX111" fmla="*/ 705400 w 1365148"/>
              <a:gd name="connsiteY111" fmla="*/ 1254102 h 1383665"/>
              <a:gd name="connsiteX112" fmla="*/ 700569 w 1365148"/>
              <a:gd name="connsiteY112" fmla="*/ 1239706 h 1383665"/>
              <a:gd name="connsiteX113" fmla="*/ 700569 w 1365148"/>
              <a:gd name="connsiteY113" fmla="*/ 1237340 h 1383665"/>
              <a:gd name="connsiteX114" fmla="*/ 710133 w 1365148"/>
              <a:gd name="connsiteY114" fmla="*/ 1237340 h 1383665"/>
              <a:gd name="connsiteX115" fmla="*/ 717331 w 1365148"/>
              <a:gd name="connsiteY115" fmla="*/ 1239706 h 1383665"/>
              <a:gd name="connsiteX116" fmla="*/ 731727 w 1365148"/>
              <a:gd name="connsiteY116" fmla="*/ 1246904 h 1383665"/>
              <a:gd name="connsiteX117" fmla="*/ 743756 w 1365148"/>
              <a:gd name="connsiteY117" fmla="*/ 1256567 h 1383665"/>
              <a:gd name="connsiteX118" fmla="*/ 755786 w 1365148"/>
              <a:gd name="connsiteY118" fmla="*/ 1266132 h 1383665"/>
              <a:gd name="connsiteX119" fmla="*/ 782113 w 1365148"/>
              <a:gd name="connsiteY119" fmla="*/ 1292557 h 1383665"/>
              <a:gd name="connsiteX120" fmla="*/ 806073 w 1365148"/>
              <a:gd name="connsiteY120" fmla="*/ 1318884 h 1383665"/>
              <a:gd name="connsiteX121" fmla="*/ 808538 w 1365148"/>
              <a:gd name="connsiteY121" fmla="*/ 1318884 h 1383665"/>
              <a:gd name="connsiteX122" fmla="*/ 856459 w 1365148"/>
              <a:gd name="connsiteY122" fmla="*/ 1309319 h 1383665"/>
              <a:gd name="connsiteX123" fmla="*/ 834865 w 1365148"/>
              <a:gd name="connsiteY123" fmla="*/ 1292557 h 1383665"/>
              <a:gd name="connsiteX124" fmla="*/ 815736 w 1365148"/>
              <a:gd name="connsiteY124" fmla="*/ 1273329 h 1383665"/>
              <a:gd name="connsiteX125" fmla="*/ 806073 w 1365148"/>
              <a:gd name="connsiteY125" fmla="*/ 1261300 h 1383665"/>
              <a:gd name="connsiteX126" fmla="*/ 796509 w 1365148"/>
              <a:gd name="connsiteY126" fmla="*/ 1246904 h 1383665"/>
              <a:gd name="connsiteX127" fmla="*/ 789311 w 1365148"/>
              <a:gd name="connsiteY127" fmla="*/ 1232508 h 1383665"/>
              <a:gd name="connsiteX128" fmla="*/ 786944 w 1365148"/>
              <a:gd name="connsiteY128" fmla="*/ 1225310 h 1383665"/>
              <a:gd name="connsiteX129" fmla="*/ 786944 w 1365148"/>
              <a:gd name="connsiteY129" fmla="*/ 1218112 h 1383665"/>
              <a:gd name="connsiteX130" fmla="*/ 789311 w 1365148"/>
              <a:gd name="connsiteY130" fmla="*/ 1215746 h 1383665"/>
              <a:gd name="connsiteX131" fmla="*/ 791677 w 1365148"/>
              <a:gd name="connsiteY131" fmla="*/ 1215746 h 1383665"/>
              <a:gd name="connsiteX132" fmla="*/ 808538 w 1365148"/>
              <a:gd name="connsiteY132" fmla="*/ 1225310 h 1383665"/>
              <a:gd name="connsiteX133" fmla="*/ 822934 w 1365148"/>
              <a:gd name="connsiteY133" fmla="*/ 1237340 h 1383665"/>
              <a:gd name="connsiteX134" fmla="*/ 849261 w 1365148"/>
              <a:gd name="connsiteY134" fmla="*/ 1261300 h 1383665"/>
              <a:gd name="connsiteX135" fmla="*/ 894914 w 1365148"/>
              <a:gd name="connsiteY135" fmla="*/ 1297290 h 1383665"/>
              <a:gd name="connsiteX136" fmla="*/ 954864 w 1365148"/>
              <a:gd name="connsiteY136" fmla="*/ 1275696 h 1383665"/>
              <a:gd name="connsiteX137" fmla="*/ 930904 w 1365148"/>
              <a:gd name="connsiteY137" fmla="*/ 1258934 h 1383665"/>
              <a:gd name="connsiteX138" fmla="*/ 914042 w 1365148"/>
              <a:gd name="connsiteY138" fmla="*/ 1242171 h 1383665"/>
              <a:gd name="connsiteX139" fmla="*/ 897280 w 1365148"/>
              <a:gd name="connsiteY139" fmla="*/ 1222944 h 1383665"/>
              <a:gd name="connsiteX140" fmla="*/ 882884 w 1365148"/>
              <a:gd name="connsiteY140" fmla="*/ 1203716 h 1383665"/>
              <a:gd name="connsiteX141" fmla="*/ 873320 w 1365148"/>
              <a:gd name="connsiteY141" fmla="*/ 1182123 h 1383665"/>
              <a:gd name="connsiteX142" fmla="*/ 875686 w 1365148"/>
              <a:gd name="connsiteY142" fmla="*/ 1177390 h 1383665"/>
              <a:gd name="connsiteX143" fmla="*/ 880518 w 1365148"/>
              <a:gd name="connsiteY143" fmla="*/ 1174925 h 1383665"/>
              <a:gd name="connsiteX144" fmla="*/ 897280 w 1365148"/>
              <a:gd name="connsiteY144" fmla="*/ 1184588 h 1383665"/>
              <a:gd name="connsiteX145" fmla="*/ 911676 w 1365148"/>
              <a:gd name="connsiteY145" fmla="*/ 1196518 h 1383665"/>
              <a:gd name="connsiteX146" fmla="*/ 940468 w 1365148"/>
              <a:gd name="connsiteY146" fmla="*/ 1220577 h 1383665"/>
              <a:gd name="connsiteX147" fmla="*/ 959695 w 1365148"/>
              <a:gd name="connsiteY147" fmla="*/ 1237340 h 1383665"/>
              <a:gd name="connsiteX148" fmla="*/ 969260 w 1365148"/>
              <a:gd name="connsiteY148" fmla="*/ 1244538 h 1383665"/>
              <a:gd name="connsiteX149" fmla="*/ 978824 w 1365148"/>
              <a:gd name="connsiteY149" fmla="*/ 1249369 h 1383665"/>
              <a:gd name="connsiteX150" fmla="*/ 998052 w 1365148"/>
              <a:gd name="connsiteY150" fmla="*/ 1256567 h 1383665"/>
              <a:gd name="connsiteX151" fmla="*/ 1034041 w 1365148"/>
              <a:gd name="connsiteY151" fmla="*/ 1237340 h 1383665"/>
              <a:gd name="connsiteX152" fmla="*/ 1022012 w 1365148"/>
              <a:gd name="connsiteY152" fmla="*/ 1230142 h 1383665"/>
              <a:gd name="connsiteX153" fmla="*/ 1012448 w 1365148"/>
              <a:gd name="connsiteY153" fmla="*/ 1220577 h 1383665"/>
              <a:gd name="connsiteX154" fmla="*/ 983656 w 1365148"/>
              <a:gd name="connsiteY154" fmla="*/ 1191786 h 1383665"/>
              <a:gd name="connsiteX155" fmla="*/ 969260 w 1365148"/>
              <a:gd name="connsiteY155" fmla="*/ 1177390 h 1383665"/>
              <a:gd name="connsiteX156" fmla="*/ 959695 w 1365148"/>
              <a:gd name="connsiteY156" fmla="*/ 1160529 h 1383665"/>
              <a:gd name="connsiteX157" fmla="*/ 959695 w 1365148"/>
              <a:gd name="connsiteY157" fmla="*/ 1155796 h 1383665"/>
              <a:gd name="connsiteX158" fmla="*/ 962062 w 1365148"/>
              <a:gd name="connsiteY158" fmla="*/ 1153331 h 1383665"/>
              <a:gd name="connsiteX159" fmla="*/ 981289 w 1365148"/>
              <a:gd name="connsiteY159" fmla="*/ 1153331 h 1383665"/>
              <a:gd name="connsiteX160" fmla="*/ 988487 w 1365148"/>
              <a:gd name="connsiteY160" fmla="*/ 1158162 h 1383665"/>
              <a:gd name="connsiteX161" fmla="*/ 998052 w 1365148"/>
              <a:gd name="connsiteY161" fmla="*/ 1162994 h 1383665"/>
              <a:gd name="connsiteX162" fmla="*/ 1014814 w 1365148"/>
              <a:gd name="connsiteY162" fmla="*/ 1174925 h 1383665"/>
              <a:gd name="connsiteX163" fmla="*/ 1029210 w 1365148"/>
              <a:gd name="connsiteY163" fmla="*/ 1186954 h 1383665"/>
              <a:gd name="connsiteX164" fmla="*/ 1046071 w 1365148"/>
              <a:gd name="connsiteY164" fmla="*/ 1201350 h 1383665"/>
              <a:gd name="connsiteX165" fmla="*/ 1055635 w 1365148"/>
              <a:gd name="connsiteY165" fmla="*/ 1208548 h 1383665"/>
              <a:gd name="connsiteX166" fmla="*/ 1067665 w 1365148"/>
              <a:gd name="connsiteY166" fmla="*/ 1210914 h 1383665"/>
              <a:gd name="connsiteX167" fmla="*/ 1074863 w 1365148"/>
              <a:gd name="connsiteY167" fmla="*/ 1210914 h 1383665"/>
              <a:gd name="connsiteX168" fmla="*/ 1103655 w 1365148"/>
              <a:gd name="connsiteY168" fmla="*/ 1189320 h 1383665"/>
              <a:gd name="connsiteX169" fmla="*/ 1129981 w 1365148"/>
              <a:gd name="connsiteY169" fmla="*/ 1167727 h 1383665"/>
              <a:gd name="connsiteX170" fmla="*/ 1118050 w 1365148"/>
              <a:gd name="connsiteY170" fmla="*/ 1165360 h 1383665"/>
              <a:gd name="connsiteX171" fmla="*/ 1106021 w 1365148"/>
              <a:gd name="connsiteY171" fmla="*/ 1160529 h 1383665"/>
              <a:gd name="connsiteX172" fmla="*/ 1086794 w 1365148"/>
              <a:gd name="connsiteY172" fmla="*/ 1150964 h 1383665"/>
              <a:gd name="connsiteX173" fmla="*/ 1070031 w 1365148"/>
              <a:gd name="connsiteY173" fmla="*/ 1143766 h 1383665"/>
              <a:gd name="connsiteX174" fmla="*/ 1053269 w 1365148"/>
              <a:gd name="connsiteY174" fmla="*/ 1131737 h 1383665"/>
              <a:gd name="connsiteX175" fmla="*/ 1038873 w 1365148"/>
              <a:gd name="connsiteY175" fmla="*/ 1117341 h 1383665"/>
              <a:gd name="connsiteX176" fmla="*/ 1031675 w 1365148"/>
              <a:gd name="connsiteY176" fmla="*/ 1107777 h 1383665"/>
              <a:gd name="connsiteX177" fmla="*/ 1029210 w 1365148"/>
              <a:gd name="connsiteY177" fmla="*/ 1100579 h 1383665"/>
              <a:gd name="connsiteX178" fmla="*/ 1031675 w 1365148"/>
              <a:gd name="connsiteY178" fmla="*/ 1095747 h 1383665"/>
              <a:gd name="connsiteX179" fmla="*/ 1036408 w 1365148"/>
              <a:gd name="connsiteY179" fmla="*/ 1093381 h 1383665"/>
              <a:gd name="connsiteX180" fmla="*/ 1053269 w 1365148"/>
              <a:gd name="connsiteY180" fmla="*/ 1093381 h 1383665"/>
              <a:gd name="connsiteX181" fmla="*/ 1067665 w 1365148"/>
              <a:gd name="connsiteY181" fmla="*/ 1100579 h 1383665"/>
              <a:gd name="connsiteX182" fmla="*/ 1084427 w 1365148"/>
              <a:gd name="connsiteY182" fmla="*/ 1110143 h 1383665"/>
              <a:gd name="connsiteX183" fmla="*/ 1101190 w 1365148"/>
              <a:gd name="connsiteY183" fmla="*/ 1117341 h 1383665"/>
              <a:gd name="connsiteX184" fmla="*/ 1120417 w 1365148"/>
              <a:gd name="connsiteY184" fmla="*/ 1122172 h 1383665"/>
              <a:gd name="connsiteX185" fmla="*/ 1129981 w 1365148"/>
              <a:gd name="connsiteY185" fmla="*/ 1124539 h 1383665"/>
              <a:gd name="connsiteX186" fmla="*/ 1142011 w 1365148"/>
              <a:gd name="connsiteY186" fmla="*/ 1124539 h 1383665"/>
              <a:gd name="connsiteX187" fmla="*/ 1154040 w 1365148"/>
              <a:gd name="connsiteY187" fmla="*/ 1127004 h 1383665"/>
              <a:gd name="connsiteX188" fmla="*/ 1165971 w 1365148"/>
              <a:gd name="connsiteY188" fmla="*/ 1131737 h 1383665"/>
              <a:gd name="connsiteX189" fmla="*/ 1187565 w 1365148"/>
              <a:gd name="connsiteY189" fmla="*/ 1107777 h 1383665"/>
              <a:gd name="connsiteX190" fmla="*/ 1182832 w 1365148"/>
              <a:gd name="connsiteY190" fmla="*/ 1105410 h 1383665"/>
              <a:gd name="connsiteX191" fmla="*/ 1158773 w 1365148"/>
              <a:gd name="connsiteY191" fmla="*/ 1088549 h 1383665"/>
              <a:gd name="connsiteX192" fmla="*/ 1132446 w 1365148"/>
              <a:gd name="connsiteY192" fmla="*/ 1074153 h 1383665"/>
              <a:gd name="connsiteX193" fmla="*/ 1110853 w 1365148"/>
              <a:gd name="connsiteY193" fmla="*/ 1064589 h 1383665"/>
              <a:gd name="connsiteX194" fmla="*/ 1101190 w 1365148"/>
              <a:gd name="connsiteY194" fmla="*/ 1057391 h 1383665"/>
              <a:gd name="connsiteX195" fmla="*/ 1091625 w 1365148"/>
              <a:gd name="connsiteY195" fmla="*/ 1052559 h 1383665"/>
              <a:gd name="connsiteX196" fmla="*/ 1089259 w 1365148"/>
              <a:gd name="connsiteY196" fmla="*/ 1050193 h 1383665"/>
              <a:gd name="connsiteX197" fmla="*/ 1091625 w 1365148"/>
              <a:gd name="connsiteY197" fmla="*/ 1045361 h 1383665"/>
              <a:gd name="connsiteX198" fmla="*/ 1093992 w 1365148"/>
              <a:gd name="connsiteY198" fmla="*/ 1042995 h 1383665"/>
              <a:gd name="connsiteX199" fmla="*/ 1122784 w 1365148"/>
              <a:gd name="connsiteY199" fmla="*/ 1042995 h 1383665"/>
              <a:gd name="connsiteX200" fmla="*/ 1154040 w 1365148"/>
              <a:gd name="connsiteY200" fmla="*/ 1050193 h 1383665"/>
              <a:gd name="connsiteX201" fmla="*/ 1180367 w 1365148"/>
              <a:gd name="connsiteY201" fmla="*/ 1062222 h 1383665"/>
              <a:gd name="connsiteX202" fmla="*/ 1192397 w 1365148"/>
              <a:gd name="connsiteY202" fmla="*/ 1071787 h 1383665"/>
              <a:gd name="connsiteX203" fmla="*/ 1204426 w 1365148"/>
              <a:gd name="connsiteY203" fmla="*/ 1078985 h 1383665"/>
              <a:gd name="connsiteX204" fmla="*/ 1206792 w 1365148"/>
              <a:gd name="connsiteY204" fmla="*/ 1081351 h 1383665"/>
              <a:gd name="connsiteX205" fmla="*/ 1211624 w 1365148"/>
              <a:gd name="connsiteY205" fmla="*/ 1074153 h 1383665"/>
              <a:gd name="connsiteX206" fmla="*/ 1237951 w 1365148"/>
              <a:gd name="connsiteY206" fmla="*/ 1033431 h 1383665"/>
              <a:gd name="connsiteX207" fmla="*/ 1213990 w 1365148"/>
              <a:gd name="connsiteY207" fmla="*/ 1026233 h 1383665"/>
              <a:gd name="connsiteX208" fmla="*/ 1194763 w 1365148"/>
              <a:gd name="connsiteY208" fmla="*/ 1016570 h 1383665"/>
              <a:gd name="connsiteX209" fmla="*/ 1173169 w 1365148"/>
              <a:gd name="connsiteY209" fmla="*/ 1002174 h 1383665"/>
              <a:gd name="connsiteX210" fmla="*/ 1165971 w 1365148"/>
              <a:gd name="connsiteY210" fmla="*/ 992609 h 1383665"/>
              <a:gd name="connsiteX211" fmla="*/ 1163605 w 1365148"/>
              <a:gd name="connsiteY211" fmla="*/ 987778 h 1383665"/>
              <a:gd name="connsiteX212" fmla="*/ 1163605 w 1365148"/>
              <a:gd name="connsiteY212" fmla="*/ 983045 h 1383665"/>
              <a:gd name="connsiteX213" fmla="*/ 1165971 w 1365148"/>
              <a:gd name="connsiteY213" fmla="*/ 978213 h 1383665"/>
              <a:gd name="connsiteX214" fmla="*/ 1168436 w 1365148"/>
              <a:gd name="connsiteY214" fmla="*/ 975847 h 1383665"/>
              <a:gd name="connsiteX215" fmla="*/ 1178001 w 1365148"/>
              <a:gd name="connsiteY215" fmla="*/ 975847 h 1383665"/>
              <a:gd name="connsiteX216" fmla="*/ 1194763 w 1365148"/>
              <a:gd name="connsiteY216" fmla="*/ 980580 h 1383665"/>
              <a:gd name="connsiteX217" fmla="*/ 1226020 w 1365148"/>
              <a:gd name="connsiteY217" fmla="*/ 990243 h 1383665"/>
              <a:gd name="connsiteX218" fmla="*/ 1257178 w 1365148"/>
              <a:gd name="connsiteY218" fmla="*/ 994976 h 1383665"/>
              <a:gd name="connsiteX219" fmla="*/ 1273941 w 1365148"/>
              <a:gd name="connsiteY219" fmla="*/ 956620 h 1383665"/>
              <a:gd name="connsiteX220" fmla="*/ 1242782 w 1365148"/>
              <a:gd name="connsiteY220" fmla="*/ 947055 h 1383665"/>
              <a:gd name="connsiteX221" fmla="*/ 1201961 w 1365148"/>
              <a:gd name="connsiteY221" fmla="*/ 932659 h 1383665"/>
              <a:gd name="connsiteX222" fmla="*/ 1185199 w 1365148"/>
              <a:gd name="connsiteY222" fmla="*/ 922996 h 1383665"/>
              <a:gd name="connsiteX223" fmla="*/ 1168436 w 1365148"/>
              <a:gd name="connsiteY223" fmla="*/ 913432 h 1383665"/>
              <a:gd name="connsiteX224" fmla="*/ 1165971 w 1365148"/>
              <a:gd name="connsiteY224" fmla="*/ 911065 h 1383665"/>
              <a:gd name="connsiteX225" fmla="*/ 1165971 w 1365148"/>
              <a:gd name="connsiteY225" fmla="*/ 908600 h 1383665"/>
              <a:gd name="connsiteX226" fmla="*/ 1168436 w 1365148"/>
              <a:gd name="connsiteY226" fmla="*/ 906234 h 1383665"/>
              <a:gd name="connsiteX227" fmla="*/ 1190030 w 1365148"/>
              <a:gd name="connsiteY227" fmla="*/ 903868 h 1383665"/>
              <a:gd name="connsiteX228" fmla="*/ 1211624 w 1365148"/>
              <a:gd name="connsiteY228" fmla="*/ 903868 h 1383665"/>
              <a:gd name="connsiteX229" fmla="*/ 1230753 w 1365148"/>
              <a:gd name="connsiteY229" fmla="*/ 908600 h 1383665"/>
              <a:gd name="connsiteX230" fmla="*/ 1249980 w 1365148"/>
              <a:gd name="connsiteY230" fmla="*/ 913432 h 1383665"/>
              <a:gd name="connsiteX231" fmla="*/ 1269208 w 1365148"/>
              <a:gd name="connsiteY231" fmla="*/ 915798 h 1383665"/>
              <a:gd name="connsiteX232" fmla="*/ 1285970 w 1365148"/>
              <a:gd name="connsiteY232" fmla="*/ 920630 h 1383665"/>
              <a:gd name="connsiteX233" fmla="*/ 1300366 w 1365148"/>
              <a:gd name="connsiteY233" fmla="*/ 875076 h 1383665"/>
              <a:gd name="connsiteX234" fmla="*/ 1271574 w 1365148"/>
              <a:gd name="connsiteY234" fmla="*/ 877442 h 1383665"/>
              <a:gd name="connsiteX235" fmla="*/ 1245149 w 1365148"/>
              <a:gd name="connsiteY235" fmla="*/ 879809 h 1383665"/>
              <a:gd name="connsiteX236" fmla="*/ 1230753 w 1365148"/>
              <a:gd name="connsiteY236" fmla="*/ 877442 h 1383665"/>
              <a:gd name="connsiteX237" fmla="*/ 1216357 w 1365148"/>
              <a:gd name="connsiteY237" fmla="*/ 872611 h 1383665"/>
              <a:gd name="connsiteX238" fmla="*/ 1190030 w 1365148"/>
              <a:gd name="connsiteY238" fmla="*/ 863046 h 1383665"/>
              <a:gd name="connsiteX239" fmla="*/ 1187565 w 1365148"/>
              <a:gd name="connsiteY239" fmla="*/ 860680 h 1383665"/>
              <a:gd name="connsiteX240" fmla="*/ 1187565 w 1365148"/>
              <a:gd name="connsiteY240" fmla="*/ 858215 h 1383665"/>
              <a:gd name="connsiteX241" fmla="*/ 1190030 w 1365148"/>
              <a:gd name="connsiteY241" fmla="*/ 855848 h 1383665"/>
              <a:gd name="connsiteX242" fmla="*/ 1192397 w 1365148"/>
              <a:gd name="connsiteY242" fmla="*/ 855848 h 1383665"/>
              <a:gd name="connsiteX243" fmla="*/ 1209159 w 1365148"/>
              <a:gd name="connsiteY243" fmla="*/ 853482 h 1383665"/>
              <a:gd name="connsiteX244" fmla="*/ 1223555 w 1365148"/>
              <a:gd name="connsiteY244" fmla="*/ 851017 h 1383665"/>
              <a:gd name="connsiteX245" fmla="*/ 1254812 w 1365148"/>
              <a:gd name="connsiteY245" fmla="*/ 843819 h 1383665"/>
              <a:gd name="connsiteX246" fmla="*/ 1281139 w 1365148"/>
              <a:gd name="connsiteY246" fmla="*/ 839086 h 1383665"/>
              <a:gd name="connsiteX247" fmla="*/ 1295535 w 1365148"/>
              <a:gd name="connsiteY247" fmla="*/ 836621 h 1383665"/>
              <a:gd name="connsiteX248" fmla="*/ 1307564 w 1365148"/>
              <a:gd name="connsiteY248" fmla="*/ 836621 h 1383665"/>
              <a:gd name="connsiteX249" fmla="*/ 1317128 w 1365148"/>
              <a:gd name="connsiteY249" fmla="*/ 788700 h 1383665"/>
              <a:gd name="connsiteX250" fmla="*/ 1300366 w 1365148"/>
              <a:gd name="connsiteY250" fmla="*/ 788700 h 1383665"/>
              <a:gd name="connsiteX251" fmla="*/ 1262010 w 1365148"/>
              <a:gd name="connsiteY251" fmla="*/ 791067 h 1383665"/>
              <a:gd name="connsiteX252" fmla="*/ 1226020 w 1365148"/>
              <a:gd name="connsiteY252" fmla="*/ 793433 h 1383665"/>
              <a:gd name="connsiteX253" fmla="*/ 1209159 w 1365148"/>
              <a:gd name="connsiteY253" fmla="*/ 791067 h 1383665"/>
              <a:gd name="connsiteX254" fmla="*/ 1192397 w 1365148"/>
              <a:gd name="connsiteY254" fmla="*/ 786235 h 1383665"/>
              <a:gd name="connsiteX255" fmla="*/ 1190030 w 1365148"/>
              <a:gd name="connsiteY255" fmla="*/ 783869 h 1383665"/>
              <a:gd name="connsiteX256" fmla="*/ 1192397 w 1365148"/>
              <a:gd name="connsiteY256" fmla="*/ 781502 h 1383665"/>
              <a:gd name="connsiteX257" fmla="*/ 1211624 w 1365148"/>
              <a:gd name="connsiteY257" fmla="*/ 774304 h 1383665"/>
              <a:gd name="connsiteX258" fmla="*/ 1230753 w 1365148"/>
              <a:gd name="connsiteY258" fmla="*/ 767106 h 1383665"/>
              <a:gd name="connsiteX259" fmla="*/ 1273941 w 1365148"/>
              <a:gd name="connsiteY259" fmla="*/ 759908 h 1383665"/>
              <a:gd name="connsiteX260" fmla="*/ 1295535 w 1365148"/>
              <a:gd name="connsiteY260" fmla="*/ 755077 h 1383665"/>
              <a:gd name="connsiteX261" fmla="*/ 1319594 w 1365148"/>
              <a:gd name="connsiteY261" fmla="*/ 755077 h 1383665"/>
              <a:gd name="connsiteX262" fmla="*/ 1321960 w 1365148"/>
              <a:gd name="connsiteY262" fmla="*/ 704691 h 1383665"/>
              <a:gd name="connsiteX263" fmla="*/ 1295535 w 1365148"/>
              <a:gd name="connsiteY263" fmla="*/ 711889 h 1383665"/>
              <a:gd name="connsiteX264" fmla="*/ 1271574 w 1365148"/>
              <a:gd name="connsiteY264" fmla="*/ 719087 h 1383665"/>
              <a:gd name="connsiteX265" fmla="*/ 1247614 w 1365148"/>
              <a:gd name="connsiteY265" fmla="*/ 723919 h 1383665"/>
              <a:gd name="connsiteX266" fmla="*/ 1221188 w 1365148"/>
              <a:gd name="connsiteY266" fmla="*/ 721454 h 1383665"/>
              <a:gd name="connsiteX267" fmla="*/ 1218822 w 1365148"/>
              <a:gd name="connsiteY267" fmla="*/ 719087 h 1383665"/>
              <a:gd name="connsiteX268" fmla="*/ 1216357 w 1365148"/>
              <a:gd name="connsiteY268" fmla="*/ 716721 h 1383665"/>
              <a:gd name="connsiteX269" fmla="*/ 1216357 w 1365148"/>
              <a:gd name="connsiteY269" fmla="*/ 714256 h 1383665"/>
              <a:gd name="connsiteX270" fmla="*/ 1218822 w 1365148"/>
              <a:gd name="connsiteY270" fmla="*/ 709523 h 1383665"/>
              <a:gd name="connsiteX271" fmla="*/ 1230753 w 1365148"/>
              <a:gd name="connsiteY271" fmla="*/ 702325 h 1383665"/>
              <a:gd name="connsiteX272" fmla="*/ 1245149 w 1365148"/>
              <a:gd name="connsiteY272" fmla="*/ 695127 h 1383665"/>
              <a:gd name="connsiteX273" fmla="*/ 1271574 w 1365148"/>
              <a:gd name="connsiteY273" fmla="*/ 683097 h 1383665"/>
              <a:gd name="connsiteX274" fmla="*/ 1319594 w 1365148"/>
              <a:gd name="connsiteY274" fmla="*/ 663870 h 1383665"/>
              <a:gd name="connsiteX275" fmla="*/ 1314762 w 1365148"/>
              <a:gd name="connsiteY275" fmla="*/ 625514 h 1383665"/>
              <a:gd name="connsiteX276" fmla="*/ 1298000 w 1365148"/>
              <a:gd name="connsiteY276" fmla="*/ 635078 h 1383665"/>
              <a:gd name="connsiteX277" fmla="*/ 1281139 w 1365148"/>
              <a:gd name="connsiteY277" fmla="*/ 642276 h 1383665"/>
              <a:gd name="connsiteX278" fmla="*/ 1252347 w 1365148"/>
              <a:gd name="connsiteY278" fmla="*/ 649474 h 1383665"/>
              <a:gd name="connsiteX279" fmla="*/ 1237951 w 1365148"/>
              <a:gd name="connsiteY279" fmla="*/ 651939 h 1383665"/>
              <a:gd name="connsiteX280" fmla="*/ 1223555 w 1365148"/>
              <a:gd name="connsiteY280" fmla="*/ 649474 h 1383665"/>
              <a:gd name="connsiteX281" fmla="*/ 1221188 w 1365148"/>
              <a:gd name="connsiteY281" fmla="*/ 647108 h 1383665"/>
              <a:gd name="connsiteX282" fmla="*/ 1221188 w 1365148"/>
              <a:gd name="connsiteY282" fmla="*/ 642276 h 1383665"/>
              <a:gd name="connsiteX283" fmla="*/ 1230753 w 1365148"/>
              <a:gd name="connsiteY283" fmla="*/ 635078 h 1383665"/>
              <a:gd name="connsiteX284" fmla="*/ 1242782 w 1365148"/>
              <a:gd name="connsiteY284" fmla="*/ 625514 h 1383665"/>
              <a:gd name="connsiteX285" fmla="*/ 1269208 w 1365148"/>
              <a:gd name="connsiteY285" fmla="*/ 611118 h 1383665"/>
              <a:gd name="connsiteX286" fmla="*/ 1288337 w 1365148"/>
              <a:gd name="connsiteY286" fmla="*/ 596722 h 1383665"/>
              <a:gd name="connsiteX287" fmla="*/ 1298000 w 1365148"/>
              <a:gd name="connsiteY287" fmla="*/ 591891 h 1383665"/>
              <a:gd name="connsiteX288" fmla="*/ 1307564 w 1365148"/>
              <a:gd name="connsiteY288" fmla="*/ 587158 h 1383665"/>
              <a:gd name="connsiteX289" fmla="*/ 1298000 w 1365148"/>
              <a:gd name="connsiteY289" fmla="*/ 546336 h 1383665"/>
              <a:gd name="connsiteX290" fmla="*/ 1285970 w 1365148"/>
              <a:gd name="connsiteY290" fmla="*/ 560732 h 1383665"/>
              <a:gd name="connsiteX291" fmla="*/ 1271574 w 1365148"/>
              <a:gd name="connsiteY291" fmla="*/ 572762 h 1383665"/>
              <a:gd name="connsiteX292" fmla="*/ 1262010 w 1365148"/>
              <a:gd name="connsiteY292" fmla="*/ 579960 h 1383665"/>
              <a:gd name="connsiteX293" fmla="*/ 1252347 w 1365148"/>
              <a:gd name="connsiteY293" fmla="*/ 587158 h 1383665"/>
              <a:gd name="connsiteX294" fmla="*/ 1240416 w 1365148"/>
              <a:gd name="connsiteY294" fmla="*/ 591891 h 1383665"/>
              <a:gd name="connsiteX295" fmla="*/ 1235584 w 1365148"/>
              <a:gd name="connsiteY295" fmla="*/ 591891 h 1383665"/>
              <a:gd name="connsiteX296" fmla="*/ 1230753 w 1365148"/>
              <a:gd name="connsiteY296" fmla="*/ 589524 h 1383665"/>
              <a:gd name="connsiteX297" fmla="*/ 1226020 w 1365148"/>
              <a:gd name="connsiteY297" fmla="*/ 584791 h 1383665"/>
              <a:gd name="connsiteX298" fmla="*/ 1226020 w 1365148"/>
              <a:gd name="connsiteY298" fmla="*/ 579960 h 1383665"/>
              <a:gd name="connsiteX299" fmla="*/ 1228386 w 1365148"/>
              <a:gd name="connsiteY299" fmla="*/ 575128 h 1383665"/>
              <a:gd name="connsiteX300" fmla="*/ 1230753 w 1365148"/>
              <a:gd name="connsiteY300" fmla="*/ 570395 h 1383665"/>
              <a:gd name="connsiteX301" fmla="*/ 1237951 w 1365148"/>
              <a:gd name="connsiteY301" fmla="*/ 560732 h 1383665"/>
              <a:gd name="connsiteX302" fmla="*/ 1245149 w 1365148"/>
              <a:gd name="connsiteY302" fmla="*/ 553534 h 1383665"/>
              <a:gd name="connsiteX303" fmla="*/ 1266743 w 1365148"/>
              <a:gd name="connsiteY303" fmla="*/ 534406 h 1383665"/>
              <a:gd name="connsiteX304" fmla="*/ 1276406 w 1365148"/>
              <a:gd name="connsiteY304" fmla="*/ 522376 h 1383665"/>
              <a:gd name="connsiteX305" fmla="*/ 1281139 w 1365148"/>
              <a:gd name="connsiteY305" fmla="*/ 520010 h 1383665"/>
              <a:gd name="connsiteX306" fmla="*/ 1288337 w 1365148"/>
              <a:gd name="connsiteY306" fmla="*/ 517545 h 1383665"/>
              <a:gd name="connsiteX307" fmla="*/ 1271574 w 1365148"/>
              <a:gd name="connsiteY307" fmla="*/ 476822 h 1383665"/>
              <a:gd name="connsiteX308" fmla="*/ 1264376 w 1365148"/>
              <a:gd name="connsiteY308" fmla="*/ 484020 h 1383665"/>
              <a:gd name="connsiteX309" fmla="*/ 1249980 w 1365148"/>
              <a:gd name="connsiteY309" fmla="*/ 493584 h 1383665"/>
              <a:gd name="connsiteX310" fmla="*/ 1237951 w 1365148"/>
              <a:gd name="connsiteY310" fmla="*/ 503149 h 1383665"/>
              <a:gd name="connsiteX311" fmla="*/ 1230753 w 1365148"/>
              <a:gd name="connsiteY311" fmla="*/ 507980 h 1383665"/>
              <a:gd name="connsiteX312" fmla="*/ 1226020 w 1365148"/>
              <a:gd name="connsiteY312" fmla="*/ 510347 h 1383665"/>
              <a:gd name="connsiteX313" fmla="*/ 1218822 w 1365148"/>
              <a:gd name="connsiteY313" fmla="*/ 507980 h 1383665"/>
              <a:gd name="connsiteX314" fmla="*/ 1216357 w 1365148"/>
              <a:gd name="connsiteY314" fmla="*/ 503149 h 1383665"/>
              <a:gd name="connsiteX315" fmla="*/ 1213990 w 1365148"/>
              <a:gd name="connsiteY315" fmla="*/ 498416 h 1383665"/>
              <a:gd name="connsiteX316" fmla="*/ 1213990 w 1365148"/>
              <a:gd name="connsiteY316" fmla="*/ 491218 h 1383665"/>
              <a:gd name="connsiteX317" fmla="*/ 1218822 w 1365148"/>
              <a:gd name="connsiteY317" fmla="*/ 481555 h 1383665"/>
              <a:gd name="connsiteX318" fmla="*/ 1226020 w 1365148"/>
              <a:gd name="connsiteY318" fmla="*/ 471990 h 1383665"/>
              <a:gd name="connsiteX319" fmla="*/ 1235584 w 1365148"/>
              <a:gd name="connsiteY319" fmla="*/ 462426 h 1383665"/>
              <a:gd name="connsiteX320" fmla="*/ 1245149 w 1365148"/>
              <a:gd name="connsiteY320" fmla="*/ 455228 h 1383665"/>
              <a:gd name="connsiteX321" fmla="*/ 1252347 w 1365148"/>
              <a:gd name="connsiteY321" fmla="*/ 452763 h 1383665"/>
              <a:gd name="connsiteX322" fmla="*/ 1259545 w 1365148"/>
              <a:gd name="connsiteY322" fmla="*/ 450397 h 1383665"/>
              <a:gd name="connsiteX323" fmla="*/ 1245149 w 1365148"/>
              <a:gd name="connsiteY323" fmla="*/ 423971 h 1383665"/>
              <a:gd name="connsiteX324" fmla="*/ 1235584 w 1365148"/>
              <a:gd name="connsiteY324" fmla="*/ 431169 h 1383665"/>
              <a:gd name="connsiteX325" fmla="*/ 1226020 w 1365148"/>
              <a:gd name="connsiteY325" fmla="*/ 433634 h 1383665"/>
              <a:gd name="connsiteX326" fmla="*/ 1216357 w 1365148"/>
              <a:gd name="connsiteY326" fmla="*/ 436001 h 1383665"/>
              <a:gd name="connsiteX327" fmla="*/ 1211624 w 1365148"/>
              <a:gd name="connsiteY327" fmla="*/ 433634 h 1383665"/>
              <a:gd name="connsiteX328" fmla="*/ 1206792 w 1365148"/>
              <a:gd name="connsiteY328" fmla="*/ 431169 h 1383665"/>
              <a:gd name="connsiteX329" fmla="*/ 1204426 w 1365148"/>
              <a:gd name="connsiteY329" fmla="*/ 421605 h 1383665"/>
              <a:gd name="connsiteX330" fmla="*/ 1204426 w 1365148"/>
              <a:gd name="connsiteY330" fmla="*/ 414407 h 1383665"/>
              <a:gd name="connsiteX331" fmla="*/ 1209159 w 1365148"/>
              <a:gd name="connsiteY331" fmla="*/ 409575 h 1383665"/>
              <a:gd name="connsiteX332" fmla="*/ 1216357 w 1365148"/>
              <a:gd name="connsiteY332" fmla="*/ 402377 h 1383665"/>
              <a:gd name="connsiteX333" fmla="*/ 1226020 w 1365148"/>
              <a:gd name="connsiteY333" fmla="*/ 392813 h 1383665"/>
              <a:gd name="connsiteX334" fmla="*/ 1211624 w 1365148"/>
              <a:gd name="connsiteY334" fmla="*/ 371219 h 1383665"/>
              <a:gd name="connsiteX335" fmla="*/ 1206792 w 1365148"/>
              <a:gd name="connsiteY335" fmla="*/ 376051 h 1383665"/>
              <a:gd name="connsiteX336" fmla="*/ 1197228 w 1365148"/>
              <a:gd name="connsiteY336" fmla="*/ 380784 h 1383665"/>
              <a:gd name="connsiteX337" fmla="*/ 1180367 w 1365148"/>
              <a:gd name="connsiteY337" fmla="*/ 380784 h 1383665"/>
              <a:gd name="connsiteX338" fmla="*/ 1175634 w 1365148"/>
              <a:gd name="connsiteY338" fmla="*/ 378417 h 1383665"/>
              <a:gd name="connsiteX339" fmla="*/ 1173169 w 1365148"/>
              <a:gd name="connsiteY339" fmla="*/ 373586 h 1383665"/>
              <a:gd name="connsiteX340" fmla="*/ 1175634 w 1365148"/>
              <a:gd name="connsiteY340" fmla="*/ 364021 h 1383665"/>
              <a:gd name="connsiteX341" fmla="*/ 1178001 w 1365148"/>
              <a:gd name="connsiteY341" fmla="*/ 356823 h 1383665"/>
              <a:gd name="connsiteX342" fmla="*/ 1190030 w 1365148"/>
              <a:gd name="connsiteY342" fmla="*/ 344794 h 1383665"/>
              <a:gd name="connsiteX343" fmla="*/ 1192397 w 1365148"/>
              <a:gd name="connsiteY343" fmla="*/ 340061 h 1383665"/>
              <a:gd name="connsiteX344" fmla="*/ 1173169 w 1365148"/>
              <a:gd name="connsiteY344" fmla="*/ 316002 h 1383665"/>
              <a:gd name="connsiteX345" fmla="*/ 1163605 w 1365148"/>
              <a:gd name="connsiteY345" fmla="*/ 320834 h 1383665"/>
              <a:gd name="connsiteX346" fmla="*/ 1154040 w 1365148"/>
              <a:gd name="connsiteY346" fmla="*/ 328031 h 1383665"/>
              <a:gd name="connsiteX347" fmla="*/ 1142011 w 1365148"/>
              <a:gd name="connsiteY347" fmla="*/ 328031 h 1383665"/>
              <a:gd name="connsiteX348" fmla="*/ 1139644 w 1365148"/>
              <a:gd name="connsiteY348" fmla="*/ 323200 h 1383665"/>
              <a:gd name="connsiteX349" fmla="*/ 1137179 w 1365148"/>
              <a:gd name="connsiteY349" fmla="*/ 316002 h 1383665"/>
              <a:gd name="connsiteX350" fmla="*/ 1142011 w 1365148"/>
              <a:gd name="connsiteY350" fmla="*/ 308804 h 1383665"/>
              <a:gd name="connsiteX351" fmla="*/ 1146842 w 1365148"/>
              <a:gd name="connsiteY351" fmla="*/ 301606 h 1383665"/>
              <a:gd name="connsiteX352" fmla="*/ 1156407 w 1365148"/>
              <a:gd name="connsiteY352" fmla="*/ 294408 h 1383665"/>
              <a:gd name="connsiteX353" fmla="*/ 1144377 w 1365148"/>
              <a:gd name="connsiteY353" fmla="*/ 280012 h 1383665"/>
              <a:gd name="connsiteX354" fmla="*/ 1137179 w 1365148"/>
              <a:gd name="connsiteY354" fmla="*/ 284844 h 1383665"/>
              <a:gd name="connsiteX355" fmla="*/ 1129981 w 1365148"/>
              <a:gd name="connsiteY355" fmla="*/ 289675 h 1383665"/>
              <a:gd name="connsiteX356" fmla="*/ 1120417 w 1365148"/>
              <a:gd name="connsiteY356" fmla="*/ 289675 h 1383665"/>
              <a:gd name="connsiteX357" fmla="*/ 1115586 w 1365148"/>
              <a:gd name="connsiteY357" fmla="*/ 287210 h 1383665"/>
              <a:gd name="connsiteX358" fmla="*/ 1110853 w 1365148"/>
              <a:gd name="connsiteY358" fmla="*/ 287210 h 1383665"/>
              <a:gd name="connsiteX359" fmla="*/ 1110853 w 1365148"/>
              <a:gd name="connsiteY359" fmla="*/ 282477 h 1383665"/>
              <a:gd name="connsiteX360" fmla="*/ 1113219 w 1365148"/>
              <a:gd name="connsiteY360" fmla="*/ 280012 h 1383665"/>
              <a:gd name="connsiteX361" fmla="*/ 1113219 w 1365148"/>
              <a:gd name="connsiteY361" fmla="*/ 272814 h 1383665"/>
              <a:gd name="connsiteX362" fmla="*/ 1120417 w 1365148"/>
              <a:gd name="connsiteY362" fmla="*/ 265616 h 1383665"/>
              <a:gd name="connsiteX363" fmla="*/ 1125248 w 1365148"/>
              <a:gd name="connsiteY363" fmla="*/ 260883 h 1383665"/>
              <a:gd name="connsiteX364" fmla="*/ 1098823 w 1365148"/>
              <a:gd name="connsiteY364" fmla="*/ 236825 h 1383665"/>
              <a:gd name="connsiteX365" fmla="*/ 1072398 w 1365148"/>
              <a:gd name="connsiteY365" fmla="*/ 215231 h 1383665"/>
              <a:gd name="connsiteX366" fmla="*/ 1046071 w 1365148"/>
              <a:gd name="connsiteY366" fmla="*/ 193637 h 1383665"/>
              <a:gd name="connsiteX367" fmla="*/ 1017279 w 1365148"/>
              <a:gd name="connsiteY367" fmla="*/ 172043 h 1383665"/>
              <a:gd name="connsiteX368" fmla="*/ 981289 w 1365148"/>
              <a:gd name="connsiteY368" fmla="*/ 150449 h 1383665"/>
              <a:gd name="connsiteX369" fmla="*/ 942834 w 1365148"/>
              <a:gd name="connsiteY369" fmla="*/ 131320 h 1383665"/>
              <a:gd name="connsiteX370" fmla="*/ 904478 w 1365148"/>
              <a:gd name="connsiteY370" fmla="*/ 112093 h 1383665"/>
              <a:gd name="connsiteX371" fmla="*/ 866122 w 1365148"/>
              <a:gd name="connsiteY371" fmla="*/ 95331 h 1383665"/>
              <a:gd name="connsiteX372" fmla="*/ 825300 w 1365148"/>
              <a:gd name="connsiteY372" fmla="*/ 80935 h 1383665"/>
              <a:gd name="connsiteX373" fmla="*/ 784479 w 1365148"/>
              <a:gd name="connsiteY373" fmla="*/ 71272 h 1383665"/>
              <a:gd name="connsiteX374" fmla="*/ 743756 w 1365148"/>
              <a:gd name="connsiteY374" fmla="*/ 64074 h 1383665"/>
              <a:gd name="connsiteX375" fmla="*/ 700569 w 1365148"/>
              <a:gd name="connsiteY375" fmla="*/ 64074 h 1383665"/>
              <a:gd name="connsiteX376" fmla="*/ 698202 w 1365148"/>
              <a:gd name="connsiteY376" fmla="*/ 66539 h 1383665"/>
              <a:gd name="connsiteX377" fmla="*/ 695737 w 1365148"/>
              <a:gd name="connsiteY377" fmla="*/ 68905 h 1383665"/>
              <a:gd name="connsiteX378" fmla="*/ 691004 w 1365148"/>
              <a:gd name="connsiteY378" fmla="*/ 71272 h 1383665"/>
              <a:gd name="connsiteX379" fmla="*/ 686173 w 1365148"/>
              <a:gd name="connsiteY379" fmla="*/ 68905 h 1383665"/>
              <a:gd name="connsiteX380" fmla="*/ 681341 w 1365148"/>
              <a:gd name="connsiteY380" fmla="*/ 64074 h 1383665"/>
              <a:gd name="connsiteX381" fmla="*/ 347412 w 1365148"/>
              <a:gd name="connsiteY381" fmla="*/ 36733 h 1383665"/>
              <a:gd name="connsiteX382" fmla="*/ 347868 w 1365148"/>
              <a:gd name="connsiteY382" fmla="*/ 37747 h 1383665"/>
              <a:gd name="connsiteX383" fmla="*/ 350235 w 1365148"/>
              <a:gd name="connsiteY383" fmla="*/ 44945 h 1383665"/>
              <a:gd name="connsiteX384" fmla="*/ 347868 w 1365148"/>
              <a:gd name="connsiteY384" fmla="*/ 52143 h 1383665"/>
              <a:gd name="connsiteX385" fmla="*/ 345502 w 1365148"/>
              <a:gd name="connsiteY385" fmla="*/ 56876 h 1383665"/>
              <a:gd name="connsiteX386" fmla="*/ 340670 w 1365148"/>
              <a:gd name="connsiteY386" fmla="*/ 59341 h 1383665"/>
              <a:gd name="connsiteX387" fmla="*/ 333472 w 1365148"/>
              <a:gd name="connsiteY387" fmla="*/ 61707 h 1383665"/>
              <a:gd name="connsiteX388" fmla="*/ 326275 w 1365148"/>
              <a:gd name="connsiteY388" fmla="*/ 61707 h 1383665"/>
              <a:gd name="connsiteX389" fmla="*/ 321443 w 1365148"/>
              <a:gd name="connsiteY389" fmla="*/ 56876 h 1383665"/>
              <a:gd name="connsiteX390" fmla="*/ 317144 w 1365148"/>
              <a:gd name="connsiteY390" fmla="*/ 50338 h 1383665"/>
              <a:gd name="connsiteX391" fmla="*/ 347412 w 1365148"/>
              <a:gd name="connsiteY391" fmla="*/ 36733 h 1383665"/>
              <a:gd name="connsiteX392" fmla="*/ 626223 w 1365148"/>
              <a:gd name="connsiteY392" fmla="*/ 30549 h 1383665"/>
              <a:gd name="connsiteX393" fmla="*/ 647816 w 1365148"/>
              <a:gd name="connsiteY393" fmla="*/ 30549 h 1383665"/>
              <a:gd name="connsiteX394" fmla="*/ 669410 w 1365148"/>
              <a:gd name="connsiteY394" fmla="*/ 35282 h 1383665"/>
              <a:gd name="connsiteX395" fmla="*/ 748588 w 1365148"/>
              <a:gd name="connsiteY395" fmla="*/ 35282 h 1383665"/>
              <a:gd name="connsiteX396" fmla="*/ 772548 w 1365148"/>
              <a:gd name="connsiteY396" fmla="*/ 40113 h 1383665"/>
              <a:gd name="connsiteX397" fmla="*/ 825300 w 1365148"/>
              <a:gd name="connsiteY397" fmla="*/ 49678 h 1383665"/>
              <a:gd name="connsiteX398" fmla="*/ 873320 w 1365148"/>
              <a:gd name="connsiteY398" fmla="*/ 64074 h 1383665"/>
              <a:gd name="connsiteX399" fmla="*/ 930904 w 1365148"/>
              <a:gd name="connsiteY399" fmla="*/ 85668 h 1383665"/>
              <a:gd name="connsiteX400" fmla="*/ 988487 w 1365148"/>
              <a:gd name="connsiteY400" fmla="*/ 114459 h 1383665"/>
              <a:gd name="connsiteX401" fmla="*/ 1046071 w 1365148"/>
              <a:gd name="connsiteY401" fmla="*/ 143251 h 1383665"/>
              <a:gd name="connsiteX402" fmla="*/ 1072398 w 1365148"/>
              <a:gd name="connsiteY402" fmla="*/ 160112 h 1383665"/>
              <a:gd name="connsiteX403" fmla="*/ 1096457 w 1365148"/>
              <a:gd name="connsiteY403" fmla="*/ 179241 h 1383665"/>
              <a:gd name="connsiteX404" fmla="*/ 1139644 w 1365148"/>
              <a:gd name="connsiteY404" fmla="*/ 215231 h 1383665"/>
              <a:gd name="connsiteX405" fmla="*/ 1180367 w 1365148"/>
              <a:gd name="connsiteY405" fmla="*/ 253685 h 1383665"/>
              <a:gd name="connsiteX406" fmla="*/ 1218822 w 1365148"/>
              <a:gd name="connsiteY406" fmla="*/ 296873 h 1383665"/>
              <a:gd name="connsiteX407" fmla="*/ 1252347 w 1365148"/>
              <a:gd name="connsiteY407" fmla="*/ 342427 h 1383665"/>
              <a:gd name="connsiteX408" fmla="*/ 1281139 w 1365148"/>
              <a:gd name="connsiteY408" fmla="*/ 392813 h 1383665"/>
              <a:gd name="connsiteX409" fmla="*/ 1307564 w 1365148"/>
              <a:gd name="connsiteY409" fmla="*/ 443199 h 1383665"/>
              <a:gd name="connsiteX410" fmla="*/ 1329158 w 1365148"/>
              <a:gd name="connsiteY410" fmla="*/ 495951 h 1383665"/>
              <a:gd name="connsiteX411" fmla="*/ 1345920 w 1365148"/>
              <a:gd name="connsiteY411" fmla="*/ 548801 h 1383665"/>
              <a:gd name="connsiteX412" fmla="*/ 1355583 w 1365148"/>
              <a:gd name="connsiteY412" fmla="*/ 603920 h 1383665"/>
              <a:gd name="connsiteX413" fmla="*/ 1362781 w 1365148"/>
              <a:gd name="connsiteY413" fmla="*/ 656672 h 1383665"/>
              <a:gd name="connsiteX414" fmla="*/ 1365148 w 1365148"/>
              <a:gd name="connsiteY414" fmla="*/ 711889 h 1383665"/>
              <a:gd name="connsiteX415" fmla="*/ 1362781 w 1365148"/>
              <a:gd name="connsiteY415" fmla="*/ 767106 h 1383665"/>
              <a:gd name="connsiteX416" fmla="*/ 1357950 w 1365148"/>
              <a:gd name="connsiteY416" fmla="*/ 819859 h 1383665"/>
              <a:gd name="connsiteX417" fmla="*/ 1348385 w 1365148"/>
              <a:gd name="connsiteY417" fmla="*/ 872611 h 1383665"/>
              <a:gd name="connsiteX418" fmla="*/ 1333990 w 1365148"/>
              <a:gd name="connsiteY418" fmla="*/ 922996 h 1383665"/>
              <a:gd name="connsiteX419" fmla="*/ 1314762 w 1365148"/>
              <a:gd name="connsiteY419" fmla="*/ 973382 h 1383665"/>
              <a:gd name="connsiteX420" fmla="*/ 1293168 w 1365148"/>
              <a:gd name="connsiteY420" fmla="*/ 1021401 h 1383665"/>
              <a:gd name="connsiteX421" fmla="*/ 1266743 w 1365148"/>
              <a:gd name="connsiteY421" fmla="*/ 1066955 h 1383665"/>
              <a:gd name="connsiteX422" fmla="*/ 1235584 w 1365148"/>
              <a:gd name="connsiteY422" fmla="*/ 1110143 h 1383665"/>
              <a:gd name="connsiteX423" fmla="*/ 1201961 w 1365148"/>
              <a:gd name="connsiteY423" fmla="*/ 1153331 h 1383665"/>
              <a:gd name="connsiteX424" fmla="*/ 1165971 w 1365148"/>
              <a:gd name="connsiteY424" fmla="*/ 1191786 h 1383665"/>
              <a:gd name="connsiteX425" fmla="*/ 1125248 w 1365148"/>
              <a:gd name="connsiteY425" fmla="*/ 1225310 h 1383665"/>
              <a:gd name="connsiteX426" fmla="*/ 1079596 w 1365148"/>
              <a:gd name="connsiteY426" fmla="*/ 1256567 h 1383665"/>
              <a:gd name="connsiteX427" fmla="*/ 1031675 w 1365148"/>
              <a:gd name="connsiteY427" fmla="*/ 1285359 h 1383665"/>
              <a:gd name="connsiteX428" fmla="*/ 990854 w 1365148"/>
              <a:gd name="connsiteY428" fmla="*/ 1306953 h 1383665"/>
              <a:gd name="connsiteX429" fmla="*/ 947666 w 1365148"/>
              <a:gd name="connsiteY429" fmla="*/ 1323715 h 1383665"/>
              <a:gd name="connsiteX430" fmla="*/ 904478 w 1365148"/>
              <a:gd name="connsiteY430" fmla="*/ 1340477 h 1383665"/>
              <a:gd name="connsiteX431" fmla="*/ 858924 w 1365148"/>
              <a:gd name="connsiteY431" fmla="*/ 1352507 h 1383665"/>
              <a:gd name="connsiteX432" fmla="*/ 815736 w 1365148"/>
              <a:gd name="connsiteY432" fmla="*/ 1364536 h 1383665"/>
              <a:gd name="connsiteX433" fmla="*/ 770182 w 1365148"/>
              <a:gd name="connsiteY433" fmla="*/ 1371734 h 1383665"/>
              <a:gd name="connsiteX434" fmla="*/ 724529 w 1365148"/>
              <a:gd name="connsiteY434" fmla="*/ 1378932 h 1383665"/>
              <a:gd name="connsiteX435" fmla="*/ 676608 w 1365148"/>
              <a:gd name="connsiteY435" fmla="*/ 1381299 h 1383665"/>
              <a:gd name="connsiteX436" fmla="*/ 630955 w 1365148"/>
              <a:gd name="connsiteY436" fmla="*/ 1383665 h 1383665"/>
              <a:gd name="connsiteX437" fmla="*/ 585401 w 1365148"/>
              <a:gd name="connsiteY437" fmla="*/ 1381299 h 1383665"/>
              <a:gd name="connsiteX438" fmla="*/ 539847 w 1365148"/>
              <a:gd name="connsiteY438" fmla="*/ 1376467 h 1383665"/>
              <a:gd name="connsiteX439" fmla="*/ 494194 w 1365148"/>
              <a:gd name="connsiteY439" fmla="*/ 1369269 h 1383665"/>
              <a:gd name="connsiteX440" fmla="*/ 448640 w 1365148"/>
              <a:gd name="connsiteY440" fmla="*/ 1359705 h 1383665"/>
              <a:gd name="connsiteX441" fmla="*/ 405452 w 1365148"/>
              <a:gd name="connsiteY441" fmla="*/ 1347675 h 1383665"/>
              <a:gd name="connsiteX442" fmla="*/ 359898 w 1365148"/>
              <a:gd name="connsiteY442" fmla="*/ 1330913 h 1383665"/>
              <a:gd name="connsiteX443" fmla="*/ 319077 w 1365148"/>
              <a:gd name="connsiteY443" fmla="*/ 1314151 h 1383665"/>
              <a:gd name="connsiteX444" fmla="*/ 316710 w 1365148"/>
              <a:gd name="connsiteY444" fmla="*/ 1311686 h 1383665"/>
              <a:gd name="connsiteX445" fmla="*/ 309512 w 1365148"/>
              <a:gd name="connsiteY445" fmla="*/ 1311686 h 1383665"/>
              <a:gd name="connsiteX446" fmla="*/ 304681 w 1365148"/>
              <a:gd name="connsiteY446" fmla="*/ 1306953 h 1383665"/>
              <a:gd name="connsiteX447" fmla="*/ 271057 w 1365148"/>
              <a:gd name="connsiteY447" fmla="*/ 1287725 h 1383665"/>
              <a:gd name="connsiteX448" fmla="*/ 237532 w 1365148"/>
              <a:gd name="connsiteY448" fmla="*/ 1266132 h 1383665"/>
              <a:gd name="connsiteX449" fmla="*/ 208741 w 1365148"/>
              <a:gd name="connsiteY449" fmla="*/ 1242171 h 1383665"/>
              <a:gd name="connsiteX450" fmla="*/ 179949 w 1365148"/>
              <a:gd name="connsiteY450" fmla="*/ 1215746 h 1383665"/>
              <a:gd name="connsiteX451" fmla="*/ 153523 w 1365148"/>
              <a:gd name="connsiteY451" fmla="*/ 1186954 h 1383665"/>
              <a:gd name="connsiteX452" fmla="*/ 127098 w 1365148"/>
              <a:gd name="connsiteY452" fmla="*/ 1155796 h 1383665"/>
              <a:gd name="connsiteX453" fmla="*/ 105504 w 1365148"/>
              <a:gd name="connsiteY453" fmla="*/ 1124539 h 1383665"/>
              <a:gd name="connsiteX454" fmla="*/ 83910 w 1365148"/>
              <a:gd name="connsiteY454" fmla="*/ 1088549 h 1383665"/>
              <a:gd name="connsiteX455" fmla="*/ 67148 w 1365148"/>
              <a:gd name="connsiteY455" fmla="*/ 1055024 h 1383665"/>
              <a:gd name="connsiteX456" fmla="*/ 50385 w 1365148"/>
              <a:gd name="connsiteY456" fmla="*/ 1019035 h 1383665"/>
              <a:gd name="connsiteX457" fmla="*/ 35990 w 1365148"/>
              <a:gd name="connsiteY457" fmla="*/ 980580 h 1383665"/>
              <a:gd name="connsiteX458" fmla="*/ 23960 w 1365148"/>
              <a:gd name="connsiteY458" fmla="*/ 942224 h 1383665"/>
              <a:gd name="connsiteX459" fmla="*/ 14396 w 1365148"/>
              <a:gd name="connsiteY459" fmla="*/ 903868 h 1383665"/>
              <a:gd name="connsiteX460" fmla="*/ 7198 w 1365148"/>
              <a:gd name="connsiteY460" fmla="*/ 865413 h 1383665"/>
              <a:gd name="connsiteX461" fmla="*/ 2366 w 1365148"/>
              <a:gd name="connsiteY461" fmla="*/ 827057 h 1383665"/>
              <a:gd name="connsiteX462" fmla="*/ 0 w 1365148"/>
              <a:gd name="connsiteY462" fmla="*/ 786235 h 1383665"/>
              <a:gd name="connsiteX463" fmla="*/ 0 w 1365148"/>
              <a:gd name="connsiteY463" fmla="*/ 745513 h 1383665"/>
              <a:gd name="connsiteX464" fmla="*/ 0 w 1365148"/>
              <a:gd name="connsiteY464" fmla="*/ 704691 h 1383665"/>
              <a:gd name="connsiteX465" fmla="*/ 4733 w 1365148"/>
              <a:gd name="connsiteY465" fmla="*/ 663870 h 1383665"/>
              <a:gd name="connsiteX466" fmla="*/ 9564 w 1365148"/>
              <a:gd name="connsiteY466" fmla="*/ 623147 h 1383665"/>
              <a:gd name="connsiteX467" fmla="*/ 16762 w 1365148"/>
              <a:gd name="connsiteY467" fmla="*/ 582326 h 1383665"/>
              <a:gd name="connsiteX468" fmla="*/ 28792 w 1365148"/>
              <a:gd name="connsiteY468" fmla="*/ 541604 h 1383665"/>
              <a:gd name="connsiteX469" fmla="*/ 40722 w 1365148"/>
              <a:gd name="connsiteY469" fmla="*/ 500782 h 1383665"/>
              <a:gd name="connsiteX470" fmla="*/ 55118 w 1365148"/>
              <a:gd name="connsiteY470" fmla="*/ 459961 h 1383665"/>
              <a:gd name="connsiteX471" fmla="*/ 71979 w 1365148"/>
              <a:gd name="connsiteY471" fmla="*/ 421605 h 1383665"/>
              <a:gd name="connsiteX472" fmla="*/ 88742 w 1365148"/>
              <a:gd name="connsiteY472" fmla="*/ 385615 h 1383665"/>
              <a:gd name="connsiteX473" fmla="*/ 110336 w 1365148"/>
              <a:gd name="connsiteY473" fmla="*/ 349625 h 1383665"/>
              <a:gd name="connsiteX474" fmla="*/ 134296 w 1365148"/>
              <a:gd name="connsiteY474" fmla="*/ 313636 h 1383665"/>
              <a:gd name="connsiteX475" fmla="*/ 158355 w 1365148"/>
              <a:gd name="connsiteY475" fmla="*/ 280012 h 1383665"/>
              <a:gd name="connsiteX476" fmla="*/ 184682 w 1365148"/>
              <a:gd name="connsiteY476" fmla="*/ 248854 h 1383665"/>
              <a:gd name="connsiteX477" fmla="*/ 213474 w 1365148"/>
              <a:gd name="connsiteY477" fmla="*/ 220062 h 1383665"/>
              <a:gd name="connsiteX478" fmla="*/ 244730 w 1365148"/>
              <a:gd name="connsiteY478" fmla="*/ 191270 h 1383665"/>
              <a:gd name="connsiteX479" fmla="*/ 273522 w 1365148"/>
              <a:gd name="connsiteY479" fmla="*/ 169677 h 1383665"/>
              <a:gd name="connsiteX480" fmla="*/ 302314 w 1365148"/>
              <a:gd name="connsiteY480" fmla="*/ 150449 h 1383665"/>
              <a:gd name="connsiteX481" fmla="*/ 333472 w 1365148"/>
              <a:gd name="connsiteY481" fmla="*/ 133687 h 1383665"/>
              <a:gd name="connsiteX482" fmla="*/ 364631 w 1365148"/>
              <a:gd name="connsiteY482" fmla="*/ 116924 h 1383665"/>
              <a:gd name="connsiteX483" fmla="*/ 427046 w 1365148"/>
              <a:gd name="connsiteY483" fmla="*/ 88133 h 1383665"/>
              <a:gd name="connsiteX484" fmla="*/ 494194 w 1365148"/>
              <a:gd name="connsiteY484" fmla="*/ 64074 h 1383665"/>
              <a:gd name="connsiteX485" fmla="*/ 532649 w 1365148"/>
              <a:gd name="connsiteY485" fmla="*/ 49678 h 1383665"/>
              <a:gd name="connsiteX486" fmla="*/ 578203 w 1365148"/>
              <a:gd name="connsiteY486" fmla="*/ 37747 h 1383665"/>
              <a:gd name="connsiteX487" fmla="*/ 602164 w 1365148"/>
              <a:gd name="connsiteY487" fmla="*/ 32915 h 1383665"/>
              <a:gd name="connsiteX488" fmla="*/ 626223 w 1365148"/>
              <a:gd name="connsiteY488" fmla="*/ 30549 h 1383665"/>
              <a:gd name="connsiteX489" fmla="*/ 476285 w 1365148"/>
              <a:gd name="connsiteY489" fmla="*/ 2398 h 1383665"/>
              <a:gd name="connsiteX490" fmla="*/ 515080 w 1365148"/>
              <a:gd name="connsiteY490" fmla="*/ 0 h 1383665"/>
              <a:gd name="connsiteX491" fmla="*/ 477432 w 1365148"/>
              <a:gd name="connsiteY491" fmla="*/ 4124 h 1383665"/>
              <a:gd name="connsiteX492" fmla="*/ 476285 w 1365148"/>
              <a:gd name="connsiteY492" fmla="*/ 2398 h 1383665"/>
              <a:gd name="connsiteX0" fmla="*/ 681341 w 1365148"/>
              <a:gd name="connsiteY0" fmla="*/ 61676 h 1381267"/>
              <a:gd name="connsiteX1" fmla="*/ 645351 w 1365148"/>
              <a:gd name="connsiteY1" fmla="*/ 66507 h 1381267"/>
              <a:gd name="connsiteX2" fmla="*/ 609362 w 1365148"/>
              <a:gd name="connsiteY2" fmla="*/ 76072 h 1381267"/>
              <a:gd name="connsiteX3" fmla="*/ 602164 w 1365148"/>
              <a:gd name="connsiteY3" fmla="*/ 76072 h 1381267"/>
              <a:gd name="connsiteX4" fmla="*/ 597431 w 1365148"/>
              <a:gd name="connsiteY4" fmla="*/ 73705 h 1381267"/>
              <a:gd name="connsiteX5" fmla="*/ 594966 w 1365148"/>
              <a:gd name="connsiteY5" fmla="*/ 68874 h 1381267"/>
              <a:gd name="connsiteX6" fmla="*/ 592599 w 1365148"/>
              <a:gd name="connsiteY6" fmla="*/ 64141 h 1381267"/>
              <a:gd name="connsiteX7" fmla="*/ 566174 w 1365148"/>
              <a:gd name="connsiteY7" fmla="*/ 71339 h 1381267"/>
              <a:gd name="connsiteX8" fmla="*/ 508590 w 1365148"/>
              <a:gd name="connsiteY8" fmla="*/ 88101 h 1381267"/>
              <a:gd name="connsiteX9" fmla="*/ 453471 w 1365148"/>
              <a:gd name="connsiteY9" fmla="*/ 112061 h 1381267"/>
              <a:gd name="connsiteX10" fmla="*/ 386225 w 1365148"/>
              <a:gd name="connsiteY10" fmla="*/ 140853 h 1381267"/>
              <a:gd name="connsiteX11" fmla="*/ 355066 w 1365148"/>
              <a:gd name="connsiteY11" fmla="*/ 155249 h 1381267"/>
              <a:gd name="connsiteX12" fmla="*/ 326275 w 1365148"/>
              <a:gd name="connsiteY12" fmla="*/ 174476 h 1381267"/>
              <a:gd name="connsiteX13" fmla="*/ 297483 w 1365148"/>
              <a:gd name="connsiteY13" fmla="*/ 191239 h 1381267"/>
              <a:gd name="connsiteX14" fmla="*/ 268691 w 1365148"/>
              <a:gd name="connsiteY14" fmla="*/ 212833 h 1381267"/>
              <a:gd name="connsiteX15" fmla="*/ 242265 w 1365148"/>
              <a:gd name="connsiteY15" fmla="*/ 236892 h 1381267"/>
              <a:gd name="connsiteX16" fmla="*/ 218305 w 1365148"/>
              <a:gd name="connsiteY16" fmla="*/ 263218 h 1381267"/>
              <a:gd name="connsiteX17" fmla="*/ 194345 w 1365148"/>
              <a:gd name="connsiteY17" fmla="*/ 292010 h 1381267"/>
              <a:gd name="connsiteX18" fmla="*/ 170286 w 1365148"/>
              <a:gd name="connsiteY18" fmla="*/ 323267 h 1381267"/>
              <a:gd name="connsiteX19" fmla="*/ 148692 w 1365148"/>
              <a:gd name="connsiteY19" fmla="*/ 354425 h 1381267"/>
              <a:gd name="connsiteX20" fmla="*/ 129563 w 1365148"/>
              <a:gd name="connsiteY20" fmla="*/ 388049 h 1381267"/>
              <a:gd name="connsiteX21" fmla="*/ 112702 w 1365148"/>
              <a:gd name="connsiteY21" fmla="*/ 421573 h 1381267"/>
              <a:gd name="connsiteX22" fmla="*/ 95940 w 1365148"/>
              <a:gd name="connsiteY22" fmla="*/ 455197 h 1381267"/>
              <a:gd name="connsiteX23" fmla="*/ 81544 w 1365148"/>
              <a:gd name="connsiteY23" fmla="*/ 488820 h 1381267"/>
              <a:gd name="connsiteX24" fmla="*/ 69514 w 1365148"/>
              <a:gd name="connsiteY24" fmla="*/ 524810 h 1381267"/>
              <a:gd name="connsiteX25" fmla="*/ 59950 w 1365148"/>
              <a:gd name="connsiteY25" fmla="*/ 563166 h 1381267"/>
              <a:gd name="connsiteX26" fmla="*/ 50385 w 1365148"/>
              <a:gd name="connsiteY26" fmla="*/ 599156 h 1381267"/>
              <a:gd name="connsiteX27" fmla="*/ 45554 w 1365148"/>
              <a:gd name="connsiteY27" fmla="*/ 635145 h 1381267"/>
              <a:gd name="connsiteX28" fmla="*/ 40722 w 1365148"/>
              <a:gd name="connsiteY28" fmla="*/ 673502 h 1381267"/>
              <a:gd name="connsiteX29" fmla="*/ 38356 w 1365148"/>
              <a:gd name="connsiteY29" fmla="*/ 711858 h 1381267"/>
              <a:gd name="connsiteX30" fmla="*/ 35990 w 1365148"/>
              <a:gd name="connsiteY30" fmla="*/ 750313 h 1381267"/>
              <a:gd name="connsiteX31" fmla="*/ 38356 w 1365148"/>
              <a:gd name="connsiteY31" fmla="*/ 786302 h 1381267"/>
              <a:gd name="connsiteX32" fmla="*/ 43188 w 1365148"/>
              <a:gd name="connsiteY32" fmla="*/ 824659 h 1381267"/>
              <a:gd name="connsiteX33" fmla="*/ 47920 w 1365148"/>
              <a:gd name="connsiteY33" fmla="*/ 870213 h 1381267"/>
              <a:gd name="connsiteX34" fmla="*/ 59950 w 1365148"/>
              <a:gd name="connsiteY34" fmla="*/ 913400 h 1381267"/>
              <a:gd name="connsiteX35" fmla="*/ 71979 w 1365148"/>
              <a:gd name="connsiteY35" fmla="*/ 956588 h 1381267"/>
              <a:gd name="connsiteX36" fmla="*/ 86375 w 1365148"/>
              <a:gd name="connsiteY36" fmla="*/ 999776 h 1381267"/>
              <a:gd name="connsiteX37" fmla="*/ 105504 w 1365148"/>
              <a:gd name="connsiteY37" fmla="*/ 1040597 h 1381267"/>
              <a:gd name="connsiteX38" fmla="*/ 127098 w 1365148"/>
              <a:gd name="connsiteY38" fmla="*/ 1078953 h 1381267"/>
              <a:gd name="connsiteX39" fmla="*/ 151157 w 1365148"/>
              <a:gd name="connsiteY39" fmla="*/ 1117408 h 1381267"/>
              <a:gd name="connsiteX40" fmla="*/ 179949 w 1365148"/>
              <a:gd name="connsiteY40" fmla="*/ 1153398 h 1381267"/>
              <a:gd name="connsiteX41" fmla="*/ 206276 w 1365148"/>
              <a:gd name="connsiteY41" fmla="*/ 1184556 h 1381267"/>
              <a:gd name="connsiteX42" fmla="*/ 237532 w 1365148"/>
              <a:gd name="connsiteY42" fmla="*/ 1210981 h 1381267"/>
              <a:gd name="connsiteX43" fmla="*/ 271057 w 1365148"/>
              <a:gd name="connsiteY43" fmla="*/ 1234942 h 1381267"/>
              <a:gd name="connsiteX44" fmla="*/ 304681 w 1365148"/>
              <a:gd name="connsiteY44" fmla="*/ 1256536 h 1381267"/>
              <a:gd name="connsiteX45" fmla="*/ 307047 w 1365148"/>
              <a:gd name="connsiteY45" fmla="*/ 1249338 h 1381267"/>
              <a:gd name="connsiteX46" fmla="*/ 311879 w 1365148"/>
              <a:gd name="connsiteY46" fmla="*/ 1242140 h 1381267"/>
              <a:gd name="connsiteX47" fmla="*/ 314245 w 1365148"/>
              <a:gd name="connsiteY47" fmla="*/ 1242140 h 1381267"/>
              <a:gd name="connsiteX48" fmla="*/ 323908 w 1365148"/>
              <a:gd name="connsiteY48" fmla="*/ 1251704 h 1381267"/>
              <a:gd name="connsiteX49" fmla="*/ 331106 w 1365148"/>
              <a:gd name="connsiteY49" fmla="*/ 1266100 h 1381267"/>
              <a:gd name="connsiteX50" fmla="*/ 331106 w 1365148"/>
              <a:gd name="connsiteY50" fmla="*/ 1270931 h 1381267"/>
              <a:gd name="connsiteX51" fmla="*/ 379027 w 1365148"/>
              <a:gd name="connsiteY51" fmla="*/ 1292525 h 1381267"/>
              <a:gd name="connsiteX52" fmla="*/ 376660 w 1365148"/>
              <a:gd name="connsiteY52" fmla="*/ 1280496 h 1381267"/>
              <a:gd name="connsiteX53" fmla="*/ 376660 w 1365148"/>
              <a:gd name="connsiteY53" fmla="*/ 1266100 h 1381267"/>
              <a:gd name="connsiteX54" fmla="*/ 379027 w 1365148"/>
              <a:gd name="connsiteY54" fmla="*/ 1254169 h 1381267"/>
              <a:gd name="connsiteX55" fmla="*/ 381492 w 1365148"/>
              <a:gd name="connsiteY55" fmla="*/ 1242140 h 1381267"/>
              <a:gd name="connsiteX56" fmla="*/ 383858 w 1365148"/>
              <a:gd name="connsiteY56" fmla="*/ 1242140 h 1381267"/>
              <a:gd name="connsiteX57" fmla="*/ 386225 w 1365148"/>
              <a:gd name="connsiteY57" fmla="*/ 1256536 h 1381267"/>
              <a:gd name="connsiteX58" fmla="*/ 391056 w 1365148"/>
              <a:gd name="connsiteY58" fmla="*/ 1268565 h 1381267"/>
              <a:gd name="connsiteX59" fmla="*/ 398254 w 1365148"/>
              <a:gd name="connsiteY59" fmla="*/ 1282961 h 1381267"/>
              <a:gd name="connsiteX60" fmla="*/ 403086 w 1365148"/>
              <a:gd name="connsiteY60" fmla="*/ 1294892 h 1381267"/>
              <a:gd name="connsiteX61" fmla="*/ 407819 w 1365148"/>
              <a:gd name="connsiteY61" fmla="*/ 1302090 h 1381267"/>
              <a:gd name="connsiteX62" fmla="*/ 448640 w 1365148"/>
              <a:gd name="connsiteY62" fmla="*/ 1314119 h 1381267"/>
              <a:gd name="connsiteX63" fmla="*/ 441442 w 1365148"/>
              <a:gd name="connsiteY63" fmla="*/ 1292525 h 1381267"/>
              <a:gd name="connsiteX64" fmla="*/ 439076 w 1365148"/>
              <a:gd name="connsiteY64" fmla="*/ 1280496 h 1381267"/>
              <a:gd name="connsiteX65" fmla="*/ 436610 w 1365148"/>
              <a:gd name="connsiteY65" fmla="*/ 1266100 h 1381267"/>
              <a:gd name="connsiteX66" fmla="*/ 436610 w 1365148"/>
              <a:gd name="connsiteY66" fmla="*/ 1251704 h 1381267"/>
              <a:gd name="connsiteX67" fmla="*/ 439076 w 1365148"/>
              <a:gd name="connsiteY67" fmla="*/ 1246971 h 1381267"/>
              <a:gd name="connsiteX68" fmla="*/ 441442 w 1365148"/>
              <a:gd name="connsiteY68" fmla="*/ 1242140 h 1381267"/>
              <a:gd name="connsiteX69" fmla="*/ 446273 w 1365148"/>
              <a:gd name="connsiteY69" fmla="*/ 1242140 h 1381267"/>
              <a:gd name="connsiteX70" fmla="*/ 451006 w 1365148"/>
              <a:gd name="connsiteY70" fmla="*/ 1244506 h 1381267"/>
              <a:gd name="connsiteX71" fmla="*/ 458204 w 1365148"/>
              <a:gd name="connsiteY71" fmla="*/ 1251704 h 1381267"/>
              <a:gd name="connsiteX72" fmla="*/ 465402 w 1365148"/>
              <a:gd name="connsiteY72" fmla="*/ 1270931 h 1381267"/>
              <a:gd name="connsiteX73" fmla="*/ 472600 w 1365148"/>
              <a:gd name="connsiteY73" fmla="*/ 1297357 h 1381267"/>
              <a:gd name="connsiteX74" fmla="*/ 479798 w 1365148"/>
              <a:gd name="connsiteY74" fmla="*/ 1309288 h 1381267"/>
              <a:gd name="connsiteX75" fmla="*/ 489461 w 1365148"/>
              <a:gd name="connsiteY75" fmla="*/ 1318951 h 1381267"/>
              <a:gd name="connsiteX76" fmla="*/ 491828 w 1365148"/>
              <a:gd name="connsiteY76" fmla="*/ 1323684 h 1381267"/>
              <a:gd name="connsiteX77" fmla="*/ 499026 w 1365148"/>
              <a:gd name="connsiteY77" fmla="*/ 1323684 h 1381267"/>
              <a:gd name="connsiteX78" fmla="*/ 554243 w 1365148"/>
              <a:gd name="connsiteY78" fmla="*/ 1330882 h 1381267"/>
              <a:gd name="connsiteX79" fmla="*/ 535016 w 1365148"/>
              <a:gd name="connsiteY79" fmla="*/ 1297357 h 1381267"/>
              <a:gd name="connsiteX80" fmla="*/ 530184 w 1365148"/>
              <a:gd name="connsiteY80" fmla="*/ 1285327 h 1381267"/>
              <a:gd name="connsiteX81" fmla="*/ 527818 w 1365148"/>
              <a:gd name="connsiteY81" fmla="*/ 1273298 h 1381267"/>
              <a:gd name="connsiteX82" fmla="*/ 525451 w 1365148"/>
              <a:gd name="connsiteY82" fmla="*/ 1261367 h 1381267"/>
              <a:gd name="connsiteX83" fmla="*/ 525451 w 1365148"/>
              <a:gd name="connsiteY83" fmla="*/ 1249338 h 1381267"/>
              <a:gd name="connsiteX84" fmla="*/ 527818 w 1365148"/>
              <a:gd name="connsiteY84" fmla="*/ 1246971 h 1381267"/>
              <a:gd name="connsiteX85" fmla="*/ 532649 w 1365148"/>
              <a:gd name="connsiteY85" fmla="*/ 1246971 h 1381267"/>
              <a:gd name="connsiteX86" fmla="*/ 542213 w 1365148"/>
              <a:gd name="connsiteY86" fmla="*/ 1256536 h 1381267"/>
              <a:gd name="connsiteX87" fmla="*/ 551778 w 1365148"/>
              <a:gd name="connsiteY87" fmla="*/ 1268565 h 1381267"/>
              <a:gd name="connsiteX88" fmla="*/ 568639 w 1365148"/>
              <a:gd name="connsiteY88" fmla="*/ 1292525 h 1381267"/>
              <a:gd name="connsiteX89" fmla="*/ 585401 w 1365148"/>
              <a:gd name="connsiteY89" fmla="*/ 1311753 h 1381267"/>
              <a:gd name="connsiteX90" fmla="*/ 590233 w 1365148"/>
              <a:gd name="connsiteY90" fmla="*/ 1321317 h 1381267"/>
              <a:gd name="connsiteX91" fmla="*/ 597431 w 1365148"/>
              <a:gd name="connsiteY91" fmla="*/ 1333347 h 1381267"/>
              <a:gd name="connsiteX92" fmla="*/ 659747 w 1365148"/>
              <a:gd name="connsiteY92" fmla="*/ 1333347 h 1381267"/>
              <a:gd name="connsiteX93" fmla="*/ 640618 w 1365148"/>
              <a:gd name="connsiteY93" fmla="*/ 1316486 h 1381267"/>
              <a:gd name="connsiteX94" fmla="*/ 626223 w 1365148"/>
              <a:gd name="connsiteY94" fmla="*/ 1294892 h 1381267"/>
              <a:gd name="connsiteX95" fmla="*/ 619025 w 1365148"/>
              <a:gd name="connsiteY95" fmla="*/ 1285327 h 1381267"/>
              <a:gd name="connsiteX96" fmla="*/ 614193 w 1365148"/>
              <a:gd name="connsiteY96" fmla="*/ 1273298 h 1381267"/>
              <a:gd name="connsiteX97" fmla="*/ 609362 w 1365148"/>
              <a:gd name="connsiteY97" fmla="*/ 1261367 h 1381267"/>
              <a:gd name="connsiteX98" fmla="*/ 606995 w 1365148"/>
              <a:gd name="connsiteY98" fmla="*/ 1249338 h 1381267"/>
              <a:gd name="connsiteX99" fmla="*/ 609362 w 1365148"/>
              <a:gd name="connsiteY99" fmla="*/ 1246971 h 1381267"/>
              <a:gd name="connsiteX100" fmla="*/ 611827 w 1365148"/>
              <a:gd name="connsiteY100" fmla="*/ 1246971 h 1381267"/>
              <a:gd name="connsiteX101" fmla="*/ 633420 w 1365148"/>
              <a:gd name="connsiteY101" fmla="*/ 1263734 h 1381267"/>
              <a:gd name="connsiteX102" fmla="*/ 655014 w 1365148"/>
              <a:gd name="connsiteY102" fmla="*/ 1280496 h 1381267"/>
              <a:gd name="connsiteX103" fmla="*/ 674143 w 1365148"/>
              <a:gd name="connsiteY103" fmla="*/ 1299723 h 1381267"/>
              <a:gd name="connsiteX104" fmla="*/ 691004 w 1365148"/>
              <a:gd name="connsiteY104" fmla="*/ 1318951 h 1381267"/>
              <a:gd name="connsiteX105" fmla="*/ 695737 w 1365148"/>
              <a:gd name="connsiteY105" fmla="*/ 1326149 h 1381267"/>
              <a:gd name="connsiteX106" fmla="*/ 695737 w 1365148"/>
              <a:gd name="connsiteY106" fmla="*/ 1333347 h 1381267"/>
              <a:gd name="connsiteX107" fmla="*/ 734192 w 1365148"/>
              <a:gd name="connsiteY107" fmla="*/ 1328515 h 1381267"/>
              <a:gd name="connsiteX108" fmla="*/ 770182 w 1365148"/>
              <a:gd name="connsiteY108" fmla="*/ 1323684 h 1381267"/>
              <a:gd name="connsiteX109" fmla="*/ 734192 w 1365148"/>
              <a:gd name="connsiteY109" fmla="*/ 1285327 h 1381267"/>
              <a:gd name="connsiteX110" fmla="*/ 712598 w 1365148"/>
              <a:gd name="connsiteY110" fmla="*/ 1263734 h 1381267"/>
              <a:gd name="connsiteX111" fmla="*/ 705400 w 1365148"/>
              <a:gd name="connsiteY111" fmla="*/ 1251704 h 1381267"/>
              <a:gd name="connsiteX112" fmla="*/ 700569 w 1365148"/>
              <a:gd name="connsiteY112" fmla="*/ 1237308 h 1381267"/>
              <a:gd name="connsiteX113" fmla="*/ 700569 w 1365148"/>
              <a:gd name="connsiteY113" fmla="*/ 1234942 h 1381267"/>
              <a:gd name="connsiteX114" fmla="*/ 710133 w 1365148"/>
              <a:gd name="connsiteY114" fmla="*/ 1234942 h 1381267"/>
              <a:gd name="connsiteX115" fmla="*/ 717331 w 1365148"/>
              <a:gd name="connsiteY115" fmla="*/ 1237308 h 1381267"/>
              <a:gd name="connsiteX116" fmla="*/ 731727 w 1365148"/>
              <a:gd name="connsiteY116" fmla="*/ 1244506 h 1381267"/>
              <a:gd name="connsiteX117" fmla="*/ 743756 w 1365148"/>
              <a:gd name="connsiteY117" fmla="*/ 1254169 h 1381267"/>
              <a:gd name="connsiteX118" fmla="*/ 755786 w 1365148"/>
              <a:gd name="connsiteY118" fmla="*/ 1263734 h 1381267"/>
              <a:gd name="connsiteX119" fmla="*/ 782113 w 1365148"/>
              <a:gd name="connsiteY119" fmla="*/ 1290159 h 1381267"/>
              <a:gd name="connsiteX120" fmla="*/ 806073 w 1365148"/>
              <a:gd name="connsiteY120" fmla="*/ 1316486 h 1381267"/>
              <a:gd name="connsiteX121" fmla="*/ 808538 w 1365148"/>
              <a:gd name="connsiteY121" fmla="*/ 1316486 h 1381267"/>
              <a:gd name="connsiteX122" fmla="*/ 856459 w 1365148"/>
              <a:gd name="connsiteY122" fmla="*/ 1306921 h 1381267"/>
              <a:gd name="connsiteX123" fmla="*/ 834865 w 1365148"/>
              <a:gd name="connsiteY123" fmla="*/ 1290159 h 1381267"/>
              <a:gd name="connsiteX124" fmla="*/ 815736 w 1365148"/>
              <a:gd name="connsiteY124" fmla="*/ 1270931 h 1381267"/>
              <a:gd name="connsiteX125" fmla="*/ 806073 w 1365148"/>
              <a:gd name="connsiteY125" fmla="*/ 1258902 h 1381267"/>
              <a:gd name="connsiteX126" fmla="*/ 796509 w 1365148"/>
              <a:gd name="connsiteY126" fmla="*/ 1244506 h 1381267"/>
              <a:gd name="connsiteX127" fmla="*/ 789311 w 1365148"/>
              <a:gd name="connsiteY127" fmla="*/ 1230110 h 1381267"/>
              <a:gd name="connsiteX128" fmla="*/ 786944 w 1365148"/>
              <a:gd name="connsiteY128" fmla="*/ 1222912 h 1381267"/>
              <a:gd name="connsiteX129" fmla="*/ 786944 w 1365148"/>
              <a:gd name="connsiteY129" fmla="*/ 1215714 h 1381267"/>
              <a:gd name="connsiteX130" fmla="*/ 789311 w 1365148"/>
              <a:gd name="connsiteY130" fmla="*/ 1213348 h 1381267"/>
              <a:gd name="connsiteX131" fmla="*/ 791677 w 1365148"/>
              <a:gd name="connsiteY131" fmla="*/ 1213348 h 1381267"/>
              <a:gd name="connsiteX132" fmla="*/ 808538 w 1365148"/>
              <a:gd name="connsiteY132" fmla="*/ 1222912 h 1381267"/>
              <a:gd name="connsiteX133" fmla="*/ 822934 w 1365148"/>
              <a:gd name="connsiteY133" fmla="*/ 1234942 h 1381267"/>
              <a:gd name="connsiteX134" fmla="*/ 849261 w 1365148"/>
              <a:gd name="connsiteY134" fmla="*/ 1258902 h 1381267"/>
              <a:gd name="connsiteX135" fmla="*/ 894914 w 1365148"/>
              <a:gd name="connsiteY135" fmla="*/ 1294892 h 1381267"/>
              <a:gd name="connsiteX136" fmla="*/ 954864 w 1365148"/>
              <a:gd name="connsiteY136" fmla="*/ 1273298 h 1381267"/>
              <a:gd name="connsiteX137" fmla="*/ 930904 w 1365148"/>
              <a:gd name="connsiteY137" fmla="*/ 1256536 h 1381267"/>
              <a:gd name="connsiteX138" fmla="*/ 914042 w 1365148"/>
              <a:gd name="connsiteY138" fmla="*/ 1239773 h 1381267"/>
              <a:gd name="connsiteX139" fmla="*/ 897280 w 1365148"/>
              <a:gd name="connsiteY139" fmla="*/ 1220546 h 1381267"/>
              <a:gd name="connsiteX140" fmla="*/ 882884 w 1365148"/>
              <a:gd name="connsiteY140" fmla="*/ 1201318 h 1381267"/>
              <a:gd name="connsiteX141" fmla="*/ 873320 w 1365148"/>
              <a:gd name="connsiteY141" fmla="*/ 1179725 h 1381267"/>
              <a:gd name="connsiteX142" fmla="*/ 875686 w 1365148"/>
              <a:gd name="connsiteY142" fmla="*/ 1174992 h 1381267"/>
              <a:gd name="connsiteX143" fmla="*/ 880518 w 1365148"/>
              <a:gd name="connsiteY143" fmla="*/ 1172527 h 1381267"/>
              <a:gd name="connsiteX144" fmla="*/ 897280 w 1365148"/>
              <a:gd name="connsiteY144" fmla="*/ 1182190 h 1381267"/>
              <a:gd name="connsiteX145" fmla="*/ 911676 w 1365148"/>
              <a:gd name="connsiteY145" fmla="*/ 1194120 h 1381267"/>
              <a:gd name="connsiteX146" fmla="*/ 940468 w 1365148"/>
              <a:gd name="connsiteY146" fmla="*/ 1218179 h 1381267"/>
              <a:gd name="connsiteX147" fmla="*/ 959695 w 1365148"/>
              <a:gd name="connsiteY147" fmla="*/ 1234942 h 1381267"/>
              <a:gd name="connsiteX148" fmla="*/ 969260 w 1365148"/>
              <a:gd name="connsiteY148" fmla="*/ 1242140 h 1381267"/>
              <a:gd name="connsiteX149" fmla="*/ 978824 w 1365148"/>
              <a:gd name="connsiteY149" fmla="*/ 1246971 h 1381267"/>
              <a:gd name="connsiteX150" fmla="*/ 998052 w 1365148"/>
              <a:gd name="connsiteY150" fmla="*/ 1254169 h 1381267"/>
              <a:gd name="connsiteX151" fmla="*/ 1034041 w 1365148"/>
              <a:gd name="connsiteY151" fmla="*/ 1234942 h 1381267"/>
              <a:gd name="connsiteX152" fmla="*/ 1022012 w 1365148"/>
              <a:gd name="connsiteY152" fmla="*/ 1227744 h 1381267"/>
              <a:gd name="connsiteX153" fmla="*/ 1012448 w 1365148"/>
              <a:gd name="connsiteY153" fmla="*/ 1218179 h 1381267"/>
              <a:gd name="connsiteX154" fmla="*/ 983656 w 1365148"/>
              <a:gd name="connsiteY154" fmla="*/ 1189388 h 1381267"/>
              <a:gd name="connsiteX155" fmla="*/ 969260 w 1365148"/>
              <a:gd name="connsiteY155" fmla="*/ 1174992 h 1381267"/>
              <a:gd name="connsiteX156" fmla="*/ 959695 w 1365148"/>
              <a:gd name="connsiteY156" fmla="*/ 1158131 h 1381267"/>
              <a:gd name="connsiteX157" fmla="*/ 959695 w 1365148"/>
              <a:gd name="connsiteY157" fmla="*/ 1153398 h 1381267"/>
              <a:gd name="connsiteX158" fmla="*/ 962062 w 1365148"/>
              <a:gd name="connsiteY158" fmla="*/ 1150933 h 1381267"/>
              <a:gd name="connsiteX159" fmla="*/ 981289 w 1365148"/>
              <a:gd name="connsiteY159" fmla="*/ 1150933 h 1381267"/>
              <a:gd name="connsiteX160" fmla="*/ 988487 w 1365148"/>
              <a:gd name="connsiteY160" fmla="*/ 1155764 h 1381267"/>
              <a:gd name="connsiteX161" fmla="*/ 998052 w 1365148"/>
              <a:gd name="connsiteY161" fmla="*/ 1160596 h 1381267"/>
              <a:gd name="connsiteX162" fmla="*/ 1014814 w 1365148"/>
              <a:gd name="connsiteY162" fmla="*/ 1172527 h 1381267"/>
              <a:gd name="connsiteX163" fmla="*/ 1029210 w 1365148"/>
              <a:gd name="connsiteY163" fmla="*/ 1184556 h 1381267"/>
              <a:gd name="connsiteX164" fmla="*/ 1046071 w 1365148"/>
              <a:gd name="connsiteY164" fmla="*/ 1198952 h 1381267"/>
              <a:gd name="connsiteX165" fmla="*/ 1055635 w 1365148"/>
              <a:gd name="connsiteY165" fmla="*/ 1206150 h 1381267"/>
              <a:gd name="connsiteX166" fmla="*/ 1067665 w 1365148"/>
              <a:gd name="connsiteY166" fmla="*/ 1208516 h 1381267"/>
              <a:gd name="connsiteX167" fmla="*/ 1074863 w 1365148"/>
              <a:gd name="connsiteY167" fmla="*/ 1208516 h 1381267"/>
              <a:gd name="connsiteX168" fmla="*/ 1103655 w 1365148"/>
              <a:gd name="connsiteY168" fmla="*/ 1186922 h 1381267"/>
              <a:gd name="connsiteX169" fmla="*/ 1129981 w 1365148"/>
              <a:gd name="connsiteY169" fmla="*/ 1165329 h 1381267"/>
              <a:gd name="connsiteX170" fmla="*/ 1118050 w 1365148"/>
              <a:gd name="connsiteY170" fmla="*/ 1162962 h 1381267"/>
              <a:gd name="connsiteX171" fmla="*/ 1106021 w 1365148"/>
              <a:gd name="connsiteY171" fmla="*/ 1158131 h 1381267"/>
              <a:gd name="connsiteX172" fmla="*/ 1086794 w 1365148"/>
              <a:gd name="connsiteY172" fmla="*/ 1148566 h 1381267"/>
              <a:gd name="connsiteX173" fmla="*/ 1070031 w 1365148"/>
              <a:gd name="connsiteY173" fmla="*/ 1141368 h 1381267"/>
              <a:gd name="connsiteX174" fmla="*/ 1053269 w 1365148"/>
              <a:gd name="connsiteY174" fmla="*/ 1129339 h 1381267"/>
              <a:gd name="connsiteX175" fmla="*/ 1038873 w 1365148"/>
              <a:gd name="connsiteY175" fmla="*/ 1114943 h 1381267"/>
              <a:gd name="connsiteX176" fmla="*/ 1031675 w 1365148"/>
              <a:gd name="connsiteY176" fmla="*/ 1105379 h 1381267"/>
              <a:gd name="connsiteX177" fmla="*/ 1029210 w 1365148"/>
              <a:gd name="connsiteY177" fmla="*/ 1098181 h 1381267"/>
              <a:gd name="connsiteX178" fmla="*/ 1031675 w 1365148"/>
              <a:gd name="connsiteY178" fmla="*/ 1093349 h 1381267"/>
              <a:gd name="connsiteX179" fmla="*/ 1036408 w 1365148"/>
              <a:gd name="connsiteY179" fmla="*/ 1090983 h 1381267"/>
              <a:gd name="connsiteX180" fmla="*/ 1053269 w 1365148"/>
              <a:gd name="connsiteY180" fmla="*/ 1090983 h 1381267"/>
              <a:gd name="connsiteX181" fmla="*/ 1067665 w 1365148"/>
              <a:gd name="connsiteY181" fmla="*/ 1098181 h 1381267"/>
              <a:gd name="connsiteX182" fmla="*/ 1084427 w 1365148"/>
              <a:gd name="connsiteY182" fmla="*/ 1107745 h 1381267"/>
              <a:gd name="connsiteX183" fmla="*/ 1101190 w 1365148"/>
              <a:gd name="connsiteY183" fmla="*/ 1114943 h 1381267"/>
              <a:gd name="connsiteX184" fmla="*/ 1120417 w 1365148"/>
              <a:gd name="connsiteY184" fmla="*/ 1119774 h 1381267"/>
              <a:gd name="connsiteX185" fmla="*/ 1129981 w 1365148"/>
              <a:gd name="connsiteY185" fmla="*/ 1122141 h 1381267"/>
              <a:gd name="connsiteX186" fmla="*/ 1142011 w 1365148"/>
              <a:gd name="connsiteY186" fmla="*/ 1122141 h 1381267"/>
              <a:gd name="connsiteX187" fmla="*/ 1154040 w 1365148"/>
              <a:gd name="connsiteY187" fmla="*/ 1124606 h 1381267"/>
              <a:gd name="connsiteX188" fmla="*/ 1165971 w 1365148"/>
              <a:gd name="connsiteY188" fmla="*/ 1129339 h 1381267"/>
              <a:gd name="connsiteX189" fmla="*/ 1187565 w 1365148"/>
              <a:gd name="connsiteY189" fmla="*/ 1105379 h 1381267"/>
              <a:gd name="connsiteX190" fmla="*/ 1182832 w 1365148"/>
              <a:gd name="connsiteY190" fmla="*/ 1103012 h 1381267"/>
              <a:gd name="connsiteX191" fmla="*/ 1158773 w 1365148"/>
              <a:gd name="connsiteY191" fmla="*/ 1086151 h 1381267"/>
              <a:gd name="connsiteX192" fmla="*/ 1132446 w 1365148"/>
              <a:gd name="connsiteY192" fmla="*/ 1071755 h 1381267"/>
              <a:gd name="connsiteX193" fmla="*/ 1110853 w 1365148"/>
              <a:gd name="connsiteY193" fmla="*/ 1062191 h 1381267"/>
              <a:gd name="connsiteX194" fmla="*/ 1101190 w 1365148"/>
              <a:gd name="connsiteY194" fmla="*/ 1054993 h 1381267"/>
              <a:gd name="connsiteX195" fmla="*/ 1091625 w 1365148"/>
              <a:gd name="connsiteY195" fmla="*/ 1050161 h 1381267"/>
              <a:gd name="connsiteX196" fmla="*/ 1089259 w 1365148"/>
              <a:gd name="connsiteY196" fmla="*/ 1047795 h 1381267"/>
              <a:gd name="connsiteX197" fmla="*/ 1091625 w 1365148"/>
              <a:gd name="connsiteY197" fmla="*/ 1042963 h 1381267"/>
              <a:gd name="connsiteX198" fmla="*/ 1093992 w 1365148"/>
              <a:gd name="connsiteY198" fmla="*/ 1040597 h 1381267"/>
              <a:gd name="connsiteX199" fmla="*/ 1122784 w 1365148"/>
              <a:gd name="connsiteY199" fmla="*/ 1040597 h 1381267"/>
              <a:gd name="connsiteX200" fmla="*/ 1154040 w 1365148"/>
              <a:gd name="connsiteY200" fmla="*/ 1047795 h 1381267"/>
              <a:gd name="connsiteX201" fmla="*/ 1180367 w 1365148"/>
              <a:gd name="connsiteY201" fmla="*/ 1059824 h 1381267"/>
              <a:gd name="connsiteX202" fmla="*/ 1192397 w 1365148"/>
              <a:gd name="connsiteY202" fmla="*/ 1069389 h 1381267"/>
              <a:gd name="connsiteX203" fmla="*/ 1204426 w 1365148"/>
              <a:gd name="connsiteY203" fmla="*/ 1076587 h 1381267"/>
              <a:gd name="connsiteX204" fmla="*/ 1206792 w 1365148"/>
              <a:gd name="connsiteY204" fmla="*/ 1078953 h 1381267"/>
              <a:gd name="connsiteX205" fmla="*/ 1211624 w 1365148"/>
              <a:gd name="connsiteY205" fmla="*/ 1071755 h 1381267"/>
              <a:gd name="connsiteX206" fmla="*/ 1237951 w 1365148"/>
              <a:gd name="connsiteY206" fmla="*/ 1031033 h 1381267"/>
              <a:gd name="connsiteX207" fmla="*/ 1213990 w 1365148"/>
              <a:gd name="connsiteY207" fmla="*/ 1023835 h 1381267"/>
              <a:gd name="connsiteX208" fmla="*/ 1194763 w 1365148"/>
              <a:gd name="connsiteY208" fmla="*/ 1014172 h 1381267"/>
              <a:gd name="connsiteX209" fmla="*/ 1173169 w 1365148"/>
              <a:gd name="connsiteY209" fmla="*/ 999776 h 1381267"/>
              <a:gd name="connsiteX210" fmla="*/ 1165971 w 1365148"/>
              <a:gd name="connsiteY210" fmla="*/ 990211 h 1381267"/>
              <a:gd name="connsiteX211" fmla="*/ 1163605 w 1365148"/>
              <a:gd name="connsiteY211" fmla="*/ 985380 h 1381267"/>
              <a:gd name="connsiteX212" fmla="*/ 1163605 w 1365148"/>
              <a:gd name="connsiteY212" fmla="*/ 980647 h 1381267"/>
              <a:gd name="connsiteX213" fmla="*/ 1165971 w 1365148"/>
              <a:gd name="connsiteY213" fmla="*/ 975815 h 1381267"/>
              <a:gd name="connsiteX214" fmla="*/ 1168436 w 1365148"/>
              <a:gd name="connsiteY214" fmla="*/ 973449 h 1381267"/>
              <a:gd name="connsiteX215" fmla="*/ 1178001 w 1365148"/>
              <a:gd name="connsiteY215" fmla="*/ 973449 h 1381267"/>
              <a:gd name="connsiteX216" fmla="*/ 1194763 w 1365148"/>
              <a:gd name="connsiteY216" fmla="*/ 978182 h 1381267"/>
              <a:gd name="connsiteX217" fmla="*/ 1226020 w 1365148"/>
              <a:gd name="connsiteY217" fmla="*/ 987845 h 1381267"/>
              <a:gd name="connsiteX218" fmla="*/ 1257178 w 1365148"/>
              <a:gd name="connsiteY218" fmla="*/ 992578 h 1381267"/>
              <a:gd name="connsiteX219" fmla="*/ 1273941 w 1365148"/>
              <a:gd name="connsiteY219" fmla="*/ 954222 h 1381267"/>
              <a:gd name="connsiteX220" fmla="*/ 1242782 w 1365148"/>
              <a:gd name="connsiteY220" fmla="*/ 944657 h 1381267"/>
              <a:gd name="connsiteX221" fmla="*/ 1201961 w 1365148"/>
              <a:gd name="connsiteY221" fmla="*/ 930261 h 1381267"/>
              <a:gd name="connsiteX222" fmla="*/ 1185199 w 1365148"/>
              <a:gd name="connsiteY222" fmla="*/ 920598 h 1381267"/>
              <a:gd name="connsiteX223" fmla="*/ 1168436 w 1365148"/>
              <a:gd name="connsiteY223" fmla="*/ 911034 h 1381267"/>
              <a:gd name="connsiteX224" fmla="*/ 1165971 w 1365148"/>
              <a:gd name="connsiteY224" fmla="*/ 908667 h 1381267"/>
              <a:gd name="connsiteX225" fmla="*/ 1165971 w 1365148"/>
              <a:gd name="connsiteY225" fmla="*/ 906202 h 1381267"/>
              <a:gd name="connsiteX226" fmla="*/ 1168436 w 1365148"/>
              <a:gd name="connsiteY226" fmla="*/ 903836 h 1381267"/>
              <a:gd name="connsiteX227" fmla="*/ 1190030 w 1365148"/>
              <a:gd name="connsiteY227" fmla="*/ 901470 h 1381267"/>
              <a:gd name="connsiteX228" fmla="*/ 1211624 w 1365148"/>
              <a:gd name="connsiteY228" fmla="*/ 901470 h 1381267"/>
              <a:gd name="connsiteX229" fmla="*/ 1230753 w 1365148"/>
              <a:gd name="connsiteY229" fmla="*/ 906202 h 1381267"/>
              <a:gd name="connsiteX230" fmla="*/ 1249980 w 1365148"/>
              <a:gd name="connsiteY230" fmla="*/ 911034 h 1381267"/>
              <a:gd name="connsiteX231" fmla="*/ 1269208 w 1365148"/>
              <a:gd name="connsiteY231" fmla="*/ 913400 h 1381267"/>
              <a:gd name="connsiteX232" fmla="*/ 1285970 w 1365148"/>
              <a:gd name="connsiteY232" fmla="*/ 918232 h 1381267"/>
              <a:gd name="connsiteX233" fmla="*/ 1300366 w 1365148"/>
              <a:gd name="connsiteY233" fmla="*/ 872678 h 1381267"/>
              <a:gd name="connsiteX234" fmla="*/ 1271574 w 1365148"/>
              <a:gd name="connsiteY234" fmla="*/ 875044 h 1381267"/>
              <a:gd name="connsiteX235" fmla="*/ 1245149 w 1365148"/>
              <a:gd name="connsiteY235" fmla="*/ 877411 h 1381267"/>
              <a:gd name="connsiteX236" fmla="*/ 1230753 w 1365148"/>
              <a:gd name="connsiteY236" fmla="*/ 875044 h 1381267"/>
              <a:gd name="connsiteX237" fmla="*/ 1216357 w 1365148"/>
              <a:gd name="connsiteY237" fmla="*/ 870213 h 1381267"/>
              <a:gd name="connsiteX238" fmla="*/ 1190030 w 1365148"/>
              <a:gd name="connsiteY238" fmla="*/ 860648 h 1381267"/>
              <a:gd name="connsiteX239" fmla="*/ 1187565 w 1365148"/>
              <a:gd name="connsiteY239" fmla="*/ 858282 h 1381267"/>
              <a:gd name="connsiteX240" fmla="*/ 1187565 w 1365148"/>
              <a:gd name="connsiteY240" fmla="*/ 855817 h 1381267"/>
              <a:gd name="connsiteX241" fmla="*/ 1190030 w 1365148"/>
              <a:gd name="connsiteY241" fmla="*/ 853450 h 1381267"/>
              <a:gd name="connsiteX242" fmla="*/ 1192397 w 1365148"/>
              <a:gd name="connsiteY242" fmla="*/ 853450 h 1381267"/>
              <a:gd name="connsiteX243" fmla="*/ 1209159 w 1365148"/>
              <a:gd name="connsiteY243" fmla="*/ 851084 h 1381267"/>
              <a:gd name="connsiteX244" fmla="*/ 1223555 w 1365148"/>
              <a:gd name="connsiteY244" fmla="*/ 848619 h 1381267"/>
              <a:gd name="connsiteX245" fmla="*/ 1254812 w 1365148"/>
              <a:gd name="connsiteY245" fmla="*/ 841421 h 1381267"/>
              <a:gd name="connsiteX246" fmla="*/ 1281139 w 1365148"/>
              <a:gd name="connsiteY246" fmla="*/ 836688 h 1381267"/>
              <a:gd name="connsiteX247" fmla="*/ 1295535 w 1365148"/>
              <a:gd name="connsiteY247" fmla="*/ 834223 h 1381267"/>
              <a:gd name="connsiteX248" fmla="*/ 1307564 w 1365148"/>
              <a:gd name="connsiteY248" fmla="*/ 834223 h 1381267"/>
              <a:gd name="connsiteX249" fmla="*/ 1317128 w 1365148"/>
              <a:gd name="connsiteY249" fmla="*/ 786302 h 1381267"/>
              <a:gd name="connsiteX250" fmla="*/ 1300366 w 1365148"/>
              <a:gd name="connsiteY250" fmla="*/ 786302 h 1381267"/>
              <a:gd name="connsiteX251" fmla="*/ 1262010 w 1365148"/>
              <a:gd name="connsiteY251" fmla="*/ 788669 h 1381267"/>
              <a:gd name="connsiteX252" fmla="*/ 1226020 w 1365148"/>
              <a:gd name="connsiteY252" fmla="*/ 791035 h 1381267"/>
              <a:gd name="connsiteX253" fmla="*/ 1209159 w 1365148"/>
              <a:gd name="connsiteY253" fmla="*/ 788669 h 1381267"/>
              <a:gd name="connsiteX254" fmla="*/ 1192397 w 1365148"/>
              <a:gd name="connsiteY254" fmla="*/ 783837 h 1381267"/>
              <a:gd name="connsiteX255" fmla="*/ 1190030 w 1365148"/>
              <a:gd name="connsiteY255" fmla="*/ 781471 h 1381267"/>
              <a:gd name="connsiteX256" fmla="*/ 1192397 w 1365148"/>
              <a:gd name="connsiteY256" fmla="*/ 779104 h 1381267"/>
              <a:gd name="connsiteX257" fmla="*/ 1211624 w 1365148"/>
              <a:gd name="connsiteY257" fmla="*/ 771906 h 1381267"/>
              <a:gd name="connsiteX258" fmla="*/ 1230753 w 1365148"/>
              <a:gd name="connsiteY258" fmla="*/ 764708 h 1381267"/>
              <a:gd name="connsiteX259" fmla="*/ 1273941 w 1365148"/>
              <a:gd name="connsiteY259" fmla="*/ 757510 h 1381267"/>
              <a:gd name="connsiteX260" fmla="*/ 1295535 w 1365148"/>
              <a:gd name="connsiteY260" fmla="*/ 752679 h 1381267"/>
              <a:gd name="connsiteX261" fmla="*/ 1319594 w 1365148"/>
              <a:gd name="connsiteY261" fmla="*/ 752679 h 1381267"/>
              <a:gd name="connsiteX262" fmla="*/ 1321960 w 1365148"/>
              <a:gd name="connsiteY262" fmla="*/ 702293 h 1381267"/>
              <a:gd name="connsiteX263" fmla="*/ 1295535 w 1365148"/>
              <a:gd name="connsiteY263" fmla="*/ 709491 h 1381267"/>
              <a:gd name="connsiteX264" fmla="*/ 1271574 w 1365148"/>
              <a:gd name="connsiteY264" fmla="*/ 716689 h 1381267"/>
              <a:gd name="connsiteX265" fmla="*/ 1247614 w 1365148"/>
              <a:gd name="connsiteY265" fmla="*/ 721521 h 1381267"/>
              <a:gd name="connsiteX266" fmla="*/ 1221188 w 1365148"/>
              <a:gd name="connsiteY266" fmla="*/ 719056 h 1381267"/>
              <a:gd name="connsiteX267" fmla="*/ 1218822 w 1365148"/>
              <a:gd name="connsiteY267" fmla="*/ 716689 h 1381267"/>
              <a:gd name="connsiteX268" fmla="*/ 1216357 w 1365148"/>
              <a:gd name="connsiteY268" fmla="*/ 714323 h 1381267"/>
              <a:gd name="connsiteX269" fmla="*/ 1216357 w 1365148"/>
              <a:gd name="connsiteY269" fmla="*/ 711858 h 1381267"/>
              <a:gd name="connsiteX270" fmla="*/ 1218822 w 1365148"/>
              <a:gd name="connsiteY270" fmla="*/ 707125 h 1381267"/>
              <a:gd name="connsiteX271" fmla="*/ 1230753 w 1365148"/>
              <a:gd name="connsiteY271" fmla="*/ 699927 h 1381267"/>
              <a:gd name="connsiteX272" fmla="*/ 1245149 w 1365148"/>
              <a:gd name="connsiteY272" fmla="*/ 692729 h 1381267"/>
              <a:gd name="connsiteX273" fmla="*/ 1271574 w 1365148"/>
              <a:gd name="connsiteY273" fmla="*/ 680699 h 1381267"/>
              <a:gd name="connsiteX274" fmla="*/ 1319594 w 1365148"/>
              <a:gd name="connsiteY274" fmla="*/ 661472 h 1381267"/>
              <a:gd name="connsiteX275" fmla="*/ 1314762 w 1365148"/>
              <a:gd name="connsiteY275" fmla="*/ 623116 h 1381267"/>
              <a:gd name="connsiteX276" fmla="*/ 1298000 w 1365148"/>
              <a:gd name="connsiteY276" fmla="*/ 632680 h 1381267"/>
              <a:gd name="connsiteX277" fmla="*/ 1281139 w 1365148"/>
              <a:gd name="connsiteY277" fmla="*/ 639878 h 1381267"/>
              <a:gd name="connsiteX278" fmla="*/ 1252347 w 1365148"/>
              <a:gd name="connsiteY278" fmla="*/ 647076 h 1381267"/>
              <a:gd name="connsiteX279" fmla="*/ 1237951 w 1365148"/>
              <a:gd name="connsiteY279" fmla="*/ 649541 h 1381267"/>
              <a:gd name="connsiteX280" fmla="*/ 1223555 w 1365148"/>
              <a:gd name="connsiteY280" fmla="*/ 647076 h 1381267"/>
              <a:gd name="connsiteX281" fmla="*/ 1221188 w 1365148"/>
              <a:gd name="connsiteY281" fmla="*/ 644710 h 1381267"/>
              <a:gd name="connsiteX282" fmla="*/ 1221188 w 1365148"/>
              <a:gd name="connsiteY282" fmla="*/ 639878 h 1381267"/>
              <a:gd name="connsiteX283" fmla="*/ 1230753 w 1365148"/>
              <a:gd name="connsiteY283" fmla="*/ 632680 h 1381267"/>
              <a:gd name="connsiteX284" fmla="*/ 1242782 w 1365148"/>
              <a:gd name="connsiteY284" fmla="*/ 623116 h 1381267"/>
              <a:gd name="connsiteX285" fmla="*/ 1269208 w 1365148"/>
              <a:gd name="connsiteY285" fmla="*/ 608720 h 1381267"/>
              <a:gd name="connsiteX286" fmla="*/ 1288337 w 1365148"/>
              <a:gd name="connsiteY286" fmla="*/ 594324 h 1381267"/>
              <a:gd name="connsiteX287" fmla="*/ 1298000 w 1365148"/>
              <a:gd name="connsiteY287" fmla="*/ 589493 h 1381267"/>
              <a:gd name="connsiteX288" fmla="*/ 1307564 w 1365148"/>
              <a:gd name="connsiteY288" fmla="*/ 584760 h 1381267"/>
              <a:gd name="connsiteX289" fmla="*/ 1298000 w 1365148"/>
              <a:gd name="connsiteY289" fmla="*/ 543938 h 1381267"/>
              <a:gd name="connsiteX290" fmla="*/ 1285970 w 1365148"/>
              <a:gd name="connsiteY290" fmla="*/ 558334 h 1381267"/>
              <a:gd name="connsiteX291" fmla="*/ 1271574 w 1365148"/>
              <a:gd name="connsiteY291" fmla="*/ 570364 h 1381267"/>
              <a:gd name="connsiteX292" fmla="*/ 1262010 w 1365148"/>
              <a:gd name="connsiteY292" fmla="*/ 577562 h 1381267"/>
              <a:gd name="connsiteX293" fmla="*/ 1252347 w 1365148"/>
              <a:gd name="connsiteY293" fmla="*/ 584760 h 1381267"/>
              <a:gd name="connsiteX294" fmla="*/ 1240416 w 1365148"/>
              <a:gd name="connsiteY294" fmla="*/ 589493 h 1381267"/>
              <a:gd name="connsiteX295" fmla="*/ 1235584 w 1365148"/>
              <a:gd name="connsiteY295" fmla="*/ 589493 h 1381267"/>
              <a:gd name="connsiteX296" fmla="*/ 1230753 w 1365148"/>
              <a:gd name="connsiteY296" fmla="*/ 587126 h 1381267"/>
              <a:gd name="connsiteX297" fmla="*/ 1226020 w 1365148"/>
              <a:gd name="connsiteY297" fmla="*/ 582393 h 1381267"/>
              <a:gd name="connsiteX298" fmla="*/ 1226020 w 1365148"/>
              <a:gd name="connsiteY298" fmla="*/ 577562 h 1381267"/>
              <a:gd name="connsiteX299" fmla="*/ 1228386 w 1365148"/>
              <a:gd name="connsiteY299" fmla="*/ 572730 h 1381267"/>
              <a:gd name="connsiteX300" fmla="*/ 1230753 w 1365148"/>
              <a:gd name="connsiteY300" fmla="*/ 567997 h 1381267"/>
              <a:gd name="connsiteX301" fmla="*/ 1237951 w 1365148"/>
              <a:gd name="connsiteY301" fmla="*/ 558334 h 1381267"/>
              <a:gd name="connsiteX302" fmla="*/ 1245149 w 1365148"/>
              <a:gd name="connsiteY302" fmla="*/ 551136 h 1381267"/>
              <a:gd name="connsiteX303" fmla="*/ 1266743 w 1365148"/>
              <a:gd name="connsiteY303" fmla="*/ 532008 h 1381267"/>
              <a:gd name="connsiteX304" fmla="*/ 1276406 w 1365148"/>
              <a:gd name="connsiteY304" fmla="*/ 519978 h 1381267"/>
              <a:gd name="connsiteX305" fmla="*/ 1281139 w 1365148"/>
              <a:gd name="connsiteY305" fmla="*/ 517612 h 1381267"/>
              <a:gd name="connsiteX306" fmla="*/ 1288337 w 1365148"/>
              <a:gd name="connsiteY306" fmla="*/ 515147 h 1381267"/>
              <a:gd name="connsiteX307" fmla="*/ 1271574 w 1365148"/>
              <a:gd name="connsiteY307" fmla="*/ 474424 h 1381267"/>
              <a:gd name="connsiteX308" fmla="*/ 1264376 w 1365148"/>
              <a:gd name="connsiteY308" fmla="*/ 481622 h 1381267"/>
              <a:gd name="connsiteX309" fmla="*/ 1249980 w 1365148"/>
              <a:gd name="connsiteY309" fmla="*/ 491186 h 1381267"/>
              <a:gd name="connsiteX310" fmla="*/ 1237951 w 1365148"/>
              <a:gd name="connsiteY310" fmla="*/ 500751 h 1381267"/>
              <a:gd name="connsiteX311" fmla="*/ 1230753 w 1365148"/>
              <a:gd name="connsiteY311" fmla="*/ 505582 h 1381267"/>
              <a:gd name="connsiteX312" fmla="*/ 1226020 w 1365148"/>
              <a:gd name="connsiteY312" fmla="*/ 507949 h 1381267"/>
              <a:gd name="connsiteX313" fmla="*/ 1218822 w 1365148"/>
              <a:gd name="connsiteY313" fmla="*/ 505582 h 1381267"/>
              <a:gd name="connsiteX314" fmla="*/ 1216357 w 1365148"/>
              <a:gd name="connsiteY314" fmla="*/ 500751 h 1381267"/>
              <a:gd name="connsiteX315" fmla="*/ 1213990 w 1365148"/>
              <a:gd name="connsiteY315" fmla="*/ 496018 h 1381267"/>
              <a:gd name="connsiteX316" fmla="*/ 1213990 w 1365148"/>
              <a:gd name="connsiteY316" fmla="*/ 488820 h 1381267"/>
              <a:gd name="connsiteX317" fmla="*/ 1218822 w 1365148"/>
              <a:gd name="connsiteY317" fmla="*/ 479157 h 1381267"/>
              <a:gd name="connsiteX318" fmla="*/ 1226020 w 1365148"/>
              <a:gd name="connsiteY318" fmla="*/ 469592 h 1381267"/>
              <a:gd name="connsiteX319" fmla="*/ 1235584 w 1365148"/>
              <a:gd name="connsiteY319" fmla="*/ 460028 h 1381267"/>
              <a:gd name="connsiteX320" fmla="*/ 1245149 w 1365148"/>
              <a:gd name="connsiteY320" fmla="*/ 452830 h 1381267"/>
              <a:gd name="connsiteX321" fmla="*/ 1252347 w 1365148"/>
              <a:gd name="connsiteY321" fmla="*/ 450365 h 1381267"/>
              <a:gd name="connsiteX322" fmla="*/ 1259545 w 1365148"/>
              <a:gd name="connsiteY322" fmla="*/ 447999 h 1381267"/>
              <a:gd name="connsiteX323" fmla="*/ 1245149 w 1365148"/>
              <a:gd name="connsiteY323" fmla="*/ 421573 h 1381267"/>
              <a:gd name="connsiteX324" fmla="*/ 1235584 w 1365148"/>
              <a:gd name="connsiteY324" fmla="*/ 428771 h 1381267"/>
              <a:gd name="connsiteX325" fmla="*/ 1226020 w 1365148"/>
              <a:gd name="connsiteY325" fmla="*/ 431236 h 1381267"/>
              <a:gd name="connsiteX326" fmla="*/ 1216357 w 1365148"/>
              <a:gd name="connsiteY326" fmla="*/ 433603 h 1381267"/>
              <a:gd name="connsiteX327" fmla="*/ 1211624 w 1365148"/>
              <a:gd name="connsiteY327" fmla="*/ 431236 h 1381267"/>
              <a:gd name="connsiteX328" fmla="*/ 1206792 w 1365148"/>
              <a:gd name="connsiteY328" fmla="*/ 428771 h 1381267"/>
              <a:gd name="connsiteX329" fmla="*/ 1204426 w 1365148"/>
              <a:gd name="connsiteY329" fmla="*/ 419207 h 1381267"/>
              <a:gd name="connsiteX330" fmla="*/ 1204426 w 1365148"/>
              <a:gd name="connsiteY330" fmla="*/ 412009 h 1381267"/>
              <a:gd name="connsiteX331" fmla="*/ 1209159 w 1365148"/>
              <a:gd name="connsiteY331" fmla="*/ 407177 h 1381267"/>
              <a:gd name="connsiteX332" fmla="*/ 1216357 w 1365148"/>
              <a:gd name="connsiteY332" fmla="*/ 399979 h 1381267"/>
              <a:gd name="connsiteX333" fmla="*/ 1226020 w 1365148"/>
              <a:gd name="connsiteY333" fmla="*/ 390415 h 1381267"/>
              <a:gd name="connsiteX334" fmla="*/ 1211624 w 1365148"/>
              <a:gd name="connsiteY334" fmla="*/ 368821 h 1381267"/>
              <a:gd name="connsiteX335" fmla="*/ 1206792 w 1365148"/>
              <a:gd name="connsiteY335" fmla="*/ 373653 h 1381267"/>
              <a:gd name="connsiteX336" fmla="*/ 1197228 w 1365148"/>
              <a:gd name="connsiteY336" fmla="*/ 378386 h 1381267"/>
              <a:gd name="connsiteX337" fmla="*/ 1180367 w 1365148"/>
              <a:gd name="connsiteY337" fmla="*/ 378386 h 1381267"/>
              <a:gd name="connsiteX338" fmla="*/ 1175634 w 1365148"/>
              <a:gd name="connsiteY338" fmla="*/ 376019 h 1381267"/>
              <a:gd name="connsiteX339" fmla="*/ 1173169 w 1365148"/>
              <a:gd name="connsiteY339" fmla="*/ 371188 h 1381267"/>
              <a:gd name="connsiteX340" fmla="*/ 1175634 w 1365148"/>
              <a:gd name="connsiteY340" fmla="*/ 361623 h 1381267"/>
              <a:gd name="connsiteX341" fmla="*/ 1178001 w 1365148"/>
              <a:gd name="connsiteY341" fmla="*/ 354425 h 1381267"/>
              <a:gd name="connsiteX342" fmla="*/ 1190030 w 1365148"/>
              <a:gd name="connsiteY342" fmla="*/ 342396 h 1381267"/>
              <a:gd name="connsiteX343" fmla="*/ 1192397 w 1365148"/>
              <a:gd name="connsiteY343" fmla="*/ 337663 h 1381267"/>
              <a:gd name="connsiteX344" fmla="*/ 1173169 w 1365148"/>
              <a:gd name="connsiteY344" fmla="*/ 313604 h 1381267"/>
              <a:gd name="connsiteX345" fmla="*/ 1163605 w 1365148"/>
              <a:gd name="connsiteY345" fmla="*/ 318436 h 1381267"/>
              <a:gd name="connsiteX346" fmla="*/ 1154040 w 1365148"/>
              <a:gd name="connsiteY346" fmla="*/ 325633 h 1381267"/>
              <a:gd name="connsiteX347" fmla="*/ 1142011 w 1365148"/>
              <a:gd name="connsiteY347" fmla="*/ 325633 h 1381267"/>
              <a:gd name="connsiteX348" fmla="*/ 1139644 w 1365148"/>
              <a:gd name="connsiteY348" fmla="*/ 320802 h 1381267"/>
              <a:gd name="connsiteX349" fmla="*/ 1137179 w 1365148"/>
              <a:gd name="connsiteY349" fmla="*/ 313604 h 1381267"/>
              <a:gd name="connsiteX350" fmla="*/ 1142011 w 1365148"/>
              <a:gd name="connsiteY350" fmla="*/ 306406 h 1381267"/>
              <a:gd name="connsiteX351" fmla="*/ 1146842 w 1365148"/>
              <a:gd name="connsiteY351" fmla="*/ 299208 h 1381267"/>
              <a:gd name="connsiteX352" fmla="*/ 1156407 w 1365148"/>
              <a:gd name="connsiteY352" fmla="*/ 292010 h 1381267"/>
              <a:gd name="connsiteX353" fmla="*/ 1144377 w 1365148"/>
              <a:gd name="connsiteY353" fmla="*/ 277614 h 1381267"/>
              <a:gd name="connsiteX354" fmla="*/ 1137179 w 1365148"/>
              <a:gd name="connsiteY354" fmla="*/ 282446 h 1381267"/>
              <a:gd name="connsiteX355" fmla="*/ 1129981 w 1365148"/>
              <a:gd name="connsiteY355" fmla="*/ 287277 h 1381267"/>
              <a:gd name="connsiteX356" fmla="*/ 1120417 w 1365148"/>
              <a:gd name="connsiteY356" fmla="*/ 287277 h 1381267"/>
              <a:gd name="connsiteX357" fmla="*/ 1115586 w 1365148"/>
              <a:gd name="connsiteY357" fmla="*/ 284812 h 1381267"/>
              <a:gd name="connsiteX358" fmla="*/ 1110853 w 1365148"/>
              <a:gd name="connsiteY358" fmla="*/ 284812 h 1381267"/>
              <a:gd name="connsiteX359" fmla="*/ 1110853 w 1365148"/>
              <a:gd name="connsiteY359" fmla="*/ 280079 h 1381267"/>
              <a:gd name="connsiteX360" fmla="*/ 1113219 w 1365148"/>
              <a:gd name="connsiteY360" fmla="*/ 277614 h 1381267"/>
              <a:gd name="connsiteX361" fmla="*/ 1113219 w 1365148"/>
              <a:gd name="connsiteY361" fmla="*/ 270416 h 1381267"/>
              <a:gd name="connsiteX362" fmla="*/ 1120417 w 1365148"/>
              <a:gd name="connsiteY362" fmla="*/ 263218 h 1381267"/>
              <a:gd name="connsiteX363" fmla="*/ 1125248 w 1365148"/>
              <a:gd name="connsiteY363" fmla="*/ 258485 h 1381267"/>
              <a:gd name="connsiteX364" fmla="*/ 1098823 w 1365148"/>
              <a:gd name="connsiteY364" fmla="*/ 234427 h 1381267"/>
              <a:gd name="connsiteX365" fmla="*/ 1072398 w 1365148"/>
              <a:gd name="connsiteY365" fmla="*/ 212833 h 1381267"/>
              <a:gd name="connsiteX366" fmla="*/ 1046071 w 1365148"/>
              <a:gd name="connsiteY366" fmla="*/ 191239 h 1381267"/>
              <a:gd name="connsiteX367" fmla="*/ 1017279 w 1365148"/>
              <a:gd name="connsiteY367" fmla="*/ 169645 h 1381267"/>
              <a:gd name="connsiteX368" fmla="*/ 981289 w 1365148"/>
              <a:gd name="connsiteY368" fmla="*/ 148051 h 1381267"/>
              <a:gd name="connsiteX369" fmla="*/ 942834 w 1365148"/>
              <a:gd name="connsiteY369" fmla="*/ 128922 h 1381267"/>
              <a:gd name="connsiteX370" fmla="*/ 904478 w 1365148"/>
              <a:gd name="connsiteY370" fmla="*/ 109695 h 1381267"/>
              <a:gd name="connsiteX371" fmla="*/ 866122 w 1365148"/>
              <a:gd name="connsiteY371" fmla="*/ 92933 h 1381267"/>
              <a:gd name="connsiteX372" fmla="*/ 825300 w 1365148"/>
              <a:gd name="connsiteY372" fmla="*/ 78537 h 1381267"/>
              <a:gd name="connsiteX373" fmla="*/ 784479 w 1365148"/>
              <a:gd name="connsiteY373" fmla="*/ 68874 h 1381267"/>
              <a:gd name="connsiteX374" fmla="*/ 743756 w 1365148"/>
              <a:gd name="connsiteY374" fmla="*/ 61676 h 1381267"/>
              <a:gd name="connsiteX375" fmla="*/ 700569 w 1365148"/>
              <a:gd name="connsiteY375" fmla="*/ 61676 h 1381267"/>
              <a:gd name="connsiteX376" fmla="*/ 698202 w 1365148"/>
              <a:gd name="connsiteY376" fmla="*/ 64141 h 1381267"/>
              <a:gd name="connsiteX377" fmla="*/ 695737 w 1365148"/>
              <a:gd name="connsiteY377" fmla="*/ 66507 h 1381267"/>
              <a:gd name="connsiteX378" fmla="*/ 691004 w 1365148"/>
              <a:gd name="connsiteY378" fmla="*/ 68874 h 1381267"/>
              <a:gd name="connsiteX379" fmla="*/ 686173 w 1365148"/>
              <a:gd name="connsiteY379" fmla="*/ 66507 h 1381267"/>
              <a:gd name="connsiteX380" fmla="*/ 681341 w 1365148"/>
              <a:gd name="connsiteY380" fmla="*/ 61676 h 1381267"/>
              <a:gd name="connsiteX381" fmla="*/ 347412 w 1365148"/>
              <a:gd name="connsiteY381" fmla="*/ 34335 h 1381267"/>
              <a:gd name="connsiteX382" fmla="*/ 347868 w 1365148"/>
              <a:gd name="connsiteY382" fmla="*/ 35349 h 1381267"/>
              <a:gd name="connsiteX383" fmla="*/ 350235 w 1365148"/>
              <a:gd name="connsiteY383" fmla="*/ 42547 h 1381267"/>
              <a:gd name="connsiteX384" fmla="*/ 347868 w 1365148"/>
              <a:gd name="connsiteY384" fmla="*/ 49745 h 1381267"/>
              <a:gd name="connsiteX385" fmla="*/ 345502 w 1365148"/>
              <a:gd name="connsiteY385" fmla="*/ 54478 h 1381267"/>
              <a:gd name="connsiteX386" fmla="*/ 340670 w 1365148"/>
              <a:gd name="connsiteY386" fmla="*/ 56943 h 1381267"/>
              <a:gd name="connsiteX387" fmla="*/ 333472 w 1365148"/>
              <a:gd name="connsiteY387" fmla="*/ 59309 h 1381267"/>
              <a:gd name="connsiteX388" fmla="*/ 326275 w 1365148"/>
              <a:gd name="connsiteY388" fmla="*/ 59309 h 1381267"/>
              <a:gd name="connsiteX389" fmla="*/ 321443 w 1365148"/>
              <a:gd name="connsiteY389" fmla="*/ 54478 h 1381267"/>
              <a:gd name="connsiteX390" fmla="*/ 317144 w 1365148"/>
              <a:gd name="connsiteY390" fmla="*/ 47940 h 1381267"/>
              <a:gd name="connsiteX391" fmla="*/ 347412 w 1365148"/>
              <a:gd name="connsiteY391" fmla="*/ 34335 h 1381267"/>
              <a:gd name="connsiteX392" fmla="*/ 626223 w 1365148"/>
              <a:gd name="connsiteY392" fmla="*/ 28151 h 1381267"/>
              <a:gd name="connsiteX393" fmla="*/ 647816 w 1365148"/>
              <a:gd name="connsiteY393" fmla="*/ 28151 h 1381267"/>
              <a:gd name="connsiteX394" fmla="*/ 669410 w 1365148"/>
              <a:gd name="connsiteY394" fmla="*/ 32884 h 1381267"/>
              <a:gd name="connsiteX395" fmla="*/ 748588 w 1365148"/>
              <a:gd name="connsiteY395" fmla="*/ 32884 h 1381267"/>
              <a:gd name="connsiteX396" fmla="*/ 772548 w 1365148"/>
              <a:gd name="connsiteY396" fmla="*/ 37715 h 1381267"/>
              <a:gd name="connsiteX397" fmla="*/ 825300 w 1365148"/>
              <a:gd name="connsiteY397" fmla="*/ 47280 h 1381267"/>
              <a:gd name="connsiteX398" fmla="*/ 873320 w 1365148"/>
              <a:gd name="connsiteY398" fmla="*/ 61676 h 1381267"/>
              <a:gd name="connsiteX399" fmla="*/ 930904 w 1365148"/>
              <a:gd name="connsiteY399" fmla="*/ 83270 h 1381267"/>
              <a:gd name="connsiteX400" fmla="*/ 988487 w 1365148"/>
              <a:gd name="connsiteY400" fmla="*/ 112061 h 1381267"/>
              <a:gd name="connsiteX401" fmla="*/ 1046071 w 1365148"/>
              <a:gd name="connsiteY401" fmla="*/ 140853 h 1381267"/>
              <a:gd name="connsiteX402" fmla="*/ 1072398 w 1365148"/>
              <a:gd name="connsiteY402" fmla="*/ 157714 h 1381267"/>
              <a:gd name="connsiteX403" fmla="*/ 1096457 w 1365148"/>
              <a:gd name="connsiteY403" fmla="*/ 176843 h 1381267"/>
              <a:gd name="connsiteX404" fmla="*/ 1139644 w 1365148"/>
              <a:gd name="connsiteY404" fmla="*/ 212833 h 1381267"/>
              <a:gd name="connsiteX405" fmla="*/ 1180367 w 1365148"/>
              <a:gd name="connsiteY405" fmla="*/ 251287 h 1381267"/>
              <a:gd name="connsiteX406" fmla="*/ 1218822 w 1365148"/>
              <a:gd name="connsiteY406" fmla="*/ 294475 h 1381267"/>
              <a:gd name="connsiteX407" fmla="*/ 1252347 w 1365148"/>
              <a:gd name="connsiteY407" fmla="*/ 340029 h 1381267"/>
              <a:gd name="connsiteX408" fmla="*/ 1281139 w 1365148"/>
              <a:gd name="connsiteY408" fmla="*/ 390415 h 1381267"/>
              <a:gd name="connsiteX409" fmla="*/ 1307564 w 1365148"/>
              <a:gd name="connsiteY409" fmla="*/ 440801 h 1381267"/>
              <a:gd name="connsiteX410" fmla="*/ 1329158 w 1365148"/>
              <a:gd name="connsiteY410" fmla="*/ 493553 h 1381267"/>
              <a:gd name="connsiteX411" fmla="*/ 1345920 w 1365148"/>
              <a:gd name="connsiteY411" fmla="*/ 546403 h 1381267"/>
              <a:gd name="connsiteX412" fmla="*/ 1355583 w 1365148"/>
              <a:gd name="connsiteY412" fmla="*/ 601522 h 1381267"/>
              <a:gd name="connsiteX413" fmla="*/ 1362781 w 1365148"/>
              <a:gd name="connsiteY413" fmla="*/ 654274 h 1381267"/>
              <a:gd name="connsiteX414" fmla="*/ 1365148 w 1365148"/>
              <a:gd name="connsiteY414" fmla="*/ 709491 h 1381267"/>
              <a:gd name="connsiteX415" fmla="*/ 1362781 w 1365148"/>
              <a:gd name="connsiteY415" fmla="*/ 764708 h 1381267"/>
              <a:gd name="connsiteX416" fmla="*/ 1357950 w 1365148"/>
              <a:gd name="connsiteY416" fmla="*/ 817461 h 1381267"/>
              <a:gd name="connsiteX417" fmla="*/ 1348385 w 1365148"/>
              <a:gd name="connsiteY417" fmla="*/ 870213 h 1381267"/>
              <a:gd name="connsiteX418" fmla="*/ 1333990 w 1365148"/>
              <a:gd name="connsiteY418" fmla="*/ 920598 h 1381267"/>
              <a:gd name="connsiteX419" fmla="*/ 1314762 w 1365148"/>
              <a:gd name="connsiteY419" fmla="*/ 970984 h 1381267"/>
              <a:gd name="connsiteX420" fmla="*/ 1293168 w 1365148"/>
              <a:gd name="connsiteY420" fmla="*/ 1019003 h 1381267"/>
              <a:gd name="connsiteX421" fmla="*/ 1266743 w 1365148"/>
              <a:gd name="connsiteY421" fmla="*/ 1064557 h 1381267"/>
              <a:gd name="connsiteX422" fmla="*/ 1235584 w 1365148"/>
              <a:gd name="connsiteY422" fmla="*/ 1107745 h 1381267"/>
              <a:gd name="connsiteX423" fmla="*/ 1201961 w 1365148"/>
              <a:gd name="connsiteY423" fmla="*/ 1150933 h 1381267"/>
              <a:gd name="connsiteX424" fmla="*/ 1165971 w 1365148"/>
              <a:gd name="connsiteY424" fmla="*/ 1189388 h 1381267"/>
              <a:gd name="connsiteX425" fmla="*/ 1125248 w 1365148"/>
              <a:gd name="connsiteY425" fmla="*/ 1222912 h 1381267"/>
              <a:gd name="connsiteX426" fmla="*/ 1079596 w 1365148"/>
              <a:gd name="connsiteY426" fmla="*/ 1254169 h 1381267"/>
              <a:gd name="connsiteX427" fmla="*/ 1031675 w 1365148"/>
              <a:gd name="connsiteY427" fmla="*/ 1282961 h 1381267"/>
              <a:gd name="connsiteX428" fmla="*/ 990854 w 1365148"/>
              <a:gd name="connsiteY428" fmla="*/ 1304555 h 1381267"/>
              <a:gd name="connsiteX429" fmla="*/ 947666 w 1365148"/>
              <a:gd name="connsiteY429" fmla="*/ 1321317 h 1381267"/>
              <a:gd name="connsiteX430" fmla="*/ 904478 w 1365148"/>
              <a:gd name="connsiteY430" fmla="*/ 1338079 h 1381267"/>
              <a:gd name="connsiteX431" fmla="*/ 858924 w 1365148"/>
              <a:gd name="connsiteY431" fmla="*/ 1350109 h 1381267"/>
              <a:gd name="connsiteX432" fmla="*/ 815736 w 1365148"/>
              <a:gd name="connsiteY432" fmla="*/ 1362138 h 1381267"/>
              <a:gd name="connsiteX433" fmla="*/ 770182 w 1365148"/>
              <a:gd name="connsiteY433" fmla="*/ 1369336 h 1381267"/>
              <a:gd name="connsiteX434" fmla="*/ 724529 w 1365148"/>
              <a:gd name="connsiteY434" fmla="*/ 1376534 h 1381267"/>
              <a:gd name="connsiteX435" fmla="*/ 676608 w 1365148"/>
              <a:gd name="connsiteY435" fmla="*/ 1378901 h 1381267"/>
              <a:gd name="connsiteX436" fmla="*/ 630955 w 1365148"/>
              <a:gd name="connsiteY436" fmla="*/ 1381267 h 1381267"/>
              <a:gd name="connsiteX437" fmla="*/ 585401 w 1365148"/>
              <a:gd name="connsiteY437" fmla="*/ 1378901 h 1381267"/>
              <a:gd name="connsiteX438" fmla="*/ 539847 w 1365148"/>
              <a:gd name="connsiteY438" fmla="*/ 1374069 h 1381267"/>
              <a:gd name="connsiteX439" fmla="*/ 494194 w 1365148"/>
              <a:gd name="connsiteY439" fmla="*/ 1366871 h 1381267"/>
              <a:gd name="connsiteX440" fmla="*/ 448640 w 1365148"/>
              <a:gd name="connsiteY440" fmla="*/ 1357307 h 1381267"/>
              <a:gd name="connsiteX441" fmla="*/ 405452 w 1365148"/>
              <a:gd name="connsiteY441" fmla="*/ 1345277 h 1381267"/>
              <a:gd name="connsiteX442" fmla="*/ 359898 w 1365148"/>
              <a:gd name="connsiteY442" fmla="*/ 1328515 h 1381267"/>
              <a:gd name="connsiteX443" fmla="*/ 319077 w 1365148"/>
              <a:gd name="connsiteY443" fmla="*/ 1311753 h 1381267"/>
              <a:gd name="connsiteX444" fmla="*/ 316710 w 1365148"/>
              <a:gd name="connsiteY444" fmla="*/ 1309288 h 1381267"/>
              <a:gd name="connsiteX445" fmla="*/ 309512 w 1365148"/>
              <a:gd name="connsiteY445" fmla="*/ 1309288 h 1381267"/>
              <a:gd name="connsiteX446" fmla="*/ 304681 w 1365148"/>
              <a:gd name="connsiteY446" fmla="*/ 1304555 h 1381267"/>
              <a:gd name="connsiteX447" fmla="*/ 271057 w 1365148"/>
              <a:gd name="connsiteY447" fmla="*/ 1285327 h 1381267"/>
              <a:gd name="connsiteX448" fmla="*/ 237532 w 1365148"/>
              <a:gd name="connsiteY448" fmla="*/ 1263734 h 1381267"/>
              <a:gd name="connsiteX449" fmla="*/ 208741 w 1365148"/>
              <a:gd name="connsiteY449" fmla="*/ 1239773 h 1381267"/>
              <a:gd name="connsiteX450" fmla="*/ 179949 w 1365148"/>
              <a:gd name="connsiteY450" fmla="*/ 1213348 h 1381267"/>
              <a:gd name="connsiteX451" fmla="*/ 153523 w 1365148"/>
              <a:gd name="connsiteY451" fmla="*/ 1184556 h 1381267"/>
              <a:gd name="connsiteX452" fmla="*/ 127098 w 1365148"/>
              <a:gd name="connsiteY452" fmla="*/ 1153398 h 1381267"/>
              <a:gd name="connsiteX453" fmla="*/ 105504 w 1365148"/>
              <a:gd name="connsiteY453" fmla="*/ 1122141 h 1381267"/>
              <a:gd name="connsiteX454" fmla="*/ 83910 w 1365148"/>
              <a:gd name="connsiteY454" fmla="*/ 1086151 h 1381267"/>
              <a:gd name="connsiteX455" fmla="*/ 67148 w 1365148"/>
              <a:gd name="connsiteY455" fmla="*/ 1052626 h 1381267"/>
              <a:gd name="connsiteX456" fmla="*/ 50385 w 1365148"/>
              <a:gd name="connsiteY456" fmla="*/ 1016637 h 1381267"/>
              <a:gd name="connsiteX457" fmla="*/ 35990 w 1365148"/>
              <a:gd name="connsiteY457" fmla="*/ 978182 h 1381267"/>
              <a:gd name="connsiteX458" fmla="*/ 23960 w 1365148"/>
              <a:gd name="connsiteY458" fmla="*/ 939826 h 1381267"/>
              <a:gd name="connsiteX459" fmla="*/ 14396 w 1365148"/>
              <a:gd name="connsiteY459" fmla="*/ 901470 h 1381267"/>
              <a:gd name="connsiteX460" fmla="*/ 7198 w 1365148"/>
              <a:gd name="connsiteY460" fmla="*/ 863015 h 1381267"/>
              <a:gd name="connsiteX461" fmla="*/ 2366 w 1365148"/>
              <a:gd name="connsiteY461" fmla="*/ 824659 h 1381267"/>
              <a:gd name="connsiteX462" fmla="*/ 0 w 1365148"/>
              <a:gd name="connsiteY462" fmla="*/ 783837 h 1381267"/>
              <a:gd name="connsiteX463" fmla="*/ 0 w 1365148"/>
              <a:gd name="connsiteY463" fmla="*/ 743115 h 1381267"/>
              <a:gd name="connsiteX464" fmla="*/ 0 w 1365148"/>
              <a:gd name="connsiteY464" fmla="*/ 702293 h 1381267"/>
              <a:gd name="connsiteX465" fmla="*/ 4733 w 1365148"/>
              <a:gd name="connsiteY465" fmla="*/ 661472 h 1381267"/>
              <a:gd name="connsiteX466" fmla="*/ 9564 w 1365148"/>
              <a:gd name="connsiteY466" fmla="*/ 620749 h 1381267"/>
              <a:gd name="connsiteX467" fmla="*/ 16762 w 1365148"/>
              <a:gd name="connsiteY467" fmla="*/ 579928 h 1381267"/>
              <a:gd name="connsiteX468" fmla="*/ 28792 w 1365148"/>
              <a:gd name="connsiteY468" fmla="*/ 539206 h 1381267"/>
              <a:gd name="connsiteX469" fmla="*/ 40722 w 1365148"/>
              <a:gd name="connsiteY469" fmla="*/ 498384 h 1381267"/>
              <a:gd name="connsiteX470" fmla="*/ 55118 w 1365148"/>
              <a:gd name="connsiteY470" fmla="*/ 457563 h 1381267"/>
              <a:gd name="connsiteX471" fmla="*/ 71979 w 1365148"/>
              <a:gd name="connsiteY471" fmla="*/ 419207 h 1381267"/>
              <a:gd name="connsiteX472" fmla="*/ 88742 w 1365148"/>
              <a:gd name="connsiteY472" fmla="*/ 383217 h 1381267"/>
              <a:gd name="connsiteX473" fmla="*/ 110336 w 1365148"/>
              <a:gd name="connsiteY473" fmla="*/ 347227 h 1381267"/>
              <a:gd name="connsiteX474" fmla="*/ 134296 w 1365148"/>
              <a:gd name="connsiteY474" fmla="*/ 311238 h 1381267"/>
              <a:gd name="connsiteX475" fmla="*/ 158355 w 1365148"/>
              <a:gd name="connsiteY475" fmla="*/ 277614 h 1381267"/>
              <a:gd name="connsiteX476" fmla="*/ 184682 w 1365148"/>
              <a:gd name="connsiteY476" fmla="*/ 246456 h 1381267"/>
              <a:gd name="connsiteX477" fmla="*/ 213474 w 1365148"/>
              <a:gd name="connsiteY477" fmla="*/ 217664 h 1381267"/>
              <a:gd name="connsiteX478" fmla="*/ 244730 w 1365148"/>
              <a:gd name="connsiteY478" fmla="*/ 188872 h 1381267"/>
              <a:gd name="connsiteX479" fmla="*/ 273522 w 1365148"/>
              <a:gd name="connsiteY479" fmla="*/ 167279 h 1381267"/>
              <a:gd name="connsiteX480" fmla="*/ 302314 w 1365148"/>
              <a:gd name="connsiteY480" fmla="*/ 148051 h 1381267"/>
              <a:gd name="connsiteX481" fmla="*/ 333472 w 1365148"/>
              <a:gd name="connsiteY481" fmla="*/ 131289 h 1381267"/>
              <a:gd name="connsiteX482" fmla="*/ 364631 w 1365148"/>
              <a:gd name="connsiteY482" fmla="*/ 114526 h 1381267"/>
              <a:gd name="connsiteX483" fmla="*/ 427046 w 1365148"/>
              <a:gd name="connsiteY483" fmla="*/ 85735 h 1381267"/>
              <a:gd name="connsiteX484" fmla="*/ 494194 w 1365148"/>
              <a:gd name="connsiteY484" fmla="*/ 61676 h 1381267"/>
              <a:gd name="connsiteX485" fmla="*/ 532649 w 1365148"/>
              <a:gd name="connsiteY485" fmla="*/ 47280 h 1381267"/>
              <a:gd name="connsiteX486" fmla="*/ 578203 w 1365148"/>
              <a:gd name="connsiteY486" fmla="*/ 35349 h 1381267"/>
              <a:gd name="connsiteX487" fmla="*/ 602164 w 1365148"/>
              <a:gd name="connsiteY487" fmla="*/ 30517 h 1381267"/>
              <a:gd name="connsiteX488" fmla="*/ 626223 w 1365148"/>
              <a:gd name="connsiteY488" fmla="*/ 28151 h 1381267"/>
              <a:gd name="connsiteX489" fmla="*/ 476285 w 1365148"/>
              <a:gd name="connsiteY489" fmla="*/ 0 h 1381267"/>
              <a:gd name="connsiteX490" fmla="*/ 477432 w 1365148"/>
              <a:gd name="connsiteY490" fmla="*/ 1726 h 1381267"/>
              <a:gd name="connsiteX491" fmla="*/ 476285 w 1365148"/>
              <a:gd name="connsiteY491" fmla="*/ 0 h 1381267"/>
              <a:gd name="connsiteX0" fmla="*/ 681341 w 1365148"/>
              <a:gd name="connsiteY0" fmla="*/ 61676 h 1381267"/>
              <a:gd name="connsiteX1" fmla="*/ 494002 w 1365148"/>
              <a:gd name="connsiteY1" fmla="*/ 4109 h 1381267"/>
              <a:gd name="connsiteX2" fmla="*/ 645351 w 1365148"/>
              <a:gd name="connsiteY2" fmla="*/ 66507 h 1381267"/>
              <a:gd name="connsiteX3" fmla="*/ 609362 w 1365148"/>
              <a:gd name="connsiteY3" fmla="*/ 76072 h 1381267"/>
              <a:gd name="connsiteX4" fmla="*/ 602164 w 1365148"/>
              <a:gd name="connsiteY4" fmla="*/ 76072 h 1381267"/>
              <a:gd name="connsiteX5" fmla="*/ 597431 w 1365148"/>
              <a:gd name="connsiteY5" fmla="*/ 73705 h 1381267"/>
              <a:gd name="connsiteX6" fmla="*/ 594966 w 1365148"/>
              <a:gd name="connsiteY6" fmla="*/ 68874 h 1381267"/>
              <a:gd name="connsiteX7" fmla="*/ 592599 w 1365148"/>
              <a:gd name="connsiteY7" fmla="*/ 64141 h 1381267"/>
              <a:gd name="connsiteX8" fmla="*/ 566174 w 1365148"/>
              <a:gd name="connsiteY8" fmla="*/ 71339 h 1381267"/>
              <a:gd name="connsiteX9" fmla="*/ 508590 w 1365148"/>
              <a:gd name="connsiteY9" fmla="*/ 88101 h 1381267"/>
              <a:gd name="connsiteX10" fmla="*/ 453471 w 1365148"/>
              <a:gd name="connsiteY10" fmla="*/ 112061 h 1381267"/>
              <a:gd name="connsiteX11" fmla="*/ 386225 w 1365148"/>
              <a:gd name="connsiteY11" fmla="*/ 140853 h 1381267"/>
              <a:gd name="connsiteX12" fmla="*/ 355066 w 1365148"/>
              <a:gd name="connsiteY12" fmla="*/ 155249 h 1381267"/>
              <a:gd name="connsiteX13" fmla="*/ 326275 w 1365148"/>
              <a:gd name="connsiteY13" fmla="*/ 174476 h 1381267"/>
              <a:gd name="connsiteX14" fmla="*/ 297483 w 1365148"/>
              <a:gd name="connsiteY14" fmla="*/ 191239 h 1381267"/>
              <a:gd name="connsiteX15" fmla="*/ 268691 w 1365148"/>
              <a:gd name="connsiteY15" fmla="*/ 212833 h 1381267"/>
              <a:gd name="connsiteX16" fmla="*/ 242265 w 1365148"/>
              <a:gd name="connsiteY16" fmla="*/ 236892 h 1381267"/>
              <a:gd name="connsiteX17" fmla="*/ 218305 w 1365148"/>
              <a:gd name="connsiteY17" fmla="*/ 263218 h 1381267"/>
              <a:gd name="connsiteX18" fmla="*/ 194345 w 1365148"/>
              <a:gd name="connsiteY18" fmla="*/ 292010 h 1381267"/>
              <a:gd name="connsiteX19" fmla="*/ 170286 w 1365148"/>
              <a:gd name="connsiteY19" fmla="*/ 323267 h 1381267"/>
              <a:gd name="connsiteX20" fmla="*/ 148692 w 1365148"/>
              <a:gd name="connsiteY20" fmla="*/ 354425 h 1381267"/>
              <a:gd name="connsiteX21" fmla="*/ 129563 w 1365148"/>
              <a:gd name="connsiteY21" fmla="*/ 388049 h 1381267"/>
              <a:gd name="connsiteX22" fmla="*/ 112702 w 1365148"/>
              <a:gd name="connsiteY22" fmla="*/ 421573 h 1381267"/>
              <a:gd name="connsiteX23" fmla="*/ 95940 w 1365148"/>
              <a:gd name="connsiteY23" fmla="*/ 455197 h 1381267"/>
              <a:gd name="connsiteX24" fmla="*/ 81544 w 1365148"/>
              <a:gd name="connsiteY24" fmla="*/ 488820 h 1381267"/>
              <a:gd name="connsiteX25" fmla="*/ 69514 w 1365148"/>
              <a:gd name="connsiteY25" fmla="*/ 524810 h 1381267"/>
              <a:gd name="connsiteX26" fmla="*/ 59950 w 1365148"/>
              <a:gd name="connsiteY26" fmla="*/ 563166 h 1381267"/>
              <a:gd name="connsiteX27" fmla="*/ 50385 w 1365148"/>
              <a:gd name="connsiteY27" fmla="*/ 599156 h 1381267"/>
              <a:gd name="connsiteX28" fmla="*/ 45554 w 1365148"/>
              <a:gd name="connsiteY28" fmla="*/ 635145 h 1381267"/>
              <a:gd name="connsiteX29" fmla="*/ 40722 w 1365148"/>
              <a:gd name="connsiteY29" fmla="*/ 673502 h 1381267"/>
              <a:gd name="connsiteX30" fmla="*/ 38356 w 1365148"/>
              <a:gd name="connsiteY30" fmla="*/ 711858 h 1381267"/>
              <a:gd name="connsiteX31" fmla="*/ 35990 w 1365148"/>
              <a:gd name="connsiteY31" fmla="*/ 750313 h 1381267"/>
              <a:gd name="connsiteX32" fmla="*/ 38356 w 1365148"/>
              <a:gd name="connsiteY32" fmla="*/ 786302 h 1381267"/>
              <a:gd name="connsiteX33" fmla="*/ 43188 w 1365148"/>
              <a:gd name="connsiteY33" fmla="*/ 824659 h 1381267"/>
              <a:gd name="connsiteX34" fmla="*/ 47920 w 1365148"/>
              <a:gd name="connsiteY34" fmla="*/ 870213 h 1381267"/>
              <a:gd name="connsiteX35" fmla="*/ 59950 w 1365148"/>
              <a:gd name="connsiteY35" fmla="*/ 913400 h 1381267"/>
              <a:gd name="connsiteX36" fmla="*/ 71979 w 1365148"/>
              <a:gd name="connsiteY36" fmla="*/ 956588 h 1381267"/>
              <a:gd name="connsiteX37" fmla="*/ 86375 w 1365148"/>
              <a:gd name="connsiteY37" fmla="*/ 999776 h 1381267"/>
              <a:gd name="connsiteX38" fmla="*/ 105504 w 1365148"/>
              <a:gd name="connsiteY38" fmla="*/ 1040597 h 1381267"/>
              <a:gd name="connsiteX39" fmla="*/ 127098 w 1365148"/>
              <a:gd name="connsiteY39" fmla="*/ 1078953 h 1381267"/>
              <a:gd name="connsiteX40" fmla="*/ 151157 w 1365148"/>
              <a:gd name="connsiteY40" fmla="*/ 1117408 h 1381267"/>
              <a:gd name="connsiteX41" fmla="*/ 179949 w 1365148"/>
              <a:gd name="connsiteY41" fmla="*/ 1153398 h 1381267"/>
              <a:gd name="connsiteX42" fmla="*/ 206276 w 1365148"/>
              <a:gd name="connsiteY42" fmla="*/ 1184556 h 1381267"/>
              <a:gd name="connsiteX43" fmla="*/ 237532 w 1365148"/>
              <a:gd name="connsiteY43" fmla="*/ 1210981 h 1381267"/>
              <a:gd name="connsiteX44" fmla="*/ 271057 w 1365148"/>
              <a:gd name="connsiteY44" fmla="*/ 1234942 h 1381267"/>
              <a:gd name="connsiteX45" fmla="*/ 304681 w 1365148"/>
              <a:gd name="connsiteY45" fmla="*/ 1256536 h 1381267"/>
              <a:gd name="connsiteX46" fmla="*/ 307047 w 1365148"/>
              <a:gd name="connsiteY46" fmla="*/ 1249338 h 1381267"/>
              <a:gd name="connsiteX47" fmla="*/ 311879 w 1365148"/>
              <a:gd name="connsiteY47" fmla="*/ 1242140 h 1381267"/>
              <a:gd name="connsiteX48" fmla="*/ 314245 w 1365148"/>
              <a:gd name="connsiteY48" fmla="*/ 1242140 h 1381267"/>
              <a:gd name="connsiteX49" fmla="*/ 323908 w 1365148"/>
              <a:gd name="connsiteY49" fmla="*/ 1251704 h 1381267"/>
              <a:gd name="connsiteX50" fmla="*/ 331106 w 1365148"/>
              <a:gd name="connsiteY50" fmla="*/ 1266100 h 1381267"/>
              <a:gd name="connsiteX51" fmla="*/ 331106 w 1365148"/>
              <a:gd name="connsiteY51" fmla="*/ 1270931 h 1381267"/>
              <a:gd name="connsiteX52" fmla="*/ 379027 w 1365148"/>
              <a:gd name="connsiteY52" fmla="*/ 1292525 h 1381267"/>
              <a:gd name="connsiteX53" fmla="*/ 376660 w 1365148"/>
              <a:gd name="connsiteY53" fmla="*/ 1280496 h 1381267"/>
              <a:gd name="connsiteX54" fmla="*/ 376660 w 1365148"/>
              <a:gd name="connsiteY54" fmla="*/ 1266100 h 1381267"/>
              <a:gd name="connsiteX55" fmla="*/ 379027 w 1365148"/>
              <a:gd name="connsiteY55" fmla="*/ 1254169 h 1381267"/>
              <a:gd name="connsiteX56" fmla="*/ 381492 w 1365148"/>
              <a:gd name="connsiteY56" fmla="*/ 1242140 h 1381267"/>
              <a:gd name="connsiteX57" fmla="*/ 383858 w 1365148"/>
              <a:gd name="connsiteY57" fmla="*/ 1242140 h 1381267"/>
              <a:gd name="connsiteX58" fmla="*/ 386225 w 1365148"/>
              <a:gd name="connsiteY58" fmla="*/ 1256536 h 1381267"/>
              <a:gd name="connsiteX59" fmla="*/ 391056 w 1365148"/>
              <a:gd name="connsiteY59" fmla="*/ 1268565 h 1381267"/>
              <a:gd name="connsiteX60" fmla="*/ 398254 w 1365148"/>
              <a:gd name="connsiteY60" fmla="*/ 1282961 h 1381267"/>
              <a:gd name="connsiteX61" fmla="*/ 403086 w 1365148"/>
              <a:gd name="connsiteY61" fmla="*/ 1294892 h 1381267"/>
              <a:gd name="connsiteX62" fmla="*/ 407819 w 1365148"/>
              <a:gd name="connsiteY62" fmla="*/ 1302090 h 1381267"/>
              <a:gd name="connsiteX63" fmla="*/ 448640 w 1365148"/>
              <a:gd name="connsiteY63" fmla="*/ 1314119 h 1381267"/>
              <a:gd name="connsiteX64" fmla="*/ 441442 w 1365148"/>
              <a:gd name="connsiteY64" fmla="*/ 1292525 h 1381267"/>
              <a:gd name="connsiteX65" fmla="*/ 439076 w 1365148"/>
              <a:gd name="connsiteY65" fmla="*/ 1280496 h 1381267"/>
              <a:gd name="connsiteX66" fmla="*/ 436610 w 1365148"/>
              <a:gd name="connsiteY66" fmla="*/ 1266100 h 1381267"/>
              <a:gd name="connsiteX67" fmla="*/ 436610 w 1365148"/>
              <a:gd name="connsiteY67" fmla="*/ 1251704 h 1381267"/>
              <a:gd name="connsiteX68" fmla="*/ 439076 w 1365148"/>
              <a:gd name="connsiteY68" fmla="*/ 1246971 h 1381267"/>
              <a:gd name="connsiteX69" fmla="*/ 441442 w 1365148"/>
              <a:gd name="connsiteY69" fmla="*/ 1242140 h 1381267"/>
              <a:gd name="connsiteX70" fmla="*/ 446273 w 1365148"/>
              <a:gd name="connsiteY70" fmla="*/ 1242140 h 1381267"/>
              <a:gd name="connsiteX71" fmla="*/ 451006 w 1365148"/>
              <a:gd name="connsiteY71" fmla="*/ 1244506 h 1381267"/>
              <a:gd name="connsiteX72" fmla="*/ 458204 w 1365148"/>
              <a:gd name="connsiteY72" fmla="*/ 1251704 h 1381267"/>
              <a:gd name="connsiteX73" fmla="*/ 465402 w 1365148"/>
              <a:gd name="connsiteY73" fmla="*/ 1270931 h 1381267"/>
              <a:gd name="connsiteX74" fmla="*/ 472600 w 1365148"/>
              <a:gd name="connsiteY74" fmla="*/ 1297357 h 1381267"/>
              <a:gd name="connsiteX75" fmla="*/ 479798 w 1365148"/>
              <a:gd name="connsiteY75" fmla="*/ 1309288 h 1381267"/>
              <a:gd name="connsiteX76" fmla="*/ 489461 w 1365148"/>
              <a:gd name="connsiteY76" fmla="*/ 1318951 h 1381267"/>
              <a:gd name="connsiteX77" fmla="*/ 491828 w 1365148"/>
              <a:gd name="connsiteY77" fmla="*/ 1323684 h 1381267"/>
              <a:gd name="connsiteX78" fmla="*/ 499026 w 1365148"/>
              <a:gd name="connsiteY78" fmla="*/ 1323684 h 1381267"/>
              <a:gd name="connsiteX79" fmla="*/ 554243 w 1365148"/>
              <a:gd name="connsiteY79" fmla="*/ 1330882 h 1381267"/>
              <a:gd name="connsiteX80" fmla="*/ 535016 w 1365148"/>
              <a:gd name="connsiteY80" fmla="*/ 1297357 h 1381267"/>
              <a:gd name="connsiteX81" fmla="*/ 530184 w 1365148"/>
              <a:gd name="connsiteY81" fmla="*/ 1285327 h 1381267"/>
              <a:gd name="connsiteX82" fmla="*/ 527818 w 1365148"/>
              <a:gd name="connsiteY82" fmla="*/ 1273298 h 1381267"/>
              <a:gd name="connsiteX83" fmla="*/ 525451 w 1365148"/>
              <a:gd name="connsiteY83" fmla="*/ 1261367 h 1381267"/>
              <a:gd name="connsiteX84" fmla="*/ 525451 w 1365148"/>
              <a:gd name="connsiteY84" fmla="*/ 1249338 h 1381267"/>
              <a:gd name="connsiteX85" fmla="*/ 527818 w 1365148"/>
              <a:gd name="connsiteY85" fmla="*/ 1246971 h 1381267"/>
              <a:gd name="connsiteX86" fmla="*/ 532649 w 1365148"/>
              <a:gd name="connsiteY86" fmla="*/ 1246971 h 1381267"/>
              <a:gd name="connsiteX87" fmla="*/ 542213 w 1365148"/>
              <a:gd name="connsiteY87" fmla="*/ 1256536 h 1381267"/>
              <a:gd name="connsiteX88" fmla="*/ 551778 w 1365148"/>
              <a:gd name="connsiteY88" fmla="*/ 1268565 h 1381267"/>
              <a:gd name="connsiteX89" fmla="*/ 568639 w 1365148"/>
              <a:gd name="connsiteY89" fmla="*/ 1292525 h 1381267"/>
              <a:gd name="connsiteX90" fmla="*/ 585401 w 1365148"/>
              <a:gd name="connsiteY90" fmla="*/ 1311753 h 1381267"/>
              <a:gd name="connsiteX91" fmla="*/ 590233 w 1365148"/>
              <a:gd name="connsiteY91" fmla="*/ 1321317 h 1381267"/>
              <a:gd name="connsiteX92" fmla="*/ 597431 w 1365148"/>
              <a:gd name="connsiteY92" fmla="*/ 1333347 h 1381267"/>
              <a:gd name="connsiteX93" fmla="*/ 659747 w 1365148"/>
              <a:gd name="connsiteY93" fmla="*/ 1333347 h 1381267"/>
              <a:gd name="connsiteX94" fmla="*/ 640618 w 1365148"/>
              <a:gd name="connsiteY94" fmla="*/ 1316486 h 1381267"/>
              <a:gd name="connsiteX95" fmla="*/ 626223 w 1365148"/>
              <a:gd name="connsiteY95" fmla="*/ 1294892 h 1381267"/>
              <a:gd name="connsiteX96" fmla="*/ 619025 w 1365148"/>
              <a:gd name="connsiteY96" fmla="*/ 1285327 h 1381267"/>
              <a:gd name="connsiteX97" fmla="*/ 614193 w 1365148"/>
              <a:gd name="connsiteY97" fmla="*/ 1273298 h 1381267"/>
              <a:gd name="connsiteX98" fmla="*/ 609362 w 1365148"/>
              <a:gd name="connsiteY98" fmla="*/ 1261367 h 1381267"/>
              <a:gd name="connsiteX99" fmla="*/ 606995 w 1365148"/>
              <a:gd name="connsiteY99" fmla="*/ 1249338 h 1381267"/>
              <a:gd name="connsiteX100" fmla="*/ 609362 w 1365148"/>
              <a:gd name="connsiteY100" fmla="*/ 1246971 h 1381267"/>
              <a:gd name="connsiteX101" fmla="*/ 611827 w 1365148"/>
              <a:gd name="connsiteY101" fmla="*/ 1246971 h 1381267"/>
              <a:gd name="connsiteX102" fmla="*/ 633420 w 1365148"/>
              <a:gd name="connsiteY102" fmla="*/ 1263734 h 1381267"/>
              <a:gd name="connsiteX103" fmla="*/ 655014 w 1365148"/>
              <a:gd name="connsiteY103" fmla="*/ 1280496 h 1381267"/>
              <a:gd name="connsiteX104" fmla="*/ 674143 w 1365148"/>
              <a:gd name="connsiteY104" fmla="*/ 1299723 h 1381267"/>
              <a:gd name="connsiteX105" fmla="*/ 691004 w 1365148"/>
              <a:gd name="connsiteY105" fmla="*/ 1318951 h 1381267"/>
              <a:gd name="connsiteX106" fmla="*/ 695737 w 1365148"/>
              <a:gd name="connsiteY106" fmla="*/ 1326149 h 1381267"/>
              <a:gd name="connsiteX107" fmla="*/ 695737 w 1365148"/>
              <a:gd name="connsiteY107" fmla="*/ 1333347 h 1381267"/>
              <a:gd name="connsiteX108" fmla="*/ 734192 w 1365148"/>
              <a:gd name="connsiteY108" fmla="*/ 1328515 h 1381267"/>
              <a:gd name="connsiteX109" fmla="*/ 770182 w 1365148"/>
              <a:gd name="connsiteY109" fmla="*/ 1323684 h 1381267"/>
              <a:gd name="connsiteX110" fmla="*/ 734192 w 1365148"/>
              <a:gd name="connsiteY110" fmla="*/ 1285327 h 1381267"/>
              <a:gd name="connsiteX111" fmla="*/ 712598 w 1365148"/>
              <a:gd name="connsiteY111" fmla="*/ 1263734 h 1381267"/>
              <a:gd name="connsiteX112" fmla="*/ 705400 w 1365148"/>
              <a:gd name="connsiteY112" fmla="*/ 1251704 h 1381267"/>
              <a:gd name="connsiteX113" fmla="*/ 700569 w 1365148"/>
              <a:gd name="connsiteY113" fmla="*/ 1237308 h 1381267"/>
              <a:gd name="connsiteX114" fmla="*/ 700569 w 1365148"/>
              <a:gd name="connsiteY114" fmla="*/ 1234942 h 1381267"/>
              <a:gd name="connsiteX115" fmla="*/ 710133 w 1365148"/>
              <a:gd name="connsiteY115" fmla="*/ 1234942 h 1381267"/>
              <a:gd name="connsiteX116" fmla="*/ 717331 w 1365148"/>
              <a:gd name="connsiteY116" fmla="*/ 1237308 h 1381267"/>
              <a:gd name="connsiteX117" fmla="*/ 731727 w 1365148"/>
              <a:gd name="connsiteY117" fmla="*/ 1244506 h 1381267"/>
              <a:gd name="connsiteX118" fmla="*/ 743756 w 1365148"/>
              <a:gd name="connsiteY118" fmla="*/ 1254169 h 1381267"/>
              <a:gd name="connsiteX119" fmla="*/ 755786 w 1365148"/>
              <a:gd name="connsiteY119" fmla="*/ 1263734 h 1381267"/>
              <a:gd name="connsiteX120" fmla="*/ 782113 w 1365148"/>
              <a:gd name="connsiteY120" fmla="*/ 1290159 h 1381267"/>
              <a:gd name="connsiteX121" fmla="*/ 806073 w 1365148"/>
              <a:gd name="connsiteY121" fmla="*/ 1316486 h 1381267"/>
              <a:gd name="connsiteX122" fmla="*/ 808538 w 1365148"/>
              <a:gd name="connsiteY122" fmla="*/ 1316486 h 1381267"/>
              <a:gd name="connsiteX123" fmla="*/ 856459 w 1365148"/>
              <a:gd name="connsiteY123" fmla="*/ 1306921 h 1381267"/>
              <a:gd name="connsiteX124" fmla="*/ 834865 w 1365148"/>
              <a:gd name="connsiteY124" fmla="*/ 1290159 h 1381267"/>
              <a:gd name="connsiteX125" fmla="*/ 815736 w 1365148"/>
              <a:gd name="connsiteY125" fmla="*/ 1270931 h 1381267"/>
              <a:gd name="connsiteX126" fmla="*/ 806073 w 1365148"/>
              <a:gd name="connsiteY126" fmla="*/ 1258902 h 1381267"/>
              <a:gd name="connsiteX127" fmla="*/ 796509 w 1365148"/>
              <a:gd name="connsiteY127" fmla="*/ 1244506 h 1381267"/>
              <a:gd name="connsiteX128" fmla="*/ 789311 w 1365148"/>
              <a:gd name="connsiteY128" fmla="*/ 1230110 h 1381267"/>
              <a:gd name="connsiteX129" fmla="*/ 786944 w 1365148"/>
              <a:gd name="connsiteY129" fmla="*/ 1222912 h 1381267"/>
              <a:gd name="connsiteX130" fmla="*/ 786944 w 1365148"/>
              <a:gd name="connsiteY130" fmla="*/ 1215714 h 1381267"/>
              <a:gd name="connsiteX131" fmla="*/ 789311 w 1365148"/>
              <a:gd name="connsiteY131" fmla="*/ 1213348 h 1381267"/>
              <a:gd name="connsiteX132" fmla="*/ 791677 w 1365148"/>
              <a:gd name="connsiteY132" fmla="*/ 1213348 h 1381267"/>
              <a:gd name="connsiteX133" fmla="*/ 808538 w 1365148"/>
              <a:gd name="connsiteY133" fmla="*/ 1222912 h 1381267"/>
              <a:gd name="connsiteX134" fmla="*/ 822934 w 1365148"/>
              <a:gd name="connsiteY134" fmla="*/ 1234942 h 1381267"/>
              <a:gd name="connsiteX135" fmla="*/ 849261 w 1365148"/>
              <a:gd name="connsiteY135" fmla="*/ 1258902 h 1381267"/>
              <a:gd name="connsiteX136" fmla="*/ 894914 w 1365148"/>
              <a:gd name="connsiteY136" fmla="*/ 1294892 h 1381267"/>
              <a:gd name="connsiteX137" fmla="*/ 954864 w 1365148"/>
              <a:gd name="connsiteY137" fmla="*/ 1273298 h 1381267"/>
              <a:gd name="connsiteX138" fmla="*/ 930904 w 1365148"/>
              <a:gd name="connsiteY138" fmla="*/ 1256536 h 1381267"/>
              <a:gd name="connsiteX139" fmla="*/ 914042 w 1365148"/>
              <a:gd name="connsiteY139" fmla="*/ 1239773 h 1381267"/>
              <a:gd name="connsiteX140" fmla="*/ 897280 w 1365148"/>
              <a:gd name="connsiteY140" fmla="*/ 1220546 h 1381267"/>
              <a:gd name="connsiteX141" fmla="*/ 882884 w 1365148"/>
              <a:gd name="connsiteY141" fmla="*/ 1201318 h 1381267"/>
              <a:gd name="connsiteX142" fmla="*/ 873320 w 1365148"/>
              <a:gd name="connsiteY142" fmla="*/ 1179725 h 1381267"/>
              <a:gd name="connsiteX143" fmla="*/ 875686 w 1365148"/>
              <a:gd name="connsiteY143" fmla="*/ 1174992 h 1381267"/>
              <a:gd name="connsiteX144" fmla="*/ 880518 w 1365148"/>
              <a:gd name="connsiteY144" fmla="*/ 1172527 h 1381267"/>
              <a:gd name="connsiteX145" fmla="*/ 897280 w 1365148"/>
              <a:gd name="connsiteY145" fmla="*/ 1182190 h 1381267"/>
              <a:gd name="connsiteX146" fmla="*/ 911676 w 1365148"/>
              <a:gd name="connsiteY146" fmla="*/ 1194120 h 1381267"/>
              <a:gd name="connsiteX147" fmla="*/ 940468 w 1365148"/>
              <a:gd name="connsiteY147" fmla="*/ 1218179 h 1381267"/>
              <a:gd name="connsiteX148" fmla="*/ 959695 w 1365148"/>
              <a:gd name="connsiteY148" fmla="*/ 1234942 h 1381267"/>
              <a:gd name="connsiteX149" fmla="*/ 969260 w 1365148"/>
              <a:gd name="connsiteY149" fmla="*/ 1242140 h 1381267"/>
              <a:gd name="connsiteX150" fmla="*/ 978824 w 1365148"/>
              <a:gd name="connsiteY150" fmla="*/ 1246971 h 1381267"/>
              <a:gd name="connsiteX151" fmla="*/ 998052 w 1365148"/>
              <a:gd name="connsiteY151" fmla="*/ 1254169 h 1381267"/>
              <a:gd name="connsiteX152" fmla="*/ 1034041 w 1365148"/>
              <a:gd name="connsiteY152" fmla="*/ 1234942 h 1381267"/>
              <a:gd name="connsiteX153" fmla="*/ 1022012 w 1365148"/>
              <a:gd name="connsiteY153" fmla="*/ 1227744 h 1381267"/>
              <a:gd name="connsiteX154" fmla="*/ 1012448 w 1365148"/>
              <a:gd name="connsiteY154" fmla="*/ 1218179 h 1381267"/>
              <a:gd name="connsiteX155" fmla="*/ 983656 w 1365148"/>
              <a:gd name="connsiteY155" fmla="*/ 1189388 h 1381267"/>
              <a:gd name="connsiteX156" fmla="*/ 969260 w 1365148"/>
              <a:gd name="connsiteY156" fmla="*/ 1174992 h 1381267"/>
              <a:gd name="connsiteX157" fmla="*/ 959695 w 1365148"/>
              <a:gd name="connsiteY157" fmla="*/ 1158131 h 1381267"/>
              <a:gd name="connsiteX158" fmla="*/ 959695 w 1365148"/>
              <a:gd name="connsiteY158" fmla="*/ 1153398 h 1381267"/>
              <a:gd name="connsiteX159" fmla="*/ 962062 w 1365148"/>
              <a:gd name="connsiteY159" fmla="*/ 1150933 h 1381267"/>
              <a:gd name="connsiteX160" fmla="*/ 981289 w 1365148"/>
              <a:gd name="connsiteY160" fmla="*/ 1150933 h 1381267"/>
              <a:gd name="connsiteX161" fmla="*/ 988487 w 1365148"/>
              <a:gd name="connsiteY161" fmla="*/ 1155764 h 1381267"/>
              <a:gd name="connsiteX162" fmla="*/ 998052 w 1365148"/>
              <a:gd name="connsiteY162" fmla="*/ 1160596 h 1381267"/>
              <a:gd name="connsiteX163" fmla="*/ 1014814 w 1365148"/>
              <a:gd name="connsiteY163" fmla="*/ 1172527 h 1381267"/>
              <a:gd name="connsiteX164" fmla="*/ 1029210 w 1365148"/>
              <a:gd name="connsiteY164" fmla="*/ 1184556 h 1381267"/>
              <a:gd name="connsiteX165" fmla="*/ 1046071 w 1365148"/>
              <a:gd name="connsiteY165" fmla="*/ 1198952 h 1381267"/>
              <a:gd name="connsiteX166" fmla="*/ 1055635 w 1365148"/>
              <a:gd name="connsiteY166" fmla="*/ 1206150 h 1381267"/>
              <a:gd name="connsiteX167" fmla="*/ 1067665 w 1365148"/>
              <a:gd name="connsiteY167" fmla="*/ 1208516 h 1381267"/>
              <a:gd name="connsiteX168" fmla="*/ 1074863 w 1365148"/>
              <a:gd name="connsiteY168" fmla="*/ 1208516 h 1381267"/>
              <a:gd name="connsiteX169" fmla="*/ 1103655 w 1365148"/>
              <a:gd name="connsiteY169" fmla="*/ 1186922 h 1381267"/>
              <a:gd name="connsiteX170" fmla="*/ 1129981 w 1365148"/>
              <a:gd name="connsiteY170" fmla="*/ 1165329 h 1381267"/>
              <a:gd name="connsiteX171" fmla="*/ 1118050 w 1365148"/>
              <a:gd name="connsiteY171" fmla="*/ 1162962 h 1381267"/>
              <a:gd name="connsiteX172" fmla="*/ 1106021 w 1365148"/>
              <a:gd name="connsiteY172" fmla="*/ 1158131 h 1381267"/>
              <a:gd name="connsiteX173" fmla="*/ 1086794 w 1365148"/>
              <a:gd name="connsiteY173" fmla="*/ 1148566 h 1381267"/>
              <a:gd name="connsiteX174" fmla="*/ 1070031 w 1365148"/>
              <a:gd name="connsiteY174" fmla="*/ 1141368 h 1381267"/>
              <a:gd name="connsiteX175" fmla="*/ 1053269 w 1365148"/>
              <a:gd name="connsiteY175" fmla="*/ 1129339 h 1381267"/>
              <a:gd name="connsiteX176" fmla="*/ 1038873 w 1365148"/>
              <a:gd name="connsiteY176" fmla="*/ 1114943 h 1381267"/>
              <a:gd name="connsiteX177" fmla="*/ 1031675 w 1365148"/>
              <a:gd name="connsiteY177" fmla="*/ 1105379 h 1381267"/>
              <a:gd name="connsiteX178" fmla="*/ 1029210 w 1365148"/>
              <a:gd name="connsiteY178" fmla="*/ 1098181 h 1381267"/>
              <a:gd name="connsiteX179" fmla="*/ 1031675 w 1365148"/>
              <a:gd name="connsiteY179" fmla="*/ 1093349 h 1381267"/>
              <a:gd name="connsiteX180" fmla="*/ 1036408 w 1365148"/>
              <a:gd name="connsiteY180" fmla="*/ 1090983 h 1381267"/>
              <a:gd name="connsiteX181" fmla="*/ 1053269 w 1365148"/>
              <a:gd name="connsiteY181" fmla="*/ 1090983 h 1381267"/>
              <a:gd name="connsiteX182" fmla="*/ 1067665 w 1365148"/>
              <a:gd name="connsiteY182" fmla="*/ 1098181 h 1381267"/>
              <a:gd name="connsiteX183" fmla="*/ 1084427 w 1365148"/>
              <a:gd name="connsiteY183" fmla="*/ 1107745 h 1381267"/>
              <a:gd name="connsiteX184" fmla="*/ 1101190 w 1365148"/>
              <a:gd name="connsiteY184" fmla="*/ 1114943 h 1381267"/>
              <a:gd name="connsiteX185" fmla="*/ 1120417 w 1365148"/>
              <a:gd name="connsiteY185" fmla="*/ 1119774 h 1381267"/>
              <a:gd name="connsiteX186" fmla="*/ 1129981 w 1365148"/>
              <a:gd name="connsiteY186" fmla="*/ 1122141 h 1381267"/>
              <a:gd name="connsiteX187" fmla="*/ 1142011 w 1365148"/>
              <a:gd name="connsiteY187" fmla="*/ 1122141 h 1381267"/>
              <a:gd name="connsiteX188" fmla="*/ 1154040 w 1365148"/>
              <a:gd name="connsiteY188" fmla="*/ 1124606 h 1381267"/>
              <a:gd name="connsiteX189" fmla="*/ 1165971 w 1365148"/>
              <a:gd name="connsiteY189" fmla="*/ 1129339 h 1381267"/>
              <a:gd name="connsiteX190" fmla="*/ 1187565 w 1365148"/>
              <a:gd name="connsiteY190" fmla="*/ 1105379 h 1381267"/>
              <a:gd name="connsiteX191" fmla="*/ 1182832 w 1365148"/>
              <a:gd name="connsiteY191" fmla="*/ 1103012 h 1381267"/>
              <a:gd name="connsiteX192" fmla="*/ 1158773 w 1365148"/>
              <a:gd name="connsiteY192" fmla="*/ 1086151 h 1381267"/>
              <a:gd name="connsiteX193" fmla="*/ 1132446 w 1365148"/>
              <a:gd name="connsiteY193" fmla="*/ 1071755 h 1381267"/>
              <a:gd name="connsiteX194" fmla="*/ 1110853 w 1365148"/>
              <a:gd name="connsiteY194" fmla="*/ 1062191 h 1381267"/>
              <a:gd name="connsiteX195" fmla="*/ 1101190 w 1365148"/>
              <a:gd name="connsiteY195" fmla="*/ 1054993 h 1381267"/>
              <a:gd name="connsiteX196" fmla="*/ 1091625 w 1365148"/>
              <a:gd name="connsiteY196" fmla="*/ 1050161 h 1381267"/>
              <a:gd name="connsiteX197" fmla="*/ 1089259 w 1365148"/>
              <a:gd name="connsiteY197" fmla="*/ 1047795 h 1381267"/>
              <a:gd name="connsiteX198" fmla="*/ 1091625 w 1365148"/>
              <a:gd name="connsiteY198" fmla="*/ 1042963 h 1381267"/>
              <a:gd name="connsiteX199" fmla="*/ 1093992 w 1365148"/>
              <a:gd name="connsiteY199" fmla="*/ 1040597 h 1381267"/>
              <a:gd name="connsiteX200" fmla="*/ 1122784 w 1365148"/>
              <a:gd name="connsiteY200" fmla="*/ 1040597 h 1381267"/>
              <a:gd name="connsiteX201" fmla="*/ 1154040 w 1365148"/>
              <a:gd name="connsiteY201" fmla="*/ 1047795 h 1381267"/>
              <a:gd name="connsiteX202" fmla="*/ 1180367 w 1365148"/>
              <a:gd name="connsiteY202" fmla="*/ 1059824 h 1381267"/>
              <a:gd name="connsiteX203" fmla="*/ 1192397 w 1365148"/>
              <a:gd name="connsiteY203" fmla="*/ 1069389 h 1381267"/>
              <a:gd name="connsiteX204" fmla="*/ 1204426 w 1365148"/>
              <a:gd name="connsiteY204" fmla="*/ 1076587 h 1381267"/>
              <a:gd name="connsiteX205" fmla="*/ 1206792 w 1365148"/>
              <a:gd name="connsiteY205" fmla="*/ 1078953 h 1381267"/>
              <a:gd name="connsiteX206" fmla="*/ 1211624 w 1365148"/>
              <a:gd name="connsiteY206" fmla="*/ 1071755 h 1381267"/>
              <a:gd name="connsiteX207" fmla="*/ 1237951 w 1365148"/>
              <a:gd name="connsiteY207" fmla="*/ 1031033 h 1381267"/>
              <a:gd name="connsiteX208" fmla="*/ 1213990 w 1365148"/>
              <a:gd name="connsiteY208" fmla="*/ 1023835 h 1381267"/>
              <a:gd name="connsiteX209" fmla="*/ 1194763 w 1365148"/>
              <a:gd name="connsiteY209" fmla="*/ 1014172 h 1381267"/>
              <a:gd name="connsiteX210" fmla="*/ 1173169 w 1365148"/>
              <a:gd name="connsiteY210" fmla="*/ 999776 h 1381267"/>
              <a:gd name="connsiteX211" fmla="*/ 1165971 w 1365148"/>
              <a:gd name="connsiteY211" fmla="*/ 990211 h 1381267"/>
              <a:gd name="connsiteX212" fmla="*/ 1163605 w 1365148"/>
              <a:gd name="connsiteY212" fmla="*/ 985380 h 1381267"/>
              <a:gd name="connsiteX213" fmla="*/ 1163605 w 1365148"/>
              <a:gd name="connsiteY213" fmla="*/ 980647 h 1381267"/>
              <a:gd name="connsiteX214" fmla="*/ 1165971 w 1365148"/>
              <a:gd name="connsiteY214" fmla="*/ 975815 h 1381267"/>
              <a:gd name="connsiteX215" fmla="*/ 1168436 w 1365148"/>
              <a:gd name="connsiteY215" fmla="*/ 973449 h 1381267"/>
              <a:gd name="connsiteX216" fmla="*/ 1178001 w 1365148"/>
              <a:gd name="connsiteY216" fmla="*/ 973449 h 1381267"/>
              <a:gd name="connsiteX217" fmla="*/ 1194763 w 1365148"/>
              <a:gd name="connsiteY217" fmla="*/ 978182 h 1381267"/>
              <a:gd name="connsiteX218" fmla="*/ 1226020 w 1365148"/>
              <a:gd name="connsiteY218" fmla="*/ 987845 h 1381267"/>
              <a:gd name="connsiteX219" fmla="*/ 1257178 w 1365148"/>
              <a:gd name="connsiteY219" fmla="*/ 992578 h 1381267"/>
              <a:gd name="connsiteX220" fmla="*/ 1273941 w 1365148"/>
              <a:gd name="connsiteY220" fmla="*/ 954222 h 1381267"/>
              <a:gd name="connsiteX221" fmla="*/ 1242782 w 1365148"/>
              <a:gd name="connsiteY221" fmla="*/ 944657 h 1381267"/>
              <a:gd name="connsiteX222" fmla="*/ 1201961 w 1365148"/>
              <a:gd name="connsiteY222" fmla="*/ 930261 h 1381267"/>
              <a:gd name="connsiteX223" fmla="*/ 1185199 w 1365148"/>
              <a:gd name="connsiteY223" fmla="*/ 920598 h 1381267"/>
              <a:gd name="connsiteX224" fmla="*/ 1168436 w 1365148"/>
              <a:gd name="connsiteY224" fmla="*/ 911034 h 1381267"/>
              <a:gd name="connsiteX225" fmla="*/ 1165971 w 1365148"/>
              <a:gd name="connsiteY225" fmla="*/ 908667 h 1381267"/>
              <a:gd name="connsiteX226" fmla="*/ 1165971 w 1365148"/>
              <a:gd name="connsiteY226" fmla="*/ 906202 h 1381267"/>
              <a:gd name="connsiteX227" fmla="*/ 1168436 w 1365148"/>
              <a:gd name="connsiteY227" fmla="*/ 903836 h 1381267"/>
              <a:gd name="connsiteX228" fmla="*/ 1190030 w 1365148"/>
              <a:gd name="connsiteY228" fmla="*/ 901470 h 1381267"/>
              <a:gd name="connsiteX229" fmla="*/ 1211624 w 1365148"/>
              <a:gd name="connsiteY229" fmla="*/ 901470 h 1381267"/>
              <a:gd name="connsiteX230" fmla="*/ 1230753 w 1365148"/>
              <a:gd name="connsiteY230" fmla="*/ 906202 h 1381267"/>
              <a:gd name="connsiteX231" fmla="*/ 1249980 w 1365148"/>
              <a:gd name="connsiteY231" fmla="*/ 911034 h 1381267"/>
              <a:gd name="connsiteX232" fmla="*/ 1269208 w 1365148"/>
              <a:gd name="connsiteY232" fmla="*/ 913400 h 1381267"/>
              <a:gd name="connsiteX233" fmla="*/ 1285970 w 1365148"/>
              <a:gd name="connsiteY233" fmla="*/ 918232 h 1381267"/>
              <a:gd name="connsiteX234" fmla="*/ 1300366 w 1365148"/>
              <a:gd name="connsiteY234" fmla="*/ 872678 h 1381267"/>
              <a:gd name="connsiteX235" fmla="*/ 1271574 w 1365148"/>
              <a:gd name="connsiteY235" fmla="*/ 875044 h 1381267"/>
              <a:gd name="connsiteX236" fmla="*/ 1245149 w 1365148"/>
              <a:gd name="connsiteY236" fmla="*/ 877411 h 1381267"/>
              <a:gd name="connsiteX237" fmla="*/ 1230753 w 1365148"/>
              <a:gd name="connsiteY237" fmla="*/ 875044 h 1381267"/>
              <a:gd name="connsiteX238" fmla="*/ 1216357 w 1365148"/>
              <a:gd name="connsiteY238" fmla="*/ 870213 h 1381267"/>
              <a:gd name="connsiteX239" fmla="*/ 1190030 w 1365148"/>
              <a:gd name="connsiteY239" fmla="*/ 860648 h 1381267"/>
              <a:gd name="connsiteX240" fmla="*/ 1187565 w 1365148"/>
              <a:gd name="connsiteY240" fmla="*/ 858282 h 1381267"/>
              <a:gd name="connsiteX241" fmla="*/ 1187565 w 1365148"/>
              <a:gd name="connsiteY241" fmla="*/ 855817 h 1381267"/>
              <a:gd name="connsiteX242" fmla="*/ 1190030 w 1365148"/>
              <a:gd name="connsiteY242" fmla="*/ 853450 h 1381267"/>
              <a:gd name="connsiteX243" fmla="*/ 1192397 w 1365148"/>
              <a:gd name="connsiteY243" fmla="*/ 853450 h 1381267"/>
              <a:gd name="connsiteX244" fmla="*/ 1209159 w 1365148"/>
              <a:gd name="connsiteY244" fmla="*/ 851084 h 1381267"/>
              <a:gd name="connsiteX245" fmla="*/ 1223555 w 1365148"/>
              <a:gd name="connsiteY245" fmla="*/ 848619 h 1381267"/>
              <a:gd name="connsiteX246" fmla="*/ 1254812 w 1365148"/>
              <a:gd name="connsiteY246" fmla="*/ 841421 h 1381267"/>
              <a:gd name="connsiteX247" fmla="*/ 1281139 w 1365148"/>
              <a:gd name="connsiteY247" fmla="*/ 836688 h 1381267"/>
              <a:gd name="connsiteX248" fmla="*/ 1295535 w 1365148"/>
              <a:gd name="connsiteY248" fmla="*/ 834223 h 1381267"/>
              <a:gd name="connsiteX249" fmla="*/ 1307564 w 1365148"/>
              <a:gd name="connsiteY249" fmla="*/ 834223 h 1381267"/>
              <a:gd name="connsiteX250" fmla="*/ 1317128 w 1365148"/>
              <a:gd name="connsiteY250" fmla="*/ 786302 h 1381267"/>
              <a:gd name="connsiteX251" fmla="*/ 1300366 w 1365148"/>
              <a:gd name="connsiteY251" fmla="*/ 786302 h 1381267"/>
              <a:gd name="connsiteX252" fmla="*/ 1262010 w 1365148"/>
              <a:gd name="connsiteY252" fmla="*/ 788669 h 1381267"/>
              <a:gd name="connsiteX253" fmla="*/ 1226020 w 1365148"/>
              <a:gd name="connsiteY253" fmla="*/ 791035 h 1381267"/>
              <a:gd name="connsiteX254" fmla="*/ 1209159 w 1365148"/>
              <a:gd name="connsiteY254" fmla="*/ 788669 h 1381267"/>
              <a:gd name="connsiteX255" fmla="*/ 1192397 w 1365148"/>
              <a:gd name="connsiteY255" fmla="*/ 783837 h 1381267"/>
              <a:gd name="connsiteX256" fmla="*/ 1190030 w 1365148"/>
              <a:gd name="connsiteY256" fmla="*/ 781471 h 1381267"/>
              <a:gd name="connsiteX257" fmla="*/ 1192397 w 1365148"/>
              <a:gd name="connsiteY257" fmla="*/ 779104 h 1381267"/>
              <a:gd name="connsiteX258" fmla="*/ 1211624 w 1365148"/>
              <a:gd name="connsiteY258" fmla="*/ 771906 h 1381267"/>
              <a:gd name="connsiteX259" fmla="*/ 1230753 w 1365148"/>
              <a:gd name="connsiteY259" fmla="*/ 764708 h 1381267"/>
              <a:gd name="connsiteX260" fmla="*/ 1273941 w 1365148"/>
              <a:gd name="connsiteY260" fmla="*/ 757510 h 1381267"/>
              <a:gd name="connsiteX261" fmla="*/ 1295535 w 1365148"/>
              <a:gd name="connsiteY261" fmla="*/ 752679 h 1381267"/>
              <a:gd name="connsiteX262" fmla="*/ 1319594 w 1365148"/>
              <a:gd name="connsiteY262" fmla="*/ 752679 h 1381267"/>
              <a:gd name="connsiteX263" fmla="*/ 1321960 w 1365148"/>
              <a:gd name="connsiteY263" fmla="*/ 702293 h 1381267"/>
              <a:gd name="connsiteX264" fmla="*/ 1295535 w 1365148"/>
              <a:gd name="connsiteY264" fmla="*/ 709491 h 1381267"/>
              <a:gd name="connsiteX265" fmla="*/ 1271574 w 1365148"/>
              <a:gd name="connsiteY265" fmla="*/ 716689 h 1381267"/>
              <a:gd name="connsiteX266" fmla="*/ 1247614 w 1365148"/>
              <a:gd name="connsiteY266" fmla="*/ 721521 h 1381267"/>
              <a:gd name="connsiteX267" fmla="*/ 1221188 w 1365148"/>
              <a:gd name="connsiteY267" fmla="*/ 719056 h 1381267"/>
              <a:gd name="connsiteX268" fmla="*/ 1218822 w 1365148"/>
              <a:gd name="connsiteY268" fmla="*/ 716689 h 1381267"/>
              <a:gd name="connsiteX269" fmla="*/ 1216357 w 1365148"/>
              <a:gd name="connsiteY269" fmla="*/ 714323 h 1381267"/>
              <a:gd name="connsiteX270" fmla="*/ 1216357 w 1365148"/>
              <a:gd name="connsiteY270" fmla="*/ 711858 h 1381267"/>
              <a:gd name="connsiteX271" fmla="*/ 1218822 w 1365148"/>
              <a:gd name="connsiteY271" fmla="*/ 707125 h 1381267"/>
              <a:gd name="connsiteX272" fmla="*/ 1230753 w 1365148"/>
              <a:gd name="connsiteY272" fmla="*/ 699927 h 1381267"/>
              <a:gd name="connsiteX273" fmla="*/ 1245149 w 1365148"/>
              <a:gd name="connsiteY273" fmla="*/ 692729 h 1381267"/>
              <a:gd name="connsiteX274" fmla="*/ 1271574 w 1365148"/>
              <a:gd name="connsiteY274" fmla="*/ 680699 h 1381267"/>
              <a:gd name="connsiteX275" fmla="*/ 1319594 w 1365148"/>
              <a:gd name="connsiteY275" fmla="*/ 661472 h 1381267"/>
              <a:gd name="connsiteX276" fmla="*/ 1314762 w 1365148"/>
              <a:gd name="connsiteY276" fmla="*/ 623116 h 1381267"/>
              <a:gd name="connsiteX277" fmla="*/ 1298000 w 1365148"/>
              <a:gd name="connsiteY277" fmla="*/ 632680 h 1381267"/>
              <a:gd name="connsiteX278" fmla="*/ 1281139 w 1365148"/>
              <a:gd name="connsiteY278" fmla="*/ 639878 h 1381267"/>
              <a:gd name="connsiteX279" fmla="*/ 1252347 w 1365148"/>
              <a:gd name="connsiteY279" fmla="*/ 647076 h 1381267"/>
              <a:gd name="connsiteX280" fmla="*/ 1237951 w 1365148"/>
              <a:gd name="connsiteY280" fmla="*/ 649541 h 1381267"/>
              <a:gd name="connsiteX281" fmla="*/ 1223555 w 1365148"/>
              <a:gd name="connsiteY281" fmla="*/ 647076 h 1381267"/>
              <a:gd name="connsiteX282" fmla="*/ 1221188 w 1365148"/>
              <a:gd name="connsiteY282" fmla="*/ 644710 h 1381267"/>
              <a:gd name="connsiteX283" fmla="*/ 1221188 w 1365148"/>
              <a:gd name="connsiteY283" fmla="*/ 639878 h 1381267"/>
              <a:gd name="connsiteX284" fmla="*/ 1230753 w 1365148"/>
              <a:gd name="connsiteY284" fmla="*/ 632680 h 1381267"/>
              <a:gd name="connsiteX285" fmla="*/ 1242782 w 1365148"/>
              <a:gd name="connsiteY285" fmla="*/ 623116 h 1381267"/>
              <a:gd name="connsiteX286" fmla="*/ 1269208 w 1365148"/>
              <a:gd name="connsiteY286" fmla="*/ 608720 h 1381267"/>
              <a:gd name="connsiteX287" fmla="*/ 1288337 w 1365148"/>
              <a:gd name="connsiteY287" fmla="*/ 594324 h 1381267"/>
              <a:gd name="connsiteX288" fmla="*/ 1298000 w 1365148"/>
              <a:gd name="connsiteY288" fmla="*/ 589493 h 1381267"/>
              <a:gd name="connsiteX289" fmla="*/ 1307564 w 1365148"/>
              <a:gd name="connsiteY289" fmla="*/ 584760 h 1381267"/>
              <a:gd name="connsiteX290" fmla="*/ 1298000 w 1365148"/>
              <a:gd name="connsiteY290" fmla="*/ 543938 h 1381267"/>
              <a:gd name="connsiteX291" fmla="*/ 1285970 w 1365148"/>
              <a:gd name="connsiteY291" fmla="*/ 558334 h 1381267"/>
              <a:gd name="connsiteX292" fmla="*/ 1271574 w 1365148"/>
              <a:gd name="connsiteY292" fmla="*/ 570364 h 1381267"/>
              <a:gd name="connsiteX293" fmla="*/ 1262010 w 1365148"/>
              <a:gd name="connsiteY293" fmla="*/ 577562 h 1381267"/>
              <a:gd name="connsiteX294" fmla="*/ 1252347 w 1365148"/>
              <a:gd name="connsiteY294" fmla="*/ 584760 h 1381267"/>
              <a:gd name="connsiteX295" fmla="*/ 1240416 w 1365148"/>
              <a:gd name="connsiteY295" fmla="*/ 589493 h 1381267"/>
              <a:gd name="connsiteX296" fmla="*/ 1235584 w 1365148"/>
              <a:gd name="connsiteY296" fmla="*/ 589493 h 1381267"/>
              <a:gd name="connsiteX297" fmla="*/ 1230753 w 1365148"/>
              <a:gd name="connsiteY297" fmla="*/ 587126 h 1381267"/>
              <a:gd name="connsiteX298" fmla="*/ 1226020 w 1365148"/>
              <a:gd name="connsiteY298" fmla="*/ 582393 h 1381267"/>
              <a:gd name="connsiteX299" fmla="*/ 1226020 w 1365148"/>
              <a:gd name="connsiteY299" fmla="*/ 577562 h 1381267"/>
              <a:gd name="connsiteX300" fmla="*/ 1228386 w 1365148"/>
              <a:gd name="connsiteY300" fmla="*/ 572730 h 1381267"/>
              <a:gd name="connsiteX301" fmla="*/ 1230753 w 1365148"/>
              <a:gd name="connsiteY301" fmla="*/ 567997 h 1381267"/>
              <a:gd name="connsiteX302" fmla="*/ 1237951 w 1365148"/>
              <a:gd name="connsiteY302" fmla="*/ 558334 h 1381267"/>
              <a:gd name="connsiteX303" fmla="*/ 1245149 w 1365148"/>
              <a:gd name="connsiteY303" fmla="*/ 551136 h 1381267"/>
              <a:gd name="connsiteX304" fmla="*/ 1266743 w 1365148"/>
              <a:gd name="connsiteY304" fmla="*/ 532008 h 1381267"/>
              <a:gd name="connsiteX305" fmla="*/ 1276406 w 1365148"/>
              <a:gd name="connsiteY305" fmla="*/ 519978 h 1381267"/>
              <a:gd name="connsiteX306" fmla="*/ 1281139 w 1365148"/>
              <a:gd name="connsiteY306" fmla="*/ 517612 h 1381267"/>
              <a:gd name="connsiteX307" fmla="*/ 1288337 w 1365148"/>
              <a:gd name="connsiteY307" fmla="*/ 515147 h 1381267"/>
              <a:gd name="connsiteX308" fmla="*/ 1271574 w 1365148"/>
              <a:gd name="connsiteY308" fmla="*/ 474424 h 1381267"/>
              <a:gd name="connsiteX309" fmla="*/ 1264376 w 1365148"/>
              <a:gd name="connsiteY309" fmla="*/ 481622 h 1381267"/>
              <a:gd name="connsiteX310" fmla="*/ 1249980 w 1365148"/>
              <a:gd name="connsiteY310" fmla="*/ 491186 h 1381267"/>
              <a:gd name="connsiteX311" fmla="*/ 1237951 w 1365148"/>
              <a:gd name="connsiteY311" fmla="*/ 500751 h 1381267"/>
              <a:gd name="connsiteX312" fmla="*/ 1230753 w 1365148"/>
              <a:gd name="connsiteY312" fmla="*/ 505582 h 1381267"/>
              <a:gd name="connsiteX313" fmla="*/ 1226020 w 1365148"/>
              <a:gd name="connsiteY313" fmla="*/ 507949 h 1381267"/>
              <a:gd name="connsiteX314" fmla="*/ 1218822 w 1365148"/>
              <a:gd name="connsiteY314" fmla="*/ 505582 h 1381267"/>
              <a:gd name="connsiteX315" fmla="*/ 1216357 w 1365148"/>
              <a:gd name="connsiteY315" fmla="*/ 500751 h 1381267"/>
              <a:gd name="connsiteX316" fmla="*/ 1213990 w 1365148"/>
              <a:gd name="connsiteY316" fmla="*/ 496018 h 1381267"/>
              <a:gd name="connsiteX317" fmla="*/ 1213990 w 1365148"/>
              <a:gd name="connsiteY317" fmla="*/ 488820 h 1381267"/>
              <a:gd name="connsiteX318" fmla="*/ 1218822 w 1365148"/>
              <a:gd name="connsiteY318" fmla="*/ 479157 h 1381267"/>
              <a:gd name="connsiteX319" fmla="*/ 1226020 w 1365148"/>
              <a:gd name="connsiteY319" fmla="*/ 469592 h 1381267"/>
              <a:gd name="connsiteX320" fmla="*/ 1235584 w 1365148"/>
              <a:gd name="connsiteY320" fmla="*/ 460028 h 1381267"/>
              <a:gd name="connsiteX321" fmla="*/ 1245149 w 1365148"/>
              <a:gd name="connsiteY321" fmla="*/ 452830 h 1381267"/>
              <a:gd name="connsiteX322" fmla="*/ 1252347 w 1365148"/>
              <a:gd name="connsiteY322" fmla="*/ 450365 h 1381267"/>
              <a:gd name="connsiteX323" fmla="*/ 1259545 w 1365148"/>
              <a:gd name="connsiteY323" fmla="*/ 447999 h 1381267"/>
              <a:gd name="connsiteX324" fmla="*/ 1245149 w 1365148"/>
              <a:gd name="connsiteY324" fmla="*/ 421573 h 1381267"/>
              <a:gd name="connsiteX325" fmla="*/ 1235584 w 1365148"/>
              <a:gd name="connsiteY325" fmla="*/ 428771 h 1381267"/>
              <a:gd name="connsiteX326" fmla="*/ 1226020 w 1365148"/>
              <a:gd name="connsiteY326" fmla="*/ 431236 h 1381267"/>
              <a:gd name="connsiteX327" fmla="*/ 1216357 w 1365148"/>
              <a:gd name="connsiteY327" fmla="*/ 433603 h 1381267"/>
              <a:gd name="connsiteX328" fmla="*/ 1211624 w 1365148"/>
              <a:gd name="connsiteY328" fmla="*/ 431236 h 1381267"/>
              <a:gd name="connsiteX329" fmla="*/ 1206792 w 1365148"/>
              <a:gd name="connsiteY329" fmla="*/ 428771 h 1381267"/>
              <a:gd name="connsiteX330" fmla="*/ 1204426 w 1365148"/>
              <a:gd name="connsiteY330" fmla="*/ 419207 h 1381267"/>
              <a:gd name="connsiteX331" fmla="*/ 1204426 w 1365148"/>
              <a:gd name="connsiteY331" fmla="*/ 412009 h 1381267"/>
              <a:gd name="connsiteX332" fmla="*/ 1209159 w 1365148"/>
              <a:gd name="connsiteY332" fmla="*/ 407177 h 1381267"/>
              <a:gd name="connsiteX333" fmla="*/ 1216357 w 1365148"/>
              <a:gd name="connsiteY333" fmla="*/ 399979 h 1381267"/>
              <a:gd name="connsiteX334" fmla="*/ 1226020 w 1365148"/>
              <a:gd name="connsiteY334" fmla="*/ 390415 h 1381267"/>
              <a:gd name="connsiteX335" fmla="*/ 1211624 w 1365148"/>
              <a:gd name="connsiteY335" fmla="*/ 368821 h 1381267"/>
              <a:gd name="connsiteX336" fmla="*/ 1206792 w 1365148"/>
              <a:gd name="connsiteY336" fmla="*/ 373653 h 1381267"/>
              <a:gd name="connsiteX337" fmla="*/ 1197228 w 1365148"/>
              <a:gd name="connsiteY337" fmla="*/ 378386 h 1381267"/>
              <a:gd name="connsiteX338" fmla="*/ 1180367 w 1365148"/>
              <a:gd name="connsiteY338" fmla="*/ 378386 h 1381267"/>
              <a:gd name="connsiteX339" fmla="*/ 1175634 w 1365148"/>
              <a:gd name="connsiteY339" fmla="*/ 376019 h 1381267"/>
              <a:gd name="connsiteX340" fmla="*/ 1173169 w 1365148"/>
              <a:gd name="connsiteY340" fmla="*/ 371188 h 1381267"/>
              <a:gd name="connsiteX341" fmla="*/ 1175634 w 1365148"/>
              <a:gd name="connsiteY341" fmla="*/ 361623 h 1381267"/>
              <a:gd name="connsiteX342" fmla="*/ 1178001 w 1365148"/>
              <a:gd name="connsiteY342" fmla="*/ 354425 h 1381267"/>
              <a:gd name="connsiteX343" fmla="*/ 1190030 w 1365148"/>
              <a:gd name="connsiteY343" fmla="*/ 342396 h 1381267"/>
              <a:gd name="connsiteX344" fmla="*/ 1192397 w 1365148"/>
              <a:gd name="connsiteY344" fmla="*/ 337663 h 1381267"/>
              <a:gd name="connsiteX345" fmla="*/ 1173169 w 1365148"/>
              <a:gd name="connsiteY345" fmla="*/ 313604 h 1381267"/>
              <a:gd name="connsiteX346" fmla="*/ 1163605 w 1365148"/>
              <a:gd name="connsiteY346" fmla="*/ 318436 h 1381267"/>
              <a:gd name="connsiteX347" fmla="*/ 1154040 w 1365148"/>
              <a:gd name="connsiteY347" fmla="*/ 325633 h 1381267"/>
              <a:gd name="connsiteX348" fmla="*/ 1142011 w 1365148"/>
              <a:gd name="connsiteY348" fmla="*/ 325633 h 1381267"/>
              <a:gd name="connsiteX349" fmla="*/ 1139644 w 1365148"/>
              <a:gd name="connsiteY349" fmla="*/ 320802 h 1381267"/>
              <a:gd name="connsiteX350" fmla="*/ 1137179 w 1365148"/>
              <a:gd name="connsiteY350" fmla="*/ 313604 h 1381267"/>
              <a:gd name="connsiteX351" fmla="*/ 1142011 w 1365148"/>
              <a:gd name="connsiteY351" fmla="*/ 306406 h 1381267"/>
              <a:gd name="connsiteX352" fmla="*/ 1146842 w 1365148"/>
              <a:gd name="connsiteY352" fmla="*/ 299208 h 1381267"/>
              <a:gd name="connsiteX353" fmla="*/ 1156407 w 1365148"/>
              <a:gd name="connsiteY353" fmla="*/ 292010 h 1381267"/>
              <a:gd name="connsiteX354" fmla="*/ 1144377 w 1365148"/>
              <a:gd name="connsiteY354" fmla="*/ 277614 h 1381267"/>
              <a:gd name="connsiteX355" fmla="*/ 1137179 w 1365148"/>
              <a:gd name="connsiteY355" fmla="*/ 282446 h 1381267"/>
              <a:gd name="connsiteX356" fmla="*/ 1129981 w 1365148"/>
              <a:gd name="connsiteY356" fmla="*/ 287277 h 1381267"/>
              <a:gd name="connsiteX357" fmla="*/ 1120417 w 1365148"/>
              <a:gd name="connsiteY357" fmla="*/ 287277 h 1381267"/>
              <a:gd name="connsiteX358" fmla="*/ 1115586 w 1365148"/>
              <a:gd name="connsiteY358" fmla="*/ 284812 h 1381267"/>
              <a:gd name="connsiteX359" fmla="*/ 1110853 w 1365148"/>
              <a:gd name="connsiteY359" fmla="*/ 284812 h 1381267"/>
              <a:gd name="connsiteX360" fmla="*/ 1110853 w 1365148"/>
              <a:gd name="connsiteY360" fmla="*/ 280079 h 1381267"/>
              <a:gd name="connsiteX361" fmla="*/ 1113219 w 1365148"/>
              <a:gd name="connsiteY361" fmla="*/ 277614 h 1381267"/>
              <a:gd name="connsiteX362" fmla="*/ 1113219 w 1365148"/>
              <a:gd name="connsiteY362" fmla="*/ 270416 h 1381267"/>
              <a:gd name="connsiteX363" fmla="*/ 1120417 w 1365148"/>
              <a:gd name="connsiteY363" fmla="*/ 263218 h 1381267"/>
              <a:gd name="connsiteX364" fmla="*/ 1125248 w 1365148"/>
              <a:gd name="connsiteY364" fmla="*/ 258485 h 1381267"/>
              <a:gd name="connsiteX365" fmla="*/ 1098823 w 1365148"/>
              <a:gd name="connsiteY365" fmla="*/ 234427 h 1381267"/>
              <a:gd name="connsiteX366" fmla="*/ 1072398 w 1365148"/>
              <a:gd name="connsiteY366" fmla="*/ 212833 h 1381267"/>
              <a:gd name="connsiteX367" fmla="*/ 1046071 w 1365148"/>
              <a:gd name="connsiteY367" fmla="*/ 191239 h 1381267"/>
              <a:gd name="connsiteX368" fmla="*/ 1017279 w 1365148"/>
              <a:gd name="connsiteY368" fmla="*/ 169645 h 1381267"/>
              <a:gd name="connsiteX369" fmla="*/ 981289 w 1365148"/>
              <a:gd name="connsiteY369" fmla="*/ 148051 h 1381267"/>
              <a:gd name="connsiteX370" fmla="*/ 942834 w 1365148"/>
              <a:gd name="connsiteY370" fmla="*/ 128922 h 1381267"/>
              <a:gd name="connsiteX371" fmla="*/ 904478 w 1365148"/>
              <a:gd name="connsiteY371" fmla="*/ 109695 h 1381267"/>
              <a:gd name="connsiteX372" fmla="*/ 866122 w 1365148"/>
              <a:gd name="connsiteY372" fmla="*/ 92933 h 1381267"/>
              <a:gd name="connsiteX373" fmla="*/ 825300 w 1365148"/>
              <a:gd name="connsiteY373" fmla="*/ 78537 h 1381267"/>
              <a:gd name="connsiteX374" fmla="*/ 784479 w 1365148"/>
              <a:gd name="connsiteY374" fmla="*/ 68874 h 1381267"/>
              <a:gd name="connsiteX375" fmla="*/ 743756 w 1365148"/>
              <a:gd name="connsiteY375" fmla="*/ 61676 h 1381267"/>
              <a:gd name="connsiteX376" fmla="*/ 700569 w 1365148"/>
              <a:gd name="connsiteY376" fmla="*/ 61676 h 1381267"/>
              <a:gd name="connsiteX377" fmla="*/ 698202 w 1365148"/>
              <a:gd name="connsiteY377" fmla="*/ 64141 h 1381267"/>
              <a:gd name="connsiteX378" fmla="*/ 695737 w 1365148"/>
              <a:gd name="connsiteY378" fmla="*/ 66507 h 1381267"/>
              <a:gd name="connsiteX379" fmla="*/ 691004 w 1365148"/>
              <a:gd name="connsiteY379" fmla="*/ 68874 h 1381267"/>
              <a:gd name="connsiteX380" fmla="*/ 686173 w 1365148"/>
              <a:gd name="connsiteY380" fmla="*/ 66507 h 1381267"/>
              <a:gd name="connsiteX381" fmla="*/ 681341 w 1365148"/>
              <a:gd name="connsiteY381" fmla="*/ 61676 h 1381267"/>
              <a:gd name="connsiteX382" fmla="*/ 347412 w 1365148"/>
              <a:gd name="connsiteY382" fmla="*/ 34335 h 1381267"/>
              <a:gd name="connsiteX383" fmla="*/ 347868 w 1365148"/>
              <a:gd name="connsiteY383" fmla="*/ 35349 h 1381267"/>
              <a:gd name="connsiteX384" fmla="*/ 350235 w 1365148"/>
              <a:gd name="connsiteY384" fmla="*/ 42547 h 1381267"/>
              <a:gd name="connsiteX385" fmla="*/ 347868 w 1365148"/>
              <a:gd name="connsiteY385" fmla="*/ 49745 h 1381267"/>
              <a:gd name="connsiteX386" fmla="*/ 345502 w 1365148"/>
              <a:gd name="connsiteY386" fmla="*/ 54478 h 1381267"/>
              <a:gd name="connsiteX387" fmla="*/ 340670 w 1365148"/>
              <a:gd name="connsiteY387" fmla="*/ 56943 h 1381267"/>
              <a:gd name="connsiteX388" fmla="*/ 333472 w 1365148"/>
              <a:gd name="connsiteY388" fmla="*/ 59309 h 1381267"/>
              <a:gd name="connsiteX389" fmla="*/ 326275 w 1365148"/>
              <a:gd name="connsiteY389" fmla="*/ 59309 h 1381267"/>
              <a:gd name="connsiteX390" fmla="*/ 321443 w 1365148"/>
              <a:gd name="connsiteY390" fmla="*/ 54478 h 1381267"/>
              <a:gd name="connsiteX391" fmla="*/ 317144 w 1365148"/>
              <a:gd name="connsiteY391" fmla="*/ 47940 h 1381267"/>
              <a:gd name="connsiteX392" fmla="*/ 347412 w 1365148"/>
              <a:gd name="connsiteY392" fmla="*/ 34335 h 1381267"/>
              <a:gd name="connsiteX393" fmla="*/ 626223 w 1365148"/>
              <a:gd name="connsiteY393" fmla="*/ 28151 h 1381267"/>
              <a:gd name="connsiteX394" fmla="*/ 647816 w 1365148"/>
              <a:gd name="connsiteY394" fmla="*/ 28151 h 1381267"/>
              <a:gd name="connsiteX395" fmla="*/ 669410 w 1365148"/>
              <a:gd name="connsiteY395" fmla="*/ 32884 h 1381267"/>
              <a:gd name="connsiteX396" fmla="*/ 748588 w 1365148"/>
              <a:gd name="connsiteY396" fmla="*/ 32884 h 1381267"/>
              <a:gd name="connsiteX397" fmla="*/ 772548 w 1365148"/>
              <a:gd name="connsiteY397" fmla="*/ 37715 h 1381267"/>
              <a:gd name="connsiteX398" fmla="*/ 825300 w 1365148"/>
              <a:gd name="connsiteY398" fmla="*/ 47280 h 1381267"/>
              <a:gd name="connsiteX399" fmla="*/ 873320 w 1365148"/>
              <a:gd name="connsiteY399" fmla="*/ 61676 h 1381267"/>
              <a:gd name="connsiteX400" fmla="*/ 930904 w 1365148"/>
              <a:gd name="connsiteY400" fmla="*/ 83270 h 1381267"/>
              <a:gd name="connsiteX401" fmla="*/ 988487 w 1365148"/>
              <a:gd name="connsiteY401" fmla="*/ 112061 h 1381267"/>
              <a:gd name="connsiteX402" fmla="*/ 1046071 w 1365148"/>
              <a:gd name="connsiteY402" fmla="*/ 140853 h 1381267"/>
              <a:gd name="connsiteX403" fmla="*/ 1072398 w 1365148"/>
              <a:gd name="connsiteY403" fmla="*/ 157714 h 1381267"/>
              <a:gd name="connsiteX404" fmla="*/ 1096457 w 1365148"/>
              <a:gd name="connsiteY404" fmla="*/ 176843 h 1381267"/>
              <a:gd name="connsiteX405" fmla="*/ 1139644 w 1365148"/>
              <a:gd name="connsiteY405" fmla="*/ 212833 h 1381267"/>
              <a:gd name="connsiteX406" fmla="*/ 1180367 w 1365148"/>
              <a:gd name="connsiteY406" fmla="*/ 251287 h 1381267"/>
              <a:gd name="connsiteX407" fmla="*/ 1218822 w 1365148"/>
              <a:gd name="connsiteY407" fmla="*/ 294475 h 1381267"/>
              <a:gd name="connsiteX408" fmla="*/ 1252347 w 1365148"/>
              <a:gd name="connsiteY408" fmla="*/ 340029 h 1381267"/>
              <a:gd name="connsiteX409" fmla="*/ 1281139 w 1365148"/>
              <a:gd name="connsiteY409" fmla="*/ 390415 h 1381267"/>
              <a:gd name="connsiteX410" fmla="*/ 1307564 w 1365148"/>
              <a:gd name="connsiteY410" fmla="*/ 440801 h 1381267"/>
              <a:gd name="connsiteX411" fmla="*/ 1329158 w 1365148"/>
              <a:gd name="connsiteY411" fmla="*/ 493553 h 1381267"/>
              <a:gd name="connsiteX412" fmla="*/ 1345920 w 1365148"/>
              <a:gd name="connsiteY412" fmla="*/ 546403 h 1381267"/>
              <a:gd name="connsiteX413" fmla="*/ 1355583 w 1365148"/>
              <a:gd name="connsiteY413" fmla="*/ 601522 h 1381267"/>
              <a:gd name="connsiteX414" fmla="*/ 1362781 w 1365148"/>
              <a:gd name="connsiteY414" fmla="*/ 654274 h 1381267"/>
              <a:gd name="connsiteX415" fmla="*/ 1365148 w 1365148"/>
              <a:gd name="connsiteY415" fmla="*/ 709491 h 1381267"/>
              <a:gd name="connsiteX416" fmla="*/ 1362781 w 1365148"/>
              <a:gd name="connsiteY416" fmla="*/ 764708 h 1381267"/>
              <a:gd name="connsiteX417" fmla="*/ 1357950 w 1365148"/>
              <a:gd name="connsiteY417" fmla="*/ 817461 h 1381267"/>
              <a:gd name="connsiteX418" fmla="*/ 1348385 w 1365148"/>
              <a:gd name="connsiteY418" fmla="*/ 870213 h 1381267"/>
              <a:gd name="connsiteX419" fmla="*/ 1333990 w 1365148"/>
              <a:gd name="connsiteY419" fmla="*/ 920598 h 1381267"/>
              <a:gd name="connsiteX420" fmla="*/ 1314762 w 1365148"/>
              <a:gd name="connsiteY420" fmla="*/ 970984 h 1381267"/>
              <a:gd name="connsiteX421" fmla="*/ 1293168 w 1365148"/>
              <a:gd name="connsiteY421" fmla="*/ 1019003 h 1381267"/>
              <a:gd name="connsiteX422" fmla="*/ 1266743 w 1365148"/>
              <a:gd name="connsiteY422" fmla="*/ 1064557 h 1381267"/>
              <a:gd name="connsiteX423" fmla="*/ 1235584 w 1365148"/>
              <a:gd name="connsiteY423" fmla="*/ 1107745 h 1381267"/>
              <a:gd name="connsiteX424" fmla="*/ 1201961 w 1365148"/>
              <a:gd name="connsiteY424" fmla="*/ 1150933 h 1381267"/>
              <a:gd name="connsiteX425" fmla="*/ 1165971 w 1365148"/>
              <a:gd name="connsiteY425" fmla="*/ 1189388 h 1381267"/>
              <a:gd name="connsiteX426" fmla="*/ 1125248 w 1365148"/>
              <a:gd name="connsiteY426" fmla="*/ 1222912 h 1381267"/>
              <a:gd name="connsiteX427" fmla="*/ 1079596 w 1365148"/>
              <a:gd name="connsiteY427" fmla="*/ 1254169 h 1381267"/>
              <a:gd name="connsiteX428" fmla="*/ 1031675 w 1365148"/>
              <a:gd name="connsiteY428" fmla="*/ 1282961 h 1381267"/>
              <a:gd name="connsiteX429" fmla="*/ 990854 w 1365148"/>
              <a:gd name="connsiteY429" fmla="*/ 1304555 h 1381267"/>
              <a:gd name="connsiteX430" fmla="*/ 947666 w 1365148"/>
              <a:gd name="connsiteY430" fmla="*/ 1321317 h 1381267"/>
              <a:gd name="connsiteX431" fmla="*/ 904478 w 1365148"/>
              <a:gd name="connsiteY431" fmla="*/ 1338079 h 1381267"/>
              <a:gd name="connsiteX432" fmla="*/ 858924 w 1365148"/>
              <a:gd name="connsiteY432" fmla="*/ 1350109 h 1381267"/>
              <a:gd name="connsiteX433" fmla="*/ 815736 w 1365148"/>
              <a:gd name="connsiteY433" fmla="*/ 1362138 h 1381267"/>
              <a:gd name="connsiteX434" fmla="*/ 770182 w 1365148"/>
              <a:gd name="connsiteY434" fmla="*/ 1369336 h 1381267"/>
              <a:gd name="connsiteX435" fmla="*/ 724529 w 1365148"/>
              <a:gd name="connsiteY435" fmla="*/ 1376534 h 1381267"/>
              <a:gd name="connsiteX436" fmla="*/ 676608 w 1365148"/>
              <a:gd name="connsiteY436" fmla="*/ 1378901 h 1381267"/>
              <a:gd name="connsiteX437" fmla="*/ 630955 w 1365148"/>
              <a:gd name="connsiteY437" fmla="*/ 1381267 h 1381267"/>
              <a:gd name="connsiteX438" fmla="*/ 585401 w 1365148"/>
              <a:gd name="connsiteY438" fmla="*/ 1378901 h 1381267"/>
              <a:gd name="connsiteX439" fmla="*/ 539847 w 1365148"/>
              <a:gd name="connsiteY439" fmla="*/ 1374069 h 1381267"/>
              <a:gd name="connsiteX440" fmla="*/ 494194 w 1365148"/>
              <a:gd name="connsiteY440" fmla="*/ 1366871 h 1381267"/>
              <a:gd name="connsiteX441" fmla="*/ 448640 w 1365148"/>
              <a:gd name="connsiteY441" fmla="*/ 1357307 h 1381267"/>
              <a:gd name="connsiteX442" fmla="*/ 405452 w 1365148"/>
              <a:gd name="connsiteY442" fmla="*/ 1345277 h 1381267"/>
              <a:gd name="connsiteX443" fmla="*/ 359898 w 1365148"/>
              <a:gd name="connsiteY443" fmla="*/ 1328515 h 1381267"/>
              <a:gd name="connsiteX444" fmla="*/ 319077 w 1365148"/>
              <a:gd name="connsiteY444" fmla="*/ 1311753 h 1381267"/>
              <a:gd name="connsiteX445" fmla="*/ 316710 w 1365148"/>
              <a:gd name="connsiteY445" fmla="*/ 1309288 h 1381267"/>
              <a:gd name="connsiteX446" fmla="*/ 309512 w 1365148"/>
              <a:gd name="connsiteY446" fmla="*/ 1309288 h 1381267"/>
              <a:gd name="connsiteX447" fmla="*/ 304681 w 1365148"/>
              <a:gd name="connsiteY447" fmla="*/ 1304555 h 1381267"/>
              <a:gd name="connsiteX448" fmla="*/ 271057 w 1365148"/>
              <a:gd name="connsiteY448" fmla="*/ 1285327 h 1381267"/>
              <a:gd name="connsiteX449" fmla="*/ 237532 w 1365148"/>
              <a:gd name="connsiteY449" fmla="*/ 1263734 h 1381267"/>
              <a:gd name="connsiteX450" fmla="*/ 208741 w 1365148"/>
              <a:gd name="connsiteY450" fmla="*/ 1239773 h 1381267"/>
              <a:gd name="connsiteX451" fmla="*/ 179949 w 1365148"/>
              <a:gd name="connsiteY451" fmla="*/ 1213348 h 1381267"/>
              <a:gd name="connsiteX452" fmla="*/ 153523 w 1365148"/>
              <a:gd name="connsiteY452" fmla="*/ 1184556 h 1381267"/>
              <a:gd name="connsiteX453" fmla="*/ 127098 w 1365148"/>
              <a:gd name="connsiteY453" fmla="*/ 1153398 h 1381267"/>
              <a:gd name="connsiteX454" fmla="*/ 105504 w 1365148"/>
              <a:gd name="connsiteY454" fmla="*/ 1122141 h 1381267"/>
              <a:gd name="connsiteX455" fmla="*/ 83910 w 1365148"/>
              <a:gd name="connsiteY455" fmla="*/ 1086151 h 1381267"/>
              <a:gd name="connsiteX456" fmla="*/ 67148 w 1365148"/>
              <a:gd name="connsiteY456" fmla="*/ 1052626 h 1381267"/>
              <a:gd name="connsiteX457" fmla="*/ 50385 w 1365148"/>
              <a:gd name="connsiteY457" fmla="*/ 1016637 h 1381267"/>
              <a:gd name="connsiteX458" fmla="*/ 35990 w 1365148"/>
              <a:gd name="connsiteY458" fmla="*/ 978182 h 1381267"/>
              <a:gd name="connsiteX459" fmla="*/ 23960 w 1365148"/>
              <a:gd name="connsiteY459" fmla="*/ 939826 h 1381267"/>
              <a:gd name="connsiteX460" fmla="*/ 14396 w 1365148"/>
              <a:gd name="connsiteY460" fmla="*/ 901470 h 1381267"/>
              <a:gd name="connsiteX461" fmla="*/ 7198 w 1365148"/>
              <a:gd name="connsiteY461" fmla="*/ 863015 h 1381267"/>
              <a:gd name="connsiteX462" fmla="*/ 2366 w 1365148"/>
              <a:gd name="connsiteY462" fmla="*/ 824659 h 1381267"/>
              <a:gd name="connsiteX463" fmla="*/ 0 w 1365148"/>
              <a:gd name="connsiteY463" fmla="*/ 783837 h 1381267"/>
              <a:gd name="connsiteX464" fmla="*/ 0 w 1365148"/>
              <a:gd name="connsiteY464" fmla="*/ 743115 h 1381267"/>
              <a:gd name="connsiteX465" fmla="*/ 0 w 1365148"/>
              <a:gd name="connsiteY465" fmla="*/ 702293 h 1381267"/>
              <a:gd name="connsiteX466" fmla="*/ 4733 w 1365148"/>
              <a:gd name="connsiteY466" fmla="*/ 661472 h 1381267"/>
              <a:gd name="connsiteX467" fmla="*/ 9564 w 1365148"/>
              <a:gd name="connsiteY467" fmla="*/ 620749 h 1381267"/>
              <a:gd name="connsiteX468" fmla="*/ 16762 w 1365148"/>
              <a:gd name="connsiteY468" fmla="*/ 579928 h 1381267"/>
              <a:gd name="connsiteX469" fmla="*/ 28792 w 1365148"/>
              <a:gd name="connsiteY469" fmla="*/ 539206 h 1381267"/>
              <a:gd name="connsiteX470" fmla="*/ 40722 w 1365148"/>
              <a:gd name="connsiteY470" fmla="*/ 498384 h 1381267"/>
              <a:gd name="connsiteX471" fmla="*/ 55118 w 1365148"/>
              <a:gd name="connsiteY471" fmla="*/ 457563 h 1381267"/>
              <a:gd name="connsiteX472" fmla="*/ 71979 w 1365148"/>
              <a:gd name="connsiteY472" fmla="*/ 419207 h 1381267"/>
              <a:gd name="connsiteX473" fmla="*/ 88742 w 1365148"/>
              <a:gd name="connsiteY473" fmla="*/ 383217 h 1381267"/>
              <a:gd name="connsiteX474" fmla="*/ 110336 w 1365148"/>
              <a:gd name="connsiteY474" fmla="*/ 347227 h 1381267"/>
              <a:gd name="connsiteX475" fmla="*/ 134296 w 1365148"/>
              <a:gd name="connsiteY475" fmla="*/ 311238 h 1381267"/>
              <a:gd name="connsiteX476" fmla="*/ 158355 w 1365148"/>
              <a:gd name="connsiteY476" fmla="*/ 277614 h 1381267"/>
              <a:gd name="connsiteX477" fmla="*/ 184682 w 1365148"/>
              <a:gd name="connsiteY477" fmla="*/ 246456 h 1381267"/>
              <a:gd name="connsiteX478" fmla="*/ 213474 w 1365148"/>
              <a:gd name="connsiteY478" fmla="*/ 217664 h 1381267"/>
              <a:gd name="connsiteX479" fmla="*/ 244730 w 1365148"/>
              <a:gd name="connsiteY479" fmla="*/ 188872 h 1381267"/>
              <a:gd name="connsiteX480" fmla="*/ 273522 w 1365148"/>
              <a:gd name="connsiteY480" fmla="*/ 167279 h 1381267"/>
              <a:gd name="connsiteX481" fmla="*/ 302314 w 1365148"/>
              <a:gd name="connsiteY481" fmla="*/ 148051 h 1381267"/>
              <a:gd name="connsiteX482" fmla="*/ 333472 w 1365148"/>
              <a:gd name="connsiteY482" fmla="*/ 131289 h 1381267"/>
              <a:gd name="connsiteX483" fmla="*/ 364631 w 1365148"/>
              <a:gd name="connsiteY483" fmla="*/ 114526 h 1381267"/>
              <a:gd name="connsiteX484" fmla="*/ 427046 w 1365148"/>
              <a:gd name="connsiteY484" fmla="*/ 85735 h 1381267"/>
              <a:gd name="connsiteX485" fmla="*/ 494194 w 1365148"/>
              <a:gd name="connsiteY485" fmla="*/ 61676 h 1381267"/>
              <a:gd name="connsiteX486" fmla="*/ 532649 w 1365148"/>
              <a:gd name="connsiteY486" fmla="*/ 47280 h 1381267"/>
              <a:gd name="connsiteX487" fmla="*/ 578203 w 1365148"/>
              <a:gd name="connsiteY487" fmla="*/ 35349 h 1381267"/>
              <a:gd name="connsiteX488" fmla="*/ 602164 w 1365148"/>
              <a:gd name="connsiteY488" fmla="*/ 30517 h 1381267"/>
              <a:gd name="connsiteX489" fmla="*/ 626223 w 1365148"/>
              <a:gd name="connsiteY489" fmla="*/ 28151 h 1381267"/>
              <a:gd name="connsiteX490" fmla="*/ 476285 w 1365148"/>
              <a:gd name="connsiteY490" fmla="*/ 0 h 1381267"/>
              <a:gd name="connsiteX491" fmla="*/ 477432 w 1365148"/>
              <a:gd name="connsiteY491" fmla="*/ 1726 h 1381267"/>
              <a:gd name="connsiteX492" fmla="*/ 476285 w 1365148"/>
              <a:gd name="connsiteY492" fmla="*/ 0 h 1381267"/>
              <a:gd name="connsiteX0" fmla="*/ 681341 w 1365148"/>
              <a:gd name="connsiteY0" fmla="*/ 57567 h 1377158"/>
              <a:gd name="connsiteX1" fmla="*/ 494002 w 1365148"/>
              <a:gd name="connsiteY1" fmla="*/ 0 h 1377158"/>
              <a:gd name="connsiteX2" fmla="*/ 645351 w 1365148"/>
              <a:gd name="connsiteY2" fmla="*/ 62398 h 1377158"/>
              <a:gd name="connsiteX3" fmla="*/ 609362 w 1365148"/>
              <a:gd name="connsiteY3" fmla="*/ 71963 h 1377158"/>
              <a:gd name="connsiteX4" fmla="*/ 602164 w 1365148"/>
              <a:gd name="connsiteY4" fmla="*/ 71963 h 1377158"/>
              <a:gd name="connsiteX5" fmla="*/ 597431 w 1365148"/>
              <a:gd name="connsiteY5" fmla="*/ 69596 h 1377158"/>
              <a:gd name="connsiteX6" fmla="*/ 594966 w 1365148"/>
              <a:gd name="connsiteY6" fmla="*/ 64765 h 1377158"/>
              <a:gd name="connsiteX7" fmla="*/ 592599 w 1365148"/>
              <a:gd name="connsiteY7" fmla="*/ 60032 h 1377158"/>
              <a:gd name="connsiteX8" fmla="*/ 566174 w 1365148"/>
              <a:gd name="connsiteY8" fmla="*/ 67230 h 1377158"/>
              <a:gd name="connsiteX9" fmla="*/ 508590 w 1365148"/>
              <a:gd name="connsiteY9" fmla="*/ 83992 h 1377158"/>
              <a:gd name="connsiteX10" fmla="*/ 453471 w 1365148"/>
              <a:gd name="connsiteY10" fmla="*/ 107952 h 1377158"/>
              <a:gd name="connsiteX11" fmla="*/ 386225 w 1365148"/>
              <a:gd name="connsiteY11" fmla="*/ 136744 h 1377158"/>
              <a:gd name="connsiteX12" fmla="*/ 355066 w 1365148"/>
              <a:gd name="connsiteY12" fmla="*/ 151140 h 1377158"/>
              <a:gd name="connsiteX13" fmla="*/ 326275 w 1365148"/>
              <a:gd name="connsiteY13" fmla="*/ 170367 h 1377158"/>
              <a:gd name="connsiteX14" fmla="*/ 297483 w 1365148"/>
              <a:gd name="connsiteY14" fmla="*/ 187130 h 1377158"/>
              <a:gd name="connsiteX15" fmla="*/ 268691 w 1365148"/>
              <a:gd name="connsiteY15" fmla="*/ 208724 h 1377158"/>
              <a:gd name="connsiteX16" fmla="*/ 242265 w 1365148"/>
              <a:gd name="connsiteY16" fmla="*/ 232783 h 1377158"/>
              <a:gd name="connsiteX17" fmla="*/ 218305 w 1365148"/>
              <a:gd name="connsiteY17" fmla="*/ 259109 h 1377158"/>
              <a:gd name="connsiteX18" fmla="*/ 194345 w 1365148"/>
              <a:gd name="connsiteY18" fmla="*/ 287901 h 1377158"/>
              <a:gd name="connsiteX19" fmla="*/ 170286 w 1365148"/>
              <a:gd name="connsiteY19" fmla="*/ 319158 h 1377158"/>
              <a:gd name="connsiteX20" fmla="*/ 148692 w 1365148"/>
              <a:gd name="connsiteY20" fmla="*/ 350316 h 1377158"/>
              <a:gd name="connsiteX21" fmla="*/ 129563 w 1365148"/>
              <a:gd name="connsiteY21" fmla="*/ 383940 h 1377158"/>
              <a:gd name="connsiteX22" fmla="*/ 112702 w 1365148"/>
              <a:gd name="connsiteY22" fmla="*/ 417464 h 1377158"/>
              <a:gd name="connsiteX23" fmla="*/ 95940 w 1365148"/>
              <a:gd name="connsiteY23" fmla="*/ 451088 h 1377158"/>
              <a:gd name="connsiteX24" fmla="*/ 81544 w 1365148"/>
              <a:gd name="connsiteY24" fmla="*/ 484711 h 1377158"/>
              <a:gd name="connsiteX25" fmla="*/ 69514 w 1365148"/>
              <a:gd name="connsiteY25" fmla="*/ 520701 h 1377158"/>
              <a:gd name="connsiteX26" fmla="*/ 59950 w 1365148"/>
              <a:gd name="connsiteY26" fmla="*/ 559057 h 1377158"/>
              <a:gd name="connsiteX27" fmla="*/ 50385 w 1365148"/>
              <a:gd name="connsiteY27" fmla="*/ 595047 h 1377158"/>
              <a:gd name="connsiteX28" fmla="*/ 45554 w 1365148"/>
              <a:gd name="connsiteY28" fmla="*/ 631036 h 1377158"/>
              <a:gd name="connsiteX29" fmla="*/ 40722 w 1365148"/>
              <a:gd name="connsiteY29" fmla="*/ 669393 h 1377158"/>
              <a:gd name="connsiteX30" fmla="*/ 38356 w 1365148"/>
              <a:gd name="connsiteY30" fmla="*/ 707749 h 1377158"/>
              <a:gd name="connsiteX31" fmla="*/ 35990 w 1365148"/>
              <a:gd name="connsiteY31" fmla="*/ 746204 h 1377158"/>
              <a:gd name="connsiteX32" fmla="*/ 38356 w 1365148"/>
              <a:gd name="connsiteY32" fmla="*/ 782193 h 1377158"/>
              <a:gd name="connsiteX33" fmla="*/ 43188 w 1365148"/>
              <a:gd name="connsiteY33" fmla="*/ 820550 h 1377158"/>
              <a:gd name="connsiteX34" fmla="*/ 47920 w 1365148"/>
              <a:gd name="connsiteY34" fmla="*/ 866104 h 1377158"/>
              <a:gd name="connsiteX35" fmla="*/ 59950 w 1365148"/>
              <a:gd name="connsiteY35" fmla="*/ 909291 h 1377158"/>
              <a:gd name="connsiteX36" fmla="*/ 71979 w 1365148"/>
              <a:gd name="connsiteY36" fmla="*/ 952479 h 1377158"/>
              <a:gd name="connsiteX37" fmla="*/ 86375 w 1365148"/>
              <a:gd name="connsiteY37" fmla="*/ 995667 h 1377158"/>
              <a:gd name="connsiteX38" fmla="*/ 105504 w 1365148"/>
              <a:gd name="connsiteY38" fmla="*/ 1036488 h 1377158"/>
              <a:gd name="connsiteX39" fmla="*/ 127098 w 1365148"/>
              <a:gd name="connsiteY39" fmla="*/ 1074844 h 1377158"/>
              <a:gd name="connsiteX40" fmla="*/ 151157 w 1365148"/>
              <a:gd name="connsiteY40" fmla="*/ 1113299 h 1377158"/>
              <a:gd name="connsiteX41" fmla="*/ 179949 w 1365148"/>
              <a:gd name="connsiteY41" fmla="*/ 1149289 h 1377158"/>
              <a:gd name="connsiteX42" fmla="*/ 206276 w 1365148"/>
              <a:gd name="connsiteY42" fmla="*/ 1180447 h 1377158"/>
              <a:gd name="connsiteX43" fmla="*/ 237532 w 1365148"/>
              <a:gd name="connsiteY43" fmla="*/ 1206872 h 1377158"/>
              <a:gd name="connsiteX44" fmla="*/ 271057 w 1365148"/>
              <a:gd name="connsiteY44" fmla="*/ 1230833 h 1377158"/>
              <a:gd name="connsiteX45" fmla="*/ 304681 w 1365148"/>
              <a:gd name="connsiteY45" fmla="*/ 1252427 h 1377158"/>
              <a:gd name="connsiteX46" fmla="*/ 307047 w 1365148"/>
              <a:gd name="connsiteY46" fmla="*/ 1245229 h 1377158"/>
              <a:gd name="connsiteX47" fmla="*/ 311879 w 1365148"/>
              <a:gd name="connsiteY47" fmla="*/ 1238031 h 1377158"/>
              <a:gd name="connsiteX48" fmla="*/ 314245 w 1365148"/>
              <a:gd name="connsiteY48" fmla="*/ 1238031 h 1377158"/>
              <a:gd name="connsiteX49" fmla="*/ 323908 w 1365148"/>
              <a:gd name="connsiteY49" fmla="*/ 1247595 h 1377158"/>
              <a:gd name="connsiteX50" fmla="*/ 331106 w 1365148"/>
              <a:gd name="connsiteY50" fmla="*/ 1261991 h 1377158"/>
              <a:gd name="connsiteX51" fmla="*/ 331106 w 1365148"/>
              <a:gd name="connsiteY51" fmla="*/ 1266822 h 1377158"/>
              <a:gd name="connsiteX52" fmla="*/ 379027 w 1365148"/>
              <a:gd name="connsiteY52" fmla="*/ 1288416 h 1377158"/>
              <a:gd name="connsiteX53" fmla="*/ 376660 w 1365148"/>
              <a:gd name="connsiteY53" fmla="*/ 1276387 h 1377158"/>
              <a:gd name="connsiteX54" fmla="*/ 376660 w 1365148"/>
              <a:gd name="connsiteY54" fmla="*/ 1261991 h 1377158"/>
              <a:gd name="connsiteX55" fmla="*/ 379027 w 1365148"/>
              <a:gd name="connsiteY55" fmla="*/ 1250060 h 1377158"/>
              <a:gd name="connsiteX56" fmla="*/ 381492 w 1365148"/>
              <a:gd name="connsiteY56" fmla="*/ 1238031 h 1377158"/>
              <a:gd name="connsiteX57" fmla="*/ 383858 w 1365148"/>
              <a:gd name="connsiteY57" fmla="*/ 1238031 h 1377158"/>
              <a:gd name="connsiteX58" fmla="*/ 386225 w 1365148"/>
              <a:gd name="connsiteY58" fmla="*/ 1252427 h 1377158"/>
              <a:gd name="connsiteX59" fmla="*/ 391056 w 1365148"/>
              <a:gd name="connsiteY59" fmla="*/ 1264456 h 1377158"/>
              <a:gd name="connsiteX60" fmla="*/ 398254 w 1365148"/>
              <a:gd name="connsiteY60" fmla="*/ 1278852 h 1377158"/>
              <a:gd name="connsiteX61" fmla="*/ 403086 w 1365148"/>
              <a:gd name="connsiteY61" fmla="*/ 1290783 h 1377158"/>
              <a:gd name="connsiteX62" fmla="*/ 407819 w 1365148"/>
              <a:gd name="connsiteY62" fmla="*/ 1297981 h 1377158"/>
              <a:gd name="connsiteX63" fmla="*/ 448640 w 1365148"/>
              <a:gd name="connsiteY63" fmla="*/ 1310010 h 1377158"/>
              <a:gd name="connsiteX64" fmla="*/ 441442 w 1365148"/>
              <a:gd name="connsiteY64" fmla="*/ 1288416 h 1377158"/>
              <a:gd name="connsiteX65" fmla="*/ 439076 w 1365148"/>
              <a:gd name="connsiteY65" fmla="*/ 1276387 h 1377158"/>
              <a:gd name="connsiteX66" fmla="*/ 436610 w 1365148"/>
              <a:gd name="connsiteY66" fmla="*/ 1261991 h 1377158"/>
              <a:gd name="connsiteX67" fmla="*/ 436610 w 1365148"/>
              <a:gd name="connsiteY67" fmla="*/ 1247595 h 1377158"/>
              <a:gd name="connsiteX68" fmla="*/ 439076 w 1365148"/>
              <a:gd name="connsiteY68" fmla="*/ 1242862 h 1377158"/>
              <a:gd name="connsiteX69" fmla="*/ 441442 w 1365148"/>
              <a:gd name="connsiteY69" fmla="*/ 1238031 h 1377158"/>
              <a:gd name="connsiteX70" fmla="*/ 446273 w 1365148"/>
              <a:gd name="connsiteY70" fmla="*/ 1238031 h 1377158"/>
              <a:gd name="connsiteX71" fmla="*/ 451006 w 1365148"/>
              <a:gd name="connsiteY71" fmla="*/ 1240397 h 1377158"/>
              <a:gd name="connsiteX72" fmla="*/ 458204 w 1365148"/>
              <a:gd name="connsiteY72" fmla="*/ 1247595 h 1377158"/>
              <a:gd name="connsiteX73" fmla="*/ 465402 w 1365148"/>
              <a:gd name="connsiteY73" fmla="*/ 1266822 h 1377158"/>
              <a:gd name="connsiteX74" fmla="*/ 472600 w 1365148"/>
              <a:gd name="connsiteY74" fmla="*/ 1293248 h 1377158"/>
              <a:gd name="connsiteX75" fmla="*/ 479798 w 1365148"/>
              <a:gd name="connsiteY75" fmla="*/ 1305179 h 1377158"/>
              <a:gd name="connsiteX76" fmla="*/ 489461 w 1365148"/>
              <a:gd name="connsiteY76" fmla="*/ 1314842 h 1377158"/>
              <a:gd name="connsiteX77" fmla="*/ 491828 w 1365148"/>
              <a:gd name="connsiteY77" fmla="*/ 1319575 h 1377158"/>
              <a:gd name="connsiteX78" fmla="*/ 499026 w 1365148"/>
              <a:gd name="connsiteY78" fmla="*/ 1319575 h 1377158"/>
              <a:gd name="connsiteX79" fmla="*/ 554243 w 1365148"/>
              <a:gd name="connsiteY79" fmla="*/ 1326773 h 1377158"/>
              <a:gd name="connsiteX80" fmla="*/ 535016 w 1365148"/>
              <a:gd name="connsiteY80" fmla="*/ 1293248 h 1377158"/>
              <a:gd name="connsiteX81" fmla="*/ 530184 w 1365148"/>
              <a:gd name="connsiteY81" fmla="*/ 1281218 h 1377158"/>
              <a:gd name="connsiteX82" fmla="*/ 527818 w 1365148"/>
              <a:gd name="connsiteY82" fmla="*/ 1269189 h 1377158"/>
              <a:gd name="connsiteX83" fmla="*/ 525451 w 1365148"/>
              <a:gd name="connsiteY83" fmla="*/ 1257258 h 1377158"/>
              <a:gd name="connsiteX84" fmla="*/ 525451 w 1365148"/>
              <a:gd name="connsiteY84" fmla="*/ 1245229 h 1377158"/>
              <a:gd name="connsiteX85" fmla="*/ 527818 w 1365148"/>
              <a:gd name="connsiteY85" fmla="*/ 1242862 h 1377158"/>
              <a:gd name="connsiteX86" fmla="*/ 532649 w 1365148"/>
              <a:gd name="connsiteY86" fmla="*/ 1242862 h 1377158"/>
              <a:gd name="connsiteX87" fmla="*/ 542213 w 1365148"/>
              <a:gd name="connsiteY87" fmla="*/ 1252427 h 1377158"/>
              <a:gd name="connsiteX88" fmla="*/ 551778 w 1365148"/>
              <a:gd name="connsiteY88" fmla="*/ 1264456 h 1377158"/>
              <a:gd name="connsiteX89" fmla="*/ 568639 w 1365148"/>
              <a:gd name="connsiteY89" fmla="*/ 1288416 h 1377158"/>
              <a:gd name="connsiteX90" fmla="*/ 585401 w 1365148"/>
              <a:gd name="connsiteY90" fmla="*/ 1307644 h 1377158"/>
              <a:gd name="connsiteX91" fmla="*/ 590233 w 1365148"/>
              <a:gd name="connsiteY91" fmla="*/ 1317208 h 1377158"/>
              <a:gd name="connsiteX92" fmla="*/ 597431 w 1365148"/>
              <a:gd name="connsiteY92" fmla="*/ 1329238 h 1377158"/>
              <a:gd name="connsiteX93" fmla="*/ 659747 w 1365148"/>
              <a:gd name="connsiteY93" fmla="*/ 1329238 h 1377158"/>
              <a:gd name="connsiteX94" fmla="*/ 640618 w 1365148"/>
              <a:gd name="connsiteY94" fmla="*/ 1312377 h 1377158"/>
              <a:gd name="connsiteX95" fmla="*/ 626223 w 1365148"/>
              <a:gd name="connsiteY95" fmla="*/ 1290783 h 1377158"/>
              <a:gd name="connsiteX96" fmla="*/ 619025 w 1365148"/>
              <a:gd name="connsiteY96" fmla="*/ 1281218 h 1377158"/>
              <a:gd name="connsiteX97" fmla="*/ 614193 w 1365148"/>
              <a:gd name="connsiteY97" fmla="*/ 1269189 h 1377158"/>
              <a:gd name="connsiteX98" fmla="*/ 609362 w 1365148"/>
              <a:gd name="connsiteY98" fmla="*/ 1257258 h 1377158"/>
              <a:gd name="connsiteX99" fmla="*/ 606995 w 1365148"/>
              <a:gd name="connsiteY99" fmla="*/ 1245229 h 1377158"/>
              <a:gd name="connsiteX100" fmla="*/ 609362 w 1365148"/>
              <a:gd name="connsiteY100" fmla="*/ 1242862 h 1377158"/>
              <a:gd name="connsiteX101" fmla="*/ 611827 w 1365148"/>
              <a:gd name="connsiteY101" fmla="*/ 1242862 h 1377158"/>
              <a:gd name="connsiteX102" fmla="*/ 633420 w 1365148"/>
              <a:gd name="connsiteY102" fmla="*/ 1259625 h 1377158"/>
              <a:gd name="connsiteX103" fmla="*/ 655014 w 1365148"/>
              <a:gd name="connsiteY103" fmla="*/ 1276387 h 1377158"/>
              <a:gd name="connsiteX104" fmla="*/ 674143 w 1365148"/>
              <a:gd name="connsiteY104" fmla="*/ 1295614 h 1377158"/>
              <a:gd name="connsiteX105" fmla="*/ 691004 w 1365148"/>
              <a:gd name="connsiteY105" fmla="*/ 1314842 h 1377158"/>
              <a:gd name="connsiteX106" fmla="*/ 695737 w 1365148"/>
              <a:gd name="connsiteY106" fmla="*/ 1322040 h 1377158"/>
              <a:gd name="connsiteX107" fmla="*/ 695737 w 1365148"/>
              <a:gd name="connsiteY107" fmla="*/ 1329238 h 1377158"/>
              <a:gd name="connsiteX108" fmla="*/ 734192 w 1365148"/>
              <a:gd name="connsiteY108" fmla="*/ 1324406 h 1377158"/>
              <a:gd name="connsiteX109" fmla="*/ 770182 w 1365148"/>
              <a:gd name="connsiteY109" fmla="*/ 1319575 h 1377158"/>
              <a:gd name="connsiteX110" fmla="*/ 734192 w 1365148"/>
              <a:gd name="connsiteY110" fmla="*/ 1281218 h 1377158"/>
              <a:gd name="connsiteX111" fmla="*/ 712598 w 1365148"/>
              <a:gd name="connsiteY111" fmla="*/ 1259625 h 1377158"/>
              <a:gd name="connsiteX112" fmla="*/ 705400 w 1365148"/>
              <a:gd name="connsiteY112" fmla="*/ 1247595 h 1377158"/>
              <a:gd name="connsiteX113" fmla="*/ 700569 w 1365148"/>
              <a:gd name="connsiteY113" fmla="*/ 1233199 h 1377158"/>
              <a:gd name="connsiteX114" fmla="*/ 700569 w 1365148"/>
              <a:gd name="connsiteY114" fmla="*/ 1230833 h 1377158"/>
              <a:gd name="connsiteX115" fmla="*/ 710133 w 1365148"/>
              <a:gd name="connsiteY115" fmla="*/ 1230833 h 1377158"/>
              <a:gd name="connsiteX116" fmla="*/ 717331 w 1365148"/>
              <a:gd name="connsiteY116" fmla="*/ 1233199 h 1377158"/>
              <a:gd name="connsiteX117" fmla="*/ 731727 w 1365148"/>
              <a:gd name="connsiteY117" fmla="*/ 1240397 h 1377158"/>
              <a:gd name="connsiteX118" fmla="*/ 743756 w 1365148"/>
              <a:gd name="connsiteY118" fmla="*/ 1250060 h 1377158"/>
              <a:gd name="connsiteX119" fmla="*/ 755786 w 1365148"/>
              <a:gd name="connsiteY119" fmla="*/ 1259625 h 1377158"/>
              <a:gd name="connsiteX120" fmla="*/ 782113 w 1365148"/>
              <a:gd name="connsiteY120" fmla="*/ 1286050 h 1377158"/>
              <a:gd name="connsiteX121" fmla="*/ 806073 w 1365148"/>
              <a:gd name="connsiteY121" fmla="*/ 1312377 h 1377158"/>
              <a:gd name="connsiteX122" fmla="*/ 808538 w 1365148"/>
              <a:gd name="connsiteY122" fmla="*/ 1312377 h 1377158"/>
              <a:gd name="connsiteX123" fmla="*/ 856459 w 1365148"/>
              <a:gd name="connsiteY123" fmla="*/ 1302812 h 1377158"/>
              <a:gd name="connsiteX124" fmla="*/ 834865 w 1365148"/>
              <a:gd name="connsiteY124" fmla="*/ 1286050 h 1377158"/>
              <a:gd name="connsiteX125" fmla="*/ 815736 w 1365148"/>
              <a:gd name="connsiteY125" fmla="*/ 1266822 h 1377158"/>
              <a:gd name="connsiteX126" fmla="*/ 806073 w 1365148"/>
              <a:gd name="connsiteY126" fmla="*/ 1254793 h 1377158"/>
              <a:gd name="connsiteX127" fmla="*/ 796509 w 1365148"/>
              <a:gd name="connsiteY127" fmla="*/ 1240397 h 1377158"/>
              <a:gd name="connsiteX128" fmla="*/ 789311 w 1365148"/>
              <a:gd name="connsiteY128" fmla="*/ 1226001 h 1377158"/>
              <a:gd name="connsiteX129" fmla="*/ 786944 w 1365148"/>
              <a:gd name="connsiteY129" fmla="*/ 1218803 h 1377158"/>
              <a:gd name="connsiteX130" fmla="*/ 786944 w 1365148"/>
              <a:gd name="connsiteY130" fmla="*/ 1211605 h 1377158"/>
              <a:gd name="connsiteX131" fmla="*/ 789311 w 1365148"/>
              <a:gd name="connsiteY131" fmla="*/ 1209239 h 1377158"/>
              <a:gd name="connsiteX132" fmla="*/ 791677 w 1365148"/>
              <a:gd name="connsiteY132" fmla="*/ 1209239 h 1377158"/>
              <a:gd name="connsiteX133" fmla="*/ 808538 w 1365148"/>
              <a:gd name="connsiteY133" fmla="*/ 1218803 h 1377158"/>
              <a:gd name="connsiteX134" fmla="*/ 822934 w 1365148"/>
              <a:gd name="connsiteY134" fmla="*/ 1230833 h 1377158"/>
              <a:gd name="connsiteX135" fmla="*/ 849261 w 1365148"/>
              <a:gd name="connsiteY135" fmla="*/ 1254793 h 1377158"/>
              <a:gd name="connsiteX136" fmla="*/ 894914 w 1365148"/>
              <a:gd name="connsiteY136" fmla="*/ 1290783 h 1377158"/>
              <a:gd name="connsiteX137" fmla="*/ 954864 w 1365148"/>
              <a:gd name="connsiteY137" fmla="*/ 1269189 h 1377158"/>
              <a:gd name="connsiteX138" fmla="*/ 930904 w 1365148"/>
              <a:gd name="connsiteY138" fmla="*/ 1252427 h 1377158"/>
              <a:gd name="connsiteX139" fmla="*/ 914042 w 1365148"/>
              <a:gd name="connsiteY139" fmla="*/ 1235664 h 1377158"/>
              <a:gd name="connsiteX140" fmla="*/ 897280 w 1365148"/>
              <a:gd name="connsiteY140" fmla="*/ 1216437 h 1377158"/>
              <a:gd name="connsiteX141" fmla="*/ 882884 w 1365148"/>
              <a:gd name="connsiteY141" fmla="*/ 1197209 h 1377158"/>
              <a:gd name="connsiteX142" fmla="*/ 873320 w 1365148"/>
              <a:gd name="connsiteY142" fmla="*/ 1175616 h 1377158"/>
              <a:gd name="connsiteX143" fmla="*/ 875686 w 1365148"/>
              <a:gd name="connsiteY143" fmla="*/ 1170883 h 1377158"/>
              <a:gd name="connsiteX144" fmla="*/ 880518 w 1365148"/>
              <a:gd name="connsiteY144" fmla="*/ 1168418 h 1377158"/>
              <a:gd name="connsiteX145" fmla="*/ 897280 w 1365148"/>
              <a:gd name="connsiteY145" fmla="*/ 1178081 h 1377158"/>
              <a:gd name="connsiteX146" fmla="*/ 911676 w 1365148"/>
              <a:gd name="connsiteY146" fmla="*/ 1190011 h 1377158"/>
              <a:gd name="connsiteX147" fmla="*/ 940468 w 1365148"/>
              <a:gd name="connsiteY147" fmla="*/ 1214070 h 1377158"/>
              <a:gd name="connsiteX148" fmla="*/ 959695 w 1365148"/>
              <a:gd name="connsiteY148" fmla="*/ 1230833 h 1377158"/>
              <a:gd name="connsiteX149" fmla="*/ 969260 w 1365148"/>
              <a:gd name="connsiteY149" fmla="*/ 1238031 h 1377158"/>
              <a:gd name="connsiteX150" fmla="*/ 978824 w 1365148"/>
              <a:gd name="connsiteY150" fmla="*/ 1242862 h 1377158"/>
              <a:gd name="connsiteX151" fmla="*/ 998052 w 1365148"/>
              <a:gd name="connsiteY151" fmla="*/ 1250060 h 1377158"/>
              <a:gd name="connsiteX152" fmla="*/ 1034041 w 1365148"/>
              <a:gd name="connsiteY152" fmla="*/ 1230833 h 1377158"/>
              <a:gd name="connsiteX153" fmla="*/ 1022012 w 1365148"/>
              <a:gd name="connsiteY153" fmla="*/ 1223635 h 1377158"/>
              <a:gd name="connsiteX154" fmla="*/ 1012448 w 1365148"/>
              <a:gd name="connsiteY154" fmla="*/ 1214070 h 1377158"/>
              <a:gd name="connsiteX155" fmla="*/ 983656 w 1365148"/>
              <a:gd name="connsiteY155" fmla="*/ 1185279 h 1377158"/>
              <a:gd name="connsiteX156" fmla="*/ 969260 w 1365148"/>
              <a:gd name="connsiteY156" fmla="*/ 1170883 h 1377158"/>
              <a:gd name="connsiteX157" fmla="*/ 959695 w 1365148"/>
              <a:gd name="connsiteY157" fmla="*/ 1154022 h 1377158"/>
              <a:gd name="connsiteX158" fmla="*/ 959695 w 1365148"/>
              <a:gd name="connsiteY158" fmla="*/ 1149289 h 1377158"/>
              <a:gd name="connsiteX159" fmla="*/ 962062 w 1365148"/>
              <a:gd name="connsiteY159" fmla="*/ 1146824 h 1377158"/>
              <a:gd name="connsiteX160" fmla="*/ 981289 w 1365148"/>
              <a:gd name="connsiteY160" fmla="*/ 1146824 h 1377158"/>
              <a:gd name="connsiteX161" fmla="*/ 988487 w 1365148"/>
              <a:gd name="connsiteY161" fmla="*/ 1151655 h 1377158"/>
              <a:gd name="connsiteX162" fmla="*/ 998052 w 1365148"/>
              <a:gd name="connsiteY162" fmla="*/ 1156487 h 1377158"/>
              <a:gd name="connsiteX163" fmla="*/ 1014814 w 1365148"/>
              <a:gd name="connsiteY163" fmla="*/ 1168418 h 1377158"/>
              <a:gd name="connsiteX164" fmla="*/ 1029210 w 1365148"/>
              <a:gd name="connsiteY164" fmla="*/ 1180447 h 1377158"/>
              <a:gd name="connsiteX165" fmla="*/ 1046071 w 1365148"/>
              <a:gd name="connsiteY165" fmla="*/ 1194843 h 1377158"/>
              <a:gd name="connsiteX166" fmla="*/ 1055635 w 1365148"/>
              <a:gd name="connsiteY166" fmla="*/ 1202041 h 1377158"/>
              <a:gd name="connsiteX167" fmla="*/ 1067665 w 1365148"/>
              <a:gd name="connsiteY167" fmla="*/ 1204407 h 1377158"/>
              <a:gd name="connsiteX168" fmla="*/ 1074863 w 1365148"/>
              <a:gd name="connsiteY168" fmla="*/ 1204407 h 1377158"/>
              <a:gd name="connsiteX169" fmla="*/ 1103655 w 1365148"/>
              <a:gd name="connsiteY169" fmla="*/ 1182813 h 1377158"/>
              <a:gd name="connsiteX170" fmla="*/ 1129981 w 1365148"/>
              <a:gd name="connsiteY170" fmla="*/ 1161220 h 1377158"/>
              <a:gd name="connsiteX171" fmla="*/ 1118050 w 1365148"/>
              <a:gd name="connsiteY171" fmla="*/ 1158853 h 1377158"/>
              <a:gd name="connsiteX172" fmla="*/ 1106021 w 1365148"/>
              <a:gd name="connsiteY172" fmla="*/ 1154022 h 1377158"/>
              <a:gd name="connsiteX173" fmla="*/ 1086794 w 1365148"/>
              <a:gd name="connsiteY173" fmla="*/ 1144457 h 1377158"/>
              <a:gd name="connsiteX174" fmla="*/ 1070031 w 1365148"/>
              <a:gd name="connsiteY174" fmla="*/ 1137259 h 1377158"/>
              <a:gd name="connsiteX175" fmla="*/ 1053269 w 1365148"/>
              <a:gd name="connsiteY175" fmla="*/ 1125230 h 1377158"/>
              <a:gd name="connsiteX176" fmla="*/ 1038873 w 1365148"/>
              <a:gd name="connsiteY176" fmla="*/ 1110834 h 1377158"/>
              <a:gd name="connsiteX177" fmla="*/ 1031675 w 1365148"/>
              <a:gd name="connsiteY177" fmla="*/ 1101270 h 1377158"/>
              <a:gd name="connsiteX178" fmla="*/ 1029210 w 1365148"/>
              <a:gd name="connsiteY178" fmla="*/ 1094072 h 1377158"/>
              <a:gd name="connsiteX179" fmla="*/ 1031675 w 1365148"/>
              <a:gd name="connsiteY179" fmla="*/ 1089240 h 1377158"/>
              <a:gd name="connsiteX180" fmla="*/ 1036408 w 1365148"/>
              <a:gd name="connsiteY180" fmla="*/ 1086874 h 1377158"/>
              <a:gd name="connsiteX181" fmla="*/ 1053269 w 1365148"/>
              <a:gd name="connsiteY181" fmla="*/ 1086874 h 1377158"/>
              <a:gd name="connsiteX182" fmla="*/ 1067665 w 1365148"/>
              <a:gd name="connsiteY182" fmla="*/ 1094072 h 1377158"/>
              <a:gd name="connsiteX183" fmla="*/ 1084427 w 1365148"/>
              <a:gd name="connsiteY183" fmla="*/ 1103636 h 1377158"/>
              <a:gd name="connsiteX184" fmla="*/ 1101190 w 1365148"/>
              <a:gd name="connsiteY184" fmla="*/ 1110834 h 1377158"/>
              <a:gd name="connsiteX185" fmla="*/ 1120417 w 1365148"/>
              <a:gd name="connsiteY185" fmla="*/ 1115665 h 1377158"/>
              <a:gd name="connsiteX186" fmla="*/ 1129981 w 1365148"/>
              <a:gd name="connsiteY186" fmla="*/ 1118032 h 1377158"/>
              <a:gd name="connsiteX187" fmla="*/ 1142011 w 1365148"/>
              <a:gd name="connsiteY187" fmla="*/ 1118032 h 1377158"/>
              <a:gd name="connsiteX188" fmla="*/ 1154040 w 1365148"/>
              <a:gd name="connsiteY188" fmla="*/ 1120497 h 1377158"/>
              <a:gd name="connsiteX189" fmla="*/ 1165971 w 1365148"/>
              <a:gd name="connsiteY189" fmla="*/ 1125230 h 1377158"/>
              <a:gd name="connsiteX190" fmla="*/ 1187565 w 1365148"/>
              <a:gd name="connsiteY190" fmla="*/ 1101270 h 1377158"/>
              <a:gd name="connsiteX191" fmla="*/ 1182832 w 1365148"/>
              <a:gd name="connsiteY191" fmla="*/ 1098903 h 1377158"/>
              <a:gd name="connsiteX192" fmla="*/ 1158773 w 1365148"/>
              <a:gd name="connsiteY192" fmla="*/ 1082042 h 1377158"/>
              <a:gd name="connsiteX193" fmla="*/ 1132446 w 1365148"/>
              <a:gd name="connsiteY193" fmla="*/ 1067646 h 1377158"/>
              <a:gd name="connsiteX194" fmla="*/ 1110853 w 1365148"/>
              <a:gd name="connsiteY194" fmla="*/ 1058082 h 1377158"/>
              <a:gd name="connsiteX195" fmla="*/ 1101190 w 1365148"/>
              <a:gd name="connsiteY195" fmla="*/ 1050884 h 1377158"/>
              <a:gd name="connsiteX196" fmla="*/ 1091625 w 1365148"/>
              <a:gd name="connsiteY196" fmla="*/ 1046052 h 1377158"/>
              <a:gd name="connsiteX197" fmla="*/ 1089259 w 1365148"/>
              <a:gd name="connsiteY197" fmla="*/ 1043686 h 1377158"/>
              <a:gd name="connsiteX198" fmla="*/ 1091625 w 1365148"/>
              <a:gd name="connsiteY198" fmla="*/ 1038854 h 1377158"/>
              <a:gd name="connsiteX199" fmla="*/ 1093992 w 1365148"/>
              <a:gd name="connsiteY199" fmla="*/ 1036488 h 1377158"/>
              <a:gd name="connsiteX200" fmla="*/ 1122784 w 1365148"/>
              <a:gd name="connsiteY200" fmla="*/ 1036488 h 1377158"/>
              <a:gd name="connsiteX201" fmla="*/ 1154040 w 1365148"/>
              <a:gd name="connsiteY201" fmla="*/ 1043686 h 1377158"/>
              <a:gd name="connsiteX202" fmla="*/ 1180367 w 1365148"/>
              <a:gd name="connsiteY202" fmla="*/ 1055715 h 1377158"/>
              <a:gd name="connsiteX203" fmla="*/ 1192397 w 1365148"/>
              <a:gd name="connsiteY203" fmla="*/ 1065280 h 1377158"/>
              <a:gd name="connsiteX204" fmla="*/ 1204426 w 1365148"/>
              <a:gd name="connsiteY204" fmla="*/ 1072478 h 1377158"/>
              <a:gd name="connsiteX205" fmla="*/ 1206792 w 1365148"/>
              <a:gd name="connsiteY205" fmla="*/ 1074844 h 1377158"/>
              <a:gd name="connsiteX206" fmla="*/ 1211624 w 1365148"/>
              <a:gd name="connsiteY206" fmla="*/ 1067646 h 1377158"/>
              <a:gd name="connsiteX207" fmla="*/ 1237951 w 1365148"/>
              <a:gd name="connsiteY207" fmla="*/ 1026924 h 1377158"/>
              <a:gd name="connsiteX208" fmla="*/ 1213990 w 1365148"/>
              <a:gd name="connsiteY208" fmla="*/ 1019726 h 1377158"/>
              <a:gd name="connsiteX209" fmla="*/ 1194763 w 1365148"/>
              <a:gd name="connsiteY209" fmla="*/ 1010063 h 1377158"/>
              <a:gd name="connsiteX210" fmla="*/ 1173169 w 1365148"/>
              <a:gd name="connsiteY210" fmla="*/ 995667 h 1377158"/>
              <a:gd name="connsiteX211" fmla="*/ 1165971 w 1365148"/>
              <a:gd name="connsiteY211" fmla="*/ 986102 h 1377158"/>
              <a:gd name="connsiteX212" fmla="*/ 1163605 w 1365148"/>
              <a:gd name="connsiteY212" fmla="*/ 981271 h 1377158"/>
              <a:gd name="connsiteX213" fmla="*/ 1163605 w 1365148"/>
              <a:gd name="connsiteY213" fmla="*/ 976538 h 1377158"/>
              <a:gd name="connsiteX214" fmla="*/ 1165971 w 1365148"/>
              <a:gd name="connsiteY214" fmla="*/ 971706 h 1377158"/>
              <a:gd name="connsiteX215" fmla="*/ 1168436 w 1365148"/>
              <a:gd name="connsiteY215" fmla="*/ 969340 h 1377158"/>
              <a:gd name="connsiteX216" fmla="*/ 1178001 w 1365148"/>
              <a:gd name="connsiteY216" fmla="*/ 969340 h 1377158"/>
              <a:gd name="connsiteX217" fmla="*/ 1194763 w 1365148"/>
              <a:gd name="connsiteY217" fmla="*/ 974073 h 1377158"/>
              <a:gd name="connsiteX218" fmla="*/ 1226020 w 1365148"/>
              <a:gd name="connsiteY218" fmla="*/ 983736 h 1377158"/>
              <a:gd name="connsiteX219" fmla="*/ 1257178 w 1365148"/>
              <a:gd name="connsiteY219" fmla="*/ 988469 h 1377158"/>
              <a:gd name="connsiteX220" fmla="*/ 1273941 w 1365148"/>
              <a:gd name="connsiteY220" fmla="*/ 950113 h 1377158"/>
              <a:gd name="connsiteX221" fmla="*/ 1242782 w 1365148"/>
              <a:gd name="connsiteY221" fmla="*/ 940548 h 1377158"/>
              <a:gd name="connsiteX222" fmla="*/ 1201961 w 1365148"/>
              <a:gd name="connsiteY222" fmla="*/ 926152 h 1377158"/>
              <a:gd name="connsiteX223" fmla="*/ 1185199 w 1365148"/>
              <a:gd name="connsiteY223" fmla="*/ 916489 h 1377158"/>
              <a:gd name="connsiteX224" fmla="*/ 1168436 w 1365148"/>
              <a:gd name="connsiteY224" fmla="*/ 906925 h 1377158"/>
              <a:gd name="connsiteX225" fmla="*/ 1165971 w 1365148"/>
              <a:gd name="connsiteY225" fmla="*/ 904558 h 1377158"/>
              <a:gd name="connsiteX226" fmla="*/ 1165971 w 1365148"/>
              <a:gd name="connsiteY226" fmla="*/ 902093 h 1377158"/>
              <a:gd name="connsiteX227" fmla="*/ 1168436 w 1365148"/>
              <a:gd name="connsiteY227" fmla="*/ 899727 h 1377158"/>
              <a:gd name="connsiteX228" fmla="*/ 1190030 w 1365148"/>
              <a:gd name="connsiteY228" fmla="*/ 897361 h 1377158"/>
              <a:gd name="connsiteX229" fmla="*/ 1211624 w 1365148"/>
              <a:gd name="connsiteY229" fmla="*/ 897361 h 1377158"/>
              <a:gd name="connsiteX230" fmla="*/ 1230753 w 1365148"/>
              <a:gd name="connsiteY230" fmla="*/ 902093 h 1377158"/>
              <a:gd name="connsiteX231" fmla="*/ 1249980 w 1365148"/>
              <a:gd name="connsiteY231" fmla="*/ 906925 h 1377158"/>
              <a:gd name="connsiteX232" fmla="*/ 1269208 w 1365148"/>
              <a:gd name="connsiteY232" fmla="*/ 909291 h 1377158"/>
              <a:gd name="connsiteX233" fmla="*/ 1285970 w 1365148"/>
              <a:gd name="connsiteY233" fmla="*/ 914123 h 1377158"/>
              <a:gd name="connsiteX234" fmla="*/ 1300366 w 1365148"/>
              <a:gd name="connsiteY234" fmla="*/ 868569 h 1377158"/>
              <a:gd name="connsiteX235" fmla="*/ 1271574 w 1365148"/>
              <a:gd name="connsiteY235" fmla="*/ 870935 h 1377158"/>
              <a:gd name="connsiteX236" fmla="*/ 1245149 w 1365148"/>
              <a:gd name="connsiteY236" fmla="*/ 873302 h 1377158"/>
              <a:gd name="connsiteX237" fmla="*/ 1230753 w 1365148"/>
              <a:gd name="connsiteY237" fmla="*/ 870935 h 1377158"/>
              <a:gd name="connsiteX238" fmla="*/ 1216357 w 1365148"/>
              <a:gd name="connsiteY238" fmla="*/ 866104 h 1377158"/>
              <a:gd name="connsiteX239" fmla="*/ 1190030 w 1365148"/>
              <a:gd name="connsiteY239" fmla="*/ 856539 h 1377158"/>
              <a:gd name="connsiteX240" fmla="*/ 1187565 w 1365148"/>
              <a:gd name="connsiteY240" fmla="*/ 854173 h 1377158"/>
              <a:gd name="connsiteX241" fmla="*/ 1187565 w 1365148"/>
              <a:gd name="connsiteY241" fmla="*/ 851708 h 1377158"/>
              <a:gd name="connsiteX242" fmla="*/ 1190030 w 1365148"/>
              <a:gd name="connsiteY242" fmla="*/ 849341 h 1377158"/>
              <a:gd name="connsiteX243" fmla="*/ 1192397 w 1365148"/>
              <a:gd name="connsiteY243" fmla="*/ 849341 h 1377158"/>
              <a:gd name="connsiteX244" fmla="*/ 1209159 w 1365148"/>
              <a:gd name="connsiteY244" fmla="*/ 846975 h 1377158"/>
              <a:gd name="connsiteX245" fmla="*/ 1223555 w 1365148"/>
              <a:gd name="connsiteY245" fmla="*/ 844510 h 1377158"/>
              <a:gd name="connsiteX246" fmla="*/ 1254812 w 1365148"/>
              <a:gd name="connsiteY246" fmla="*/ 837312 h 1377158"/>
              <a:gd name="connsiteX247" fmla="*/ 1281139 w 1365148"/>
              <a:gd name="connsiteY247" fmla="*/ 832579 h 1377158"/>
              <a:gd name="connsiteX248" fmla="*/ 1295535 w 1365148"/>
              <a:gd name="connsiteY248" fmla="*/ 830114 h 1377158"/>
              <a:gd name="connsiteX249" fmla="*/ 1307564 w 1365148"/>
              <a:gd name="connsiteY249" fmla="*/ 830114 h 1377158"/>
              <a:gd name="connsiteX250" fmla="*/ 1317128 w 1365148"/>
              <a:gd name="connsiteY250" fmla="*/ 782193 h 1377158"/>
              <a:gd name="connsiteX251" fmla="*/ 1300366 w 1365148"/>
              <a:gd name="connsiteY251" fmla="*/ 782193 h 1377158"/>
              <a:gd name="connsiteX252" fmla="*/ 1262010 w 1365148"/>
              <a:gd name="connsiteY252" fmla="*/ 784560 h 1377158"/>
              <a:gd name="connsiteX253" fmla="*/ 1226020 w 1365148"/>
              <a:gd name="connsiteY253" fmla="*/ 786926 h 1377158"/>
              <a:gd name="connsiteX254" fmla="*/ 1209159 w 1365148"/>
              <a:gd name="connsiteY254" fmla="*/ 784560 h 1377158"/>
              <a:gd name="connsiteX255" fmla="*/ 1192397 w 1365148"/>
              <a:gd name="connsiteY255" fmla="*/ 779728 h 1377158"/>
              <a:gd name="connsiteX256" fmla="*/ 1190030 w 1365148"/>
              <a:gd name="connsiteY256" fmla="*/ 777362 h 1377158"/>
              <a:gd name="connsiteX257" fmla="*/ 1192397 w 1365148"/>
              <a:gd name="connsiteY257" fmla="*/ 774995 h 1377158"/>
              <a:gd name="connsiteX258" fmla="*/ 1211624 w 1365148"/>
              <a:gd name="connsiteY258" fmla="*/ 767797 h 1377158"/>
              <a:gd name="connsiteX259" fmla="*/ 1230753 w 1365148"/>
              <a:gd name="connsiteY259" fmla="*/ 760599 h 1377158"/>
              <a:gd name="connsiteX260" fmla="*/ 1273941 w 1365148"/>
              <a:gd name="connsiteY260" fmla="*/ 753401 h 1377158"/>
              <a:gd name="connsiteX261" fmla="*/ 1295535 w 1365148"/>
              <a:gd name="connsiteY261" fmla="*/ 748570 h 1377158"/>
              <a:gd name="connsiteX262" fmla="*/ 1319594 w 1365148"/>
              <a:gd name="connsiteY262" fmla="*/ 748570 h 1377158"/>
              <a:gd name="connsiteX263" fmla="*/ 1321960 w 1365148"/>
              <a:gd name="connsiteY263" fmla="*/ 698184 h 1377158"/>
              <a:gd name="connsiteX264" fmla="*/ 1295535 w 1365148"/>
              <a:gd name="connsiteY264" fmla="*/ 705382 h 1377158"/>
              <a:gd name="connsiteX265" fmla="*/ 1271574 w 1365148"/>
              <a:gd name="connsiteY265" fmla="*/ 712580 h 1377158"/>
              <a:gd name="connsiteX266" fmla="*/ 1247614 w 1365148"/>
              <a:gd name="connsiteY266" fmla="*/ 717412 h 1377158"/>
              <a:gd name="connsiteX267" fmla="*/ 1221188 w 1365148"/>
              <a:gd name="connsiteY267" fmla="*/ 714947 h 1377158"/>
              <a:gd name="connsiteX268" fmla="*/ 1218822 w 1365148"/>
              <a:gd name="connsiteY268" fmla="*/ 712580 h 1377158"/>
              <a:gd name="connsiteX269" fmla="*/ 1216357 w 1365148"/>
              <a:gd name="connsiteY269" fmla="*/ 710214 h 1377158"/>
              <a:gd name="connsiteX270" fmla="*/ 1216357 w 1365148"/>
              <a:gd name="connsiteY270" fmla="*/ 707749 h 1377158"/>
              <a:gd name="connsiteX271" fmla="*/ 1218822 w 1365148"/>
              <a:gd name="connsiteY271" fmla="*/ 703016 h 1377158"/>
              <a:gd name="connsiteX272" fmla="*/ 1230753 w 1365148"/>
              <a:gd name="connsiteY272" fmla="*/ 695818 h 1377158"/>
              <a:gd name="connsiteX273" fmla="*/ 1245149 w 1365148"/>
              <a:gd name="connsiteY273" fmla="*/ 688620 h 1377158"/>
              <a:gd name="connsiteX274" fmla="*/ 1271574 w 1365148"/>
              <a:gd name="connsiteY274" fmla="*/ 676590 h 1377158"/>
              <a:gd name="connsiteX275" fmla="*/ 1319594 w 1365148"/>
              <a:gd name="connsiteY275" fmla="*/ 657363 h 1377158"/>
              <a:gd name="connsiteX276" fmla="*/ 1314762 w 1365148"/>
              <a:gd name="connsiteY276" fmla="*/ 619007 h 1377158"/>
              <a:gd name="connsiteX277" fmla="*/ 1298000 w 1365148"/>
              <a:gd name="connsiteY277" fmla="*/ 628571 h 1377158"/>
              <a:gd name="connsiteX278" fmla="*/ 1281139 w 1365148"/>
              <a:gd name="connsiteY278" fmla="*/ 635769 h 1377158"/>
              <a:gd name="connsiteX279" fmla="*/ 1252347 w 1365148"/>
              <a:gd name="connsiteY279" fmla="*/ 642967 h 1377158"/>
              <a:gd name="connsiteX280" fmla="*/ 1237951 w 1365148"/>
              <a:gd name="connsiteY280" fmla="*/ 645432 h 1377158"/>
              <a:gd name="connsiteX281" fmla="*/ 1223555 w 1365148"/>
              <a:gd name="connsiteY281" fmla="*/ 642967 h 1377158"/>
              <a:gd name="connsiteX282" fmla="*/ 1221188 w 1365148"/>
              <a:gd name="connsiteY282" fmla="*/ 640601 h 1377158"/>
              <a:gd name="connsiteX283" fmla="*/ 1221188 w 1365148"/>
              <a:gd name="connsiteY283" fmla="*/ 635769 h 1377158"/>
              <a:gd name="connsiteX284" fmla="*/ 1230753 w 1365148"/>
              <a:gd name="connsiteY284" fmla="*/ 628571 h 1377158"/>
              <a:gd name="connsiteX285" fmla="*/ 1242782 w 1365148"/>
              <a:gd name="connsiteY285" fmla="*/ 619007 h 1377158"/>
              <a:gd name="connsiteX286" fmla="*/ 1269208 w 1365148"/>
              <a:gd name="connsiteY286" fmla="*/ 604611 h 1377158"/>
              <a:gd name="connsiteX287" fmla="*/ 1288337 w 1365148"/>
              <a:gd name="connsiteY287" fmla="*/ 590215 h 1377158"/>
              <a:gd name="connsiteX288" fmla="*/ 1298000 w 1365148"/>
              <a:gd name="connsiteY288" fmla="*/ 585384 h 1377158"/>
              <a:gd name="connsiteX289" fmla="*/ 1307564 w 1365148"/>
              <a:gd name="connsiteY289" fmla="*/ 580651 h 1377158"/>
              <a:gd name="connsiteX290" fmla="*/ 1298000 w 1365148"/>
              <a:gd name="connsiteY290" fmla="*/ 539829 h 1377158"/>
              <a:gd name="connsiteX291" fmla="*/ 1285970 w 1365148"/>
              <a:gd name="connsiteY291" fmla="*/ 554225 h 1377158"/>
              <a:gd name="connsiteX292" fmla="*/ 1271574 w 1365148"/>
              <a:gd name="connsiteY292" fmla="*/ 566255 h 1377158"/>
              <a:gd name="connsiteX293" fmla="*/ 1262010 w 1365148"/>
              <a:gd name="connsiteY293" fmla="*/ 573453 h 1377158"/>
              <a:gd name="connsiteX294" fmla="*/ 1252347 w 1365148"/>
              <a:gd name="connsiteY294" fmla="*/ 580651 h 1377158"/>
              <a:gd name="connsiteX295" fmla="*/ 1240416 w 1365148"/>
              <a:gd name="connsiteY295" fmla="*/ 585384 h 1377158"/>
              <a:gd name="connsiteX296" fmla="*/ 1235584 w 1365148"/>
              <a:gd name="connsiteY296" fmla="*/ 585384 h 1377158"/>
              <a:gd name="connsiteX297" fmla="*/ 1230753 w 1365148"/>
              <a:gd name="connsiteY297" fmla="*/ 583017 h 1377158"/>
              <a:gd name="connsiteX298" fmla="*/ 1226020 w 1365148"/>
              <a:gd name="connsiteY298" fmla="*/ 578284 h 1377158"/>
              <a:gd name="connsiteX299" fmla="*/ 1226020 w 1365148"/>
              <a:gd name="connsiteY299" fmla="*/ 573453 h 1377158"/>
              <a:gd name="connsiteX300" fmla="*/ 1228386 w 1365148"/>
              <a:gd name="connsiteY300" fmla="*/ 568621 h 1377158"/>
              <a:gd name="connsiteX301" fmla="*/ 1230753 w 1365148"/>
              <a:gd name="connsiteY301" fmla="*/ 563888 h 1377158"/>
              <a:gd name="connsiteX302" fmla="*/ 1237951 w 1365148"/>
              <a:gd name="connsiteY302" fmla="*/ 554225 h 1377158"/>
              <a:gd name="connsiteX303" fmla="*/ 1245149 w 1365148"/>
              <a:gd name="connsiteY303" fmla="*/ 547027 h 1377158"/>
              <a:gd name="connsiteX304" fmla="*/ 1266743 w 1365148"/>
              <a:gd name="connsiteY304" fmla="*/ 527899 h 1377158"/>
              <a:gd name="connsiteX305" fmla="*/ 1276406 w 1365148"/>
              <a:gd name="connsiteY305" fmla="*/ 515869 h 1377158"/>
              <a:gd name="connsiteX306" fmla="*/ 1281139 w 1365148"/>
              <a:gd name="connsiteY306" fmla="*/ 513503 h 1377158"/>
              <a:gd name="connsiteX307" fmla="*/ 1288337 w 1365148"/>
              <a:gd name="connsiteY307" fmla="*/ 511038 h 1377158"/>
              <a:gd name="connsiteX308" fmla="*/ 1271574 w 1365148"/>
              <a:gd name="connsiteY308" fmla="*/ 470315 h 1377158"/>
              <a:gd name="connsiteX309" fmla="*/ 1264376 w 1365148"/>
              <a:gd name="connsiteY309" fmla="*/ 477513 h 1377158"/>
              <a:gd name="connsiteX310" fmla="*/ 1249980 w 1365148"/>
              <a:gd name="connsiteY310" fmla="*/ 487077 h 1377158"/>
              <a:gd name="connsiteX311" fmla="*/ 1237951 w 1365148"/>
              <a:gd name="connsiteY311" fmla="*/ 496642 h 1377158"/>
              <a:gd name="connsiteX312" fmla="*/ 1230753 w 1365148"/>
              <a:gd name="connsiteY312" fmla="*/ 501473 h 1377158"/>
              <a:gd name="connsiteX313" fmla="*/ 1226020 w 1365148"/>
              <a:gd name="connsiteY313" fmla="*/ 503840 h 1377158"/>
              <a:gd name="connsiteX314" fmla="*/ 1218822 w 1365148"/>
              <a:gd name="connsiteY314" fmla="*/ 501473 h 1377158"/>
              <a:gd name="connsiteX315" fmla="*/ 1216357 w 1365148"/>
              <a:gd name="connsiteY315" fmla="*/ 496642 h 1377158"/>
              <a:gd name="connsiteX316" fmla="*/ 1213990 w 1365148"/>
              <a:gd name="connsiteY316" fmla="*/ 491909 h 1377158"/>
              <a:gd name="connsiteX317" fmla="*/ 1213990 w 1365148"/>
              <a:gd name="connsiteY317" fmla="*/ 484711 h 1377158"/>
              <a:gd name="connsiteX318" fmla="*/ 1218822 w 1365148"/>
              <a:gd name="connsiteY318" fmla="*/ 475048 h 1377158"/>
              <a:gd name="connsiteX319" fmla="*/ 1226020 w 1365148"/>
              <a:gd name="connsiteY319" fmla="*/ 465483 h 1377158"/>
              <a:gd name="connsiteX320" fmla="*/ 1235584 w 1365148"/>
              <a:gd name="connsiteY320" fmla="*/ 455919 h 1377158"/>
              <a:gd name="connsiteX321" fmla="*/ 1245149 w 1365148"/>
              <a:gd name="connsiteY321" fmla="*/ 448721 h 1377158"/>
              <a:gd name="connsiteX322" fmla="*/ 1252347 w 1365148"/>
              <a:gd name="connsiteY322" fmla="*/ 446256 h 1377158"/>
              <a:gd name="connsiteX323" fmla="*/ 1259545 w 1365148"/>
              <a:gd name="connsiteY323" fmla="*/ 443890 h 1377158"/>
              <a:gd name="connsiteX324" fmla="*/ 1245149 w 1365148"/>
              <a:gd name="connsiteY324" fmla="*/ 417464 h 1377158"/>
              <a:gd name="connsiteX325" fmla="*/ 1235584 w 1365148"/>
              <a:gd name="connsiteY325" fmla="*/ 424662 h 1377158"/>
              <a:gd name="connsiteX326" fmla="*/ 1226020 w 1365148"/>
              <a:gd name="connsiteY326" fmla="*/ 427127 h 1377158"/>
              <a:gd name="connsiteX327" fmla="*/ 1216357 w 1365148"/>
              <a:gd name="connsiteY327" fmla="*/ 429494 h 1377158"/>
              <a:gd name="connsiteX328" fmla="*/ 1211624 w 1365148"/>
              <a:gd name="connsiteY328" fmla="*/ 427127 h 1377158"/>
              <a:gd name="connsiteX329" fmla="*/ 1206792 w 1365148"/>
              <a:gd name="connsiteY329" fmla="*/ 424662 h 1377158"/>
              <a:gd name="connsiteX330" fmla="*/ 1204426 w 1365148"/>
              <a:gd name="connsiteY330" fmla="*/ 415098 h 1377158"/>
              <a:gd name="connsiteX331" fmla="*/ 1204426 w 1365148"/>
              <a:gd name="connsiteY331" fmla="*/ 407900 h 1377158"/>
              <a:gd name="connsiteX332" fmla="*/ 1209159 w 1365148"/>
              <a:gd name="connsiteY332" fmla="*/ 403068 h 1377158"/>
              <a:gd name="connsiteX333" fmla="*/ 1216357 w 1365148"/>
              <a:gd name="connsiteY333" fmla="*/ 395870 h 1377158"/>
              <a:gd name="connsiteX334" fmla="*/ 1226020 w 1365148"/>
              <a:gd name="connsiteY334" fmla="*/ 386306 h 1377158"/>
              <a:gd name="connsiteX335" fmla="*/ 1211624 w 1365148"/>
              <a:gd name="connsiteY335" fmla="*/ 364712 h 1377158"/>
              <a:gd name="connsiteX336" fmla="*/ 1206792 w 1365148"/>
              <a:gd name="connsiteY336" fmla="*/ 369544 h 1377158"/>
              <a:gd name="connsiteX337" fmla="*/ 1197228 w 1365148"/>
              <a:gd name="connsiteY337" fmla="*/ 374277 h 1377158"/>
              <a:gd name="connsiteX338" fmla="*/ 1180367 w 1365148"/>
              <a:gd name="connsiteY338" fmla="*/ 374277 h 1377158"/>
              <a:gd name="connsiteX339" fmla="*/ 1175634 w 1365148"/>
              <a:gd name="connsiteY339" fmla="*/ 371910 h 1377158"/>
              <a:gd name="connsiteX340" fmla="*/ 1173169 w 1365148"/>
              <a:gd name="connsiteY340" fmla="*/ 367079 h 1377158"/>
              <a:gd name="connsiteX341" fmla="*/ 1175634 w 1365148"/>
              <a:gd name="connsiteY341" fmla="*/ 357514 h 1377158"/>
              <a:gd name="connsiteX342" fmla="*/ 1178001 w 1365148"/>
              <a:gd name="connsiteY342" fmla="*/ 350316 h 1377158"/>
              <a:gd name="connsiteX343" fmla="*/ 1190030 w 1365148"/>
              <a:gd name="connsiteY343" fmla="*/ 338287 h 1377158"/>
              <a:gd name="connsiteX344" fmla="*/ 1192397 w 1365148"/>
              <a:gd name="connsiteY344" fmla="*/ 333554 h 1377158"/>
              <a:gd name="connsiteX345" fmla="*/ 1173169 w 1365148"/>
              <a:gd name="connsiteY345" fmla="*/ 309495 h 1377158"/>
              <a:gd name="connsiteX346" fmla="*/ 1163605 w 1365148"/>
              <a:gd name="connsiteY346" fmla="*/ 314327 h 1377158"/>
              <a:gd name="connsiteX347" fmla="*/ 1154040 w 1365148"/>
              <a:gd name="connsiteY347" fmla="*/ 321524 h 1377158"/>
              <a:gd name="connsiteX348" fmla="*/ 1142011 w 1365148"/>
              <a:gd name="connsiteY348" fmla="*/ 321524 h 1377158"/>
              <a:gd name="connsiteX349" fmla="*/ 1139644 w 1365148"/>
              <a:gd name="connsiteY349" fmla="*/ 316693 h 1377158"/>
              <a:gd name="connsiteX350" fmla="*/ 1137179 w 1365148"/>
              <a:gd name="connsiteY350" fmla="*/ 309495 h 1377158"/>
              <a:gd name="connsiteX351" fmla="*/ 1142011 w 1365148"/>
              <a:gd name="connsiteY351" fmla="*/ 302297 h 1377158"/>
              <a:gd name="connsiteX352" fmla="*/ 1146842 w 1365148"/>
              <a:gd name="connsiteY352" fmla="*/ 295099 h 1377158"/>
              <a:gd name="connsiteX353" fmla="*/ 1156407 w 1365148"/>
              <a:gd name="connsiteY353" fmla="*/ 287901 h 1377158"/>
              <a:gd name="connsiteX354" fmla="*/ 1144377 w 1365148"/>
              <a:gd name="connsiteY354" fmla="*/ 273505 h 1377158"/>
              <a:gd name="connsiteX355" fmla="*/ 1137179 w 1365148"/>
              <a:gd name="connsiteY355" fmla="*/ 278337 h 1377158"/>
              <a:gd name="connsiteX356" fmla="*/ 1129981 w 1365148"/>
              <a:gd name="connsiteY356" fmla="*/ 283168 h 1377158"/>
              <a:gd name="connsiteX357" fmla="*/ 1120417 w 1365148"/>
              <a:gd name="connsiteY357" fmla="*/ 283168 h 1377158"/>
              <a:gd name="connsiteX358" fmla="*/ 1115586 w 1365148"/>
              <a:gd name="connsiteY358" fmla="*/ 280703 h 1377158"/>
              <a:gd name="connsiteX359" fmla="*/ 1110853 w 1365148"/>
              <a:gd name="connsiteY359" fmla="*/ 280703 h 1377158"/>
              <a:gd name="connsiteX360" fmla="*/ 1110853 w 1365148"/>
              <a:gd name="connsiteY360" fmla="*/ 275970 h 1377158"/>
              <a:gd name="connsiteX361" fmla="*/ 1113219 w 1365148"/>
              <a:gd name="connsiteY361" fmla="*/ 273505 h 1377158"/>
              <a:gd name="connsiteX362" fmla="*/ 1113219 w 1365148"/>
              <a:gd name="connsiteY362" fmla="*/ 266307 h 1377158"/>
              <a:gd name="connsiteX363" fmla="*/ 1120417 w 1365148"/>
              <a:gd name="connsiteY363" fmla="*/ 259109 h 1377158"/>
              <a:gd name="connsiteX364" fmla="*/ 1125248 w 1365148"/>
              <a:gd name="connsiteY364" fmla="*/ 254376 h 1377158"/>
              <a:gd name="connsiteX365" fmla="*/ 1098823 w 1365148"/>
              <a:gd name="connsiteY365" fmla="*/ 230318 h 1377158"/>
              <a:gd name="connsiteX366" fmla="*/ 1072398 w 1365148"/>
              <a:gd name="connsiteY366" fmla="*/ 208724 h 1377158"/>
              <a:gd name="connsiteX367" fmla="*/ 1046071 w 1365148"/>
              <a:gd name="connsiteY367" fmla="*/ 187130 h 1377158"/>
              <a:gd name="connsiteX368" fmla="*/ 1017279 w 1365148"/>
              <a:gd name="connsiteY368" fmla="*/ 165536 h 1377158"/>
              <a:gd name="connsiteX369" fmla="*/ 981289 w 1365148"/>
              <a:gd name="connsiteY369" fmla="*/ 143942 h 1377158"/>
              <a:gd name="connsiteX370" fmla="*/ 942834 w 1365148"/>
              <a:gd name="connsiteY370" fmla="*/ 124813 h 1377158"/>
              <a:gd name="connsiteX371" fmla="*/ 904478 w 1365148"/>
              <a:gd name="connsiteY371" fmla="*/ 105586 h 1377158"/>
              <a:gd name="connsiteX372" fmla="*/ 866122 w 1365148"/>
              <a:gd name="connsiteY372" fmla="*/ 88824 h 1377158"/>
              <a:gd name="connsiteX373" fmla="*/ 825300 w 1365148"/>
              <a:gd name="connsiteY373" fmla="*/ 74428 h 1377158"/>
              <a:gd name="connsiteX374" fmla="*/ 784479 w 1365148"/>
              <a:gd name="connsiteY374" fmla="*/ 64765 h 1377158"/>
              <a:gd name="connsiteX375" fmla="*/ 743756 w 1365148"/>
              <a:gd name="connsiteY375" fmla="*/ 57567 h 1377158"/>
              <a:gd name="connsiteX376" fmla="*/ 700569 w 1365148"/>
              <a:gd name="connsiteY376" fmla="*/ 57567 h 1377158"/>
              <a:gd name="connsiteX377" fmla="*/ 698202 w 1365148"/>
              <a:gd name="connsiteY377" fmla="*/ 60032 h 1377158"/>
              <a:gd name="connsiteX378" fmla="*/ 695737 w 1365148"/>
              <a:gd name="connsiteY378" fmla="*/ 62398 h 1377158"/>
              <a:gd name="connsiteX379" fmla="*/ 691004 w 1365148"/>
              <a:gd name="connsiteY379" fmla="*/ 64765 h 1377158"/>
              <a:gd name="connsiteX380" fmla="*/ 686173 w 1365148"/>
              <a:gd name="connsiteY380" fmla="*/ 62398 h 1377158"/>
              <a:gd name="connsiteX381" fmla="*/ 681341 w 1365148"/>
              <a:gd name="connsiteY381" fmla="*/ 57567 h 1377158"/>
              <a:gd name="connsiteX382" fmla="*/ 347412 w 1365148"/>
              <a:gd name="connsiteY382" fmla="*/ 30226 h 1377158"/>
              <a:gd name="connsiteX383" fmla="*/ 347868 w 1365148"/>
              <a:gd name="connsiteY383" fmla="*/ 31240 h 1377158"/>
              <a:gd name="connsiteX384" fmla="*/ 350235 w 1365148"/>
              <a:gd name="connsiteY384" fmla="*/ 38438 h 1377158"/>
              <a:gd name="connsiteX385" fmla="*/ 347868 w 1365148"/>
              <a:gd name="connsiteY385" fmla="*/ 45636 h 1377158"/>
              <a:gd name="connsiteX386" fmla="*/ 345502 w 1365148"/>
              <a:gd name="connsiteY386" fmla="*/ 50369 h 1377158"/>
              <a:gd name="connsiteX387" fmla="*/ 340670 w 1365148"/>
              <a:gd name="connsiteY387" fmla="*/ 52834 h 1377158"/>
              <a:gd name="connsiteX388" fmla="*/ 333472 w 1365148"/>
              <a:gd name="connsiteY388" fmla="*/ 55200 h 1377158"/>
              <a:gd name="connsiteX389" fmla="*/ 326275 w 1365148"/>
              <a:gd name="connsiteY389" fmla="*/ 55200 h 1377158"/>
              <a:gd name="connsiteX390" fmla="*/ 321443 w 1365148"/>
              <a:gd name="connsiteY390" fmla="*/ 50369 h 1377158"/>
              <a:gd name="connsiteX391" fmla="*/ 317144 w 1365148"/>
              <a:gd name="connsiteY391" fmla="*/ 43831 h 1377158"/>
              <a:gd name="connsiteX392" fmla="*/ 347412 w 1365148"/>
              <a:gd name="connsiteY392" fmla="*/ 30226 h 1377158"/>
              <a:gd name="connsiteX393" fmla="*/ 626223 w 1365148"/>
              <a:gd name="connsiteY393" fmla="*/ 24042 h 1377158"/>
              <a:gd name="connsiteX394" fmla="*/ 647816 w 1365148"/>
              <a:gd name="connsiteY394" fmla="*/ 24042 h 1377158"/>
              <a:gd name="connsiteX395" fmla="*/ 669410 w 1365148"/>
              <a:gd name="connsiteY395" fmla="*/ 28775 h 1377158"/>
              <a:gd name="connsiteX396" fmla="*/ 748588 w 1365148"/>
              <a:gd name="connsiteY396" fmla="*/ 28775 h 1377158"/>
              <a:gd name="connsiteX397" fmla="*/ 772548 w 1365148"/>
              <a:gd name="connsiteY397" fmla="*/ 33606 h 1377158"/>
              <a:gd name="connsiteX398" fmla="*/ 825300 w 1365148"/>
              <a:gd name="connsiteY398" fmla="*/ 43171 h 1377158"/>
              <a:gd name="connsiteX399" fmla="*/ 873320 w 1365148"/>
              <a:gd name="connsiteY399" fmla="*/ 57567 h 1377158"/>
              <a:gd name="connsiteX400" fmla="*/ 930904 w 1365148"/>
              <a:gd name="connsiteY400" fmla="*/ 79161 h 1377158"/>
              <a:gd name="connsiteX401" fmla="*/ 988487 w 1365148"/>
              <a:gd name="connsiteY401" fmla="*/ 107952 h 1377158"/>
              <a:gd name="connsiteX402" fmla="*/ 1046071 w 1365148"/>
              <a:gd name="connsiteY402" fmla="*/ 136744 h 1377158"/>
              <a:gd name="connsiteX403" fmla="*/ 1072398 w 1365148"/>
              <a:gd name="connsiteY403" fmla="*/ 153605 h 1377158"/>
              <a:gd name="connsiteX404" fmla="*/ 1096457 w 1365148"/>
              <a:gd name="connsiteY404" fmla="*/ 172734 h 1377158"/>
              <a:gd name="connsiteX405" fmla="*/ 1139644 w 1365148"/>
              <a:gd name="connsiteY405" fmla="*/ 208724 h 1377158"/>
              <a:gd name="connsiteX406" fmla="*/ 1180367 w 1365148"/>
              <a:gd name="connsiteY406" fmla="*/ 247178 h 1377158"/>
              <a:gd name="connsiteX407" fmla="*/ 1218822 w 1365148"/>
              <a:gd name="connsiteY407" fmla="*/ 290366 h 1377158"/>
              <a:gd name="connsiteX408" fmla="*/ 1252347 w 1365148"/>
              <a:gd name="connsiteY408" fmla="*/ 335920 h 1377158"/>
              <a:gd name="connsiteX409" fmla="*/ 1281139 w 1365148"/>
              <a:gd name="connsiteY409" fmla="*/ 386306 h 1377158"/>
              <a:gd name="connsiteX410" fmla="*/ 1307564 w 1365148"/>
              <a:gd name="connsiteY410" fmla="*/ 436692 h 1377158"/>
              <a:gd name="connsiteX411" fmla="*/ 1329158 w 1365148"/>
              <a:gd name="connsiteY411" fmla="*/ 489444 h 1377158"/>
              <a:gd name="connsiteX412" fmla="*/ 1345920 w 1365148"/>
              <a:gd name="connsiteY412" fmla="*/ 542294 h 1377158"/>
              <a:gd name="connsiteX413" fmla="*/ 1355583 w 1365148"/>
              <a:gd name="connsiteY413" fmla="*/ 597413 h 1377158"/>
              <a:gd name="connsiteX414" fmla="*/ 1362781 w 1365148"/>
              <a:gd name="connsiteY414" fmla="*/ 650165 h 1377158"/>
              <a:gd name="connsiteX415" fmla="*/ 1365148 w 1365148"/>
              <a:gd name="connsiteY415" fmla="*/ 705382 h 1377158"/>
              <a:gd name="connsiteX416" fmla="*/ 1362781 w 1365148"/>
              <a:gd name="connsiteY416" fmla="*/ 760599 h 1377158"/>
              <a:gd name="connsiteX417" fmla="*/ 1357950 w 1365148"/>
              <a:gd name="connsiteY417" fmla="*/ 813352 h 1377158"/>
              <a:gd name="connsiteX418" fmla="*/ 1348385 w 1365148"/>
              <a:gd name="connsiteY418" fmla="*/ 866104 h 1377158"/>
              <a:gd name="connsiteX419" fmla="*/ 1333990 w 1365148"/>
              <a:gd name="connsiteY419" fmla="*/ 916489 h 1377158"/>
              <a:gd name="connsiteX420" fmla="*/ 1314762 w 1365148"/>
              <a:gd name="connsiteY420" fmla="*/ 966875 h 1377158"/>
              <a:gd name="connsiteX421" fmla="*/ 1293168 w 1365148"/>
              <a:gd name="connsiteY421" fmla="*/ 1014894 h 1377158"/>
              <a:gd name="connsiteX422" fmla="*/ 1266743 w 1365148"/>
              <a:gd name="connsiteY422" fmla="*/ 1060448 h 1377158"/>
              <a:gd name="connsiteX423" fmla="*/ 1235584 w 1365148"/>
              <a:gd name="connsiteY423" fmla="*/ 1103636 h 1377158"/>
              <a:gd name="connsiteX424" fmla="*/ 1201961 w 1365148"/>
              <a:gd name="connsiteY424" fmla="*/ 1146824 h 1377158"/>
              <a:gd name="connsiteX425" fmla="*/ 1165971 w 1365148"/>
              <a:gd name="connsiteY425" fmla="*/ 1185279 h 1377158"/>
              <a:gd name="connsiteX426" fmla="*/ 1125248 w 1365148"/>
              <a:gd name="connsiteY426" fmla="*/ 1218803 h 1377158"/>
              <a:gd name="connsiteX427" fmla="*/ 1079596 w 1365148"/>
              <a:gd name="connsiteY427" fmla="*/ 1250060 h 1377158"/>
              <a:gd name="connsiteX428" fmla="*/ 1031675 w 1365148"/>
              <a:gd name="connsiteY428" fmla="*/ 1278852 h 1377158"/>
              <a:gd name="connsiteX429" fmla="*/ 990854 w 1365148"/>
              <a:gd name="connsiteY429" fmla="*/ 1300446 h 1377158"/>
              <a:gd name="connsiteX430" fmla="*/ 947666 w 1365148"/>
              <a:gd name="connsiteY430" fmla="*/ 1317208 h 1377158"/>
              <a:gd name="connsiteX431" fmla="*/ 904478 w 1365148"/>
              <a:gd name="connsiteY431" fmla="*/ 1333970 h 1377158"/>
              <a:gd name="connsiteX432" fmla="*/ 858924 w 1365148"/>
              <a:gd name="connsiteY432" fmla="*/ 1346000 h 1377158"/>
              <a:gd name="connsiteX433" fmla="*/ 815736 w 1365148"/>
              <a:gd name="connsiteY433" fmla="*/ 1358029 h 1377158"/>
              <a:gd name="connsiteX434" fmla="*/ 770182 w 1365148"/>
              <a:gd name="connsiteY434" fmla="*/ 1365227 h 1377158"/>
              <a:gd name="connsiteX435" fmla="*/ 724529 w 1365148"/>
              <a:gd name="connsiteY435" fmla="*/ 1372425 h 1377158"/>
              <a:gd name="connsiteX436" fmla="*/ 676608 w 1365148"/>
              <a:gd name="connsiteY436" fmla="*/ 1374792 h 1377158"/>
              <a:gd name="connsiteX437" fmla="*/ 630955 w 1365148"/>
              <a:gd name="connsiteY437" fmla="*/ 1377158 h 1377158"/>
              <a:gd name="connsiteX438" fmla="*/ 585401 w 1365148"/>
              <a:gd name="connsiteY438" fmla="*/ 1374792 h 1377158"/>
              <a:gd name="connsiteX439" fmla="*/ 539847 w 1365148"/>
              <a:gd name="connsiteY439" fmla="*/ 1369960 h 1377158"/>
              <a:gd name="connsiteX440" fmla="*/ 494194 w 1365148"/>
              <a:gd name="connsiteY440" fmla="*/ 1362762 h 1377158"/>
              <a:gd name="connsiteX441" fmla="*/ 448640 w 1365148"/>
              <a:gd name="connsiteY441" fmla="*/ 1353198 h 1377158"/>
              <a:gd name="connsiteX442" fmla="*/ 405452 w 1365148"/>
              <a:gd name="connsiteY442" fmla="*/ 1341168 h 1377158"/>
              <a:gd name="connsiteX443" fmla="*/ 359898 w 1365148"/>
              <a:gd name="connsiteY443" fmla="*/ 1324406 h 1377158"/>
              <a:gd name="connsiteX444" fmla="*/ 319077 w 1365148"/>
              <a:gd name="connsiteY444" fmla="*/ 1307644 h 1377158"/>
              <a:gd name="connsiteX445" fmla="*/ 316710 w 1365148"/>
              <a:gd name="connsiteY445" fmla="*/ 1305179 h 1377158"/>
              <a:gd name="connsiteX446" fmla="*/ 309512 w 1365148"/>
              <a:gd name="connsiteY446" fmla="*/ 1305179 h 1377158"/>
              <a:gd name="connsiteX447" fmla="*/ 304681 w 1365148"/>
              <a:gd name="connsiteY447" fmla="*/ 1300446 h 1377158"/>
              <a:gd name="connsiteX448" fmla="*/ 271057 w 1365148"/>
              <a:gd name="connsiteY448" fmla="*/ 1281218 h 1377158"/>
              <a:gd name="connsiteX449" fmla="*/ 237532 w 1365148"/>
              <a:gd name="connsiteY449" fmla="*/ 1259625 h 1377158"/>
              <a:gd name="connsiteX450" fmla="*/ 208741 w 1365148"/>
              <a:gd name="connsiteY450" fmla="*/ 1235664 h 1377158"/>
              <a:gd name="connsiteX451" fmla="*/ 179949 w 1365148"/>
              <a:gd name="connsiteY451" fmla="*/ 1209239 h 1377158"/>
              <a:gd name="connsiteX452" fmla="*/ 153523 w 1365148"/>
              <a:gd name="connsiteY452" fmla="*/ 1180447 h 1377158"/>
              <a:gd name="connsiteX453" fmla="*/ 127098 w 1365148"/>
              <a:gd name="connsiteY453" fmla="*/ 1149289 h 1377158"/>
              <a:gd name="connsiteX454" fmla="*/ 105504 w 1365148"/>
              <a:gd name="connsiteY454" fmla="*/ 1118032 h 1377158"/>
              <a:gd name="connsiteX455" fmla="*/ 83910 w 1365148"/>
              <a:gd name="connsiteY455" fmla="*/ 1082042 h 1377158"/>
              <a:gd name="connsiteX456" fmla="*/ 67148 w 1365148"/>
              <a:gd name="connsiteY456" fmla="*/ 1048517 h 1377158"/>
              <a:gd name="connsiteX457" fmla="*/ 50385 w 1365148"/>
              <a:gd name="connsiteY457" fmla="*/ 1012528 h 1377158"/>
              <a:gd name="connsiteX458" fmla="*/ 35990 w 1365148"/>
              <a:gd name="connsiteY458" fmla="*/ 974073 h 1377158"/>
              <a:gd name="connsiteX459" fmla="*/ 23960 w 1365148"/>
              <a:gd name="connsiteY459" fmla="*/ 935717 h 1377158"/>
              <a:gd name="connsiteX460" fmla="*/ 14396 w 1365148"/>
              <a:gd name="connsiteY460" fmla="*/ 897361 h 1377158"/>
              <a:gd name="connsiteX461" fmla="*/ 7198 w 1365148"/>
              <a:gd name="connsiteY461" fmla="*/ 858906 h 1377158"/>
              <a:gd name="connsiteX462" fmla="*/ 2366 w 1365148"/>
              <a:gd name="connsiteY462" fmla="*/ 820550 h 1377158"/>
              <a:gd name="connsiteX463" fmla="*/ 0 w 1365148"/>
              <a:gd name="connsiteY463" fmla="*/ 779728 h 1377158"/>
              <a:gd name="connsiteX464" fmla="*/ 0 w 1365148"/>
              <a:gd name="connsiteY464" fmla="*/ 739006 h 1377158"/>
              <a:gd name="connsiteX465" fmla="*/ 0 w 1365148"/>
              <a:gd name="connsiteY465" fmla="*/ 698184 h 1377158"/>
              <a:gd name="connsiteX466" fmla="*/ 4733 w 1365148"/>
              <a:gd name="connsiteY466" fmla="*/ 657363 h 1377158"/>
              <a:gd name="connsiteX467" fmla="*/ 9564 w 1365148"/>
              <a:gd name="connsiteY467" fmla="*/ 616640 h 1377158"/>
              <a:gd name="connsiteX468" fmla="*/ 16762 w 1365148"/>
              <a:gd name="connsiteY468" fmla="*/ 575819 h 1377158"/>
              <a:gd name="connsiteX469" fmla="*/ 28792 w 1365148"/>
              <a:gd name="connsiteY469" fmla="*/ 535097 h 1377158"/>
              <a:gd name="connsiteX470" fmla="*/ 40722 w 1365148"/>
              <a:gd name="connsiteY470" fmla="*/ 494275 h 1377158"/>
              <a:gd name="connsiteX471" fmla="*/ 55118 w 1365148"/>
              <a:gd name="connsiteY471" fmla="*/ 453454 h 1377158"/>
              <a:gd name="connsiteX472" fmla="*/ 71979 w 1365148"/>
              <a:gd name="connsiteY472" fmla="*/ 415098 h 1377158"/>
              <a:gd name="connsiteX473" fmla="*/ 88742 w 1365148"/>
              <a:gd name="connsiteY473" fmla="*/ 379108 h 1377158"/>
              <a:gd name="connsiteX474" fmla="*/ 110336 w 1365148"/>
              <a:gd name="connsiteY474" fmla="*/ 343118 h 1377158"/>
              <a:gd name="connsiteX475" fmla="*/ 134296 w 1365148"/>
              <a:gd name="connsiteY475" fmla="*/ 307129 h 1377158"/>
              <a:gd name="connsiteX476" fmla="*/ 158355 w 1365148"/>
              <a:gd name="connsiteY476" fmla="*/ 273505 h 1377158"/>
              <a:gd name="connsiteX477" fmla="*/ 184682 w 1365148"/>
              <a:gd name="connsiteY477" fmla="*/ 242347 h 1377158"/>
              <a:gd name="connsiteX478" fmla="*/ 213474 w 1365148"/>
              <a:gd name="connsiteY478" fmla="*/ 213555 h 1377158"/>
              <a:gd name="connsiteX479" fmla="*/ 244730 w 1365148"/>
              <a:gd name="connsiteY479" fmla="*/ 184763 h 1377158"/>
              <a:gd name="connsiteX480" fmla="*/ 273522 w 1365148"/>
              <a:gd name="connsiteY480" fmla="*/ 163170 h 1377158"/>
              <a:gd name="connsiteX481" fmla="*/ 302314 w 1365148"/>
              <a:gd name="connsiteY481" fmla="*/ 143942 h 1377158"/>
              <a:gd name="connsiteX482" fmla="*/ 333472 w 1365148"/>
              <a:gd name="connsiteY482" fmla="*/ 127180 h 1377158"/>
              <a:gd name="connsiteX483" fmla="*/ 364631 w 1365148"/>
              <a:gd name="connsiteY483" fmla="*/ 110417 h 1377158"/>
              <a:gd name="connsiteX484" fmla="*/ 427046 w 1365148"/>
              <a:gd name="connsiteY484" fmla="*/ 81626 h 1377158"/>
              <a:gd name="connsiteX485" fmla="*/ 494194 w 1365148"/>
              <a:gd name="connsiteY485" fmla="*/ 57567 h 1377158"/>
              <a:gd name="connsiteX486" fmla="*/ 532649 w 1365148"/>
              <a:gd name="connsiteY486" fmla="*/ 43171 h 1377158"/>
              <a:gd name="connsiteX487" fmla="*/ 578203 w 1365148"/>
              <a:gd name="connsiteY487" fmla="*/ 31240 h 1377158"/>
              <a:gd name="connsiteX488" fmla="*/ 602164 w 1365148"/>
              <a:gd name="connsiteY488" fmla="*/ 26408 h 1377158"/>
              <a:gd name="connsiteX489" fmla="*/ 626223 w 1365148"/>
              <a:gd name="connsiteY489" fmla="*/ 24042 h 1377158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47412 w 1365148"/>
              <a:gd name="connsiteY381" fmla="*/ 6184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5502 w 1365148"/>
              <a:gd name="connsiteY385" fmla="*/ 26327 h 1353116"/>
              <a:gd name="connsiteX386" fmla="*/ 340670 w 1365148"/>
              <a:gd name="connsiteY386" fmla="*/ 28792 h 1353116"/>
              <a:gd name="connsiteX387" fmla="*/ 333472 w 1365148"/>
              <a:gd name="connsiteY387" fmla="*/ 31158 h 1353116"/>
              <a:gd name="connsiteX388" fmla="*/ 326275 w 1365148"/>
              <a:gd name="connsiteY388" fmla="*/ 31158 h 1353116"/>
              <a:gd name="connsiteX389" fmla="*/ 321443 w 1365148"/>
              <a:gd name="connsiteY389" fmla="*/ 26327 h 1353116"/>
              <a:gd name="connsiteX390" fmla="*/ 317144 w 1365148"/>
              <a:gd name="connsiteY390" fmla="*/ 19789 h 1353116"/>
              <a:gd name="connsiteX391" fmla="*/ 347412 w 1365148"/>
              <a:gd name="connsiteY391" fmla="*/ 6184 h 1353116"/>
              <a:gd name="connsiteX392" fmla="*/ 626223 w 1365148"/>
              <a:gd name="connsiteY392" fmla="*/ 0 h 1353116"/>
              <a:gd name="connsiteX393" fmla="*/ 647816 w 1365148"/>
              <a:gd name="connsiteY393" fmla="*/ 0 h 1353116"/>
              <a:gd name="connsiteX394" fmla="*/ 669410 w 1365148"/>
              <a:gd name="connsiteY394" fmla="*/ 4733 h 1353116"/>
              <a:gd name="connsiteX395" fmla="*/ 748588 w 1365148"/>
              <a:gd name="connsiteY395" fmla="*/ 4733 h 1353116"/>
              <a:gd name="connsiteX396" fmla="*/ 772548 w 1365148"/>
              <a:gd name="connsiteY396" fmla="*/ 9564 h 1353116"/>
              <a:gd name="connsiteX397" fmla="*/ 825300 w 1365148"/>
              <a:gd name="connsiteY397" fmla="*/ 19129 h 1353116"/>
              <a:gd name="connsiteX398" fmla="*/ 873320 w 1365148"/>
              <a:gd name="connsiteY398" fmla="*/ 33525 h 1353116"/>
              <a:gd name="connsiteX399" fmla="*/ 930904 w 1365148"/>
              <a:gd name="connsiteY399" fmla="*/ 55119 h 1353116"/>
              <a:gd name="connsiteX400" fmla="*/ 988487 w 1365148"/>
              <a:gd name="connsiteY400" fmla="*/ 83910 h 1353116"/>
              <a:gd name="connsiteX401" fmla="*/ 1046071 w 1365148"/>
              <a:gd name="connsiteY401" fmla="*/ 112702 h 1353116"/>
              <a:gd name="connsiteX402" fmla="*/ 1072398 w 1365148"/>
              <a:gd name="connsiteY402" fmla="*/ 129563 h 1353116"/>
              <a:gd name="connsiteX403" fmla="*/ 1096457 w 1365148"/>
              <a:gd name="connsiteY403" fmla="*/ 148692 h 1353116"/>
              <a:gd name="connsiteX404" fmla="*/ 1139644 w 1365148"/>
              <a:gd name="connsiteY404" fmla="*/ 184682 h 1353116"/>
              <a:gd name="connsiteX405" fmla="*/ 1180367 w 1365148"/>
              <a:gd name="connsiteY405" fmla="*/ 223136 h 1353116"/>
              <a:gd name="connsiteX406" fmla="*/ 1218822 w 1365148"/>
              <a:gd name="connsiteY406" fmla="*/ 266324 h 1353116"/>
              <a:gd name="connsiteX407" fmla="*/ 1252347 w 1365148"/>
              <a:gd name="connsiteY407" fmla="*/ 311878 h 1353116"/>
              <a:gd name="connsiteX408" fmla="*/ 1281139 w 1365148"/>
              <a:gd name="connsiteY408" fmla="*/ 362264 h 1353116"/>
              <a:gd name="connsiteX409" fmla="*/ 1307564 w 1365148"/>
              <a:gd name="connsiteY409" fmla="*/ 412650 h 1353116"/>
              <a:gd name="connsiteX410" fmla="*/ 1329158 w 1365148"/>
              <a:gd name="connsiteY410" fmla="*/ 465402 h 1353116"/>
              <a:gd name="connsiteX411" fmla="*/ 1345920 w 1365148"/>
              <a:gd name="connsiteY411" fmla="*/ 518252 h 1353116"/>
              <a:gd name="connsiteX412" fmla="*/ 1355583 w 1365148"/>
              <a:gd name="connsiteY412" fmla="*/ 573371 h 1353116"/>
              <a:gd name="connsiteX413" fmla="*/ 1362781 w 1365148"/>
              <a:gd name="connsiteY413" fmla="*/ 626123 h 1353116"/>
              <a:gd name="connsiteX414" fmla="*/ 1365148 w 1365148"/>
              <a:gd name="connsiteY414" fmla="*/ 681340 h 1353116"/>
              <a:gd name="connsiteX415" fmla="*/ 1362781 w 1365148"/>
              <a:gd name="connsiteY415" fmla="*/ 736557 h 1353116"/>
              <a:gd name="connsiteX416" fmla="*/ 1357950 w 1365148"/>
              <a:gd name="connsiteY416" fmla="*/ 789310 h 1353116"/>
              <a:gd name="connsiteX417" fmla="*/ 1348385 w 1365148"/>
              <a:gd name="connsiteY417" fmla="*/ 842062 h 1353116"/>
              <a:gd name="connsiteX418" fmla="*/ 1333990 w 1365148"/>
              <a:gd name="connsiteY418" fmla="*/ 892447 h 1353116"/>
              <a:gd name="connsiteX419" fmla="*/ 1314762 w 1365148"/>
              <a:gd name="connsiteY419" fmla="*/ 942833 h 1353116"/>
              <a:gd name="connsiteX420" fmla="*/ 1293168 w 1365148"/>
              <a:gd name="connsiteY420" fmla="*/ 990852 h 1353116"/>
              <a:gd name="connsiteX421" fmla="*/ 1266743 w 1365148"/>
              <a:gd name="connsiteY421" fmla="*/ 1036406 h 1353116"/>
              <a:gd name="connsiteX422" fmla="*/ 1235584 w 1365148"/>
              <a:gd name="connsiteY422" fmla="*/ 1079594 h 1353116"/>
              <a:gd name="connsiteX423" fmla="*/ 1201961 w 1365148"/>
              <a:gd name="connsiteY423" fmla="*/ 1122782 h 1353116"/>
              <a:gd name="connsiteX424" fmla="*/ 1165971 w 1365148"/>
              <a:gd name="connsiteY424" fmla="*/ 1161237 h 1353116"/>
              <a:gd name="connsiteX425" fmla="*/ 1125248 w 1365148"/>
              <a:gd name="connsiteY425" fmla="*/ 1194761 h 1353116"/>
              <a:gd name="connsiteX426" fmla="*/ 1079596 w 1365148"/>
              <a:gd name="connsiteY426" fmla="*/ 1226018 h 1353116"/>
              <a:gd name="connsiteX427" fmla="*/ 1031675 w 1365148"/>
              <a:gd name="connsiteY427" fmla="*/ 1254810 h 1353116"/>
              <a:gd name="connsiteX428" fmla="*/ 990854 w 1365148"/>
              <a:gd name="connsiteY428" fmla="*/ 1276404 h 1353116"/>
              <a:gd name="connsiteX429" fmla="*/ 947666 w 1365148"/>
              <a:gd name="connsiteY429" fmla="*/ 1293166 h 1353116"/>
              <a:gd name="connsiteX430" fmla="*/ 904478 w 1365148"/>
              <a:gd name="connsiteY430" fmla="*/ 1309928 h 1353116"/>
              <a:gd name="connsiteX431" fmla="*/ 858924 w 1365148"/>
              <a:gd name="connsiteY431" fmla="*/ 1321958 h 1353116"/>
              <a:gd name="connsiteX432" fmla="*/ 815736 w 1365148"/>
              <a:gd name="connsiteY432" fmla="*/ 1333987 h 1353116"/>
              <a:gd name="connsiteX433" fmla="*/ 770182 w 1365148"/>
              <a:gd name="connsiteY433" fmla="*/ 1341185 h 1353116"/>
              <a:gd name="connsiteX434" fmla="*/ 724529 w 1365148"/>
              <a:gd name="connsiteY434" fmla="*/ 1348383 h 1353116"/>
              <a:gd name="connsiteX435" fmla="*/ 676608 w 1365148"/>
              <a:gd name="connsiteY435" fmla="*/ 1350750 h 1353116"/>
              <a:gd name="connsiteX436" fmla="*/ 630955 w 1365148"/>
              <a:gd name="connsiteY436" fmla="*/ 1353116 h 1353116"/>
              <a:gd name="connsiteX437" fmla="*/ 585401 w 1365148"/>
              <a:gd name="connsiteY437" fmla="*/ 1350750 h 1353116"/>
              <a:gd name="connsiteX438" fmla="*/ 539847 w 1365148"/>
              <a:gd name="connsiteY438" fmla="*/ 1345918 h 1353116"/>
              <a:gd name="connsiteX439" fmla="*/ 494194 w 1365148"/>
              <a:gd name="connsiteY439" fmla="*/ 1338720 h 1353116"/>
              <a:gd name="connsiteX440" fmla="*/ 448640 w 1365148"/>
              <a:gd name="connsiteY440" fmla="*/ 1329156 h 1353116"/>
              <a:gd name="connsiteX441" fmla="*/ 405452 w 1365148"/>
              <a:gd name="connsiteY441" fmla="*/ 1317126 h 1353116"/>
              <a:gd name="connsiteX442" fmla="*/ 359898 w 1365148"/>
              <a:gd name="connsiteY442" fmla="*/ 1300364 h 1353116"/>
              <a:gd name="connsiteX443" fmla="*/ 319077 w 1365148"/>
              <a:gd name="connsiteY443" fmla="*/ 1283602 h 1353116"/>
              <a:gd name="connsiteX444" fmla="*/ 316710 w 1365148"/>
              <a:gd name="connsiteY444" fmla="*/ 1281137 h 1353116"/>
              <a:gd name="connsiteX445" fmla="*/ 309512 w 1365148"/>
              <a:gd name="connsiteY445" fmla="*/ 1281137 h 1353116"/>
              <a:gd name="connsiteX446" fmla="*/ 304681 w 1365148"/>
              <a:gd name="connsiteY446" fmla="*/ 1276404 h 1353116"/>
              <a:gd name="connsiteX447" fmla="*/ 271057 w 1365148"/>
              <a:gd name="connsiteY447" fmla="*/ 1257176 h 1353116"/>
              <a:gd name="connsiteX448" fmla="*/ 237532 w 1365148"/>
              <a:gd name="connsiteY448" fmla="*/ 1235583 h 1353116"/>
              <a:gd name="connsiteX449" fmla="*/ 208741 w 1365148"/>
              <a:gd name="connsiteY449" fmla="*/ 1211622 h 1353116"/>
              <a:gd name="connsiteX450" fmla="*/ 179949 w 1365148"/>
              <a:gd name="connsiteY450" fmla="*/ 1185197 h 1353116"/>
              <a:gd name="connsiteX451" fmla="*/ 153523 w 1365148"/>
              <a:gd name="connsiteY451" fmla="*/ 1156405 h 1353116"/>
              <a:gd name="connsiteX452" fmla="*/ 127098 w 1365148"/>
              <a:gd name="connsiteY452" fmla="*/ 1125247 h 1353116"/>
              <a:gd name="connsiteX453" fmla="*/ 105504 w 1365148"/>
              <a:gd name="connsiteY453" fmla="*/ 1093990 h 1353116"/>
              <a:gd name="connsiteX454" fmla="*/ 83910 w 1365148"/>
              <a:gd name="connsiteY454" fmla="*/ 1058000 h 1353116"/>
              <a:gd name="connsiteX455" fmla="*/ 67148 w 1365148"/>
              <a:gd name="connsiteY455" fmla="*/ 1024475 h 1353116"/>
              <a:gd name="connsiteX456" fmla="*/ 50385 w 1365148"/>
              <a:gd name="connsiteY456" fmla="*/ 988486 h 1353116"/>
              <a:gd name="connsiteX457" fmla="*/ 35990 w 1365148"/>
              <a:gd name="connsiteY457" fmla="*/ 950031 h 1353116"/>
              <a:gd name="connsiteX458" fmla="*/ 23960 w 1365148"/>
              <a:gd name="connsiteY458" fmla="*/ 911675 h 1353116"/>
              <a:gd name="connsiteX459" fmla="*/ 14396 w 1365148"/>
              <a:gd name="connsiteY459" fmla="*/ 873319 h 1353116"/>
              <a:gd name="connsiteX460" fmla="*/ 7198 w 1365148"/>
              <a:gd name="connsiteY460" fmla="*/ 834864 h 1353116"/>
              <a:gd name="connsiteX461" fmla="*/ 2366 w 1365148"/>
              <a:gd name="connsiteY461" fmla="*/ 796508 h 1353116"/>
              <a:gd name="connsiteX462" fmla="*/ 0 w 1365148"/>
              <a:gd name="connsiteY462" fmla="*/ 755686 h 1353116"/>
              <a:gd name="connsiteX463" fmla="*/ 0 w 1365148"/>
              <a:gd name="connsiteY463" fmla="*/ 714964 h 1353116"/>
              <a:gd name="connsiteX464" fmla="*/ 0 w 1365148"/>
              <a:gd name="connsiteY464" fmla="*/ 674142 h 1353116"/>
              <a:gd name="connsiteX465" fmla="*/ 4733 w 1365148"/>
              <a:gd name="connsiteY465" fmla="*/ 633321 h 1353116"/>
              <a:gd name="connsiteX466" fmla="*/ 9564 w 1365148"/>
              <a:gd name="connsiteY466" fmla="*/ 592598 h 1353116"/>
              <a:gd name="connsiteX467" fmla="*/ 16762 w 1365148"/>
              <a:gd name="connsiteY467" fmla="*/ 551777 h 1353116"/>
              <a:gd name="connsiteX468" fmla="*/ 28792 w 1365148"/>
              <a:gd name="connsiteY468" fmla="*/ 511055 h 1353116"/>
              <a:gd name="connsiteX469" fmla="*/ 40722 w 1365148"/>
              <a:gd name="connsiteY469" fmla="*/ 470233 h 1353116"/>
              <a:gd name="connsiteX470" fmla="*/ 55118 w 1365148"/>
              <a:gd name="connsiteY470" fmla="*/ 429412 h 1353116"/>
              <a:gd name="connsiteX471" fmla="*/ 71979 w 1365148"/>
              <a:gd name="connsiteY471" fmla="*/ 391056 h 1353116"/>
              <a:gd name="connsiteX472" fmla="*/ 88742 w 1365148"/>
              <a:gd name="connsiteY472" fmla="*/ 355066 h 1353116"/>
              <a:gd name="connsiteX473" fmla="*/ 110336 w 1365148"/>
              <a:gd name="connsiteY473" fmla="*/ 319076 h 1353116"/>
              <a:gd name="connsiteX474" fmla="*/ 134296 w 1365148"/>
              <a:gd name="connsiteY474" fmla="*/ 283087 h 1353116"/>
              <a:gd name="connsiteX475" fmla="*/ 158355 w 1365148"/>
              <a:gd name="connsiteY475" fmla="*/ 249463 h 1353116"/>
              <a:gd name="connsiteX476" fmla="*/ 184682 w 1365148"/>
              <a:gd name="connsiteY476" fmla="*/ 218305 h 1353116"/>
              <a:gd name="connsiteX477" fmla="*/ 213474 w 1365148"/>
              <a:gd name="connsiteY477" fmla="*/ 189513 h 1353116"/>
              <a:gd name="connsiteX478" fmla="*/ 244730 w 1365148"/>
              <a:gd name="connsiteY478" fmla="*/ 160721 h 1353116"/>
              <a:gd name="connsiteX479" fmla="*/ 273522 w 1365148"/>
              <a:gd name="connsiteY479" fmla="*/ 139128 h 1353116"/>
              <a:gd name="connsiteX480" fmla="*/ 302314 w 1365148"/>
              <a:gd name="connsiteY480" fmla="*/ 119900 h 1353116"/>
              <a:gd name="connsiteX481" fmla="*/ 333472 w 1365148"/>
              <a:gd name="connsiteY481" fmla="*/ 103138 h 1353116"/>
              <a:gd name="connsiteX482" fmla="*/ 364631 w 1365148"/>
              <a:gd name="connsiteY482" fmla="*/ 86375 h 1353116"/>
              <a:gd name="connsiteX483" fmla="*/ 427046 w 1365148"/>
              <a:gd name="connsiteY483" fmla="*/ 57584 h 1353116"/>
              <a:gd name="connsiteX484" fmla="*/ 494194 w 1365148"/>
              <a:gd name="connsiteY484" fmla="*/ 33525 h 1353116"/>
              <a:gd name="connsiteX485" fmla="*/ 532649 w 1365148"/>
              <a:gd name="connsiteY485" fmla="*/ 19129 h 1353116"/>
              <a:gd name="connsiteX486" fmla="*/ 578203 w 1365148"/>
              <a:gd name="connsiteY486" fmla="*/ 7198 h 1353116"/>
              <a:gd name="connsiteX487" fmla="*/ 602164 w 1365148"/>
              <a:gd name="connsiteY487" fmla="*/ 2366 h 1353116"/>
              <a:gd name="connsiteX488" fmla="*/ 626223 w 1365148"/>
              <a:gd name="connsiteY488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5502 w 1365148"/>
              <a:gd name="connsiteY385" fmla="*/ 26327 h 1353116"/>
              <a:gd name="connsiteX386" fmla="*/ 340670 w 1365148"/>
              <a:gd name="connsiteY386" fmla="*/ 28792 h 1353116"/>
              <a:gd name="connsiteX387" fmla="*/ 333472 w 1365148"/>
              <a:gd name="connsiteY387" fmla="*/ 31158 h 1353116"/>
              <a:gd name="connsiteX388" fmla="*/ 326275 w 1365148"/>
              <a:gd name="connsiteY388" fmla="*/ 31158 h 1353116"/>
              <a:gd name="connsiteX389" fmla="*/ 321443 w 1365148"/>
              <a:gd name="connsiteY389" fmla="*/ 26327 h 1353116"/>
              <a:gd name="connsiteX390" fmla="*/ 317144 w 1365148"/>
              <a:gd name="connsiteY390" fmla="*/ 19789 h 1353116"/>
              <a:gd name="connsiteX391" fmla="*/ 626223 w 1365148"/>
              <a:gd name="connsiteY391" fmla="*/ 0 h 1353116"/>
              <a:gd name="connsiteX392" fmla="*/ 647816 w 1365148"/>
              <a:gd name="connsiteY392" fmla="*/ 0 h 1353116"/>
              <a:gd name="connsiteX393" fmla="*/ 669410 w 1365148"/>
              <a:gd name="connsiteY393" fmla="*/ 4733 h 1353116"/>
              <a:gd name="connsiteX394" fmla="*/ 748588 w 1365148"/>
              <a:gd name="connsiteY394" fmla="*/ 4733 h 1353116"/>
              <a:gd name="connsiteX395" fmla="*/ 772548 w 1365148"/>
              <a:gd name="connsiteY395" fmla="*/ 9564 h 1353116"/>
              <a:gd name="connsiteX396" fmla="*/ 825300 w 1365148"/>
              <a:gd name="connsiteY396" fmla="*/ 19129 h 1353116"/>
              <a:gd name="connsiteX397" fmla="*/ 873320 w 1365148"/>
              <a:gd name="connsiteY397" fmla="*/ 33525 h 1353116"/>
              <a:gd name="connsiteX398" fmla="*/ 930904 w 1365148"/>
              <a:gd name="connsiteY398" fmla="*/ 55119 h 1353116"/>
              <a:gd name="connsiteX399" fmla="*/ 988487 w 1365148"/>
              <a:gd name="connsiteY399" fmla="*/ 83910 h 1353116"/>
              <a:gd name="connsiteX400" fmla="*/ 1046071 w 1365148"/>
              <a:gd name="connsiteY400" fmla="*/ 112702 h 1353116"/>
              <a:gd name="connsiteX401" fmla="*/ 1072398 w 1365148"/>
              <a:gd name="connsiteY401" fmla="*/ 129563 h 1353116"/>
              <a:gd name="connsiteX402" fmla="*/ 1096457 w 1365148"/>
              <a:gd name="connsiteY402" fmla="*/ 148692 h 1353116"/>
              <a:gd name="connsiteX403" fmla="*/ 1139644 w 1365148"/>
              <a:gd name="connsiteY403" fmla="*/ 184682 h 1353116"/>
              <a:gd name="connsiteX404" fmla="*/ 1180367 w 1365148"/>
              <a:gd name="connsiteY404" fmla="*/ 223136 h 1353116"/>
              <a:gd name="connsiteX405" fmla="*/ 1218822 w 1365148"/>
              <a:gd name="connsiteY405" fmla="*/ 266324 h 1353116"/>
              <a:gd name="connsiteX406" fmla="*/ 1252347 w 1365148"/>
              <a:gd name="connsiteY406" fmla="*/ 311878 h 1353116"/>
              <a:gd name="connsiteX407" fmla="*/ 1281139 w 1365148"/>
              <a:gd name="connsiteY407" fmla="*/ 362264 h 1353116"/>
              <a:gd name="connsiteX408" fmla="*/ 1307564 w 1365148"/>
              <a:gd name="connsiteY408" fmla="*/ 412650 h 1353116"/>
              <a:gd name="connsiteX409" fmla="*/ 1329158 w 1365148"/>
              <a:gd name="connsiteY409" fmla="*/ 465402 h 1353116"/>
              <a:gd name="connsiteX410" fmla="*/ 1345920 w 1365148"/>
              <a:gd name="connsiteY410" fmla="*/ 518252 h 1353116"/>
              <a:gd name="connsiteX411" fmla="*/ 1355583 w 1365148"/>
              <a:gd name="connsiteY411" fmla="*/ 573371 h 1353116"/>
              <a:gd name="connsiteX412" fmla="*/ 1362781 w 1365148"/>
              <a:gd name="connsiteY412" fmla="*/ 626123 h 1353116"/>
              <a:gd name="connsiteX413" fmla="*/ 1365148 w 1365148"/>
              <a:gd name="connsiteY413" fmla="*/ 681340 h 1353116"/>
              <a:gd name="connsiteX414" fmla="*/ 1362781 w 1365148"/>
              <a:gd name="connsiteY414" fmla="*/ 736557 h 1353116"/>
              <a:gd name="connsiteX415" fmla="*/ 1357950 w 1365148"/>
              <a:gd name="connsiteY415" fmla="*/ 789310 h 1353116"/>
              <a:gd name="connsiteX416" fmla="*/ 1348385 w 1365148"/>
              <a:gd name="connsiteY416" fmla="*/ 842062 h 1353116"/>
              <a:gd name="connsiteX417" fmla="*/ 1333990 w 1365148"/>
              <a:gd name="connsiteY417" fmla="*/ 892447 h 1353116"/>
              <a:gd name="connsiteX418" fmla="*/ 1314762 w 1365148"/>
              <a:gd name="connsiteY418" fmla="*/ 942833 h 1353116"/>
              <a:gd name="connsiteX419" fmla="*/ 1293168 w 1365148"/>
              <a:gd name="connsiteY419" fmla="*/ 990852 h 1353116"/>
              <a:gd name="connsiteX420" fmla="*/ 1266743 w 1365148"/>
              <a:gd name="connsiteY420" fmla="*/ 1036406 h 1353116"/>
              <a:gd name="connsiteX421" fmla="*/ 1235584 w 1365148"/>
              <a:gd name="connsiteY421" fmla="*/ 1079594 h 1353116"/>
              <a:gd name="connsiteX422" fmla="*/ 1201961 w 1365148"/>
              <a:gd name="connsiteY422" fmla="*/ 1122782 h 1353116"/>
              <a:gd name="connsiteX423" fmla="*/ 1165971 w 1365148"/>
              <a:gd name="connsiteY423" fmla="*/ 1161237 h 1353116"/>
              <a:gd name="connsiteX424" fmla="*/ 1125248 w 1365148"/>
              <a:gd name="connsiteY424" fmla="*/ 1194761 h 1353116"/>
              <a:gd name="connsiteX425" fmla="*/ 1079596 w 1365148"/>
              <a:gd name="connsiteY425" fmla="*/ 1226018 h 1353116"/>
              <a:gd name="connsiteX426" fmla="*/ 1031675 w 1365148"/>
              <a:gd name="connsiteY426" fmla="*/ 1254810 h 1353116"/>
              <a:gd name="connsiteX427" fmla="*/ 990854 w 1365148"/>
              <a:gd name="connsiteY427" fmla="*/ 1276404 h 1353116"/>
              <a:gd name="connsiteX428" fmla="*/ 947666 w 1365148"/>
              <a:gd name="connsiteY428" fmla="*/ 1293166 h 1353116"/>
              <a:gd name="connsiteX429" fmla="*/ 904478 w 1365148"/>
              <a:gd name="connsiteY429" fmla="*/ 1309928 h 1353116"/>
              <a:gd name="connsiteX430" fmla="*/ 858924 w 1365148"/>
              <a:gd name="connsiteY430" fmla="*/ 1321958 h 1353116"/>
              <a:gd name="connsiteX431" fmla="*/ 815736 w 1365148"/>
              <a:gd name="connsiteY431" fmla="*/ 1333987 h 1353116"/>
              <a:gd name="connsiteX432" fmla="*/ 770182 w 1365148"/>
              <a:gd name="connsiteY432" fmla="*/ 1341185 h 1353116"/>
              <a:gd name="connsiteX433" fmla="*/ 724529 w 1365148"/>
              <a:gd name="connsiteY433" fmla="*/ 1348383 h 1353116"/>
              <a:gd name="connsiteX434" fmla="*/ 676608 w 1365148"/>
              <a:gd name="connsiteY434" fmla="*/ 1350750 h 1353116"/>
              <a:gd name="connsiteX435" fmla="*/ 630955 w 1365148"/>
              <a:gd name="connsiteY435" fmla="*/ 1353116 h 1353116"/>
              <a:gd name="connsiteX436" fmla="*/ 585401 w 1365148"/>
              <a:gd name="connsiteY436" fmla="*/ 1350750 h 1353116"/>
              <a:gd name="connsiteX437" fmla="*/ 539847 w 1365148"/>
              <a:gd name="connsiteY437" fmla="*/ 1345918 h 1353116"/>
              <a:gd name="connsiteX438" fmla="*/ 494194 w 1365148"/>
              <a:gd name="connsiteY438" fmla="*/ 1338720 h 1353116"/>
              <a:gd name="connsiteX439" fmla="*/ 448640 w 1365148"/>
              <a:gd name="connsiteY439" fmla="*/ 1329156 h 1353116"/>
              <a:gd name="connsiteX440" fmla="*/ 405452 w 1365148"/>
              <a:gd name="connsiteY440" fmla="*/ 1317126 h 1353116"/>
              <a:gd name="connsiteX441" fmla="*/ 359898 w 1365148"/>
              <a:gd name="connsiteY441" fmla="*/ 1300364 h 1353116"/>
              <a:gd name="connsiteX442" fmla="*/ 319077 w 1365148"/>
              <a:gd name="connsiteY442" fmla="*/ 1283602 h 1353116"/>
              <a:gd name="connsiteX443" fmla="*/ 316710 w 1365148"/>
              <a:gd name="connsiteY443" fmla="*/ 1281137 h 1353116"/>
              <a:gd name="connsiteX444" fmla="*/ 309512 w 1365148"/>
              <a:gd name="connsiteY444" fmla="*/ 1281137 h 1353116"/>
              <a:gd name="connsiteX445" fmla="*/ 304681 w 1365148"/>
              <a:gd name="connsiteY445" fmla="*/ 1276404 h 1353116"/>
              <a:gd name="connsiteX446" fmla="*/ 271057 w 1365148"/>
              <a:gd name="connsiteY446" fmla="*/ 1257176 h 1353116"/>
              <a:gd name="connsiteX447" fmla="*/ 237532 w 1365148"/>
              <a:gd name="connsiteY447" fmla="*/ 1235583 h 1353116"/>
              <a:gd name="connsiteX448" fmla="*/ 208741 w 1365148"/>
              <a:gd name="connsiteY448" fmla="*/ 1211622 h 1353116"/>
              <a:gd name="connsiteX449" fmla="*/ 179949 w 1365148"/>
              <a:gd name="connsiteY449" fmla="*/ 1185197 h 1353116"/>
              <a:gd name="connsiteX450" fmla="*/ 153523 w 1365148"/>
              <a:gd name="connsiteY450" fmla="*/ 1156405 h 1353116"/>
              <a:gd name="connsiteX451" fmla="*/ 127098 w 1365148"/>
              <a:gd name="connsiteY451" fmla="*/ 1125247 h 1353116"/>
              <a:gd name="connsiteX452" fmla="*/ 105504 w 1365148"/>
              <a:gd name="connsiteY452" fmla="*/ 1093990 h 1353116"/>
              <a:gd name="connsiteX453" fmla="*/ 83910 w 1365148"/>
              <a:gd name="connsiteY453" fmla="*/ 1058000 h 1353116"/>
              <a:gd name="connsiteX454" fmla="*/ 67148 w 1365148"/>
              <a:gd name="connsiteY454" fmla="*/ 1024475 h 1353116"/>
              <a:gd name="connsiteX455" fmla="*/ 50385 w 1365148"/>
              <a:gd name="connsiteY455" fmla="*/ 988486 h 1353116"/>
              <a:gd name="connsiteX456" fmla="*/ 35990 w 1365148"/>
              <a:gd name="connsiteY456" fmla="*/ 950031 h 1353116"/>
              <a:gd name="connsiteX457" fmla="*/ 23960 w 1365148"/>
              <a:gd name="connsiteY457" fmla="*/ 911675 h 1353116"/>
              <a:gd name="connsiteX458" fmla="*/ 14396 w 1365148"/>
              <a:gd name="connsiteY458" fmla="*/ 873319 h 1353116"/>
              <a:gd name="connsiteX459" fmla="*/ 7198 w 1365148"/>
              <a:gd name="connsiteY459" fmla="*/ 834864 h 1353116"/>
              <a:gd name="connsiteX460" fmla="*/ 2366 w 1365148"/>
              <a:gd name="connsiteY460" fmla="*/ 796508 h 1353116"/>
              <a:gd name="connsiteX461" fmla="*/ 0 w 1365148"/>
              <a:gd name="connsiteY461" fmla="*/ 755686 h 1353116"/>
              <a:gd name="connsiteX462" fmla="*/ 0 w 1365148"/>
              <a:gd name="connsiteY462" fmla="*/ 714964 h 1353116"/>
              <a:gd name="connsiteX463" fmla="*/ 0 w 1365148"/>
              <a:gd name="connsiteY463" fmla="*/ 674142 h 1353116"/>
              <a:gd name="connsiteX464" fmla="*/ 4733 w 1365148"/>
              <a:gd name="connsiteY464" fmla="*/ 633321 h 1353116"/>
              <a:gd name="connsiteX465" fmla="*/ 9564 w 1365148"/>
              <a:gd name="connsiteY465" fmla="*/ 592598 h 1353116"/>
              <a:gd name="connsiteX466" fmla="*/ 16762 w 1365148"/>
              <a:gd name="connsiteY466" fmla="*/ 551777 h 1353116"/>
              <a:gd name="connsiteX467" fmla="*/ 28792 w 1365148"/>
              <a:gd name="connsiteY467" fmla="*/ 511055 h 1353116"/>
              <a:gd name="connsiteX468" fmla="*/ 40722 w 1365148"/>
              <a:gd name="connsiteY468" fmla="*/ 470233 h 1353116"/>
              <a:gd name="connsiteX469" fmla="*/ 55118 w 1365148"/>
              <a:gd name="connsiteY469" fmla="*/ 429412 h 1353116"/>
              <a:gd name="connsiteX470" fmla="*/ 71979 w 1365148"/>
              <a:gd name="connsiteY470" fmla="*/ 391056 h 1353116"/>
              <a:gd name="connsiteX471" fmla="*/ 88742 w 1365148"/>
              <a:gd name="connsiteY471" fmla="*/ 355066 h 1353116"/>
              <a:gd name="connsiteX472" fmla="*/ 110336 w 1365148"/>
              <a:gd name="connsiteY472" fmla="*/ 319076 h 1353116"/>
              <a:gd name="connsiteX473" fmla="*/ 134296 w 1365148"/>
              <a:gd name="connsiteY473" fmla="*/ 283087 h 1353116"/>
              <a:gd name="connsiteX474" fmla="*/ 158355 w 1365148"/>
              <a:gd name="connsiteY474" fmla="*/ 249463 h 1353116"/>
              <a:gd name="connsiteX475" fmla="*/ 184682 w 1365148"/>
              <a:gd name="connsiteY475" fmla="*/ 218305 h 1353116"/>
              <a:gd name="connsiteX476" fmla="*/ 213474 w 1365148"/>
              <a:gd name="connsiteY476" fmla="*/ 189513 h 1353116"/>
              <a:gd name="connsiteX477" fmla="*/ 244730 w 1365148"/>
              <a:gd name="connsiteY477" fmla="*/ 160721 h 1353116"/>
              <a:gd name="connsiteX478" fmla="*/ 273522 w 1365148"/>
              <a:gd name="connsiteY478" fmla="*/ 139128 h 1353116"/>
              <a:gd name="connsiteX479" fmla="*/ 302314 w 1365148"/>
              <a:gd name="connsiteY479" fmla="*/ 119900 h 1353116"/>
              <a:gd name="connsiteX480" fmla="*/ 333472 w 1365148"/>
              <a:gd name="connsiteY480" fmla="*/ 103138 h 1353116"/>
              <a:gd name="connsiteX481" fmla="*/ 364631 w 1365148"/>
              <a:gd name="connsiteY481" fmla="*/ 86375 h 1353116"/>
              <a:gd name="connsiteX482" fmla="*/ 427046 w 1365148"/>
              <a:gd name="connsiteY482" fmla="*/ 57584 h 1353116"/>
              <a:gd name="connsiteX483" fmla="*/ 494194 w 1365148"/>
              <a:gd name="connsiteY483" fmla="*/ 33525 h 1353116"/>
              <a:gd name="connsiteX484" fmla="*/ 532649 w 1365148"/>
              <a:gd name="connsiteY484" fmla="*/ 19129 h 1353116"/>
              <a:gd name="connsiteX485" fmla="*/ 578203 w 1365148"/>
              <a:gd name="connsiteY485" fmla="*/ 7198 h 1353116"/>
              <a:gd name="connsiteX486" fmla="*/ 602164 w 1365148"/>
              <a:gd name="connsiteY486" fmla="*/ 2366 h 1353116"/>
              <a:gd name="connsiteX487" fmla="*/ 626223 w 1365148"/>
              <a:gd name="connsiteY487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5502 w 1365148"/>
              <a:gd name="connsiteY385" fmla="*/ 26327 h 1353116"/>
              <a:gd name="connsiteX386" fmla="*/ 333472 w 1365148"/>
              <a:gd name="connsiteY386" fmla="*/ 31158 h 1353116"/>
              <a:gd name="connsiteX387" fmla="*/ 326275 w 1365148"/>
              <a:gd name="connsiteY387" fmla="*/ 31158 h 1353116"/>
              <a:gd name="connsiteX388" fmla="*/ 321443 w 1365148"/>
              <a:gd name="connsiteY388" fmla="*/ 26327 h 1353116"/>
              <a:gd name="connsiteX389" fmla="*/ 317144 w 1365148"/>
              <a:gd name="connsiteY389" fmla="*/ 19789 h 1353116"/>
              <a:gd name="connsiteX390" fmla="*/ 626223 w 1365148"/>
              <a:gd name="connsiteY390" fmla="*/ 0 h 1353116"/>
              <a:gd name="connsiteX391" fmla="*/ 647816 w 1365148"/>
              <a:gd name="connsiteY391" fmla="*/ 0 h 1353116"/>
              <a:gd name="connsiteX392" fmla="*/ 669410 w 1365148"/>
              <a:gd name="connsiteY392" fmla="*/ 4733 h 1353116"/>
              <a:gd name="connsiteX393" fmla="*/ 748588 w 1365148"/>
              <a:gd name="connsiteY393" fmla="*/ 4733 h 1353116"/>
              <a:gd name="connsiteX394" fmla="*/ 772548 w 1365148"/>
              <a:gd name="connsiteY394" fmla="*/ 9564 h 1353116"/>
              <a:gd name="connsiteX395" fmla="*/ 825300 w 1365148"/>
              <a:gd name="connsiteY395" fmla="*/ 19129 h 1353116"/>
              <a:gd name="connsiteX396" fmla="*/ 873320 w 1365148"/>
              <a:gd name="connsiteY396" fmla="*/ 33525 h 1353116"/>
              <a:gd name="connsiteX397" fmla="*/ 930904 w 1365148"/>
              <a:gd name="connsiteY397" fmla="*/ 55119 h 1353116"/>
              <a:gd name="connsiteX398" fmla="*/ 988487 w 1365148"/>
              <a:gd name="connsiteY398" fmla="*/ 83910 h 1353116"/>
              <a:gd name="connsiteX399" fmla="*/ 1046071 w 1365148"/>
              <a:gd name="connsiteY399" fmla="*/ 112702 h 1353116"/>
              <a:gd name="connsiteX400" fmla="*/ 1072398 w 1365148"/>
              <a:gd name="connsiteY400" fmla="*/ 129563 h 1353116"/>
              <a:gd name="connsiteX401" fmla="*/ 1096457 w 1365148"/>
              <a:gd name="connsiteY401" fmla="*/ 148692 h 1353116"/>
              <a:gd name="connsiteX402" fmla="*/ 1139644 w 1365148"/>
              <a:gd name="connsiteY402" fmla="*/ 184682 h 1353116"/>
              <a:gd name="connsiteX403" fmla="*/ 1180367 w 1365148"/>
              <a:gd name="connsiteY403" fmla="*/ 223136 h 1353116"/>
              <a:gd name="connsiteX404" fmla="*/ 1218822 w 1365148"/>
              <a:gd name="connsiteY404" fmla="*/ 266324 h 1353116"/>
              <a:gd name="connsiteX405" fmla="*/ 1252347 w 1365148"/>
              <a:gd name="connsiteY405" fmla="*/ 311878 h 1353116"/>
              <a:gd name="connsiteX406" fmla="*/ 1281139 w 1365148"/>
              <a:gd name="connsiteY406" fmla="*/ 362264 h 1353116"/>
              <a:gd name="connsiteX407" fmla="*/ 1307564 w 1365148"/>
              <a:gd name="connsiteY407" fmla="*/ 412650 h 1353116"/>
              <a:gd name="connsiteX408" fmla="*/ 1329158 w 1365148"/>
              <a:gd name="connsiteY408" fmla="*/ 465402 h 1353116"/>
              <a:gd name="connsiteX409" fmla="*/ 1345920 w 1365148"/>
              <a:gd name="connsiteY409" fmla="*/ 518252 h 1353116"/>
              <a:gd name="connsiteX410" fmla="*/ 1355583 w 1365148"/>
              <a:gd name="connsiteY410" fmla="*/ 573371 h 1353116"/>
              <a:gd name="connsiteX411" fmla="*/ 1362781 w 1365148"/>
              <a:gd name="connsiteY411" fmla="*/ 626123 h 1353116"/>
              <a:gd name="connsiteX412" fmla="*/ 1365148 w 1365148"/>
              <a:gd name="connsiteY412" fmla="*/ 681340 h 1353116"/>
              <a:gd name="connsiteX413" fmla="*/ 1362781 w 1365148"/>
              <a:gd name="connsiteY413" fmla="*/ 736557 h 1353116"/>
              <a:gd name="connsiteX414" fmla="*/ 1357950 w 1365148"/>
              <a:gd name="connsiteY414" fmla="*/ 789310 h 1353116"/>
              <a:gd name="connsiteX415" fmla="*/ 1348385 w 1365148"/>
              <a:gd name="connsiteY415" fmla="*/ 842062 h 1353116"/>
              <a:gd name="connsiteX416" fmla="*/ 1333990 w 1365148"/>
              <a:gd name="connsiteY416" fmla="*/ 892447 h 1353116"/>
              <a:gd name="connsiteX417" fmla="*/ 1314762 w 1365148"/>
              <a:gd name="connsiteY417" fmla="*/ 942833 h 1353116"/>
              <a:gd name="connsiteX418" fmla="*/ 1293168 w 1365148"/>
              <a:gd name="connsiteY418" fmla="*/ 990852 h 1353116"/>
              <a:gd name="connsiteX419" fmla="*/ 1266743 w 1365148"/>
              <a:gd name="connsiteY419" fmla="*/ 1036406 h 1353116"/>
              <a:gd name="connsiteX420" fmla="*/ 1235584 w 1365148"/>
              <a:gd name="connsiteY420" fmla="*/ 1079594 h 1353116"/>
              <a:gd name="connsiteX421" fmla="*/ 1201961 w 1365148"/>
              <a:gd name="connsiteY421" fmla="*/ 1122782 h 1353116"/>
              <a:gd name="connsiteX422" fmla="*/ 1165971 w 1365148"/>
              <a:gd name="connsiteY422" fmla="*/ 1161237 h 1353116"/>
              <a:gd name="connsiteX423" fmla="*/ 1125248 w 1365148"/>
              <a:gd name="connsiteY423" fmla="*/ 1194761 h 1353116"/>
              <a:gd name="connsiteX424" fmla="*/ 1079596 w 1365148"/>
              <a:gd name="connsiteY424" fmla="*/ 1226018 h 1353116"/>
              <a:gd name="connsiteX425" fmla="*/ 1031675 w 1365148"/>
              <a:gd name="connsiteY425" fmla="*/ 1254810 h 1353116"/>
              <a:gd name="connsiteX426" fmla="*/ 990854 w 1365148"/>
              <a:gd name="connsiteY426" fmla="*/ 1276404 h 1353116"/>
              <a:gd name="connsiteX427" fmla="*/ 947666 w 1365148"/>
              <a:gd name="connsiteY427" fmla="*/ 1293166 h 1353116"/>
              <a:gd name="connsiteX428" fmla="*/ 904478 w 1365148"/>
              <a:gd name="connsiteY428" fmla="*/ 1309928 h 1353116"/>
              <a:gd name="connsiteX429" fmla="*/ 858924 w 1365148"/>
              <a:gd name="connsiteY429" fmla="*/ 1321958 h 1353116"/>
              <a:gd name="connsiteX430" fmla="*/ 815736 w 1365148"/>
              <a:gd name="connsiteY430" fmla="*/ 1333987 h 1353116"/>
              <a:gd name="connsiteX431" fmla="*/ 770182 w 1365148"/>
              <a:gd name="connsiteY431" fmla="*/ 1341185 h 1353116"/>
              <a:gd name="connsiteX432" fmla="*/ 724529 w 1365148"/>
              <a:gd name="connsiteY432" fmla="*/ 1348383 h 1353116"/>
              <a:gd name="connsiteX433" fmla="*/ 676608 w 1365148"/>
              <a:gd name="connsiteY433" fmla="*/ 1350750 h 1353116"/>
              <a:gd name="connsiteX434" fmla="*/ 630955 w 1365148"/>
              <a:gd name="connsiteY434" fmla="*/ 1353116 h 1353116"/>
              <a:gd name="connsiteX435" fmla="*/ 585401 w 1365148"/>
              <a:gd name="connsiteY435" fmla="*/ 1350750 h 1353116"/>
              <a:gd name="connsiteX436" fmla="*/ 539847 w 1365148"/>
              <a:gd name="connsiteY436" fmla="*/ 1345918 h 1353116"/>
              <a:gd name="connsiteX437" fmla="*/ 494194 w 1365148"/>
              <a:gd name="connsiteY437" fmla="*/ 1338720 h 1353116"/>
              <a:gd name="connsiteX438" fmla="*/ 448640 w 1365148"/>
              <a:gd name="connsiteY438" fmla="*/ 1329156 h 1353116"/>
              <a:gd name="connsiteX439" fmla="*/ 405452 w 1365148"/>
              <a:gd name="connsiteY439" fmla="*/ 1317126 h 1353116"/>
              <a:gd name="connsiteX440" fmla="*/ 359898 w 1365148"/>
              <a:gd name="connsiteY440" fmla="*/ 1300364 h 1353116"/>
              <a:gd name="connsiteX441" fmla="*/ 319077 w 1365148"/>
              <a:gd name="connsiteY441" fmla="*/ 1283602 h 1353116"/>
              <a:gd name="connsiteX442" fmla="*/ 316710 w 1365148"/>
              <a:gd name="connsiteY442" fmla="*/ 1281137 h 1353116"/>
              <a:gd name="connsiteX443" fmla="*/ 309512 w 1365148"/>
              <a:gd name="connsiteY443" fmla="*/ 1281137 h 1353116"/>
              <a:gd name="connsiteX444" fmla="*/ 304681 w 1365148"/>
              <a:gd name="connsiteY444" fmla="*/ 1276404 h 1353116"/>
              <a:gd name="connsiteX445" fmla="*/ 271057 w 1365148"/>
              <a:gd name="connsiteY445" fmla="*/ 1257176 h 1353116"/>
              <a:gd name="connsiteX446" fmla="*/ 237532 w 1365148"/>
              <a:gd name="connsiteY446" fmla="*/ 1235583 h 1353116"/>
              <a:gd name="connsiteX447" fmla="*/ 208741 w 1365148"/>
              <a:gd name="connsiteY447" fmla="*/ 1211622 h 1353116"/>
              <a:gd name="connsiteX448" fmla="*/ 179949 w 1365148"/>
              <a:gd name="connsiteY448" fmla="*/ 1185197 h 1353116"/>
              <a:gd name="connsiteX449" fmla="*/ 153523 w 1365148"/>
              <a:gd name="connsiteY449" fmla="*/ 1156405 h 1353116"/>
              <a:gd name="connsiteX450" fmla="*/ 127098 w 1365148"/>
              <a:gd name="connsiteY450" fmla="*/ 1125247 h 1353116"/>
              <a:gd name="connsiteX451" fmla="*/ 105504 w 1365148"/>
              <a:gd name="connsiteY451" fmla="*/ 1093990 h 1353116"/>
              <a:gd name="connsiteX452" fmla="*/ 83910 w 1365148"/>
              <a:gd name="connsiteY452" fmla="*/ 1058000 h 1353116"/>
              <a:gd name="connsiteX453" fmla="*/ 67148 w 1365148"/>
              <a:gd name="connsiteY453" fmla="*/ 1024475 h 1353116"/>
              <a:gd name="connsiteX454" fmla="*/ 50385 w 1365148"/>
              <a:gd name="connsiteY454" fmla="*/ 988486 h 1353116"/>
              <a:gd name="connsiteX455" fmla="*/ 35990 w 1365148"/>
              <a:gd name="connsiteY455" fmla="*/ 950031 h 1353116"/>
              <a:gd name="connsiteX456" fmla="*/ 23960 w 1365148"/>
              <a:gd name="connsiteY456" fmla="*/ 911675 h 1353116"/>
              <a:gd name="connsiteX457" fmla="*/ 14396 w 1365148"/>
              <a:gd name="connsiteY457" fmla="*/ 873319 h 1353116"/>
              <a:gd name="connsiteX458" fmla="*/ 7198 w 1365148"/>
              <a:gd name="connsiteY458" fmla="*/ 834864 h 1353116"/>
              <a:gd name="connsiteX459" fmla="*/ 2366 w 1365148"/>
              <a:gd name="connsiteY459" fmla="*/ 796508 h 1353116"/>
              <a:gd name="connsiteX460" fmla="*/ 0 w 1365148"/>
              <a:gd name="connsiteY460" fmla="*/ 755686 h 1353116"/>
              <a:gd name="connsiteX461" fmla="*/ 0 w 1365148"/>
              <a:gd name="connsiteY461" fmla="*/ 714964 h 1353116"/>
              <a:gd name="connsiteX462" fmla="*/ 0 w 1365148"/>
              <a:gd name="connsiteY462" fmla="*/ 674142 h 1353116"/>
              <a:gd name="connsiteX463" fmla="*/ 4733 w 1365148"/>
              <a:gd name="connsiteY463" fmla="*/ 633321 h 1353116"/>
              <a:gd name="connsiteX464" fmla="*/ 9564 w 1365148"/>
              <a:gd name="connsiteY464" fmla="*/ 592598 h 1353116"/>
              <a:gd name="connsiteX465" fmla="*/ 16762 w 1365148"/>
              <a:gd name="connsiteY465" fmla="*/ 551777 h 1353116"/>
              <a:gd name="connsiteX466" fmla="*/ 28792 w 1365148"/>
              <a:gd name="connsiteY466" fmla="*/ 511055 h 1353116"/>
              <a:gd name="connsiteX467" fmla="*/ 40722 w 1365148"/>
              <a:gd name="connsiteY467" fmla="*/ 470233 h 1353116"/>
              <a:gd name="connsiteX468" fmla="*/ 55118 w 1365148"/>
              <a:gd name="connsiteY468" fmla="*/ 429412 h 1353116"/>
              <a:gd name="connsiteX469" fmla="*/ 71979 w 1365148"/>
              <a:gd name="connsiteY469" fmla="*/ 391056 h 1353116"/>
              <a:gd name="connsiteX470" fmla="*/ 88742 w 1365148"/>
              <a:gd name="connsiteY470" fmla="*/ 355066 h 1353116"/>
              <a:gd name="connsiteX471" fmla="*/ 110336 w 1365148"/>
              <a:gd name="connsiteY471" fmla="*/ 319076 h 1353116"/>
              <a:gd name="connsiteX472" fmla="*/ 134296 w 1365148"/>
              <a:gd name="connsiteY472" fmla="*/ 283087 h 1353116"/>
              <a:gd name="connsiteX473" fmla="*/ 158355 w 1365148"/>
              <a:gd name="connsiteY473" fmla="*/ 249463 h 1353116"/>
              <a:gd name="connsiteX474" fmla="*/ 184682 w 1365148"/>
              <a:gd name="connsiteY474" fmla="*/ 218305 h 1353116"/>
              <a:gd name="connsiteX475" fmla="*/ 213474 w 1365148"/>
              <a:gd name="connsiteY475" fmla="*/ 189513 h 1353116"/>
              <a:gd name="connsiteX476" fmla="*/ 244730 w 1365148"/>
              <a:gd name="connsiteY476" fmla="*/ 160721 h 1353116"/>
              <a:gd name="connsiteX477" fmla="*/ 273522 w 1365148"/>
              <a:gd name="connsiteY477" fmla="*/ 139128 h 1353116"/>
              <a:gd name="connsiteX478" fmla="*/ 302314 w 1365148"/>
              <a:gd name="connsiteY478" fmla="*/ 119900 h 1353116"/>
              <a:gd name="connsiteX479" fmla="*/ 333472 w 1365148"/>
              <a:gd name="connsiteY479" fmla="*/ 103138 h 1353116"/>
              <a:gd name="connsiteX480" fmla="*/ 364631 w 1365148"/>
              <a:gd name="connsiteY480" fmla="*/ 86375 h 1353116"/>
              <a:gd name="connsiteX481" fmla="*/ 427046 w 1365148"/>
              <a:gd name="connsiteY481" fmla="*/ 57584 h 1353116"/>
              <a:gd name="connsiteX482" fmla="*/ 494194 w 1365148"/>
              <a:gd name="connsiteY482" fmla="*/ 33525 h 1353116"/>
              <a:gd name="connsiteX483" fmla="*/ 532649 w 1365148"/>
              <a:gd name="connsiteY483" fmla="*/ 19129 h 1353116"/>
              <a:gd name="connsiteX484" fmla="*/ 578203 w 1365148"/>
              <a:gd name="connsiteY484" fmla="*/ 7198 h 1353116"/>
              <a:gd name="connsiteX485" fmla="*/ 602164 w 1365148"/>
              <a:gd name="connsiteY485" fmla="*/ 2366 h 1353116"/>
              <a:gd name="connsiteX486" fmla="*/ 626223 w 1365148"/>
              <a:gd name="connsiteY486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5502 w 1365148"/>
              <a:gd name="connsiteY385" fmla="*/ 26327 h 1353116"/>
              <a:gd name="connsiteX386" fmla="*/ 326275 w 1365148"/>
              <a:gd name="connsiteY386" fmla="*/ 31158 h 1353116"/>
              <a:gd name="connsiteX387" fmla="*/ 321443 w 1365148"/>
              <a:gd name="connsiteY387" fmla="*/ 26327 h 1353116"/>
              <a:gd name="connsiteX388" fmla="*/ 317144 w 1365148"/>
              <a:gd name="connsiteY388" fmla="*/ 19789 h 1353116"/>
              <a:gd name="connsiteX389" fmla="*/ 626223 w 1365148"/>
              <a:gd name="connsiteY389" fmla="*/ 0 h 1353116"/>
              <a:gd name="connsiteX390" fmla="*/ 647816 w 1365148"/>
              <a:gd name="connsiteY390" fmla="*/ 0 h 1353116"/>
              <a:gd name="connsiteX391" fmla="*/ 669410 w 1365148"/>
              <a:gd name="connsiteY391" fmla="*/ 4733 h 1353116"/>
              <a:gd name="connsiteX392" fmla="*/ 748588 w 1365148"/>
              <a:gd name="connsiteY392" fmla="*/ 4733 h 1353116"/>
              <a:gd name="connsiteX393" fmla="*/ 772548 w 1365148"/>
              <a:gd name="connsiteY393" fmla="*/ 9564 h 1353116"/>
              <a:gd name="connsiteX394" fmla="*/ 825300 w 1365148"/>
              <a:gd name="connsiteY394" fmla="*/ 19129 h 1353116"/>
              <a:gd name="connsiteX395" fmla="*/ 873320 w 1365148"/>
              <a:gd name="connsiteY395" fmla="*/ 33525 h 1353116"/>
              <a:gd name="connsiteX396" fmla="*/ 930904 w 1365148"/>
              <a:gd name="connsiteY396" fmla="*/ 55119 h 1353116"/>
              <a:gd name="connsiteX397" fmla="*/ 988487 w 1365148"/>
              <a:gd name="connsiteY397" fmla="*/ 83910 h 1353116"/>
              <a:gd name="connsiteX398" fmla="*/ 1046071 w 1365148"/>
              <a:gd name="connsiteY398" fmla="*/ 112702 h 1353116"/>
              <a:gd name="connsiteX399" fmla="*/ 1072398 w 1365148"/>
              <a:gd name="connsiteY399" fmla="*/ 129563 h 1353116"/>
              <a:gd name="connsiteX400" fmla="*/ 1096457 w 1365148"/>
              <a:gd name="connsiteY400" fmla="*/ 148692 h 1353116"/>
              <a:gd name="connsiteX401" fmla="*/ 1139644 w 1365148"/>
              <a:gd name="connsiteY401" fmla="*/ 184682 h 1353116"/>
              <a:gd name="connsiteX402" fmla="*/ 1180367 w 1365148"/>
              <a:gd name="connsiteY402" fmla="*/ 223136 h 1353116"/>
              <a:gd name="connsiteX403" fmla="*/ 1218822 w 1365148"/>
              <a:gd name="connsiteY403" fmla="*/ 266324 h 1353116"/>
              <a:gd name="connsiteX404" fmla="*/ 1252347 w 1365148"/>
              <a:gd name="connsiteY404" fmla="*/ 311878 h 1353116"/>
              <a:gd name="connsiteX405" fmla="*/ 1281139 w 1365148"/>
              <a:gd name="connsiteY405" fmla="*/ 362264 h 1353116"/>
              <a:gd name="connsiteX406" fmla="*/ 1307564 w 1365148"/>
              <a:gd name="connsiteY406" fmla="*/ 412650 h 1353116"/>
              <a:gd name="connsiteX407" fmla="*/ 1329158 w 1365148"/>
              <a:gd name="connsiteY407" fmla="*/ 465402 h 1353116"/>
              <a:gd name="connsiteX408" fmla="*/ 1345920 w 1365148"/>
              <a:gd name="connsiteY408" fmla="*/ 518252 h 1353116"/>
              <a:gd name="connsiteX409" fmla="*/ 1355583 w 1365148"/>
              <a:gd name="connsiteY409" fmla="*/ 573371 h 1353116"/>
              <a:gd name="connsiteX410" fmla="*/ 1362781 w 1365148"/>
              <a:gd name="connsiteY410" fmla="*/ 626123 h 1353116"/>
              <a:gd name="connsiteX411" fmla="*/ 1365148 w 1365148"/>
              <a:gd name="connsiteY411" fmla="*/ 681340 h 1353116"/>
              <a:gd name="connsiteX412" fmla="*/ 1362781 w 1365148"/>
              <a:gd name="connsiteY412" fmla="*/ 736557 h 1353116"/>
              <a:gd name="connsiteX413" fmla="*/ 1357950 w 1365148"/>
              <a:gd name="connsiteY413" fmla="*/ 789310 h 1353116"/>
              <a:gd name="connsiteX414" fmla="*/ 1348385 w 1365148"/>
              <a:gd name="connsiteY414" fmla="*/ 842062 h 1353116"/>
              <a:gd name="connsiteX415" fmla="*/ 1333990 w 1365148"/>
              <a:gd name="connsiteY415" fmla="*/ 892447 h 1353116"/>
              <a:gd name="connsiteX416" fmla="*/ 1314762 w 1365148"/>
              <a:gd name="connsiteY416" fmla="*/ 942833 h 1353116"/>
              <a:gd name="connsiteX417" fmla="*/ 1293168 w 1365148"/>
              <a:gd name="connsiteY417" fmla="*/ 990852 h 1353116"/>
              <a:gd name="connsiteX418" fmla="*/ 1266743 w 1365148"/>
              <a:gd name="connsiteY418" fmla="*/ 1036406 h 1353116"/>
              <a:gd name="connsiteX419" fmla="*/ 1235584 w 1365148"/>
              <a:gd name="connsiteY419" fmla="*/ 1079594 h 1353116"/>
              <a:gd name="connsiteX420" fmla="*/ 1201961 w 1365148"/>
              <a:gd name="connsiteY420" fmla="*/ 1122782 h 1353116"/>
              <a:gd name="connsiteX421" fmla="*/ 1165971 w 1365148"/>
              <a:gd name="connsiteY421" fmla="*/ 1161237 h 1353116"/>
              <a:gd name="connsiteX422" fmla="*/ 1125248 w 1365148"/>
              <a:gd name="connsiteY422" fmla="*/ 1194761 h 1353116"/>
              <a:gd name="connsiteX423" fmla="*/ 1079596 w 1365148"/>
              <a:gd name="connsiteY423" fmla="*/ 1226018 h 1353116"/>
              <a:gd name="connsiteX424" fmla="*/ 1031675 w 1365148"/>
              <a:gd name="connsiteY424" fmla="*/ 1254810 h 1353116"/>
              <a:gd name="connsiteX425" fmla="*/ 990854 w 1365148"/>
              <a:gd name="connsiteY425" fmla="*/ 1276404 h 1353116"/>
              <a:gd name="connsiteX426" fmla="*/ 947666 w 1365148"/>
              <a:gd name="connsiteY426" fmla="*/ 1293166 h 1353116"/>
              <a:gd name="connsiteX427" fmla="*/ 904478 w 1365148"/>
              <a:gd name="connsiteY427" fmla="*/ 1309928 h 1353116"/>
              <a:gd name="connsiteX428" fmla="*/ 858924 w 1365148"/>
              <a:gd name="connsiteY428" fmla="*/ 1321958 h 1353116"/>
              <a:gd name="connsiteX429" fmla="*/ 815736 w 1365148"/>
              <a:gd name="connsiteY429" fmla="*/ 1333987 h 1353116"/>
              <a:gd name="connsiteX430" fmla="*/ 770182 w 1365148"/>
              <a:gd name="connsiteY430" fmla="*/ 1341185 h 1353116"/>
              <a:gd name="connsiteX431" fmla="*/ 724529 w 1365148"/>
              <a:gd name="connsiteY431" fmla="*/ 1348383 h 1353116"/>
              <a:gd name="connsiteX432" fmla="*/ 676608 w 1365148"/>
              <a:gd name="connsiteY432" fmla="*/ 1350750 h 1353116"/>
              <a:gd name="connsiteX433" fmla="*/ 630955 w 1365148"/>
              <a:gd name="connsiteY433" fmla="*/ 1353116 h 1353116"/>
              <a:gd name="connsiteX434" fmla="*/ 585401 w 1365148"/>
              <a:gd name="connsiteY434" fmla="*/ 1350750 h 1353116"/>
              <a:gd name="connsiteX435" fmla="*/ 539847 w 1365148"/>
              <a:gd name="connsiteY435" fmla="*/ 1345918 h 1353116"/>
              <a:gd name="connsiteX436" fmla="*/ 494194 w 1365148"/>
              <a:gd name="connsiteY436" fmla="*/ 1338720 h 1353116"/>
              <a:gd name="connsiteX437" fmla="*/ 448640 w 1365148"/>
              <a:gd name="connsiteY437" fmla="*/ 1329156 h 1353116"/>
              <a:gd name="connsiteX438" fmla="*/ 405452 w 1365148"/>
              <a:gd name="connsiteY438" fmla="*/ 1317126 h 1353116"/>
              <a:gd name="connsiteX439" fmla="*/ 359898 w 1365148"/>
              <a:gd name="connsiteY439" fmla="*/ 1300364 h 1353116"/>
              <a:gd name="connsiteX440" fmla="*/ 319077 w 1365148"/>
              <a:gd name="connsiteY440" fmla="*/ 1283602 h 1353116"/>
              <a:gd name="connsiteX441" fmla="*/ 316710 w 1365148"/>
              <a:gd name="connsiteY441" fmla="*/ 1281137 h 1353116"/>
              <a:gd name="connsiteX442" fmla="*/ 309512 w 1365148"/>
              <a:gd name="connsiteY442" fmla="*/ 1281137 h 1353116"/>
              <a:gd name="connsiteX443" fmla="*/ 304681 w 1365148"/>
              <a:gd name="connsiteY443" fmla="*/ 1276404 h 1353116"/>
              <a:gd name="connsiteX444" fmla="*/ 271057 w 1365148"/>
              <a:gd name="connsiteY444" fmla="*/ 1257176 h 1353116"/>
              <a:gd name="connsiteX445" fmla="*/ 237532 w 1365148"/>
              <a:gd name="connsiteY445" fmla="*/ 1235583 h 1353116"/>
              <a:gd name="connsiteX446" fmla="*/ 208741 w 1365148"/>
              <a:gd name="connsiteY446" fmla="*/ 1211622 h 1353116"/>
              <a:gd name="connsiteX447" fmla="*/ 179949 w 1365148"/>
              <a:gd name="connsiteY447" fmla="*/ 1185197 h 1353116"/>
              <a:gd name="connsiteX448" fmla="*/ 153523 w 1365148"/>
              <a:gd name="connsiteY448" fmla="*/ 1156405 h 1353116"/>
              <a:gd name="connsiteX449" fmla="*/ 127098 w 1365148"/>
              <a:gd name="connsiteY449" fmla="*/ 1125247 h 1353116"/>
              <a:gd name="connsiteX450" fmla="*/ 105504 w 1365148"/>
              <a:gd name="connsiteY450" fmla="*/ 1093990 h 1353116"/>
              <a:gd name="connsiteX451" fmla="*/ 83910 w 1365148"/>
              <a:gd name="connsiteY451" fmla="*/ 1058000 h 1353116"/>
              <a:gd name="connsiteX452" fmla="*/ 67148 w 1365148"/>
              <a:gd name="connsiteY452" fmla="*/ 1024475 h 1353116"/>
              <a:gd name="connsiteX453" fmla="*/ 50385 w 1365148"/>
              <a:gd name="connsiteY453" fmla="*/ 988486 h 1353116"/>
              <a:gd name="connsiteX454" fmla="*/ 35990 w 1365148"/>
              <a:gd name="connsiteY454" fmla="*/ 950031 h 1353116"/>
              <a:gd name="connsiteX455" fmla="*/ 23960 w 1365148"/>
              <a:gd name="connsiteY455" fmla="*/ 911675 h 1353116"/>
              <a:gd name="connsiteX456" fmla="*/ 14396 w 1365148"/>
              <a:gd name="connsiteY456" fmla="*/ 873319 h 1353116"/>
              <a:gd name="connsiteX457" fmla="*/ 7198 w 1365148"/>
              <a:gd name="connsiteY457" fmla="*/ 834864 h 1353116"/>
              <a:gd name="connsiteX458" fmla="*/ 2366 w 1365148"/>
              <a:gd name="connsiteY458" fmla="*/ 796508 h 1353116"/>
              <a:gd name="connsiteX459" fmla="*/ 0 w 1365148"/>
              <a:gd name="connsiteY459" fmla="*/ 755686 h 1353116"/>
              <a:gd name="connsiteX460" fmla="*/ 0 w 1365148"/>
              <a:gd name="connsiteY460" fmla="*/ 714964 h 1353116"/>
              <a:gd name="connsiteX461" fmla="*/ 0 w 1365148"/>
              <a:gd name="connsiteY461" fmla="*/ 674142 h 1353116"/>
              <a:gd name="connsiteX462" fmla="*/ 4733 w 1365148"/>
              <a:gd name="connsiteY462" fmla="*/ 633321 h 1353116"/>
              <a:gd name="connsiteX463" fmla="*/ 9564 w 1365148"/>
              <a:gd name="connsiteY463" fmla="*/ 592598 h 1353116"/>
              <a:gd name="connsiteX464" fmla="*/ 16762 w 1365148"/>
              <a:gd name="connsiteY464" fmla="*/ 551777 h 1353116"/>
              <a:gd name="connsiteX465" fmla="*/ 28792 w 1365148"/>
              <a:gd name="connsiteY465" fmla="*/ 511055 h 1353116"/>
              <a:gd name="connsiteX466" fmla="*/ 40722 w 1365148"/>
              <a:gd name="connsiteY466" fmla="*/ 470233 h 1353116"/>
              <a:gd name="connsiteX467" fmla="*/ 55118 w 1365148"/>
              <a:gd name="connsiteY467" fmla="*/ 429412 h 1353116"/>
              <a:gd name="connsiteX468" fmla="*/ 71979 w 1365148"/>
              <a:gd name="connsiteY468" fmla="*/ 391056 h 1353116"/>
              <a:gd name="connsiteX469" fmla="*/ 88742 w 1365148"/>
              <a:gd name="connsiteY469" fmla="*/ 355066 h 1353116"/>
              <a:gd name="connsiteX470" fmla="*/ 110336 w 1365148"/>
              <a:gd name="connsiteY470" fmla="*/ 319076 h 1353116"/>
              <a:gd name="connsiteX471" fmla="*/ 134296 w 1365148"/>
              <a:gd name="connsiteY471" fmla="*/ 283087 h 1353116"/>
              <a:gd name="connsiteX472" fmla="*/ 158355 w 1365148"/>
              <a:gd name="connsiteY472" fmla="*/ 249463 h 1353116"/>
              <a:gd name="connsiteX473" fmla="*/ 184682 w 1365148"/>
              <a:gd name="connsiteY473" fmla="*/ 218305 h 1353116"/>
              <a:gd name="connsiteX474" fmla="*/ 213474 w 1365148"/>
              <a:gd name="connsiteY474" fmla="*/ 189513 h 1353116"/>
              <a:gd name="connsiteX475" fmla="*/ 244730 w 1365148"/>
              <a:gd name="connsiteY475" fmla="*/ 160721 h 1353116"/>
              <a:gd name="connsiteX476" fmla="*/ 273522 w 1365148"/>
              <a:gd name="connsiteY476" fmla="*/ 139128 h 1353116"/>
              <a:gd name="connsiteX477" fmla="*/ 302314 w 1365148"/>
              <a:gd name="connsiteY477" fmla="*/ 119900 h 1353116"/>
              <a:gd name="connsiteX478" fmla="*/ 333472 w 1365148"/>
              <a:gd name="connsiteY478" fmla="*/ 103138 h 1353116"/>
              <a:gd name="connsiteX479" fmla="*/ 364631 w 1365148"/>
              <a:gd name="connsiteY479" fmla="*/ 86375 h 1353116"/>
              <a:gd name="connsiteX480" fmla="*/ 427046 w 1365148"/>
              <a:gd name="connsiteY480" fmla="*/ 57584 h 1353116"/>
              <a:gd name="connsiteX481" fmla="*/ 494194 w 1365148"/>
              <a:gd name="connsiteY481" fmla="*/ 33525 h 1353116"/>
              <a:gd name="connsiteX482" fmla="*/ 532649 w 1365148"/>
              <a:gd name="connsiteY482" fmla="*/ 19129 h 1353116"/>
              <a:gd name="connsiteX483" fmla="*/ 578203 w 1365148"/>
              <a:gd name="connsiteY483" fmla="*/ 7198 h 1353116"/>
              <a:gd name="connsiteX484" fmla="*/ 602164 w 1365148"/>
              <a:gd name="connsiteY484" fmla="*/ 2366 h 1353116"/>
              <a:gd name="connsiteX485" fmla="*/ 626223 w 1365148"/>
              <a:gd name="connsiteY485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5502 w 1365148"/>
              <a:gd name="connsiteY385" fmla="*/ 26327 h 1353116"/>
              <a:gd name="connsiteX386" fmla="*/ 326275 w 1365148"/>
              <a:gd name="connsiteY386" fmla="*/ 31158 h 1353116"/>
              <a:gd name="connsiteX387" fmla="*/ 317144 w 1365148"/>
              <a:gd name="connsiteY387" fmla="*/ 19789 h 1353116"/>
              <a:gd name="connsiteX388" fmla="*/ 626223 w 1365148"/>
              <a:gd name="connsiteY388" fmla="*/ 0 h 1353116"/>
              <a:gd name="connsiteX389" fmla="*/ 647816 w 1365148"/>
              <a:gd name="connsiteY389" fmla="*/ 0 h 1353116"/>
              <a:gd name="connsiteX390" fmla="*/ 669410 w 1365148"/>
              <a:gd name="connsiteY390" fmla="*/ 4733 h 1353116"/>
              <a:gd name="connsiteX391" fmla="*/ 748588 w 1365148"/>
              <a:gd name="connsiteY391" fmla="*/ 4733 h 1353116"/>
              <a:gd name="connsiteX392" fmla="*/ 772548 w 1365148"/>
              <a:gd name="connsiteY392" fmla="*/ 9564 h 1353116"/>
              <a:gd name="connsiteX393" fmla="*/ 825300 w 1365148"/>
              <a:gd name="connsiteY393" fmla="*/ 19129 h 1353116"/>
              <a:gd name="connsiteX394" fmla="*/ 873320 w 1365148"/>
              <a:gd name="connsiteY394" fmla="*/ 33525 h 1353116"/>
              <a:gd name="connsiteX395" fmla="*/ 930904 w 1365148"/>
              <a:gd name="connsiteY395" fmla="*/ 55119 h 1353116"/>
              <a:gd name="connsiteX396" fmla="*/ 988487 w 1365148"/>
              <a:gd name="connsiteY396" fmla="*/ 83910 h 1353116"/>
              <a:gd name="connsiteX397" fmla="*/ 1046071 w 1365148"/>
              <a:gd name="connsiteY397" fmla="*/ 112702 h 1353116"/>
              <a:gd name="connsiteX398" fmla="*/ 1072398 w 1365148"/>
              <a:gd name="connsiteY398" fmla="*/ 129563 h 1353116"/>
              <a:gd name="connsiteX399" fmla="*/ 1096457 w 1365148"/>
              <a:gd name="connsiteY399" fmla="*/ 148692 h 1353116"/>
              <a:gd name="connsiteX400" fmla="*/ 1139644 w 1365148"/>
              <a:gd name="connsiteY400" fmla="*/ 184682 h 1353116"/>
              <a:gd name="connsiteX401" fmla="*/ 1180367 w 1365148"/>
              <a:gd name="connsiteY401" fmla="*/ 223136 h 1353116"/>
              <a:gd name="connsiteX402" fmla="*/ 1218822 w 1365148"/>
              <a:gd name="connsiteY402" fmla="*/ 266324 h 1353116"/>
              <a:gd name="connsiteX403" fmla="*/ 1252347 w 1365148"/>
              <a:gd name="connsiteY403" fmla="*/ 311878 h 1353116"/>
              <a:gd name="connsiteX404" fmla="*/ 1281139 w 1365148"/>
              <a:gd name="connsiteY404" fmla="*/ 362264 h 1353116"/>
              <a:gd name="connsiteX405" fmla="*/ 1307564 w 1365148"/>
              <a:gd name="connsiteY405" fmla="*/ 412650 h 1353116"/>
              <a:gd name="connsiteX406" fmla="*/ 1329158 w 1365148"/>
              <a:gd name="connsiteY406" fmla="*/ 465402 h 1353116"/>
              <a:gd name="connsiteX407" fmla="*/ 1345920 w 1365148"/>
              <a:gd name="connsiteY407" fmla="*/ 518252 h 1353116"/>
              <a:gd name="connsiteX408" fmla="*/ 1355583 w 1365148"/>
              <a:gd name="connsiteY408" fmla="*/ 573371 h 1353116"/>
              <a:gd name="connsiteX409" fmla="*/ 1362781 w 1365148"/>
              <a:gd name="connsiteY409" fmla="*/ 626123 h 1353116"/>
              <a:gd name="connsiteX410" fmla="*/ 1365148 w 1365148"/>
              <a:gd name="connsiteY410" fmla="*/ 681340 h 1353116"/>
              <a:gd name="connsiteX411" fmla="*/ 1362781 w 1365148"/>
              <a:gd name="connsiteY411" fmla="*/ 736557 h 1353116"/>
              <a:gd name="connsiteX412" fmla="*/ 1357950 w 1365148"/>
              <a:gd name="connsiteY412" fmla="*/ 789310 h 1353116"/>
              <a:gd name="connsiteX413" fmla="*/ 1348385 w 1365148"/>
              <a:gd name="connsiteY413" fmla="*/ 842062 h 1353116"/>
              <a:gd name="connsiteX414" fmla="*/ 1333990 w 1365148"/>
              <a:gd name="connsiteY414" fmla="*/ 892447 h 1353116"/>
              <a:gd name="connsiteX415" fmla="*/ 1314762 w 1365148"/>
              <a:gd name="connsiteY415" fmla="*/ 942833 h 1353116"/>
              <a:gd name="connsiteX416" fmla="*/ 1293168 w 1365148"/>
              <a:gd name="connsiteY416" fmla="*/ 990852 h 1353116"/>
              <a:gd name="connsiteX417" fmla="*/ 1266743 w 1365148"/>
              <a:gd name="connsiteY417" fmla="*/ 1036406 h 1353116"/>
              <a:gd name="connsiteX418" fmla="*/ 1235584 w 1365148"/>
              <a:gd name="connsiteY418" fmla="*/ 1079594 h 1353116"/>
              <a:gd name="connsiteX419" fmla="*/ 1201961 w 1365148"/>
              <a:gd name="connsiteY419" fmla="*/ 1122782 h 1353116"/>
              <a:gd name="connsiteX420" fmla="*/ 1165971 w 1365148"/>
              <a:gd name="connsiteY420" fmla="*/ 1161237 h 1353116"/>
              <a:gd name="connsiteX421" fmla="*/ 1125248 w 1365148"/>
              <a:gd name="connsiteY421" fmla="*/ 1194761 h 1353116"/>
              <a:gd name="connsiteX422" fmla="*/ 1079596 w 1365148"/>
              <a:gd name="connsiteY422" fmla="*/ 1226018 h 1353116"/>
              <a:gd name="connsiteX423" fmla="*/ 1031675 w 1365148"/>
              <a:gd name="connsiteY423" fmla="*/ 1254810 h 1353116"/>
              <a:gd name="connsiteX424" fmla="*/ 990854 w 1365148"/>
              <a:gd name="connsiteY424" fmla="*/ 1276404 h 1353116"/>
              <a:gd name="connsiteX425" fmla="*/ 947666 w 1365148"/>
              <a:gd name="connsiteY425" fmla="*/ 1293166 h 1353116"/>
              <a:gd name="connsiteX426" fmla="*/ 904478 w 1365148"/>
              <a:gd name="connsiteY426" fmla="*/ 1309928 h 1353116"/>
              <a:gd name="connsiteX427" fmla="*/ 858924 w 1365148"/>
              <a:gd name="connsiteY427" fmla="*/ 1321958 h 1353116"/>
              <a:gd name="connsiteX428" fmla="*/ 815736 w 1365148"/>
              <a:gd name="connsiteY428" fmla="*/ 1333987 h 1353116"/>
              <a:gd name="connsiteX429" fmla="*/ 770182 w 1365148"/>
              <a:gd name="connsiteY429" fmla="*/ 1341185 h 1353116"/>
              <a:gd name="connsiteX430" fmla="*/ 724529 w 1365148"/>
              <a:gd name="connsiteY430" fmla="*/ 1348383 h 1353116"/>
              <a:gd name="connsiteX431" fmla="*/ 676608 w 1365148"/>
              <a:gd name="connsiteY431" fmla="*/ 1350750 h 1353116"/>
              <a:gd name="connsiteX432" fmla="*/ 630955 w 1365148"/>
              <a:gd name="connsiteY432" fmla="*/ 1353116 h 1353116"/>
              <a:gd name="connsiteX433" fmla="*/ 585401 w 1365148"/>
              <a:gd name="connsiteY433" fmla="*/ 1350750 h 1353116"/>
              <a:gd name="connsiteX434" fmla="*/ 539847 w 1365148"/>
              <a:gd name="connsiteY434" fmla="*/ 1345918 h 1353116"/>
              <a:gd name="connsiteX435" fmla="*/ 494194 w 1365148"/>
              <a:gd name="connsiteY435" fmla="*/ 1338720 h 1353116"/>
              <a:gd name="connsiteX436" fmla="*/ 448640 w 1365148"/>
              <a:gd name="connsiteY436" fmla="*/ 1329156 h 1353116"/>
              <a:gd name="connsiteX437" fmla="*/ 405452 w 1365148"/>
              <a:gd name="connsiteY437" fmla="*/ 1317126 h 1353116"/>
              <a:gd name="connsiteX438" fmla="*/ 359898 w 1365148"/>
              <a:gd name="connsiteY438" fmla="*/ 1300364 h 1353116"/>
              <a:gd name="connsiteX439" fmla="*/ 319077 w 1365148"/>
              <a:gd name="connsiteY439" fmla="*/ 1283602 h 1353116"/>
              <a:gd name="connsiteX440" fmla="*/ 316710 w 1365148"/>
              <a:gd name="connsiteY440" fmla="*/ 1281137 h 1353116"/>
              <a:gd name="connsiteX441" fmla="*/ 309512 w 1365148"/>
              <a:gd name="connsiteY441" fmla="*/ 1281137 h 1353116"/>
              <a:gd name="connsiteX442" fmla="*/ 304681 w 1365148"/>
              <a:gd name="connsiteY442" fmla="*/ 1276404 h 1353116"/>
              <a:gd name="connsiteX443" fmla="*/ 271057 w 1365148"/>
              <a:gd name="connsiteY443" fmla="*/ 1257176 h 1353116"/>
              <a:gd name="connsiteX444" fmla="*/ 237532 w 1365148"/>
              <a:gd name="connsiteY444" fmla="*/ 1235583 h 1353116"/>
              <a:gd name="connsiteX445" fmla="*/ 208741 w 1365148"/>
              <a:gd name="connsiteY445" fmla="*/ 1211622 h 1353116"/>
              <a:gd name="connsiteX446" fmla="*/ 179949 w 1365148"/>
              <a:gd name="connsiteY446" fmla="*/ 1185197 h 1353116"/>
              <a:gd name="connsiteX447" fmla="*/ 153523 w 1365148"/>
              <a:gd name="connsiteY447" fmla="*/ 1156405 h 1353116"/>
              <a:gd name="connsiteX448" fmla="*/ 127098 w 1365148"/>
              <a:gd name="connsiteY448" fmla="*/ 1125247 h 1353116"/>
              <a:gd name="connsiteX449" fmla="*/ 105504 w 1365148"/>
              <a:gd name="connsiteY449" fmla="*/ 1093990 h 1353116"/>
              <a:gd name="connsiteX450" fmla="*/ 83910 w 1365148"/>
              <a:gd name="connsiteY450" fmla="*/ 1058000 h 1353116"/>
              <a:gd name="connsiteX451" fmla="*/ 67148 w 1365148"/>
              <a:gd name="connsiteY451" fmla="*/ 1024475 h 1353116"/>
              <a:gd name="connsiteX452" fmla="*/ 50385 w 1365148"/>
              <a:gd name="connsiteY452" fmla="*/ 988486 h 1353116"/>
              <a:gd name="connsiteX453" fmla="*/ 35990 w 1365148"/>
              <a:gd name="connsiteY453" fmla="*/ 950031 h 1353116"/>
              <a:gd name="connsiteX454" fmla="*/ 23960 w 1365148"/>
              <a:gd name="connsiteY454" fmla="*/ 911675 h 1353116"/>
              <a:gd name="connsiteX455" fmla="*/ 14396 w 1365148"/>
              <a:gd name="connsiteY455" fmla="*/ 873319 h 1353116"/>
              <a:gd name="connsiteX456" fmla="*/ 7198 w 1365148"/>
              <a:gd name="connsiteY456" fmla="*/ 834864 h 1353116"/>
              <a:gd name="connsiteX457" fmla="*/ 2366 w 1365148"/>
              <a:gd name="connsiteY457" fmla="*/ 796508 h 1353116"/>
              <a:gd name="connsiteX458" fmla="*/ 0 w 1365148"/>
              <a:gd name="connsiteY458" fmla="*/ 755686 h 1353116"/>
              <a:gd name="connsiteX459" fmla="*/ 0 w 1365148"/>
              <a:gd name="connsiteY459" fmla="*/ 714964 h 1353116"/>
              <a:gd name="connsiteX460" fmla="*/ 0 w 1365148"/>
              <a:gd name="connsiteY460" fmla="*/ 674142 h 1353116"/>
              <a:gd name="connsiteX461" fmla="*/ 4733 w 1365148"/>
              <a:gd name="connsiteY461" fmla="*/ 633321 h 1353116"/>
              <a:gd name="connsiteX462" fmla="*/ 9564 w 1365148"/>
              <a:gd name="connsiteY462" fmla="*/ 592598 h 1353116"/>
              <a:gd name="connsiteX463" fmla="*/ 16762 w 1365148"/>
              <a:gd name="connsiteY463" fmla="*/ 551777 h 1353116"/>
              <a:gd name="connsiteX464" fmla="*/ 28792 w 1365148"/>
              <a:gd name="connsiteY464" fmla="*/ 511055 h 1353116"/>
              <a:gd name="connsiteX465" fmla="*/ 40722 w 1365148"/>
              <a:gd name="connsiteY465" fmla="*/ 470233 h 1353116"/>
              <a:gd name="connsiteX466" fmla="*/ 55118 w 1365148"/>
              <a:gd name="connsiteY466" fmla="*/ 429412 h 1353116"/>
              <a:gd name="connsiteX467" fmla="*/ 71979 w 1365148"/>
              <a:gd name="connsiteY467" fmla="*/ 391056 h 1353116"/>
              <a:gd name="connsiteX468" fmla="*/ 88742 w 1365148"/>
              <a:gd name="connsiteY468" fmla="*/ 355066 h 1353116"/>
              <a:gd name="connsiteX469" fmla="*/ 110336 w 1365148"/>
              <a:gd name="connsiteY469" fmla="*/ 319076 h 1353116"/>
              <a:gd name="connsiteX470" fmla="*/ 134296 w 1365148"/>
              <a:gd name="connsiteY470" fmla="*/ 283087 h 1353116"/>
              <a:gd name="connsiteX471" fmla="*/ 158355 w 1365148"/>
              <a:gd name="connsiteY471" fmla="*/ 249463 h 1353116"/>
              <a:gd name="connsiteX472" fmla="*/ 184682 w 1365148"/>
              <a:gd name="connsiteY472" fmla="*/ 218305 h 1353116"/>
              <a:gd name="connsiteX473" fmla="*/ 213474 w 1365148"/>
              <a:gd name="connsiteY473" fmla="*/ 189513 h 1353116"/>
              <a:gd name="connsiteX474" fmla="*/ 244730 w 1365148"/>
              <a:gd name="connsiteY474" fmla="*/ 160721 h 1353116"/>
              <a:gd name="connsiteX475" fmla="*/ 273522 w 1365148"/>
              <a:gd name="connsiteY475" fmla="*/ 139128 h 1353116"/>
              <a:gd name="connsiteX476" fmla="*/ 302314 w 1365148"/>
              <a:gd name="connsiteY476" fmla="*/ 119900 h 1353116"/>
              <a:gd name="connsiteX477" fmla="*/ 333472 w 1365148"/>
              <a:gd name="connsiteY477" fmla="*/ 103138 h 1353116"/>
              <a:gd name="connsiteX478" fmla="*/ 364631 w 1365148"/>
              <a:gd name="connsiteY478" fmla="*/ 86375 h 1353116"/>
              <a:gd name="connsiteX479" fmla="*/ 427046 w 1365148"/>
              <a:gd name="connsiteY479" fmla="*/ 57584 h 1353116"/>
              <a:gd name="connsiteX480" fmla="*/ 494194 w 1365148"/>
              <a:gd name="connsiteY480" fmla="*/ 33525 h 1353116"/>
              <a:gd name="connsiteX481" fmla="*/ 532649 w 1365148"/>
              <a:gd name="connsiteY481" fmla="*/ 19129 h 1353116"/>
              <a:gd name="connsiteX482" fmla="*/ 578203 w 1365148"/>
              <a:gd name="connsiteY482" fmla="*/ 7198 h 1353116"/>
              <a:gd name="connsiteX483" fmla="*/ 602164 w 1365148"/>
              <a:gd name="connsiteY483" fmla="*/ 2366 h 1353116"/>
              <a:gd name="connsiteX484" fmla="*/ 626223 w 1365148"/>
              <a:gd name="connsiteY484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26275 w 1365148"/>
              <a:gd name="connsiteY385" fmla="*/ 31158 h 1353116"/>
              <a:gd name="connsiteX386" fmla="*/ 317144 w 1365148"/>
              <a:gd name="connsiteY386" fmla="*/ 19789 h 1353116"/>
              <a:gd name="connsiteX387" fmla="*/ 626223 w 1365148"/>
              <a:gd name="connsiteY387" fmla="*/ 0 h 1353116"/>
              <a:gd name="connsiteX388" fmla="*/ 647816 w 1365148"/>
              <a:gd name="connsiteY388" fmla="*/ 0 h 1353116"/>
              <a:gd name="connsiteX389" fmla="*/ 669410 w 1365148"/>
              <a:gd name="connsiteY389" fmla="*/ 4733 h 1353116"/>
              <a:gd name="connsiteX390" fmla="*/ 748588 w 1365148"/>
              <a:gd name="connsiteY390" fmla="*/ 4733 h 1353116"/>
              <a:gd name="connsiteX391" fmla="*/ 772548 w 1365148"/>
              <a:gd name="connsiteY391" fmla="*/ 9564 h 1353116"/>
              <a:gd name="connsiteX392" fmla="*/ 825300 w 1365148"/>
              <a:gd name="connsiteY392" fmla="*/ 19129 h 1353116"/>
              <a:gd name="connsiteX393" fmla="*/ 873320 w 1365148"/>
              <a:gd name="connsiteY393" fmla="*/ 33525 h 1353116"/>
              <a:gd name="connsiteX394" fmla="*/ 930904 w 1365148"/>
              <a:gd name="connsiteY394" fmla="*/ 55119 h 1353116"/>
              <a:gd name="connsiteX395" fmla="*/ 988487 w 1365148"/>
              <a:gd name="connsiteY395" fmla="*/ 83910 h 1353116"/>
              <a:gd name="connsiteX396" fmla="*/ 1046071 w 1365148"/>
              <a:gd name="connsiteY396" fmla="*/ 112702 h 1353116"/>
              <a:gd name="connsiteX397" fmla="*/ 1072398 w 1365148"/>
              <a:gd name="connsiteY397" fmla="*/ 129563 h 1353116"/>
              <a:gd name="connsiteX398" fmla="*/ 1096457 w 1365148"/>
              <a:gd name="connsiteY398" fmla="*/ 148692 h 1353116"/>
              <a:gd name="connsiteX399" fmla="*/ 1139644 w 1365148"/>
              <a:gd name="connsiteY399" fmla="*/ 184682 h 1353116"/>
              <a:gd name="connsiteX400" fmla="*/ 1180367 w 1365148"/>
              <a:gd name="connsiteY400" fmla="*/ 223136 h 1353116"/>
              <a:gd name="connsiteX401" fmla="*/ 1218822 w 1365148"/>
              <a:gd name="connsiteY401" fmla="*/ 266324 h 1353116"/>
              <a:gd name="connsiteX402" fmla="*/ 1252347 w 1365148"/>
              <a:gd name="connsiteY402" fmla="*/ 311878 h 1353116"/>
              <a:gd name="connsiteX403" fmla="*/ 1281139 w 1365148"/>
              <a:gd name="connsiteY403" fmla="*/ 362264 h 1353116"/>
              <a:gd name="connsiteX404" fmla="*/ 1307564 w 1365148"/>
              <a:gd name="connsiteY404" fmla="*/ 412650 h 1353116"/>
              <a:gd name="connsiteX405" fmla="*/ 1329158 w 1365148"/>
              <a:gd name="connsiteY405" fmla="*/ 465402 h 1353116"/>
              <a:gd name="connsiteX406" fmla="*/ 1345920 w 1365148"/>
              <a:gd name="connsiteY406" fmla="*/ 518252 h 1353116"/>
              <a:gd name="connsiteX407" fmla="*/ 1355583 w 1365148"/>
              <a:gd name="connsiteY407" fmla="*/ 573371 h 1353116"/>
              <a:gd name="connsiteX408" fmla="*/ 1362781 w 1365148"/>
              <a:gd name="connsiteY408" fmla="*/ 626123 h 1353116"/>
              <a:gd name="connsiteX409" fmla="*/ 1365148 w 1365148"/>
              <a:gd name="connsiteY409" fmla="*/ 681340 h 1353116"/>
              <a:gd name="connsiteX410" fmla="*/ 1362781 w 1365148"/>
              <a:gd name="connsiteY410" fmla="*/ 736557 h 1353116"/>
              <a:gd name="connsiteX411" fmla="*/ 1357950 w 1365148"/>
              <a:gd name="connsiteY411" fmla="*/ 789310 h 1353116"/>
              <a:gd name="connsiteX412" fmla="*/ 1348385 w 1365148"/>
              <a:gd name="connsiteY412" fmla="*/ 842062 h 1353116"/>
              <a:gd name="connsiteX413" fmla="*/ 1333990 w 1365148"/>
              <a:gd name="connsiteY413" fmla="*/ 892447 h 1353116"/>
              <a:gd name="connsiteX414" fmla="*/ 1314762 w 1365148"/>
              <a:gd name="connsiteY414" fmla="*/ 942833 h 1353116"/>
              <a:gd name="connsiteX415" fmla="*/ 1293168 w 1365148"/>
              <a:gd name="connsiteY415" fmla="*/ 990852 h 1353116"/>
              <a:gd name="connsiteX416" fmla="*/ 1266743 w 1365148"/>
              <a:gd name="connsiteY416" fmla="*/ 1036406 h 1353116"/>
              <a:gd name="connsiteX417" fmla="*/ 1235584 w 1365148"/>
              <a:gd name="connsiteY417" fmla="*/ 1079594 h 1353116"/>
              <a:gd name="connsiteX418" fmla="*/ 1201961 w 1365148"/>
              <a:gd name="connsiteY418" fmla="*/ 1122782 h 1353116"/>
              <a:gd name="connsiteX419" fmla="*/ 1165971 w 1365148"/>
              <a:gd name="connsiteY419" fmla="*/ 1161237 h 1353116"/>
              <a:gd name="connsiteX420" fmla="*/ 1125248 w 1365148"/>
              <a:gd name="connsiteY420" fmla="*/ 1194761 h 1353116"/>
              <a:gd name="connsiteX421" fmla="*/ 1079596 w 1365148"/>
              <a:gd name="connsiteY421" fmla="*/ 1226018 h 1353116"/>
              <a:gd name="connsiteX422" fmla="*/ 1031675 w 1365148"/>
              <a:gd name="connsiteY422" fmla="*/ 1254810 h 1353116"/>
              <a:gd name="connsiteX423" fmla="*/ 990854 w 1365148"/>
              <a:gd name="connsiteY423" fmla="*/ 1276404 h 1353116"/>
              <a:gd name="connsiteX424" fmla="*/ 947666 w 1365148"/>
              <a:gd name="connsiteY424" fmla="*/ 1293166 h 1353116"/>
              <a:gd name="connsiteX425" fmla="*/ 904478 w 1365148"/>
              <a:gd name="connsiteY425" fmla="*/ 1309928 h 1353116"/>
              <a:gd name="connsiteX426" fmla="*/ 858924 w 1365148"/>
              <a:gd name="connsiteY426" fmla="*/ 1321958 h 1353116"/>
              <a:gd name="connsiteX427" fmla="*/ 815736 w 1365148"/>
              <a:gd name="connsiteY427" fmla="*/ 1333987 h 1353116"/>
              <a:gd name="connsiteX428" fmla="*/ 770182 w 1365148"/>
              <a:gd name="connsiteY428" fmla="*/ 1341185 h 1353116"/>
              <a:gd name="connsiteX429" fmla="*/ 724529 w 1365148"/>
              <a:gd name="connsiteY429" fmla="*/ 1348383 h 1353116"/>
              <a:gd name="connsiteX430" fmla="*/ 676608 w 1365148"/>
              <a:gd name="connsiteY430" fmla="*/ 1350750 h 1353116"/>
              <a:gd name="connsiteX431" fmla="*/ 630955 w 1365148"/>
              <a:gd name="connsiteY431" fmla="*/ 1353116 h 1353116"/>
              <a:gd name="connsiteX432" fmla="*/ 585401 w 1365148"/>
              <a:gd name="connsiteY432" fmla="*/ 1350750 h 1353116"/>
              <a:gd name="connsiteX433" fmla="*/ 539847 w 1365148"/>
              <a:gd name="connsiteY433" fmla="*/ 1345918 h 1353116"/>
              <a:gd name="connsiteX434" fmla="*/ 494194 w 1365148"/>
              <a:gd name="connsiteY434" fmla="*/ 1338720 h 1353116"/>
              <a:gd name="connsiteX435" fmla="*/ 448640 w 1365148"/>
              <a:gd name="connsiteY435" fmla="*/ 1329156 h 1353116"/>
              <a:gd name="connsiteX436" fmla="*/ 405452 w 1365148"/>
              <a:gd name="connsiteY436" fmla="*/ 1317126 h 1353116"/>
              <a:gd name="connsiteX437" fmla="*/ 359898 w 1365148"/>
              <a:gd name="connsiteY437" fmla="*/ 1300364 h 1353116"/>
              <a:gd name="connsiteX438" fmla="*/ 319077 w 1365148"/>
              <a:gd name="connsiteY438" fmla="*/ 1283602 h 1353116"/>
              <a:gd name="connsiteX439" fmla="*/ 316710 w 1365148"/>
              <a:gd name="connsiteY439" fmla="*/ 1281137 h 1353116"/>
              <a:gd name="connsiteX440" fmla="*/ 309512 w 1365148"/>
              <a:gd name="connsiteY440" fmla="*/ 1281137 h 1353116"/>
              <a:gd name="connsiteX441" fmla="*/ 304681 w 1365148"/>
              <a:gd name="connsiteY441" fmla="*/ 1276404 h 1353116"/>
              <a:gd name="connsiteX442" fmla="*/ 271057 w 1365148"/>
              <a:gd name="connsiteY442" fmla="*/ 1257176 h 1353116"/>
              <a:gd name="connsiteX443" fmla="*/ 237532 w 1365148"/>
              <a:gd name="connsiteY443" fmla="*/ 1235583 h 1353116"/>
              <a:gd name="connsiteX444" fmla="*/ 208741 w 1365148"/>
              <a:gd name="connsiteY444" fmla="*/ 1211622 h 1353116"/>
              <a:gd name="connsiteX445" fmla="*/ 179949 w 1365148"/>
              <a:gd name="connsiteY445" fmla="*/ 1185197 h 1353116"/>
              <a:gd name="connsiteX446" fmla="*/ 153523 w 1365148"/>
              <a:gd name="connsiteY446" fmla="*/ 1156405 h 1353116"/>
              <a:gd name="connsiteX447" fmla="*/ 127098 w 1365148"/>
              <a:gd name="connsiteY447" fmla="*/ 1125247 h 1353116"/>
              <a:gd name="connsiteX448" fmla="*/ 105504 w 1365148"/>
              <a:gd name="connsiteY448" fmla="*/ 1093990 h 1353116"/>
              <a:gd name="connsiteX449" fmla="*/ 83910 w 1365148"/>
              <a:gd name="connsiteY449" fmla="*/ 1058000 h 1353116"/>
              <a:gd name="connsiteX450" fmla="*/ 67148 w 1365148"/>
              <a:gd name="connsiteY450" fmla="*/ 1024475 h 1353116"/>
              <a:gd name="connsiteX451" fmla="*/ 50385 w 1365148"/>
              <a:gd name="connsiteY451" fmla="*/ 988486 h 1353116"/>
              <a:gd name="connsiteX452" fmla="*/ 35990 w 1365148"/>
              <a:gd name="connsiteY452" fmla="*/ 950031 h 1353116"/>
              <a:gd name="connsiteX453" fmla="*/ 23960 w 1365148"/>
              <a:gd name="connsiteY453" fmla="*/ 911675 h 1353116"/>
              <a:gd name="connsiteX454" fmla="*/ 14396 w 1365148"/>
              <a:gd name="connsiteY454" fmla="*/ 873319 h 1353116"/>
              <a:gd name="connsiteX455" fmla="*/ 7198 w 1365148"/>
              <a:gd name="connsiteY455" fmla="*/ 834864 h 1353116"/>
              <a:gd name="connsiteX456" fmla="*/ 2366 w 1365148"/>
              <a:gd name="connsiteY456" fmla="*/ 796508 h 1353116"/>
              <a:gd name="connsiteX457" fmla="*/ 0 w 1365148"/>
              <a:gd name="connsiteY457" fmla="*/ 755686 h 1353116"/>
              <a:gd name="connsiteX458" fmla="*/ 0 w 1365148"/>
              <a:gd name="connsiteY458" fmla="*/ 714964 h 1353116"/>
              <a:gd name="connsiteX459" fmla="*/ 0 w 1365148"/>
              <a:gd name="connsiteY459" fmla="*/ 674142 h 1353116"/>
              <a:gd name="connsiteX460" fmla="*/ 4733 w 1365148"/>
              <a:gd name="connsiteY460" fmla="*/ 633321 h 1353116"/>
              <a:gd name="connsiteX461" fmla="*/ 9564 w 1365148"/>
              <a:gd name="connsiteY461" fmla="*/ 592598 h 1353116"/>
              <a:gd name="connsiteX462" fmla="*/ 16762 w 1365148"/>
              <a:gd name="connsiteY462" fmla="*/ 551777 h 1353116"/>
              <a:gd name="connsiteX463" fmla="*/ 28792 w 1365148"/>
              <a:gd name="connsiteY463" fmla="*/ 511055 h 1353116"/>
              <a:gd name="connsiteX464" fmla="*/ 40722 w 1365148"/>
              <a:gd name="connsiteY464" fmla="*/ 470233 h 1353116"/>
              <a:gd name="connsiteX465" fmla="*/ 55118 w 1365148"/>
              <a:gd name="connsiteY465" fmla="*/ 429412 h 1353116"/>
              <a:gd name="connsiteX466" fmla="*/ 71979 w 1365148"/>
              <a:gd name="connsiteY466" fmla="*/ 391056 h 1353116"/>
              <a:gd name="connsiteX467" fmla="*/ 88742 w 1365148"/>
              <a:gd name="connsiteY467" fmla="*/ 355066 h 1353116"/>
              <a:gd name="connsiteX468" fmla="*/ 110336 w 1365148"/>
              <a:gd name="connsiteY468" fmla="*/ 319076 h 1353116"/>
              <a:gd name="connsiteX469" fmla="*/ 134296 w 1365148"/>
              <a:gd name="connsiteY469" fmla="*/ 283087 h 1353116"/>
              <a:gd name="connsiteX470" fmla="*/ 158355 w 1365148"/>
              <a:gd name="connsiteY470" fmla="*/ 249463 h 1353116"/>
              <a:gd name="connsiteX471" fmla="*/ 184682 w 1365148"/>
              <a:gd name="connsiteY471" fmla="*/ 218305 h 1353116"/>
              <a:gd name="connsiteX472" fmla="*/ 213474 w 1365148"/>
              <a:gd name="connsiteY472" fmla="*/ 189513 h 1353116"/>
              <a:gd name="connsiteX473" fmla="*/ 244730 w 1365148"/>
              <a:gd name="connsiteY473" fmla="*/ 160721 h 1353116"/>
              <a:gd name="connsiteX474" fmla="*/ 273522 w 1365148"/>
              <a:gd name="connsiteY474" fmla="*/ 139128 h 1353116"/>
              <a:gd name="connsiteX475" fmla="*/ 302314 w 1365148"/>
              <a:gd name="connsiteY475" fmla="*/ 119900 h 1353116"/>
              <a:gd name="connsiteX476" fmla="*/ 333472 w 1365148"/>
              <a:gd name="connsiteY476" fmla="*/ 103138 h 1353116"/>
              <a:gd name="connsiteX477" fmla="*/ 364631 w 1365148"/>
              <a:gd name="connsiteY477" fmla="*/ 86375 h 1353116"/>
              <a:gd name="connsiteX478" fmla="*/ 427046 w 1365148"/>
              <a:gd name="connsiteY478" fmla="*/ 57584 h 1353116"/>
              <a:gd name="connsiteX479" fmla="*/ 494194 w 1365148"/>
              <a:gd name="connsiteY479" fmla="*/ 33525 h 1353116"/>
              <a:gd name="connsiteX480" fmla="*/ 532649 w 1365148"/>
              <a:gd name="connsiteY480" fmla="*/ 19129 h 1353116"/>
              <a:gd name="connsiteX481" fmla="*/ 578203 w 1365148"/>
              <a:gd name="connsiteY481" fmla="*/ 7198 h 1353116"/>
              <a:gd name="connsiteX482" fmla="*/ 602164 w 1365148"/>
              <a:gd name="connsiteY482" fmla="*/ 2366 h 1353116"/>
              <a:gd name="connsiteX483" fmla="*/ 626223 w 1365148"/>
              <a:gd name="connsiteY483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3507 w 1365148"/>
              <a:gd name="connsiteY385" fmla="*/ 23582 h 1353116"/>
              <a:gd name="connsiteX386" fmla="*/ 326275 w 1365148"/>
              <a:gd name="connsiteY386" fmla="*/ 31158 h 1353116"/>
              <a:gd name="connsiteX387" fmla="*/ 317144 w 1365148"/>
              <a:gd name="connsiteY387" fmla="*/ 19789 h 1353116"/>
              <a:gd name="connsiteX388" fmla="*/ 626223 w 1365148"/>
              <a:gd name="connsiteY388" fmla="*/ 0 h 1353116"/>
              <a:gd name="connsiteX389" fmla="*/ 647816 w 1365148"/>
              <a:gd name="connsiteY389" fmla="*/ 0 h 1353116"/>
              <a:gd name="connsiteX390" fmla="*/ 669410 w 1365148"/>
              <a:gd name="connsiteY390" fmla="*/ 4733 h 1353116"/>
              <a:gd name="connsiteX391" fmla="*/ 748588 w 1365148"/>
              <a:gd name="connsiteY391" fmla="*/ 4733 h 1353116"/>
              <a:gd name="connsiteX392" fmla="*/ 772548 w 1365148"/>
              <a:gd name="connsiteY392" fmla="*/ 9564 h 1353116"/>
              <a:gd name="connsiteX393" fmla="*/ 825300 w 1365148"/>
              <a:gd name="connsiteY393" fmla="*/ 19129 h 1353116"/>
              <a:gd name="connsiteX394" fmla="*/ 873320 w 1365148"/>
              <a:gd name="connsiteY394" fmla="*/ 33525 h 1353116"/>
              <a:gd name="connsiteX395" fmla="*/ 930904 w 1365148"/>
              <a:gd name="connsiteY395" fmla="*/ 55119 h 1353116"/>
              <a:gd name="connsiteX396" fmla="*/ 988487 w 1365148"/>
              <a:gd name="connsiteY396" fmla="*/ 83910 h 1353116"/>
              <a:gd name="connsiteX397" fmla="*/ 1046071 w 1365148"/>
              <a:gd name="connsiteY397" fmla="*/ 112702 h 1353116"/>
              <a:gd name="connsiteX398" fmla="*/ 1072398 w 1365148"/>
              <a:gd name="connsiteY398" fmla="*/ 129563 h 1353116"/>
              <a:gd name="connsiteX399" fmla="*/ 1096457 w 1365148"/>
              <a:gd name="connsiteY399" fmla="*/ 148692 h 1353116"/>
              <a:gd name="connsiteX400" fmla="*/ 1139644 w 1365148"/>
              <a:gd name="connsiteY400" fmla="*/ 184682 h 1353116"/>
              <a:gd name="connsiteX401" fmla="*/ 1180367 w 1365148"/>
              <a:gd name="connsiteY401" fmla="*/ 223136 h 1353116"/>
              <a:gd name="connsiteX402" fmla="*/ 1218822 w 1365148"/>
              <a:gd name="connsiteY402" fmla="*/ 266324 h 1353116"/>
              <a:gd name="connsiteX403" fmla="*/ 1252347 w 1365148"/>
              <a:gd name="connsiteY403" fmla="*/ 311878 h 1353116"/>
              <a:gd name="connsiteX404" fmla="*/ 1281139 w 1365148"/>
              <a:gd name="connsiteY404" fmla="*/ 362264 h 1353116"/>
              <a:gd name="connsiteX405" fmla="*/ 1307564 w 1365148"/>
              <a:gd name="connsiteY405" fmla="*/ 412650 h 1353116"/>
              <a:gd name="connsiteX406" fmla="*/ 1329158 w 1365148"/>
              <a:gd name="connsiteY406" fmla="*/ 465402 h 1353116"/>
              <a:gd name="connsiteX407" fmla="*/ 1345920 w 1365148"/>
              <a:gd name="connsiteY407" fmla="*/ 518252 h 1353116"/>
              <a:gd name="connsiteX408" fmla="*/ 1355583 w 1365148"/>
              <a:gd name="connsiteY408" fmla="*/ 573371 h 1353116"/>
              <a:gd name="connsiteX409" fmla="*/ 1362781 w 1365148"/>
              <a:gd name="connsiteY409" fmla="*/ 626123 h 1353116"/>
              <a:gd name="connsiteX410" fmla="*/ 1365148 w 1365148"/>
              <a:gd name="connsiteY410" fmla="*/ 681340 h 1353116"/>
              <a:gd name="connsiteX411" fmla="*/ 1362781 w 1365148"/>
              <a:gd name="connsiteY411" fmla="*/ 736557 h 1353116"/>
              <a:gd name="connsiteX412" fmla="*/ 1357950 w 1365148"/>
              <a:gd name="connsiteY412" fmla="*/ 789310 h 1353116"/>
              <a:gd name="connsiteX413" fmla="*/ 1348385 w 1365148"/>
              <a:gd name="connsiteY413" fmla="*/ 842062 h 1353116"/>
              <a:gd name="connsiteX414" fmla="*/ 1333990 w 1365148"/>
              <a:gd name="connsiteY414" fmla="*/ 892447 h 1353116"/>
              <a:gd name="connsiteX415" fmla="*/ 1314762 w 1365148"/>
              <a:gd name="connsiteY415" fmla="*/ 942833 h 1353116"/>
              <a:gd name="connsiteX416" fmla="*/ 1293168 w 1365148"/>
              <a:gd name="connsiteY416" fmla="*/ 990852 h 1353116"/>
              <a:gd name="connsiteX417" fmla="*/ 1266743 w 1365148"/>
              <a:gd name="connsiteY417" fmla="*/ 1036406 h 1353116"/>
              <a:gd name="connsiteX418" fmla="*/ 1235584 w 1365148"/>
              <a:gd name="connsiteY418" fmla="*/ 1079594 h 1353116"/>
              <a:gd name="connsiteX419" fmla="*/ 1201961 w 1365148"/>
              <a:gd name="connsiteY419" fmla="*/ 1122782 h 1353116"/>
              <a:gd name="connsiteX420" fmla="*/ 1165971 w 1365148"/>
              <a:gd name="connsiteY420" fmla="*/ 1161237 h 1353116"/>
              <a:gd name="connsiteX421" fmla="*/ 1125248 w 1365148"/>
              <a:gd name="connsiteY421" fmla="*/ 1194761 h 1353116"/>
              <a:gd name="connsiteX422" fmla="*/ 1079596 w 1365148"/>
              <a:gd name="connsiteY422" fmla="*/ 1226018 h 1353116"/>
              <a:gd name="connsiteX423" fmla="*/ 1031675 w 1365148"/>
              <a:gd name="connsiteY423" fmla="*/ 1254810 h 1353116"/>
              <a:gd name="connsiteX424" fmla="*/ 990854 w 1365148"/>
              <a:gd name="connsiteY424" fmla="*/ 1276404 h 1353116"/>
              <a:gd name="connsiteX425" fmla="*/ 947666 w 1365148"/>
              <a:gd name="connsiteY425" fmla="*/ 1293166 h 1353116"/>
              <a:gd name="connsiteX426" fmla="*/ 904478 w 1365148"/>
              <a:gd name="connsiteY426" fmla="*/ 1309928 h 1353116"/>
              <a:gd name="connsiteX427" fmla="*/ 858924 w 1365148"/>
              <a:gd name="connsiteY427" fmla="*/ 1321958 h 1353116"/>
              <a:gd name="connsiteX428" fmla="*/ 815736 w 1365148"/>
              <a:gd name="connsiteY428" fmla="*/ 1333987 h 1353116"/>
              <a:gd name="connsiteX429" fmla="*/ 770182 w 1365148"/>
              <a:gd name="connsiteY429" fmla="*/ 1341185 h 1353116"/>
              <a:gd name="connsiteX430" fmla="*/ 724529 w 1365148"/>
              <a:gd name="connsiteY430" fmla="*/ 1348383 h 1353116"/>
              <a:gd name="connsiteX431" fmla="*/ 676608 w 1365148"/>
              <a:gd name="connsiteY431" fmla="*/ 1350750 h 1353116"/>
              <a:gd name="connsiteX432" fmla="*/ 630955 w 1365148"/>
              <a:gd name="connsiteY432" fmla="*/ 1353116 h 1353116"/>
              <a:gd name="connsiteX433" fmla="*/ 585401 w 1365148"/>
              <a:gd name="connsiteY433" fmla="*/ 1350750 h 1353116"/>
              <a:gd name="connsiteX434" fmla="*/ 539847 w 1365148"/>
              <a:gd name="connsiteY434" fmla="*/ 1345918 h 1353116"/>
              <a:gd name="connsiteX435" fmla="*/ 494194 w 1365148"/>
              <a:gd name="connsiteY435" fmla="*/ 1338720 h 1353116"/>
              <a:gd name="connsiteX436" fmla="*/ 448640 w 1365148"/>
              <a:gd name="connsiteY436" fmla="*/ 1329156 h 1353116"/>
              <a:gd name="connsiteX437" fmla="*/ 405452 w 1365148"/>
              <a:gd name="connsiteY437" fmla="*/ 1317126 h 1353116"/>
              <a:gd name="connsiteX438" fmla="*/ 359898 w 1365148"/>
              <a:gd name="connsiteY438" fmla="*/ 1300364 h 1353116"/>
              <a:gd name="connsiteX439" fmla="*/ 319077 w 1365148"/>
              <a:gd name="connsiteY439" fmla="*/ 1283602 h 1353116"/>
              <a:gd name="connsiteX440" fmla="*/ 316710 w 1365148"/>
              <a:gd name="connsiteY440" fmla="*/ 1281137 h 1353116"/>
              <a:gd name="connsiteX441" fmla="*/ 309512 w 1365148"/>
              <a:gd name="connsiteY441" fmla="*/ 1281137 h 1353116"/>
              <a:gd name="connsiteX442" fmla="*/ 304681 w 1365148"/>
              <a:gd name="connsiteY442" fmla="*/ 1276404 h 1353116"/>
              <a:gd name="connsiteX443" fmla="*/ 271057 w 1365148"/>
              <a:gd name="connsiteY443" fmla="*/ 1257176 h 1353116"/>
              <a:gd name="connsiteX444" fmla="*/ 237532 w 1365148"/>
              <a:gd name="connsiteY444" fmla="*/ 1235583 h 1353116"/>
              <a:gd name="connsiteX445" fmla="*/ 208741 w 1365148"/>
              <a:gd name="connsiteY445" fmla="*/ 1211622 h 1353116"/>
              <a:gd name="connsiteX446" fmla="*/ 179949 w 1365148"/>
              <a:gd name="connsiteY446" fmla="*/ 1185197 h 1353116"/>
              <a:gd name="connsiteX447" fmla="*/ 153523 w 1365148"/>
              <a:gd name="connsiteY447" fmla="*/ 1156405 h 1353116"/>
              <a:gd name="connsiteX448" fmla="*/ 127098 w 1365148"/>
              <a:gd name="connsiteY448" fmla="*/ 1125247 h 1353116"/>
              <a:gd name="connsiteX449" fmla="*/ 105504 w 1365148"/>
              <a:gd name="connsiteY449" fmla="*/ 1093990 h 1353116"/>
              <a:gd name="connsiteX450" fmla="*/ 83910 w 1365148"/>
              <a:gd name="connsiteY450" fmla="*/ 1058000 h 1353116"/>
              <a:gd name="connsiteX451" fmla="*/ 67148 w 1365148"/>
              <a:gd name="connsiteY451" fmla="*/ 1024475 h 1353116"/>
              <a:gd name="connsiteX452" fmla="*/ 50385 w 1365148"/>
              <a:gd name="connsiteY452" fmla="*/ 988486 h 1353116"/>
              <a:gd name="connsiteX453" fmla="*/ 35990 w 1365148"/>
              <a:gd name="connsiteY453" fmla="*/ 950031 h 1353116"/>
              <a:gd name="connsiteX454" fmla="*/ 23960 w 1365148"/>
              <a:gd name="connsiteY454" fmla="*/ 911675 h 1353116"/>
              <a:gd name="connsiteX455" fmla="*/ 14396 w 1365148"/>
              <a:gd name="connsiteY455" fmla="*/ 873319 h 1353116"/>
              <a:gd name="connsiteX456" fmla="*/ 7198 w 1365148"/>
              <a:gd name="connsiteY456" fmla="*/ 834864 h 1353116"/>
              <a:gd name="connsiteX457" fmla="*/ 2366 w 1365148"/>
              <a:gd name="connsiteY457" fmla="*/ 796508 h 1353116"/>
              <a:gd name="connsiteX458" fmla="*/ 0 w 1365148"/>
              <a:gd name="connsiteY458" fmla="*/ 755686 h 1353116"/>
              <a:gd name="connsiteX459" fmla="*/ 0 w 1365148"/>
              <a:gd name="connsiteY459" fmla="*/ 714964 h 1353116"/>
              <a:gd name="connsiteX460" fmla="*/ 0 w 1365148"/>
              <a:gd name="connsiteY460" fmla="*/ 674142 h 1353116"/>
              <a:gd name="connsiteX461" fmla="*/ 4733 w 1365148"/>
              <a:gd name="connsiteY461" fmla="*/ 633321 h 1353116"/>
              <a:gd name="connsiteX462" fmla="*/ 9564 w 1365148"/>
              <a:gd name="connsiteY462" fmla="*/ 592598 h 1353116"/>
              <a:gd name="connsiteX463" fmla="*/ 16762 w 1365148"/>
              <a:gd name="connsiteY463" fmla="*/ 551777 h 1353116"/>
              <a:gd name="connsiteX464" fmla="*/ 28792 w 1365148"/>
              <a:gd name="connsiteY464" fmla="*/ 511055 h 1353116"/>
              <a:gd name="connsiteX465" fmla="*/ 40722 w 1365148"/>
              <a:gd name="connsiteY465" fmla="*/ 470233 h 1353116"/>
              <a:gd name="connsiteX466" fmla="*/ 55118 w 1365148"/>
              <a:gd name="connsiteY466" fmla="*/ 429412 h 1353116"/>
              <a:gd name="connsiteX467" fmla="*/ 71979 w 1365148"/>
              <a:gd name="connsiteY467" fmla="*/ 391056 h 1353116"/>
              <a:gd name="connsiteX468" fmla="*/ 88742 w 1365148"/>
              <a:gd name="connsiteY468" fmla="*/ 355066 h 1353116"/>
              <a:gd name="connsiteX469" fmla="*/ 110336 w 1365148"/>
              <a:gd name="connsiteY469" fmla="*/ 319076 h 1353116"/>
              <a:gd name="connsiteX470" fmla="*/ 134296 w 1365148"/>
              <a:gd name="connsiteY470" fmla="*/ 283087 h 1353116"/>
              <a:gd name="connsiteX471" fmla="*/ 158355 w 1365148"/>
              <a:gd name="connsiteY471" fmla="*/ 249463 h 1353116"/>
              <a:gd name="connsiteX472" fmla="*/ 184682 w 1365148"/>
              <a:gd name="connsiteY472" fmla="*/ 218305 h 1353116"/>
              <a:gd name="connsiteX473" fmla="*/ 213474 w 1365148"/>
              <a:gd name="connsiteY473" fmla="*/ 189513 h 1353116"/>
              <a:gd name="connsiteX474" fmla="*/ 244730 w 1365148"/>
              <a:gd name="connsiteY474" fmla="*/ 160721 h 1353116"/>
              <a:gd name="connsiteX475" fmla="*/ 273522 w 1365148"/>
              <a:gd name="connsiteY475" fmla="*/ 139128 h 1353116"/>
              <a:gd name="connsiteX476" fmla="*/ 302314 w 1365148"/>
              <a:gd name="connsiteY476" fmla="*/ 119900 h 1353116"/>
              <a:gd name="connsiteX477" fmla="*/ 333472 w 1365148"/>
              <a:gd name="connsiteY477" fmla="*/ 103138 h 1353116"/>
              <a:gd name="connsiteX478" fmla="*/ 364631 w 1365148"/>
              <a:gd name="connsiteY478" fmla="*/ 86375 h 1353116"/>
              <a:gd name="connsiteX479" fmla="*/ 427046 w 1365148"/>
              <a:gd name="connsiteY479" fmla="*/ 57584 h 1353116"/>
              <a:gd name="connsiteX480" fmla="*/ 494194 w 1365148"/>
              <a:gd name="connsiteY480" fmla="*/ 33525 h 1353116"/>
              <a:gd name="connsiteX481" fmla="*/ 532649 w 1365148"/>
              <a:gd name="connsiteY481" fmla="*/ 19129 h 1353116"/>
              <a:gd name="connsiteX482" fmla="*/ 578203 w 1365148"/>
              <a:gd name="connsiteY482" fmla="*/ 7198 h 1353116"/>
              <a:gd name="connsiteX483" fmla="*/ 602164 w 1365148"/>
              <a:gd name="connsiteY483" fmla="*/ 2366 h 1353116"/>
              <a:gd name="connsiteX484" fmla="*/ 626223 w 1365148"/>
              <a:gd name="connsiteY484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26275 w 1365148"/>
              <a:gd name="connsiteY385" fmla="*/ 31158 h 1353116"/>
              <a:gd name="connsiteX386" fmla="*/ 317144 w 1365148"/>
              <a:gd name="connsiteY386" fmla="*/ 19789 h 1353116"/>
              <a:gd name="connsiteX387" fmla="*/ 626223 w 1365148"/>
              <a:gd name="connsiteY387" fmla="*/ 0 h 1353116"/>
              <a:gd name="connsiteX388" fmla="*/ 647816 w 1365148"/>
              <a:gd name="connsiteY388" fmla="*/ 0 h 1353116"/>
              <a:gd name="connsiteX389" fmla="*/ 669410 w 1365148"/>
              <a:gd name="connsiteY389" fmla="*/ 4733 h 1353116"/>
              <a:gd name="connsiteX390" fmla="*/ 748588 w 1365148"/>
              <a:gd name="connsiteY390" fmla="*/ 4733 h 1353116"/>
              <a:gd name="connsiteX391" fmla="*/ 772548 w 1365148"/>
              <a:gd name="connsiteY391" fmla="*/ 9564 h 1353116"/>
              <a:gd name="connsiteX392" fmla="*/ 825300 w 1365148"/>
              <a:gd name="connsiteY392" fmla="*/ 19129 h 1353116"/>
              <a:gd name="connsiteX393" fmla="*/ 873320 w 1365148"/>
              <a:gd name="connsiteY393" fmla="*/ 33525 h 1353116"/>
              <a:gd name="connsiteX394" fmla="*/ 930904 w 1365148"/>
              <a:gd name="connsiteY394" fmla="*/ 55119 h 1353116"/>
              <a:gd name="connsiteX395" fmla="*/ 988487 w 1365148"/>
              <a:gd name="connsiteY395" fmla="*/ 83910 h 1353116"/>
              <a:gd name="connsiteX396" fmla="*/ 1046071 w 1365148"/>
              <a:gd name="connsiteY396" fmla="*/ 112702 h 1353116"/>
              <a:gd name="connsiteX397" fmla="*/ 1072398 w 1365148"/>
              <a:gd name="connsiteY397" fmla="*/ 129563 h 1353116"/>
              <a:gd name="connsiteX398" fmla="*/ 1096457 w 1365148"/>
              <a:gd name="connsiteY398" fmla="*/ 148692 h 1353116"/>
              <a:gd name="connsiteX399" fmla="*/ 1139644 w 1365148"/>
              <a:gd name="connsiteY399" fmla="*/ 184682 h 1353116"/>
              <a:gd name="connsiteX400" fmla="*/ 1180367 w 1365148"/>
              <a:gd name="connsiteY400" fmla="*/ 223136 h 1353116"/>
              <a:gd name="connsiteX401" fmla="*/ 1218822 w 1365148"/>
              <a:gd name="connsiteY401" fmla="*/ 266324 h 1353116"/>
              <a:gd name="connsiteX402" fmla="*/ 1252347 w 1365148"/>
              <a:gd name="connsiteY402" fmla="*/ 311878 h 1353116"/>
              <a:gd name="connsiteX403" fmla="*/ 1281139 w 1365148"/>
              <a:gd name="connsiteY403" fmla="*/ 362264 h 1353116"/>
              <a:gd name="connsiteX404" fmla="*/ 1307564 w 1365148"/>
              <a:gd name="connsiteY404" fmla="*/ 412650 h 1353116"/>
              <a:gd name="connsiteX405" fmla="*/ 1329158 w 1365148"/>
              <a:gd name="connsiteY405" fmla="*/ 465402 h 1353116"/>
              <a:gd name="connsiteX406" fmla="*/ 1345920 w 1365148"/>
              <a:gd name="connsiteY406" fmla="*/ 518252 h 1353116"/>
              <a:gd name="connsiteX407" fmla="*/ 1355583 w 1365148"/>
              <a:gd name="connsiteY407" fmla="*/ 573371 h 1353116"/>
              <a:gd name="connsiteX408" fmla="*/ 1362781 w 1365148"/>
              <a:gd name="connsiteY408" fmla="*/ 626123 h 1353116"/>
              <a:gd name="connsiteX409" fmla="*/ 1365148 w 1365148"/>
              <a:gd name="connsiteY409" fmla="*/ 681340 h 1353116"/>
              <a:gd name="connsiteX410" fmla="*/ 1362781 w 1365148"/>
              <a:gd name="connsiteY410" fmla="*/ 736557 h 1353116"/>
              <a:gd name="connsiteX411" fmla="*/ 1357950 w 1365148"/>
              <a:gd name="connsiteY411" fmla="*/ 789310 h 1353116"/>
              <a:gd name="connsiteX412" fmla="*/ 1348385 w 1365148"/>
              <a:gd name="connsiteY412" fmla="*/ 842062 h 1353116"/>
              <a:gd name="connsiteX413" fmla="*/ 1333990 w 1365148"/>
              <a:gd name="connsiteY413" fmla="*/ 892447 h 1353116"/>
              <a:gd name="connsiteX414" fmla="*/ 1314762 w 1365148"/>
              <a:gd name="connsiteY414" fmla="*/ 942833 h 1353116"/>
              <a:gd name="connsiteX415" fmla="*/ 1293168 w 1365148"/>
              <a:gd name="connsiteY415" fmla="*/ 990852 h 1353116"/>
              <a:gd name="connsiteX416" fmla="*/ 1266743 w 1365148"/>
              <a:gd name="connsiteY416" fmla="*/ 1036406 h 1353116"/>
              <a:gd name="connsiteX417" fmla="*/ 1235584 w 1365148"/>
              <a:gd name="connsiteY417" fmla="*/ 1079594 h 1353116"/>
              <a:gd name="connsiteX418" fmla="*/ 1201961 w 1365148"/>
              <a:gd name="connsiteY418" fmla="*/ 1122782 h 1353116"/>
              <a:gd name="connsiteX419" fmla="*/ 1165971 w 1365148"/>
              <a:gd name="connsiteY419" fmla="*/ 1161237 h 1353116"/>
              <a:gd name="connsiteX420" fmla="*/ 1125248 w 1365148"/>
              <a:gd name="connsiteY420" fmla="*/ 1194761 h 1353116"/>
              <a:gd name="connsiteX421" fmla="*/ 1079596 w 1365148"/>
              <a:gd name="connsiteY421" fmla="*/ 1226018 h 1353116"/>
              <a:gd name="connsiteX422" fmla="*/ 1031675 w 1365148"/>
              <a:gd name="connsiteY422" fmla="*/ 1254810 h 1353116"/>
              <a:gd name="connsiteX423" fmla="*/ 990854 w 1365148"/>
              <a:gd name="connsiteY423" fmla="*/ 1276404 h 1353116"/>
              <a:gd name="connsiteX424" fmla="*/ 947666 w 1365148"/>
              <a:gd name="connsiteY424" fmla="*/ 1293166 h 1353116"/>
              <a:gd name="connsiteX425" fmla="*/ 904478 w 1365148"/>
              <a:gd name="connsiteY425" fmla="*/ 1309928 h 1353116"/>
              <a:gd name="connsiteX426" fmla="*/ 858924 w 1365148"/>
              <a:gd name="connsiteY426" fmla="*/ 1321958 h 1353116"/>
              <a:gd name="connsiteX427" fmla="*/ 815736 w 1365148"/>
              <a:gd name="connsiteY427" fmla="*/ 1333987 h 1353116"/>
              <a:gd name="connsiteX428" fmla="*/ 770182 w 1365148"/>
              <a:gd name="connsiteY428" fmla="*/ 1341185 h 1353116"/>
              <a:gd name="connsiteX429" fmla="*/ 724529 w 1365148"/>
              <a:gd name="connsiteY429" fmla="*/ 1348383 h 1353116"/>
              <a:gd name="connsiteX430" fmla="*/ 676608 w 1365148"/>
              <a:gd name="connsiteY430" fmla="*/ 1350750 h 1353116"/>
              <a:gd name="connsiteX431" fmla="*/ 630955 w 1365148"/>
              <a:gd name="connsiteY431" fmla="*/ 1353116 h 1353116"/>
              <a:gd name="connsiteX432" fmla="*/ 585401 w 1365148"/>
              <a:gd name="connsiteY432" fmla="*/ 1350750 h 1353116"/>
              <a:gd name="connsiteX433" fmla="*/ 539847 w 1365148"/>
              <a:gd name="connsiteY433" fmla="*/ 1345918 h 1353116"/>
              <a:gd name="connsiteX434" fmla="*/ 494194 w 1365148"/>
              <a:gd name="connsiteY434" fmla="*/ 1338720 h 1353116"/>
              <a:gd name="connsiteX435" fmla="*/ 448640 w 1365148"/>
              <a:gd name="connsiteY435" fmla="*/ 1329156 h 1353116"/>
              <a:gd name="connsiteX436" fmla="*/ 405452 w 1365148"/>
              <a:gd name="connsiteY436" fmla="*/ 1317126 h 1353116"/>
              <a:gd name="connsiteX437" fmla="*/ 359898 w 1365148"/>
              <a:gd name="connsiteY437" fmla="*/ 1300364 h 1353116"/>
              <a:gd name="connsiteX438" fmla="*/ 319077 w 1365148"/>
              <a:gd name="connsiteY438" fmla="*/ 1283602 h 1353116"/>
              <a:gd name="connsiteX439" fmla="*/ 316710 w 1365148"/>
              <a:gd name="connsiteY439" fmla="*/ 1281137 h 1353116"/>
              <a:gd name="connsiteX440" fmla="*/ 309512 w 1365148"/>
              <a:gd name="connsiteY440" fmla="*/ 1281137 h 1353116"/>
              <a:gd name="connsiteX441" fmla="*/ 304681 w 1365148"/>
              <a:gd name="connsiteY441" fmla="*/ 1276404 h 1353116"/>
              <a:gd name="connsiteX442" fmla="*/ 271057 w 1365148"/>
              <a:gd name="connsiteY442" fmla="*/ 1257176 h 1353116"/>
              <a:gd name="connsiteX443" fmla="*/ 237532 w 1365148"/>
              <a:gd name="connsiteY443" fmla="*/ 1235583 h 1353116"/>
              <a:gd name="connsiteX444" fmla="*/ 208741 w 1365148"/>
              <a:gd name="connsiteY444" fmla="*/ 1211622 h 1353116"/>
              <a:gd name="connsiteX445" fmla="*/ 179949 w 1365148"/>
              <a:gd name="connsiteY445" fmla="*/ 1185197 h 1353116"/>
              <a:gd name="connsiteX446" fmla="*/ 153523 w 1365148"/>
              <a:gd name="connsiteY446" fmla="*/ 1156405 h 1353116"/>
              <a:gd name="connsiteX447" fmla="*/ 127098 w 1365148"/>
              <a:gd name="connsiteY447" fmla="*/ 1125247 h 1353116"/>
              <a:gd name="connsiteX448" fmla="*/ 105504 w 1365148"/>
              <a:gd name="connsiteY448" fmla="*/ 1093990 h 1353116"/>
              <a:gd name="connsiteX449" fmla="*/ 83910 w 1365148"/>
              <a:gd name="connsiteY449" fmla="*/ 1058000 h 1353116"/>
              <a:gd name="connsiteX450" fmla="*/ 67148 w 1365148"/>
              <a:gd name="connsiteY450" fmla="*/ 1024475 h 1353116"/>
              <a:gd name="connsiteX451" fmla="*/ 50385 w 1365148"/>
              <a:gd name="connsiteY451" fmla="*/ 988486 h 1353116"/>
              <a:gd name="connsiteX452" fmla="*/ 35990 w 1365148"/>
              <a:gd name="connsiteY452" fmla="*/ 950031 h 1353116"/>
              <a:gd name="connsiteX453" fmla="*/ 23960 w 1365148"/>
              <a:gd name="connsiteY453" fmla="*/ 911675 h 1353116"/>
              <a:gd name="connsiteX454" fmla="*/ 14396 w 1365148"/>
              <a:gd name="connsiteY454" fmla="*/ 873319 h 1353116"/>
              <a:gd name="connsiteX455" fmla="*/ 7198 w 1365148"/>
              <a:gd name="connsiteY455" fmla="*/ 834864 h 1353116"/>
              <a:gd name="connsiteX456" fmla="*/ 2366 w 1365148"/>
              <a:gd name="connsiteY456" fmla="*/ 796508 h 1353116"/>
              <a:gd name="connsiteX457" fmla="*/ 0 w 1365148"/>
              <a:gd name="connsiteY457" fmla="*/ 755686 h 1353116"/>
              <a:gd name="connsiteX458" fmla="*/ 0 w 1365148"/>
              <a:gd name="connsiteY458" fmla="*/ 714964 h 1353116"/>
              <a:gd name="connsiteX459" fmla="*/ 0 w 1365148"/>
              <a:gd name="connsiteY459" fmla="*/ 674142 h 1353116"/>
              <a:gd name="connsiteX460" fmla="*/ 4733 w 1365148"/>
              <a:gd name="connsiteY460" fmla="*/ 633321 h 1353116"/>
              <a:gd name="connsiteX461" fmla="*/ 9564 w 1365148"/>
              <a:gd name="connsiteY461" fmla="*/ 592598 h 1353116"/>
              <a:gd name="connsiteX462" fmla="*/ 16762 w 1365148"/>
              <a:gd name="connsiteY462" fmla="*/ 551777 h 1353116"/>
              <a:gd name="connsiteX463" fmla="*/ 28792 w 1365148"/>
              <a:gd name="connsiteY463" fmla="*/ 511055 h 1353116"/>
              <a:gd name="connsiteX464" fmla="*/ 40722 w 1365148"/>
              <a:gd name="connsiteY464" fmla="*/ 470233 h 1353116"/>
              <a:gd name="connsiteX465" fmla="*/ 55118 w 1365148"/>
              <a:gd name="connsiteY465" fmla="*/ 429412 h 1353116"/>
              <a:gd name="connsiteX466" fmla="*/ 71979 w 1365148"/>
              <a:gd name="connsiteY466" fmla="*/ 391056 h 1353116"/>
              <a:gd name="connsiteX467" fmla="*/ 88742 w 1365148"/>
              <a:gd name="connsiteY467" fmla="*/ 355066 h 1353116"/>
              <a:gd name="connsiteX468" fmla="*/ 110336 w 1365148"/>
              <a:gd name="connsiteY468" fmla="*/ 319076 h 1353116"/>
              <a:gd name="connsiteX469" fmla="*/ 134296 w 1365148"/>
              <a:gd name="connsiteY469" fmla="*/ 283087 h 1353116"/>
              <a:gd name="connsiteX470" fmla="*/ 158355 w 1365148"/>
              <a:gd name="connsiteY470" fmla="*/ 249463 h 1353116"/>
              <a:gd name="connsiteX471" fmla="*/ 184682 w 1365148"/>
              <a:gd name="connsiteY471" fmla="*/ 218305 h 1353116"/>
              <a:gd name="connsiteX472" fmla="*/ 213474 w 1365148"/>
              <a:gd name="connsiteY472" fmla="*/ 189513 h 1353116"/>
              <a:gd name="connsiteX473" fmla="*/ 244730 w 1365148"/>
              <a:gd name="connsiteY473" fmla="*/ 160721 h 1353116"/>
              <a:gd name="connsiteX474" fmla="*/ 273522 w 1365148"/>
              <a:gd name="connsiteY474" fmla="*/ 139128 h 1353116"/>
              <a:gd name="connsiteX475" fmla="*/ 302314 w 1365148"/>
              <a:gd name="connsiteY475" fmla="*/ 119900 h 1353116"/>
              <a:gd name="connsiteX476" fmla="*/ 333472 w 1365148"/>
              <a:gd name="connsiteY476" fmla="*/ 103138 h 1353116"/>
              <a:gd name="connsiteX477" fmla="*/ 364631 w 1365148"/>
              <a:gd name="connsiteY477" fmla="*/ 86375 h 1353116"/>
              <a:gd name="connsiteX478" fmla="*/ 427046 w 1365148"/>
              <a:gd name="connsiteY478" fmla="*/ 57584 h 1353116"/>
              <a:gd name="connsiteX479" fmla="*/ 494194 w 1365148"/>
              <a:gd name="connsiteY479" fmla="*/ 33525 h 1353116"/>
              <a:gd name="connsiteX480" fmla="*/ 532649 w 1365148"/>
              <a:gd name="connsiteY480" fmla="*/ 19129 h 1353116"/>
              <a:gd name="connsiteX481" fmla="*/ 578203 w 1365148"/>
              <a:gd name="connsiteY481" fmla="*/ 7198 h 1353116"/>
              <a:gd name="connsiteX482" fmla="*/ 602164 w 1365148"/>
              <a:gd name="connsiteY482" fmla="*/ 2366 h 1353116"/>
              <a:gd name="connsiteX483" fmla="*/ 626223 w 1365148"/>
              <a:gd name="connsiteY483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17144 w 1365148"/>
              <a:gd name="connsiteY385" fmla="*/ 19789 h 1353116"/>
              <a:gd name="connsiteX386" fmla="*/ 626223 w 1365148"/>
              <a:gd name="connsiteY386" fmla="*/ 0 h 1353116"/>
              <a:gd name="connsiteX387" fmla="*/ 647816 w 1365148"/>
              <a:gd name="connsiteY387" fmla="*/ 0 h 1353116"/>
              <a:gd name="connsiteX388" fmla="*/ 669410 w 1365148"/>
              <a:gd name="connsiteY388" fmla="*/ 4733 h 1353116"/>
              <a:gd name="connsiteX389" fmla="*/ 748588 w 1365148"/>
              <a:gd name="connsiteY389" fmla="*/ 4733 h 1353116"/>
              <a:gd name="connsiteX390" fmla="*/ 772548 w 1365148"/>
              <a:gd name="connsiteY390" fmla="*/ 9564 h 1353116"/>
              <a:gd name="connsiteX391" fmla="*/ 825300 w 1365148"/>
              <a:gd name="connsiteY391" fmla="*/ 19129 h 1353116"/>
              <a:gd name="connsiteX392" fmla="*/ 873320 w 1365148"/>
              <a:gd name="connsiteY392" fmla="*/ 33525 h 1353116"/>
              <a:gd name="connsiteX393" fmla="*/ 930904 w 1365148"/>
              <a:gd name="connsiteY393" fmla="*/ 55119 h 1353116"/>
              <a:gd name="connsiteX394" fmla="*/ 988487 w 1365148"/>
              <a:gd name="connsiteY394" fmla="*/ 83910 h 1353116"/>
              <a:gd name="connsiteX395" fmla="*/ 1046071 w 1365148"/>
              <a:gd name="connsiteY395" fmla="*/ 112702 h 1353116"/>
              <a:gd name="connsiteX396" fmla="*/ 1072398 w 1365148"/>
              <a:gd name="connsiteY396" fmla="*/ 129563 h 1353116"/>
              <a:gd name="connsiteX397" fmla="*/ 1096457 w 1365148"/>
              <a:gd name="connsiteY397" fmla="*/ 148692 h 1353116"/>
              <a:gd name="connsiteX398" fmla="*/ 1139644 w 1365148"/>
              <a:gd name="connsiteY398" fmla="*/ 184682 h 1353116"/>
              <a:gd name="connsiteX399" fmla="*/ 1180367 w 1365148"/>
              <a:gd name="connsiteY399" fmla="*/ 223136 h 1353116"/>
              <a:gd name="connsiteX400" fmla="*/ 1218822 w 1365148"/>
              <a:gd name="connsiteY400" fmla="*/ 266324 h 1353116"/>
              <a:gd name="connsiteX401" fmla="*/ 1252347 w 1365148"/>
              <a:gd name="connsiteY401" fmla="*/ 311878 h 1353116"/>
              <a:gd name="connsiteX402" fmla="*/ 1281139 w 1365148"/>
              <a:gd name="connsiteY402" fmla="*/ 362264 h 1353116"/>
              <a:gd name="connsiteX403" fmla="*/ 1307564 w 1365148"/>
              <a:gd name="connsiteY403" fmla="*/ 412650 h 1353116"/>
              <a:gd name="connsiteX404" fmla="*/ 1329158 w 1365148"/>
              <a:gd name="connsiteY404" fmla="*/ 465402 h 1353116"/>
              <a:gd name="connsiteX405" fmla="*/ 1345920 w 1365148"/>
              <a:gd name="connsiteY405" fmla="*/ 518252 h 1353116"/>
              <a:gd name="connsiteX406" fmla="*/ 1355583 w 1365148"/>
              <a:gd name="connsiteY406" fmla="*/ 573371 h 1353116"/>
              <a:gd name="connsiteX407" fmla="*/ 1362781 w 1365148"/>
              <a:gd name="connsiteY407" fmla="*/ 626123 h 1353116"/>
              <a:gd name="connsiteX408" fmla="*/ 1365148 w 1365148"/>
              <a:gd name="connsiteY408" fmla="*/ 681340 h 1353116"/>
              <a:gd name="connsiteX409" fmla="*/ 1362781 w 1365148"/>
              <a:gd name="connsiteY409" fmla="*/ 736557 h 1353116"/>
              <a:gd name="connsiteX410" fmla="*/ 1357950 w 1365148"/>
              <a:gd name="connsiteY410" fmla="*/ 789310 h 1353116"/>
              <a:gd name="connsiteX411" fmla="*/ 1348385 w 1365148"/>
              <a:gd name="connsiteY411" fmla="*/ 842062 h 1353116"/>
              <a:gd name="connsiteX412" fmla="*/ 1333990 w 1365148"/>
              <a:gd name="connsiteY412" fmla="*/ 892447 h 1353116"/>
              <a:gd name="connsiteX413" fmla="*/ 1314762 w 1365148"/>
              <a:gd name="connsiteY413" fmla="*/ 942833 h 1353116"/>
              <a:gd name="connsiteX414" fmla="*/ 1293168 w 1365148"/>
              <a:gd name="connsiteY414" fmla="*/ 990852 h 1353116"/>
              <a:gd name="connsiteX415" fmla="*/ 1266743 w 1365148"/>
              <a:gd name="connsiteY415" fmla="*/ 1036406 h 1353116"/>
              <a:gd name="connsiteX416" fmla="*/ 1235584 w 1365148"/>
              <a:gd name="connsiteY416" fmla="*/ 1079594 h 1353116"/>
              <a:gd name="connsiteX417" fmla="*/ 1201961 w 1365148"/>
              <a:gd name="connsiteY417" fmla="*/ 1122782 h 1353116"/>
              <a:gd name="connsiteX418" fmla="*/ 1165971 w 1365148"/>
              <a:gd name="connsiteY418" fmla="*/ 1161237 h 1353116"/>
              <a:gd name="connsiteX419" fmla="*/ 1125248 w 1365148"/>
              <a:gd name="connsiteY419" fmla="*/ 1194761 h 1353116"/>
              <a:gd name="connsiteX420" fmla="*/ 1079596 w 1365148"/>
              <a:gd name="connsiteY420" fmla="*/ 1226018 h 1353116"/>
              <a:gd name="connsiteX421" fmla="*/ 1031675 w 1365148"/>
              <a:gd name="connsiteY421" fmla="*/ 1254810 h 1353116"/>
              <a:gd name="connsiteX422" fmla="*/ 990854 w 1365148"/>
              <a:gd name="connsiteY422" fmla="*/ 1276404 h 1353116"/>
              <a:gd name="connsiteX423" fmla="*/ 947666 w 1365148"/>
              <a:gd name="connsiteY423" fmla="*/ 1293166 h 1353116"/>
              <a:gd name="connsiteX424" fmla="*/ 904478 w 1365148"/>
              <a:gd name="connsiteY424" fmla="*/ 1309928 h 1353116"/>
              <a:gd name="connsiteX425" fmla="*/ 858924 w 1365148"/>
              <a:gd name="connsiteY425" fmla="*/ 1321958 h 1353116"/>
              <a:gd name="connsiteX426" fmla="*/ 815736 w 1365148"/>
              <a:gd name="connsiteY426" fmla="*/ 1333987 h 1353116"/>
              <a:gd name="connsiteX427" fmla="*/ 770182 w 1365148"/>
              <a:gd name="connsiteY427" fmla="*/ 1341185 h 1353116"/>
              <a:gd name="connsiteX428" fmla="*/ 724529 w 1365148"/>
              <a:gd name="connsiteY428" fmla="*/ 1348383 h 1353116"/>
              <a:gd name="connsiteX429" fmla="*/ 676608 w 1365148"/>
              <a:gd name="connsiteY429" fmla="*/ 1350750 h 1353116"/>
              <a:gd name="connsiteX430" fmla="*/ 630955 w 1365148"/>
              <a:gd name="connsiteY430" fmla="*/ 1353116 h 1353116"/>
              <a:gd name="connsiteX431" fmla="*/ 585401 w 1365148"/>
              <a:gd name="connsiteY431" fmla="*/ 1350750 h 1353116"/>
              <a:gd name="connsiteX432" fmla="*/ 539847 w 1365148"/>
              <a:gd name="connsiteY432" fmla="*/ 1345918 h 1353116"/>
              <a:gd name="connsiteX433" fmla="*/ 494194 w 1365148"/>
              <a:gd name="connsiteY433" fmla="*/ 1338720 h 1353116"/>
              <a:gd name="connsiteX434" fmla="*/ 448640 w 1365148"/>
              <a:gd name="connsiteY434" fmla="*/ 1329156 h 1353116"/>
              <a:gd name="connsiteX435" fmla="*/ 405452 w 1365148"/>
              <a:gd name="connsiteY435" fmla="*/ 1317126 h 1353116"/>
              <a:gd name="connsiteX436" fmla="*/ 359898 w 1365148"/>
              <a:gd name="connsiteY436" fmla="*/ 1300364 h 1353116"/>
              <a:gd name="connsiteX437" fmla="*/ 319077 w 1365148"/>
              <a:gd name="connsiteY437" fmla="*/ 1283602 h 1353116"/>
              <a:gd name="connsiteX438" fmla="*/ 316710 w 1365148"/>
              <a:gd name="connsiteY438" fmla="*/ 1281137 h 1353116"/>
              <a:gd name="connsiteX439" fmla="*/ 309512 w 1365148"/>
              <a:gd name="connsiteY439" fmla="*/ 1281137 h 1353116"/>
              <a:gd name="connsiteX440" fmla="*/ 304681 w 1365148"/>
              <a:gd name="connsiteY440" fmla="*/ 1276404 h 1353116"/>
              <a:gd name="connsiteX441" fmla="*/ 271057 w 1365148"/>
              <a:gd name="connsiteY441" fmla="*/ 1257176 h 1353116"/>
              <a:gd name="connsiteX442" fmla="*/ 237532 w 1365148"/>
              <a:gd name="connsiteY442" fmla="*/ 1235583 h 1353116"/>
              <a:gd name="connsiteX443" fmla="*/ 208741 w 1365148"/>
              <a:gd name="connsiteY443" fmla="*/ 1211622 h 1353116"/>
              <a:gd name="connsiteX444" fmla="*/ 179949 w 1365148"/>
              <a:gd name="connsiteY444" fmla="*/ 1185197 h 1353116"/>
              <a:gd name="connsiteX445" fmla="*/ 153523 w 1365148"/>
              <a:gd name="connsiteY445" fmla="*/ 1156405 h 1353116"/>
              <a:gd name="connsiteX446" fmla="*/ 127098 w 1365148"/>
              <a:gd name="connsiteY446" fmla="*/ 1125247 h 1353116"/>
              <a:gd name="connsiteX447" fmla="*/ 105504 w 1365148"/>
              <a:gd name="connsiteY447" fmla="*/ 1093990 h 1353116"/>
              <a:gd name="connsiteX448" fmla="*/ 83910 w 1365148"/>
              <a:gd name="connsiteY448" fmla="*/ 1058000 h 1353116"/>
              <a:gd name="connsiteX449" fmla="*/ 67148 w 1365148"/>
              <a:gd name="connsiteY449" fmla="*/ 1024475 h 1353116"/>
              <a:gd name="connsiteX450" fmla="*/ 50385 w 1365148"/>
              <a:gd name="connsiteY450" fmla="*/ 988486 h 1353116"/>
              <a:gd name="connsiteX451" fmla="*/ 35990 w 1365148"/>
              <a:gd name="connsiteY451" fmla="*/ 950031 h 1353116"/>
              <a:gd name="connsiteX452" fmla="*/ 23960 w 1365148"/>
              <a:gd name="connsiteY452" fmla="*/ 911675 h 1353116"/>
              <a:gd name="connsiteX453" fmla="*/ 14396 w 1365148"/>
              <a:gd name="connsiteY453" fmla="*/ 873319 h 1353116"/>
              <a:gd name="connsiteX454" fmla="*/ 7198 w 1365148"/>
              <a:gd name="connsiteY454" fmla="*/ 834864 h 1353116"/>
              <a:gd name="connsiteX455" fmla="*/ 2366 w 1365148"/>
              <a:gd name="connsiteY455" fmla="*/ 796508 h 1353116"/>
              <a:gd name="connsiteX456" fmla="*/ 0 w 1365148"/>
              <a:gd name="connsiteY456" fmla="*/ 755686 h 1353116"/>
              <a:gd name="connsiteX457" fmla="*/ 0 w 1365148"/>
              <a:gd name="connsiteY457" fmla="*/ 714964 h 1353116"/>
              <a:gd name="connsiteX458" fmla="*/ 0 w 1365148"/>
              <a:gd name="connsiteY458" fmla="*/ 674142 h 1353116"/>
              <a:gd name="connsiteX459" fmla="*/ 4733 w 1365148"/>
              <a:gd name="connsiteY459" fmla="*/ 633321 h 1353116"/>
              <a:gd name="connsiteX460" fmla="*/ 9564 w 1365148"/>
              <a:gd name="connsiteY460" fmla="*/ 592598 h 1353116"/>
              <a:gd name="connsiteX461" fmla="*/ 16762 w 1365148"/>
              <a:gd name="connsiteY461" fmla="*/ 551777 h 1353116"/>
              <a:gd name="connsiteX462" fmla="*/ 28792 w 1365148"/>
              <a:gd name="connsiteY462" fmla="*/ 511055 h 1353116"/>
              <a:gd name="connsiteX463" fmla="*/ 40722 w 1365148"/>
              <a:gd name="connsiteY463" fmla="*/ 470233 h 1353116"/>
              <a:gd name="connsiteX464" fmla="*/ 55118 w 1365148"/>
              <a:gd name="connsiteY464" fmla="*/ 429412 h 1353116"/>
              <a:gd name="connsiteX465" fmla="*/ 71979 w 1365148"/>
              <a:gd name="connsiteY465" fmla="*/ 391056 h 1353116"/>
              <a:gd name="connsiteX466" fmla="*/ 88742 w 1365148"/>
              <a:gd name="connsiteY466" fmla="*/ 355066 h 1353116"/>
              <a:gd name="connsiteX467" fmla="*/ 110336 w 1365148"/>
              <a:gd name="connsiteY467" fmla="*/ 319076 h 1353116"/>
              <a:gd name="connsiteX468" fmla="*/ 134296 w 1365148"/>
              <a:gd name="connsiteY468" fmla="*/ 283087 h 1353116"/>
              <a:gd name="connsiteX469" fmla="*/ 158355 w 1365148"/>
              <a:gd name="connsiteY469" fmla="*/ 249463 h 1353116"/>
              <a:gd name="connsiteX470" fmla="*/ 184682 w 1365148"/>
              <a:gd name="connsiteY470" fmla="*/ 218305 h 1353116"/>
              <a:gd name="connsiteX471" fmla="*/ 213474 w 1365148"/>
              <a:gd name="connsiteY471" fmla="*/ 189513 h 1353116"/>
              <a:gd name="connsiteX472" fmla="*/ 244730 w 1365148"/>
              <a:gd name="connsiteY472" fmla="*/ 160721 h 1353116"/>
              <a:gd name="connsiteX473" fmla="*/ 273522 w 1365148"/>
              <a:gd name="connsiteY473" fmla="*/ 139128 h 1353116"/>
              <a:gd name="connsiteX474" fmla="*/ 302314 w 1365148"/>
              <a:gd name="connsiteY474" fmla="*/ 119900 h 1353116"/>
              <a:gd name="connsiteX475" fmla="*/ 333472 w 1365148"/>
              <a:gd name="connsiteY475" fmla="*/ 103138 h 1353116"/>
              <a:gd name="connsiteX476" fmla="*/ 364631 w 1365148"/>
              <a:gd name="connsiteY476" fmla="*/ 86375 h 1353116"/>
              <a:gd name="connsiteX477" fmla="*/ 427046 w 1365148"/>
              <a:gd name="connsiteY477" fmla="*/ 57584 h 1353116"/>
              <a:gd name="connsiteX478" fmla="*/ 494194 w 1365148"/>
              <a:gd name="connsiteY478" fmla="*/ 33525 h 1353116"/>
              <a:gd name="connsiteX479" fmla="*/ 532649 w 1365148"/>
              <a:gd name="connsiteY479" fmla="*/ 19129 h 1353116"/>
              <a:gd name="connsiteX480" fmla="*/ 578203 w 1365148"/>
              <a:gd name="connsiteY480" fmla="*/ 7198 h 1353116"/>
              <a:gd name="connsiteX481" fmla="*/ 602164 w 1365148"/>
              <a:gd name="connsiteY481" fmla="*/ 2366 h 1353116"/>
              <a:gd name="connsiteX482" fmla="*/ 626223 w 1365148"/>
              <a:gd name="connsiteY482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17144 w 1365148"/>
              <a:gd name="connsiteY384" fmla="*/ 19789 h 1353116"/>
              <a:gd name="connsiteX385" fmla="*/ 626223 w 1365148"/>
              <a:gd name="connsiteY385" fmla="*/ 0 h 1353116"/>
              <a:gd name="connsiteX386" fmla="*/ 647816 w 1365148"/>
              <a:gd name="connsiteY386" fmla="*/ 0 h 1353116"/>
              <a:gd name="connsiteX387" fmla="*/ 669410 w 1365148"/>
              <a:gd name="connsiteY387" fmla="*/ 4733 h 1353116"/>
              <a:gd name="connsiteX388" fmla="*/ 748588 w 1365148"/>
              <a:gd name="connsiteY388" fmla="*/ 4733 h 1353116"/>
              <a:gd name="connsiteX389" fmla="*/ 772548 w 1365148"/>
              <a:gd name="connsiteY389" fmla="*/ 9564 h 1353116"/>
              <a:gd name="connsiteX390" fmla="*/ 825300 w 1365148"/>
              <a:gd name="connsiteY390" fmla="*/ 19129 h 1353116"/>
              <a:gd name="connsiteX391" fmla="*/ 873320 w 1365148"/>
              <a:gd name="connsiteY391" fmla="*/ 33525 h 1353116"/>
              <a:gd name="connsiteX392" fmla="*/ 930904 w 1365148"/>
              <a:gd name="connsiteY392" fmla="*/ 55119 h 1353116"/>
              <a:gd name="connsiteX393" fmla="*/ 988487 w 1365148"/>
              <a:gd name="connsiteY393" fmla="*/ 83910 h 1353116"/>
              <a:gd name="connsiteX394" fmla="*/ 1046071 w 1365148"/>
              <a:gd name="connsiteY394" fmla="*/ 112702 h 1353116"/>
              <a:gd name="connsiteX395" fmla="*/ 1072398 w 1365148"/>
              <a:gd name="connsiteY395" fmla="*/ 129563 h 1353116"/>
              <a:gd name="connsiteX396" fmla="*/ 1096457 w 1365148"/>
              <a:gd name="connsiteY396" fmla="*/ 148692 h 1353116"/>
              <a:gd name="connsiteX397" fmla="*/ 1139644 w 1365148"/>
              <a:gd name="connsiteY397" fmla="*/ 184682 h 1353116"/>
              <a:gd name="connsiteX398" fmla="*/ 1180367 w 1365148"/>
              <a:gd name="connsiteY398" fmla="*/ 223136 h 1353116"/>
              <a:gd name="connsiteX399" fmla="*/ 1218822 w 1365148"/>
              <a:gd name="connsiteY399" fmla="*/ 266324 h 1353116"/>
              <a:gd name="connsiteX400" fmla="*/ 1252347 w 1365148"/>
              <a:gd name="connsiteY400" fmla="*/ 311878 h 1353116"/>
              <a:gd name="connsiteX401" fmla="*/ 1281139 w 1365148"/>
              <a:gd name="connsiteY401" fmla="*/ 362264 h 1353116"/>
              <a:gd name="connsiteX402" fmla="*/ 1307564 w 1365148"/>
              <a:gd name="connsiteY402" fmla="*/ 412650 h 1353116"/>
              <a:gd name="connsiteX403" fmla="*/ 1329158 w 1365148"/>
              <a:gd name="connsiteY403" fmla="*/ 465402 h 1353116"/>
              <a:gd name="connsiteX404" fmla="*/ 1345920 w 1365148"/>
              <a:gd name="connsiteY404" fmla="*/ 518252 h 1353116"/>
              <a:gd name="connsiteX405" fmla="*/ 1355583 w 1365148"/>
              <a:gd name="connsiteY405" fmla="*/ 573371 h 1353116"/>
              <a:gd name="connsiteX406" fmla="*/ 1362781 w 1365148"/>
              <a:gd name="connsiteY406" fmla="*/ 626123 h 1353116"/>
              <a:gd name="connsiteX407" fmla="*/ 1365148 w 1365148"/>
              <a:gd name="connsiteY407" fmla="*/ 681340 h 1353116"/>
              <a:gd name="connsiteX408" fmla="*/ 1362781 w 1365148"/>
              <a:gd name="connsiteY408" fmla="*/ 736557 h 1353116"/>
              <a:gd name="connsiteX409" fmla="*/ 1357950 w 1365148"/>
              <a:gd name="connsiteY409" fmla="*/ 789310 h 1353116"/>
              <a:gd name="connsiteX410" fmla="*/ 1348385 w 1365148"/>
              <a:gd name="connsiteY410" fmla="*/ 842062 h 1353116"/>
              <a:gd name="connsiteX411" fmla="*/ 1333990 w 1365148"/>
              <a:gd name="connsiteY411" fmla="*/ 892447 h 1353116"/>
              <a:gd name="connsiteX412" fmla="*/ 1314762 w 1365148"/>
              <a:gd name="connsiteY412" fmla="*/ 942833 h 1353116"/>
              <a:gd name="connsiteX413" fmla="*/ 1293168 w 1365148"/>
              <a:gd name="connsiteY413" fmla="*/ 990852 h 1353116"/>
              <a:gd name="connsiteX414" fmla="*/ 1266743 w 1365148"/>
              <a:gd name="connsiteY414" fmla="*/ 1036406 h 1353116"/>
              <a:gd name="connsiteX415" fmla="*/ 1235584 w 1365148"/>
              <a:gd name="connsiteY415" fmla="*/ 1079594 h 1353116"/>
              <a:gd name="connsiteX416" fmla="*/ 1201961 w 1365148"/>
              <a:gd name="connsiteY416" fmla="*/ 1122782 h 1353116"/>
              <a:gd name="connsiteX417" fmla="*/ 1165971 w 1365148"/>
              <a:gd name="connsiteY417" fmla="*/ 1161237 h 1353116"/>
              <a:gd name="connsiteX418" fmla="*/ 1125248 w 1365148"/>
              <a:gd name="connsiteY418" fmla="*/ 1194761 h 1353116"/>
              <a:gd name="connsiteX419" fmla="*/ 1079596 w 1365148"/>
              <a:gd name="connsiteY419" fmla="*/ 1226018 h 1353116"/>
              <a:gd name="connsiteX420" fmla="*/ 1031675 w 1365148"/>
              <a:gd name="connsiteY420" fmla="*/ 1254810 h 1353116"/>
              <a:gd name="connsiteX421" fmla="*/ 990854 w 1365148"/>
              <a:gd name="connsiteY421" fmla="*/ 1276404 h 1353116"/>
              <a:gd name="connsiteX422" fmla="*/ 947666 w 1365148"/>
              <a:gd name="connsiteY422" fmla="*/ 1293166 h 1353116"/>
              <a:gd name="connsiteX423" fmla="*/ 904478 w 1365148"/>
              <a:gd name="connsiteY423" fmla="*/ 1309928 h 1353116"/>
              <a:gd name="connsiteX424" fmla="*/ 858924 w 1365148"/>
              <a:gd name="connsiteY424" fmla="*/ 1321958 h 1353116"/>
              <a:gd name="connsiteX425" fmla="*/ 815736 w 1365148"/>
              <a:gd name="connsiteY425" fmla="*/ 1333987 h 1353116"/>
              <a:gd name="connsiteX426" fmla="*/ 770182 w 1365148"/>
              <a:gd name="connsiteY426" fmla="*/ 1341185 h 1353116"/>
              <a:gd name="connsiteX427" fmla="*/ 724529 w 1365148"/>
              <a:gd name="connsiteY427" fmla="*/ 1348383 h 1353116"/>
              <a:gd name="connsiteX428" fmla="*/ 676608 w 1365148"/>
              <a:gd name="connsiteY428" fmla="*/ 1350750 h 1353116"/>
              <a:gd name="connsiteX429" fmla="*/ 630955 w 1365148"/>
              <a:gd name="connsiteY429" fmla="*/ 1353116 h 1353116"/>
              <a:gd name="connsiteX430" fmla="*/ 585401 w 1365148"/>
              <a:gd name="connsiteY430" fmla="*/ 1350750 h 1353116"/>
              <a:gd name="connsiteX431" fmla="*/ 539847 w 1365148"/>
              <a:gd name="connsiteY431" fmla="*/ 1345918 h 1353116"/>
              <a:gd name="connsiteX432" fmla="*/ 494194 w 1365148"/>
              <a:gd name="connsiteY432" fmla="*/ 1338720 h 1353116"/>
              <a:gd name="connsiteX433" fmla="*/ 448640 w 1365148"/>
              <a:gd name="connsiteY433" fmla="*/ 1329156 h 1353116"/>
              <a:gd name="connsiteX434" fmla="*/ 405452 w 1365148"/>
              <a:gd name="connsiteY434" fmla="*/ 1317126 h 1353116"/>
              <a:gd name="connsiteX435" fmla="*/ 359898 w 1365148"/>
              <a:gd name="connsiteY435" fmla="*/ 1300364 h 1353116"/>
              <a:gd name="connsiteX436" fmla="*/ 319077 w 1365148"/>
              <a:gd name="connsiteY436" fmla="*/ 1283602 h 1353116"/>
              <a:gd name="connsiteX437" fmla="*/ 316710 w 1365148"/>
              <a:gd name="connsiteY437" fmla="*/ 1281137 h 1353116"/>
              <a:gd name="connsiteX438" fmla="*/ 309512 w 1365148"/>
              <a:gd name="connsiteY438" fmla="*/ 1281137 h 1353116"/>
              <a:gd name="connsiteX439" fmla="*/ 304681 w 1365148"/>
              <a:gd name="connsiteY439" fmla="*/ 1276404 h 1353116"/>
              <a:gd name="connsiteX440" fmla="*/ 271057 w 1365148"/>
              <a:gd name="connsiteY440" fmla="*/ 1257176 h 1353116"/>
              <a:gd name="connsiteX441" fmla="*/ 237532 w 1365148"/>
              <a:gd name="connsiteY441" fmla="*/ 1235583 h 1353116"/>
              <a:gd name="connsiteX442" fmla="*/ 208741 w 1365148"/>
              <a:gd name="connsiteY442" fmla="*/ 1211622 h 1353116"/>
              <a:gd name="connsiteX443" fmla="*/ 179949 w 1365148"/>
              <a:gd name="connsiteY443" fmla="*/ 1185197 h 1353116"/>
              <a:gd name="connsiteX444" fmla="*/ 153523 w 1365148"/>
              <a:gd name="connsiteY444" fmla="*/ 1156405 h 1353116"/>
              <a:gd name="connsiteX445" fmla="*/ 127098 w 1365148"/>
              <a:gd name="connsiteY445" fmla="*/ 1125247 h 1353116"/>
              <a:gd name="connsiteX446" fmla="*/ 105504 w 1365148"/>
              <a:gd name="connsiteY446" fmla="*/ 1093990 h 1353116"/>
              <a:gd name="connsiteX447" fmla="*/ 83910 w 1365148"/>
              <a:gd name="connsiteY447" fmla="*/ 1058000 h 1353116"/>
              <a:gd name="connsiteX448" fmla="*/ 67148 w 1365148"/>
              <a:gd name="connsiteY448" fmla="*/ 1024475 h 1353116"/>
              <a:gd name="connsiteX449" fmla="*/ 50385 w 1365148"/>
              <a:gd name="connsiteY449" fmla="*/ 988486 h 1353116"/>
              <a:gd name="connsiteX450" fmla="*/ 35990 w 1365148"/>
              <a:gd name="connsiteY450" fmla="*/ 950031 h 1353116"/>
              <a:gd name="connsiteX451" fmla="*/ 23960 w 1365148"/>
              <a:gd name="connsiteY451" fmla="*/ 911675 h 1353116"/>
              <a:gd name="connsiteX452" fmla="*/ 14396 w 1365148"/>
              <a:gd name="connsiteY452" fmla="*/ 873319 h 1353116"/>
              <a:gd name="connsiteX453" fmla="*/ 7198 w 1365148"/>
              <a:gd name="connsiteY453" fmla="*/ 834864 h 1353116"/>
              <a:gd name="connsiteX454" fmla="*/ 2366 w 1365148"/>
              <a:gd name="connsiteY454" fmla="*/ 796508 h 1353116"/>
              <a:gd name="connsiteX455" fmla="*/ 0 w 1365148"/>
              <a:gd name="connsiteY455" fmla="*/ 755686 h 1353116"/>
              <a:gd name="connsiteX456" fmla="*/ 0 w 1365148"/>
              <a:gd name="connsiteY456" fmla="*/ 714964 h 1353116"/>
              <a:gd name="connsiteX457" fmla="*/ 0 w 1365148"/>
              <a:gd name="connsiteY457" fmla="*/ 674142 h 1353116"/>
              <a:gd name="connsiteX458" fmla="*/ 4733 w 1365148"/>
              <a:gd name="connsiteY458" fmla="*/ 633321 h 1353116"/>
              <a:gd name="connsiteX459" fmla="*/ 9564 w 1365148"/>
              <a:gd name="connsiteY459" fmla="*/ 592598 h 1353116"/>
              <a:gd name="connsiteX460" fmla="*/ 16762 w 1365148"/>
              <a:gd name="connsiteY460" fmla="*/ 551777 h 1353116"/>
              <a:gd name="connsiteX461" fmla="*/ 28792 w 1365148"/>
              <a:gd name="connsiteY461" fmla="*/ 511055 h 1353116"/>
              <a:gd name="connsiteX462" fmla="*/ 40722 w 1365148"/>
              <a:gd name="connsiteY462" fmla="*/ 470233 h 1353116"/>
              <a:gd name="connsiteX463" fmla="*/ 55118 w 1365148"/>
              <a:gd name="connsiteY463" fmla="*/ 429412 h 1353116"/>
              <a:gd name="connsiteX464" fmla="*/ 71979 w 1365148"/>
              <a:gd name="connsiteY464" fmla="*/ 391056 h 1353116"/>
              <a:gd name="connsiteX465" fmla="*/ 88742 w 1365148"/>
              <a:gd name="connsiteY465" fmla="*/ 355066 h 1353116"/>
              <a:gd name="connsiteX466" fmla="*/ 110336 w 1365148"/>
              <a:gd name="connsiteY466" fmla="*/ 319076 h 1353116"/>
              <a:gd name="connsiteX467" fmla="*/ 134296 w 1365148"/>
              <a:gd name="connsiteY467" fmla="*/ 283087 h 1353116"/>
              <a:gd name="connsiteX468" fmla="*/ 158355 w 1365148"/>
              <a:gd name="connsiteY468" fmla="*/ 249463 h 1353116"/>
              <a:gd name="connsiteX469" fmla="*/ 184682 w 1365148"/>
              <a:gd name="connsiteY469" fmla="*/ 218305 h 1353116"/>
              <a:gd name="connsiteX470" fmla="*/ 213474 w 1365148"/>
              <a:gd name="connsiteY470" fmla="*/ 189513 h 1353116"/>
              <a:gd name="connsiteX471" fmla="*/ 244730 w 1365148"/>
              <a:gd name="connsiteY471" fmla="*/ 160721 h 1353116"/>
              <a:gd name="connsiteX472" fmla="*/ 273522 w 1365148"/>
              <a:gd name="connsiteY472" fmla="*/ 139128 h 1353116"/>
              <a:gd name="connsiteX473" fmla="*/ 302314 w 1365148"/>
              <a:gd name="connsiteY473" fmla="*/ 119900 h 1353116"/>
              <a:gd name="connsiteX474" fmla="*/ 333472 w 1365148"/>
              <a:gd name="connsiteY474" fmla="*/ 103138 h 1353116"/>
              <a:gd name="connsiteX475" fmla="*/ 364631 w 1365148"/>
              <a:gd name="connsiteY475" fmla="*/ 86375 h 1353116"/>
              <a:gd name="connsiteX476" fmla="*/ 427046 w 1365148"/>
              <a:gd name="connsiteY476" fmla="*/ 57584 h 1353116"/>
              <a:gd name="connsiteX477" fmla="*/ 494194 w 1365148"/>
              <a:gd name="connsiteY477" fmla="*/ 33525 h 1353116"/>
              <a:gd name="connsiteX478" fmla="*/ 532649 w 1365148"/>
              <a:gd name="connsiteY478" fmla="*/ 19129 h 1353116"/>
              <a:gd name="connsiteX479" fmla="*/ 578203 w 1365148"/>
              <a:gd name="connsiteY479" fmla="*/ 7198 h 1353116"/>
              <a:gd name="connsiteX480" fmla="*/ 602164 w 1365148"/>
              <a:gd name="connsiteY480" fmla="*/ 2366 h 1353116"/>
              <a:gd name="connsiteX481" fmla="*/ 626223 w 1365148"/>
              <a:gd name="connsiteY481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17144 w 1365148"/>
              <a:gd name="connsiteY383" fmla="*/ 19789 h 1353116"/>
              <a:gd name="connsiteX384" fmla="*/ 626223 w 1365148"/>
              <a:gd name="connsiteY384" fmla="*/ 0 h 1353116"/>
              <a:gd name="connsiteX385" fmla="*/ 647816 w 1365148"/>
              <a:gd name="connsiteY385" fmla="*/ 0 h 1353116"/>
              <a:gd name="connsiteX386" fmla="*/ 669410 w 1365148"/>
              <a:gd name="connsiteY386" fmla="*/ 4733 h 1353116"/>
              <a:gd name="connsiteX387" fmla="*/ 748588 w 1365148"/>
              <a:gd name="connsiteY387" fmla="*/ 4733 h 1353116"/>
              <a:gd name="connsiteX388" fmla="*/ 772548 w 1365148"/>
              <a:gd name="connsiteY388" fmla="*/ 9564 h 1353116"/>
              <a:gd name="connsiteX389" fmla="*/ 825300 w 1365148"/>
              <a:gd name="connsiteY389" fmla="*/ 19129 h 1353116"/>
              <a:gd name="connsiteX390" fmla="*/ 873320 w 1365148"/>
              <a:gd name="connsiteY390" fmla="*/ 33525 h 1353116"/>
              <a:gd name="connsiteX391" fmla="*/ 930904 w 1365148"/>
              <a:gd name="connsiteY391" fmla="*/ 55119 h 1353116"/>
              <a:gd name="connsiteX392" fmla="*/ 988487 w 1365148"/>
              <a:gd name="connsiteY392" fmla="*/ 83910 h 1353116"/>
              <a:gd name="connsiteX393" fmla="*/ 1046071 w 1365148"/>
              <a:gd name="connsiteY393" fmla="*/ 112702 h 1353116"/>
              <a:gd name="connsiteX394" fmla="*/ 1072398 w 1365148"/>
              <a:gd name="connsiteY394" fmla="*/ 129563 h 1353116"/>
              <a:gd name="connsiteX395" fmla="*/ 1096457 w 1365148"/>
              <a:gd name="connsiteY395" fmla="*/ 148692 h 1353116"/>
              <a:gd name="connsiteX396" fmla="*/ 1139644 w 1365148"/>
              <a:gd name="connsiteY396" fmla="*/ 184682 h 1353116"/>
              <a:gd name="connsiteX397" fmla="*/ 1180367 w 1365148"/>
              <a:gd name="connsiteY397" fmla="*/ 223136 h 1353116"/>
              <a:gd name="connsiteX398" fmla="*/ 1218822 w 1365148"/>
              <a:gd name="connsiteY398" fmla="*/ 266324 h 1353116"/>
              <a:gd name="connsiteX399" fmla="*/ 1252347 w 1365148"/>
              <a:gd name="connsiteY399" fmla="*/ 311878 h 1353116"/>
              <a:gd name="connsiteX400" fmla="*/ 1281139 w 1365148"/>
              <a:gd name="connsiteY400" fmla="*/ 362264 h 1353116"/>
              <a:gd name="connsiteX401" fmla="*/ 1307564 w 1365148"/>
              <a:gd name="connsiteY401" fmla="*/ 412650 h 1353116"/>
              <a:gd name="connsiteX402" fmla="*/ 1329158 w 1365148"/>
              <a:gd name="connsiteY402" fmla="*/ 465402 h 1353116"/>
              <a:gd name="connsiteX403" fmla="*/ 1345920 w 1365148"/>
              <a:gd name="connsiteY403" fmla="*/ 518252 h 1353116"/>
              <a:gd name="connsiteX404" fmla="*/ 1355583 w 1365148"/>
              <a:gd name="connsiteY404" fmla="*/ 573371 h 1353116"/>
              <a:gd name="connsiteX405" fmla="*/ 1362781 w 1365148"/>
              <a:gd name="connsiteY405" fmla="*/ 626123 h 1353116"/>
              <a:gd name="connsiteX406" fmla="*/ 1365148 w 1365148"/>
              <a:gd name="connsiteY406" fmla="*/ 681340 h 1353116"/>
              <a:gd name="connsiteX407" fmla="*/ 1362781 w 1365148"/>
              <a:gd name="connsiteY407" fmla="*/ 736557 h 1353116"/>
              <a:gd name="connsiteX408" fmla="*/ 1357950 w 1365148"/>
              <a:gd name="connsiteY408" fmla="*/ 789310 h 1353116"/>
              <a:gd name="connsiteX409" fmla="*/ 1348385 w 1365148"/>
              <a:gd name="connsiteY409" fmla="*/ 842062 h 1353116"/>
              <a:gd name="connsiteX410" fmla="*/ 1333990 w 1365148"/>
              <a:gd name="connsiteY410" fmla="*/ 892447 h 1353116"/>
              <a:gd name="connsiteX411" fmla="*/ 1314762 w 1365148"/>
              <a:gd name="connsiteY411" fmla="*/ 942833 h 1353116"/>
              <a:gd name="connsiteX412" fmla="*/ 1293168 w 1365148"/>
              <a:gd name="connsiteY412" fmla="*/ 990852 h 1353116"/>
              <a:gd name="connsiteX413" fmla="*/ 1266743 w 1365148"/>
              <a:gd name="connsiteY413" fmla="*/ 1036406 h 1353116"/>
              <a:gd name="connsiteX414" fmla="*/ 1235584 w 1365148"/>
              <a:gd name="connsiteY414" fmla="*/ 1079594 h 1353116"/>
              <a:gd name="connsiteX415" fmla="*/ 1201961 w 1365148"/>
              <a:gd name="connsiteY415" fmla="*/ 1122782 h 1353116"/>
              <a:gd name="connsiteX416" fmla="*/ 1165971 w 1365148"/>
              <a:gd name="connsiteY416" fmla="*/ 1161237 h 1353116"/>
              <a:gd name="connsiteX417" fmla="*/ 1125248 w 1365148"/>
              <a:gd name="connsiteY417" fmla="*/ 1194761 h 1353116"/>
              <a:gd name="connsiteX418" fmla="*/ 1079596 w 1365148"/>
              <a:gd name="connsiteY418" fmla="*/ 1226018 h 1353116"/>
              <a:gd name="connsiteX419" fmla="*/ 1031675 w 1365148"/>
              <a:gd name="connsiteY419" fmla="*/ 1254810 h 1353116"/>
              <a:gd name="connsiteX420" fmla="*/ 990854 w 1365148"/>
              <a:gd name="connsiteY420" fmla="*/ 1276404 h 1353116"/>
              <a:gd name="connsiteX421" fmla="*/ 947666 w 1365148"/>
              <a:gd name="connsiteY421" fmla="*/ 1293166 h 1353116"/>
              <a:gd name="connsiteX422" fmla="*/ 904478 w 1365148"/>
              <a:gd name="connsiteY422" fmla="*/ 1309928 h 1353116"/>
              <a:gd name="connsiteX423" fmla="*/ 858924 w 1365148"/>
              <a:gd name="connsiteY423" fmla="*/ 1321958 h 1353116"/>
              <a:gd name="connsiteX424" fmla="*/ 815736 w 1365148"/>
              <a:gd name="connsiteY424" fmla="*/ 1333987 h 1353116"/>
              <a:gd name="connsiteX425" fmla="*/ 770182 w 1365148"/>
              <a:gd name="connsiteY425" fmla="*/ 1341185 h 1353116"/>
              <a:gd name="connsiteX426" fmla="*/ 724529 w 1365148"/>
              <a:gd name="connsiteY426" fmla="*/ 1348383 h 1353116"/>
              <a:gd name="connsiteX427" fmla="*/ 676608 w 1365148"/>
              <a:gd name="connsiteY427" fmla="*/ 1350750 h 1353116"/>
              <a:gd name="connsiteX428" fmla="*/ 630955 w 1365148"/>
              <a:gd name="connsiteY428" fmla="*/ 1353116 h 1353116"/>
              <a:gd name="connsiteX429" fmla="*/ 585401 w 1365148"/>
              <a:gd name="connsiteY429" fmla="*/ 1350750 h 1353116"/>
              <a:gd name="connsiteX430" fmla="*/ 539847 w 1365148"/>
              <a:gd name="connsiteY430" fmla="*/ 1345918 h 1353116"/>
              <a:gd name="connsiteX431" fmla="*/ 494194 w 1365148"/>
              <a:gd name="connsiteY431" fmla="*/ 1338720 h 1353116"/>
              <a:gd name="connsiteX432" fmla="*/ 448640 w 1365148"/>
              <a:gd name="connsiteY432" fmla="*/ 1329156 h 1353116"/>
              <a:gd name="connsiteX433" fmla="*/ 405452 w 1365148"/>
              <a:gd name="connsiteY433" fmla="*/ 1317126 h 1353116"/>
              <a:gd name="connsiteX434" fmla="*/ 359898 w 1365148"/>
              <a:gd name="connsiteY434" fmla="*/ 1300364 h 1353116"/>
              <a:gd name="connsiteX435" fmla="*/ 319077 w 1365148"/>
              <a:gd name="connsiteY435" fmla="*/ 1283602 h 1353116"/>
              <a:gd name="connsiteX436" fmla="*/ 316710 w 1365148"/>
              <a:gd name="connsiteY436" fmla="*/ 1281137 h 1353116"/>
              <a:gd name="connsiteX437" fmla="*/ 309512 w 1365148"/>
              <a:gd name="connsiteY437" fmla="*/ 1281137 h 1353116"/>
              <a:gd name="connsiteX438" fmla="*/ 304681 w 1365148"/>
              <a:gd name="connsiteY438" fmla="*/ 1276404 h 1353116"/>
              <a:gd name="connsiteX439" fmla="*/ 271057 w 1365148"/>
              <a:gd name="connsiteY439" fmla="*/ 1257176 h 1353116"/>
              <a:gd name="connsiteX440" fmla="*/ 237532 w 1365148"/>
              <a:gd name="connsiteY440" fmla="*/ 1235583 h 1353116"/>
              <a:gd name="connsiteX441" fmla="*/ 208741 w 1365148"/>
              <a:gd name="connsiteY441" fmla="*/ 1211622 h 1353116"/>
              <a:gd name="connsiteX442" fmla="*/ 179949 w 1365148"/>
              <a:gd name="connsiteY442" fmla="*/ 1185197 h 1353116"/>
              <a:gd name="connsiteX443" fmla="*/ 153523 w 1365148"/>
              <a:gd name="connsiteY443" fmla="*/ 1156405 h 1353116"/>
              <a:gd name="connsiteX444" fmla="*/ 127098 w 1365148"/>
              <a:gd name="connsiteY444" fmla="*/ 1125247 h 1353116"/>
              <a:gd name="connsiteX445" fmla="*/ 105504 w 1365148"/>
              <a:gd name="connsiteY445" fmla="*/ 1093990 h 1353116"/>
              <a:gd name="connsiteX446" fmla="*/ 83910 w 1365148"/>
              <a:gd name="connsiteY446" fmla="*/ 1058000 h 1353116"/>
              <a:gd name="connsiteX447" fmla="*/ 67148 w 1365148"/>
              <a:gd name="connsiteY447" fmla="*/ 1024475 h 1353116"/>
              <a:gd name="connsiteX448" fmla="*/ 50385 w 1365148"/>
              <a:gd name="connsiteY448" fmla="*/ 988486 h 1353116"/>
              <a:gd name="connsiteX449" fmla="*/ 35990 w 1365148"/>
              <a:gd name="connsiteY449" fmla="*/ 950031 h 1353116"/>
              <a:gd name="connsiteX450" fmla="*/ 23960 w 1365148"/>
              <a:gd name="connsiteY450" fmla="*/ 911675 h 1353116"/>
              <a:gd name="connsiteX451" fmla="*/ 14396 w 1365148"/>
              <a:gd name="connsiteY451" fmla="*/ 873319 h 1353116"/>
              <a:gd name="connsiteX452" fmla="*/ 7198 w 1365148"/>
              <a:gd name="connsiteY452" fmla="*/ 834864 h 1353116"/>
              <a:gd name="connsiteX453" fmla="*/ 2366 w 1365148"/>
              <a:gd name="connsiteY453" fmla="*/ 796508 h 1353116"/>
              <a:gd name="connsiteX454" fmla="*/ 0 w 1365148"/>
              <a:gd name="connsiteY454" fmla="*/ 755686 h 1353116"/>
              <a:gd name="connsiteX455" fmla="*/ 0 w 1365148"/>
              <a:gd name="connsiteY455" fmla="*/ 714964 h 1353116"/>
              <a:gd name="connsiteX456" fmla="*/ 0 w 1365148"/>
              <a:gd name="connsiteY456" fmla="*/ 674142 h 1353116"/>
              <a:gd name="connsiteX457" fmla="*/ 4733 w 1365148"/>
              <a:gd name="connsiteY457" fmla="*/ 633321 h 1353116"/>
              <a:gd name="connsiteX458" fmla="*/ 9564 w 1365148"/>
              <a:gd name="connsiteY458" fmla="*/ 592598 h 1353116"/>
              <a:gd name="connsiteX459" fmla="*/ 16762 w 1365148"/>
              <a:gd name="connsiteY459" fmla="*/ 551777 h 1353116"/>
              <a:gd name="connsiteX460" fmla="*/ 28792 w 1365148"/>
              <a:gd name="connsiteY460" fmla="*/ 511055 h 1353116"/>
              <a:gd name="connsiteX461" fmla="*/ 40722 w 1365148"/>
              <a:gd name="connsiteY461" fmla="*/ 470233 h 1353116"/>
              <a:gd name="connsiteX462" fmla="*/ 55118 w 1365148"/>
              <a:gd name="connsiteY462" fmla="*/ 429412 h 1353116"/>
              <a:gd name="connsiteX463" fmla="*/ 71979 w 1365148"/>
              <a:gd name="connsiteY463" fmla="*/ 391056 h 1353116"/>
              <a:gd name="connsiteX464" fmla="*/ 88742 w 1365148"/>
              <a:gd name="connsiteY464" fmla="*/ 355066 h 1353116"/>
              <a:gd name="connsiteX465" fmla="*/ 110336 w 1365148"/>
              <a:gd name="connsiteY465" fmla="*/ 319076 h 1353116"/>
              <a:gd name="connsiteX466" fmla="*/ 134296 w 1365148"/>
              <a:gd name="connsiteY466" fmla="*/ 283087 h 1353116"/>
              <a:gd name="connsiteX467" fmla="*/ 158355 w 1365148"/>
              <a:gd name="connsiteY467" fmla="*/ 249463 h 1353116"/>
              <a:gd name="connsiteX468" fmla="*/ 184682 w 1365148"/>
              <a:gd name="connsiteY468" fmla="*/ 218305 h 1353116"/>
              <a:gd name="connsiteX469" fmla="*/ 213474 w 1365148"/>
              <a:gd name="connsiteY469" fmla="*/ 189513 h 1353116"/>
              <a:gd name="connsiteX470" fmla="*/ 244730 w 1365148"/>
              <a:gd name="connsiteY470" fmla="*/ 160721 h 1353116"/>
              <a:gd name="connsiteX471" fmla="*/ 273522 w 1365148"/>
              <a:gd name="connsiteY471" fmla="*/ 139128 h 1353116"/>
              <a:gd name="connsiteX472" fmla="*/ 302314 w 1365148"/>
              <a:gd name="connsiteY472" fmla="*/ 119900 h 1353116"/>
              <a:gd name="connsiteX473" fmla="*/ 333472 w 1365148"/>
              <a:gd name="connsiteY473" fmla="*/ 103138 h 1353116"/>
              <a:gd name="connsiteX474" fmla="*/ 364631 w 1365148"/>
              <a:gd name="connsiteY474" fmla="*/ 86375 h 1353116"/>
              <a:gd name="connsiteX475" fmla="*/ 427046 w 1365148"/>
              <a:gd name="connsiteY475" fmla="*/ 57584 h 1353116"/>
              <a:gd name="connsiteX476" fmla="*/ 494194 w 1365148"/>
              <a:gd name="connsiteY476" fmla="*/ 33525 h 1353116"/>
              <a:gd name="connsiteX477" fmla="*/ 532649 w 1365148"/>
              <a:gd name="connsiteY477" fmla="*/ 19129 h 1353116"/>
              <a:gd name="connsiteX478" fmla="*/ 578203 w 1365148"/>
              <a:gd name="connsiteY478" fmla="*/ 7198 h 1353116"/>
              <a:gd name="connsiteX479" fmla="*/ 602164 w 1365148"/>
              <a:gd name="connsiteY479" fmla="*/ 2366 h 1353116"/>
              <a:gd name="connsiteX480" fmla="*/ 626223 w 1365148"/>
              <a:gd name="connsiteY480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626223 w 1365148"/>
              <a:gd name="connsiteY381" fmla="*/ 0 h 1353116"/>
              <a:gd name="connsiteX382" fmla="*/ 647816 w 1365148"/>
              <a:gd name="connsiteY382" fmla="*/ 0 h 1353116"/>
              <a:gd name="connsiteX383" fmla="*/ 669410 w 1365148"/>
              <a:gd name="connsiteY383" fmla="*/ 4733 h 1353116"/>
              <a:gd name="connsiteX384" fmla="*/ 748588 w 1365148"/>
              <a:gd name="connsiteY384" fmla="*/ 4733 h 1353116"/>
              <a:gd name="connsiteX385" fmla="*/ 772548 w 1365148"/>
              <a:gd name="connsiteY385" fmla="*/ 9564 h 1353116"/>
              <a:gd name="connsiteX386" fmla="*/ 825300 w 1365148"/>
              <a:gd name="connsiteY386" fmla="*/ 19129 h 1353116"/>
              <a:gd name="connsiteX387" fmla="*/ 873320 w 1365148"/>
              <a:gd name="connsiteY387" fmla="*/ 33525 h 1353116"/>
              <a:gd name="connsiteX388" fmla="*/ 930904 w 1365148"/>
              <a:gd name="connsiteY388" fmla="*/ 55119 h 1353116"/>
              <a:gd name="connsiteX389" fmla="*/ 988487 w 1365148"/>
              <a:gd name="connsiteY389" fmla="*/ 83910 h 1353116"/>
              <a:gd name="connsiteX390" fmla="*/ 1046071 w 1365148"/>
              <a:gd name="connsiteY390" fmla="*/ 112702 h 1353116"/>
              <a:gd name="connsiteX391" fmla="*/ 1072398 w 1365148"/>
              <a:gd name="connsiteY391" fmla="*/ 129563 h 1353116"/>
              <a:gd name="connsiteX392" fmla="*/ 1096457 w 1365148"/>
              <a:gd name="connsiteY392" fmla="*/ 148692 h 1353116"/>
              <a:gd name="connsiteX393" fmla="*/ 1139644 w 1365148"/>
              <a:gd name="connsiteY393" fmla="*/ 184682 h 1353116"/>
              <a:gd name="connsiteX394" fmla="*/ 1180367 w 1365148"/>
              <a:gd name="connsiteY394" fmla="*/ 223136 h 1353116"/>
              <a:gd name="connsiteX395" fmla="*/ 1218822 w 1365148"/>
              <a:gd name="connsiteY395" fmla="*/ 266324 h 1353116"/>
              <a:gd name="connsiteX396" fmla="*/ 1252347 w 1365148"/>
              <a:gd name="connsiteY396" fmla="*/ 311878 h 1353116"/>
              <a:gd name="connsiteX397" fmla="*/ 1281139 w 1365148"/>
              <a:gd name="connsiteY397" fmla="*/ 362264 h 1353116"/>
              <a:gd name="connsiteX398" fmla="*/ 1307564 w 1365148"/>
              <a:gd name="connsiteY398" fmla="*/ 412650 h 1353116"/>
              <a:gd name="connsiteX399" fmla="*/ 1329158 w 1365148"/>
              <a:gd name="connsiteY399" fmla="*/ 465402 h 1353116"/>
              <a:gd name="connsiteX400" fmla="*/ 1345920 w 1365148"/>
              <a:gd name="connsiteY400" fmla="*/ 518252 h 1353116"/>
              <a:gd name="connsiteX401" fmla="*/ 1355583 w 1365148"/>
              <a:gd name="connsiteY401" fmla="*/ 573371 h 1353116"/>
              <a:gd name="connsiteX402" fmla="*/ 1362781 w 1365148"/>
              <a:gd name="connsiteY402" fmla="*/ 626123 h 1353116"/>
              <a:gd name="connsiteX403" fmla="*/ 1365148 w 1365148"/>
              <a:gd name="connsiteY403" fmla="*/ 681340 h 1353116"/>
              <a:gd name="connsiteX404" fmla="*/ 1362781 w 1365148"/>
              <a:gd name="connsiteY404" fmla="*/ 736557 h 1353116"/>
              <a:gd name="connsiteX405" fmla="*/ 1357950 w 1365148"/>
              <a:gd name="connsiteY405" fmla="*/ 789310 h 1353116"/>
              <a:gd name="connsiteX406" fmla="*/ 1348385 w 1365148"/>
              <a:gd name="connsiteY406" fmla="*/ 842062 h 1353116"/>
              <a:gd name="connsiteX407" fmla="*/ 1333990 w 1365148"/>
              <a:gd name="connsiteY407" fmla="*/ 892447 h 1353116"/>
              <a:gd name="connsiteX408" fmla="*/ 1314762 w 1365148"/>
              <a:gd name="connsiteY408" fmla="*/ 942833 h 1353116"/>
              <a:gd name="connsiteX409" fmla="*/ 1293168 w 1365148"/>
              <a:gd name="connsiteY409" fmla="*/ 990852 h 1353116"/>
              <a:gd name="connsiteX410" fmla="*/ 1266743 w 1365148"/>
              <a:gd name="connsiteY410" fmla="*/ 1036406 h 1353116"/>
              <a:gd name="connsiteX411" fmla="*/ 1235584 w 1365148"/>
              <a:gd name="connsiteY411" fmla="*/ 1079594 h 1353116"/>
              <a:gd name="connsiteX412" fmla="*/ 1201961 w 1365148"/>
              <a:gd name="connsiteY412" fmla="*/ 1122782 h 1353116"/>
              <a:gd name="connsiteX413" fmla="*/ 1165971 w 1365148"/>
              <a:gd name="connsiteY413" fmla="*/ 1161237 h 1353116"/>
              <a:gd name="connsiteX414" fmla="*/ 1125248 w 1365148"/>
              <a:gd name="connsiteY414" fmla="*/ 1194761 h 1353116"/>
              <a:gd name="connsiteX415" fmla="*/ 1079596 w 1365148"/>
              <a:gd name="connsiteY415" fmla="*/ 1226018 h 1353116"/>
              <a:gd name="connsiteX416" fmla="*/ 1031675 w 1365148"/>
              <a:gd name="connsiteY416" fmla="*/ 1254810 h 1353116"/>
              <a:gd name="connsiteX417" fmla="*/ 990854 w 1365148"/>
              <a:gd name="connsiteY417" fmla="*/ 1276404 h 1353116"/>
              <a:gd name="connsiteX418" fmla="*/ 947666 w 1365148"/>
              <a:gd name="connsiteY418" fmla="*/ 1293166 h 1353116"/>
              <a:gd name="connsiteX419" fmla="*/ 904478 w 1365148"/>
              <a:gd name="connsiteY419" fmla="*/ 1309928 h 1353116"/>
              <a:gd name="connsiteX420" fmla="*/ 858924 w 1365148"/>
              <a:gd name="connsiteY420" fmla="*/ 1321958 h 1353116"/>
              <a:gd name="connsiteX421" fmla="*/ 815736 w 1365148"/>
              <a:gd name="connsiteY421" fmla="*/ 1333987 h 1353116"/>
              <a:gd name="connsiteX422" fmla="*/ 770182 w 1365148"/>
              <a:gd name="connsiteY422" fmla="*/ 1341185 h 1353116"/>
              <a:gd name="connsiteX423" fmla="*/ 724529 w 1365148"/>
              <a:gd name="connsiteY423" fmla="*/ 1348383 h 1353116"/>
              <a:gd name="connsiteX424" fmla="*/ 676608 w 1365148"/>
              <a:gd name="connsiteY424" fmla="*/ 1350750 h 1353116"/>
              <a:gd name="connsiteX425" fmla="*/ 630955 w 1365148"/>
              <a:gd name="connsiteY425" fmla="*/ 1353116 h 1353116"/>
              <a:gd name="connsiteX426" fmla="*/ 585401 w 1365148"/>
              <a:gd name="connsiteY426" fmla="*/ 1350750 h 1353116"/>
              <a:gd name="connsiteX427" fmla="*/ 539847 w 1365148"/>
              <a:gd name="connsiteY427" fmla="*/ 1345918 h 1353116"/>
              <a:gd name="connsiteX428" fmla="*/ 494194 w 1365148"/>
              <a:gd name="connsiteY428" fmla="*/ 1338720 h 1353116"/>
              <a:gd name="connsiteX429" fmla="*/ 448640 w 1365148"/>
              <a:gd name="connsiteY429" fmla="*/ 1329156 h 1353116"/>
              <a:gd name="connsiteX430" fmla="*/ 405452 w 1365148"/>
              <a:gd name="connsiteY430" fmla="*/ 1317126 h 1353116"/>
              <a:gd name="connsiteX431" fmla="*/ 359898 w 1365148"/>
              <a:gd name="connsiteY431" fmla="*/ 1300364 h 1353116"/>
              <a:gd name="connsiteX432" fmla="*/ 319077 w 1365148"/>
              <a:gd name="connsiteY432" fmla="*/ 1283602 h 1353116"/>
              <a:gd name="connsiteX433" fmla="*/ 316710 w 1365148"/>
              <a:gd name="connsiteY433" fmla="*/ 1281137 h 1353116"/>
              <a:gd name="connsiteX434" fmla="*/ 309512 w 1365148"/>
              <a:gd name="connsiteY434" fmla="*/ 1281137 h 1353116"/>
              <a:gd name="connsiteX435" fmla="*/ 304681 w 1365148"/>
              <a:gd name="connsiteY435" fmla="*/ 1276404 h 1353116"/>
              <a:gd name="connsiteX436" fmla="*/ 271057 w 1365148"/>
              <a:gd name="connsiteY436" fmla="*/ 1257176 h 1353116"/>
              <a:gd name="connsiteX437" fmla="*/ 237532 w 1365148"/>
              <a:gd name="connsiteY437" fmla="*/ 1235583 h 1353116"/>
              <a:gd name="connsiteX438" fmla="*/ 208741 w 1365148"/>
              <a:gd name="connsiteY438" fmla="*/ 1211622 h 1353116"/>
              <a:gd name="connsiteX439" fmla="*/ 179949 w 1365148"/>
              <a:gd name="connsiteY439" fmla="*/ 1185197 h 1353116"/>
              <a:gd name="connsiteX440" fmla="*/ 153523 w 1365148"/>
              <a:gd name="connsiteY440" fmla="*/ 1156405 h 1353116"/>
              <a:gd name="connsiteX441" fmla="*/ 127098 w 1365148"/>
              <a:gd name="connsiteY441" fmla="*/ 1125247 h 1353116"/>
              <a:gd name="connsiteX442" fmla="*/ 105504 w 1365148"/>
              <a:gd name="connsiteY442" fmla="*/ 1093990 h 1353116"/>
              <a:gd name="connsiteX443" fmla="*/ 83910 w 1365148"/>
              <a:gd name="connsiteY443" fmla="*/ 1058000 h 1353116"/>
              <a:gd name="connsiteX444" fmla="*/ 67148 w 1365148"/>
              <a:gd name="connsiteY444" fmla="*/ 1024475 h 1353116"/>
              <a:gd name="connsiteX445" fmla="*/ 50385 w 1365148"/>
              <a:gd name="connsiteY445" fmla="*/ 988486 h 1353116"/>
              <a:gd name="connsiteX446" fmla="*/ 35990 w 1365148"/>
              <a:gd name="connsiteY446" fmla="*/ 950031 h 1353116"/>
              <a:gd name="connsiteX447" fmla="*/ 23960 w 1365148"/>
              <a:gd name="connsiteY447" fmla="*/ 911675 h 1353116"/>
              <a:gd name="connsiteX448" fmla="*/ 14396 w 1365148"/>
              <a:gd name="connsiteY448" fmla="*/ 873319 h 1353116"/>
              <a:gd name="connsiteX449" fmla="*/ 7198 w 1365148"/>
              <a:gd name="connsiteY449" fmla="*/ 834864 h 1353116"/>
              <a:gd name="connsiteX450" fmla="*/ 2366 w 1365148"/>
              <a:gd name="connsiteY450" fmla="*/ 796508 h 1353116"/>
              <a:gd name="connsiteX451" fmla="*/ 0 w 1365148"/>
              <a:gd name="connsiteY451" fmla="*/ 755686 h 1353116"/>
              <a:gd name="connsiteX452" fmla="*/ 0 w 1365148"/>
              <a:gd name="connsiteY452" fmla="*/ 714964 h 1353116"/>
              <a:gd name="connsiteX453" fmla="*/ 0 w 1365148"/>
              <a:gd name="connsiteY453" fmla="*/ 674142 h 1353116"/>
              <a:gd name="connsiteX454" fmla="*/ 4733 w 1365148"/>
              <a:gd name="connsiteY454" fmla="*/ 633321 h 1353116"/>
              <a:gd name="connsiteX455" fmla="*/ 9564 w 1365148"/>
              <a:gd name="connsiteY455" fmla="*/ 592598 h 1353116"/>
              <a:gd name="connsiteX456" fmla="*/ 16762 w 1365148"/>
              <a:gd name="connsiteY456" fmla="*/ 551777 h 1353116"/>
              <a:gd name="connsiteX457" fmla="*/ 28792 w 1365148"/>
              <a:gd name="connsiteY457" fmla="*/ 511055 h 1353116"/>
              <a:gd name="connsiteX458" fmla="*/ 40722 w 1365148"/>
              <a:gd name="connsiteY458" fmla="*/ 470233 h 1353116"/>
              <a:gd name="connsiteX459" fmla="*/ 55118 w 1365148"/>
              <a:gd name="connsiteY459" fmla="*/ 429412 h 1353116"/>
              <a:gd name="connsiteX460" fmla="*/ 71979 w 1365148"/>
              <a:gd name="connsiteY460" fmla="*/ 391056 h 1353116"/>
              <a:gd name="connsiteX461" fmla="*/ 88742 w 1365148"/>
              <a:gd name="connsiteY461" fmla="*/ 355066 h 1353116"/>
              <a:gd name="connsiteX462" fmla="*/ 110336 w 1365148"/>
              <a:gd name="connsiteY462" fmla="*/ 319076 h 1353116"/>
              <a:gd name="connsiteX463" fmla="*/ 134296 w 1365148"/>
              <a:gd name="connsiteY463" fmla="*/ 283087 h 1353116"/>
              <a:gd name="connsiteX464" fmla="*/ 158355 w 1365148"/>
              <a:gd name="connsiteY464" fmla="*/ 249463 h 1353116"/>
              <a:gd name="connsiteX465" fmla="*/ 184682 w 1365148"/>
              <a:gd name="connsiteY465" fmla="*/ 218305 h 1353116"/>
              <a:gd name="connsiteX466" fmla="*/ 213474 w 1365148"/>
              <a:gd name="connsiteY466" fmla="*/ 189513 h 1353116"/>
              <a:gd name="connsiteX467" fmla="*/ 244730 w 1365148"/>
              <a:gd name="connsiteY467" fmla="*/ 160721 h 1353116"/>
              <a:gd name="connsiteX468" fmla="*/ 273522 w 1365148"/>
              <a:gd name="connsiteY468" fmla="*/ 139128 h 1353116"/>
              <a:gd name="connsiteX469" fmla="*/ 302314 w 1365148"/>
              <a:gd name="connsiteY469" fmla="*/ 119900 h 1353116"/>
              <a:gd name="connsiteX470" fmla="*/ 333472 w 1365148"/>
              <a:gd name="connsiteY470" fmla="*/ 103138 h 1353116"/>
              <a:gd name="connsiteX471" fmla="*/ 364631 w 1365148"/>
              <a:gd name="connsiteY471" fmla="*/ 86375 h 1353116"/>
              <a:gd name="connsiteX472" fmla="*/ 427046 w 1365148"/>
              <a:gd name="connsiteY472" fmla="*/ 57584 h 1353116"/>
              <a:gd name="connsiteX473" fmla="*/ 494194 w 1365148"/>
              <a:gd name="connsiteY473" fmla="*/ 33525 h 1353116"/>
              <a:gd name="connsiteX474" fmla="*/ 532649 w 1365148"/>
              <a:gd name="connsiteY474" fmla="*/ 19129 h 1353116"/>
              <a:gd name="connsiteX475" fmla="*/ 578203 w 1365148"/>
              <a:gd name="connsiteY475" fmla="*/ 7198 h 1353116"/>
              <a:gd name="connsiteX476" fmla="*/ 602164 w 1365148"/>
              <a:gd name="connsiteY476" fmla="*/ 2366 h 1353116"/>
              <a:gd name="connsiteX477" fmla="*/ 626223 w 1365148"/>
              <a:gd name="connsiteY477" fmla="*/ 0 h 135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</a:cxnLst>
            <a:rect l="l" t="t" r="r" b="b"/>
            <a:pathLst>
              <a:path w="1365148" h="1353116">
                <a:moveTo>
                  <a:pt x="681341" y="33525"/>
                </a:moveTo>
                <a:lnTo>
                  <a:pt x="645351" y="38356"/>
                </a:lnTo>
                <a:lnTo>
                  <a:pt x="609362" y="47921"/>
                </a:lnTo>
                <a:lnTo>
                  <a:pt x="602164" y="47921"/>
                </a:lnTo>
                <a:lnTo>
                  <a:pt x="597431" y="45554"/>
                </a:lnTo>
                <a:lnTo>
                  <a:pt x="594966" y="40723"/>
                </a:lnTo>
                <a:lnTo>
                  <a:pt x="592599" y="35990"/>
                </a:lnTo>
                <a:lnTo>
                  <a:pt x="566174" y="43188"/>
                </a:lnTo>
                <a:lnTo>
                  <a:pt x="508590" y="59950"/>
                </a:lnTo>
                <a:lnTo>
                  <a:pt x="453471" y="83910"/>
                </a:lnTo>
                <a:lnTo>
                  <a:pt x="386225" y="112702"/>
                </a:lnTo>
                <a:lnTo>
                  <a:pt x="355066" y="127098"/>
                </a:lnTo>
                <a:lnTo>
                  <a:pt x="326275" y="146325"/>
                </a:lnTo>
                <a:lnTo>
                  <a:pt x="297483" y="163088"/>
                </a:lnTo>
                <a:lnTo>
                  <a:pt x="268691" y="184682"/>
                </a:lnTo>
                <a:lnTo>
                  <a:pt x="242265" y="208741"/>
                </a:lnTo>
                <a:lnTo>
                  <a:pt x="218305" y="235067"/>
                </a:lnTo>
                <a:lnTo>
                  <a:pt x="194345" y="263859"/>
                </a:lnTo>
                <a:lnTo>
                  <a:pt x="170286" y="295116"/>
                </a:lnTo>
                <a:lnTo>
                  <a:pt x="148692" y="326274"/>
                </a:lnTo>
                <a:lnTo>
                  <a:pt x="129563" y="359898"/>
                </a:lnTo>
                <a:lnTo>
                  <a:pt x="112702" y="393422"/>
                </a:lnTo>
                <a:lnTo>
                  <a:pt x="95940" y="427046"/>
                </a:lnTo>
                <a:lnTo>
                  <a:pt x="81544" y="460669"/>
                </a:lnTo>
                <a:lnTo>
                  <a:pt x="69514" y="496659"/>
                </a:lnTo>
                <a:lnTo>
                  <a:pt x="59950" y="535015"/>
                </a:lnTo>
                <a:lnTo>
                  <a:pt x="50385" y="571005"/>
                </a:lnTo>
                <a:lnTo>
                  <a:pt x="45554" y="606994"/>
                </a:lnTo>
                <a:lnTo>
                  <a:pt x="40722" y="645351"/>
                </a:lnTo>
                <a:lnTo>
                  <a:pt x="38356" y="683707"/>
                </a:lnTo>
                <a:lnTo>
                  <a:pt x="35990" y="722162"/>
                </a:lnTo>
                <a:lnTo>
                  <a:pt x="38356" y="758151"/>
                </a:lnTo>
                <a:lnTo>
                  <a:pt x="43188" y="796508"/>
                </a:lnTo>
                <a:lnTo>
                  <a:pt x="47920" y="842062"/>
                </a:lnTo>
                <a:lnTo>
                  <a:pt x="59950" y="885249"/>
                </a:lnTo>
                <a:lnTo>
                  <a:pt x="71979" y="928437"/>
                </a:lnTo>
                <a:lnTo>
                  <a:pt x="86375" y="971625"/>
                </a:lnTo>
                <a:lnTo>
                  <a:pt x="105504" y="1012446"/>
                </a:lnTo>
                <a:lnTo>
                  <a:pt x="127098" y="1050802"/>
                </a:lnTo>
                <a:lnTo>
                  <a:pt x="151157" y="1089257"/>
                </a:lnTo>
                <a:lnTo>
                  <a:pt x="179949" y="1125247"/>
                </a:lnTo>
                <a:lnTo>
                  <a:pt x="206276" y="1156405"/>
                </a:lnTo>
                <a:lnTo>
                  <a:pt x="237532" y="1182830"/>
                </a:lnTo>
                <a:lnTo>
                  <a:pt x="271057" y="1206791"/>
                </a:lnTo>
                <a:lnTo>
                  <a:pt x="304681" y="1228385"/>
                </a:lnTo>
                <a:lnTo>
                  <a:pt x="307047" y="1221187"/>
                </a:lnTo>
                <a:lnTo>
                  <a:pt x="311879" y="1213989"/>
                </a:lnTo>
                <a:lnTo>
                  <a:pt x="314245" y="1213989"/>
                </a:lnTo>
                <a:lnTo>
                  <a:pt x="323908" y="1223553"/>
                </a:lnTo>
                <a:lnTo>
                  <a:pt x="331106" y="1237949"/>
                </a:lnTo>
                <a:lnTo>
                  <a:pt x="331106" y="1242780"/>
                </a:lnTo>
                <a:lnTo>
                  <a:pt x="379027" y="1264374"/>
                </a:lnTo>
                <a:lnTo>
                  <a:pt x="376660" y="1252345"/>
                </a:lnTo>
                <a:lnTo>
                  <a:pt x="376660" y="1237949"/>
                </a:lnTo>
                <a:lnTo>
                  <a:pt x="379027" y="1226018"/>
                </a:lnTo>
                <a:lnTo>
                  <a:pt x="381492" y="1213989"/>
                </a:lnTo>
                <a:lnTo>
                  <a:pt x="383858" y="1213989"/>
                </a:lnTo>
                <a:lnTo>
                  <a:pt x="386225" y="1228385"/>
                </a:lnTo>
                <a:lnTo>
                  <a:pt x="391056" y="1240414"/>
                </a:lnTo>
                <a:lnTo>
                  <a:pt x="398254" y="1254810"/>
                </a:lnTo>
                <a:lnTo>
                  <a:pt x="403086" y="1266741"/>
                </a:lnTo>
                <a:lnTo>
                  <a:pt x="407819" y="1273939"/>
                </a:lnTo>
                <a:lnTo>
                  <a:pt x="448640" y="1285968"/>
                </a:lnTo>
                <a:lnTo>
                  <a:pt x="441442" y="1264374"/>
                </a:lnTo>
                <a:lnTo>
                  <a:pt x="439076" y="1252345"/>
                </a:lnTo>
                <a:lnTo>
                  <a:pt x="436610" y="1237949"/>
                </a:lnTo>
                <a:lnTo>
                  <a:pt x="436610" y="1223553"/>
                </a:lnTo>
                <a:lnTo>
                  <a:pt x="439076" y="1218820"/>
                </a:lnTo>
                <a:lnTo>
                  <a:pt x="441442" y="1213989"/>
                </a:lnTo>
                <a:lnTo>
                  <a:pt x="446273" y="1213989"/>
                </a:lnTo>
                <a:lnTo>
                  <a:pt x="451006" y="1216355"/>
                </a:lnTo>
                <a:lnTo>
                  <a:pt x="458204" y="1223553"/>
                </a:lnTo>
                <a:lnTo>
                  <a:pt x="465402" y="1242780"/>
                </a:lnTo>
                <a:lnTo>
                  <a:pt x="472600" y="1269206"/>
                </a:lnTo>
                <a:lnTo>
                  <a:pt x="479798" y="1281137"/>
                </a:lnTo>
                <a:lnTo>
                  <a:pt x="489461" y="1290800"/>
                </a:lnTo>
                <a:lnTo>
                  <a:pt x="491828" y="1295533"/>
                </a:lnTo>
                <a:lnTo>
                  <a:pt x="499026" y="1295533"/>
                </a:lnTo>
                <a:lnTo>
                  <a:pt x="554243" y="1302731"/>
                </a:lnTo>
                <a:lnTo>
                  <a:pt x="535016" y="1269206"/>
                </a:lnTo>
                <a:lnTo>
                  <a:pt x="530184" y="1257176"/>
                </a:lnTo>
                <a:lnTo>
                  <a:pt x="527818" y="1245147"/>
                </a:lnTo>
                <a:lnTo>
                  <a:pt x="525451" y="1233216"/>
                </a:lnTo>
                <a:lnTo>
                  <a:pt x="525451" y="1221187"/>
                </a:lnTo>
                <a:lnTo>
                  <a:pt x="527818" y="1218820"/>
                </a:lnTo>
                <a:lnTo>
                  <a:pt x="532649" y="1218820"/>
                </a:lnTo>
                <a:lnTo>
                  <a:pt x="542213" y="1228385"/>
                </a:lnTo>
                <a:lnTo>
                  <a:pt x="551778" y="1240414"/>
                </a:lnTo>
                <a:lnTo>
                  <a:pt x="568639" y="1264374"/>
                </a:lnTo>
                <a:lnTo>
                  <a:pt x="585401" y="1283602"/>
                </a:lnTo>
                <a:lnTo>
                  <a:pt x="590233" y="1293166"/>
                </a:lnTo>
                <a:lnTo>
                  <a:pt x="597431" y="1305196"/>
                </a:lnTo>
                <a:lnTo>
                  <a:pt x="659747" y="1305196"/>
                </a:lnTo>
                <a:lnTo>
                  <a:pt x="640618" y="1288335"/>
                </a:lnTo>
                <a:lnTo>
                  <a:pt x="626223" y="1266741"/>
                </a:lnTo>
                <a:lnTo>
                  <a:pt x="619025" y="1257176"/>
                </a:lnTo>
                <a:lnTo>
                  <a:pt x="614193" y="1245147"/>
                </a:lnTo>
                <a:lnTo>
                  <a:pt x="609362" y="1233216"/>
                </a:lnTo>
                <a:lnTo>
                  <a:pt x="606995" y="1221187"/>
                </a:lnTo>
                <a:lnTo>
                  <a:pt x="609362" y="1218820"/>
                </a:lnTo>
                <a:lnTo>
                  <a:pt x="611827" y="1218820"/>
                </a:lnTo>
                <a:lnTo>
                  <a:pt x="633420" y="1235583"/>
                </a:lnTo>
                <a:lnTo>
                  <a:pt x="655014" y="1252345"/>
                </a:lnTo>
                <a:lnTo>
                  <a:pt x="674143" y="1271572"/>
                </a:lnTo>
                <a:lnTo>
                  <a:pt x="691004" y="1290800"/>
                </a:lnTo>
                <a:lnTo>
                  <a:pt x="695737" y="1297998"/>
                </a:lnTo>
                <a:lnTo>
                  <a:pt x="695737" y="1305196"/>
                </a:lnTo>
                <a:lnTo>
                  <a:pt x="734192" y="1300364"/>
                </a:lnTo>
                <a:lnTo>
                  <a:pt x="770182" y="1295533"/>
                </a:lnTo>
                <a:lnTo>
                  <a:pt x="734192" y="1257176"/>
                </a:lnTo>
                <a:lnTo>
                  <a:pt x="712598" y="1235583"/>
                </a:lnTo>
                <a:lnTo>
                  <a:pt x="705400" y="1223553"/>
                </a:lnTo>
                <a:lnTo>
                  <a:pt x="700569" y="1209157"/>
                </a:lnTo>
                <a:lnTo>
                  <a:pt x="700569" y="1206791"/>
                </a:lnTo>
                <a:lnTo>
                  <a:pt x="710133" y="1206791"/>
                </a:lnTo>
                <a:lnTo>
                  <a:pt x="717331" y="1209157"/>
                </a:lnTo>
                <a:lnTo>
                  <a:pt x="731727" y="1216355"/>
                </a:lnTo>
                <a:lnTo>
                  <a:pt x="743756" y="1226018"/>
                </a:lnTo>
                <a:lnTo>
                  <a:pt x="755786" y="1235583"/>
                </a:lnTo>
                <a:lnTo>
                  <a:pt x="782113" y="1262008"/>
                </a:lnTo>
                <a:lnTo>
                  <a:pt x="806073" y="1288335"/>
                </a:lnTo>
                <a:lnTo>
                  <a:pt x="808538" y="1288335"/>
                </a:lnTo>
                <a:lnTo>
                  <a:pt x="856459" y="1278770"/>
                </a:lnTo>
                <a:lnTo>
                  <a:pt x="834865" y="1262008"/>
                </a:lnTo>
                <a:lnTo>
                  <a:pt x="815736" y="1242780"/>
                </a:lnTo>
                <a:lnTo>
                  <a:pt x="806073" y="1230751"/>
                </a:lnTo>
                <a:lnTo>
                  <a:pt x="796509" y="1216355"/>
                </a:lnTo>
                <a:lnTo>
                  <a:pt x="789311" y="1201959"/>
                </a:lnTo>
                <a:lnTo>
                  <a:pt x="786944" y="1194761"/>
                </a:lnTo>
                <a:lnTo>
                  <a:pt x="786944" y="1187563"/>
                </a:lnTo>
                <a:lnTo>
                  <a:pt x="789311" y="1185197"/>
                </a:lnTo>
                <a:lnTo>
                  <a:pt x="791677" y="1185197"/>
                </a:lnTo>
                <a:lnTo>
                  <a:pt x="808538" y="1194761"/>
                </a:lnTo>
                <a:lnTo>
                  <a:pt x="822934" y="1206791"/>
                </a:lnTo>
                <a:lnTo>
                  <a:pt x="849261" y="1230751"/>
                </a:lnTo>
                <a:lnTo>
                  <a:pt x="894914" y="1266741"/>
                </a:lnTo>
                <a:lnTo>
                  <a:pt x="954864" y="1245147"/>
                </a:lnTo>
                <a:lnTo>
                  <a:pt x="930904" y="1228385"/>
                </a:lnTo>
                <a:lnTo>
                  <a:pt x="914042" y="1211622"/>
                </a:lnTo>
                <a:lnTo>
                  <a:pt x="897280" y="1192395"/>
                </a:lnTo>
                <a:lnTo>
                  <a:pt x="882884" y="1173167"/>
                </a:lnTo>
                <a:lnTo>
                  <a:pt x="873320" y="1151574"/>
                </a:lnTo>
                <a:lnTo>
                  <a:pt x="875686" y="1146841"/>
                </a:lnTo>
                <a:lnTo>
                  <a:pt x="880518" y="1144376"/>
                </a:lnTo>
                <a:lnTo>
                  <a:pt x="897280" y="1154039"/>
                </a:lnTo>
                <a:lnTo>
                  <a:pt x="911676" y="1165969"/>
                </a:lnTo>
                <a:lnTo>
                  <a:pt x="940468" y="1190028"/>
                </a:lnTo>
                <a:lnTo>
                  <a:pt x="959695" y="1206791"/>
                </a:lnTo>
                <a:lnTo>
                  <a:pt x="969260" y="1213989"/>
                </a:lnTo>
                <a:lnTo>
                  <a:pt x="978824" y="1218820"/>
                </a:lnTo>
                <a:lnTo>
                  <a:pt x="998052" y="1226018"/>
                </a:lnTo>
                <a:lnTo>
                  <a:pt x="1034041" y="1206791"/>
                </a:lnTo>
                <a:lnTo>
                  <a:pt x="1022012" y="1199593"/>
                </a:lnTo>
                <a:lnTo>
                  <a:pt x="1012448" y="1190028"/>
                </a:lnTo>
                <a:lnTo>
                  <a:pt x="983656" y="1161237"/>
                </a:lnTo>
                <a:lnTo>
                  <a:pt x="969260" y="1146841"/>
                </a:lnTo>
                <a:lnTo>
                  <a:pt x="959695" y="1129980"/>
                </a:lnTo>
                <a:lnTo>
                  <a:pt x="959695" y="1125247"/>
                </a:lnTo>
                <a:lnTo>
                  <a:pt x="962062" y="1122782"/>
                </a:lnTo>
                <a:lnTo>
                  <a:pt x="981289" y="1122782"/>
                </a:lnTo>
                <a:lnTo>
                  <a:pt x="988487" y="1127613"/>
                </a:lnTo>
                <a:lnTo>
                  <a:pt x="998052" y="1132445"/>
                </a:lnTo>
                <a:lnTo>
                  <a:pt x="1014814" y="1144376"/>
                </a:lnTo>
                <a:lnTo>
                  <a:pt x="1029210" y="1156405"/>
                </a:lnTo>
                <a:lnTo>
                  <a:pt x="1046071" y="1170801"/>
                </a:lnTo>
                <a:lnTo>
                  <a:pt x="1055635" y="1177999"/>
                </a:lnTo>
                <a:lnTo>
                  <a:pt x="1067665" y="1180365"/>
                </a:lnTo>
                <a:lnTo>
                  <a:pt x="1074863" y="1180365"/>
                </a:lnTo>
                <a:lnTo>
                  <a:pt x="1103655" y="1158771"/>
                </a:lnTo>
                <a:lnTo>
                  <a:pt x="1129981" y="1137178"/>
                </a:lnTo>
                <a:lnTo>
                  <a:pt x="1118050" y="1134811"/>
                </a:lnTo>
                <a:lnTo>
                  <a:pt x="1106021" y="1129980"/>
                </a:lnTo>
                <a:lnTo>
                  <a:pt x="1086794" y="1120415"/>
                </a:lnTo>
                <a:lnTo>
                  <a:pt x="1070031" y="1113217"/>
                </a:lnTo>
                <a:lnTo>
                  <a:pt x="1053269" y="1101188"/>
                </a:lnTo>
                <a:lnTo>
                  <a:pt x="1038873" y="1086792"/>
                </a:lnTo>
                <a:lnTo>
                  <a:pt x="1031675" y="1077228"/>
                </a:lnTo>
                <a:lnTo>
                  <a:pt x="1029210" y="1070030"/>
                </a:lnTo>
                <a:lnTo>
                  <a:pt x="1031675" y="1065198"/>
                </a:lnTo>
                <a:lnTo>
                  <a:pt x="1036408" y="1062832"/>
                </a:lnTo>
                <a:lnTo>
                  <a:pt x="1053269" y="1062832"/>
                </a:lnTo>
                <a:lnTo>
                  <a:pt x="1067665" y="1070030"/>
                </a:lnTo>
                <a:lnTo>
                  <a:pt x="1084427" y="1079594"/>
                </a:lnTo>
                <a:lnTo>
                  <a:pt x="1101190" y="1086792"/>
                </a:lnTo>
                <a:lnTo>
                  <a:pt x="1120417" y="1091623"/>
                </a:lnTo>
                <a:lnTo>
                  <a:pt x="1129981" y="1093990"/>
                </a:lnTo>
                <a:lnTo>
                  <a:pt x="1142011" y="1093990"/>
                </a:lnTo>
                <a:lnTo>
                  <a:pt x="1154040" y="1096455"/>
                </a:lnTo>
                <a:lnTo>
                  <a:pt x="1165971" y="1101188"/>
                </a:lnTo>
                <a:lnTo>
                  <a:pt x="1187565" y="1077228"/>
                </a:lnTo>
                <a:lnTo>
                  <a:pt x="1182832" y="1074861"/>
                </a:lnTo>
                <a:lnTo>
                  <a:pt x="1158773" y="1058000"/>
                </a:lnTo>
                <a:lnTo>
                  <a:pt x="1132446" y="1043604"/>
                </a:lnTo>
                <a:lnTo>
                  <a:pt x="1110853" y="1034040"/>
                </a:lnTo>
                <a:lnTo>
                  <a:pt x="1101190" y="1026842"/>
                </a:lnTo>
                <a:lnTo>
                  <a:pt x="1091625" y="1022010"/>
                </a:lnTo>
                <a:lnTo>
                  <a:pt x="1089259" y="1019644"/>
                </a:lnTo>
                <a:lnTo>
                  <a:pt x="1091625" y="1014812"/>
                </a:lnTo>
                <a:lnTo>
                  <a:pt x="1093992" y="1012446"/>
                </a:lnTo>
                <a:lnTo>
                  <a:pt x="1122784" y="1012446"/>
                </a:lnTo>
                <a:lnTo>
                  <a:pt x="1154040" y="1019644"/>
                </a:lnTo>
                <a:lnTo>
                  <a:pt x="1180367" y="1031673"/>
                </a:lnTo>
                <a:lnTo>
                  <a:pt x="1192397" y="1041238"/>
                </a:lnTo>
                <a:lnTo>
                  <a:pt x="1204426" y="1048436"/>
                </a:lnTo>
                <a:lnTo>
                  <a:pt x="1206792" y="1050802"/>
                </a:lnTo>
                <a:lnTo>
                  <a:pt x="1211624" y="1043604"/>
                </a:lnTo>
                <a:lnTo>
                  <a:pt x="1237951" y="1002882"/>
                </a:lnTo>
                <a:lnTo>
                  <a:pt x="1213990" y="995684"/>
                </a:lnTo>
                <a:lnTo>
                  <a:pt x="1194763" y="986021"/>
                </a:lnTo>
                <a:lnTo>
                  <a:pt x="1173169" y="971625"/>
                </a:lnTo>
                <a:lnTo>
                  <a:pt x="1165971" y="962060"/>
                </a:lnTo>
                <a:lnTo>
                  <a:pt x="1163605" y="957229"/>
                </a:lnTo>
                <a:lnTo>
                  <a:pt x="1163605" y="952496"/>
                </a:lnTo>
                <a:lnTo>
                  <a:pt x="1165971" y="947664"/>
                </a:lnTo>
                <a:lnTo>
                  <a:pt x="1168436" y="945298"/>
                </a:lnTo>
                <a:lnTo>
                  <a:pt x="1178001" y="945298"/>
                </a:lnTo>
                <a:lnTo>
                  <a:pt x="1194763" y="950031"/>
                </a:lnTo>
                <a:lnTo>
                  <a:pt x="1226020" y="959694"/>
                </a:lnTo>
                <a:lnTo>
                  <a:pt x="1257178" y="964427"/>
                </a:lnTo>
                <a:lnTo>
                  <a:pt x="1273941" y="926071"/>
                </a:lnTo>
                <a:lnTo>
                  <a:pt x="1242782" y="916506"/>
                </a:lnTo>
                <a:lnTo>
                  <a:pt x="1201961" y="902110"/>
                </a:lnTo>
                <a:lnTo>
                  <a:pt x="1185199" y="892447"/>
                </a:lnTo>
                <a:lnTo>
                  <a:pt x="1168436" y="882883"/>
                </a:lnTo>
                <a:lnTo>
                  <a:pt x="1165971" y="880516"/>
                </a:lnTo>
                <a:lnTo>
                  <a:pt x="1165971" y="878051"/>
                </a:lnTo>
                <a:lnTo>
                  <a:pt x="1168436" y="875685"/>
                </a:lnTo>
                <a:lnTo>
                  <a:pt x="1190030" y="873319"/>
                </a:lnTo>
                <a:lnTo>
                  <a:pt x="1211624" y="873319"/>
                </a:lnTo>
                <a:lnTo>
                  <a:pt x="1230753" y="878051"/>
                </a:lnTo>
                <a:lnTo>
                  <a:pt x="1249980" y="882883"/>
                </a:lnTo>
                <a:lnTo>
                  <a:pt x="1269208" y="885249"/>
                </a:lnTo>
                <a:lnTo>
                  <a:pt x="1285970" y="890081"/>
                </a:lnTo>
                <a:lnTo>
                  <a:pt x="1300366" y="844527"/>
                </a:lnTo>
                <a:lnTo>
                  <a:pt x="1271574" y="846893"/>
                </a:lnTo>
                <a:lnTo>
                  <a:pt x="1245149" y="849260"/>
                </a:lnTo>
                <a:lnTo>
                  <a:pt x="1230753" y="846893"/>
                </a:lnTo>
                <a:lnTo>
                  <a:pt x="1216357" y="842062"/>
                </a:lnTo>
                <a:lnTo>
                  <a:pt x="1190030" y="832497"/>
                </a:lnTo>
                <a:lnTo>
                  <a:pt x="1187565" y="830131"/>
                </a:lnTo>
                <a:lnTo>
                  <a:pt x="1187565" y="827666"/>
                </a:lnTo>
                <a:lnTo>
                  <a:pt x="1190030" y="825299"/>
                </a:lnTo>
                <a:lnTo>
                  <a:pt x="1192397" y="825299"/>
                </a:lnTo>
                <a:lnTo>
                  <a:pt x="1209159" y="822933"/>
                </a:lnTo>
                <a:lnTo>
                  <a:pt x="1223555" y="820468"/>
                </a:lnTo>
                <a:lnTo>
                  <a:pt x="1254812" y="813270"/>
                </a:lnTo>
                <a:lnTo>
                  <a:pt x="1281139" y="808537"/>
                </a:lnTo>
                <a:lnTo>
                  <a:pt x="1295535" y="806072"/>
                </a:lnTo>
                <a:lnTo>
                  <a:pt x="1307564" y="806072"/>
                </a:lnTo>
                <a:lnTo>
                  <a:pt x="1317128" y="758151"/>
                </a:lnTo>
                <a:lnTo>
                  <a:pt x="1300366" y="758151"/>
                </a:lnTo>
                <a:lnTo>
                  <a:pt x="1262010" y="760518"/>
                </a:lnTo>
                <a:lnTo>
                  <a:pt x="1226020" y="762884"/>
                </a:lnTo>
                <a:lnTo>
                  <a:pt x="1209159" y="760518"/>
                </a:lnTo>
                <a:lnTo>
                  <a:pt x="1192397" y="755686"/>
                </a:lnTo>
                <a:lnTo>
                  <a:pt x="1190030" y="753320"/>
                </a:lnTo>
                <a:lnTo>
                  <a:pt x="1192397" y="750953"/>
                </a:lnTo>
                <a:lnTo>
                  <a:pt x="1211624" y="743755"/>
                </a:lnTo>
                <a:lnTo>
                  <a:pt x="1230753" y="736557"/>
                </a:lnTo>
                <a:lnTo>
                  <a:pt x="1273941" y="729359"/>
                </a:lnTo>
                <a:lnTo>
                  <a:pt x="1295535" y="724528"/>
                </a:lnTo>
                <a:lnTo>
                  <a:pt x="1319594" y="724528"/>
                </a:lnTo>
                <a:lnTo>
                  <a:pt x="1321960" y="674142"/>
                </a:lnTo>
                <a:lnTo>
                  <a:pt x="1295535" y="681340"/>
                </a:lnTo>
                <a:lnTo>
                  <a:pt x="1271574" y="688538"/>
                </a:lnTo>
                <a:lnTo>
                  <a:pt x="1247614" y="693370"/>
                </a:lnTo>
                <a:lnTo>
                  <a:pt x="1221188" y="690905"/>
                </a:lnTo>
                <a:lnTo>
                  <a:pt x="1218822" y="688538"/>
                </a:lnTo>
                <a:lnTo>
                  <a:pt x="1216357" y="686172"/>
                </a:lnTo>
                <a:lnTo>
                  <a:pt x="1216357" y="683707"/>
                </a:lnTo>
                <a:lnTo>
                  <a:pt x="1218822" y="678974"/>
                </a:lnTo>
                <a:lnTo>
                  <a:pt x="1230753" y="671776"/>
                </a:lnTo>
                <a:lnTo>
                  <a:pt x="1245149" y="664578"/>
                </a:lnTo>
                <a:lnTo>
                  <a:pt x="1271574" y="652548"/>
                </a:lnTo>
                <a:lnTo>
                  <a:pt x="1319594" y="633321"/>
                </a:lnTo>
                <a:lnTo>
                  <a:pt x="1314762" y="594965"/>
                </a:lnTo>
                <a:lnTo>
                  <a:pt x="1298000" y="604529"/>
                </a:lnTo>
                <a:lnTo>
                  <a:pt x="1281139" y="611727"/>
                </a:lnTo>
                <a:lnTo>
                  <a:pt x="1252347" y="618925"/>
                </a:lnTo>
                <a:lnTo>
                  <a:pt x="1237951" y="621390"/>
                </a:lnTo>
                <a:lnTo>
                  <a:pt x="1223555" y="618925"/>
                </a:lnTo>
                <a:lnTo>
                  <a:pt x="1221188" y="616559"/>
                </a:lnTo>
                <a:lnTo>
                  <a:pt x="1221188" y="611727"/>
                </a:lnTo>
                <a:lnTo>
                  <a:pt x="1230753" y="604529"/>
                </a:lnTo>
                <a:lnTo>
                  <a:pt x="1242782" y="594965"/>
                </a:lnTo>
                <a:lnTo>
                  <a:pt x="1269208" y="580569"/>
                </a:lnTo>
                <a:lnTo>
                  <a:pt x="1288337" y="566173"/>
                </a:lnTo>
                <a:lnTo>
                  <a:pt x="1298000" y="561342"/>
                </a:lnTo>
                <a:lnTo>
                  <a:pt x="1307564" y="556609"/>
                </a:lnTo>
                <a:lnTo>
                  <a:pt x="1298000" y="515787"/>
                </a:lnTo>
                <a:lnTo>
                  <a:pt x="1285970" y="530183"/>
                </a:lnTo>
                <a:lnTo>
                  <a:pt x="1271574" y="542213"/>
                </a:lnTo>
                <a:lnTo>
                  <a:pt x="1262010" y="549411"/>
                </a:lnTo>
                <a:lnTo>
                  <a:pt x="1252347" y="556609"/>
                </a:lnTo>
                <a:lnTo>
                  <a:pt x="1240416" y="561342"/>
                </a:lnTo>
                <a:lnTo>
                  <a:pt x="1235584" y="561342"/>
                </a:lnTo>
                <a:lnTo>
                  <a:pt x="1230753" y="558975"/>
                </a:lnTo>
                <a:lnTo>
                  <a:pt x="1226020" y="554242"/>
                </a:lnTo>
                <a:lnTo>
                  <a:pt x="1226020" y="549411"/>
                </a:lnTo>
                <a:lnTo>
                  <a:pt x="1228386" y="544579"/>
                </a:lnTo>
                <a:lnTo>
                  <a:pt x="1230753" y="539846"/>
                </a:lnTo>
                <a:lnTo>
                  <a:pt x="1237951" y="530183"/>
                </a:lnTo>
                <a:lnTo>
                  <a:pt x="1245149" y="522985"/>
                </a:lnTo>
                <a:lnTo>
                  <a:pt x="1266743" y="503857"/>
                </a:lnTo>
                <a:lnTo>
                  <a:pt x="1276406" y="491827"/>
                </a:lnTo>
                <a:lnTo>
                  <a:pt x="1281139" y="489461"/>
                </a:lnTo>
                <a:lnTo>
                  <a:pt x="1288337" y="486996"/>
                </a:lnTo>
                <a:lnTo>
                  <a:pt x="1271574" y="446273"/>
                </a:lnTo>
                <a:lnTo>
                  <a:pt x="1264376" y="453471"/>
                </a:lnTo>
                <a:lnTo>
                  <a:pt x="1249980" y="463035"/>
                </a:lnTo>
                <a:lnTo>
                  <a:pt x="1237951" y="472600"/>
                </a:lnTo>
                <a:lnTo>
                  <a:pt x="1230753" y="477431"/>
                </a:lnTo>
                <a:lnTo>
                  <a:pt x="1226020" y="479798"/>
                </a:lnTo>
                <a:lnTo>
                  <a:pt x="1218822" y="477431"/>
                </a:lnTo>
                <a:lnTo>
                  <a:pt x="1216357" y="472600"/>
                </a:lnTo>
                <a:lnTo>
                  <a:pt x="1213990" y="467867"/>
                </a:lnTo>
                <a:lnTo>
                  <a:pt x="1213990" y="460669"/>
                </a:lnTo>
                <a:lnTo>
                  <a:pt x="1218822" y="451006"/>
                </a:lnTo>
                <a:lnTo>
                  <a:pt x="1226020" y="441441"/>
                </a:lnTo>
                <a:lnTo>
                  <a:pt x="1235584" y="431877"/>
                </a:lnTo>
                <a:lnTo>
                  <a:pt x="1245149" y="424679"/>
                </a:lnTo>
                <a:lnTo>
                  <a:pt x="1252347" y="422214"/>
                </a:lnTo>
                <a:lnTo>
                  <a:pt x="1259545" y="419848"/>
                </a:lnTo>
                <a:lnTo>
                  <a:pt x="1245149" y="393422"/>
                </a:lnTo>
                <a:lnTo>
                  <a:pt x="1235584" y="400620"/>
                </a:lnTo>
                <a:lnTo>
                  <a:pt x="1226020" y="403085"/>
                </a:lnTo>
                <a:lnTo>
                  <a:pt x="1216357" y="405452"/>
                </a:lnTo>
                <a:lnTo>
                  <a:pt x="1211624" y="403085"/>
                </a:lnTo>
                <a:lnTo>
                  <a:pt x="1206792" y="400620"/>
                </a:lnTo>
                <a:lnTo>
                  <a:pt x="1204426" y="391056"/>
                </a:lnTo>
                <a:lnTo>
                  <a:pt x="1204426" y="383858"/>
                </a:lnTo>
                <a:lnTo>
                  <a:pt x="1209159" y="379026"/>
                </a:lnTo>
                <a:lnTo>
                  <a:pt x="1216357" y="371828"/>
                </a:lnTo>
                <a:lnTo>
                  <a:pt x="1226020" y="362264"/>
                </a:lnTo>
                <a:lnTo>
                  <a:pt x="1211624" y="340670"/>
                </a:lnTo>
                <a:lnTo>
                  <a:pt x="1206792" y="345502"/>
                </a:lnTo>
                <a:lnTo>
                  <a:pt x="1197228" y="350235"/>
                </a:lnTo>
                <a:lnTo>
                  <a:pt x="1180367" y="350235"/>
                </a:lnTo>
                <a:lnTo>
                  <a:pt x="1175634" y="347868"/>
                </a:lnTo>
                <a:lnTo>
                  <a:pt x="1173169" y="343037"/>
                </a:lnTo>
                <a:lnTo>
                  <a:pt x="1175634" y="333472"/>
                </a:lnTo>
                <a:lnTo>
                  <a:pt x="1178001" y="326274"/>
                </a:lnTo>
                <a:lnTo>
                  <a:pt x="1190030" y="314245"/>
                </a:lnTo>
                <a:lnTo>
                  <a:pt x="1192397" y="309512"/>
                </a:lnTo>
                <a:lnTo>
                  <a:pt x="1173169" y="285453"/>
                </a:lnTo>
                <a:lnTo>
                  <a:pt x="1163605" y="290285"/>
                </a:lnTo>
                <a:lnTo>
                  <a:pt x="1154040" y="297482"/>
                </a:lnTo>
                <a:lnTo>
                  <a:pt x="1142011" y="297482"/>
                </a:lnTo>
                <a:lnTo>
                  <a:pt x="1139644" y="292651"/>
                </a:lnTo>
                <a:lnTo>
                  <a:pt x="1137179" y="285453"/>
                </a:lnTo>
                <a:lnTo>
                  <a:pt x="1142011" y="278255"/>
                </a:lnTo>
                <a:lnTo>
                  <a:pt x="1146842" y="271057"/>
                </a:lnTo>
                <a:lnTo>
                  <a:pt x="1156407" y="263859"/>
                </a:lnTo>
                <a:lnTo>
                  <a:pt x="1144377" y="249463"/>
                </a:lnTo>
                <a:lnTo>
                  <a:pt x="1137179" y="254295"/>
                </a:lnTo>
                <a:lnTo>
                  <a:pt x="1129981" y="259126"/>
                </a:lnTo>
                <a:lnTo>
                  <a:pt x="1120417" y="259126"/>
                </a:lnTo>
                <a:lnTo>
                  <a:pt x="1115586" y="256661"/>
                </a:lnTo>
                <a:lnTo>
                  <a:pt x="1110853" y="256661"/>
                </a:lnTo>
                <a:lnTo>
                  <a:pt x="1110853" y="251928"/>
                </a:lnTo>
                <a:lnTo>
                  <a:pt x="1113219" y="249463"/>
                </a:lnTo>
                <a:lnTo>
                  <a:pt x="1113219" y="242265"/>
                </a:lnTo>
                <a:lnTo>
                  <a:pt x="1120417" y="235067"/>
                </a:lnTo>
                <a:lnTo>
                  <a:pt x="1125248" y="230334"/>
                </a:lnTo>
                <a:lnTo>
                  <a:pt x="1098823" y="206276"/>
                </a:lnTo>
                <a:lnTo>
                  <a:pt x="1072398" y="184682"/>
                </a:lnTo>
                <a:lnTo>
                  <a:pt x="1046071" y="163088"/>
                </a:lnTo>
                <a:lnTo>
                  <a:pt x="1017279" y="141494"/>
                </a:lnTo>
                <a:lnTo>
                  <a:pt x="981289" y="119900"/>
                </a:lnTo>
                <a:lnTo>
                  <a:pt x="942834" y="100771"/>
                </a:lnTo>
                <a:lnTo>
                  <a:pt x="904478" y="81544"/>
                </a:lnTo>
                <a:lnTo>
                  <a:pt x="866122" y="64782"/>
                </a:lnTo>
                <a:lnTo>
                  <a:pt x="825300" y="50386"/>
                </a:lnTo>
                <a:lnTo>
                  <a:pt x="784479" y="40723"/>
                </a:lnTo>
                <a:lnTo>
                  <a:pt x="743756" y="33525"/>
                </a:lnTo>
                <a:lnTo>
                  <a:pt x="700569" y="33525"/>
                </a:lnTo>
                <a:lnTo>
                  <a:pt x="698202" y="35990"/>
                </a:lnTo>
                <a:lnTo>
                  <a:pt x="695737" y="38356"/>
                </a:lnTo>
                <a:lnTo>
                  <a:pt x="691004" y="40723"/>
                </a:lnTo>
                <a:lnTo>
                  <a:pt x="686173" y="38356"/>
                </a:lnTo>
                <a:lnTo>
                  <a:pt x="681341" y="33525"/>
                </a:lnTo>
                <a:close/>
                <a:moveTo>
                  <a:pt x="626223" y="0"/>
                </a:moveTo>
                <a:lnTo>
                  <a:pt x="647816" y="0"/>
                </a:lnTo>
                <a:lnTo>
                  <a:pt x="669410" y="4733"/>
                </a:lnTo>
                <a:lnTo>
                  <a:pt x="748588" y="4733"/>
                </a:lnTo>
                <a:lnTo>
                  <a:pt x="772548" y="9564"/>
                </a:lnTo>
                <a:lnTo>
                  <a:pt x="825300" y="19129"/>
                </a:lnTo>
                <a:lnTo>
                  <a:pt x="873320" y="33525"/>
                </a:lnTo>
                <a:lnTo>
                  <a:pt x="930904" y="55119"/>
                </a:lnTo>
                <a:lnTo>
                  <a:pt x="988487" y="83910"/>
                </a:lnTo>
                <a:lnTo>
                  <a:pt x="1046071" y="112702"/>
                </a:lnTo>
                <a:lnTo>
                  <a:pt x="1072398" y="129563"/>
                </a:lnTo>
                <a:lnTo>
                  <a:pt x="1096457" y="148692"/>
                </a:lnTo>
                <a:lnTo>
                  <a:pt x="1139644" y="184682"/>
                </a:lnTo>
                <a:lnTo>
                  <a:pt x="1180367" y="223136"/>
                </a:lnTo>
                <a:lnTo>
                  <a:pt x="1218822" y="266324"/>
                </a:lnTo>
                <a:lnTo>
                  <a:pt x="1252347" y="311878"/>
                </a:lnTo>
                <a:lnTo>
                  <a:pt x="1281139" y="362264"/>
                </a:lnTo>
                <a:lnTo>
                  <a:pt x="1307564" y="412650"/>
                </a:lnTo>
                <a:lnTo>
                  <a:pt x="1329158" y="465402"/>
                </a:lnTo>
                <a:lnTo>
                  <a:pt x="1345920" y="518252"/>
                </a:lnTo>
                <a:lnTo>
                  <a:pt x="1355583" y="573371"/>
                </a:lnTo>
                <a:lnTo>
                  <a:pt x="1362781" y="626123"/>
                </a:lnTo>
                <a:lnTo>
                  <a:pt x="1365148" y="681340"/>
                </a:lnTo>
                <a:lnTo>
                  <a:pt x="1362781" y="736557"/>
                </a:lnTo>
                <a:lnTo>
                  <a:pt x="1357950" y="789310"/>
                </a:lnTo>
                <a:lnTo>
                  <a:pt x="1348385" y="842062"/>
                </a:lnTo>
                <a:lnTo>
                  <a:pt x="1333990" y="892447"/>
                </a:lnTo>
                <a:lnTo>
                  <a:pt x="1314762" y="942833"/>
                </a:lnTo>
                <a:lnTo>
                  <a:pt x="1293168" y="990852"/>
                </a:lnTo>
                <a:lnTo>
                  <a:pt x="1266743" y="1036406"/>
                </a:lnTo>
                <a:lnTo>
                  <a:pt x="1235584" y="1079594"/>
                </a:lnTo>
                <a:lnTo>
                  <a:pt x="1201961" y="1122782"/>
                </a:lnTo>
                <a:lnTo>
                  <a:pt x="1165971" y="1161237"/>
                </a:lnTo>
                <a:lnTo>
                  <a:pt x="1125248" y="1194761"/>
                </a:lnTo>
                <a:lnTo>
                  <a:pt x="1079596" y="1226018"/>
                </a:lnTo>
                <a:lnTo>
                  <a:pt x="1031675" y="1254810"/>
                </a:lnTo>
                <a:lnTo>
                  <a:pt x="990854" y="1276404"/>
                </a:lnTo>
                <a:lnTo>
                  <a:pt x="947666" y="1293166"/>
                </a:lnTo>
                <a:lnTo>
                  <a:pt x="904478" y="1309928"/>
                </a:lnTo>
                <a:lnTo>
                  <a:pt x="858924" y="1321958"/>
                </a:lnTo>
                <a:lnTo>
                  <a:pt x="815736" y="1333987"/>
                </a:lnTo>
                <a:lnTo>
                  <a:pt x="770182" y="1341185"/>
                </a:lnTo>
                <a:lnTo>
                  <a:pt x="724529" y="1348383"/>
                </a:lnTo>
                <a:lnTo>
                  <a:pt x="676608" y="1350750"/>
                </a:lnTo>
                <a:lnTo>
                  <a:pt x="630955" y="1353116"/>
                </a:lnTo>
                <a:lnTo>
                  <a:pt x="585401" y="1350750"/>
                </a:lnTo>
                <a:lnTo>
                  <a:pt x="539847" y="1345918"/>
                </a:lnTo>
                <a:lnTo>
                  <a:pt x="494194" y="1338720"/>
                </a:lnTo>
                <a:lnTo>
                  <a:pt x="448640" y="1329156"/>
                </a:lnTo>
                <a:lnTo>
                  <a:pt x="405452" y="1317126"/>
                </a:lnTo>
                <a:lnTo>
                  <a:pt x="359898" y="1300364"/>
                </a:lnTo>
                <a:lnTo>
                  <a:pt x="319077" y="1283602"/>
                </a:lnTo>
                <a:lnTo>
                  <a:pt x="316710" y="1281137"/>
                </a:lnTo>
                <a:lnTo>
                  <a:pt x="309512" y="1281137"/>
                </a:lnTo>
                <a:lnTo>
                  <a:pt x="304681" y="1276404"/>
                </a:lnTo>
                <a:lnTo>
                  <a:pt x="271057" y="1257176"/>
                </a:lnTo>
                <a:lnTo>
                  <a:pt x="237532" y="1235583"/>
                </a:lnTo>
                <a:lnTo>
                  <a:pt x="208741" y="1211622"/>
                </a:lnTo>
                <a:lnTo>
                  <a:pt x="179949" y="1185197"/>
                </a:lnTo>
                <a:lnTo>
                  <a:pt x="153523" y="1156405"/>
                </a:lnTo>
                <a:lnTo>
                  <a:pt x="127098" y="1125247"/>
                </a:lnTo>
                <a:lnTo>
                  <a:pt x="105504" y="1093990"/>
                </a:lnTo>
                <a:lnTo>
                  <a:pt x="83910" y="1058000"/>
                </a:lnTo>
                <a:lnTo>
                  <a:pt x="67148" y="1024475"/>
                </a:lnTo>
                <a:lnTo>
                  <a:pt x="50385" y="988486"/>
                </a:lnTo>
                <a:lnTo>
                  <a:pt x="35990" y="950031"/>
                </a:lnTo>
                <a:lnTo>
                  <a:pt x="23960" y="911675"/>
                </a:lnTo>
                <a:lnTo>
                  <a:pt x="14396" y="873319"/>
                </a:lnTo>
                <a:lnTo>
                  <a:pt x="7198" y="834864"/>
                </a:lnTo>
                <a:lnTo>
                  <a:pt x="2366" y="796508"/>
                </a:lnTo>
                <a:lnTo>
                  <a:pt x="0" y="755686"/>
                </a:lnTo>
                <a:lnTo>
                  <a:pt x="0" y="714964"/>
                </a:lnTo>
                <a:lnTo>
                  <a:pt x="0" y="674142"/>
                </a:lnTo>
                <a:lnTo>
                  <a:pt x="4733" y="633321"/>
                </a:lnTo>
                <a:lnTo>
                  <a:pt x="9564" y="592598"/>
                </a:lnTo>
                <a:lnTo>
                  <a:pt x="16762" y="551777"/>
                </a:lnTo>
                <a:lnTo>
                  <a:pt x="28792" y="511055"/>
                </a:lnTo>
                <a:lnTo>
                  <a:pt x="40722" y="470233"/>
                </a:lnTo>
                <a:lnTo>
                  <a:pt x="55118" y="429412"/>
                </a:lnTo>
                <a:lnTo>
                  <a:pt x="71979" y="391056"/>
                </a:lnTo>
                <a:lnTo>
                  <a:pt x="88742" y="355066"/>
                </a:lnTo>
                <a:lnTo>
                  <a:pt x="110336" y="319076"/>
                </a:lnTo>
                <a:lnTo>
                  <a:pt x="134296" y="283087"/>
                </a:lnTo>
                <a:lnTo>
                  <a:pt x="158355" y="249463"/>
                </a:lnTo>
                <a:lnTo>
                  <a:pt x="184682" y="218305"/>
                </a:lnTo>
                <a:lnTo>
                  <a:pt x="213474" y="189513"/>
                </a:lnTo>
                <a:lnTo>
                  <a:pt x="244730" y="160721"/>
                </a:lnTo>
                <a:lnTo>
                  <a:pt x="273522" y="139128"/>
                </a:lnTo>
                <a:lnTo>
                  <a:pt x="302314" y="119900"/>
                </a:lnTo>
                <a:lnTo>
                  <a:pt x="333472" y="103138"/>
                </a:lnTo>
                <a:lnTo>
                  <a:pt x="364631" y="86375"/>
                </a:lnTo>
                <a:lnTo>
                  <a:pt x="427046" y="57584"/>
                </a:lnTo>
                <a:lnTo>
                  <a:pt x="494194" y="33525"/>
                </a:lnTo>
                <a:lnTo>
                  <a:pt x="532649" y="19129"/>
                </a:lnTo>
                <a:lnTo>
                  <a:pt x="578203" y="7198"/>
                </a:lnTo>
                <a:lnTo>
                  <a:pt x="602164" y="2366"/>
                </a:lnTo>
                <a:lnTo>
                  <a:pt x="626223" y="0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sz="3200" dirty="0">
                <a:solidFill>
                  <a:srgbClr val="701800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</a:p>
        </p:txBody>
      </p:sp>
      <p:sp>
        <p:nvSpPr>
          <p:cNvPr id="62" name="Google Shape;1152;p41">
            <a:extLst>
              <a:ext uri="{FF2B5EF4-FFF2-40B4-BE49-F238E27FC236}">
                <a16:creationId xmlns:a16="http://schemas.microsoft.com/office/drawing/2014/main" id="{9C55D131-683D-1E4D-82E1-1092F2F1AB2B}"/>
              </a:ext>
            </a:extLst>
          </p:cNvPr>
          <p:cNvSpPr/>
          <p:nvPr/>
        </p:nvSpPr>
        <p:spPr>
          <a:xfrm>
            <a:off x="567864" y="4027990"/>
            <a:ext cx="1875980" cy="1147106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AD02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ar-SA" sz="2800" dirty="0">
              <a:solidFill>
                <a:srgbClr val="026876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rgbClr val="AD020B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  <a:endParaRPr sz="2800" dirty="0">
              <a:solidFill>
                <a:srgbClr val="AD020B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4" name="Google Shape;1106;p41">
            <a:extLst>
              <a:ext uri="{FF2B5EF4-FFF2-40B4-BE49-F238E27FC236}">
                <a16:creationId xmlns:a16="http://schemas.microsoft.com/office/drawing/2014/main" id="{B27FD064-5CE7-9C01-CCDD-89B5BA9F605F}"/>
              </a:ext>
            </a:extLst>
          </p:cNvPr>
          <p:cNvSpPr/>
          <p:nvPr/>
        </p:nvSpPr>
        <p:spPr>
          <a:xfrm>
            <a:off x="5069934" y="203437"/>
            <a:ext cx="1274094" cy="1173950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rgbClr val="2BACC0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  <a:endParaRPr sz="2400" dirty="0">
              <a:solidFill>
                <a:srgbClr val="2BACC0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8" name="شكل حر: شكل 67">
            <a:extLst>
              <a:ext uri="{FF2B5EF4-FFF2-40B4-BE49-F238E27FC236}">
                <a16:creationId xmlns:a16="http://schemas.microsoft.com/office/drawing/2014/main" id="{662F652D-CDCB-DAF3-3359-6415B535714E}"/>
              </a:ext>
            </a:extLst>
          </p:cNvPr>
          <p:cNvSpPr/>
          <p:nvPr/>
        </p:nvSpPr>
        <p:spPr>
          <a:xfrm>
            <a:off x="4239278" y="5702693"/>
            <a:ext cx="1018522" cy="1009546"/>
          </a:xfrm>
          <a:custGeom>
            <a:avLst/>
            <a:gdLst>
              <a:gd name="connsiteX0" fmla="*/ 1194566 w 1470243"/>
              <a:gd name="connsiteY0" fmla="*/ 1287737 h 1383677"/>
              <a:gd name="connsiteX1" fmla="*/ 1201763 w 1470243"/>
              <a:gd name="connsiteY1" fmla="*/ 1287737 h 1383677"/>
              <a:gd name="connsiteX2" fmla="*/ 1202656 w 1470243"/>
              <a:gd name="connsiteY2" fmla="*/ 1288296 h 1383677"/>
              <a:gd name="connsiteX3" fmla="*/ 1187368 w 1470243"/>
              <a:gd name="connsiteY3" fmla="*/ 1300820 h 1383677"/>
              <a:gd name="connsiteX4" fmla="*/ 1187368 w 1470243"/>
              <a:gd name="connsiteY4" fmla="*/ 1297302 h 1383677"/>
              <a:gd name="connsiteX5" fmla="*/ 1189832 w 1470243"/>
              <a:gd name="connsiteY5" fmla="*/ 1290104 h 1383677"/>
              <a:gd name="connsiteX6" fmla="*/ 1942 w 1470243"/>
              <a:gd name="connsiteY6" fmla="*/ 716046 h 1383677"/>
              <a:gd name="connsiteX7" fmla="*/ 4634 w 1470243"/>
              <a:gd name="connsiteY7" fmla="*/ 716733 h 1383677"/>
              <a:gd name="connsiteX8" fmla="*/ 11832 w 1470243"/>
              <a:gd name="connsiteY8" fmla="*/ 721466 h 1383677"/>
              <a:gd name="connsiteX9" fmla="*/ 16564 w 1470243"/>
              <a:gd name="connsiteY9" fmla="*/ 728664 h 1383677"/>
              <a:gd name="connsiteX10" fmla="*/ 16564 w 1470243"/>
              <a:gd name="connsiteY10" fmla="*/ 735862 h 1383677"/>
              <a:gd name="connsiteX11" fmla="*/ 16564 w 1470243"/>
              <a:gd name="connsiteY11" fmla="*/ 745525 h 1383677"/>
              <a:gd name="connsiteX12" fmla="*/ 11832 w 1470243"/>
              <a:gd name="connsiteY12" fmla="*/ 752723 h 1383677"/>
              <a:gd name="connsiteX13" fmla="*/ 4634 w 1470243"/>
              <a:gd name="connsiteY13" fmla="*/ 757455 h 1383677"/>
              <a:gd name="connsiteX14" fmla="*/ 1529 w 1470243"/>
              <a:gd name="connsiteY14" fmla="*/ 758247 h 1383677"/>
              <a:gd name="connsiteX15" fmla="*/ 0 w 1470243"/>
              <a:gd name="connsiteY15" fmla="*/ 741849 h 1383677"/>
              <a:gd name="connsiteX16" fmla="*/ 1468088 w 1470243"/>
              <a:gd name="connsiteY16" fmla="*/ 551627 h 1383677"/>
              <a:gd name="connsiteX17" fmla="*/ 1470243 w 1470243"/>
              <a:gd name="connsiteY17" fmla="*/ 564670 h 1383677"/>
              <a:gd name="connsiteX18" fmla="*/ 1468088 w 1470243"/>
              <a:gd name="connsiteY18" fmla="*/ 558378 h 1383677"/>
              <a:gd name="connsiteX19" fmla="*/ 1468088 w 1470243"/>
              <a:gd name="connsiteY19" fmla="*/ 553546 h 1383677"/>
              <a:gd name="connsiteX20" fmla="*/ 278058 w 1470243"/>
              <a:gd name="connsiteY20" fmla="*/ 146379 h 1383677"/>
              <a:gd name="connsiteX21" fmla="*/ 278058 w 1470243"/>
              <a:gd name="connsiteY21" fmla="*/ 150461 h 1383677"/>
              <a:gd name="connsiteX22" fmla="*/ 275691 w 1470243"/>
              <a:gd name="connsiteY22" fmla="*/ 157659 h 1383677"/>
              <a:gd name="connsiteX23" fmla="*/ 270860 w 1470243"/>
              <a:gd name="connsiteY23" fmla="*/ 164857 h 1383677"/>
              <a:gd name="connsiteX24" fmla="*/ 263662 w 1470243"/>
              <a:gd name="connsiteY24" fmla="*/ 169689 h 1383677"/>
              <a:gd name="connsiteX25" fmla="*/ 258183 w 1470243"/>
              <a:gd name="connsiteY25" fmla="*/ 169689 h 1383677"/>
              <a:gd name="connsiteX26" fmla="*/ 1212715 w 1470243"/>
              <a:gd name="connsiteY26" fmla="*/ 140034 h 1383677"/>
              <a:gd name="connsiteX27" fmla="*/ 1242060 w 1470243"/>
              <a:gd name="connsiteY27" fmla="*/ 162729 h 1383677"/>
              <a:gd name="connsiteX28" fmla="*/ 1243380 w 1470243"/>
              <a:gd name="connsiteY28" fmla="*/ 164112 h 1383677"/>
              <a:gd name="connsiteX29" fmla="*/ 1235387 w 1470243"/>
              <a:gd name="connsiteY29" fmla="*/ 167322 h 1383677"/>
              <a:gd name="connsiteX30" fmla="*/ 1225822 w 1470243"/>
              <a:gd name="connsiteY30" fmla="*/ 167322 h 1383677"/>
              <a:gd name="connsiteX31" fmla="*/ 1216159 w 1470243"/>
              <a:gd name="connsiteY31" fmla="*/ 162491 h 1383677"/>
              <a:gd name="connsiteX32" fmla="*/ 1211426 w 1470243"/>
              <a:gd name="connsiteY32" fmla="*/ 155293 h 1383677"/>
              <a:gd name="connsiteX33" fmla="*/ 1208961 w 1470243"/>
              <a:gd name="connsiteY33" fmla="*/ 150461 h 1383677"/>
              <a:gd name="connsiteX34" fmla="*/ 1211426 w 1470243"/>
              <a:gd name="connsiteY34" fmla="*/ 143263 h 1383677"/>
              <a:gd name="connsiteX35" fmla="*/ 753123 w 1470243"/>
              <a:gd name="connsiteY35" fmla="*/ 64086 h 1383677"/>
              <a:gd name="connsiteX36" fmla="*/ 717133 w 1470243"/>
              <a:gd name="connsiteY36" fmla="*/ 68917 h 1383677"/>
              <a:gd name="connsiteX37" fmla="*/ 681144 w 1470243"/>
              <a:gd name="connsiteY37" fmla="*/ 78482 h 1383677"/>
              <a:gd name="connsiteX38" fmla="*/ 673946 w 1470243"/>
              <a:gd name="connsiteY38" fmla="*/ 78482 h 1383677"/>
              <a:gd name="connsiteX39" fmla="*/ 669213 w 1470243"/>
              <a:gd name="connsiteY39" fmla="*/ 76115 h 1383677"/>
              <a:gd name="connsiteX40" fmla="*/ 666748 w 1470243"/>
              <a:gd name="connsiteY40" fmla="*/ 71284 h 1383677"/>
              <a:gd name="connsiteX41" fmla="*/ 664381 w 1470243"/>
              <a:gd name="connsiteY41" fmla="*/ 66551 h 1383677"/>
              <a:gd name="connsiteX42" fmla="*/ 637956 w 1470243"/>
              <a:gd name="connsiteY42" fmla="*/ 73749 h 1383677"/>
              <a:gd name="connsiteX43" fmla="*/ 580372 w 1470243"/>
              <a:gd name="connsiteY43" fmla="*/ 90511 h 1383677"/>
              <a:gd name="connsiteX44" fmla="*/ 525253 w 1470243"/>
              <a:gd name="connsiteY44" fmla="*/ 114471 h 1383677"/>
              <a:gd name="connsiteX45" fmla="*/ 458007 w 1470243"/>
              <a:gd name="connsiteY45" fmla="*/ 143263 h 1383677"/>
              <a:gd name="connsiteX46" fmla="*/ 426848 w 1470243"/>
              <a:gd name="connsiteY46" fmla="*/ 157659 h 1383677"/>
              <a:gd name="connsiteX47" fmla="*/ 398057 w 1470243"/>
              <a:gd name="connsiteY47" fmla="*/ 176886 h 1383677"/>
              <a:gd name="connsiteX48" fmla="*/ 369265 w 1470243"/>
              <a:gd name="connsiteY48" fmla="*/ 193649 h 1383677"/>
              <a:gd name="connsiteX49" fmla="*/ 340473 w 1470243"/>
              <a:gd name="connsiteY49" fmla="*/ 215243 h 1383677"/>
              <a:gd name="connsiteX50" fmla="*/ 314047 w 1470243"/>
              <a:gd name="connsiteY50" fmla="*/ 239302 h 1383677"/>
              <a:gd name="connsiteX51" fmla="*/ 290087 w 1470243"/>
              <a:gd name="connsiteY51" fmla="*/ 265628 h 1383677"/>
              <a:gd name="connsiteX52" fmla="*/ 266127 w 1470243"/>
              <a:gd name="connsiteY52" fmla="*/ 294420 h 1383677"/>
              <a:gd name="connsiteX53" fmla="*/ 242068 w 1470243"/>
              <a:gd name="connsiteY53" fmla="*/ 325677 h 1383677"/>
              <a:gd name="connsiteX54" fmla="*/ 220474 w 1470243"/>
              <a:gd name="connsiteY54" fmla="*/ 356835 h 1383677"/>
              <a:gd name="connsiteX55" fmla="*/ 201345 w 1470243"/>
              <a:gd name="connsiteY55" fmla="*/ 390459 h 1383677"/>
              <a:gd name="connsiteX56" fmla="*/ 184484 w 1470243"/>
              <a:gd name="connsiteY56" fmla="*/ 423983 h 1383677"/>
              <a:gd name="connsiteX57" fmla="*/ 167722 w 1470243"/>
              <a:gd name="connsiteY57" fmla="*/ 457607 h 1383677"/>
              <a:gd name="connsiteX58" fmla="*/ 153326 w 1470243"/>
              <a:gd name="connsiteY58" fmla="*/ 491230 h 1383677"/>
              <a:gd name="connsiteX59" fmla="*/ 141296 w 1470243"/>
              <a:gd name="connsiteY59" fmla="*/ 527220 h 1383677"/>
              <a:gd name="connsiteX60" fmla="*/ 131732 w 1470243"/>
              <a:gd name="connsiteY60" fmla="*/ 565576 h 1383677"/>
              <a:gd name="connsiteX61" fmla="*/ 122167 w 1470243"/>
              <a:gd name="connsiteY61" fmla="*/ 601566 h 1383677"/>
              <a:gd name="connsiteX62" fmla="*/ 117336 w 1470243"/>
              <a:gd name="connsiteY62" fmla="*/ 637555 h 1383677"/>
              <a:gd name="connsiteX63" fmla="*/ 112504 w 1470243"/>
              <a:gd name="connsiteY63" fmla="*/ 675912 h 1383677"/>
              <a:gd name="connsiteX64" fmla="*/ 110138 w 1470243"/>
              <a:gd name="connsiteY64" fmla="*/ 714268 h 1383677"/>
              <a:gd name="connsiteX65" fmla="*/ 107772 w 1470243"/>
              <a:gd name="connsiteY65" fmla="*/ 752723 h 1383677"/>
              <a:gd name="connsiteX66" fmla="*/ 110138 w 1470243"/>
              <a:gd name="connsiteY66" fmla="*/ 788712 h 1383677"/>
              <a:gd name="connsiteX67" fmla="*/ 114970 w 1470243"/>
              <a:gd name="connsiteY67" fmla="*/ 827069 h 1383677"/>
              <a:gd name="connsiteX68" fmla="*/ 119702 w 1470243"/>
              <a:gd name="connsiteY68" fmla="*/ 872623 h 1383677"/>
              <a:gd name="connsiteX69" fmla="*/ 131732 w 1470243"/>
              <a:gd name="connsiteY69" fmla="*/ 915810 h 1383677"/>
              <a:gd name="connsiteX70" fmla="*/ 143761 w 1470243"/>
              <a:gd name="connsiteY70" fmla="*/ 958998 h 1383677"/>
              <a:gd name="connsiteX71" fmla="*/ 158157 w 1470243"/>
              <a:gd name="connsiteY71" fmla="*/ 1002186 h 1383677"/>
              <a:gd name="connsiteX72" fmla="*/ 177286 w 1470243"/>
              <a:gd name="connsiteY72" fmla="*/ 1043007 h 1383677"/>
              <a:gd name="connsiteX73" fmla="*/ 198880 w 1470243"/>
              <a:gd name="connsiteY73" fmla="*/ 1081363 h 1383677"/>
              <a:gd name="connsiteX74" fmla="*/ 222939 w 1470243"/>
              <a:gd name="connsiteY74" fmla="*/ 1119818 h 1383677"/>
              <a:gd name="connsiteX75" fmla="*/ 251731 w 1470243"/>
              <a:gd name="connsiteY75" fmla="*/ 1155808 h 1383677"/>
              <a:gd name="connsiteX76" fmla="*/ 278058 w 1470243"/>
              <a:gd name="connsiteY76" fmla="*/ 1186966 h 1383677"/>
              <a:gd name="connsiteX77" fmla="*/ 309314 w 1470243"/>
              <a:gd name="connsiteY77" fmla="*/ 1213391 h 1383677"/>
              <a:gd name="connsiteX78" fmla="*/ 342839 w 1470243"/>
              <a:gd name="connsiteY78" fmla="*/ 1237352 h 1383677"/>
              <a:gd name="connsiteX79" fmla="*/ 376463 w 1470243"/>
              <a:gd name="connsiteY79" fmla="*/ 1258946 h 1383677"/>
              <a:gd name="connsiteX80" fmla="*/ 378829 w 1470243"/>
              <a:gd name="connsiteY80" fmla="*/ 1251748 h 1383677"/>
              <a:gd name="connsiteX81" fmla="*/ 383661 w 1470243"/>
              <a:gd name="connsiteY81" fmla="*/ 1244550 h 1383677"/>
              <a:gd name="connsiteX82" fmla="*/ 386027 w 1470243"/>
              <a:gd name="connsiteY82" fmla="*/ 1244550 h 1383677"/>
              <a:gd name="connsiteX83" fmla="*/ 395690 w 1470243"/>
              <a:gd name="connsiteY83" fmla="*/ 1254114 h 1383677"/>
              <a:gd name="connsiteX84" fmla="*/ 402888 w 1470243"/>
              <a:gd name="connsiteY84" fmla="*/ 1268510 h 1383677"/>
              <a:gd name="connsiteX85" fmla="*/ 402888 w 1470243"/>
              <a:gd name="connsiteY85" fmla="*/ 1273341 h 1383677"/>
              <a:gd name="connsiteX86" fmla="*/ 450809 w 1470243"/>
              <a:gd name="connsiteY86" fmla="*/ 1294935 h 1383677"/>
              <a:gd name="connsiteX87" fmla="*/ 448442 w 1470243"/>
              <a:gd name="connsiteY87" fmla="*/ 1282906 h 1383677"/>
              <a:gd name="connsiteX88" fmla="*/ 448442 w 1470243"/>
              <a:gd name="connsiteY88" fmla="*/ 1268510 h 1383677"/>
              <a:gd name="connsiteX89" fmla="*/ 450809 w 1470243"/>
              <a:gd name="connsiteY89" fmla="*/ 1256579 h 1383677"/>
              <a:gd name="connsiteX90" fmla="*/ 453274 w 1470243"/>
              <a:gd name="connsiteY90" fmla="*/ 1244550 h 1383677"/>
              <a:gd name="connsiteX91" fmla="*/ 455640 w 1470243"/>
              <a:gd name="connsiteY91" fmla="*/ 1244550 h 1383677"/>
              <a:gd name="connsiteX92" fmla="*/ 458007 w 1470243"/>
              <a:gd name="connsiteY92" fmla="*/ 1258946 h 1383677"/>
              <a:gd name="connsiteX93" fmla="*/ 462838 w 1470243"/>
              <a:gd name="connsiteY93" fmla="*/ 1270975 h 1383677"/>
              <a:gd name="connsiteX94" fmla="*/ 470036 w 1470243"/>
              <a:gd name="connsiteY94" fmla="*/ 1285371 h 1383677"/>
              <a:gd name="connsiteX95" fmla="*/ 474868 w 1470243"/>
              <a:gd name="connsiteY95" fmla="*/ 1297302 h 1383677"/>
              <a:gd name="connsiteX96" fmla="*/ 479601 w 1470243"/>
              <a:gd name="connsiteY96" fmla="*/ 1304500 h 1383677"/>
              <a:gd name="connsiteX97" fmla="*/ 520422 w 1470243"/>
              <a:gd name="connsiteY97" fmla="*/ 1316529 h 1383677"/>
              <a:gd name="connsiteX98" fmla="*/ 513224 w 1470243"/>
              <a:gd name="connsiteY98" fmla="*/ 1294935 h 1383677"/>
              <a:gd name="connsiteX99" fmla="*/ 510858 w 1470243"/>
              <a:gd name="connsiteY99" fmla="*/ 1282906 h 1383677"/>
              <a:gd name="connsiteX100" fmla="*/ 508392 w 1470243"/>
              <a:gd name="connsiteY100" fmla="*/ 1268510 h 1383677"/>
              <a:gd name="connsiteX101" fmla="*/ 508392 w 1470243"/>
              <a:gd name="connsiteY101" fmla="*/ 1254114 h 1383677"/>
              <a:gd name="connsiteX102" fmla="*/ 510858 w 1470243"/>
              <a:gd name="connsiteY102" fmla="*/ 1249381 h 1383677"/>
              <a:gd name="connsiteX103" fmla="*/ 513224 w 1470243"/>
              <a:gd name="connsiteY103" fmla="*/ 1244550 h 1383677"/>
              <a:gd name="connsiteX104" fmla="*/ 518055 w 1470243"/>
              <a:gd name="connsiteY104" fmla="*/ 1244550 h 1383677"/>
              <a:gd name="connsiteX105" fmla="*/ 522788 w 1470243"/>
              <a:gd name="connsiteY105" fmla="*/ 1246916 h 1383677"/>
              <a:gd name="connsiteX106" fmla="*/ 529986 w 1470243"/>
              <a:gd name="connsiteY106" fmla="*/ 1254114 h 1383677"/>
              <a:gd name="connsiteX107" fmla="*/ 537184 w 1470243"/>
              <a:gd name="connsiteY107" fmla="*/ 1273341 h 1383677"/>
              <a:gd name="connsiteX108" fmla="*/ 544382 w 1470243"/>
              <a:gd name="connsiteY108" fmla="*/ 1299767 h 1383677"/>
              <a:gd name="connsiteX109" fmla="*/ 551580 w 1470243"/>
              <a:gd name="connsiteY109" fmla="*/ 1311698 h 1383677"/>
              <a:gd name="connsiteX110" fmla="*/ 561243 w 1470243"/>
              <a:gd name="connsiteY110" fmla="*/ 1321361 h 1383677"/>
              <a:gd name="connsiteX111" fmla="*/ 563610 w 1470243"/>
              <a:gd name="connsiteY111" fmla="*/ 1326094 h 1383677"/>
              <a:gd name="connsiteX112" fmla="*/ 570808 w 1470243"/>
              <a:gd name="connsiteY112" fmla="*/ 1326094 h 1383677"/>
              <a:gd name="connsiteX113" fmla="*/ 626025 w 1470243"/>
              <a:gd name="connsiteY113" fmla="*/ 1333292 h 1383677"/>
              <a:gd name="connsiteX114" fmla="*/ 606798 w 1470243"/>
              <a:gd name="connsiteY114" fmla="*/ 1299767 h 1383677"/>
              <a:gd name="connsiteX115" fmla="*/ 601966 w 1470243"/>
              <a:gd name="connsiteY115" fmla="*/ 1287737 h 1383677"/>
              <a:gd name="connsiteX116" fmla="*/ 599600 w 1470243"/>
              <a:gd name="connsiteY116" fmla="*/ 1275708 h 1383677"/>
              <a:gd name="connsiteX117" fmla="*/ 597233 w 1470243"/>
              <a:gd name="connsiteY117" fmla="*/ 1263777 h 1383677"/>
              <a:gd name="connsiteX118" fmla="*/ 597233 w 1470243"/>
              <a:gd name="connsiteY118" fmla="*/ 1251748 h 1383677"/>
              <a:gd name="connsiteX119" fmla="*/ 599600 w 1470243"/>
              <a:gd name="connsiteY119" fmla="*/ 1249381 h 1383677"/>
              <a:gd name="connsiteX120" fmla="*/ 604431 w 1470243"/>
              <a:gd name="connsiteY120" fmla="*/ 1249381 h 1383677"/>
              <a:gd name="connsiteX121" fmla="*/ 613995 w 1470243"/>
              <a:gd name="connsiteY121" fmla="*/ 1258946 h 1383677"/>
              <a:gd name="connsiteX122" fmla="*/ 623560 w 1470243"/>
              <a:gd name="connsiteY122" fmla="*/ 1270975 h 1383677"/>
              <a:gd name="connsiteX123" fmla="*/ 640421 w 1470243"/>
              <a:gd name="connsiteY123" fmla="*/ 1294935 h 1383677"/>
              <a:gd name="connsiteX124" fmla="*/ 657183 w 1470243"/>
              <a:gd name="connsiteY124" fmla="*/ 1314163 h 1383677"/>
              <a:gd name="connsiteX125" fmla="*/ 662015 w 1470243"/>
              <a:gd name="connsiteY125" fmla="*/ 1323727 h 1383677"/>
              <a:gd name="connsiteX126" fmla="*/ 669213 w 1470243"/>
              <a:gd name="connsiteY126" fmla="*/ 1335757 h 1383677"/>
              <a:gd name="connsiteX127" fmla="*/ 731529 w 1470243"/>
              <a:gd name="connsiteY127" fmla="*/ 1335757 h 1383677"/>
              <a:gd name="connsiteX128" fmla="*/ 712400 w 1470243"/>
              <a:gd name="connsiteY128" fmla="*/ 1318896 h 1383677"/>
              <a:gd name="connsiteX129" fmla="*/ 698005 w 1470243"/>
              <a:gd name="connsiteY129" fmla="*/ 1297302 h 1383677"/>
              <a:gd name="connsiteX130" fmla="*/ 690807 w 1470243"/>
              <a:gd name="connsiteY130" fmla="*/ 1287737 h 1383677"/>
              <a:gd name="connsiteX131" fmla="*/ 685975 w 1470243"/>
              <a:gd name="connsiteY131" fmla="*/ 1275708 h 1383677"/>
              <a:gd name="connsiteX132" fmla="*/ 681144 w 1470243"/>
              <a:gd name="connsiteY132" fmla="*/ 1263777 h 1383677"/>
              <a:gd name="connsiteX133" fmla="*/ 678777 w 1470243"/>
              <a:gd name="connsiteY133" fmla="*/ 1251748 h 1383677"/>
              <a:gd name="connsiteX134" fmla="*/ 681144 w 1470243"/>
              <a:gd name="connsiteY134" fmla="*/ 1249381 h 1383677"/>
              <a:gd name="connsiteX135" fmla="*/ 683609 w 1470243"/>
              <a:gd name="connsiteY135" fmla="*/ 1249381 h 1383677"/>
              <a:gd name="connsiteX136" fmla="*/ 705202 w 1470243"/>
              <a:gd name="connsiteY136" fmla="*/ 1266144 h 1383677"/>
              <a:gd name="connsiteX137" fmla="*/ 726796 w 1470243"/>
              <a:gd name="connsiteY137" fmla="*/ 1282906 h 1383677"/>
              <a:gd name="connsiteX138" fmla="*/ 745925 w 1470243"/>
              <a:gd name="connsiteY138" fmla="*/ 1302133 h 1383677"/>
              <a:gd name="connsiteX139" fmla="*/ 762786 w 1470243"/>
              <a:gd name="connsiteY139" fmla="*/ 1321361 h 1383677"/>
              <a:gd name="connsiteX140" fmla="*/ 767519 w 1470243"/>
              <a:gd name="connsiteY140" fmla="*/ 1328559 h 1383677"/>
              <a:gd name="connsiteX141" fmla="*/ 767519 w 1470243"/>
              <a:gd name="connsiteY141" fmla="*/ 1335757 h 1383677"/>
              <a:gd name="connsiteX142" fmla="*/ 805974 w 1470243"/>
              <a:gd name="connsiteY142" fmla="*/ 1330925 h 1383677"/>
              <a:gd name="connsiteX143" fmla="*/ 841964 w 1470243"/>
              <a:gd name="connsiteY143" fmla="*/ 1326094 h 1383677"/>
              <a:gd name="connsiteX144" fmla="*/ 805974 w 1470243"/>
              <a:gd name="connsiteY144" fmla="*/ 1287737 h 1383677"/>
              <a:gd name="connsiteX145" fmla="*/ 784380 w 1470243"/>
              <a:gd name="connsiteY145" fmla="*/ 1266144 h 1383677"/>
              <a:gd name="connsiteX146" fmla="*/ 777182 w 1470243"/>
              <a:gd name="connsiteY146" fmla="*/ 1254114 h 1383677"/>
              <a:gd name="connsiteX147" fmla="*/ 772351 w 1470243"/>
              <a:gd name="connsiteY147" fmla="*/ 1239718 h 1383677"/>
              <a:gd name="connsiteX148" fmla="*/ 772351 w 1470243"/>
              <a:gd name="connsiteY148" fmla="*/ 1237352 h 1383677"/>
              <a:gd name="connsiteX149" fmla="*/ 781915 w 1470243"/>
              <a:gd name="connsiteY149" fmla="*/ 1237352 h 1383677"/>
              <a:gd name="connsiteX150" fmla="*/ 789113 w 1470243"/>
              <a:gd name="connsiteY150" fmla="*/ 1239718 h 1383677"/>
              <a:gd name="connsiteX151" fmla="*/ 803509 w 1470243"/>
              <a:gd name="connsiteY151" fmla="*/ 1246916 h 1383677"/>
              <a:gd name="connsiteX152" fmla="*/ 815538 w 1470243"/>
              <a:gd name="connsiteY152" fmla="*/ 1256579 h 1383677"/>
              <a:gd name="connsiteX153" fmla="*/ 827568 w 1470243"/>
              <a:gd name="connsiteY153" fmla="*/ 1266144 h 1383677"/>
              <a:gd name="connsiteX154" fmla="*/ 853895 w 1470243"/>
              <a:gd name="connsiteY154" fmla="*/ 1292569 h 1383677"/>
              <a:gd name="connsiteX155" fmla="*/ 877855 w 1470243"/>
              <a:gd name="connsiteY155" fmla="*/ 1318896 h 1383677"/>
              <a:gd name="connsiteX156" fmla="*/ 880320 w 1470243"/>
              <a:gd name="connsiteY156" fmla="*/ 1318896 h 1383677"/>
              <a:gd name="connsiteX157" fmla="*/ 928241 w 1470243"/>
              <a:gd name="connsiteY157" fmla="*/ 1309331 h 1383677"/>
              <a:gd name="connsiteX158" fmla="*/ 906647 w 1470243"/>
              <a:gd name="connsiteY158" fmla="*/ 1292569 h 1383677"/>
              <a:gd name="connsiteX159" fmla="*/ 887518 w 1470243"/>
              <a:gd name="connsiteY159" fmla="*/ 1273341 h 1383677"/>
              <a:gd name="connsiteX160" fmla="*/ 877855 w 1470243"/>
              <a:gd name="connsiteY160" fmla="*/ 1261312 h 1383677"/>
              <a:gd name="connsiteX161" fmla="*/ 868291 w 1470243"/>
              <a:gd name="connsiteY161" fmla="*/ 1246916 h 1383677"/>
              <a:gd name="connsiteX162" fmla="*/ 861093 w 1470243"/>
              <a:gd name="connsiteY162" fmla="*/ 1232520 h 1383677"/>
              <a:gd name="connsiteX163" fmla="*/ 858726 w 1470243"/>
              <a:gd name="connsiteY163" fmla="*/ 1225322 h 1383677"/>
              <a:gd name="connsiteX164" fmla="*/ 858726 w 1470243"/>
              <a:gd name="connsiteY164" fmla="*/ 1218124 h 1383677"/>
              <a:gd name="connsiteX165" fmla="*/ 861093 w 1470243"/>
              <a:gd name="connsiteY165" fmla="*/ 1215758 h 1383677"/>
              <a:gd name="connsiteX166" fmla="*/ 863459 w 1470243"/>
              <a:gd name="connsiteY166" fmla="*/ 1215758 h 1383677"/>
              <a:gd name="connsiteX167" fmla="*/ 880320 w 1470243"/>
              <a:gd name="connsiteY167" fmla="*/ 1225322 h 1383677"/>
              <a:gd name="connsiteX168" fmla="*/ 894716 w 1470243"/>
              <a:gd name="connsiteY168" fmla="*/ 1237352 h 1383677"/>
              <a:gd name="connsiteX169" fmla="*/ 921043 w 1470243"/>
              <a:gd name="connsiteY169" fmla="*/ 1261312 h 1383677"/>
              <a:gd name="connsiteX170" fmla="*/ 966696 w 1470243"/>
              <a:gd name="connsiteY170" fmla="*/ 1297302 h 1383677"/>
              <a:gd name="connsiteX171" fmla="*/ 1026646 w 1470243"/>
              <a:gd name="connsiteY171" fmla="*/ 1275708 h 1383677"/>
              <a:gd name="connsiteX172" fmla="*/ 1002686 w 1470243"/>
              <a:gd name="connsiteY172" fmla="*/ 1258946 h 1383677"/>
              <a:gd name="connsiteX173" fmla="*/ 985824 w 1470243"/>
              <a:gd name="connsiteY173" fmla="*/ 1242183 h 1383677"/>
              <a:gd name="connsiteX174" fmla="*/ 969062 w 1470243"/>
              <a:gd name="connsiteY174" fmla="*/ 1222956 h 1383677"/>
              <a:gd name="connsiteX175" fmla="*/ 954666 w 1470243"/>
              <a:gd name="connsiteY175" fmla="*/ 1203728 h 1383677"/>
              <a:gd name="connsiteX176" fmla="*/ 945102 w 1470243"/>
              <a:gd name="connsiteY176" fmla="*/ 1182135 h 1383677"/>
              <a:gd name="connsiteX177" fmla="*/ 947468 w 1470243"/>
              <a:gd name="connsiteY177" fmla="*/ 1177402 h 1383677"/>
              <a:gd name="connsiteX178" fmla="*/ 952300 w 1470243"/>
              <a:gd name="connsiteY178" fmla="*/ 1174937 h 1383677"/>
              <a:gd name="connsiteX179" fmla="*/ 969062 w 1470243"/>
              <a:gd name="connsiteY179" fmla="*/ 1184600 h 1383677"/>
              <a:gd name="connsiteX180" fmla="*/ 983458 w 1470243"/>
              <a:gd name="connsiteY180" fmla="*/ 1196530 h 1383677"/>
              <a:gd name="connsiteX181" fmla="*/ 1012250 w 1470243"/>
              <a:gd name="connsiteY181" fmla="*/ 1220589 h 1383677"/>
              <a:gd name="connsiteX182" fmla="*/ 1031477 w 1470243"/>
              <a:gd name="connsiteY182" fmla="*/ 1237352 h 1383677"/>
              <a:gd name="connsiteX183" fmla="*/ 1041042 w 1470243"/>
              <a:gd name="connsiteY183" fmla="*/ 1244550 h 1383677"/>
              <a:gd name="connsiteX184" fmla="*/ 1050606 w 1470243"/>
              <a:gd name="connsiteY184" fmla="*/ 1249381 h 1383677"/>
              <a:gd name="connsiteX185" fmla="*/ 1069834 w 1470243"/>
              <a:gd name="connsiteY185" fmla="*/ 1256579 h 1383677"/>
              <a:gd name="connsiteX186" fmla="*/ 1105823 w 1470243"/>
              <a:gd name="connsiteY186" fmla="*/ 1237352 h 1383677"/>
              <a:gd name="connsiteX187" fmla="*/ 1093794 w 1470243"/>
              <a:gd name="connsiteY187" fmla="*/ 1230154 h 1383677"/>
              <a:gd name="connsiteX188" fmla="*/ 1084230 w 1470243"/>
              <a:gd name="connsiteY188" fmla="*/ 1220589 h 1383677"/>
              <a:gd name="connsiteX189" fmla="*/ 1055438 w 1470243"/>
              <a:gd name="connsiteY189" fmla="*/ 1191798 h 1383677"/>
              <a:gd name="connsiteX190" fmla="*/ 1041042 w 1470243"/>
              <a:gd name="connsiteY190" fmla="*/ 1177402 h 1383677"/>
              <a:gd name="connsiteX191" fmla="*/ 1031477 w 1470243"/>
              <a:gd name="connsiteY191" fmla="*/ 1160541 h 1383677"/>
              <a:gd name="connsiteX192" fmla="*/ 1031477 w 1470243"/>
              <a:gd name="connsiteY192" fmla="*/ 1155808 h 1383677"/>
              <a:gd name="connsiteX193" fmla="*/ 1033844 w 1470243"/>
              <a:gd name="connsiteY193" fmla="*/ 1153343 h 1383677"/>
              <a:gd name="connsiteX194" fmla="*/ 1053071 w 1470243"/>
              <a:gd name="connsiteY194" fmla="*/ 1153343 h 1383677"/>
              <a:gd name="connsiteX195" fmla="*/ 1060269 w 1470243"/>
              <a:gd name="connsiteY195" fmla="*/ 1158174 h 1383677"/>
              <a:gd name="connsiteX196" fmla="*/ 1069834 w 1470243"/>
              <a:gd name="connsiteY196" fmla="*/ 1163006 h 1383677"/>
              <a:gd name="connsiteX197" fmla="*/ 1086596 w 1470243"/>
              <a:gd name="connsiteY197" fmla="*/ 1174937 h 1383677"/>
              <a:gd name="connsiteX198" fmla="*/ 1100992 w 1470243"/>
              <a:gd name="connsiteY198" fmla="*/ 1186966 h 1383677"/>
              <a:gd name="connsiteX199" fmla="*/ 1117853 w 1470243"/>
              <a:gd name="connsiteY199" fmla="*/ 1201362 h 1383677"/>
              <a:gd name="connsiteX200" fmla="*/ 1127417 w 1470243"/>
              <a:gd name="connsiteY200" fmla="*/ 1208560 h 1383677"/>
              <a:gd name="connsiteX201" fmla="*/ 1139447 w 1470243"/>
              <a:gd name="connsiteY201" fmla="*/ 1210926 h 1383677"/>
              <a:gd name="connsiteX202" fmla="*/ 1146645 w 1470243"/>
              <a:gd name="connsiteY202" fmla="*/ 1210926 h 1383677"/>
              <a:gd name="connsiteX203" fmla="*/ 1175437 w 1470243"/>
              <a:gd name="connsiteY203" fmla="*/ 1189332 h 1383677"/>
              <a:gd name="connsiteX204" fmla="*/ 1201763 w 1470243"/>
              <a:gd name="connsiteY204" fmla="*/ 1167739 h 1383677"/>
              <a:gd name="connsiteX205" fmla="*/ 1189832 w 1470243"/>
              <a:gd name="connsiteY205" fmla="*/ 1165372 h 1383677"/>
              <a:gd name="connsiteX206" fmla="*/ 1177803 w 1470243"/>
              <a:gd name="connsiteY206" fmla="*/ 1160541 h 1383677"/>
              <a:gd name="connsiteX207" fmla="*/ 1158576 w 1470243"/>
              <a:gd name="connsiteY207" fmla="*/ 1150976 h 1383677"/>
              <a:gd name="connsiteX208" fmla="*/ 1141813 w 1470243"/>
              <a:gd name="connsiteY208" fmla="*/ 1143778 h 1383677"/>
              <a:gd name="connsiteX209" fmla="*/ 1125051 w 1470243"/>
              <a:gd name="connsiteY209" fmla="*/ 1131749 h 1383677"/>
              <a:gd name="connsiteX210" fmla="*/ 1110655 w 1470243"/>
              <a:gd name="connsiteY210" fmla="*/ 1117353 h 1383677"/>
              <a:gd name="connsiteX211" fmla="*/ 1103457 w 1470243"/>
              <a:gd name="connsiteY211" fmla="*/ 1107789 h 1383677"/>
              <a:gd name="connsiteX212" fmla="*/ 1100992 w 1470243"/>
              <a:gd name="connsiteY212" fmla="*/ 1100591 h 1383677"/>
              <a:gd name="connsiteX213" fmla="*/ 1103457 w 1470243"/>
              <a:gd name="connsiteY213" fmla="*/ 1095759 h 1383677"/>
              <a:gd name="connsiteX214" fmla="*/ 1108190 w 1470243"/>
              <a:gd name="connsiteY214" fmla="*/ 1093393 h 1383677"/>
              <a:gd name="connsiteX215" fmla="*/ 1125051 w 1470243"/>
              <a:gd name="connsiteY215" fmla="*/ 1093393 h 1383677"/>
              <a:gd name="connsiteX216" fmla="*/ 1139447 w 1470243"/>
              <a:gd name="connsiteY216" fmla="*/ 1100591 h 1383677"/>
              <a:gd name="connsiteX217" fmla="*/ 1156209 w 1470243"/>
              <a:gd name="connsiteY217" fmla="*/ 1110155 h 1383677"/>
              <a:gd name="connsiteX218" fmla="*/ 1172972 w 1470243"/>
              <a:gd name="connsiteY218" fmla="*/ 1117353 h 1383677"/>
              <a:gd name="connsiteX219" fmla="*/ 1192199 w 1470243"/>
              <a:gd name="connsiteY219" fmla="*/ 1122184 h 1383677"/>
              <a:gd name="connsiteX220" fmla="*/ 1201763 w 1470243"/>
              <a:gd name="connsiteY220" fmla="*/ 1124551 h 1383677"/>
              <a:gd name="connsiteX221" fmla="*/ 1213793 w 1470243"/>
              <a:gd name="connsiteY221" fmla="*/ 1124551 h 1383677"/>
              <a:gd name="connsiteX222" fmla="*/ 1225822 w 1470243"/>
              <a:gd name="connsiteY222" fmla="*/ 1127016 h 1383677"/>
              <a:gd name="connsiteX223" fmla="*/ 1237753 w 1470243"/>
              <a:gd name="connsiteY223" fmla="*/ 1131749 h 1383677"/>
              <a:gd name="connsiteX224" fmla="*/ 1259347 w 1470243"/>
              <a:gd name="connsiteY224" fmla="*/ 1107789 h 1383677"/>
              <a:gd name="connsiteX225" fmla="*/ 1254614 w 1470243"/>
              <a:gd name="connsiteY225" fmla="*/ 1105422 h 1383677"/>
              <a:gd name="connsiteX226" fmla="*/ 1230555 w 1470243"/>
              <a:gd name="connsiteY226" fmla="*/ 1088561 h 1383677"/>
              <a:gd name="connsiteX227" fmla="*/ 1204228 w 1470243"/>
              <a:gd name="connsiteY227" fmla="*/ 1074165 h 1383677"/>
              <a:gd name="connsiteX228" fmla="*/ 1182635 w 1470243"/>
              <a:gd name="connsiteY228" fmla="*/ 1064601 h 1383677"/>
              <a:gd name="connsiteX229" fmla="*/ 1172972 w 1470243"/>
              <a:gd name="connsiteY229" fmla="*/ 1057403 h 1383677"/>
              <a:gd name="connsiteX230" fmla="*/ 1163407 w 1470243"/>
              <a:gd name="connsiteY230" fmla="*/ 1052571 h 1383677"/>
              <a:gd name="connsiteX231" fmla="*/ 1161041 w 1470243"/>
              <a:gd name="connsiteY231" fmla="*/ 1050205 h 1383677"/>
              <a:gd name="connsiteX232" fmla="*/ 1163407 w 1470243"/>
              <a:gd name="connsiteY232" fmla="*/ 1045373 h 1383677"/>
              <a:gd name="connsiteX233" fmla="*/ 1165774 w 1470243"/>
              <a:gd name="connsiteY233" fmla="*/ 1043007 h 1383677"/>
              <a:gd name="connsiteX234" fmla="*/ 1194566 w 1470243"/>
              <a:gd name="connsiteY234" fmla="*/ 1043007 h 1383677"/>
              <a:gd name="connsiteX235" fmla="*/ 1225822 w 1470243"/>
              <a:gd name="connsiteY235" fmla="*/ 1050205 h 1383677"/>
              <a:gd name="connsiteX236" fmla="*/ 1252149 w 1470243"/>
              <a:gd name="connsiteY236" fmla="*/ 1062234 h 1383677"/>
              <a:gd name="connsiteX237" fmla="*/ 1264179 w 1470243"/>
              <a:gd name="connsiteY237" fmla="*/ 1071799 h 1383677"/>
              <a:gd name="connsiteX238" fmla="*/ 1276208 w 1470243"/>
              <a:gd name="connsiteY238" fmla="*/ 1078997 h 1383677"/>
              <a:gd name="connsiteX239" fmla="*/ 1278574 w 1470243"/>
              <a:gd name="connsiteY239" fmla="*/ 1081363 h 1383677"/>
              <a:gd name="connsiteX240" fmla="*/ 1283406 w 1470243"/>
              <a:gd name="connsiteY240" fmla="*/ 1074165 h 1383677"/>
              <a:gd name="connsiteX241" fmla="*/ 1309733 w 1470243"/>
              <a:gd name="connsiteY241" fmla="*/ 1033443 h 1383677"/>
              <a:gd name="connsiteX242" fmla="*/ 1285772 w 1470243"/>
              <a:gd name="connsiteY242" fmla="*/ 1026245 h 1383677"/>
              <a:gd name="connsiteX243" fmla="*/ 1266545 w 1470243"/>
              <a:gd name="connsiteY243" fmla="*/ 1016582 h 1383677"/>
              <a:gd name="connsiteX244" fmla="*/ 1244951 w 1470243"/>
              <a:gd name="connsiteY244" fmla="*/ 1002186 h 1383677"/>
              <a:gd name="connsiteX245" fmla="*/ 1237753 w 1470243"/>
              <a:gd name="connsiteY245" fmla="*/ 992621 h 1383677"/>
              <a:gd name="connsiteX246" fmla="*/ 1235387 w 1470243"/>
              <a:gd name="connsiteY246" fmla="*/ 987790 h 1383677"/>
              <a:gd name="connsiteX247" fmla="*/ 1235387 w 1470243"/>
              <a:gd name="connsiteY247" fmla="*/ 983057 h 1383677"/>
              <a:gd name="connsiteX248" fmla="*/ 1237753 w 1470243"/>
              <a:gd name="connsiteY248" fmla="*/ 978225 h 1383677"/>
              <a:gd name="connsiteX249" fmla="*/ 1240218 w 1470243"/>
              <a:gd name="connsiteY249" fmla="*/ 975859 h 1383677"/>
              <a:gd name="connsiteX250" fmla="*/ 1249783 w 1470243"/>
              <a:gd name="connsiteY250" fmla="*/ 975859 h 1383677"/>
              <a:gd name="connsiteX251" fmla="*/ 1266545 w 1470243"/>
              <a:gd name="connsiteY251" fmla="*/ 980592 h 1383677"/>
              <a:gd name="connsiteX252" fmla="*/ 1297802 w 1470243"/>
              <a:gd name="connsiteY252" fmla="*/ 990255 h 1383677"/>
              <a:gd name="connsiteX253" fmla="*/ 1328960 w 1470243"/>
              <a:gd name="connsiteY253" fmla="*/ 994988 h 1383677"/>
              <a:gd name="connsiteX254" fmla="*/ 1345723 w 1470243"/>
              <a:gd name="connsiteY254" fmla="*/ 956632 h 1383677"/>
              <a:gd name="connsiteX255" fmla="*/ 1314564 w 1470243"/>
              <a:gd name="connsiteY255" fmla="*/ 947067 h 1383677"/>
              <a:gd name="connsiteX256" fmla="*/ 1273743 w 1470243"/>
              <a:gd name="connsiteY256" fmla="*/ 932671 h 1383677"/>
              <a:gd name="connsiteX257" fmla="*/ 1256981 w 1470243"/>
              <a:gd name="connsiteY257" fmla="*/ 923008 h 1383677"/>
              <a:gd name="connsiteX258" fmla="*/ 1240218 w 1470243"/>
              <a:gd name="connsiteY258" fmla="*/ 913444 h 1383677"/>
              <a:gd name="connsiteX259" fmla="*/ 1237753 w 1470243"/>
              <a:gd name="connsiteY259" fmla="*/ 911077 h 1383677"/>
              <a:gd name="connsiteX260" fmla="*/ 1237753 w 1470243"/>
              <a:gd name="connsiteY260" fmla="*/ 908612 h 1383677"/>
              <a:gd name="connsiteX261" fmla="*/ 1240218 w 1470243"/>
              <a:gd name="connsiteY261" fmla="*/ 906246 h 1383677"/>
              <a:gd name="connsiteX262" fmla="*/ 1261812 w 1470243"/>
              <a:gd name="connsiteY262" fmla="*/ 903880 h 1383677"/>
              <a:gd name="connsiteX263" fmla="*/ 1283406 w 1470243"/>
              <a:gd name="connsiteY263" fmla="*/ 903880 h 1383677"/>
              <a:gd name="connsiteX264" fmla="*/ 1302535 w 1470243"/>
              <a:gd name="connsiteY264" fmla="*/ 908612 h 1383677"/>
              <a:gd name="connsiteX265" fmla="*/ 1321762 w 1470243"/>
              <a:gd name="connsiteY265" fmla="*/ 913444 h 1383677"/>
              <a:gd name="connsiteX266" fmla="*/ 1340990 w 1470243"/>
              <a:gd name="connsiteY266" fmla="*/ 915810 h 1383677"/>
              <a:gd name="connsiteX267" fmla="*/ 1357752 w 1470243"/>
              <a:gd name="connsiteY267" fmla="*/ 920642 h 1383677"/>
              <a:gd name="connsiteX268" fmla="*/ 1372148 w 1470243"/>
              <a:gd name="connsiteY268" fmla="*/ 875088 h 1383677"/>
              <a:gd name="connsiteX269" fmla="*/ 1343356 w 1470243"/>
              <a:gd name="connsiteY269" fmla="*/ 877454 h 1383677"/>
              <a:gd name="connsiteX270" fmla="*/ 1316931 w 1470243"/>
              <a:gd name="connsiteY270" fmla="*/ 879821 h 1383677"/>
              <a:gd name="connsiteX271" fmla="*/ 1302535 w 1470243"/>
              <a:gd name="connsiteY271" fmla="*/ 877454 h 1383677"/>
              <a:gd name="connsiteX272" fmla="*/ 1288139 w 1470243"/>
              <a:gd name="connsiteY272" fmla="*/ 872623 h 1383677"/>
              <a:gd name="connsiteX273" fmla="*/ 1261812 w 1470243"/>
              <a:gd name="connsiteY273" fmla="*/ 863058 h 1383677"/>
              <a:gd name="connsiteX274" fmla="*/ 1259347 w 1470243"/>
              <a:gd name="connsiteY274" fmla="*/ 860692 h 1383677"/>
              <a:gd name="connsiteX275" fmla="*/ 1259347 w 1470243"/>
              <a:gd name="connsiteY275" fmla="*/ 858227 h 1383677"/>
              <a:gd name="connsiteX276" fmla="*/ 1261812 w 1470243"/>
              <a:gd name="connsiteY276" fmla="*/ 855860 h 1383677"/>
              <a:gd name="connsiteX277" fmla="*/ 1264179 w 1470243"/>
              <a:gd name="connsiteY277" fmla="*/ 855860 h 1383677"/>
              <a:gd name="connsiteX278" fmla="*/ 1280941 w 1470243"/>
              <a:gd name="connsiteY278" fmla="*/ 853494 h 1383677"/>
              <a:gd name="connsiteX279" fmla="*/ 1295337 w 1470243"/>
              <a:gd name="connsiteY279" fmla="*/ 851029 h 1383677"/>
              <a:gd name="connsiteX280" fmla="*/ 1326594 w 1470243"/>
              <a:gd name="connsiteY280" fmla="*/ 843831 h 1383677"/>
              <a:gd name="connsiteX281" fmla="*/ 1352921 w 1470243"/>
              <a:gd name="connsiteY281" fmla="*/ 839098 h 1383677"/>
              <a:gd name="connsiteX282" fmla="*/ 1367317 w 1470243"/>
              <a:gd name="connsiteY282" fmla="*/ 836633 h 1383677"/>
              <a:gd name="connsiteX283" fmla="*/ 1379346 w 1470243"/>
              <a:gd name="connsiteY283" fmla="*/ 836633 h 1383677"/>
              <a:gd name="connsiteX284" fmla="*/ 1388910 w 1470243"/>
              <a:gd name="connsiteY284" fmla="*/ 788712 h 1383677"/>
              <a:gd name="connsiteX285" fmla="*/ 1372148 w 1470243"/>
              <a:gd name="connsiteY285" fmla="*/ 788712 h 1383677"/>
              <a:gd name="connsiteX286" fmla="*/ 1333792 w 1470243"/>
              <a:gd name="connsiteY286" fmla="*/ 791079 h 1383677"/>
              <a:gd name="connsiteX287" fmla="*/ 1297802 w 1470243"/>
              <a:gd name="connsiteY287" fmla="*/ 793445 h 1383677"/>
              <a:gd name="connsiteX288" fmla="*/ 1280941 w 1470243"/>
              <a:gd name="connsiteY288" fmla="*/ 791079 h 1383677"/>
              <a:gd name="connsiteX289" fmla="*/ 1264179 w 1470243"/>
              <a:gd name="connsiteY289" fmla="*/ 786247 h 1383677"/>
              <a:gd name="connsiteX290" fmla="*/ 1261812 w 1470243"/>
              <a:gd name="connsiteY290" fmla="*/ 783881 h 1383677"/>
              <a:gd name="connsiteX291" fmla="*/ 1264179 w 1470243"/>
              <a:gd name="connsiteY291" fmla="*/ 781514 h 1383677"/>
              <a:gd name="connsiteX292" fmla="*/ 1283406 w 1470243"/>
              <a:gd name="connsiteY292" fmla="*/ 774316 h 1383677"/>
              <a:gd name="connsiteX293" fmla="*/ 1302535 w 1470243"/>
              <a:gd name="connsiteY293" fmla="*/ 767118 h 1383677"/>
              <a:gd name="connsiteX294" fmla="*/ 1345723 w 1470243"/>
              <a:gd name="connsiteY294" fmla="*/ 759920 h 1383677"/>
              <a:gd name="connsiteX295" fmla="*/ 1367317 w 1470243"/>
              <a:gd name="connsiteY295" fmla="*/ 755089 h 1383677"/>
              <a:gd name="connsiteX296" fmla="*/ 1391376 w 1470243"/>
              <a:gd name="connsiteY296" fmla="*/ 755089 h 1383677"/>
              <a:gd name="connsiteX297" fmla="*/ 1393742 w 1470243"/>
              <a:gd name="connsiteY297" fmla="*/ 704703 h 1383677"/>
              <a:gd name="connsiteX298" fmla="*/ 1367317 w 1470243"/>
              <a:gd name="connsiteY298" fmla="*/ 711901 h 1383677"/>
              <a:gd name="connsiteX299" fmla="*/ 1343356 w 1470243"/>
              <a:gd name="connsiteY299" fmla="*/ 719099 h 1383677"/>
              <a:gd name="connsiteX300" fmla="*/ 1319396 w 1470243"/>
              <a:gd name="connsiteY300" fmla="*/ 723931 h 1383677"/>
              <a:gd name="connsiteX301" fmla="*/ 1292970 w 1470243"/>
              <a:gd name="connsiteY301" fmla="*/ 721466 h 1383677"/>
              <a:gd name="connsiteX302" fmla="*/ 1290604 w 1470243"/>
              <a:gd name="connsiteY302" fmla="*/ 719099 h 1383677"/>
              <a:gd name="connsiteX303" fmla="*/ 1288139 w 1470243"/>
              <a:gd name="connsiteY303" fmla="*/ 716733 h 1383677"/>
              <a:gd name="connsiteX304" fmla="*/ 1288139 w 1470243"/>
              <a:gd name="connsiteY304" fmla="*/ 714268 h 1383677"/>
              <a:gd name="connsiteX305" fmla="*/ 1290604 w 1470243"/>
              <a:gd name="connsiteY305" fmla="*/ 709535 h 1383677"/>
              <a:gd name="connsiteX306" fmla="*/ 1302535 w 1470243"/>
              <a:gd name="connsiteY306" fmla="*/ 702337 h 1383677"/>
              <a:gd name="connsiteX307" fmla="*/ 1316931 w 1470243"/>
              <a:gd name="connsiteY307" fmla="*/ 695139 h 1383677"/>
              <a:gd name="connsiteX308" fmla="*/ 1343356 w 1470243"/>
              <a:gd name="connsiteY308" fmla="*/ 683109 h 1383677"/>
              <a:gd name="connsiteX309" fmla="*/ 1391376 w 1470243"/>
              <a:gd name="connsiteY309" fmla="*/ 663882 h 1383677"/>
              <a:gd name="connsiteX310" fmla="*/ 1386544 w 1470243"/>
              <a:gd name="connsiteY310" fmla="*/ 625526 h 1383677"/>
              <a:gd name="connsiteX311" fmla="*/ 1369782 w 1470243"/>
              <a:gd name="connsiteY311" fmla="*/ 635090 h 1383677"/>
              <a:gd name="connsiteX312" fmla="*/ 1352921 w 1470243"/>
              <a:gd name="connsiteY312" fmla="*/ 642288 h 1383677"/>
              <a:gd name="connsiteX313" fmla="*/ 1324129 w 1470243"/>
              <a:gd name="connsiteY313" fmla="*/ 649486 h 1383677"/>
              <a:gd name="connsiteX314" fmla="*/ 1309733 w 1470243"/>
              <a:gd name="connsiteY314" fmla="*/ 651951 h 1383677"/>
              <a:gd name="connsiteX315" fmla="*/ 1295337 w 1470243"/>
              <a:gd name="connsiteY315" fmla="*/ 649486 h 1383677"/>
              <a:gd name="connsiteX316" fmla="*/ 1292970 w 1470243"/>
              <a:gd name="connsiteY316" fmla="*/ 647120 h 1383677"/>
              <a:gd name="connsiteX317" fmla="*/ 1292970 w 1470243"/>
              <a:gd name="connsiteY317" fmla="*/ 642288 h 1383677"/>
              <a:gd name="connsiteX318" fmla="*/ 1302535 w 1470243"/>
              <a:gd name="connsiteY318" fmla="*/ 635090 h 1383677"/>
              <a:gd name="connsiteX319" fmla="*/ 1314564 w 1470243"/>
              <a:gd name="connsiteY319" fmla="*/ 625526 h 1383677"/>
              <a:gd name="connsiteX320" fmla="*/ 1340990 w 1470243"/>
              <a:gd name="connsiteY320" fmla="*/ 611130 h 1383677"/>
              <a:gd name="connsiteX321" fmla="*/ 1360119 w 1470243"/>
              <a:gd name="connsiteY321" fmla="*/ 596734 h 1383677"/>
              <a:gd name="connsiteX322" fmla="*/ 1369782 w 1470243"/>
              <a:gd name="connsiteY322" fmla="*/ 591903 h 1383677"/>
              <a:gd name="connsiteX323" fmla="*/ 1379346 w 1470243"/>
              <a:gd name="connsiteY323" fmla="*/ 587170 h 1383677"/>
              <a:gd name="connsiteX324" fmla="*/ 1369782 w 1470243"/>
              <a:gd name="connsiteY324" fmla="*/ 546348 h 1383677"/>
              <a:gd name="connsiteX325" fmla="*/ 1357752 w 1470243"/>
              <a:gd name="connsiteY325" fmla="*/ 560744 h 1383677"/>
              <a:gd name="connsiteX326" fmla="*/ 1343356 w 1470243"/>
              <a:gd name="connsiteY326" fmla="*/ 572774 h 1383677"/>
              <a:gd name="connsiteX327" fmla="*/ 1333792 w 1470243"/>
              <a:gd name="connsiteY327" fmla="*/ 579972 h 1383677"/>
              <a:gd name="connsiteX328" fmla="*/ 1324129 w 1470243"/>
              <a:gd name="connsiteY328" fmla="*/ 587170 h 1383677"/>
              <a:gd name="connsiteX329" fmla="*/ 1312198 w 1470243"/>
              <a:gd name="connsiteY329" fmla="*/ 591903 h 1383677"/>
              <a:gd name="connsiteX330" fmla="*/ 1307366 w 1470243"/>
              <a:gd name="connsiteY330" fmla="*/ 591903 h 1383677"/>
              <a:gd name="connsiteX331" fmla="*/ 1302535 w 1470243"/>
              <a:gd name="connsiteY331" fmla="*/ 589536 h 1383677"/>
              <a:gd name="connsiteX332" fmla="*/ 1297802 w 1470243"/>
              <a:gd name="connsiteY332" fmla="*/ 584803 h 1383677"/>
              <a:gd name="connsiteX333" fmla="*/ 1297802 w 1470243"/>
              <a:gd name="connsiteY333" fmla="*/ 579972 h 1383677"/>
              <a:gd name="connsiteX334" fmla="*/ 1300168 w 1470243"/>
              <a:gd name="connsiteY334" fmla="*/ 575140 h 1383677"/>
              <a:gd name="connsiteX335" fmla="*/ 1302535 w 1470243"/>
              <a:gd name="connsiteY335" fmla="*/ 570407 h 1383677"/>
              <a:gd name="connsiteX336" fmla="*/ 1309733 w 1470243"/>
              <a:gd name="connsiteY336" fmla="*/ 560744 h 1383677"/>
              <a:gd name="connsiteX337" fmla="*/ 1316931 w 1470243"/>
              <a:gd name="connsiteY337" fmla="*/ 553546 h 1383677"/>
              <a:gd name="connsiteX338" fmla="*/ 1338525 w 1470243"/>
              <a:gd name="connsiteY338" fmla="*/ 534418 h 1383677"/>
              <a:gd name="connsiteX339" fmla="*/ 1348188 w 1470243"/>
              <a:gd name="connsiteY339" fmla="*/ 522388 h 1383677"/>
              <a:gd name="connsiteX340" fmla="*/ 1352921 w 1470243"/>
              <a:gd name="connsiteY340" fmla="*/ 520022 h 1383677"/>
              <a:gd name="connsiteX341" fmla="*/ 1360119 w 1470243"/>
              <a:gd name="connsiteY341" fmla="*/ 517557 h 1383677"/>
              <a:gd name="connsiteX342" fmla="*/ 1343356 w 1470243"/>
              <a:gd name="connsiteY342" fmla="*/ 476834 h 1383677"/>
              <a:gd name="connsiteX343" fmla="*/ 1336158 w 1470243"/>
              <a:gd name="connsiteY343" fmla="*/ 484032 h 1383677"/>
              <a:gd name="connsiteX344" fmla="*/ 1321762 w 1470243"/>
              <a:gd name="connsiteY344" fmla="*/ 493596 h 1383677"/>
              <a:gd name="connsiteX345" fmla="*/ 1309733 w 1470243"/>
              <a:gd name="connsiteY345" fmla="*/ 503161 h 1383677"/>
              <a:gd name="connsiteX346" fmla="*/ 1302535 w 1470243"/>
              <a:gd name="connsiteY346" fmla="*/ 507992 h 1383677"/>
              <a:gd name="connsiteX347" fmla="*/ 1297802 w 1470243"/>
              <a:gd name="connsiteY347" fmla="*/ 510359 h 1383677"/>
              <a:gd name="connsiteX348" fmla="*/ 1290604 w 1470243"/>
              <a:gd name="connsiteY348" fmla="*/ 507992 h 1383677"/>
              <a:gd name="connsiteX349" fmla="*/ 1288139 w 1470243"/>
              <a:gd name="connsiteY349" fmla="*/ 503161 h 1383677"/>
              <a:gd name="connsiteX350" fmla="*/ 1285772 w 1470243"/>
              <a:gd name="connsiteY350" fmla="*/ 498428 h 1383677"/>
              <a:gd name="connsiteX351" fmla="*/ 1285772 w 1470243"/>
              <a:gd name="connsiteY351" fmla="*/ 491230 h 1383677"/>
              <a:gd name="connsiteX352" fmla="*/ 1290604 w 1470243"/>
              <a:gd name="connsiteY352" fmla="*/ 481567 h 1383677"/>
              <a:gd name="connsiteX353" fmla="*/ 1297802 w 1470243"/>
              <a:gd name="connsiteY353" fmla="*/ 472002 h 1383677"/>
              <a:gd name="connsiteX354" fmla="*/ 1307366 w 1470243"/>
              <a:gd name="connsiteY354" fmla="*/ 462438 h 1383677"/>
              <a:gd name="connsiteX355" fmla="*/ 1316931 w 1470243"/>
              <a:gd name="connsiteY355" fmla="*/ 455240 h 1383677"/>
              <a:gd name="connsiteX356" fmla="*/ 1324129 w 1470243"/>
              <a:gd name="connsiteY356" fmla="*/ 452775 h 1383677"/>
              <a:gd name="connsiteX357" fmla="*/ 1331327 w 1470243"/>
              <a:gd name="connsiteY357" fmla="*/ 450409 h 1383677"/>
              <a:gd name="connsiteX358" fmla="*/ 1316931 w 1470243"/>
              <a:gd name="connsiteY358" fmla="*/ 423983 h 1383677"/>
              <a:gd name="connsiteX359" fmla="*/ 1307366 w 1470243"/>
              <a:gd name="connsiteY359" fmla="*/ 431181 h 1383677"/>
              <a:gd name="connsiteX360" fmla="*/ 1297802 w 1470243"/>
              <a:gd name="connsiteY360" fmla="*/ 433646 h 1383677"/>
              <a:gd name="connsiteX361" fmla="*/ 1288139 w 1470243"/>
              <a:gd name="connsiteY361" fmla="*/ 436013 h 1383677"/>
              <a:gd name="connsiteX362" fmla="*/ 1283406 w 1470243"/>
              <a:gd name="connsiteY362" fmla="*/ 433646 h 1383677"/>
              <a:gd name="connsiteX363" fmla="*/ 1278574 w 1470243"/>
              <a:gd name="connsiteY363" fmla="*/ 431181 h 1383677"/>
              <a:gd name="connsiteX364" fmla="*/ 1276208 w 1470243"/>
              <a:gd name="connsiteY364" fmla="*/ 421617 h 1383677"/>
              <a:gd name="connsiteX365" fmla="*/ 1276208 w 1470243"/>
              <a:gd name="connsiteY365" fmla="*/ 414419 h 1383677"/>
              <a:gd name="connsiteX366" fmla="*/ 1280941 w 1470243"/>
              <a:gd name="connsiteY366" fmla="*/ 409587 h 1383677"/>
              <a:gd name="connsiteX367" fmla="*/ 1288139 w 1470243"/>
              <a:gd name="connsiteY367" fmla="*/ 402389 h 1383677"/>
              <a:gd name="connsiteX368" fmla="*/ 1297802 w 1470243"/>
              <a:gd name="connsiteY368" fmla="*/ 392825 h 1383677"/>
              <a:gd name="connsiteX369" fmla="*/ 1283406 w 1470243"/>
              <a:gd name="connsiteY369" fmla="*/ 371231 h 1383677"/>
              <a:gd name="connsiteX370" fmla="*/ 1278574 w 1470243"/>
              <a:gd name="connsiteY370" fmla="*/ 376063 h 1383677"/>
              <a:gd name="connsiteX371" fmla="*/ 1269010 w 1470243"/>
              <a:gd name="connsiteY371" fmla="*/ 380796 h 1383677"/>
              <a:gd name="connsiteX372" fmla="*/ 1252149 w 1470243"/>
              <a:gd name="connsiteY372" fmla="*/ 380796 h 1383677"/>
              <a:gd name="connsiteX373" fmla="*/ 1247416 w 1470243"/>
              <a:gd name="connsiteY373" fmla="*/ 378429 h 1383677"/>
              <a:gd name="connsiteX374" fmla="*/ 1244951 w 1470243"/>
              <a:gd name="connsiteY374" fmla="*/ 373598 h 1383677"/>
              <a:gd name="connsiteX375" fmla="*/ 1247416 w 1470243"/>
              <a:gd name="connsiteY375" fmla="*/ 364033 h 1383677"/>
              <a:gd name="connsiteX376" fmla="*/ 1249783 w 1470243"/>
              <a:gd name="connsiteY376" fmla="*/ 356835 h 1383677"/>
              <a:gd name="connsiteX377" fmla="*/ 1261812 w 1470243"/>
              <a:gd name="connsiteY377" fmla="*/ 344806 h 1383677"/>
              <a:gd name="connsiteX378" fmla="*/ 1264179 w 1470243"/>
              <a:gd name="connsiteY378" fmla="*/ 340073 h 1383677"/>
              <a:gd name="connsiteX379" fmla="*/ 1244951 w 1470243"/>
              <a:gd name="connsiteY379" fmla="*/ 316014 h 1383677"/>
              <a:gd name="connsiteX380" fmla="*/ 1235387 w 1470243"/>
              <a:gd name="connsiteY380" fmla="*/ 320846 h 1383677"/>
              <a:gd name="connsiteX381" fmla="*/ 1225822 w 1470243"/>
              <a:gd name="connsiteY381" fmla="*/ 328043 h 1383677"/>
              <a:gd name="connsiteX382" fmla="*/ 1213793 w 1470243"/>
              <a:gd name="connsiteY382" fmla="*/ 328043 h 1383677"/>
              <a:gd name="connsiteX383" fmla="*/ 1211426 w 1470243"/>
              <a:gd name="connsiteY383" fmla="*/ 323212 h 1383677"/>
              <a:gd name="connsiteX384" fmla="*/ 1208961 w 1470243"/>
              <a:gd name="connsiteY384" fmla="*/ 316014 h 1383677"/>
              <a:gd name="connsiteX385" fmla="*/ 1213793 w 1470243"/>
              <a:gd name="connsiteY385" fmla="*/ 308816 h 1383677"/>
              <a:gd name="connsiteX386" fmla="*/ 1218624 w 1470243"/>
              <a:gd name="connsiteY386" fmla="*/ 301618 h 1383677"/>
              <a:gd name="connsiteX387" fmla="*/ 1228189 w 1470243"/>
              <a:gd name="connsiteY387" fmla="*/ 294420 h 1383677"/>
              <a:gd name="connsiteX388" fmla="*/ 1216159 w 1470243"/>
              <a:gd name="connsiteY388" fmla="*/ 280024 h 1383677"/>
              <a:gd name="connsiteX389" fmla="*/ 1208961 w 1470243"/>
              <a:gd name="connsiteY389" fmla="*/ 284856 h 1383677"/>
              <a:gd name="connsiteX390" fmla="*/ 1201763 w 1470243"/>
              <a:gd name="connsiteY390" fmla="*/ 289687 h 1383677"/>
              <a:gd name="connsiteX391" fmla="*/ 1192199 w 1470243"/>
              <a:gd name="connsiteY391" fmla="*/ 289687 h 1383677"/>
              <a:gd name="connsiteX392" fmla="*/ 1187368 w 1470243"/>
              <a:gd name="connsiteY392" fmla="*/ 287222 h 1383677"/>
              <a:gd name="connsiteX393" fmla="*/ 1182635 w 1470243"/>
              <a:gd name="connsiteY393" fmla="*/ 287222 h 1383677"/>
              <a:gd name="connsiteX394" fmla="*/ 1182635 w 1470243"/>
              <a:gd name="connsiteY394" fmla="*/ 282489 h 1383677"/>
              <a:gd name="connsiteX395" fmla="*/ 1185001 w 1470243"/>
              <a:gd name="connsiteY395" fmla="*/ 280024 h 1383677"/>
              <a:gd name="connsiteX396" fmla="*/ 1185001 w 1470243"/>
              <a:gd name="connsiteY396" fmla="*/ 272826 h 1383677"/>
              <a:gd name="connsiteX397" fmla="*/ 1192199 w 1470243"/>
              <a:gd name="connsiteY397" fmla="*/ 265628 h 1383677"/>
              <a:gd name="connsiteX398" fmla="*/ 1197030 w 1470243"/>
              <a:gd name="connsiteY398" fmla="*/ 260895 h 1383677"/>
              <a:gd name="connsiteX399" fmla="*/ 1170605 w 1470243"/>
              <a:gd name="connsiteY399" fmla="*/ 236837 h 1383677"/>
              <a:gd name="connsiteX400" fmla="*/ 1144180 w 1470243"/>
              <a:gd name="connsiteY400" fmla="*/ 215243 h 1383677"/>
              <a:gd name="connsiteX401" fmla="*/ 1117853 w 1470243"/>
              <a:gd name="connsiteY401" fmla="*/ 193649 h 1383677"/>
              <a:gd name="connsiteX402" fmla="*/ 1089061 w 1470243"/>
              <a:gd name="connsiteY402" fmla="*/ 172055 h 1383677"/>
              <a:gd name="connsiteX403" fmla="*/ 1053071 w 1470243"/>
              <a:gd name="connsiteY403" fmla="*/ 150461 h 1383677"/>
              <a:gd name="connsiteX404" fmla="*/ 1014616 w 1470243"/>
              <a:gd name="connsiteY404" fmla="*/ 131332 h 1383677"/>
              <a:gd name="connsiteX405" fmla="*/ 976260 w 1470243"/>
              <a:gd name="connsiteY405" fmla="*/ 112105 h 1383677"/>
              <a:gd name="connsiteX406" fmla="*/ 937904 w 1470243"/>
              <a:gd name="connsiteY406" fmla="*/ 95343 h 1383677"/>
              <a:gd name="connsiteX407" fmla="*/ 897082 w 1470243"/>
              <a:gd name="connsiteY407" fmla="*/ 80947 h 1383677"/>
              <a:gd name="connsiteX408" fmla="*/ 856261 w 1470243"/>
              <a:gd name="connsiteY408" fmla="*/ 71284 h 1383677"/>
              <a:gd name="connsiteX409" fmla="*/ 815538 w 1470243"/>
              <a:gd name="connsiteY409" fmla="*/ 64086 h 1383677"/>
              <a:gd name="connsiteX410" fmla="*/ 772351 w 1470243"/>
              <a:gd name="connsiteY410" fmla="*/ 64086 h 1383677"/>
              <a:gd name="connsiteX411" fmla="*/ 769984 w 1470243"/>
              <a:gd name="connsiteY411" fmla="*/ 66551 h 1383677"/>
              <a:gd name="connsiteX412" fmla="*/ 767519 w 1470243"/>
              <a:gd name="connsiteY412" fmla="*/ 68917 h 1383677"/>
              <a:gd name="connsiteX413" fmla="*/ 762786 w 1470243"/>
              <a:gd name="connsiteY413" fmla="*/ 71284 h 1383677"/>
              <a:gd name="connsiteX414" fmla="*/ 757955 w 1470243"/>
              <a:gd name="connsiteY414" fmla="*/ 68917 h 1383677"/>
              <a:gd name="connsiteX415" fmla="*/ 419194 w 1470243"/>
              <a:gd name="connsiteY415" fmla="*/ 36745 h 1383677"/>
              <a:gd name="connsiteX416" fmla="*/ 419650 w 1470243"/>
              <a:gd name="connsiteY416" fmla="*/ 37759 h 1383677"/>
              <a:gd name="connsiteX417" fmla="*/ 422017 w 1470243"/>
              <a:gd name="connsiteY417" fmla="*/ 44957 h 1383677"/>
              <a:gd name="connsiteX418" fmla="*/ 419650 w 1470243"/>
              <a:gd name="connsiteY418" fmla="*/ 52155 h 1383677"/>
              <a:gd name="connsiteX419" fmla="*/ 417284 w 1470243"/>
              <a:gd name="connsiteY419" fmla="*/ 56888 h 1383677"/>
              <a:gd name="connsiteX420" fmla="*/ 412452 w 1470243"/>
              <a:gd name="connsiteY420" fmla="*/ 59353 h 1383677"/>
              <a:gd name="connsiteX421" fmla="*/ 405254 w 1470243"/>
              <a:gd name="connsiteY421" fmla="*/ 61719 h 1383677"/>
              <a:gd name="connsiteX422" fmla="*/ 398057 w 1470243"/>
              <a:gd name="connsiteY422" fmla="*/ 61719 h 1383677"/>
              <a:gd name="connsiteX423" fmla="*/ 393225 w 1470243"/>
              <a:gd name="connsiteY423" fmla="*/ 56888 h 1383677"/>
              <a:gd name="connsiteX424" fmla="*/ 388926 w 1470243"/>
              <a:gd name="connsiteY424" fmla="*/ 50350 h 1383677"/>
              <a:gd name="connsiteX425" fmla="*/ 698005 w 1470243"/>
              <a:gd name="connsiteY425" fmla="*/ 30561 h 1383677"/>
              <a:gd name="connsiteX426" fmla="*/ 719598 w 1470243"/>
              <a:gd name="connsiteY426" fmla="*/ 30561 h 1383677"/>
              <a:gd name="connsiteX427" fmla="*/ 741192 w 1470243"/>
              <a:gd name="connsiteY427" fmla="*/ 35294 h 1383677"/>
              <a:gd name="connsiteX428" fmla="*/ 820370 w 1470243"/>
              <a:gd name="connsiteY428" fmla="*/ 35294 h 1383677"/>
              <a:gd name="connsiteX429" fmla="*/ 844330 w 1470243"/>
              <a:gd name="connsiteY429" fmla="*/ 40125 h 1383677"/>
              <a:gd name="connsiteX430" fmla="*/ 897082 w 1470243"/>
              <a:gd name="connsiteY430" fmla="*/ 49690 h 1383677"/>
              <a:gd name="connsiteX431" fmla="*/ 945102 w 1470243"/>
              <a:gd name="connsiteY431" fmla="*/ 64086 h 1383677"/>
              <a:gd name="connsiteX432" fmla="*/ 1002686 w 1470243"/>
              <a:gd name="connsiteY432" fmla="*/ 85680 h 1383677"/>
              <a:gd name="connsiteX433" fmla="*/ 1060269 w 1470243"/>
              <a:gd name="connsiteY433" fmla="*/ 114471 h 1383677"/>
              <a:gd name="connsiteX434" fmla="*/ 1117853 w 1470243"/>
              <a:gd name="connsiteY434" fmla="*/ 143263 h 1383677"/>
              <a:gd name="connsiteX435" fmla="*/ 1144180 w 1470243"/>
              <a:gd name="connsiteY435" fmla="*/ 160124 h 1383677"/>
              <a:gd name="connsiteX436" fmla="*/ 1168239 w 1470243"/>
              <a:gd name="connsiteY436" fmla="*/ 179253 h 1383677"/>
              <a:gd name="connsiteX437" fmla="*/ 1211426 w 1470243"/>
              <a:gd name="connsiteY437" fmla="*/ 215243 h 1383677"/>
              <a:gd name="connsiteX438" fmla="*/ 1252149 w 1470243"/>
              <a:gd name="connsiteY438" fmla="*/ 253697 h 1383677"/>
              <a:gd name="connsiteX439" fmla="*/ 1290604 w 1470243"/>
              <a:gd name="connsiteY439" fmla="*/ 296885 h 1383677"/>
              <a:gd name="connsiteX440" fmla="*/ 1324129 w 1470243"/>
              <a:gd name="connsiteY440" fmla="*/ 342439 h 1383677"/>
              <a:gd name="connsiteX441" fmla="*/ 1352921 w 1470243"/>
              <a:gd name="connsiteY441" fmla="*/ 392825 h 1383677"/>
              <a:gd name="connsiteX442" fmla="*/ 1379346 w 1470243"/>
              <a:gd name="connsiteY442" fmla="*/ 443211 h 1383677"/>
              <a:gd name="connsiteX443" fmla="*/ 1400940 w 1470243"/>
              <a:gd name="connsiteY443" fmla="*/ 495963 h 1383677"/>
              <a:gd name="connsiteX444" fmla="*/ 1417702 w 1470243"/>
              <a:gd name="connsiteY444" fmla="*/ 548813 h 1383677"/>
              <a:gd name="connsiteX445" fmla="*/ 1427365 w 1470243"/>
              <a:gd name="connsiteY445" fmla="*/ 603932 h 1383677"/>
              <a:gd name="connsiteX446" fmla="*/ 1434563 w 1470243"/>
              <a:gd name="connsiteY446" fmla="*/ 656684 h 1383677"/>
              <a:gd name="connsiteX447" fmla="*/ 1436930 w 1470243"/>
              <a:gd name="connsiteY447" fmla="*/ 711901 h 1383677"/>
              <a:gd name="connsiteX448" fmla="*/ 1434563 w 1470243"/>
              <a:gd name="connsiteY448" fmla="*/ 767118 h 1383677"/>
              <a:gd name="connsiteX449" fmla="*/ 1429732 w 1470243"/>
              <a:gd name="connsiteY449" fmla="*/ 819871 h 1383677"/>
              <a:gd name="connsiteX450" fmla="*/ 1420167 w 1470243"/>
              <a:gd name="connsiteY450" fmla="*/ 872623 h 1383677"/>
              <a:gd name="connsiteX451" fmla="*/ 1405772 w 1470243"/>
              <a:gd name="connsiteY451" fmla="*/ 923008 h 1383677"/>
              <a:gd name="connsiteX452" fmla="*/ 1386544 w 1470243"/>
              <a:gd name="connsiteY452" fmla="*/ 973394 h 1383677"/>
              <a:gd name="connsiteX453" fmla="*/ 1364950 w 1470243"/>
              <a:gd name="connsiteY453" fmla="*/ 1021413 h 1383677"/>
              <a:gd name="connsiteX454" fmla="*/ 1338525 w 1470243"/>
              <a:gd name="connsiteY454" fmla="*/ 1066967 h 1383677"/>
              <a:gd name="connsiteX455" fmla="*/ 1307366 w 1470243"/>
              <a:gd name="connsiteY455" fmla="*/ 1110155 h 1383677"/>
              <a:gd name="connsiteX456" fmla="*/ 1273743 w 1470243"/>
              <a:gd name="connsiteY456" fmla="*/ 1153343 h 1383677"/>
              <a:gd name="connsiteX457" fmla="*/ 1237753 w 1470243"/>
              <a:gd name="connsiteY457" fmla="*/ 1191798 h 1383677"/>
              <a:gd name="connsiteX458" fmla="*/ 1197030 w 1470243"/>
              <a:gd name="connsiteY458" fmla="*/ 1225322 h 1383677"/>
              <a:gd name="connsiteX459" fmla="*/ 1151378 w 1470243"/>
              <a:gd name="connsiteY459" fmla="*/ 1256579 h 1383677"/>
              <a:gd name="connsiteX460" fmla="*/ 1103457 w 1470243"/>
              <a:gd name="connsiteY460" fmla="*/ 1285371 h 1383677"/>
              <a:gd name="connsiteX461" fmla="*/ 1062636 w 1470243"/>
              <a:gd name="connsiteY461" fmla="*/ 1306965 h 1383677"/>
              <a:gd name="connsiteX462" fmla="*/ 1019448 w 1470243"/>
              <a:gd name="connsiteY462" fmla="*/ 1323727 h 1383677"/>
              <a:gd name="connsiteX463" fmla="*/ 976260 w 1470243"/>
              <a:gd name="connsiteY463" fmla="*/ 1340489 h 1383677"/>
              <a:gd name="connsiteX464" fmla="*/ 930706 w 1470243"/>
              <a:gd name="connsiteY464" fmla="*/ 1352519 h 1383677"/>
              <a:gd name="connsiteX465" fmla="*/ 887518 w 1470243"/>
              <a:gd name="connsiteY465" fmla="*/ 1364548 h 1383677"/>
              <a:gd name="connsiteX466" fmla="*/ 841964 w 1470243"/>
              <a:gd name="connsiteY466" fmla="*/ 1371746 h 1383677"/>
              <a:gd name="connsiteX467" fmla="*/ 796311 w 1470243"/>
              <a:gd name="connsiteY467" fmla="*/ 1378944 h 1383677"/>
              <a:gd name="connsiteX468" fmla="*/ 748390 w 1470243"/>
              <a:gd name="connsiteY468" fmla="*/ 1381311 h 1383677"/>
              <a:gd name="connsiteX469" fmla="*/ 702737 w 1470243"/>
              <a:gd name="connsiteY469" fmla="*/ 1383677 h 1383677"/>
              <a:gd name="connsiteX470" fmla="*/ 657183 w 1470243"/>
              <a:gd name="connsiteY470" fmla="*/ 1381311 h 1383677"/>
              <a:gd name="connsiteX471" fmla="*/ 611629 w 1470243"/>
              <a:gd name="connsiteY471" fmla="*/ 1376479 h 1383677"/>
              <a:gd name="connsiteX472" fmla="*/ 565976 w 1470243"/>
              <a:gd name="connsiteY472" fmla="*/ 1369281 h 1383677"/>
              <a:gd name="connsiteX473" fmla="*/ 520422 w 1470243"/>
              <a:gd name="connsiteY473" fmla="*/ 1359717 h 1383677"/>
              <a:gd name="connsiteX474" fmla="*/ 477234 w 1470243"/>
              <a:gd name="connsiteY474" fmla="*/ 1347687 h 1383677"/>
              <a:gd name="connsiteX475" fmla="*/ 431680 w 1470243"/>
              <a:gd name="connsiteY475" fmla="*/ 1330925 h 1383677"/>
              <a:gd name="connsiteX476" fmla="*/ 390859 w 1470243"/>
              <a:gd name="connsiteY476" fmla="*/ 1314163 h 1383677"/>
              <a:gd name="connsiteX477" fmla="*/ 388492 w 1470243"/>
              <a:gd name="connsiteY477" fmla="*/ 1311698 h 1383677"/>
              <a:gd name="connsiteX478" fmla="*/ 381294 w 1470243"/>
              <a:gd name="connsiteY478" fmla="*/ 1311698 h 1383677"/>
              <a:gd name="connsiteX479" fmla="*/ 376463 w 1470243"/>
              <a:gd name="connsiteY479" fmla="*/ 1306965 h 1383677"/>
              <a:gd name="connsiteX480" fmla="*/ 342839 w 1470243"/>
              <a:gd name="connsiteY480" fmla="*/ 1287737 h 1383677"/>
              <a:gd name="connsiteX481" fmla="*/ 309314 w 1470243"/>
              <a:gd name="connsiteY481" fmla="*/ 1266144 h 1383677"/>
              <a:gd name="connsiteX482" fmla="*/ 280523 w 1470243"/>
              <a:gd name="connsiteY482" fmla="*/ 1242183 h 1383677"/>
              <a:gd name="connsiteX483" fmla="*/ 251731 w 1470243"/>
              <a:gd name="connsiteY483" fmla="*/ 1215758 h 1383677"/>
              <a:gd name="connsiteX484" fmla="*/ 225305 w 1470243"/>
              <a:gd name="connsiteY484" fmla="*/ 1186966 h 1383677"/>
              <a:gd name="connsiteX485" fmla="*/ 198880 w 1470243"/>
              <a:gd name="connsiteY485" fmla="*/ 1155808 h 1383677"/>
              <a:gd name="connsiteX486" fmla="*/ 177286 w 1470243"/>
              <a:gd name="connsiteY486" fmla="*/ 1124551 h 1383677"/>
              <a:gd name="connsiteX487" fmla="*/ 155692 w 1470243"/>
              <a:gd name="connsiteY487" fmla="*/ 1088561 h 1383677"/>
              <a:gd name="connsiteX488" fmla="*/ 138930 w 1470243"/>
              <a:gd name="connsiteY488" fmla="*/ 1055036 h 1383677"/>
              <a:gd name="connsiteX489" fmla="*/ 122167 w 1470243"/>
              <a:gd name="connsiteY489" fmla="*/ 1019047 h 1383677"/>
              <a:gd name="connsiteX490" fmla="*/ 107772 w 1470243"/>
              <a:gd name="connsiteY490" fmla="*/ 980592 h 1383677"/>
              <a:gd name="connsiteX491" fmla="*/ 95742 w 1470243"/>
              <a:gd name="connsiteY491" fmla="*/ 942236 h 1383677"/>
              <a:gd name="connsiteX492" fmla="*/ 86178 w 1470243"/>
              <a:gd name="connsiteY492" fmla="*/ 903880 h 1383677"/>
              <a:gd name="connsiteX493" fmla="*/ 78980 w 1470243"/>
              <a:gd name="connsiteY493" fmla="*/ 865425 h 1383677"/>
              <a:gd name="connsiteX494" fmla="*/ 74148 w 1470243"/>
              <a:gd name="connsiteY494" fmla="*/ 827069 h 1383677"/>
              <a:gd name="connsiteX495" fmla="*/ 71782 w 1470243"/>
              <a:gd name="connsiteY495" fmla="*/ 786247 h 1383677"/>
              <a:gd name="connsiteX496" fmla="*/ 71782 w 1470243"/>
              <a:gd name="connsiteY496" fmla="*/ 745525 h 1383677"/>
              <a:gd name="connsiteX497" fmla="*/ 71782 w 1470243"/>
              <a:gd name="connsiteY497" fmla="*/ 704703 h 1383677"/>
              <a:gd name="connsiteX498" fmla="*/ 76515 w 1470243"/>
              <a:gd name="connsiteY498" fmla="*/ 663882 h 1383677"/>
              <a:gd name="connsiteX499" fmla="*/ 81346 w 1470243"/>
              <a:gd name="connsiteY499" fmla="*/ 623159 h 1383677"/>
              <a:gd name="connsiteX500" fmla="*/ 88544 w 1470243"/>
              <a:gd name="connsiteY500" fmla="*/ 582338 h 1383677"/>
              <a:gd name="connsiteX501" fmla="*/ 100574 w 1470243"/>
              <a:gd name="connsiteY501" fmla="*/ 541616 h 1383677"/>
              <a:gd name="connsiteX502" fmla="*/ 112504 w 1470243"/>
              <a:gd name="connsiteY502" fmla="*/ 500794 h 1383677"/>
              <a:gd name="connsiteX503" fmla="*/ 126900 w 1470243"/>
              <a:gd name="connsiteY503" fmla="*/ 459973 h 1383677"/>
              <a:gd name="connsiteX504" fmla="*/ 143761 w 1470243"/>
              <a:gd name="connsiteY504" fmla="*/ 421617 h 1383677"/>
              <a:gd name="connsiteX505" fmla="*/ 160524 w 1470243"/>
              <a:gd name="connsiteY505" fmla="*/ 385627 h 1383677"/>
              <a:gd name="connsiteX506" fmla="*/ 182118 w 1470243"/>
              <a:gd name="connsiteY506" fmla="*/ 349637 h 1383677"/>
              <a:gd name="connsiteX507" fmla="*/ 206078 w 1470243"/>
              <a:gd name="connsiteY507" fmla="*/ 313648 h 1383677"/>
              <a:gd name="connsiteX508" fmla="*/ 230137 w 1470243"/>
              <a:gd name="connsiteY508" fmla="*/ 280024 h 1383677"/>
              <a:gd name="connsiteX509" fmla="*/ 256464 w 1470243"/>
              <a:gd name="connsiteY509" fmla="*/ 248866 h 1383677"/>
              <a:gd name="connsiteX510" fmla="*/ 285256 w 1470243"/>
              <a:gd name="connsiteY510" fmla="*/ 220074 h 1383677"/>
              <a:gd name="connsiteX511" fmla="*/ 316512 w 1470243"/>
              <a:gd name="connsiteY511" fmla="*/ 191282 h 1383677"/>
              <a:gd name="connsiteX512" fmla="*/ 345304 w 1470243"/>
              <a:gd name="connsiteY512" fmla="*/ 169689 h 1383677"/>
              <a:gd name="connsiteX513" fmla="*/ 374096 w 1470243"/>
              <a:gd name="connsiteY513" fmla="*/ 150461 h 1383677"/>
              <a:gd name="connsiteX514" fmla="*/ 405254 w 1470243"/>
              <a:gd name="connsiteY514" fmla="*/ 133699 h 1383677"/>
              <a:gd name="connsiteX515" fmla="*/ 436413 w 1470243"/>
              <a:gd name="connsiteY515" fmla="*/ 116936 h 1383677"/>
              <a:gd name="connsiteX516" fmla="*/ 498828 w 1470243"/>
              <a:gd name="connsiteY516" fmla="*/ 88145 h 1383677"/>
              <a:gd name="connsiteX517" fmla="*/ 565976 w 1470243"/>
              <a:gd name="connsiteY517" fmla="*/ 64086 h 1383677"/>
              <a:gd name="connsiteX518" fmla="*/ 604431 w 1470243"/>
              <a:gd name="connsiteY518" fmla="*/ 49690 h 1383677"/>
              <a:gd name="connsiteX519" fmla="*/ 649985 w 1470243"/>
              <a:gd name="connsiteY519" fmla="*/ 37759 h 1383677"/>
              <a:gd name="connsiteX520" fmla="*/ 673946 w 1470243"/>
              <a:gd name="connsiteY520" fmla="*/ 32927 h 1383677"/>
              <a:gd name="connsiteX521" fmla="*/ 570220 w 1470243"/>
              <a:gd name="connsiteY521" fmla="*/ 0 h 1383677"/>
              <a:gd name="connsiteX522" fmla="*/ 586862 w 1470243"/>
              <a:gd name="connsiteY522" fmla="*/ 12 h 1383677"/>
              <a:gd name="connsiteX523" fmla="*/ 580372 w 1470243"/>
              <a:gd name="connsiteY523" fmla="*/ 6502 h 1383677"/>
              <a:gd name="connsiteX524" fmla="*/ 573174 w 1470243"/>
              <a:gd name="connsiteY524" fmla="*/ 11334 h 1383677"/>
              <a:gd name="connsiteX525" fmla="*/ 563610 w 1470243"/>
              <a:gd name="connsiteY525" fmla="*/ 11334 h 1383677"/>
              <a:gd name="connsiteX526" fmla="*/ 556412 w 1470243"/>
              <a:gd name="connsiteY526" fmla="*/ 6502 h 1383677"/>
              <a:gd name="connsiteX527" fmla="*/ 549214 w 1470243"/>
              <a:gd name="connsiteY527" fmla="*/ 4136 h 1383677"/>
              <a:gd name="connsiteX528" fmla="*/ 548067 w 1470243"/>
              <a:gd name="connsiteY528" fmla="*/ 2410 h 1383677"/>
              <a:gd name="connsiteX0" fmla="*/ 1194566 w 1470243"/>
              <a:gd name="connsiteY0" fmla="*/ 1287737 h 1383677"/>
              <a:gd name="connsiteX1" fmla="*/ 1201763 w 1470243"/>
              <a:gd name="connsiteY1" fmla="*/ 1287737 h 1383677"/>
              <a:gd name="connsiteX2" fmla="*/ 1202656 w 1470243"/>
              <a:gd name="connsiteY2" fmla="*/ 1288296 h 1383677"/>
              <a:gd name="connsiteX3" fmla="*/ 1187368 w 1470243"/>
              <a:gd name="connsiteY3" fmla="*/ 1300820 h 1383677"/>
              <a:gd name="connsiteX4" fmla="*/ 1187368 w 1470243"/>
              <a:gd name="connsiteY4" fmla="*/ 1297302 h 1383677"/>
              <a:gd name="connsiteX5" fmla="*/ 1189832 w 1470243"/>
              <a:gd name="connsiteY5" fmla="*/ 1290104 h 1383677"/>
              <a:gd name="connsiteX6" fmla="*/ 1194566 w 1470243"/>
              <a:gd name="connsiteY6" fmla="*/ 1287737 h 1383677"/>
              <a:gd name="connsiteX7" fmla="*/ 1942 w 1470243"/>
              <a:gd name="connsiteY7" fmla="*/ 716046 h 1383677"/>
              <a:gd name="connsiteX8" fmla="*/ 4634 w 1470243"/>
              <a:gd name="connsiteY8" fmla="*/ 716733 h 1383677"/>
              <a:gd name="connsiteX9" fmla="*/ 11832 w 1470243"/>
              <a:gd name="connsiteY9" fmla="*/ 721466 h 1383677"/>
              <a:gd name="connsiteX10" fmla="*/ 16564 w 1470243"/>
              <a:gd name="connsiteY10" fmla="*/ 728664 h 1383677"/>
              <a:gd name="connsiteX11" fmla="*/ 16564 w 1470243"/>
              <a:gd name="connsiteY11" fmla="*/ 735862 h 1383677"/>
              <a:gd name="connsiteX12" fmla="*/ 16564 w 1470243"/>
              <a:gd name="connsiteY12" fmla="*/ 745525 h 1383677"/>
              <a:gd name="connsiteX13" fmla="*/ 11832 w 1470243"/>
              <a:gd name="connsiteY13" fmla="*/ 752723 h 1383677"/>
              <a:gd name="connsiteX14" fmla="*/ 4634 w 1470243"/>
              <a:gd name="connsiteY14" fmla="*/ 757455 h 1383677"/>
              <a:gd name="connsiteX15" fmla="*/ 1529 w 1470243"/>
              <a:gd name="connsiteY15" fmla="*/ 758247 h 1383677"/>
              <a:gd name="connsiteX16" fmla="*/ 0 w 1470243"/>
              <a:gd name="connsiteY16" fmla="*/ 741849 h 1383677"/>
              <a:gd name="connsiteX17" fmla="*/ 1942 w 1470243"/>
              <a:gd name="connsiteY17" fmla="*/ 716046 h 1383677"/>
              <a:gd name="connsiteX18" fmla="*/ 1468088 w 1470243"/>
              <a:gd name="connsiteY18" fmla="*/ 553546 h 1383677"/>
              <a:gd name="connsiteX19" fmla="*/ 1470243 w 1470243"/>
              <a:gd name="connsiteY19" fmla="*/ 564670 h 1383677"/>
              <a:gd name="connsiteX20" fmla="*/ 1468088 w 1470243"/>
              <a:gd name="connsiteY20" fmla="*/ 558378 h 1383677"/>
              <a:gd name="connsiteX21" fmla="*/ 1468088 w 1470243"/>
              <a:gd name="connsiteY21" fmla="*/ 553546 h 1383677"/>
              <a:gd name="connsiteX22" fmla="*/ 278058 w 1470243"/>
              <a:gd name="connsiteY22" fmla="*/ 146379 h 1383677"/>
              <a:gd name="connsiteX23" fmla="*/ 278058 w 1470243"/>
              <a:gd name="connsiteY23" fmla="*/ 150461 h 1383677"/>
              <a:gd name="connsiteX24" fmla="*/ 275691 w 1470243"/>
              <a:gd name="connsiteY24" fmla="*/ 157659 h 1383677"/>
              <a:gd name="connsiteX25" fmla="*/ 270860 w 1470243"/>
              <a:gd name="connsiteY25" fmla="*/ 164857 h 1383677"/>
              <a:gd name="connsiteX26" fmla="*/ 263662 w 1470243"/>
              <a:gd name="connsiteY26" fmla="*/ 169689 h 1383677"/>
              <a:gd name="connsiteX27" fmla="*/ 258183 w 1470243"/>
              <a:gd name="connsiteY27" fmla="*/ 169689 h 1383677"/>
              <a:gd name="connsiteX28" fmla="*/ 278058 w 1470243"/>
              <a:gd name="connsiteY28" fmla="*/ 146379 h 1383677"/>
              <a:gd name="connsiteX29" fmla="*/ 1212715 w 1470243"/>
              <a:gd name="connsiteY29" fmla="*/ 140034 h 1383677"/>
              <a:gd name="connsiteX30" fmla="*/ 1242060 w 1470243"/>
              <a:gd name="connsiteY30" fmla="*/ 162729 h 1383677"/>
              <a:gd name="connsiteX31" fmla="*/ 1243380 w 1470243"/>
              <a:gd name="connsiteY31" fmla="*/ 164112 h 1383677"/>
              <a:gd name="connsiteX32" fmla="*/ 1235387 w 1470243"/>
              <a:gd name="connsiteY32" fmla="*/ 167322 h 1383677"/>
              <a:gd name="connsiteX33" fmla="*/ 1225822 w 1470243"/>
              <a:gd name="connsiteY33" fmla="*/ 167322 h 1383677"/>
              <a:gd name="connsiteX34" fmla="*/ 1216159 w 1470243"/>
              <a:gd name="connsiteY34" fmla="*/ 162491 h 1383677"/>
              <a:gd name="connsiteX35" fmla="*/ 1211426 w 1470243"/>
              <a:gd name="connsiteY35" fmla="*/ 155293 h 1383677"/>
              <a:gd name="connsiteX36" fmla="*/ 1208961 w 1470243"/>
              <a:gd name="connsiteY36" fmla="*/ 150461 h 1383677"/>
              <a:gd name="connsiteX37" fmla="*/ 1211426 w 1470243"/>
              <a:gd name="connsiteY37" fmla="*/ 143263 h 1383677"/>
              <a:gd name="connsiteX38" fmla="*/ 1212715 w 1470243"/>
              <a:gd name="connsiteY38" fmla="*/ 140034 h 1383677"/>
              <a:gd name="connsiteX39" fmla="*/ 753123 w 1470243"/>
              <a:gd name="connsiteY39" fmla="*/ 64086 h 1383677"/>
              <a:gd name="connsiteX40" fmla="*/ 717133 w 1470243"/>
              <a:gd name="connsiteY40" fmla="*/ 68917 h 1383677"/>
              <a:gd name="connsiteX41" fmla="*/ 681144 w 1470243"/>
              <a:gd name="connsiteY41" fmla="*/ 78482 h 1383677"/>
              <a:gd name="connsiteX42" fmla="*/ 673946 w 1470243"/>
              <a:gd name="connsiteY42" fmla="*/ 78482 h 1383677"/>
              <a:gd name="connsiteX43" fmla="*/ 669213 w 1470243"/>
              <a:gd name="connsiteY43" fmla="*/ 76115 h 1383677"/>
              <a:gd name="connsiteX44" fmla="*/ 666748 w 1470243"/>
              <a:gd name="connsiteY44" fmla="*/ 71284 h 1383677"/>
              <a:gd name="connsiteX45" fmla="*/ 664381 w 1470243"/>
              <a:gd name="connsiteY45" fmla="*/ 66551 h 1383677"/>
              <a:gd name="connsiteX46" fmla="*/ 637956 w 1470243"/>
              <a:gd name="connsiteY46" fmla="*/ 73749 h 1383677"/>
              <a:gd name="connsiteX47" fmla="*/ 580372 w 1470243"/>
              <a:gd name="connsiteY47" fmla="*/ 90511 h 1383677"/>
              <a:gd name="connsiteX48" fmla="*/ 525253 w 1470243"/>
              <a:gd name="connsiteY48" fmla="*/ 114471 h 1383677"/>
              <a:gd name="connsiteX49" fmla="*/ 458007 w 1470243"/>
              <a:gd name="connsiteY49" fmla="*/ 143263 h 1383677"/>
              <a:gd name="connsiteX50" fmla="*/ 426848 w 1470243"/>
              <a:gd name="connsiteY50" fmla="*/ 157659 h 1383677"/>
              <a:gd name="connsiteX51" fmla="*/ 398057 w 1470243"/>
              <a:gd name="connsiteY51" fmla="*/ 176886 h 1383677"/>
              <a:gd name="connsiteX52" fmla="*/ 369265 w 1470243"/>
              <a:gd name="connsiteY52" fmla="*/ 193649 h 1383677"/>
              <a:gd name="connsiteX53" fmla="*/ 340473 w 1470243"/>
              <a:gd name="connsiteY53" fmla="*/ 215243 h 1383677"/>
              <a:gd name="connsiteX54" fmla="*/ 314047 w 1470243"/>
              <a:gd name="connsiteY54" fmla="*/ 239302 h 1383677"/>
              <a:gd name="connsiteX55" fmla="*/ 290087 w 1470243"/>
              <a:gd name="connsiteY55" fmla="*/ 265628 h 1383677"/>
              <a:gd name="connsiteX56" fmla="*/ 266127 w 1470243"/>
              <a:gd name="connsiteY56" fmla="*/ 294420 h 1383677"/>
              <a:gd name="connsiteX57" fmla="*/ 242068 w 1470243"/>
              <a:gd name="connsiteY57" fmla="*/ 325677 h 1383677"/>
              <a:gd name="connsiteX58" fmla="*/ 220474 w 1470243"/>
              <a:gd name="connsiteY58" fmla="*/ 356835 h 1383677"/>
              <a:gd name="connsiteX59" fmla="*/ 201345 w 1470243"/>
              <a:gd name="connsiteY59" fmla="*/ 390459 h 1383677"/>
              <a:gd name="connsiteX60" fmla="*/ 184484 w 1470243"/>
              <a:gd name="connsiteY60" fmla="*/ 423983 h 1383677"/>
              <a:gd name="connsiteX61" fmla="*/ 167722 w 1470243"/>
              <a:gd name="connsiteY61" fmla="*/ 457607 h 1383677"/>
              <a:gd name="connsiteX62" fmla="*/ 153326 w 1470243"/>
              <a:gd name="connsiteY62" fmla="*/ 491230 h 1383677"/>
              <a:gd name="connsiteX63" fmla="*/ 141296 w 1470243"/>
              <a:gd name="connsiteY63" fmla="*/ 527220 h 1383677"/>
              <a:gd name="connsiteX64" fmla="*/ 131732 w 1470243"/>
              <a:gd name="connsiteY64" fmla="*/ 565576 h 1383677"/>
              <a:gd name="connsiteX65" fmla="*/ 122167 w 1470243"/>
              <a:gd name="connsiteY65" fmla="*/ 601566 h 1383677"/>
              <a:gd name="connsiteX66" fmla="*/ 117336 w 1470243"/>
              <a:gd name="connsiteY66" fmla="*/ 637555 h 1383677"/>
              <a:gd name="connsiteX67" fmla="*/ 112504 w 1470243"/>
              <a:gd name="connsiteY67" fmla="*/ 675912 h 1383677"/>
              <a:gd name="connsiteX68" fmla="*/ 110138 w 1470243"/>
              <a:gd name="connsiteY68" fmla="*/ 714268 h 1383677"/>
              <a:gd name="connsiteX69" fmla="*/ 107772 w 1470243"/>
              <a:gd name="connsiteY69" fmla="*/ 752723 h 1383677"/>
              <a:gd name="connsiteX70" fmla="*/ 110138 w 1470243"/>
              <a:gd name="connsiteY70" fmla="*/ 788712 h 1383677"/>
              <a:gd name="connsiteX71" fmla="*/ 114970 w 1470243"/>
              <a:gd name="connsiteY71" fmla="*/ 827069 h 1383677"/>
              <a:gd name="connsiteX72" fmla="*/ 119702 w 1470243"/>
              <a:gd name="connsiteY72" fmla="*/ 872623 h 1383677"/>
              <a:gd name="connsiteX73" fmla="*/ 131732 w 1470243"/>
              <a:gd name="connsiteY73" fmla="*/ 915810 h 1383677"/>
              <a:gd name="connsiteX74" fmla="*/ 143761 w 1470243"/>
              <a:gd name="connsiteY74" fmla="*/ 958998 h 1383677"/>
              <a:gd name="connsiteX75" fmla="*/ 158157 w 1470243"/>
              <a:gd name="connsiteY75" fmla="*/ 1002186 h 1383677"/>
              <a:gd name="connsiteX76" fmla="*/ 177286 w 1470243"/>
              <a:gd name="connsiteY76" fmla="*/ 1043007 h 1383677"/>
              <a:gd name="connsiteX77" fmla="*/ 198880 w 1470243"/>
              <a:gd name="connsiteY77" fmla="*/ 1081363 h 1383677"/>
              <a:gd name="connsiteX78" fmla="*/ 222939 w 1470243"/>
              <a:gd name="connsiteY78" fmla="*/ 1119818 h 1383677"/>
              <a:gd name="connsiteX79" fmla="*/ 251731 w 1470243"/>
              <a:gd name="connsiteY79" fmla="*/ 1155808 h 1383677"/>
              <a:gd name="connsiteX80" fmla="*/ 278058 w 1470243"/>
              <a:gd name="connsiteY80" fmla="*/ 1186966 h 1383677"/>
              <a:gd name="connsiteX81" fmla="*/ 309314 w 1470243"/>
              <a:gd name="connsiteY81" fmla="*/ 1213391 h 1383677"/>
              <a:gd name="connsiteX82" fmla="*/ 342839 w 1470243"/>
              <a:gd name="connsiteY82" fmla="*/ 1237352 h 1383677"/>
              <a:gd name="connsiteX83" fmla="*/ 376463 w 1470243"/>
              <a:gd name="connsiteY83" fmla="*/ 1258946 h 1383677"/>
              <a:gd name="connsiteX84" fmla="*/ 378829 w 1470243"/>
              <a:gd name="connsiteY84" fmla="*/ 1251748 h 1383677"/>
              <a:gd name="connsiteX85" fmla="*/ 383661 w 1470243"/>
              <a:gd name="connsiteY85" fmla="*/ 1244550 h 1383677"/>
              <a:gd name="connsiteX86" fmla="*/ 386027 w 1470243"/>
              <a:gd name="connsiteY86" fmla="*/ 1244550 h 1383677"/>
              <a:gd name="connsiteX87" fmla="*/ 395690 w 1470243"/>
              <a:gd name="connsiteY87" fmla="*/ 1254114 h 1383677"/>
              <a:gd name="connsiteX88" fmla="*/ 402888 w 1470243"/>
              <a:gd name="connsiteY88" fmla="*/ 1268510 h 1383677"/>
              <a:gd name="connsiteX89" fmla="*/ 402888 w 1470243"/>
              <a:gd name="connsiteY89" fmla="*/ 1273341 h 1383677"/>
              <a:gd name="connsiteX90" fmla="*/ 450809 w 1470243"/>
              <a:gd name="connsiteY90" fmla="*/ 1294935 h 1383677"/>
              <a:gd name="connsiteX91" fmla="*/ 448442 w 1470243"/>
              <a:gd name="connsiteY91" fmla="*/ 1282906 h 1383677"/>
              <a:gd name="connsiteX92" fmla="*/ 448442 w 1470243"/>
              <a:gd name="connsiteY92" fmla="*/ 1268510 h 1383677"/>
              <a:gd name="connsiteX93" fmla="*/ 450809 w 1470243"/>
              <a:gd name="connsiteY93" fmla="*/ 1256579 h 1383677"/>
              <a:gd name="connsiteX94" fmla="*/ 453274 w 1470243"/>
              <a:gd name="connsiteY94" fmla="*/ 1244550 h 1383677"/>
              <a:gd name="connsiteX95" fmla="*/ 455640 w 1470243"/>
              <a:gd name="connsiteY95" fmla="*/ 1244550 h 1383677"/>
              <a:gd name="connsiteX96" fmla="*/ 458007 w 1470243"/>
              <a:gd name="connsiteY96" fmla="*/ 1258946 h 1383677"/>
              <a:gd name="connsiteX97" fmla="*/ 462838 w 1470243"/>
              <a:gd name="connsiteY97" fmla="*/ 1270975 h 1383677"/>
              <a:gd name="connsiteX98" fmla="*/ 470036 w 1470243"/>
              <a:gd name="connsiteY98" fmla="*/ 1285371 h 1383677"/>
              <a:gd name="connsiteX99" fmla="*/ 474868 w 1470243"/>
              <a:gd name="connsiteY99" fmla="*/ 1297302 h 1383677"/>
              <a:gd name="connsiteX100" fmla="*/ 479601 w 1470243"/>
              <a:gd name="connsiteY100" fmla="*/ 1304500 h 1383677"/>
              <a:gd name="connsiteX101" fmla="*/ 520422 w 1470243"/>
              <a:gd name="connsiteY101" fmla="*/ 1316529 h 1383677"/>
              <a:gd name="connsiteX102" fmla="*/ 513224 w 1470243"/>
              <a:gd name="connsiteY102" fmla="*/ 1294935 h 1383677"/>
              <a:gd name="connsiteX103" fmla="*/ 510858 w 1470243"/>
              <a:gd name="connsiteY103" fmla="*/ 1282906 h 1383677"/>
              <a:gd name="connsiteX104" fmla="*/ 508392 w 1470243"/>
              <a:gd name="connsiteY104" fmla="*/ 1268510 h 1383677"/>
              <a:gd name="connsiteX105" fmla="*/ 508392 w 1470243"/>
              <a:gd name="connsiteY105" fmla="*/ 1254114 h 1383677"/>
              <a:gd name="connsiteX106" fmla="*/ 510858 w 1470243"/>
              <a:gd name="connsiteY106" fmla="*/ 1249381 h 1383677"/>
              <a:gd name="connsiteX107" fmla="*/ 513224 w 1470243"/>
              <a:gd name="connsiteY107" fmla="*/ 1244550 h 1383677"/>
              <a:gd name="connsiteX108" fmla="*/ 518055 w 1470243"/>
              <a:gd name="connsiteY108" fmla="*/ 1244550 h 1383677"/>
              <a:gd name="connsiteX109" fmla="*/ 522788 w 1470243"/>
              <a:gd name="connsiteY109" fmla="*/ 1246916 h 1383677"/>
              <a:gd name="connsiteX110" fmla="*/ 529986 w 1470243"/>
              <a:gd name="connsiteY110" fmla="*/ 1254114 h 1383677"/>
              <a:gd name="connsiteX111" fmla="*/ 537184 w 1470243"/>
              <a:gd name="connsiteY111" fmla="*/ 1273341 h 1383677"/>
              <a:gd name="connsiteX112" fmla="*/ 544382 w 1470243"/>
              <a:gd name="connsiteY112" fmla="*/ 1299767 h 1383677"/>
              <a:gd name="connsiteX113" fmla="*/ 551580 w 1470243"/>
              <a:gd name="connsiteY113" fmla="*/ 1311698 h 1383677"/>
              <a:gd name="connsiteX114" fmla="*/ 561243 w 1470243"/>
              <a:gd name="connsiteY114" fmla="*/ 1321361 h 1383677"/>
              <a:gd name="connsiteX115" fmla="*/ 563610 w 1470243"/>
              <a:gd name="connsiteY115" fmla="*/ 1326094 h 1383677"/>
              <a:gd name="connsiteX116" fmla="*/ 570808 w 1470243"/>
              <a:gd name="connsiteY116" fmla="*/ 1326094 h 1383677"/>
              <a:gd name="connsiteX117" fmla="*/ 626025 w 1470243"/>
              <a:gd name="connsiteY117" fmla="*/ 1333292 h 1383677"/>
              <a:gd name="connsiteX118" fmla="*/ 606798 w 1470243"/>
              <a:gd name="connsiteY118" fmla="*/ 1299767 h 1383677"/>
              <a:gd name="connsiteX119" fmla="*/ 601966 w 1470243"/>
              <a:gd name="connsiteY119" fmla="*/ 1287737 h 1383677"/>
              <a:gd name="connsiteX120" fmla="*/ 599600 w 1470243"/>
              <a:gd name="connsiteY120" fmla="*/ 1275708 h 1383677"/>
              <a:gd name="connsiteX121" fmla="*/ 597233 w 1470243"/>
              <a:gd name="connsiteY121" fmla="*/ 1263777 h 1383677"/>
              <a:gd name="connsiteX122" fmla="*/ 597233 w 1470243"/>
              <a:gd name="connsiteY122" fmla="*/ 1251748 h 1383677"/>
              <a:gd name="connsiteX123" fmla="*/ 599600 w 1470243"/>
              <a:gd name="connsiteY123" fmla="*/ 1249381 h 1383677"/>
              <a:gd name="connsiteX124" fmla="*/ 604431 w 1470243"/>
              <a:gd name="connsiteY124" fmla="*/ 1249381 h 1383677"/>
              <a:gd name="connsiteX125" fmla="*/ 613995 w 1470243"/>
              <a:gd name="connsiteY125" fmla="*/ 1258946 h 1383677"/>
              <a:gd name="connsiteX126" fmla="*/ 623560 w 1470243"/>
              <a:gd name="connsiteY126" fmla="*/ 1270975 h 1383677"/>
              <a:gd name="connsiteX127" fmla="*/ 640421 w 1470243"/>
              <a:gd name="connsiteY127" fmla="*/ 1294935 h 1383677"/>
              <a:gd name="connsiteX128" fmla="*/ 657183 w 1470243"/>
              <a:gd name="connsiteY128" fmla="*/ 1314163 h 1383677"/>
              <a:gd name="connsiteX129" fmla="*/ 662015 w 1470243"/>
              <a:gd name="connsiteY129" fmla="*/ 1323727 h 1383677"/>
              <a:gd name="connsiteX130" fmla="*/ 669213 w 1470243"/>
              <a:gd name="connsiteY130" fmla="*/ 1335757 h 1383677"/>
              <a:gd name="connsiteX131" fmla="*/ 731529 w 1470243"/>
              <a:gd name="connsiteY131" fmla="*/ 1335757 h 1383677"/>
              <a:gd name="connsiteX132" fmla="*/ 712400 w 1470243"/>
              <a:gd name="connsiteY132" fmla="*/ 1318896 h 1383677"/>
              <a:gd name="connsiteX133" fmla="*/ 698005 w 1470243"/>
              <a:gd name="connsiteY133" fmla="*/ 1297302 h 1383677"/>
              <a:gd name="connsiteX134" fmla="*/ 690807 w 1470243"/>
              <a:gd name="connsiteY134" fmla="*/ 1287737 h 1383677"/>
              <a:gd name="connsiteX135" fmla="*/ 685975 w 1470243"/>
              <a:gd name="connsiteY135" fmla="*/ 1275708 h 1383677"/>
              <a:gd name="connsiteX136" fmla="*/ 681144 w 1470243"/>
              <a:gd name="connsiteY136" fmla="*/ 1263777 h 1383677"/>
              <a:gd name="connsiteX137" fmla="*/ 678777 w 1470243"/>
              <a:gd name="connsiteY137" fmla="*/ 1251748 h 1383677"/>
              <a:gd name="connsiteX138" fmla="*/ 681144 w 1470243"/>
              <a:gd name="connsiteY138" fmla="*/ 1249381 h 1383677"/>
              <a:gd name="connsiteX139" fmla="*/ 683609 w 1470243"/>
              <a:gd name="connsiteY139" fmla="*/ 1249381 h 1383677"/>
              <a:gd name="connsiteX140" fmla="*/ 705202 w 1470243"/>
              <a:gd name="connsiteY140" fmla="*/ 1266144 h 1383677"/>
              <a:gd name="connsiteX141" fmla="*/ 726796 w 1470243"/>
              <a:gd name="connsiteY141" fmla="*/ 1282906 h 1383677"/>
              <a:gd name="connsiteX142" fmla="*/ 745925 w 1470243"/>
              <a:gd name="connsiteY142" fmla="*/ 1302133 h 1383677"/>
              <a:gd name="connsiteX143" fmla="*/ 762786 w 1470243"/>
              <a:gd name="connsiteY143" fmla="*/ 1321361 h 1383677"/>
              <a:gd name="connsiteX144" fmla="*/ 767519 w 1470243"/>
              <a:gd name="connsiteY144" fmla="*/ 1328559 h 1383677"/>
              <a:gd name="connsiteX145" fmla="*/ 767519 w 1470243"/>
              <a:gd name="connsiteY145" fmla="*/ 1335757 h 1383677"/>
              <a:gd name="connsiteX146" fmla="*/ 805974 w 1470243"/>
              <a:gd name="connsiteY146" fmla="*/ 1330925 h 1383677"/>
              <a:gd name="connsiteX147" fmla="*/ 841964 w 1470243"/>
              <a:gd name="connsiteY147" fmla="*/ 1326094 h 1383677"/>
              <a:gd name="connsiteX148" fmla="*/ 805974 w 1470243"/>
              <a:gd name="connsiteY148" fmla="*/ 1287737 h 1383677"/>
              <a:gd name="connsiteX149" fmla="*/ 784380 w 1470243"/>
              <a:gd name="connsiteY149" fmla="*/ 1266144 h 1383677"/>
              <a:gd name="connsiteX150" fmla="*/ 777182 w 1470243"/>
              <a:gd name="connsiteY150" fmla="*/ 1254114 h 1383677"/>
              <a:gd name="connsiteX151" fmla="*/ 772351 w 1470243"/>
              <a:gd name="connsiteY151" fmla="*/ 1239718 h 1383677"/>
              <a:gd name="connsiteX152" fmla="*/ 772351 w 1470243"/>
              <a:gd name="connsiteY152" fmla="*/ 1237352 h 1383677"/>
              <a:gd name="connsiteX153" fmla="*/ 781915 w 1470243"/>
              <a:gd name="connsiteY153" fmla="*/ 1237352 h 1383677"/>
              <a:gd name="connsiteX154" fmla="*/ 789113 w 1470243"/>
              <a:gd name="connsiteY154" fmla="*/ 1239718 h 1383677"/>
              <a:gd name="connsiteX155" fmla="*/ 803509 w 1470243"/>
              <a:gd name="connsiteY155" fmla="*/ 1246916 h 1383677"/>
              <a:gd name="connsiteX156" fmla="*/ 815538 w 1470243"/>
              <a:gd name="connsiteY156" fmla="*/ 1256579 h 1383677"/>
              <a:gd name="connsiteX157" fmla="*/ 827568 w 1470243"/>
              <a:gd name="connsiteY157" fmla="*/ 1266144 h 1383677"/>
              <a:gd name="connsiteX158" fmla="*/ 853895 w 1470243"/>
              <a:gd name="connsiteY158" fmla="*/ 1292569 h 1383677"/>
              <a:gd name="connsiteX159" fmla="*/ 877855 w 1470243"/>
              <a:gd name="connsiteY159" fmla="*/ 1318896 h 1383677"/>
              <a:gd name="connsiteX160" fmla="*/ 880320 w 1470243"/>
              <a:gd name="connsiteY160" fmla="*/ 1318896 h 1383677"/>
              <a:gd name="connsiteX161" fmla="*/ 928241 w 1470243"/>
              <a:gd name="connsiteY161" fmla="*/ 1309331 h 1383677"/>
              <a:gd name="connsiteX162" fmla="*/ 906647 w 1470243"/>
              <a:gd name="connsiteY162" fmla="*/ 1292569 h 1383677"/>
              <a:gd name="connsiteX163" fmla="*/ 887518 w 1470243"/>
              <a:gd name="connsiteY163" fmla="*/ 1273341 h 1383677"/>
              <a:gd name="connsiteX164" fmla="*/ 877855 w 1470243"/>
              <a:gd name="connsiteY164" fmla="*/ 1261312 h 1383677"/>
              <a:gd name="connsiteX165" fmla="*/ 868291 w 1470243"/>
              <a:gd name="connsiteY165" fmla="*/ 1246916 h 1383677"/>
              <a:gd name="connsiteX166" fmla="*/ 861093 w 1470243"/>
              <a:gd name="connsiteY166" fmla="*/ 1232520 h 1383677"/>
              <a:gd name="connsiteX167" fmla="*/ 858726 w 1470243"/>
              <a:gd name="connsiteY167" fmla="*/ 1225322 h 1383677"/>
              <a:gd name="connsiteX168" fmla="*/ 858726 w 1470243"/>
              <a:gd name="connsiteY168" fmla="*/ 1218124 h 1383677"/>
              <a:gd name="connsiteX169" fmla="*/ 861093 w 1470243"/>
              <a:gd name="connsiteY169" fmla="*/ 1215758 h 1383677"/>
              <a:gd name="connsiteX170" fmla="*/ 863459 w 1470243"/>
              <a:gd name="connsiteY170" fmla="*/ 1215758 h 1383677"/>
              <a:gd name="connsiteX171" fmla="*/ 880320 w 1470243"/>
              <a:gd name="connsiteY171" fmla="*/ 1225322 h 1383677"/>
              <a:gd name="connsiteX172" fmla="*/ 894716 w 1470243"/>
              <a:gd name="connsiteY172" fmla="*/ 1237352 h 1383677"/>
              <a:gd name="connsiteX173" fmla="*/ 921043 w 1470243"/>
              <a:gd name="connsiteY173" fmla="*/ 1261312 h 1383677"/>
              <a:gd name="connsiteX174" fmla="*/ 966696 w 1470243"/>
              <a:gd name="connsiteY174" fmla="*/ 1297302 h 1383677"/>
              <a:gd name="connsiteX175" fmla="*/ 1026646 w 1470243"/>
              <a:gd name="connsiteY175" fmla="*/ 1275708 h 1383677"/>
              <a:gd name="connsiteX176" fmla="*/ 1002686 w 1470243"/>
              <a:gd name="connsiteY176" fmla="*/ 1258946 h 1383677"/>
              <a:gd name="connsiteX177" fmla="*/ 985824 w 1470243"/>
              <a:gd name="connsiteY177" fmla="*/ 1242183 h 1383677"/>
              <a:gd name="connsiteX178" fmla="*/ 969062 w 1470243"/>
              <a:gd name="connsiteY178" fmla="*/ 1222956 h 1383677"/>
              <a:gd name="connsiteX179" fmla="*/ 954666 w 1470243"/>
              <a:gd name="connsiteY179" fmla="*/ 1203728 h 1383677"/>
              <a:gd name="connsiteX180" fmla="*/ 945102 w 1470243"/>
              <a:gd name="connsiteY180" fmla="*/ 1182135 h 1383677"/>
              <a:gd name="connsiteX181" fmla="*/ 947468 w 1470243"/>
              <a:gd name="connsiteY181" fmla="*/ 1177402 h 1383677"/>
              <a:gd name="connsiteX182" fmla="*/ 952300 w 1470243"/>
              <a:gd name="connsiteY182" fmla="*/ 1174937 h 1383677"/>
              <a:gd name="connsiteX183" fmla="*/ 969062 w 1470243"/>
              <a:gd name="connsiteY183" fmla="*/ 1184600 h 1383677"/>
              <a:gd name="connsiteX184" fmla="*/ 983458 w 1470243"/>
              <a:gd name="connsiteY184" fmla="*/ 1196530 h 1383677"/>
              <a:gd name="connsiteX185" fmla="*/ 1012250 w 1470243"/>
              <a:gd name="connsiteY185" fmla="*/ 1220589 h 1383677"/>
              <a:gd name="connsiteX186" fmla="*/ 1031477 w 1470243"/>
              <a:gd name="connsiteY186" fmla="*/ 1237352 h 1383677"/>
              <a:gd name="connsiteX187" fmla="*/ 1041042 w 1470243"/>
              <a:gd name="connsiteY187" fmla="*/ 1244550 h 1383677"/>
              <a:gd name="connsiteX188" fmla="*/ 1050606 w 1470243"/>
              <a:gd name="connsiteY188" fmla="*/ 1249381 h 1383677"/>
              <a:gd name="connsiteX189" fmla="*/ 1069834 w 1470243"/>
              <a:gd name="connsiteY189" fmla="*/ 1256579 h 1383677"/>
              <a:gd name="connsiteX190" fmla="*/ 1105823 w 1470243"/>
              <a:gd name="connsiteY190" fmla="*/ 1237352 h 1383677"/>
              <a:gd name="connsiteX191" fmla="*/ 1093794 w 1470243"/>
              <a:gd name="connsiteY191" fmla="*/ 1230154 h 1383677"/>
              <a:gd name="connsiteX192" fmla="*/ 1084230 w 1470243"/>
              <a:gd name="connsiteY192" fmla="*/ 1220589 h 1383677"/>
              <a:gd name="connsiteX193" fmla="*/ 1055438 w 1470243"/>
              <a:gd name="connsiteY193" fmla="*/ 1191798 h 1383677"/>
              <a:gd name="connsiteX194" fmla="*/ 1041042 w 1470243"/>
              <a:gd name="connsiteY194" fmla="*/ 1177402 h 1383677"/>
              <a:gd name="connsiteX195" fmla="*/ 1031477 w 1470243"/>
              <a:gd name="connsiteY195" fmla="*/ 1160541 h 1383677"/>
              <a:gd name="connsiteX196" fmla="*/ 1031477 w 1470243"/>
              <a:gd name="connsiteY196" fmla="*/ 1155808 h 1383677"/>
              <a:gd name="connsiteX197" fmla="*/ 1033844 w 1470243"/>
              <a:gd name="connsiteY197" fmla="*/ 1153343 h 1383677"/>
              <a:gd name="connsiteX198" fmla="*/ 1053071 w 1470243"/>
              <a:gd name="connsiteY198" fmla="*/ 1153343 h 1383677"/>
              <a:gd name="connsiteX199" fmla="*/ 1060269 w 1470243"/>
              <a:gd name="connsiteY199" fmla="*/ 1158174 h 1383677"/>
              <a:gd name="connsiteX200" fmla="*/ 1069834 w 1470243"/>
              <a:gd name="connsiteY200" fmla="*/ 1163006 h 1383677"/>
              <a:gd name="connsiteX201" fmla="*/ 1086596 w 1470243"/>
              <a:gd name="connsiteY201" fmla="*/ 1174937 h 1383677"/>
              <a:gd name="connsiteX202" fmla="*/ 1100992 w 1470243"/>
              <a:gd name="connsiteY202" fmla="*/ 1186966 h 1383677"/>
              <a:gd name="connsiteX203" fmla="*/ 1117853 w 1470243"/>
              <a:gd name="connsiteY203" fmla="*/ 1201362 h 1383677"/>
              <a:gd name="connsiteX204" fmla="*/ 1127417 w 1470243"/>
              <a:gd name="connsiteY204" fmla="*/ 1208560 h 1383677"/>
              <a:gd name="connsiteX205" fmla="*/ 1139447 w 1470243"/>
              <a:gd name="connsiteY205" fmla="*/ 1210926 h 1383677"/>
              <a:gd name="connsiteX206" fmla="*/ 1146645 w 1470243"/>
              <a:gd name="connsiteY206" fmla="*/ 1210926 h 1383677"/>
              <a:gd name="connsiteX207" fmla="*/ 1175437 w 1470243"/>
              <a:gd name="connsiteY207" fmla="*/ 1189332 h 1383677"/>
              <a:gd name="connsiteX208" fmla="*/ 1201763 w 1470243"/>
              <a:gd name="connsiteY208" fmla="*/ 1167739 h 1383677"/>
              <a:gd name="connsiteX209" fmla="*/ 1189832 w 1470243"/>
              <a:gd name="connsiteY209" fmla="*/ 1165372 h 1383677"/>
              <a:gd name="connsiteX210" fmla="*/ 1177803 w 1470243"/>
              <a:gd name="connsiteY210" fmla="*/ 1160541 h 1383677"/>
              <a:gd name="connsiteX211" fmla="*/ 1158576 w 1470243"/>
              <a:gd name="connsiteY211" fmla="*/ 1150976 h 1383677"/>
              <a:gd name="connsiteX212" fmla="*/ 1141813 w 1470243"/>
              <a:gd name="connsiteY212" fmla="*/ 1143778 h 1383677"/>
              <a:gd name="connsiteX213" fmla="*/ 1125051 w 1470243"/>
              <a:gd name="connsiteY213" fmla="*/ 1131749 h 1383677"/>
              <a:gd name="connsiteX214" fmla="*/ 1110655 w 1470243"/>
              <a:gd name="connsiteY214" fmla="*/ 1117353 h 1383677"/>
              <a:gd name="connsiteX215" fmla="*/ 1103457 w 1470243"/>
              <a:gd name="connsiteY215" fmla="*/ 1107789 h 1383677"/>
              <a:gd name="connsiteX216" fmla="*/ 1100992 w 1470243"/>
              <a:gd name="connsiteY216" fmla="*/ 1100591 h 1383677"/>
              <a:gd name="connsiteX217" fmla="*/ 1103457 w 1470243"/>
              <a:gd name="connsiteY217" fmla="*/ 1095759 h 1383677"/>
              <a:gd name="connsiteX218" fmla="*/ 1108190 w 1470243"/>
              <a:gd name="connsiteY218" fmla="*/ 1093393 h 1383677"/>
              <a:gd name="connsiteX219" fmla="*/ 1125051 w 1470243"/>
              <a:gd name="connsiteY219" fmla="*/ 1093393 h 1383677"/>
              <a:gd name="connsiteX220" fmla="*/ 1139447 w 1470243"/>
              <a:gd name="connsiteY220" fmla="*/ 1100591 h 1383677"/>
              <a:gd name="connsiteX221" fmla="*/ 1156209 w 1470243"/>
              <a:gd name="connsiteY221" fmla="*/ 1110155 h 1383677"/>
              <a:gd name="connsiteX222" fmla="*/ 1172972 w 1470243"/>
              <a:gd name="connsiteY222" fmla="*/ 1117353 h 1383677"/>
              <a:gd name="connsiteX223" fmla="*/ 1192199 w 1470243"/>
              <a:gd name="connsiteY223" fmla="*/ 1122184 h 1383677"/>
              <a:gd name="connsiteX224" fmla="*/ 1201763 w 1470243"/>
              <a:gd name="connsiteY224" fmla="*/ 1124551 h 1383677"/>
              <a:gd name="connsiteX225" fmla="*/ 1213793 w 1470243"/>
              <a:gd name="connsiteY225" fmla="*/ 1124551 h 1383677"/>
              <a:gd name="connsiteX226" fmla="*/ 1225822 w 1470243"/>
              <a:gd name="connsiteY226" fmla="*/ 1127016 h 1383677"/>
              <a:gd name="connsiteX227" fmla="*/ 1237753 w 1470243"/>
              <a:gd name="connsiteY227" fmla="*/ 1131749 h 1383677"/>
              <a:gd name="connsiteX228" fmla="*/ 1259347 w 1470243"/>
              <a:gd name="connsiteY228" fmla="*/ 1107789 h 1383677"/>
              <a:gd name="connsiteX229" fmla="*/ 1254614 w 1470243"/>
              <a:gd name="connsiteY229" fmla="*/ 1105422 h 1383677"/>
              <a:gd name="connsiteX230" fmla="*/ 1230555 w 1470243"/>
              <a:gd name="connsiteY230" fmla="*/ 1088561 h 1383677"/>
              <a:gd name="connsiteX231" fmla="*/ 1204228 w 1470243"/>
              <a:gd name="connsiteY231" fmla="*/ 1074165 h 1383677"/>
              <a:gd name="connsiteX232" fmla="*/ 1182635 w 1470243"/>
              <a:gd name="connsiteY232" fmla="*/ 1064601 h 1383677"/>
              <a:gd name="connsiteX233" fmla="*/ 1172972 w 1470243"/>
              <a:gd name="connsiteY233" fmla="*/ 1057403 h 1383677"/>
              <a:gd name="connsiteX234" fmla="*/ 1163407 w 1470243"/>
              <a:gd name="connsiteY234" fmla="*/ 1052571 h 1383677"/>
              <a:gd name="connsiteX235" fmla="*/ 1161041 w 1470243"/>
              <a:gd name="connsiteY235" fmla="*/ 1050205 h 1383677"/>
              <a:gd name="connsiteX236" fmla="*/ 1163407 w 1470243"/>
              <a:gd name="connsiteY236" fmla="*/ 1045373 h 1383677"/>
              <a:gd name="connsiteX237" fmla="*/ 1165774 w 1470243"/>
              <a:gd name="connsiteY237" fmla="*/ 1043007 h 1383677"/>
              <a:gd name="connsiteX238" fmla="*/ 1194566 w 1470243"/>
              <a:gd name="connsiteY238" fmla="*/ 1043007 h 1383677"/>
              <a:gd name="connsiteX239" fmla="*/ 1225822 w 1470243"/>
              <a:gd name="connsiteY239" fmla="*/ 1050205 h 1383677"/>
              <a:gd name="connsiteX240" fmla="*/ 1252149 w 1470243"/>
              <a:gd name="connsiteY240" fmla="*/ 1062234 h 1383677"/>
              <a:gd name="connsiteX241" fmla="*/ 1264179 w 1470243"/>
              <a:gd name="connsiteY241" fmla="*/ 1071799 h 1383677"/>
              <a:gd name="connsiteX242" fmla="*/ 1276208 w 1470243"/>
              <a:gd name="connsiteY242" fmla="*/ 1078997 h 1383677"/>
              <a:gd name="connsiteX243" fmla="*/ 1278574 w 1470243"/>
              <a:gd name="connsiteY243" fmla="*/ 1081363 h 1383677"/>
              <a:gd name="connsiteX244" fmla="*/ 1283406 w 1470243"/>
              <a:gd name="connsiteY244" fmla="*/ 1074165 h 1383677"/>
              <a:gd name="connsiteX245" fmla="*/ 1309733 w 1470243"/>
              <a:gd name="connsiteY245" fmla="*/ 1033443 h 1383677"/>
              <a:gd name="connsiteX246" fmla="*/ 1285772 w 1470243"/>
              <a:gd name="connsiteY246" fmla="*/ 1026245 h 1383677"/>
              <a:gd name="connsiteX247" fmla="*/ 1266545 w 1470243"/>
              <a:gd name="connsiteY247" fmla="*/ 1016582 h 1383677"/>
              <a:gd name="connsiteX248" fmla="*/ 1244951 w 1470243"/>
              <a:gd name="connsiteY248" fmla="*/ 1002186 h 1383677"/>
              <a:gd name="connsiteX249" fmla="*/ 1237753 w 1470243"/>
              <a:gd name="connsiteY249" fmla="*/ 992621 h 1383677"/>
              <a:gd name="connsiteX250" fmla="*/ 1235387 w 1470243"/>
              <a:gd name="connsiteY250" fmla="*/ 987790 h 1383677"/>
              <a:gd name="connsiteX251" fmla="*/ 1235387 w 1470243"/>
              <a:gd name="connsiteY251" fmla="*/ 983057 h 1383677"/>
              <a:gd name="connsiteX252" fmla="*/ 1237753 w 1470243"/>
              <a:gd name="connsiteY252" fmla="*/ 978225 h 1383677"/>
              <a:gd name="connsiteX253" fmla="*/ 1240218 w 1470243"/>
              <a:gd name="connsiteY253" fmla="*/ 975859 h 1383677"/>
              <a:gd name="connsiteX254" fmla="*/ 1249783 w 1470243"/>
              <a:gd name="connsiteY254" fmla="*/ 975859 h 1383677"/>
              <a:gd name="connsiteX255" fmla="*/ 1266545 w 1470243"/>
              <a:gd name="connsiteY255" fmla="*/ 980592 h 1383677"/>
              <a:gd name="connsiteX256" fmla="*/ 1297802 w 1470243"/>
              <a:gd name="connsiteY256" fmla="*/ 990255 h 1383677"/>
              <a:gd name="connsiteX257" fmla="*/ 1328960 w 1470243"/>
              <a:gd name="connsiteY257" fmla="*/ 994988 h 1383677"/>
              <a:gd name="connsiteX258" fmla="*/ 1345723 w 1470243"/>
              <a:gd name="connsiteY258" fmla="*/ 956632 h 1383677"/>
              <a:gd name="connsiteX259" fmla="*/ 1314564 w 1470243"/>
              <a:gd name="connsiteY259" fmla="*/ 947067 h 1383677"/>
              <a:gd name="connsiteX260" fmla="*/ 1273743 w 1470243"/>
              <a:gd name="connsiteY260" fmla="*/ 932671 h 1383677"/>
              <a:gd name="connsiteX261" fmla="*/ 1256981 w 1470243"/>
              <a:gd name="connsiteY261" fmla="*/ 923008 h 1383677"/>
              <a:gd name="connsiteX262" fmla="*/ 1240218 w 1470243"/>
              <a:gd name="connsiteY262" fmla="*/ 913444 h 1383677"/>
              <a:gd name="connsiteX263" fmla="*/ 1237753 w 1470243"/>
              <a:gd name="connsiteY263" fmla="*/ 911077 h 1383677"/>
              <a:gd name="connsiteX264" fmla="*/ 1237753 w 1470243"/>
              <a:gd name="connsiteY264" fmla="*/ 908612 h 1383677"/>
              <a:gd name="connsiteX265" fmla="*/ 1240218 w 1470243"/>
              <a:gd name="connsiteY265" fmla="*/ 906246 h 1383677"/>
              <a:gd name="connsiteX266" fmla="*/ 1261812 w 1470243"/>
              <a:gd name="connsiteY266" fmla="*/ 903880 h 1383677"/>
              <a:gd name="connsiteX267" fmla="*/ 1283406 w 1470243"/>
              <a:gd name="connsiteY267" fmla="*/ 903880 h 1383677"/>
              <a:gd name="connsiteX268" fmla="*/ 1302535 w 1470243"/>
              <a:gd name="connsiteY268" fmla="*/ 908612 h 1383677"/>
              <a:gd name="connsiteX269" fmla="*/ 1321762 w 1470243"/>
              <a:gd name="connsiteY269" fmla="*/ 913444 h 1383677"/>
              <a:gd name="connsiteX270" fmla="*/ 1340990 w 1470243"/>
              <a:gd name="connsiteY270" fmla="*/ 915810 h 1383677"/>
              <a:gd name="connsiteX271" fmla="*/ 1357752 w 1470243"/>
              <a:gd name="connsiteY271" fmla="*/ 920642 h 1383677"/>
              <a:gd name="connsiteX272" fmla="*/ 1372148 w 1470243"/>
              <a:gd name="connsiteY272" fmla="*/ 875088 h 1383677"/>
              <a:gd name="connsiteX273" fmla="*/ 1343356 w 1470243"/>
              <a:gd name="connsiteY273" fmla="*/ 877454 h 1383677"/>
              <a:gd name="connsiteX274" fmla="*/ 1316931 w 1470243"/>
              <a:gd name="connsiteY274" fmla="*/ 879821 h 1383677"/>
              <a:gd name="connsiteX275" fmla="*/ 1302535 w 1470243"/>
              <a:gd name="connsiteY275" fmla="*/ 877454 h 1383677"/>
              <a:gd name="connsiteX276" fmla="*/ 1288139 w 1470243"/>
              <a:gd name="connsiteY276" fmla="*/ 872623 h 1383677"/>
              <a:gd name="connsiteX277" fmla="*/ 1261812 w 1470243"/>
              <a:gd name="connsiteY277" fmla="*/ 863058 h 1383677"/>
              <a:gd name="connsiteX278" fmla="*/ 1259347 w 1470243"/>
              <a:gd name="connsiteY278" fmla="*/ 860692 h 1383677"/>
              <a:gd name="connsiteX279" fmla="*/ 1259347 w 1470243"/>
              <a:gd name="connsiteY279" fmla="*/ 858227 h 1383677"/>
              <a:gd name="connsiteX280" fmla="*/ 1261812 w 1470243"/>
              <a:gd name="connsiteY280" fmla="*/ 855860 h 1383677"/>
              <a:gd name="connsiteX281" fmla="*/ 1264179 w 1470243"/>
              <a:gd name="connsiteY281" fmla="*/ 855860 h 1383677"/>
              <a:gd name="connsiteX282" fmla="*/ 1280941 w 1470243"/>
              <a:gd name="connsiteY282" fmla="*/ 853494 h 1383677"/>
              <a:gd name="connsiteX283" fmla="*/ 1295337 w 1470243"/>
              <a:gd name="connsiteY283" fmla="*/ 851029 h 1383677"/>
              <a:gd name="connsiteX284" fmla="*/ 1326594 w 1470243"/>
              <a:gd name="connsiteY284" fmla="*/ 843831 h 1383677"/>
              <a:gd name="connsiteX285" fmla="*/ 1352921 w 1470243"/>
              <a:gd name="connsiteY285" fmla="*/ 839098 h 1383677"/>
              <a:gd name="connsiteX286" fmla="*/ 1367317 w 1470243"/>
              <a:gd name="connsiteY286" fmla="*/ 836633 h 1383677"/>
              <a:gd name="connsiteX287" fmla="*/ 1379346 w 1470243"/>
              <a:gd name="connsiteY287" fmla="*/ 836633 h 1383677"/>
              <a:gd name="connsiteX288" fmla="*/ 1388910 w 1470243"/>
              <a:gd name="connsiteY288" fmla="*/ 788712 h 1383677"/>
              <a:gd name="connsiteX289" fmla="*/ 1372148 w 1470243"/>
              <a:gd name="connsiteY289" fmla="*/ 788712 h 1383677"/>
              <a:gd name="connsiteX290" fmla="*/ 1333792 w 1470243"/>
              <a:gd name="connsiteY290" fmla="*/ 791079 h 1383677"/>
              <a:gd name="connsiteX291" fmla="*/ 1297802 w 1470243"/>
              <a:gd name="connsiteY291" fmla="*/ 793445 h 1383677"/>
              <a:gd name="connsiteX292" fmla="*/ 1280941 w 1470243"/>
              <a:gd name="connsiteY292" fmla="*/ 791079 h 1383677"/>
              <a:gd name="connsiteX293" fmla="*/ 1264179 w 1470243"/>
              <a:gd name="connsiteY293" fmla="*/ 786247 h 1383677"/>
              <a:gd name="connsiteX294" fmla="*/ 1261812 w 1470243"/>
              <a:gd name="connsiteY294" fmla="*/ 783881 h 1383677"/>
              <a:gd name="connsiteX295" fmla="*/ 1264179 w 1470243"/>
              <a:gd name="connsiteY295" fmla="*/ 781514 h 1383677"/>
              <a:gd name="connsiteX296" fmla="*/ 1283406 w 1470243"/>
              <a:gd name="connsiteY296" fmla="*/ 774316 h 1383677"/>
              <a:gd name="connsiteX297" fmla="*/ 1302535 w 1470243"/>
              <a:gd name="connsiteY297" fmla="*/ 767118 h 1383677"/>
              <a:gd name="connsiteX298" fmla="*/ 1345723 w 1470243"/>
              <a:gd name="connsiteY298" fmla="*/ 759920 h 1383677"/>
              <a:gd name="connsiteX299" fmla="*/ 1367317 w 1470243"/>
              <a:gd name="connsiteY299" fmla="*/ 755089 h 1383677"/>
              <a:gd name="connsiteX300" fmla="*/ 1391376 w 1470243"/>
              <a:gd name="connsiteY300" fmla="*/ 755089 h 1383677"/>
              <a:gd name="connsiteX301" fmla="*/ 1393742 w 1470243"/>
              <a:gd name="connsiteY301" fmla="*/ 704703 h 1383677"/>
              <a:gd name="connsiteX302" fmla="*/ 1367317 w 1470243"/>
              <a:gd name="connsiteY302" fmla="*/ 711901 h 1383677"/>
              <a:gd name="connsiteX303" fmla="*/ 1343356 w 1470243"/>
              <a:gd name="connsiteY303" fmla="*/ 719099 h 1383677"/>
              <a:gd name="connsiteX304" fmla="*/ 1319396 w 1470243"/>
              <a:gd name="connsiteY304" fmla="*/ 723931 h 1383677"/>
              <a:gd name="connsiteX305" fmla="*/ 1292970 w 1470243"/>
              <a:gd name="connsiteY305" fmla="*/ 721466 h 1383677"/>
              <a:gd name="connsiteX306" fmla="*/ 1290604 w 1470243"/>
              <a:gd name="connsiteY306" fmla="*/ 719099 h 1383677"/>
              <a:gd name="connsiteX307" fmla="*/ 1288139 w 1470243"/>
              <a:gd name="connsiteY307" fmla="*/ 716733 h 1383677"/>
              <a:gd name="connsiteX308" fmla="*/ 1288139 w 1470243"/>
              <a:gd name="connsiteY308" fmla="*/ 714268 h 1383677"/>
              <a:gd name="connsiteX309" fmla="*/ 1290604 w 1470243"/>
              <a:gd name="connsiteY309" fmla="*/ 709535 h 1383677"/>
              <a:gd name="connsiteX310" fmla="*/ 1302535 w 1470243"/>
              <a:gd name="connsiteY310" fmla="*/ 702337 h 1383677"/>
              <a:gd name="connsiteX311" fmla="*/ 1316931 w 1470243"/>
              <a:gd name="connsiteY311" fmla="*/ 695139 h 1383677"/>
              <a:gd name="connsiteX312" fmla="*/ 1343356 w 1470243"/>
              <a:gd name="connsiteY312" fmla="*/ 683109 h 1383677"/>
              <a:gd name="connsiteX313" fmla="*/ 1391376 w 1470243"/>
              <a:gd name="connsiteY313" fmla="*/ 663882 h 1383677"/>
              <a:gd name="connsiteX314" fmla="*/ 1386544 w 1470243"/>
              <a:gd name="connsiteY314" fmla="*/ 625526 h 1383677"/>
              <a:gd name="connsiteX315" fmla="*/ 1369782 w 1470243"/>
              <a:gd name="connsiteY315" fmla="*/ 635090 h 1383677"/>
              <a:gd name="connsiteX316" fmla="*/ 1352921 w 1470243"/>
              <a:gd name="connsiteY316" fmla="*/ 642288 h 1383677"/>
              <a:gd name="connsiteX317" fmla="*/ 1324129 w 1470243"/>
              <a:gd name="connsiteY317" fmla="*/ 649486 h 1383677"/>
              <a:gd name="connsiteX318" fmla="*/ 1309733 w 1470243"/>
              <a:gd name="connsiteY318" fmla="*/ 651951 h 1383677"/>
              <a:gd name="connsiteX319" fmla="*/ 1295337 w 1470243"/>
              <a:gd name="connsiteY319" fmla="*/ 649486 h 1383677"/>
              <a:gd name="connsiteX320" fmla="*/ 1292970 w 1470243"/>
              <a:gd name="connsiteY320" fmla="*/ 647120 h 1383677"/>
              <a:gd name="connsiteX321" fmla="*/ 1292970 w 1470243"/>
              <a:gd name="connsiteY321" fmla="*/ 642288 h 1383677"/>
              <a:gd name="connsiteX322" fmla="*/ 1302535 w 1470243"/>
              <a:gd name="connsiteY322" fmla="*/ 635090 h 1383677"/>
              <a:gd name="connsiteX323" fmla="*/ 1314564 w 1470243"/>
              <a:gd name="connsiteY323" fmla="*/ 625526 h 1383677"/>
              <a:gd name="connsiteX324" fmla="*/ 1340990 w 1470243"/>
              <a:gd name="connsiteY324" fmla="*/ 611130 h 1383677"/>
              <a:gd name="connsiteX325" fmla="*/ 1360119 w 1470243"/>
              <a:gd name="connsiteY325" fmla="*/ 596734 h 1383677"/>
              <a:gd name="connsiteX326" fmla="*/ 1369782 w 1470243"/>
              <a:gd name="connsiteY326" fmla="*/ 591903 h 1383677"/>
              <a:gd name="connsiteX327" fmla="*/ 1379346 w 1470243"/>
              <a:gd name="connsiteY327" fmla="*/ 587170 h 1383677"/>
              <a:gd name="connsiteX328" fmla="*/ 1369782 w 1470243"/>
              <a:gd name="connsiteY328" fmla="*/ 546348 h 1383677"/>
              <a:gd name="connsiteX329" fmla="*/ 1357752 w 1470243"/>
              <a:gd name="connsiteY329" fmla="*/ 560744 h 1383677"/>
              <a:gd name="connsiteX330" fmla="*/ 1343356 w 1470243"/>
              <a:gd name="connsiteY330" fmla="*/ 572774 h 1383677"/>
              <a:gd name="connsiteX331" fmla="*/ 1333792 w 1470243"/>
              <a:gd name="connsiteY331" fmla="*/ 579972 h 1383677"/>
              <a:gd name="connsiteX332" fmla="*/ 1324129 w 1470243"/>
              <a:gd name="connsiteY332" fmla="*/ 587170 h 1383677"/>
              <a:gd name="connsiteX333" fmla="*/ 1312198 w 1470243"/>
              <a:gd name="connsiteY333" fmla="*/ 591903 h 1383677"/>
              <a:gd name="connsiteX334" fmla="*/ 1307366 w 1470243"/>
              <a:gd name="connsiteY334" fmla="*/ 591903 h 1383677"/>
              <a:gd name="connsiteX335" fmla="*/ 1302535 w 1470243"/>
              <a:gd name="connsiteY335" fmla="*/ 589536 h 1383677"/>
              <a:gd name="connsiteX336" fmla="*/ 1297802 w 1470243"/>
              <a:gd name="connsiteY336" fmla="*/ 584803 h 1383677"/>
              <a:gd name="connsiteX337" fmla="*/ 1297802 w 1470243"/>
              <a:gd name="connsiteY337" fmla="*/ 579972 h 1383677"/>
              <a:gd name="connsiteX338" fmla="*/ 1300168 w 1470243"/>
              <a:gd name="connsiteY338" fmla="*/ 575140 h 1383677"/>
              <a:gd name="connsiteX339" fmla="*/ 1302535 w 1470243"/>
              <a:gd name="connsiteY339" fmla="*/ 570407 h 1383677"/>
              <a:gd name="connsiteX340" fmla="*/ 1309733 w 1470243"/>
              <a:gd name="connsiteY340" fmla="*/ 560744 h 1383677"/>
              <a:gd name="connsiteX341" fmla="*/ 1316931 w 1470243"/>
              <a:gd name="connsiteY341" fmla="*/ 553546 h 1383677"/>
              <a:gd name="connsiteX342" fmla="*/ 1338525 w 1470243"/>
              <a:gd name="connsiteY342" fmla="*/ 534418 h 1383677"/>
              <a:gd name="connsiteX343" fmla="*/ 1348188 w 1470243"/>
              <a:gd name="connsiteY343" fmla="*/ 522388 h 1383677"/>
              <a:gd name="connsiteX344" fmla="*/ 1352921 w 1470243"/>
              <a:gd name="connsiteY344" fmla="*/ 520022 h 1383677"/>
              <a:gd name="connsiteX345" fmla="*/ 1360119 w 1470243"/>
              <a:gd name="connsiteY345" fmla="*/ 517557 h 1383677"/>
              <a:gd name="connsiteX346" fmla="*/ 1343356 w 1470243"/>
              <a:gd name="connsiteY346" fmla="*/ 476834 h 1383677"/>
              <a:gd name="connsiteX347" fmla="*/ 1336158 w 1470243"/>
              <a:gd name="connsiteY347" fmla="*/ 484032 h 1383677"/>
              <a:gd name="connsiteX348" fmla="*/ 1321762 w 1470243"/>
              <a:gd name="connsiteY348" fmla="*/ 493596 h 1383677"/>
              <a:gd name="connsiteX349" fmla="*/ 1309733 w 1470243"/>
              <a:gd name="connsiteY349" fmla="*/ 503161 h 1383677"/>
              <a:gd name="connsiteX350" fmla="*/ 1302535 w 1470243"/>
              <a:gd name="connsiteY350" fmla="*/ 507992 h 1383677"/>
              <a:gd name="connsiteX351" fmla="*/ 1297802 w 1470243"/>
              <a:gd name="connsiteY351" fmla="*/ 510359 h 1383677"/>
              <a:gd name="connsiteX352" fmla="*/ 1290604 w 1470243"/>
              <a:gd name="connsiteY352" fmla="*/ 507992 h 1383677"/>
              <a:gd name="connsiteX353" fmla="*/ 1288139 w 1470243"/>
              <a:gd name="connsiteY353" fmla="*/ 503161 h 1383677"/>
              <a:gd name="connsiteX354" fmla="*/ 1285772 w 1470243"/>
              <a:gd name="connsiteY354" fmla="*/ 498428 h 1383677"/>
              <a:gd name="connsiteX355" fmla="*/ 1285772 w 1470243"/>
              <a:gd name="connsiteY355" fmla="*/ 491230 h 1383677"/>
              <a:gd name="connsiteX356" fmla="*/ 1290604 w 1470243"/>
              <a:gd name="connsiteY356" fmla="*/ 481567 h 1383677"/>
              <a:gd name="connsiteX357" fmla="*/ 1297802 w 1470243"/>
              <a:gd name="connsiteY357" fmla="*/ 472002 h 1383677"/>
              <a:gd name="connsiteX358" fmla="*/ 1307366 w 1470243"/>
              <a:gd name="connsiteY358" fmla="*/ 462438 h 1383677"/>
              <a:gd name="connsiteX359" fmla="*/ 1316931 w 1470243"/>
              <a:gd name="connsiteY359" fmla="*/ 455240 h 1383677"/>
              <a:gd name="connsiteX360" fmla="*/ 1324129 w 1470243"/>
              <a:gd name="connsiteY360" fmla="*/ 452775 h 1383677"/>
              <a:gd name="connsiteX361" fmla="*/ 1331327 w 1470243"/>
              <a:gd name="connsiteY361" fmla="*/ 450409 h 1383677"/>
              <a:gd name="connsiteX362" fmla="*/ 1316931 w 1470243"/>
              <a:gd name="connsiteY362" fmla="*/ 423983 h 1383677"/>
              <a:gd name="connsiteX363" fmla="*/ 1307366 w 1470243"/>
              <a:gd name="connsiteY363" fmla="*/ 431181 h 1383677"/>
              <a:gd name="connsiteX364" fmla="*/ 1297802 w 1470243"/>
              <a:gd name="connsiteY364" fmla="*/ 433646 h 1383677"/>
              <a:gd name="connsiteX365" fmla="*/ 1288139 w 1470243"/>
              <a:gd name="connsiteY365" fmla="*/ 436013 h 1383677"/>
              <a:gd name="connsiteX366" fmla="*/ 1283406 w 1470243"/>
              <a:gd name="connsiteY366" fmla="*/ 433646 h 1383677"/>
              <a:gd name="connsiteX367" fmla="*/ 1278574 w 1470243"/>
              <a:gd name="connsiteY367" fmla="*/ 431181 h 1383677"/>
              <a:gd name="connsiteX368" fmla="*/ 1276208 w 1470243"/>
              <a:gd name="connsiteY368" fmla="*/ 421617 h 1383677"/>
              <a:gd name="connsiteX369" fmla="*/ 1276208 w 1470243"/>
              <a:gd name="connsiteY369" fmla="*/ 414419 h 1383677"/>
              <a:gd name="connsiteX370" fmla="*/ 1280941 w 1470243"/>
              <a:gd name="connsiteY370" fmla="*/ 409587 h 1383677"/>
              <a:gd name="connsiteX371" fmla="*/ 1288139 w 1470243"/>
              <a:gd name="connsiteY371" fmla="*/ 402389 h 1383677"/>
              <a:gd name="connsiteX372" fmla="*/ 1297802 w 1470243"/>
              <a:gd name="connsiteY372" fmla="*/ 392825 h 1383677"/>
              <a:gd name="connsiteX373" fmla="*/ 1283406 w 1470243"/>
              <a:gd name="connsiteY373" fmla="*/ 371231 h 1383677"/>
              <a:gd name="connsiteX374" fmla="*/ 1278574 w 1470243"/>
              <a:gd name="connsiteY374" fmla="*/ 376063 h 1383677"/>
              <a:gd name="connsiteX375" fmla="*/ 1269010 w 1470243"/>
              <a:gd name="connsiteY375" fmla="*/ 380796 h 1383677"/>
              <a:gd name="connsiteX376" fmla="*/ 1252149 w 1470243"/>
              <a:gd name="connsiteY376" fmla="*/ 380796 h 1383677"/>
              <a:gd name="connsiteX377" fmla="*/ 1247416 w 1470243"/>
              <a:gd name="connsiteY377" fmla="*/ 378429 h 1383677"/>
              <a:gd name="connsiteX378" fmla="*/ 1244951 w 1470243"/>
              <a:gd name="connsiteY378" fmla="*/ 373598 h 1383677"/>
              <a:gd name="connsiteX379" fmla="*/ 1247416 w 1470243"/>
              <a:gd name="connsiteY379" fmla="*/ 364033 h 1383677"/>
              <a:gd name="connsiteX380" fmla="*/ 1249783 w 1470243"/>
              <a:gd name="connsiteY380" fmla="*/ 356835 h 1383677"/>
              <a:gd name="connsiteX381" fmla="*/ 1261812 w 1470243"/>
              <a:gd name="connsiteY381" fmla="*/ 344806 h 1383677"/>
              <a:gd name="connsiteX382" fmla="*/ 1264179 w 1470243"/>
              <a:gd name="connsiteY382" fmla="*/ 340073 h 1383677"/>
              <a:gd name="connsiteX383" fmla="*/ 1244951 w 1470243"/>
              <a:gd name="connsiteY383" fmla="*/ 316014 h 1383677"/>
              <a:gd name="connsiteX384" fmla="*/ 1235387 w 1470243"/>
              <a:gd name="connsiteY384" fmla="*/ 320846 h 1383677"/>
              <a:gd name="connsiteX385" fmla="*/ 1225822 w 1470243"/>
              <a:gd name="connsiteY385" fmla="*/ 328043 h 1383677"/>
              <a:gd name="connsiteX386" fmla="*/ 1213793 w 1470243"/>
              <a:gd name="connsiteY386" fmla="*/ 328043 h 1383677"/>
              <a:gd name="connsiteX387" fmla="*/ 1211426 w 1470243"/>
              <a:gd name="connsiteY387" fmla="*/ 323212 h 1383677"/>
              <a:gd name="connsiteX388" fmla="*/ 1208961 w 1470243"/>
              <a:gd name="connsiteY388" fmla="*/ 316014 h 1383677"/>
              <a:gd name="connsiteX389" fmla="*/ 1213793 w 1470243"/>
              <a:gd name="connsiteY389" fmla="*/ 308816 h 1383677"/>
              <a:gd name="connsiteX390" fmla="*/ 1218624 w 1470243"/>
              <a:gd name="connsiteY390" fmla="*/ 301618 h 1383677"/>
              <a:gd name="connsiteX391" fmla="*/ 1228189 w 1470243"/>
              <a:gd name="connsiteY391" fmla="*/ 294420 h 1383677"/>
              <a:gd name="connsiteX392" fmla="*/ 1216159 w 1470243"/>
              <a:gd name="connsiteY392" fmla="*/ 280024 h 1383677"/>
              <a:gd name="connsiteX393" fmla="*/ 1208961 w 1470243"/>
              <a:gd name="connsiteY393" fmla="*/ 284856 h 1383677"/>
              <a:gd name="connsiteX394" fmla="*/ 1201763 w 1470243"/>
              <a:gd name="connsiteY394" fmla="*/ 289687 h 1383677"/>
              <a:gd name="connsiteX395" fmla="*/ 1192199 w 1470243"/>
              <a:gd name="connsiteY395" fmla="*/ 289687 h 1383677"/>
              <a:gd name="connsiteX396" fmla="*/ 1187368 w 1470243"/>
              <a:gd name="connsiteY396" fmla="*/ 287222 h 1383677"/>
              <a:gd name="connsiteX397" fmla="*/ 1182635 w 1470243"/>
              <a:gd name="connsiteY397" fmla="*/ 287222 h 1383677"/>
              <a:gd name="connsiteX398" fmla="*/ 1182635 w 1470243"/>
              <a:gd name="connsiteY398" fmla="*/ 282489 h 1383677"/>
              <a:gd name="connsiteX399" fmla="*/ 1185001 w 1470243"/>
              <a:gd name="connsiteY399" fmla="*/ 280024 h 1383677"/>
              <a:gd name="connsiteX400" fmla="*/ 1185001 w 1470243"/>
              <a:gd name="connsiteY400" fmla="*/ 272826 h 1383677"/>
              <a:gd name="connsiteX401" fmla="*/ 1192199 w 1470243"/>
              <a:gd name="connsiteY401" fmla="*/ 265628 h 1383677"/>
              <a:gd name="connsiteX402" fmla="*/ 1197030 w 1470243"/>
              <a:gd name="connsiteY402" fmla="*/ 260895 h 1383677"/>
              <a:gd name="connsiteX403" fmla="*/ 1170605 w 1470243"/>
              <a:gd name="connsiteY403" fmla="*/ 236837 h 1383677"/>
              <a:gd name="connsiteX404" fmla="*/ 1144180 w 1470243"/>
              <a:gd name="connsiteY404" fmla="*/ 215243 h 1383677"/>
              <a:gd name="connsiteX405" fmla="*/ 1117853 w 1470243"/>
              <a:gd name="connsiteY405" fmla="*/ 193649 h 1383677"/>
              <a:gd name="connsiteX406" fmla="*/ 1089061 w 1470243"/>
              <a:gd name="connsiteY406" fmla="*/ 172055 h 1383677"/>
              <a:gd name="connsiteX407" fmla="*/ 1053071 w 1470243"/>
              <a:gd name="connsiteY407" fmla="*/ 150461 h 1383677"/>
              <a:gd name="connsiteX408" fmla="*/ 1014616 w 1470243"/>
              <a:gd name="connsiteY408" fmla="*/ 131332 h 1383677"/>
              <a:gd name="connsiteX409" fmla="*/ 976260 w 1470243"/>
              <a:gd name="connsiteY409" fmla="*/ 112105 h 1383677"/>
              <a:gd name="connsiteX410" fmla="*/ 937904 w 1470243"/>
              <a:gd name="connsiteY410" fmla="*/ 95343 h 1383677"/>
              <a:gd name="connsiteX411" fmla="*/ 897082 w 1470243"/>
              <a:gd name="connsiteY411" fmla="*/ 80947 h 1383677"/>
              <a:gd name="connsiteX412" fmla="*/ 856261 w 1470243"/>
              <a:gd name="connsiteY412" fmla="*/ 71284 h 1383677"/>
              <a:gd name="connsiteX413" fmla="*/ 815538 w 1470243"/>
              <a:gd name="connsiteY413" fmla="*/ 64086 h 1383677"/>
              <a:gd name="connsiteX414" fmla="*/ 772351 w 1470243"/>
              <a:gd name="connsiteY414" fmla="*/ 64086 h 1383677"/>
              <a:gd name="connsiteX415" fmla="*/ 769984 w 1470243"/>
              <a:gd name="connsiteY415" fmla="*/ 66551 h 1383677"/>
              <a:gd name="connsiteX416" fmla="*/ 767519 w 1470243"/>
              <a:gd name="connsiteY416" fmla="*/ 68917 h 1383677"/>
              <a:gd name="connsiteX417" fmla="*/ 762786 w 1470243"/>
              <a:gd name="connsiteY417" fmla="*/ 71284 h 1383677"/>
              <a:gd name="connsiteX418" fmla="*/ 757955 w 1470243"/>
              <a:gd name="connsiteY418" fmla="*/ 68917 h 1383677"/>
              <a:gd name="connsiteX419" fmla="*/ 753123 w 1470243"/>
              <a:gd name="connsiteY419" fmla="*/ 64086 h 1383677"/>
              <a:gd name="connsiteX420" fmla="*/ 419194 w 1470243"/>
              <a:gd name="connsiteY420" fmla="*/ 36745 h 1383677"/>
              <a:gd name="connsiteX421" fmla="*/ 419650 w 1470243"/>
              <a:gd name="connsiteY421" fmla="*/ 37759 h 1383677"/>
              <a:gd name="connsiteX422" fmla="*/ 422017 w 1470243"/>
              <a:gd name="connsiteY422" fmla="*/ 44957 h 1383677"/>
              <a:gd name="connsiteX423" fmla="*/ 419650 w 1470243"/>
              <a:gd name="connsiteY423" fmla="*/ 52155 h 1383677"/>
              <a:gd name="connsiteX424" fmla="*/ 417284 w 1470243"/>
              <a:gd name="connsiteY424" fmla="*/ 56888 h 1383677"/>
              <a:gd name="connsiteX425" fmla="*/ 412452 w 1470243"/>
              <a:gd name="connsiteY425" fmla="*/ 59353 h 1383677"/>
              <a:gd name="connsiteX426" fmla="*/ 405254 w 1470243"/>
              <a:gd name="connsiteY426" fmla="*/ 61719 h 1383677"/>
              <a:gd name="connsiteX427" fmla="*/ 398057 w 1470243"/>
              <a:gd name="connsiteY427" fmla="*/ 61719 h 1383677"/>
              <a:gd name="connsiteX428" fmla="*/ 393225 w 1470243"/>
              <a:gd name="connsiteY428" fmla="*/ 56888 h 1383677"/>
              <a:gd name="connsiteX429" fmla="*/ 388926 w 1470243"/>
              <a:gd name="connsiteY429" fmla="*/ 50350 h 1383677"/>
              <a:gd name="connsiteX430" fmla="*/ 419194 w 1470243"/>
              <a:gd name="connsiteY430" fmla="*/ 36745 h 1383677"/>
              <a:gd name="connsiteX431" fmla="*/ 698005 w 1470243"/>
              <a:gd name="connsiteY431" fmla="*/ 30561 h 1383677"/>
              <a:gd name="connsiteX432" fmla="*/ 719598 w 1470243"/>
              <a:gd name="connsiteY432" fmla="*/ 30561 h 1383677"/>
              <a:gd name="connsiteX433" fmla="*/ 741192 w 1470243"/>
              <a:gd name="connsiteY433" fmla="*/ 35294 h 1383677"/>
              <a:gd name="connsiteX434" fmla="*/ 820370 w 1470243"/>
              <a:gd name="connsiteY434" fmla="*/ 35294 h 1383677"/>
              <a:gd name="connsiteX435" fmla="*/ 844330 w 1470243"/>
              <a:gd name="connsiteY435" fmla="*/ 40125 h 1383677"/>
              <a:gd name="connsiteX436" fmla="*/ 897082 w 1470243"/>
              <a:gd name="connsiteY436" fmla="*/ 49690 h 1383677"/>
              <a:gd name="connsiteX437" fmla="*/ 945102 w 1470243"/>
              <a:gd name="connsiteY437" fmla="*/ 64086 h 1383677"/>
              <a:gd name="connsiteX438" fmla="*/ 1002686 w 1470243"/>
              <a:gd name="connsiteY438" fmla="*/ 85680 h 1383677"/>
              <a:gd name="connsiteX439" fmla="*/ 1060269 w 1470243"/>
              <a:gd name="connsiteY439" fmla="*/ 114471 h 1383677"/>
              <a:gd name="connsiteX440" fmla="*/ 1117853 w 1470243"/>
              <a:gd name="connsiteY440" fmla="*/ 143263 h 1383677"/>
              <a:gd name="connsiteX441" fmla="*/ 1144180 w 1470243"/>
              <a:gd name="connsiteY441" fmla="*/ 160124 h 1383677"/>
              <a:gd name="connsiteX442" fmla="*/ 1168239 w 1470243"/>
              <a:gd name="connsiteY442" fmla="*/ 179253 h 1383677"/>
              <a:gd name="connsiteX443" fmla="*/ 1211426 w 1470243"/>
              <a:gd name="connsiteY443" fmla="*/ 215243 h 1383677"/>
              <a:gd name="connsiteX444" fmla="*/ 1252149 w 1470243"/>
              <a:gd name="connsiteY444" fmla="*/ 253697 h 1383677"/>
              <a:gd name="connsiteX445" fmla="*/ 1290604 w 1470243"/>
              <a:gd name="connsiteY445" fmla="*/ 296885 h 1383677"/>
              <a:gd name="connsiteX446" fmla="*/ 1324129 w 1470243"/>
              <a:gd name="connsiteY446" fmla="*/ 342439 h 1383677"/>
              <a:gd name="connsiteX447" fmla="*/ 1352921 w 1470243"/>
              <a:gd name="connsiteY447" fmla="*/ 392825 h 1383677"/>
              <a:gd name="connsiteX448" fmla="*/ 1379346 w 1470243"/>
              <a:gd name="connsiteY448" fmla="*/ 443211 h 1383677"/>
              <a:gd name="connsiteX449" fmla="*/ 1400940 w 1470243"/>
              <a:gd name="connsiteY449" fmla="*/ 495963 h 1383677"/>
              <a:gd name="connsiteX450" fmla="*/ 1417702 w 1470243"/>
              <a:gd name="connsiteY450" fmla="*/ 548813 h 1383677"/>
              <a:gd name="connsiteX451" fmla="*/ 1427365 w 1470243"/>
              <a:gd name="connsiteY451" fmla="*/ 603932 h 1383677"/>
              <a:gd name="connsiteX452" fmla="*/ 1434563 w 1470243"/>
              <a:gd name="connsiteY452" fmla="*/ 656684 h 1383677"/>
              <a:gd name="connsiteX453" fmla="*/ 1436930 w 1470243"/>
              <a:gd name="connsiteY453" fmla="*/ 711901 h 1383677"/>
              <a:gd name="connsiteX454" fmla="*/ 1434563 w 1470243"/>
              <a:gd name="connsiteY454" fmla="*/ 767118 h 1383677"/>
              <a:gd name="connsiteX455" fmla="*/ 1429732 w 1470243"/>
              <a:gd name="connsiteY455" fmla="*/ 819871 h 1383677"/>
              <a:gd name="connsiteX456" fmla="*/ 1420167 w 1470243"/>
              <a:gd name="connsiteY456" fmla="*/ 872623 h 1383677"/>
              <a:gd name="connsiteX457" fmla="*/ 1405772 w 1470243"/>
              <a:gd name="connsiteY457" fmla="*/ 923008 h 1383677"/>
              <a:gd name="connsiteX458" fmla="*/ 1386544 w 1470243"/>
              <a:gd name="connsiteY458" fmla="*/ 973394 h 1383677"/>
              <a:gd name="connsiteX459" fmla="*/ 1364950 w 1470243"/>
              <a:gd name="connsiteY459" fmla="*/ 1021413 h 1383677"/>
              <a:gd name="connsiteX460" fmla="*/ 1338525 w 1470243"/>
              <a:gd name="connsiteY460" fmla="*/ 1066967 h 1383677"/>
              <a:gd name="connsiteX461" fmla="*/ 1307366 w 1470243"/>
              <a:gd name="connsiteY461" fmla="*/ 1110155 h 1383677"/>
              <a:gd name="connsiteX462" fmla="*/ 1273743 w 1470243"/>
              <a:gd name="connsiteY462" fmla="*/ 1153343 h 1383677"/>
              <a:gd name="connsiteX463" fmla="*/ 1237753 w 1470243"/>
              <a:gd name="connsiteY463" fmla="*/ 1191798 h 1383677"/>
              <a:gd name="connsiteX464" fmla="*/ 1197030 w 1470243"/>
              <a:gd name="connsiteY464" fmla="*/ 1225322 h 1383677"/>
              <a:gd name="connsiteX465" fmla="*/ 1151378 w 1470243"/>
              <a:gd name="connsiteY465" fmla="*/ 1256579 h 1383677"/>
              <a:gd name="connsiteX466" fmla="*/ 1103457 w 1470243"/>
              <a:gd name="connsiteY466" fmla="*/ 1285371 h 1383677"/>
              <a:gd name="connsiteX467" fmla="*/ 1062636 w 1470243"/>
              <a:gd name="connsiteY467" fmla="*/ 1306965 h 1383677"/>
              <a:gd name="connsiteX468" fmla="*/ 1019448 w 1470243"/>
              <a:gd name="connsiteY468" fmla="*/ 1323727 h 1383677"/>
              <a:gd name="connsiteX469" fmla="*/ 976260 w 1470243"/>
              <a:gd name="connsiteY469" fmla="*/ 1340489 h 1383677"/>
              <a:gd name="connsiteX470" fmla="*/ 930706 w 1470243"/>
              <a:gd name="connsiteY470" fmla="*/ 1352519 h 1383677"/>
              <a:gd name="connsiteX471" fmla="*/ 887518 w 1470243"/>
              <a:gd name="connsiteY471" fmla="*/ 1364548 h 1383677"/>
              <a:gd name="connsiteX472" fmla="*/ 841964 w 1470243"/>
              <a:gd name="connsiteY472" fmla="*/ 1371746 h 1383677"/>
              <a:gd name="connsiteX473" fmla="*/ 796311 w 1470243"/>
              <a:gd name="connsiteY473" fmla="*/ 1378944 h 1383677"/>
              <a:gd name="connsiteX474" fmla="*/ 748390 w 1470243"/>
              <a:gd name="connsiteY474" fmla="*/ 1381311 h 1383677"/>
              <a:gd name="connsiteX475" fmla="*/ 702737 w 1470243"/>
              <a:gd name="connsiteY475" fmla="*/ 1383677 h 1383677"/>
              <a:gd name="connsiteX476" fmla="*/ 657183 w 1470243"/>
              <a:gd name="connsiteY476" fmla="*/ 1381311 h 1383677"/>
              <a:gd name="connsiteX477" fmla="*/ 611629 w 1470243"/>
              <a:gd name="connsiteY477" fmla="*/ 1376479 h 1383677"/>
              <a:gd name="connsiteX478" fmla="*/ 565976 w 1470243"/>
              <a:gd name="connsiteY478" fmla="*/ 1369281 h 1383677"/>
              <a:gd name="connsiteX479" fmla="*/ 520422 w 1470243"/>
              <a:gd name="connsiteY479" fmla="*/ 1359717 h 1383677"/>
              <a:gd name="connsiteX480" fmla="*/ 477234 w 1470243"/>
              <a:gd name="connsiteY480" fmla="*/ 1347687 h 1383677"/>
              <a:gd name="connsiteX481" fmla="*/ 431680 w 1470243"/>
              <a:gd name="connsiteY481" fmla="*/ 1330925 h 1383677"/>
              <a:gd name="connsiteX482" fmla="*/ 390859 w 1470243"/>
              <a:gd name="connsiteY482" fmla="*/ 1314163 h 1383677"/>
              <a:gd name="connsiteX483" fmla="*/ 388492 w 1470243"/>
              <a:gd name="connsiteY483" fmla="*/ 1311698 h 1383677"/>
              <a:gd name="connsiteX484" fmla="*/ 381294 w 1470243"/>
              <a:gd name="connsiteY484" fmla="*/ 1311698 h 1383677"/>
              <a:gd name="connsiteX485" fmla="*/ 376463 w 1470243"/>
              <a:gd name="connsiteY485" fmla="*/ 1306965 h 1383677"/>
              <a:gd name="connsiteX486" fmla="*/ 342839 w 1470243"/>
              <a:gd name="connsiteY486" fmla="*/ 1287737 h 1383677"/>
              <a:gd name="connsiteX487" fmla="*/ 309314 w 1470243"/>
              <a:gd name="connsiteY487" fmla="*/ 1266144 h 1383677"/>
              <a:gd name="connsiteX488" fmla="*/ 280523 w 1470243"/>
              <a:gd name="connsiteY488" fmla="*/ 1242183 h 1383677"/>
              <a:gd name="connsiteX489" fmla="*/ 251731 w 1470243"/>
              <a:gd name="connsiteY489" fmla="*/ 1215758 h 1383677"/>
              <a:gd name="connsiteX490" fmla="*/ 225305 w 1470243"/>
              <a:gd name="connsiteY490" fmla="*/ 1186966 h 1383677"/>
              <a:gd name="connsiteX491" fmla="*/ 198880 w 1470243"/>
              <a:gd name="connsiteY491" fmla="*/ 1155808 h 1383677"/>
              <a:gd name="connsiteX492" fmla="*/ 177286 w 1470243"/>
              <a:gd name="connsiteY492" fmla="*/ 1124551 h 1383677"/>
              <a:gd name="connsiteX493" fmla="*/ 155692 w 1470243"/>
              <a:gd name="connsiteY493" fmla="*/ 1088561 h 1383677"/>
              <a:gd name="connsiteX494" fmla="*/ 138930 w 1470243"/>
              <a:gd name="connsiteY494" fmla="*/ 1055036 h 1383677"/>
              <a:gd name="connsiteX495" fmla="*/ 122167 w 1470243"/>
              <a:gd name="connsiteY495" fmla="*/ 1019047 h 1383677"/>
              <a:gd name="connsiteX496" fmla="*/ 107772 w 1470243"/>
              <a:gd name="connsiteY496" fmla="*/ 980592 h 1383677"/>
              <a:gd name="connsiteX497" fmla="*/ 95742 w 1470243"/>
              <a:gd name="connsiteY497" fmla="*/ 942236 h 1383677"/>
              <a:gd name="connsiteX498" fmla="*/ 86178 w 1470243"/>
              <a:gd name="connsiteY498" fmla="*/ 903880 h 1383677"/>
              <a:gd name="connsiteX499" fmla="*/ 78980 w 1470243"/>
              <a:gd name="connsiteY499" fmla="*/ 865425 h 1383677"/>
              <a:gd name="connsiteX500" fmla="*/ 74148 w 1470243"/>
              <a:gd name="connsiteY500" fmla="*/ 827069 h 1383677"/>
              <a:gd name="connsiteX501" fmla="*/ 71782 w 1470243"/>
              <a:gd name="connsiteY501" fmla="*/ 786247 h 1383677"/>
              <a:gd name="connsiteX502" fmla="*/ 71782 w 1470243"/>
              <a:gd name="connsiteY502" fmla="*/ 745525 h 1383677"/>
              <a:gd name="connsiteX503" fmla="*/ 71782 w 1470243"/>
              <a:gd name="connsiteY503" fmla="*/ 704703 h 1383677"/>
              <a:gd name="connsiteX504" fmla="*/ 76515 w 1470243"/>
              <a:gd name="connsiteY504" fmla="*/ 663882 h 1383677"/>
              <a:gd name="connsiteX505" fmla="*/ 81346 w 1470243"/>
              <a:gd name="connsiteY505" fmla="*/ 623159 h 1383677"/>
              <a:gd name="connsiteX506" fmla="*/ 88544 w 1470243"/>
              <a:gd name="connsiteY506" fmla="*/ 582338 h 1383677"/>
              <a:gd name="connsiteX507" fmla="*/ 100574 w 1470243"/>
              <a:gd name="connsiteY507" fmla="*/ 541616 h 1383677"/>
              <a:gd name="connsiteX508" fmla="*/ 112504 w 1470243"/>
              <a:gd name="connsiteY508" fmla="*/ 500794 h 1383677"/>
              <a:gd name="connsiteX509" fmla="*/ 126900 w 1470243"/>
              <a:gd name="connsiteY509" fmla="*/ 459973 h 1383677"/>
              <a:gd name="connsiteX510" fmla="*/ 143761 w 1470243"/>
              <a:gd name="connsiteY510" fmla="*/ 421617 h 1383677"/>
              <a:gd name="connsiteX511" fmla="*/ 160524 w 1470243"/>
              <a:gd name="connsiteY511" fmla="*/ 385627 h 1383677"/>
              <a:gd name="connsiteX512" fmla="*/ 182118 w 1470243"/>
              <a:gd name="connsiteY512" fmla="*/ 349637 h 1383677"/>
              <a:gd name="connsiteX513" fmla="*/ 206078 w 1470243"/>
              <a:gd name="connsiteY513" fmla="*/ 313648 h 1383677"/>
              <a:gd name="connsiteX514" fmla="*/ 230137 w 1470243"/>
              <a:gd name="connsiteY514" fmla="*/ 280024 h 1383677"/>
              <a:gd name="connsiteX515" fmla="*/ 256464 w 1470243"/>
              <a:gd name="connsiteY515" fmla="*/ 248866 h 1383677"/>
              <a:gd name="connsiteX516" fmla="*/ 285256 w 1470243"/>
              <a:gd name="connsiteY516" fmla="*/ 220074 h 1383677"/>
              <a:gd name="connsiteX517" fmla="*/ 316512 w 1470243"/>
              <a:gd name="connsiteY517" fmla="*/ 191282 h 1383677"/>
              <a:gd name="connsiteX518" fmla="*/ 345304 w 1470243"/>
              <a:gd name="connsiteY518" fmla="*/ 169689 h 1383677"/>
              <a:gd name="connsiteX519" fmla="*/ 374096 w 1470243"/>
              <a:gd name="connsiteY519" fmla="*/ 150461 h 1383677"/>
              <a:gd name="connsiteX520" fmla="*/ 405254 w 1470243"/>
              <a:gd name="connsiteY520" fmla="*/ 133699 h 1383677"/>
              <a:gd name="connsiteX521" fmla="*/ 436413 w 1470243"/>
              <a:gd name="connsiteY521" fmla="*/ 116936 h 1383677"/>
              <a:gd name="connsiteX522" fmla="*/ 498828 w 1470243"/>
              <a:gd name="connsiteY522" fmla="*/ 88145 h 1383677"/>
              <a:gd name="connsiteX523" fmla="*/ 565976 w 1470243"/>
              <a:gd name="connsiteY523" fmla="*/ 64086 h 1383677"/>
              <a:gd name="connsiteX524" fmla="*/ 604431 w 1470243"/>
              <a:gd name="connsiteY524" fmla="*/ 49690 h 1383677"/>
              <a:gd name="connsiteX525" fmla="*/ 649985 w 1470243"/>
              <a:gd name="connsiteY525" fmla="*/ 37759 h 1383677"/>
              <a:gd name="connsiteX526" fmla="*/ 673946 w 1470243"/>
              <a:gd name="connsiteY526" fmla="*/ 32927 h 1383677"/>
              <a:gd name="connsiteX527" fmla="*/ 698005 w 1470243"/>
              <a:gd name="connsiteY527" fmla="*/ 30561 h 1383677"/>
              <a:gd name="connsiteX528" fmla="*/ 570220 w 1470243"/>
              <a:gd name="connsiteY528" fmla="*/ 0 h 1383677"/>
              <a:gd name="connsiteX529" fmla="*/ 586862 w 1470243"/>
              <a:gd name="connsiteY529" fmla="*/ 12 h 1383677"/>
              <a:gd name="connsiteX530" fmla="*/ 580372 w 1470243"/>
              <a:gd name="connsiteY530" fmla="*/ 6502 h 1383677"/>
              <a:gd name="connsiteX531" fmla="*/ 573174 w 1470243"/>
              <a:gd name="connsiteY531" fmla="*/ 11334 h 1383677"/>
              <a:gd name="connsiteX532" fmla="*/ 563610 w 1470243"/>
              <a:gd name="connsiteY532" fmla="*/ 11334 h 1383677"/>
              <a:gd name="connsiteX533" fmla="*/ 556412 w 1470243"/>
              <a:gd name="connsiteY533" fmla="*/ 6502 h 1383677"/>
              <a:gd name="connsiteX534" fmla="*/ 549214 w 1470243"/>
              <a:gd name="connsiteY534" fmla="*/ 4136 h 1383677"/>
              <a:gd name="connsiteX535" fmla="*/ 548067 w 1470243"/>
              <a:gd name="connsiteY535" fmla="*/ 2410 h 1383677"/>
              <a:gd name="connsiteX536" fmla="*/ 570220 w 1470243"/>
              <a:gd name="connsiteY536" fmla="*/ 0 h 1383677"/>
              <a:gd name="connsiteX0" fmla="*/ 1194566 w 1470243"/>
              <a:gd name="connsiteY0" fmla="*/ 1287737 h 1383677"/>
              <a:gd name="connsiteX1" fmla="*/ 1201763 w 1470243"/>
              <a:gd name="connsiteY1" fmla="*/ 1287737 h 1383677"/>
              <a:gd name="connsiteX2" fmla="*/ 1202656 w 1470243"/>
              <a:gd name="connsiteY2" fmla="*/ 1288296 h 1383677"/>
              <a:gd name="connsiteX3" fmla="*/ 1187368 w 1470243"/>
              <a:gd name="connsiteY3" fmla="*/ 1300820 h 1383677"/>
              <a:gd name="connsiteX4" fmla="*/ 1187368 w 1470243"/>
              <a:gd name="connsiteY4" fmla="*/ 1297302 h 1383677"/>
              <a:gd name="connsiteX5" fmla="*/ 1189832 w 1470243"/>
              <a:gd name="connsiteY5" fmla="*/ 1290104 h 1383677"/>
              <a:gd name="connsiteX6" fmla="*/ 1194566 w 1470243"/>
              <a:gd name="connsiteY6" fmla="*/ 1287737 h 1383677"/>
              <a:gd name="connsiteX7" fmla="*/ 1942 w 1470243"/>
              <a:gd name="connsiteY7" fmla="*/ 716046 h 1383677"/>
              <a:gd name="connsiteX8" fmla="*/ 4634 w 1470243"/>
              <a:gd name="connsiteY8" fmla="*/ 716733 h 1383677"/>
              <a:gd name="connsiteX9" fmla="*/ 11832 w 1470243"/>
              <a:gd name="connsiteY9" fmla="*/ 721466 h 1383677"/>
              <a:gd name="connsiteX10" fmla="*/ 16564 w 1470243"/>
              <a:gd name="connsiteY10" fmla="*/ 728664 h 1383677"/>
              <a:gd name="connsiteX11" fmla="*/ 16564 w 1470243"/>
              <a:gd name="connsiteY11" fmla="*/ 735862 h 1383677"/>
              <a:gd name="connsiteX12" fmla="*/ 16564 w 1470243"/>
              <a:gd name="connsiteY12" fmla="*/ 745525 h 1383677"/>
              <a:gd name="connsiteX13" fmla="*/ 11832 w 1470243"/>
              <a:gd name="connsiteY13" fmla="*/ 752723 h 1383677"/>
              <a:gd name="connsiteX14" fmla="*/ 4634 w 1470243"/>
              <a:gd name="connsiteY14" fmla="*/ 757455 h 1383677"/>
              <a:gd name="connsiteX15" fmla="*/ 1529 w 1470243"/>
              <a:gd name="connsiteY15" fmla="*/ 758247 h 1383677"/>
              <a:gd name="connsiteX16" fmla="*/ 0 w 1470243"/>
              <a:gd name="connsiteY16" fmla="*/ 741849 h 1383677"/>
              <a:gd name="connsiteX17" fmla="*/ 1942 w 1470243"/>
              <a:gd name="connsiteY17" fmla="*/ 716046 h 1383677"/>
              <a:gd name="connsiteX18" fmla="*/ 1468088 w 1470243"/>
              <a:gd name="connsiteY18" fmla="*/ 558378 h 1383677"/>
              <a:gd name="connsiteX19" fmla="*/ 1470243 w 1470243"/>
              <a:gd name="connsiteY19" fmla="*/ 564670 h 1383677"/>
              <a:gd name="connsiteX20" fmla="*/ 1468088 w 1470243"/>
              <a:gd name="connsiteY20" fmla="*/ 558378 h 1383677"/>
              <a:gd name="connsiteX21" fmla="*/ 278058 w 1470243"/>
              <a:gd name="connsiteY21" fmla="*/ 146379 h 1383677"/>
              <a:gd name="connsiteX22" fmla="*/ 278058 w 1470243"/>
              <a:gd name="connsiteY22" fmla="*/ 150461 h 1383677"/>
              <a:gd name="connsiteX23" fmla="*/ 275691 w 1470243"/>
              <a:gd name="connsiteY23" fmla="*/ 157659 h 1383677"/>
              <a:gd name="connsiteX24" fmla="*/ 270860 w 1470243"/>
              <a:gd name="connsiteY24" fmla="*/ 164857 h 1383677"/>
              <a:gd name="connsiteX25" fmla="*/ 263662 w 1470243"/>
              <a:gd name="connsiteY25" fmla="*/ 169689 h 1383677"/>
              <a:gd name="connsiteX26" fmla="*/ 258183 w 1470243"/>
              <a:gd name="connsiteY26" fmla="*/ 169689 h 1383677"/>
              <a:gd name="connsiteX27" fmla="*/ 278058 w 1470243"/>
              <a:gd name="connsiteY27" fmla="*/ 146379 h 1383677"/>
              <a:gd name="connsiteX28" fmla="*/ 1212715 w 1470243"/>
              <a:gd name="connsiteY28" fmla="*/ 140034 h 1383677"/>
              <a:gd name="connsiteX29" fmla="*/ 1242060 w 1470243"/>
              <a:gd name="connsiteY29" fmla="*/ 162729 h 1383677"/>
              <a:gd name="connsiteX30" fmla="*/ 1243380 w 1470243"/>
              <a:gd name="connsiteY30" fmla="*/ 164112 h 1383677"/>
              <a:gd name="connsiteX31" fmla="*/ 1235387 w 1470243"/>
              <a:gd name="connsiteY31" fmla="*/ 167322 h 1383677"/>
              <a:gd name="connsiteX32" fmla="*/ 1225822 w 1470243"/>
              <a:gd name="connsiteY32" fmla="*/ 167322 h 1383677"/>
              <a:gd name="connsiteX33" fmla="*/ 1216159 w 1470243"/>
              <a:gd name="connsiteY33" fmla="*/ 162491 h 1383677"/>
              <a:gd name="connsiteX34" fmla="*/ 1211426 w 1470243"/>
              <a:gd name="connsiteY34" fmla="*/ 155293 h 1383677"/>
              <a:gd name="connsiteX35" fmla="*/ 1208961 w 1470243"/>
              <a:gd name="connsiteY35" fmla="*/ 150461 h 1383677"/>
              <a:gd name="connsiteX36" fmla="*/ 1211426 w 1470243"/>
              <a:gd name="connsiteY36" fmla="*/ 143263 h 1383677"/>
              <a:gd name="connsiteX37" fmla="*/ 1212715 w 1470243"/>
              <a:gd name="connsiteY37" fmla="*/ 140034 h 1383677"/>
              <a:gd name="connsiteX38" fmla="*/ 753123 w 1470243"/>
              <a:gd name="connsiteY38" fmla="*/ 64086 h 1383677"/>
              <a:gd name="connsiteX39" fmla="*/ 717133 w 1470243"/>
              <a:gd name="connsiteY39" fmla="*/ 68917 h 1383677"/>
              <a:gd name="connsiteX40" fmla="*/ 681144 w 1470243"/>
              <a:gd name="connsiteY40" fmla="*/ 78482 h 1383677"/>
              <a:gd name="connsiteX41" fmla="*/ 673946 w 1470243"/>
              <a:gd name="connsiteY41" fmla="*/ 78482 h 1383677"/>
              <a:gd name="connsiteX42" fmla="*/ 669213 w 1470243"/>
              <a:gd name="connsiteY42" fmla="*/ 76115 h 1383677"/>
              <a:gd name="connsiteX43" fmla="*/ 666748 w 1470243"/>
              <a:gd name="connsiteY43" fmla="*/ 71284 h 1383677"/>
              <a:gd name="connsiteX44" fmla="*/ 664381 w 1470243"/>
              <a:gd name="connsiteY44" fmla="*/ 66551 h 1383677"/>
              <a:gd name="connsiteX45" fmla="*/ 637956 w 1470243"/>
              <a:gd name="connsiteY45" fmla="*/ 73749 h 1383677"/>
              <a:gd name="connsiteX46" fmla="*/ 580372 w 1470243"/>
              <a:gd name="connsiteY46" fmla="*/ 90511 h 1383677"/>
              <a:gd name="connsiteX47" fmla="*/ 525253 w 1470243"/>
              <a:gd name="connsiteY47" fmla="*/ 114471 h 1383677"/>
              <a:gd name="connsiteX48" fmla="*/ 458007 w 1470243"/>
              <a:gd name="connsiteY48" fmla="*/ 143263 h 1383677"/>
              <a:gd name="connsiteX49" fmla="*/ 426848 w 1470243"/>
              <a:gd name="connsiteY49" fmla="*/ 157659 h 1383677"/>
              <a:gd name="connsiteX50" fmla="*/ 398057 w 1470243"/>
              <a:gd name="connsiteY50" fmla="*/ 176886 h 1383677"/>
              <a:gd name="connsiteX51" fmla="*/ 369265 w 1470243"/>
              <a:gd name="connsiteY51" fmla="*/ 193649 h 1383677"/>
              <a:gd name="connsiteX52" fmla="*/ 340473 w 1470243"/>
              <a:gd name="connsiteY52" fmla="*/ 215243 h 1383677"/>
              <a:gd name="connsiteX53" fmla="*/ 314047 w 1470243"/>
              <a:gd name="connsiteY53" fmla="*/ 239302 h 1383677"/>
              <a:gd name="connsiteX54" fmla="*/ 290087 w 1470243"/>
              <a:gd name="connsiteY54" fmla="*/ 265628 h 1383677"/>
              <a:gd name="connsiteX55" fmla="*/ 266127 w 1470243"/>
              <a:gd name="connsiteY55" fmla="*/ 294420 h 1383677"/>
              <a:gd name="connsiteX56" fmla="*/ 242068 w 1470243"/>
              <a:gd name="connsiteY56" fmla="*/ 325677 h 1383677"/>
              <a:gd name="connsiteX57" fmla="*/ 220474 w 1470243"/>
              <a:gd name="connsiteY57" fmla="*/ 356835 h 1383677"/>
              <a:gd name="connsiteX58" fmla="*/ 201345 w 1470243"/>
              <a:gd name="connsiteY58" fmla="*/ 390459 h 1383677"/>
              <a:gd name="connsiteX59" fmla="*/ 184484 w 1470243"/>
              <a:gd name="connsiteY59" fmla="*/ 423983 h 1383677"/>
              <a:gd name="connsiteX60" fmla="*/ 167722 w 1470243"/>
              <a:gd name="connsiteY60" fmla="*/ 457607 h 1383677"/>
              <a:gd name="connsiteX61" fmla="*/ 153326 w 1470243"/>
              <a:gd name="connsiteY61" fmla="*/ 491230 h 1383677"/>
              <a:gd name="connsiteX62" fmla="*/ 141296 w 1470243"/>
              <a:gd name="connsiteY62" fmla="*/ 527220 h 1383677"/>
              <a:gd name="connsiteX63" fmla="*/ 131732 w 1470243"/>
              <a:gd name="connsiteY63" fmla="*/ 565576 h 1383677"/>
              <a:gd name="connsiteX64" fmla="*/ 122167 w 1470243"/>
              <a:gd name="connsiteY64" fmla="*/ 601566 h 1383677"/>
              <a:gd name="connsiteX65" fmla="*/ 117336 w 1470243"/>
              <a:gd name="connsiteY65" fmla="*/ 637555 h 1383677"/>
              <a:gd name="connsiteX66" fmla="*/ 112504 w 1470243"/>
              <a:gd name="connsiteY66" fmla="*/ 675912 h 1383677"/>
              <a:gd name="connsiteX67" fmla="*/ 110138 w 1470243"/>
              <a:gd name="connsiteY67" fmla="*/ 714268 h 1383677"/>
              <a:gd name="connsiteX68" fmla="*/ 107772 w 1470243"/>
              <a:gd name="connsiteY68" fmla="*/ 752723 h 1383677"/>
              <a:gd name="connsiteX69" fmla="*/ 110138 w 1470243"/>
              <a:gd name="connsiteY69" fmla="*/ 788712 h 1383677"/>
              <a:gd name="connsiteX70" fmla="*/ 114970 w 1470243"/>
              <a:gd name="connsiteY70" fmla="*/ 827069 h 1383677"/>
              <a:gd name="connsiteX71" fmla="*/ 119702 w 1470243"/>
              <a:gd name="connsiteY71" fmla="*/ 872623 h 1383677"/>
              <a:gd name="connsiteX72" fmla="*/ 131732 w 1470243"/>
              <a:gd name="connsiteY72" fmla="*/ 915810 h 1383677"/>
              <a:gd name="connsiteX73" fmla="*/ 143761 w 1470243"/>
              <a:gd name="connsiteY73" fmla="*/ 958998 h 1383677"/>
              <a:gd name="connsiteX74" fmla="*/ 158157 w 1470243"/>
              <a:gd name="connsiteY74" fmla="*/ 1002186 h 1383677"/>
              <a:gd name="connsiteX75" fmla="*/ 177286 w 1470243"/>
              <a:gd name="connsiteY75" fmla="*/ 1043007 h 1383677"/>
              <a:gd name="connsiteX76" fmla="*/ 198880 w 1470243"/>
              <a:gd name="connsiteY76" fmla="*/ 1081363 h 1383677"/>
              <a:gd name="connsiteX77" fmla="*/ 222939 w 1470243"/>
              <a:gd name="connsiteY77" fmla="*/ 1119818 h 1383677"/>
              <a:gd name="connsiteX78" fmla="*/ 251731 w 1470243"/>
              <a:gd name="connsiteY78" fmla="*/ 1155808 h 1383677"/>
              <a:gd name="connsiteX79" fmla="*/ 278058 w 1470243"/>
              <a:gd name="connsiteY79" fmla="*/ 1186966 h 1383677"/>
              <a:gd name="connsiteX80" fmla="*/ 309314 w 1470243"/>
              <a:gd name="connsiteY80" fmla="*/ 1213391 h 1383677"/>
              <a:gd name="connsiteX81" fmla="*/ 342839 w 1470243"/>
              <a:gd name="connsiteY81" fmla="*/ 1237352 h 1383677"/>
              <a:gd name="connsiteX82" fmla="*/ 376463 w 1470243"/>
              <a:gd name="connsiteY82" fmla="*/ 1258946 h 1383677"/>
              <a:gd name="connsiteX83" fmla="*/ 378829 w 1470243"/>
              <a:gd name="connsiteY83" fmla="*/ 1251748 h 1383677"/>
              <a:gd name="connsiteX84" fmla="*/ 383661 w 1470243"/>
              <a:gd name="connsiteY84" fmla="*/ 1244550 h 1383677"/>
              <a:gd name="connsiteX85" fmla="*/ 386027 w 1470243"/>
              <a:gd name="connsiteY85" fmla="*/ 1244550 h 1383677"/>
              <a:gd name="connsiteX86" fmla="*/ 395690 w 1470243"/>
              <a:gd name="connsiteY86" fmla="*/ 1254114 h 1383677"/>
              <a:gd name="connsiteX87" fmla="*/ 402888 w 1470243"/>
              <a:gd name="connsiteY87" fmla="*/ 1268510 h 1383677"/>
              <a:gd name="connsiteX88" fmla="*/ 402888 w 1470243"/>
              <a:gd name="connsiteY88" fmla="*/ 1273341 h 1383677"/>
              <a:gd name="connsiteX89" fmla="*/ 450809 w 1470243"/>
              <a:gd name="connsiteY89" fmla="*/ 1294935 h 1383677"/>
              <a:gd name="connsiteX90" fmla="*/ 448442 w 1470243"/>
              <a:gd name="connsiteY90" fmla="*/ 1282906 h 1383677"/>
              <a:gd name="connsiteX91" fmla="*/ 448442 w 1470243"/>
              <a:gd name="connsiteY91" fmla="*/ 1268510 h 1383677"/>
              <a:gd name="connsiteX92" fmla="*/ 450809 w 1470243"/>
              <a:gd name="connsiteY92" fmla="*/ 1256579 h 1383677"/>
              <a:gd name="connsiteX93" fmla="*/ 453274 w 1470243"/>
              <a:gd name="connsiteY93" fmla="*/ 1244550 h 1383677"/>
              <a:gd name="connsiteX94" fmla="*/ 455640 w 1470243"/>
              <a:gd name="connsiteY94" fmla="*/ 1244550 h 1383677"/>
              <a:gd name="connsiteX95" fmla="*/ 458007 w 1470243"/>
              <a:gd name="connsiteY95" fmla="*/ 1258946 h 1383677"/>
              <a:gd name="connsiteX96" fmla="*/ 462838 w 1470243"/>
              <a:gd name="connsiteY96" fmla="*/ 1270975 h 1383677"/>
              <a:gd name="connsiteX97" fmla="*/ 470036 w 1470243"/>
              <a:gd name="connsiteY97" fmla="*/ 1285371 h 1383677"/>
              <a:gd name="connsiteX98" fmla="*/ 474868 w 1470243"/>
              <a:gd name="connsiteY98" fmla="*/ 1297302 h 1383677"/>
              <a:gd name="connsiteX99" fmla="*/ 479601 w 1470243"/>
              <a:gd name="connsiteY99" fmla="*/ 1304500 h 1383677"/>
              <a:gd name="connsiteX100" fmla="*/ 520422 w 1470243"/>
              <a:gd name="connsiteY100" fmla="*/ 1316529 h 1383677"/>
              <a:gd name="connsiteX101" fmla="*/ 513224 w 1470243"/>
              <a:gd name="connsiteY101" fmla="*/ 1294935 h 1383677"/>
              <a:gd name="connsiteX102" fmla="*/ 510858 w 1470243"/>
              <a:gd name="connsiteY102" fmla="*/ 1282906 h 1383677"/>
              <a:gd name="connsiteX103" fmla="*/ 508392 w 1470243"/>
              <a:gd name="connsiteY103" fmla="*/ 1268510 h 1383677"/>
              <a:gd name="connsiteX104" fmla="*/ 508392 w 1470243"/>
              <a:gd name="connsiteY104" fmla="*/ 1254114 h 1383677"/>
              <a:gd name="connsiteX105" fmla="*/ 510858 w 1470243"/>
              <a:gd name="connsiteY105" fmla="*/ 1249381 h 1383677"/>
              <a:gd name="connsiteX106" fmla="*/ 513224 w 1470243"/>
              <a:gd name="connsiteY106" fmla="*/ 1244550 h 1383677"/>
              <a:gd name="connsiteX107" fmla="*/ 518055 w 1470243"/>
              <a:gd name="connsiteY107" fmla="*/ 1244550 h 1383677"/>
              <a:gd name="connsiteX108" fmla="*/ 522788 w 1470243"/>
              <a:gd name="connsiteY108" fmla="*/ 1246916 h 1383677"/>
              <a:gd name="connsiteX109" fmla="*/ 529986 w 1470243"/>
              <a:gd name="connsiteY109" fmla="*/ 1254114 h 1383677"/>
              <a:gd name="connsiteX110" fmla="*/ 537184 w 1470243"/>
              <a:gd name="connsiteY110" fmla="*/ 1273341 h 1383677"/>
              <a:gd name="connsiteX111" fmla="*/ 544382 w 1470243"/>
              <a:gd name="connsiteY111" fmla="*/ 1299767 h 1383677"/>
              <a:gd name="connsiteX112" fmla="*/ 551580 w 1470243"/>
              <a:gd name="connsiteY112" fmla="*/ 1311698 h 1383677"/>
              <a:gd name="connsiteX113" fmla="*/ 561243 w 1470243"/>
              <a:gd name="connsiteY113" fmla="*/ 1321361 h 1383677"/>
              <a:gd name="connsiteX114" fmla="*/ 563610 w 1470243"/>
              <a:gd name="connsiteY114" fmla="*/ 1326094 h 1383677"/>
              <a:gd name="connsiteX115" fmla="*/ 570808 w 1470243"/>
              <a:gd name="connsiteY115" fmla="*/ 1326094 h 1383677"/>
              <a:gd name="connsiteX116" fmla="*/ 626025 w 1470243"/>
              <a:gd name="connsiteY116" fmla="*/ 1333292 h 1383677"/>
              <a:gd name="connsiteX117" fmla="*/ 606798 w 1470243"/>
              <a:gd name="connsiteY117" fmla="*/ 1299767 h 1383677"/>
              <a:gd name="connsiteX118" fmla="*/ 601966 w 1470243"/>
              <a:gd name="connsiteY118" fmla="*/ 1287737 h 1383677"/>
              <a:gd name="connsiteX119" fmla="*/ 599600 w 1470243"/>
              <a:gd name="connsiteY119" fmla="*/ 1275708 h 1383677"/>
              <a:gd name="connsiteX120" fmla="*/ 597233 w 1470243"/>
              <a:gd name="connsiteY120" fmla="*/ 1263777 h 1383677"/>
              <a:gd name="connsiteX121" fmla="*/ 597233 w 1470243"/>
              <a:gd name="connsiteY121" fmla="*/ 1251748 h 1383677"/>
              <a:gd name="connsiteX122" fmla="*/ 599600 w 1470243"/>
              <a:gd name="connsiteY122" fmla="*/ 1249381 h 1383677"/>
              <a:gd name="connsiteX123" fmla="*/ 604431 w 1470243"/>
              <a:gd name="connsiteY123" fmla="*/ 1249381 h 1383677"/>
              <a:gd name="connsiteX124" fmla="*/ 613995 w 1470243"/>
              <a:gd name="connsiteY124" fmla="*/ 1258946 h 1383677"/>
              <a:gd name="connsiteX125" fmla="*/ 623560 w 1470243"/>
              <a:gd name="connsiteY125" fmla="*/ 1270975 h 1383677"/>
              <a:gd name="connsiteX126" fmla="*/ 640421 w 1470243"/>
              <a:gd name="connsiteY126" fmla="*/ 1294935 h 1383677"/>
              <a:gd name="connsiteX127" fmla="*/ 657183 w 1470243"/>
              <a:gd name="connsiteY127" fmla="*/ 1314163 h 1383677"/>
              <a:gd name="connsiteX128" fmla="*/ 662015 w 1470243"/>
              <a:gd name="connsiteY128" fmla="*/ 1323727 h 1383677"/>
              <a:gd name="connsiteX129" fmla="*/ 669213 w 1470243"/>
              <a:gd name="connsiteY129" fmla="*/ 1335757 h 1383677"/>
              <a:gd name="connsiteX130" fmla="*/ 731529 w 1470243"/>
              <a:gd name="connsiteY130" fmla="*/ 1335757 h 1383677"/>
              <a:gd name="connsiteX131" fmla="*/ 712400 w 1470243"/>
              <a:gd name="connsiteY131" fmla="*/ 1318896 h 1383677"/>
              <a:gd name="connsiteX132" fmla="*/ 698005 w 1470243"/>
              <a:gd name="connsiteY132" fmla="*/ 1297302 h 1383677"/>
              <a:gd name="connsiteX133" fmla="*/ 690807 w 1470243"/>
              <a:gd name="connsiteY133" fmla="*/ 1287737 h 1383677"/>
              <a:gd name="connsiteX134" fmla="*/ 685975 w 1470243"/>
              <a:gd name="connsiteY134" fmla="*/ 1275708 h 1383677"/>
              <a:gd name="connsiteX135" fmla="*/ 681144 w 1470243"/>
              <a:gd name="connsiteY135" fmla="*/ 1263777 h 1383677"/>
              <a:gd name="connsiteX136" fmla="*/ 678777 w 1470243"/>
              <a:gd name="connsiteY136" fmla="*/ 1251748 h 1383677"/>
              <a:gd name="connsiteX137" fmla="*/ 681144 w 1470243"/>
              <a:gd name="connsiteY137" fmla="*/ 1249381 h 1383677"/>
              <a:gd name="connsiteX138" fmla="*/ 683609 w 1470243"/>
              <a:gd name="connsiteY138" fmla="*/ 1249381 h 1383677"/>
              <a:gd name="connsiteX139" fmla="*/ 705202 w 1470243"/>
              <a:gd name="connsiteY139" fmla="*/ 1266144 h 1383677"/>
              <a:gd name="connsiteX140" fmla="*/ 726796 w 1470243"/>
              <a:gd name="connsiteY140" fmla="*/ 1282906 h 1383677"/>
              <a:gd name="connsiteX141" fmla="*/ 745925 w 1470243"/>
              <a:gd name="connsiteY141" fmla="*/ 1302133 h 1383677"/>
              <a:gd name="connsiteX142" fmla="*/ 762786 w 1470243"/>
              <a:gd name="connsiteY142" fmla="*/ 1321361 h 1383677"/>
              <a:gd name="connsiteX143" fmla="*/ 767519 w 1470243"/>
              <a:gd name="connsiteY143" fmla="*/ 1328559 h 1383677"/>
              <a:gd name="connsiteX144" fmla="*/ 767519 w 1470243"/>
              <a:gd name="connsiteY144" fmla="*/ 1335757 h 1383677"/>
              <a:gd name="connsiteX145" fmla="*/ 805974 w 1470243"/>
              <a:gd name="connsiteY145" fmla="*/ 1330925 h 1383677"/>
              <a:gd name="connsiteX146" fmla="*/ 841964 w 1470243"/>
              <a:gd name="connsiteY146" fmla="*/ 1326094 h 1383677"/>
              <a:gd name="connsiteX147" fmla="*/ 805974 w 1470243"/>
              <a:gd name="connsiteY147" fmla="*/ 1287737 h 1383677"/>
              <a:gd name="connsiteX148" fmla="*/ 784380 w 1470243"/>
              <a:gd name="connsiteY148" fmla="*/ 1266144 h 1383677"/>
              <a:gd name="connsiteX149" fmla="*/ 777182 w 1470243"/>
              <a:gd name="connsiteY149" fmla="*/ 1254114 h 1383677"/>
              <a:gd name="connsiteX150" fmla="*/ 772351 w 1470243"/>
              <a:gd name="connsiteY150" fmla="*/ 1239718 h 1383677"/>
              <a:gd name="connsiteX151" fmla="*/ 772351 w 1470243"/>
              <a:gd name="connsiteY151" fmla="*/ 1237352 h 1383677"/>
              <a:gd name="connsiteX152" fmla="*/ 781915 w 1470243"/>
              <a:gd name="connsiteY152" fmla="*/ 1237352 h 1383677"/>
              <a:gd name="connsiteX153" fmla="*/ 789113 w 1470243"/>
              <a:gd name="connsiteY153" fmla="*/ 1239718 h 1383677"/>
              <a:gd name="connsiteX154" fmla="*/ 803509 w 1470243"/>
              <a:gd name="connsiteY154" fmla="*/ 1246916 h 1383677"/>
              <a:gd name="connsiteX155" fmla="*/ 815538 w 1470243"/>
              <a:gd name="connsiteY155" fmla="*/ 1256579 h 1383677"/>
              <a:gd name="connsiteX156" fmla="*/ 827568 w 1470243"/>
              <a:gd name="connsiteY156" fmla="*/ 1266144 h 1383677"/>
              <a:gd name="connsiteX157" fmla="*/ 853895 w 1470243"/>
              <a:gd name="connsiteY157" fmla="*/ 1292569 h 1383677"/>
              <a:gd name="connsiteX158" fmla="*/ 877855 w 1470243"/>
              <a:gd name="connsiteY158" fmla="*/ 1318896 h 1383677"/>
              <a:gd name="connsiteX159" fmla="*/ 880320 w 1470243"/>
              <a:gd name="connsiteY159" fmla="*/ 1318896 h 1383677"/>
              <a:gd name="connsiteX160" fmla="*/ 928241 w 1470243"/>
              <a:gd name="connsiteY160" fmla="*/ 1309331 h 1383677"/>
              <a:gd name="connsiteX161" fmla="*/ 906647 w 1470243"/>
              <a:gd name="connsiteY161" fmla="*/ 1292569 h 1383677"/>
              <a:gd name="connsiteX162" fmla="*/ 887518 w 1470243"/>
              <a:gd name="connsiteY162" fmla="*/ 1273341 h 1383677"/>
              <a:gd name="connsiteX163" fmla="*/ 877855 w 1470243"/>
              <a:gd name="connsiteY163" fmla="*/ 1261312 h 1383677"/>
              <a:gd name="connsiteX164" fmla="*/ 868291 w 1470243"/>
              <a:gd name="connsiteY164" fmla="*/ 1246916 h 1383677"/>
              <a:gd name="connsiteX165" fmla="*/ 861093 w 1470243"/>
              <a:gd name="connsiteY165" fmla="*/ 1232520 h 1383677"/>
              <a:gd name="connsiteX166" fmla="*/ 858726 w 1470243"/>
              <a:gd name="connsiteY166" fmla="*/ 1225322 h 1383677"/>
              <a:gd name="connsiteX167" fmla="*/ 858726 w 1470243"/>
              <a:gd name="connsiteY167" fmla="*/ 1218124 h 1383677"/>
              <a:gd name="connsiteX168" fmla="*/ 861093 w 1470243"/>
              <a:gd name="connsiteY168" fmla="*/ 1215758 h 1383677"/>
              <a:gd name="connsiteX169" fmla="*/ 863459 w 1470243"/>
              <a:gd name="connsiteY169" fmla="*/ 1215758 h 1383677"/>
              <a:gd name="connsiteX170" fmla="*/ 880320 w 1470243"/>
              <a:gd name="connsiteY170" fmla="*/ 1225322 h 1383677"/>
              <a:gd name="connsiteX171" fmla="*/ 894716 w 1470243"/>
              <a:gd name="connsiteY171" fmla="*/ 1237352 h 1383677"/>
              <a:gd name="connsiteX172" fmla="*/ 921043 w 1470243"/>
              <a:gd name="connsiteY172" fmla="*/ 1261312 h 1383677"/>
              <a:gd name="connsiteX173" fmla="*/ 966696 w 1470243"/>
              <a:gd name="connsiteY173" fmla="*/ 1297302 h 1383677"/>
              <a:gd name="connsiteX174" fmla="*/ 1026646 w 1470243"/>
              <a:gd name="connsiteY174" fmla="*/ 1275708 h 1383677"/>
              <a:gd name="connsiteX175" fmla="*/ 1002686 w 1470243"/>
              <a:gd name="connsiteY175" fmla="*/ 1258946 h 1383677"/>
              <a:gd name="connsiteX176" fmla="*/ 985824 w 1470243"/>
              <a:gd name="connsiteY176" fmla="*/ 1242183 h 1383677"/>
              <a:gd name="connsiteX177" fmla="*/ 969062 w 1470243"/>
              <a:gd name="connsiteY177" fmla="*/ 1222956 h 1383677"/>
              <a:gd name="connsiteX178" fmla="*/ 954666 w 1470243"/>
              <a:gd name="connsiteY178" fmla="*/ 1203728 h 1383677"/>
              <a:gd name="connsiteX179" fmla="*/ 945102 w 1470243"/>
              <a:gd name="connsiteY179" fmla="*/ 1182135 h 1383677"/>
              <a:gd name="connsiteX180" fmla="*/ 947468 w 1470243"/>
              <a:gd name="connsiteY180" fmla="*/ 1177402 h 1383677"/>
              <a:gd name="connsiteX181" fmla="*/ 952300 w 1470243"/>
              <a:gd name="connsiteY181" fmla="*/ 1174937 h 1383677"/>
              <a:gd name="connsiteX182" fmla="*/ 969062 w 1470243"/>
              <a:gd name="connsiteY182" fmla="*/ 1184600 h 1383677"/>
              <a:gd name="connsiteX183" fmla="*/ 983458 w 1470243"/>
              <a:gd name="connsiteY183" fmla="*/ 1196530 h 1383677"/>
              <a:gd name="connsiteX184" fmla="*/ 1012250 w 1470243"/>
              <a:gd name="connsiteY184" fmla="*/ 1220589 h 1383677"/>
              <a:gd name="connsiteX185" fmla="*/ 1031477 w 1470243"/>
              <a:gd name="connsiteY185" fmla="*/ 1237352 h 1383677"/>
              <a:gd name="connsiteX186" fmla="*/ 1041042 w 1470243"/>
              <a:gd name="connsiteY186" fmla="*/ 1244550 h 1383677"/>
              <a:gd name="connsiteX187" fmla="*/ 1050606 w 1470243"/>
              <a:gd name="connsiteY187" fmla="*/ 1249381 h 1383677"/>
              <a:gd name="connsiteX188" fmla="*/ 1069834 w 1470243"/>
              <a:gd name="connsiteY188" fmla="*/ 1256579 h 1383677"/>
              <a:gd name="connsiteX189" fmla="*/ 1105823 w 1470243"/>
              <a:gd name="connsiteY189" fmla="*/ 1237352 h 1383677"/>
              <a:gd name="connsiteX190" fmla="*/ 1093794 w 1470243"/>
              <a:gd name="connsiteY190" fmla="*/ 1230154 h 1383677"/>
              <a:gd name="connsiteX191" fmla="*/ 1084230 w 1470243"/>
              <a:gd name="connsiteY191" fmla="*/ 1220589 h 1383677"/>
              <a:gd name="connsiteX192" fmla="*/ 1055438 w 1470243"/>
              <a:gd name="connsiteY192" fmla="*/ 1191798 h 1383677"/>
              <a:gd name="connsiteX193" fmla="*/ 1041042 w 1470243"/>
              <a:gd name="connsiteY193" fmla="*/ 1177402 h 1383677"/>
              <a:gd name="connsiteX194" fmla="*/ 1031477 w 1470243"/>
              <a:gd name="connsiteY194" fmla="*/ 1160541 h 1383677"/>
              <a:gd name="connsiteX195" fmla="*/ 1031477 w 1470243"/>
              <a:gd name="connsiteY195" fmla="*/ 1155808 h 1383677"/>
              <a:gd name="connsiteX196" fmla="*/ 1033844 w 1470243"/>
              <a:gd name="connsiteY196" fmla="*/ 1153343 h 1383677"/>
              <a:gd name="connsiteX197" fmla="*/ 1053071 w 1470243"/>
              <a:gd name="connsiteY197" fmla="*/ 1153343 h 1383677"/>
              <a:gd name="connsiteX198" fmla="*/ 1060269 w 1470243"/>
              <a:gd name="connsiteY198" fmla="*/ 1158174 h 1383677"/>
              <a:gd name="connsiteX199" fmla="*/ 1069834 w 1470243"/>
              <a:gd name="connsiteY199" fmla="*/ 1163006 h 1383677"/>
              <a:gd name="connsiteX200" fmla="*/ 1086596 w 1470243"/>
              <a:gd name="connsiteY200" fmla="*/ 1174937 h 1383677"/>
              <a:gd name="connsiteX201" fmla="*/ 1100992 w 1470243"/>
              <a:gd name="connsiteY201" fmla="*/ 1186966 h 1383677"/>
              <a:gd name="connsiteX202" fmla="*/ 1117853 w 1470243"/>
              <a:gd name="connsiteY202" fmla="*/ 1201362 h 1383677"/>
              <a:gd name="connsiteX203" fmla="*/ 1127417 w 1470243"/>
              <a:gd name="connsiteY203" fmla="*/ 1208560 h 1383677"/>
              <a:gd name="connsiteX204" fmla="*/ 1139447 w 1470243"/>
              <a:gd name="connsiteY204" fmla="*/ 1210926 h 1383677"/>
              <a:gd name="connsiteX205" fmla="*/ 1146645 w 1470243"/>
              <a:gd name="connsiteY205" fmla="*/ 1210926 h 1383677"/>
              <a:gd name="connsiteX206" fmla="*/ 1175437 w 1470243"/>
              <a:gd name="connsiteY206" fmla="*/ 1189332 h 1383677"/>
              <a:gd name="connsiteX207" fmla="*/ 1201763 w 1470243"/>
              <a:gd name="connsiteY207" fmla="*/ 1167739 h 1383677"/>
              <a:gd name="connsiteX208" fmla="*/ 1189832 w 1470243"/>
              <a:gd name="connsiteY208" fmla="*/ 1165372 h 1383677"/>
              <a:gd name="connsiteX209" fmla="*/ 1177803 w 1470243"/>
              <a:gd name="connsiteY209" fmla="*/ 1160541 h 1383677"/>
              <a:gd name="connsiteX210" fmla="*/ 1158576 w 1470243"/>
              <a:gd name="connsiteY210" fmla="*/ 1150976 h 1383677"/>
              <a:gd name="connsiteX211" fmla="*/ 1141813 w 1470243"/>
              <a:gd name="connsiteY211" fmla="*/ 1143778 h 1383677"/>
              <a:gd name="connsiteX212" fmla="*/ 1125051 w 1470243"/>
              <a:gd name="connsiteY212" fmla="*/ 1131749 h 1383677"/>
              <a:gd name="connsiteX213" fmla="*/ 1110655 w 1470243"/>
              <a:gd name="connsiteY213" fmla="*/ 1117353 h 1383677"/>
              <a:gd name="connsiteX214" fmla="*/ 1103457 w 1470243"/>
              <a:gd name="connsiteY214" fmla="*/ 1107789 h 1383677"/>
              <a:gd name="connsiteX215" fmla="*/ 1100992 w 1470243"/>
              <a:gd name="connsiteY215" fmla="*/ 1100591 h 1383677"/>
              <a:gd name="connsiteX216" fmla="*/ 1103457 w 1470243"/>
              <a:gd name="connsiteY216" fmla="*/ 1095759 h 1383677"/>
              <a:gd name="connsiteX217" fmla="*/ 1108190 w 1470243"/>
              <a:gd name="connsiteY217" fmla="*/ 1093393 h 1383677"/>
              <a:gd name="connsiteX218" fmla="*/ 1125051 w 1470243"/>
              <a:gd name="connsiteY218" fmla="*/ 1093393 h 1383677"/>
              <a:gd name="connsiteX219" fmla="*/ 1139447 w 1470243"/>
              <a:gd name="connsiteY219" fmla="*/ 1100591 h 1383677"/>
              <a:gd name="connsiteX220" fmla="*/ 1156209 w 1470243"/>
              <a:gd name="connsiteY220" fmla="*/ 1110155 h 1383677"/>
              <a:gd name="connsiteX221" fmla="*/ 1172972 w 1470243"/>
              <a:gd name="connsiteY221" fmla="*/ 1117353 h 1383677"/>
              <a:gd name="connsiteX222" fmla="*/ 1192199 w 1470243"/>
              <a:gd name="connsiteY222" fmla="*/ 1122184 h 1383677"/>
              <a:gd name="connsiteX223" fmla="*/ 1201763 w 1470243"/>
              <a:gd name="connsiteY223" fmla="*/ 1124551 h 1383677"/>
              <a:gd name="connsiteX224" fmla="*/ 1213793 w 1470243"/>
              <a:gd name="connsiteY224" fmla="*/ 1124551 h 1383677"/>
              <a:gd name="connsiteX225" fmla="*/ 1225822 w 1470243"/>
              <a:gd name="connsiteY225" fmla="*/ 1127016 h 1383677"/>
              <a:gd name="connsiteX226" fmla="*/ 1237753 w 1470243"/>
              <a:gd name="connsiteY226" fmla="*/ 1131749 h 1383677"/>
              <a:gd name="connsiteX227" fmla="*/ 1259347 w 1470243"/>
              <a:gd name="connsiteY227" fmla="*/ 1107789 h 1383677"/>
              <a:gd name="connsiteX228" fmla="*/ 1254614 w 1470243"/>
              <a:gd name="connsiteY228" fmla="*/ 1105422 h 1383677"/>
              <a:gd name="connsiteX229" fmla="*/ 1230555 w 1470243"/>
              <a:gd name="connsiteY229" fmla="*/ 1088561 h 1383677"/>
              <a:gd name="connsiteX230" fmla="*/ 1204228 w 1470243"/>
              <a:gd name="connsiteY230" fmla="*/ 1074165 h 1383677"/>
              <a:gd name="connsiteX231" fmla="*/ 1182635 w 1470243"/>
              <a:gd name="connsiteY231" fmla="*/ 1064601 h 1383677"/>
              <a:gd name="connsiteX232" fmla="*/ 1172972 w 1470243"/>
              <a:gd name="connsiteY232" fmla="*/ 1057403 h 1383677"/>
              <a:gd name="connsiteX233" fmla="*/ 1163407 w 1470243"/>
              <a:gd name="connsiteY233" fmla="*/ 1052571 h 1383677"/>
              <a:gd name="connsiteX234" fmla="*/ 1161041 w 1470243"/>
              <a:gd name="connsiteY234" fmla="*/ 1050205 h 1383677"/>
              <a:gd name="connsiteX235" fmla="*/ 1163407 w 1470243"/>
              <a:gd name="connsiteY235" fmla="*/ 1045373 h 1383677"/>
              <a:gd name="connsiteX236" fmla="*/ 1165774 w 1470243"/>
              <a:gd name="connsiteY236" fmla="*/ 1043007 h 1383677"/>
              <a:gd name="connsiteX237" fmla="*/ 1194566 w 1470243"/>
              <a:gd name="connsiteY237" fmla="*/ 1043007 h 1383677"/>
              <a:gd name="connsiteX238" fmla="*/ 1225822 w 1470243"/>
              <a:gd name="connsiteY238" fmla="*/ 1050205 h 1383677"/>
              <a:gd name="connsiteX239" fmla="*/ 1252149 w 1470243"/>
              <a:gd name="connsiteY239" fmla="*/ 1062234 h 1383677"/>
              <a:gd name="connsiteX240" fmla="*/ 1264179 w 1470243"/>
              <a:gd name="connsiteY240" fmla="*/ 1071799 h 1383677"/>
              <a:gd name="connsiteX241" fmla="*/ 1276208 w 1470243"/>
              <a:gd name="connsiteY241" fmla="*/ 1078997 h 1383677"/>
              <a:gd name="connsiteX242" fmla="*/ 1278574 w 1470243"/>
              <a:gd name="connsiteY242" fmla="*/ 1081363 h 1383677"/>
              <a:gd name="connsiteX243" fmla="*/ 1283406 w 1470243"/>
              <a:gd name="connsiteY243" fmla="*/ 1074165 h 1383677"/>
              <a:gd name="connsiteX244" fmla="*/ 1309733 w 1470243"/>
              <a:gd name="connsiteY244" fmla="*/ 1033443 h 1383677"/>
              <a:gd name="connsiteX245" fmla="*/ 1285772 w 1470243"/>
              <a:gd name="connsiteY245" fmla="*/ 1026245 h 1383677"/>
              <a:gd name="connsiteX246" fmla="*/ 1266545 w 1470243"/>
              <a:gd name="connsiteY246" fmla="*/ 1016582 h 1383677"/>
              <a:gd name="connsiteX247" fmla="*/ 1244951 w 1470243"/>
              <a:gd name="connsiteY247" fmla="*/ 1002186 h 1383677"/>
              <a:gd name="connsiteX248" fmla="*/ 1237753 w 1470243"/>
              <a:gd name="connsiteY248" fmla="*/ 992621 h 1383677"/>
              <a:gd name="connsiteX249" fmla="*/ 1235387 w 1470243"/>
              <a:gd name="connsiteY249" fmla="*/ 987790 h 1383677"/>
              <a:gd name="connsiteX250" fmla="*/ 1235387 w 1470243"/>
              <a:gd name="connsiteY250" fmla="*/ 983057 h 1383677"/>
              <a:gd name="connsiteX251" fmla="*/ 1237753 w 1470243"/>
              <a:gd name="connsiteY251" fmla="*/ 978225 h 1383677"/>
              <a:gd name="connsiteX252" fmla="*/ 1240218 w 1470243"/>
              <a:gd name="connsiteY252" fmla="*/ 975859 h 1383677"/>
              <a:gd name="connsiteX253" fmla="*/ 1249783 w 1470243"/>
              <a:gd name="connsiteY253" fmla="*/ 975859 h 1383677"/>
              <a:gd name="connsiteX254" fmla="*/ 1266545 w 1470243"/>
              <a:gd name="connsiteY254" fmla="*/ 980592 h 1383677"/>
              <a:gd name="connsiteX255" fmla="*/ 1297802 w 1470243"/>
              <a:gd name="connsiteY255" fmla="*/ 990255 h 1383677"/>
              <a:gd name="connsiteX256" fmla="*/ 1328960 w 1470243"/>
              <a:gd name="connsiteY256" fmla="*/ 994988 h 1383677"/>
              <a:gd name="connsiteX257" fmla="*/ 1345723 w 1470243"/>
              <a:gd name="connsiteY257" fmla="*/ 956632 h 1383677"/>
              <a:gd name="connsiteX258" fmla="*/ 1314564 w 1470243"/>
              <a:gd name="connsiteY258" fmla="*/ 947067 h 1383677"/>
              <a:gd name="connsiteX259" fmla="*/ 1273743 w 1470243"/>
              <a:gd name="connsiteY259" fmla="*/ 932671 h 1383677"/>
              <a:gd name="connsiteX260" fmla="*/ 1256981 w 1470243"/>
              <a:gd name="connsiteY260" fmla="*/ 923008 h 1383677"/>
              <a:gd name="connsiteX261" fmla="*/ 1240218 w 1470243"/>
              <a:gd name="connsiteY261" fmla="*/ 913444 h 1383677"/>
              <a:gd name="connsiteX262" fmla="*/ 1237753 w 1470243"/>
              <a:gd name="connsiteY262" fmla="*/ 911077 h 1383677"/>
              <a:gd name="connsiteX263" fmla="*/ 1237753 w 1470243"/>
              <a:gd name="connsiteY263" fmla="*/ 908612 h 1383677"/>
              <a:gd name="connsiteX264" fmla="*/ 1240218 w 1470243"/>
              <a:gd name="connsiteY264" fmla="*/ 906246 h 1383677"/>
              <a:gd name="connsiteX265" fmla="*/ 1261812 w 1470243"/>
              <a:gd name="connsiteY265" fmla="*/ 903880 h 1383677"/>
              <a:gd name="connsiteX266" fmla="*/ 1283406 w 1470243"/>
              <a:gd name="connsiteY266" fmla="*/ 903880 h 1383677"/>
              <a:gd name="connsiteX267" fmla="*/ 1302535 w 1470243"/>
              <a:gd name="connsiteY267" fmla="*/ 908612 h 1383677"/>
              <a:gd name="connsiteX268" fmla="*/ 1321762 w 1470243"/>
              <a:gd name="connsiteY268" fmla="*/ 913444 h 1383677"/>
              <a:gd name="connsiteX269" fmla="*/ 1340990 w 1470243"/>
              <a:gd name="connsiteY269" fmla="*/ 915810 h 1383677"/>
              <a:gd name="connsiteX270" fmla="*/ 1357752 w 1470243"/>
              <a:gd name="connsiteY270" fmla="*/ 920642 h 1383677"/>
              <a:gd name="connsiteX271" fmla="*/ 1372148 w 1470243"/>
              <a:gd name="connsiteY271" fmla="*/ 875088 h 1383677"/>
              <a:gd name="connsiteX272" fmla="*/ 1343356 w 1470243"/>
              <a:gd name="connsiteY272" fmla="*/ 877454 h 1383677"/>
              <a:gd name="connsiteX273" fmla="*/ 1316931 w 1470243"/>
              <a:gd name="connsiteY273" fmla="*/ 879821 h 1383677"/>
              <a:gd name="connsiteX274" fmla="*/ 1302535 w 1470243"/>
              <a:gd name="connsiteY274" fmla="*/ 877454 h 1383677"/>
              <a:gd name="connsiteX275" fmla="*/ 1288139 w 1470243"/>
              <a:gd name="connsiteY275" fmla="*/ 872623 h 1383677"/>
              <a:gd name="connsiteX276" fmla="*/ 1261812 w 1470243"/>
              <a:gd name="connsiteY276" fmla="*/ 863058 h 1383677"/>
              <a:gd name="connsiteX277" fmla="*/ 1259347 w 1470243"/>
              <a:gd name="connsiteY277" fmla="*/ 860692 h 1383677"/>
              <a:gd name="connsiteX278" fmla="*/ 1259347 w 1470243"/>
              <a:gd name="connsiteY278" fmla="*/ 858227 h 1383677"/>
              <a:gd name="connsiteX279" fmla="*/ 1261812 w 1470243"/>
              <a:gd name="connsiteY279" fmla="*/ 855860 h 1383677"/>
              <a:gd name="connsiteX280" fmla="*/ 1264179 w 1470243"/>
              <a:gd name="connsiteY280" fmla="*/ 855860 h 1383677"/>
              <a:gd name="connsiteX281" fmla="*/ 1280941 w 1470243"/>
              <a:gd name="connsiteY281" fmla="*/ 853494 h 1383677"/>
              <a:gd name="connsiteX282" fmla="*/ 1295337 w 1470243"/>
              <a:gd name="connsiteY282" fmla="*/ 851029 h 1383677"/>
              <a:gd name="connsiteX283" fmla="*/ 1326594 w 1470243"/>
              <a:gd name="connsiteY283" fmla="*/ 843831 h 1383677"/>
              <a:gd name="connsiteX284" fmla="*/ 1352921 w 1470243"/>
              <a:gd name="connsiteY284" fmla="*/ 839098 h 1383677"/>
              <a:gd name="connsiteX285" fmla="*/ 1367317 w 1470243"/>
              <a:gd name="connsiteY285" fmla="*/ 836633 h 1383677"/>
              <a:gd name="connsiteX286" fmla="*/ 1379346 w 1470243"/>
              <a:gd name="connsiteY286" fmla="*/ 836633 h 1383677"/>
              <a:gd name="connsiteX287" fmla="*/ 1388910 w 1470243"/>
              <a:gd name="connsiteY287" fmla="*/ 788712 h 1383677"/>
              <a:gd name="connsiteX288" fmla="*/ 1372148 w 1470243"/>
              <a:gd name="connsiteY288" fmla="*/ 788712 h 1383677"/>
              <a:gd name="connsiteX289" fmla="*/ 1333792 w 1470243"/>
              <a:gd name="connsiteY289" fmla="*/ 791079 h 1383677"/>
              <a:gd name="connsiteX290" fmla="*/ 1297802 w 1470243"/>
              <a:gd name="connsiteY290" fmla="*/ 793445 h 1383677"/>
              <a:gd name="connsiteX291" fmla="*/ 1280941 w 1470243"/>
              <a:gd name="connsiteY291" fmla="*/ 791079 h 1383677"/>
              <a:gd name="connsiteX292" fmla="*/ 1264179 w 1470243"/>
              <a:gd name="connsiteY292" fmla="*/ 786247 h 1383677"/>
              <a:gd name="connsiteX293" fmla="*/ 1261812 w 1470243"/>
              <a:gd name="connsiteY293" fmla="*/ 783881 h 1383677"/>
              <a:gd name="connsiteX294" fmla="*/ 1264179 w 1470243"/>
              <a:gd name="connsiteY294" fmla="*/ 781514 h 1383677"/>
              <a:gd name="connsiteX295" fmla="*/ 1283406 w 1470243"/>
              <a:gd name="connsiteY295" fmla="*/ 774316 h 1383677"/>
              <a:gd name="connsiteX296" fmla="*/ 1302535 w 1470243"/>
              <a:gd name="connsiteY296" fmla="*/ 767118 h 1383677"/>
              <a:gd name="connsiteX297" fmla="*/ 1345723 w 1470243"/>
              <a:gd name="connsiteY297" fmla="*/ 759920 h 1383677"/>
              <a:gd name="connsiteX298" fmla="*/ 1367317 w 1470243"/>
              <a:gd name="connsiteY298" fmla="*/ 755089 h 1383677"/>
              <a:gd name="connsiteX299" fmla="*/ 1391376 w 1470243"/>
              <a:gd name="connsiteY299" fmla="*/ 755089 h 1383677"/>
              <a:gd name="connsiteX300" fmla="*/ 1393742 w 1470243"/>
              <a:gd name="connsiteY300" fmla="*/ 704703 h 1383677"/>
              <a:gd name="connsiteX301" fmla="*/ 1367317 w 1470243"/>
              <a:gd name="connsiteY301" fmla="*/ 711901 h 1383677"/>
              <a:gd name="connsiteX302" fmla="*/ 1343356 w 1470243"/>
              <a:gd name="connsiteY302" fmla="*/ 719099 h 1383677"/>
              <a:gd name="connsiteX303" fmla="*/ 1319396 w 1470243"/>
              <a:gd name="connsiteY303" fmla="*/ 723931 h 1383677"/>
              <a:gd name="connsiteX304" fmla="*/ 1292970 w 1470243"/>
              <a:gd name="connsiteY304" fmla="*/ 721466 h 1383677"/>
              <a:gd name="connsiteX305" fmla="*/ 1290604 w 1470243"/>
              <a:gd name="connsiteY305" fmla="*/ 719099 h 1383677"/>
              <a:gd name="connsiteX306" fmla="*/ 1288139 w 1470243"/>
              <a:gd name="connsiteY306" fmla="*/ 716733 h 1383677"/>
              <a:gd name="connsiteX307" fmla="*/ 1288139 w 1470243"/>
              <a:gd name="connsiteY307" fmla="*/ 714268 h 1383677"/>
              <a:gd name="connsiteX308" fmla="*/ 1290604 w 1470243"/>
              <a:gd name="connsiteY308" fmla="*/ 709535 h 1383677"/>
              <a:gd name="connsiteX309" fmla="*/ 1302535 w 1470243"/>
              <a:gd name="connsiteY309" fmla="*/ 702337 h 1383677"/>
              <a:gd name="connsiteX310" fmla="*/ 1316931 w 1470243"/>
              <a:gd name="connsiteY310" fmla="*/ 695139 h 1383677"/>
              <a:gd name="connsiteX311" fmla="*/ 1343356 w 1470243"/>
              <a:gd name="connsiteY311" fmla="*/ 683109 h 1383677"/>
              <a:gd name="connsiteX312" fmla="*/ 1391376 w 1470243"/>
              <a:gd name="connsiteY312" fmla="*/ 663882 h 1383677"/>
              <a:gd name="connsiteX313" fmla="*/ 1386544 w 1470243"/>
              <a:gd name="connsiteY313" fmla="*/ 625526 h 1383677"/>
              <a:gd name="connsiteX314" fmla="*/ 1369782 w 1470243"/>
              <a:gd name="connsiteY314" fmla="*/ 635090 h 1383677"/>
              <a:gd name="connsiteX315" fmla="*/ 1352921 w 1470243"/>
              <a:gd name="connsiteY315" fmla="*/ 642288 h 1383677"/>
              <a:gd name="connsiteX316" fmla="*/ 1324129 w 1470243"/>
              <a:gd name="connsiteY316" fmla="*/ 649486 h 1383677"/>
              <a:gd name="connsiteX317" fmla="*/ 1309733 w 1470243"/>
              <a:gd name="connsiteY317" fmla="*/ 651951 h 1383677"/>
              <a:gd name="connsiteX318" fmla="*/ 1295337 w 1470243"/>
              <a:gd name="connsiteY318" fmla="*/ 649486 h 1383677"/>
              <a:gd name="connsiteX319" fmla="*/ 1292970 w 1470243"/>
              <a:gd name="connsiteY319" fmla="*/ 647120 h 1383677"/>
              <a:gd name="connsiteX320" fmla="*/ 1292970 w 1470243"/>
              <a:gd name="connsiteY320" fmla="*/ 642288 h 1383677"/>
              <a:gd name="connsiteX321" fmla="*/ 1302535 w 1470243"/>
              <a:gd name="connsiteY321" fmla="*/ 635090 h 1383677"/>
              <a:gd name="connsiteX322" fmla="*/ 1314564 w 1470243"/>
              <a:gd name="connsiteY322" fmla="*/ 625526 h 1383677"/>
              <a:gd name="connsiteX323" fmla="*/ 1340990 w 1470243"/>
              <a:gd name="connsiteY323" fmla="*/ 611130 h 1383677"/>
              <a:gd name="connsiteX324" fmla="*/ 1360119 w 1470243"/>
              <a:gd name="connsiteY324" fmla="*/ 596734 h 1383677"/>
              <a:gd name="connsiteX325" fmla="*/ 1369782 w 1470243"/>
              <a:gd name="connsiteY325" fmla="*/ 591903 h 1383677"/>
              <a:gd name="connsiteX326" fmla="*/ 1379346 w 1470243"/>
              <a:gd name="connsiteY326" fmla="*/ 587170 h 1383677"/>
              <a:gd name="connsiteX327" fmla="*/ 1369782 w 1470243"/>
              <a:gd name="connsiteY327" fmla="*/ 546348 h 1383677"/>
              <a:gd name="connsiteX328" fmla="*/ 1357752 w 1470243"/>
              <a:gd name="connsiteY328" fmla="*/ 560744 h 1383677"/>
              <a:gd name="connsiteX329" fmla="*/ 1343356 w 1470243"/>
              <a:gd name="connsiteY329" fmla="*/ 572774 h 1383677"/>
              <a:gd name="connsiteX330" fmla="*/ 1333792 w 1470243"/>
              <a:gd name="connsiteY330" fmla="*/ 579972 h 1383677"/>
              <a:gd name="connsiteX331" fmla="*/ 1324129 w 1470243"/>
              <a:gd name="connsiteY331" fmla="*/ 587170 h 1383677"/>
              <a:gd name="connsiteX332" fmla="*/ 1312198 w 1470243"/>
              <a:gd name="connsiteY332" fmla="*/ 591903 h 1383677"/>
              <a:gd name="connsiteX333" fmla="*/ 1307366 w 1470243"/>
              <a:gd name="connsiteY333" fmla="*/ 591903 h 1383677"/>
              <a:gd name="connsiteX334" fmla="*/ 1302535 w 1470243"/>
              <a:gd name="connsiteY334" fmla="*/ 589536 h 1383677"/>
              <a:gd name="connsiteX335" fmla="*/ 1297802 w 1470243"/>
              <a:gd name="connsiteY335" fmla="*/ 584803 h 1383677"/>
              <a:gd name="connsiteX336" fmla="*/ 1297802 w 1470243"/>
              <a:gd name="connsiteY336" fmla="*/ 579972 h 1383677"/>
              <a:gd name="connsiteX337" fmla="*/ 1300168 w 1470243"/>
              <a:gd name="connsiteY337" fmla="*/ 575140 h 1383677"/>
              <a:gd name="connsiteX338" fmla="*/ 1302535 w 1470243"/>
              <a:gd name="connsiteY338" fmla="*/ 570407 h 1383677"/>
              <a:gd name="connsiteX339" fmla="*/ 1309733 w 1470243"/>
              <a:gd name="connsiteY339" fmla="*/ 560744 h 1383677"/>
              <a:gd name="connsiteX340" fmla="*/ 1316931 w 1470243"/>
              <a:gd name="connsiteY340" fmla="*/ 553546 h 1383677"/>
              <a:gd name="connsiteX341" fmla="*/ 1338525 w 1470243"/>
              <a:gd name="connsiteY341" fmla="*/ 534418 h 1383677"/>
              <a:gd name="connsiteX342" fmla="*/ 1348188 w 1470243"/>
              <a:gd name="connsiteY342" fmla="*/ 522388 h 1383677"/>
              <a:gd name="connsiteX343" fmla="*/ 1352921 w 1470243"/>
              <a:gd name="connsiteY343" fmla="*/ 520022 h 1383677"/>
              <a:gd name="connsiteX344" fmla="*/ 1360119 w 1470243"/>
              <a:gd name="connsiteY344" fmla="*/ 517557 h 1383677"/>
              <a:gd name="connsiteX345" fmla="*/ 1343356 w 1470243"/>
              <a:gd name="connsiteY345" fmla="*/ 476834 h 1383677"/>
              <a:gd name="connsiteX346" fmla="*/ 1336158 w 1470243"/>
              <a:gd name="connsiteY346" fmla="*/ 484032 h 1383677"/>
              <a:gd name="connsiteX347" fmla="*/ 1321762 w 1470243"/>
              <a:gd name="connsiteY347" fmla="*/ 493596 h 1383677"/>
              <a:gd name="connsiteX348" fmla="*/ 1309733 w 1470243"/>
              <a:gd name="connsiteY348" fmla="*/ 503161 h 1383677"/>
              <a:gd name="connsiteX349" fmla="*/ 1302535 w 1470243"/>
              <a:gd name="connsiteY349" fmla="*/ 507992 h 1383677"/>
              <a:gd name="connsiteX350" fmla="*/ 1297802 w 1470243"/>
              <a:gd name="connsiteY350" fmla="*/ 510359 h 1383677"/>
              <a:gd name="connsiteX351" fmla="*/ 1290604 w 1470243"/>
              <a:gd name="connsiteY351" fmla="*/ 507992 h 1383677"/>
              <a:gd name="connsiteX352" fmla="*/ 1288139 w 1470243"/>
              <a:gd name="connsiteY352" fmla="*/ 503161 h 1383677"/>
              <a:gd name="connsiteX353" fmla="*/ 1285772 w 1470243"/>
              <a:gd name="connsiteY353" fmla="*/ 498428 h 1383677"/>
              <a:gd name="connsiteX354" fmla="*/ 1285772 w 1470243"/>
              <a:gd name="connsiteY354" fmla="*/ 491230 h 1383677"/>
              <a:gd name="connsiteX355" fmla="*/ 1290604 w 1470243"/>
              <a:gd name="connsiteY355" fmla="*/ 481567 h 1383677"/>
              <a:gd name="connsiteX356" fmla="*/ 1297802 w 1470243"/>
              <a:gd name="connsiteY356" fmla="*/ 472002 h 1383677"/>
              <a:gd name="connsiteX357" fmla="*/ 1307366 w 1470243"/>
              <a:gd name="connsiteY357" fmla="*/ 462438 h 1383677"/>
              <a:gd name="connsiteX358" fmla="*/ 1316931 w 1470243"/>
              <a:gd name="connsiteY358" fmla="*/ 455240 h 1383677"/>
              <a:gd name="connsiteX359" fmla="*/ 1324129 w 1470243"/>
              <a:gd name="connsiteY359" fmla="*/ 452775 h 1383677"/>
              <a:gd name="connsiteX360" fmla="*/ 1331327 w 1470243"/>
              <a:gd name="connsiteY360" fmla="*/ 450409 h 1383677"/>
              <a:gd name="connsiteX361" fmla="*/ 1316931 w 1470243"/>
              <a:gd name="connsiteY361" fmla="*/ 423983 h 1383677"/>
              <a:gd name="connsiteX362" fmla="*/ 1307366 w 1470243"/>
              <a:gd name="connsiteY362" fmla="*/ 431181 h 1383677"/>
              <a:gd name="connsiteX363" fmla="*/ 1297802 w 1470243"/>
              <a:gd name="connsiteY363" fmla="*/ 433646 h 1383677"/>
              <a:gd name="connsiteX364" fmla="*/ 1288139 w 1470243"/>
              <a:gd name="connsiteY364" fmla="*/ 436013 h 1383677"/>
              <a:gd name="connsiteX365" fmla="*/ 1283406 w 1470243"/>
              <a:gd name="connsiteY365" fmla="*/ 433646 h 1383677"/>
              <a:gd name="connsiteX366" fmla="*/ 1278574 w 1470243"/>
              <a:gd name="connsiteY366" fmla="*/ 431181 h 1383677"/>
              <a:gd name="connsiteX367" fmla="*/ 1276208 w 1470243"/>
              <a:gd name="connsiteY367" fmla="*/ 421617 h 1383677"/>
              <a:gd name="connsiteX368" fmla="*/ 1276208 w 1470243"/>
              <a:gd name="connsiteY368" fmla="*/ 414419 h 1383677"/>
              <a:gd name="connsiteX369" fmla="*/ 1280941 w 1470243"/>
              <a:gd name="connsiteY369" fmla="*/ 409587 h 1383677"/>
              <a:gd name="connsiteX370" fmla="*/ 1288139 w 1470243"/>
              <a:gd name="connsiteY370" fmla="*/ 402389 h 1383677"/>
              <a:gd name="connsiteX371" fmla="*/ 1297802 w 1470243"/>
              <a:gd name="connsiteY371" fmla="*/ 392825 h 1383677"/>
              <a:gd name="connsiteX372" fmla="*/ 1283406 w 1470243"/>
              <a:gd name="connsiteY372" fmla="*/ 371231 h 1383677"/>
              <a:gd name="connsiteX373" fmla="*/ 1278574 w 1470243"/>
              <a:gd name="connsiteY373" fmla="*/ 376063 h 1383677"/>
              <a:gd name="connsiteX374" fmla="*/ 1269010 w 1470243"/>
              <a:gd name="connsiteY374" fmla="*/ 380796 h 1383677"/>
              <a:gd name="connsiteX375" fmla="*/ 1252149 w 1470243"/>
              <a:gd name="connsiteY375" fmla="*/ 380796 h 1383677"/>
              <a:gd name="connsiteX376" fmla="*/ 1247416 w 1470243"/>
              <a:gd name="connsiteY376" fmla="*/ 378429 h 1383677"/>
              <a:gd name="connsiteX377" fmla="*/ 1244951 w 1470243"/>
              <a:gd name="connsiteY377" fmla="*/ 373598 h 1383677"/>
              <a:gd name="connsiteX378" fmla="*/ 1247416 w 1470243"/>
              <a:gd name="connsiteY378" fmla="*/ 364033 h 1383677"/>
              <a:gd name="connsiteX379" fmla="*/ 1249783 w 1470243"/>
              <a:gd name="connsiteY379" fmla="*/ 356835 h 1383677"/>
              <a:gd name="connsiteX380" fmla="*/ 1261812 w 1470243"/>
              <a:gd name="connsiteY380" fmla="*/ 344806 h 1383677"/>
              <a:gd name="connsiteX381" fmla="*/ 1264179 w 1470243"/>
              <a:gd name="connsiteY381" fmla="*/ 340073 h 1383677"/>
              <a:gd name="connsiteX382" fmla="*/ 1244951 w 1470243"/>
              <a:gd name="connsiteY382" fmla="*/ 316014 h 1383677"/>
              <a:gd name="connsiteX383" fmla="*/ 1235387 w 1470243"/>
              <a:gd name="connsiteY383" fmla="*/ 320846 h 1383677"/>
              <a:gd name="connsiteX384" fmla="*/ 1225822 w 1470243"/>
              <a:gd name="connsiteY384" fmla="*/ 328043 h 1383677"/>
              <a:gd name="connsiteX385" fmla="*/ 1213793 w 1470243"/>
              <a:gd name="connsiteY385" fmla="*/ 328043 h 1383677"/>
              <a:gd name="connsiteX386" fmla="*/ 1211426 w 1470243"/>
              <a:gd name="connsiteY386" fmla="*/ 323212 h 1383677"/>
              <a:gd name="connsiteX387" fmla="*/ 1208961 w 1470243"/>
              <a:gd name="connsiteY387" fmla="*/ 316014 h 1383677"/>
              <a:gd name="connsiteX388" fmla="*/ 1213793 w 1470243"/>
              <a:gd name="connsiteY388" fmla="*/ 308816 h 1383677"/>
              <a:gd name="connsiteX389" fmla="*/ 1218624 w 1470243"/>
              <a:gd name="connsiteY389" fmla="*/ 301618 h 1383677"/>
              <a:gd name="connsiteX390" fmla="*/ 1228189 w 1470243"/>
              <a:gd name="connsiteY390" fmla="*/ 294420 h 1383677"/>
              <a:gd name="connsiteX391" fmla="*/ 1216159 w 1470243"/>
              <a:gd name="connsiteY391" fmla="*/ 280024 h 1383677"/>
              <a:gd name="connsiteX392" fmla="*/ 1208961 w 1470243"/>
              <a:gd name="connsiteY392" fmla="*/ 284856 h 1383677"/>
              <a:gd name="connsiteX393" fmla="*/ 1201763 w 1470243"/>
              <a:gd name="connsiteY393" fmla="*/ 289687 h 1383677"/>
              <a:gd name="connsiteX394" fmla="*/ 1192199 w 1470243"/>
              <a:gd name="connsiteY394" fmla="*/ 289687 h 1383677"/>
              <a:gd name="connsiteX395" fmla="*/ 1187368 w 1470243"/>
              <a:gd name="connsiteY395" fmla="*/ 287222 h 1383677"/>
              <a:gd name="connsiteX396" fmla="*/ 1182635 w 1470243"/>
              <a:gd name="connsiteY396" fmla="*/ 287222 h 1383677"/>
              <a:gd name="connsiteX397" fmla="*/ 1182635 w 1470243"/>
              <a:gd name="connsiteY397" fmla="*/ 282489 h 1383677"/>
              <a:gd name="connsiteX398" fmla="*/ 1185001 w 1470243"/>
              <a:gd name="connsiteY398" fmla="*/ 280024 h 1383677"/>
              <a:gd name="connsiteX399" fmla="*/ 1185001 w 1470243"/>
              <a:gd name="connsiteY399" fmla="*/ 272826 h 1383677"/>
              <a:gd name="connsiteX400" fmla="*/ 1192199 w 1470243"/>
              <a:gd name="connsiteY400" fmla="*/ 265628 h 1383677"/>
              <a:gd name="connsiteX401" fmla="*/ 1197030 w 1470243"/>
              <a:gd name="connsiteY401" fmla="*/ 260895 h 1383677"/>
              <a:gd name="connsiteX402" fmla="*/ 1170605 w 1470243"/>
              <a:gd name="connsiteY402" fmla="*/ 236837 h 1383677"/>
              <a:gd name="connsiteX403" fmla="*/ 1144180 w 1470243"/>
              <a:gd name="connsiteY403" fmla="*/ 215243 h 1383677"/>
              <a:gd name="connsiteX404" fmla="*/ 1117853 w 1470243"/>
              <a:gd name="connsiteY404" fmla="*/ 193649 h 1383677"/>
              <a:gd name="connsiteX405" fmla="*/ 1089061 w 1470243"/>
              <a:gd name="connsiteY405" fmla="*/ 172055 h 1383677"/>
              <a:gd name="connsiteX406" fmla="*/ 1053071 w 1470243"/>
              <a:gd name="connsiteY406" fmla="*/ 150461 h 1383677"/>
              <a:gd name="connsiteX407" fmla="*/ 1014616 w 1470243"/>
              <a:gd name="connsiteY407" fmla="*/ 131332 h 1383677"/>
              <a:gd name="connsiteX408" fmla="*/ 976260 w 1470243"/>
              <a:gd name="connsiteY408" fmla="*/ 112105 h 1383677"/>
              <a:gd name="connsiteX409" fmla="*/ 937904 w 1470243"/>
              <a:gd name="connsiteY409" fmla="*/ 95343 h 1383677"/>
              <a:gd name="connsiteX410" fmla="*/ 897082 w 1470243"/>
              <a:gd name="connsiteY410" fmla="*/ 80947 h 1383677"/>
              <a:gd name="connsiteX411" fmla="*/ 856261 w 1470243"/>
              <a:gd name="connsiteY411" fmla="*/ 71284 h 1383677"/>
              <a:gd name="connsiteX412" fmla="*/ 815538 w 1470243"/>
              <a:gd name="connsiteY412" fmla="*/ 64086 h 1383677"/>
              <a:gd name="connsiteX413" fmla="*/ 772351 w 1470243"/>
              <a:gd name="connsiteY413" fmla="*/ 64086 h 1383677"/>
              <a:gd name="connsiteX414" fmla="*/ 769984 w 1470243"/>
              <a:gd name="connsiteY414" fmla="*/ 66551 h 1383677"/>
              <a:gd name="connsiteX415" fmla="*/ 767519 w 1470243"/>
              <a:gd name="connsiteY415" fmla="*/ 68917 h 1383677"/>
              <a:gd name="connsiteX416" fmla="*/ 762786 w 1470243"/>
              <a:gd name="connsiteY416" fmla="*/ 71284 h 1383677"/>
              <a:gd name="connsiteX417" fmla="*/ 757955 w 1470243"/>
              <a:gd name="connsiteY417" fmla="*/ 68917 h 1383677"/>
              <a:gd name="connsiteX418" fmla="*/ 753123 w 1470243"/>
              <a:gd name="connsiteY418" fmla="*/ 64086 h 1383677"/>
              <a:gd name="connsiteX419" fmla="*/ 419194 w 1470243"/>
              <a:gd name="connsiteY419" fmla="*/ 36745 h 1383677"/>
              <a:gd name="connsiteX420" fmla="*/ 419650 w 1470243"/>
              <a:gd name="connsiteY420" fmla="*/ 37759 h 1383677"/>
              <a:gd name="connsiteX421" fmla="*/ 422017 w 1470243"/>
              <a:gd name="connsiteY421" fmla="*/ 44957 h 1383677"/>
              <a:gd name="connsiteX422" fmla="*/ 419650 w 1470243"/>
              <a:gd name="connsiteY422" fmla="*/ 52155 h 1383677"/>
              <a:gd name="connsiteX423" fmla="*/ 417284 w 1470243"/>
              <a:gd name="connsiteY423" fmla="*/ 56888 h 1383677"/>
              <a:gd name="connsiteX424" fmla="*/ 412452 w 1470243"/>
              <a:gd name="connsiteY424" fmla="*/ 59353 h 1383677"/>
              <a:gd name="connsiteX425" fmla="*/ 405254 w 1470243"/>
              <a:gd name="connsiteY425" fmla="*/ 61719 h 1383677"/>
              <a:gd name="connsiteX426" fmla="*/ 398057 w 1470243"/>
              <a:gd name="connsiteY426" fmla="*/ 61719 h 1383677"/>
              <a:gd name="connsiteX427" fmla="*/ 393225 w 1470243"/>
              <a:gd name="connsiteY427" fmla="*/ 56888 h 1383677"/>
              <a:gd name="connsiteX428" fmla="*/ 388926 w 1470243"/>
              <a:gd name="connsiteY428" fmla="*/ 50350 h 1383677"/>
              <a:gd name="connsiteX429" fmla="*/ 419194 w 1470243"/>
              <a:gd name="connsiteY429" fmla="*/ 36745 h 1383677"/>
              <a:gd name="connsiteX430" fmla="*/ 698005 w 1470243"/>
              <a:gd name="connsiteY430" fmla="*/ 30561 h 1383677"/>
              <a:gd name="connsiteX431" fmla="*/ 719598 w 1470243"/>
              <a:gd name="connsiteY431" fmla="*/ 30561 h 1383677"/>
              <a:gd name="connsiteX432" fmla="*/ 741192 w 1470243"/>
              <a:gd name="connsiteY432" fmla="*/ 35294 h 1383677"/>
              <a:gd name="connsiteX433" fmla="*/ 820370 w 1470243"/>
              <a:gd name="connsiteY433" fmla="*/ 35294 h 1383677"/>
              <a:gd name="connsiteX434" fmla="*/ 844330 w 1470243"/>
              <a:gd name="connsiteY434" fmla="*/ 40125 h 1383677"/>
              <a:gd name="connsiteX435" fmla="*/ 897082 w 1470243"/>
              <a:gd name="connsiteY435" fmla="*/ 49690 h 1383677"/>
              <a:gd name="connsiteX436" fmla="*/ 945102 w 1470243"/>
              <a:gd name="connsiteY436" fmla="*/ 64086 h 1383677"/>
              <a:gd name="connsiteX437" fmla="*/ 1002686 w 1470243"/>
              <a:gd name="connsiteY437" fmla="*/ 85680 h 1383677"/>
              <a:gd name="connsiteX438" fmla="*/ 1060269 w 1470243"/>
              <a:gd name="connsiteY438" fmla="*/ 114471 h 1383677"/>
              <a:gd name="connsiteX439" fmla="*/ 1117853 w 1470243"/>
              <a:gd name="connsiteY439" fmla="*/ 143263 h 1383677"/>
              <a:gd name="connsiteX440" fmla="*/ 1144180 w 1470243"/>
              <a:gd name="connsiteY440" fmla="*/ 160124 h 1383677"/>
              <a:gd name="connsiteX441" fmla="*/ 1168239 w 1470243"/>
              <a:gd name="connsiteY441" fmla="*/ 179253 h 1383677"/>
              <a:gd name="connsiteX442" fmla="*/ 1211426 w 1470243"/>
              <a:gd name="connsiteY442" fmla="*/ 215243 h 1383677"/>
              <a:gd name="connsiteX443" fmla="*/ 1252149 w 1470243"/>
              <a:gd name="connsiteY443" fmla="*/ 253697 h 1383677"/>
              <a:gd name="connsiteX444" fmla="*/ 1290604 w 1470243"/>
              <a:gd name="connsiteY444" fmla="*/ 296885 h 1383677"/>
              <a:gd name="connsiteX445" fmla="*/ 1324129 w 1470243"/>
              <a:gd name="connsiteY445" fmla="*/ 342439 h 1383677"/>
              <a:gd name="connsiteX446" fmla="*/ 1352921 w 1470243"/>
              <a:gd name="connsiteY446" fmla="*/ 392825 h 1383677"/>
              <a:gd name="connsiteX447" fmla="*/ 1379346 w 1470243"/>
              <a:gd name="connsiteY447" fmla="*/ 443211 h 1383677"/>
              <a:gd name="connsiteX448" fmla="*/ 1400940 w 1470243"/>
              <a:gd name="connsiteY448" fmla="*/ 495963 h 1383677"/>
              <a:gd name="connsiteX449" fmla="*/ 1417702 w 1470243"/>
              <a:gd name="connsiteY449" fmla="*/ 548813 h 1383677"/>
              <a:gd name="connsiteX450" fmla="*/ 1427365 w 1470243"/>
              <a:gd name="connsiteY450" fmla="*/ 603932 h 1383677"/>
              <a:gd name="connsiteX451" fmla="*/ 1434563 w 1470243"/>
              <a:gd name="connsiteY451" fmla="*/ 656684 h 1383677"/>
              <a:gd name="connsiteX452" fmla="*/ 1436930 w 1470243"/>
              <a:gd name="connsiteY452" fmla="*/ 711901 h 1383677"/>
              <a:gd name="connsiteX453" fmla="*/ 1434563 w 1470243"/>
              <a:gd name="connsiteY453" fmla="*/ 767118 h 1383677"/>
              <a:gd name="connsiteX454" fmla="*/ 1429732 w 1470243"/>
              <a:gd name="connsiteY454" fmla="*/ 819871 h 1383677"/>
              <a:gd name="connsiteX455" fmla="*/ 1420167 w 1470243"/>
              <a:gd name="connsiteY455" fmla="*/ 872623 h 1383677"/>
              <a:gd name="connsiteX456" fmla="*/ 1405772 w 1470243"/>
              <a:gd name="connsiteY456" fmla="*/ 923008 h 1383677"/>
              <a:gd name="connsiteX457" fmla="*/ 1386544 w 1470243"/>
              <a:gd name="connsiteY457" fmla="*/ 973394 h 1383677"/>
              <a:gd name="connsiteX458" fmla="*/ 1364950 w 1470243"/>
              <a:gd name="connsiteY458" fmla="*/ 1021413 h 1383677"/>
              <a:gd name="connsiteX459" fmla="*/ 1338525 w 1470243"/>
              <a:gd name="connsiteY459" fmla="*/ 1066967 h 1383677"/>
              <a:gd name="connsiteX460" fmla="*/ 1307366 w 1470243"/>
              <a:gd name="connsiteY460" fmla="*/ 1110155 h 1383677"/>
              <a:gd name="connsiteX461" fmla="*/ 1273743 w 1470243"/>
              <a:gd name="connsiteY461" fmla="*/ 1153343 h 1383677"/>
              <a:gd name="connsiteX462" fmla="*/ 1237753 w 1470243"/>
              <a:gd name="connsiteY462" fmla="*/ 1191798 h 1383677"/>
              <a:gd name="connsiteX463" fmla="*/ 1197030 w 1470243"/>
              <a:gd name="connsiteY463" fmla="*/ 1225322 h 1383677"/>
              <a:gd name="connsiteX464" fmla="*/ 1151378 w 1470243"/>
              <a:gd name="connsiteY464" fmla="*/ 1256579 h 1383677"/>
              <a:gd name="connsiteX465" fmla="*/ 1103457 w 1470243"/>
              <a:gd name="connsiteY465" fmla="*/ 1285371 h 1383677"/>
              <a:gd name="connsiteX466" fmla="*/ 1062636 w 1470243"/>
              <a:gd name="connsiteY466" fmla="*/ 1306965 h 1383677"/>
              <a:gd name="connsiteX467" fmla="*/ 1019448 w 1470243"/>
              <a:gd name="connsiteY467" fmla="*/ 1323727 h 1383677"/>
              <a:gd name="connsiteX468" fmla="*/ 976260 w 1470243"/>
              <a:gd name="connsiteY468" fmla="*/ 1340489 h 1383677"/>
              <a:gd name="connsiteX469" fmla="*/ 930706 w 1470243"/>
              <a:gd name="connsiteY469" fmla="*/ 1352519 h 1383677"/>
              <a:gd name="connsiteX470" fmla="*/ 887518 w 1470243"/>
              <a:gd name="connsiteY470" fmla="*/ 1364548 h 1383677"/>
              <a:gd name="connsiteX471" fmla="*/ 841964 w 1470243"/>
              <a:gd name="connsiteY471" fmla="*/ 1371746 h 1383677"/>
              <a:gd name="connsiteX472" fmla="*/ 796311 w 1470243"/>
              <a:gd name="connsiteY472" fmla="*/ 1378944 h 1383677"/>
              <a:gd name="connsiteX473" fmla="*/ 748390 w 1470243"/>
              <a:gd name="connsiteY473" fmla="*/ 1381311 h 1383677"/>
              <a:gd name="connsiteX474" fmla="*/ 702737 w 1470243"/>
              <a:gd name="connsiteY474" fmla="*/ 1383677 h 1383677"/>
              <a:gd name="connsiteX475" fmla="*/ 657183 w 1470243"/>
              <a:gd name="connsiteY475" fmla="*/ 1381311 h 1383677"/>
              <a:gd name="connsiteX476" fmla="*/ 611629 w 1470243"/>
              <a:gd name="connsiteY476" fmla="*/ 1376479 h 1383677"/>
              <a:gd name="connsiteX477" fmla="*/ 565976 w 1470243"/>
              <a:gd name="connsiteY477" fmla="*/ 1369281 h 1383677"/>
              <a:gd name="connsiteX478" fmla="*/ 520422 w 1470243"/>
              <a:gd name="connsiteY478" fmla="*/ 1359717 h 1383677"/>
              <a:gd name="connsiteX479" fmla="*/ 477234 w 1470243"/>
              <a:gd name="connsiteY479" fmla="*/ 1347687 h 1383677"/>
              <a:gd name="connsiteX480" fmla="*/ 431680 w 1470243"/>
              <a:gd name="connsiteY480" fmla="*/ 1330925 h 1383677"/>
              <a:gd name="connsiteX481" fmla="*/ 390859 w 1470243"/>
              <a:gd name="connsiteY481" fmla="*/ 1314163 h 1383677"/>
              <a:gd name="connsiteX482" fmla="*/ 388492 w 1470243"/>
              <a:gd name="connsiteY482" fmla="*/ 1311698 h 1383677"/>
              <a:gd name="connsiteX483" fmla="*/ 381294 w 1470243"/>
              <a:gd name="connsiteY483" fmla="*/ 1311698 h 1383677"/>
              <a:gd name="connsiteX484" fmla="*/ 376463 w 1470243"/>
              <a:gd name="connsiteY484" fmla="*/ 1306965 h 1383677"/>
              <a:gd name="connsiteX485" fmla="*/ 342839 w 1470243"/>
              <a:gd name="connsiteY485" fmla="*/ 1287737 h 1383677"/>
              <a:gd name="connsiteX486" fmla="*/ 309314 w 1470243"/>
              <a:gd name="connsiteY486" fmla="*/ 1266144 h 1383677"/>
              <a:gd name="connsiteX487" fmla="*/ 280523 w 1470243"/>
              <a:gd name="connsiteY487" fmla="*/ 1242183 h 1383677"/>
              <a:gd name="connsiteX488" fmla="*/ 251731 w 1470243"/>
              <a:gd name="connsiteY488" fmla="*/ 1215758 h 1383677"/>
              <a:gd name="connsiteX489" fmla="*/ 225305 w 1470243"/>
              <a:gd name="connsiteY489" fmla="*/ 1186966 h 1383677"/>
              <a:gd name="connsiteX490" fmla="*/ 198880 w 1470243"/>
              <a:gd name="connsiteY490" fmla="*/ 1155808 h 1383677"/>
              <a:gd name="connsiteX491" fmla="*/ 177286 w 1470243"/>
              <a:gd name="connsiteY491" fmla="*/ 1124551 h 1383677"/>
              <a:gd name="connsiteX492" fmla="*/ 155692 w 1470243"/>
              <a:gd name="connsiteY492" fmla="*/ 1088561 h 1383677"/>
              <a:gd name="connsiteX493" fmla="*/ 138930 w 1470243"/>
              <a:gd name="connsiteY493" fmla="*/ 1055036 h 1383677"/>
              <a:gd name="connsiteX494" fmla="*/ 122167 w 1470243"/>
              <a:gd name="connsiteY494" fmla="*/ 1019047 h 1383677"/>
              <a:gd name="connsiteX495" fmla="*/ 107772 w 1470243"/>
              <a:gd name="connsiteY495" fmla="*/ 980592 h 1383677"/>
              <a:gd name="connsiteX496" fmla="*/ 95742 w 1470243"/>
              <a:gd name="connsiteY496" fmla="*/ 942236 h 1383677"/>
              <a:gd name="connsiteX497" fmla="*/ 86178 w 1470243"/>
              <a:gd name="connsiteY497" fmla="*/ 903880 h 1383677"/>
              <a:gd name="connsiteX498" fmla="*/ 78980 w 1470243"/>
              <a:gd name="connsiteY498" fmla="*/ 865425 h 1383677"/>
              <a:gd name="connsiteX499" fmla="*/ 74148 w 1470243"/>
              <a:gd name="connsiteY499" fmla="*/ 827069 h 1383677"/>
              <a:gd name="connsiteX500" fmla="*/ 71782 w 1470243"/>
              <a:gd name="connsiteY500" fmla="*/ 786247 h 1383677"/>
              <a:gd name="connsiteX501" fmla="*/ 71782 w 1470243"/>
              <a:gd name="connsiteY501" fmla="*/ 745525 h 1383677"/>
              <a:gd name="connsiteX502" fmla="*/ 71782 w 1470243"/>
              <a:gd name="connsiteY502" fmla="*/ 704703 h 1383677"/>
              <a:gd name="connsiteX503" fmla="*/ 76515 w 1470243"/>
              <a:gd name="connsiteY503" fmla="*/ 663882 h 1383677"/>
              <a:gd name="connsiteX504" fmla="*/ 81346 w 1470243"/>
              <a:gd name="connsiteY504" fmla="*/ 623159 h 1383677"/>
              <a:gd name="connsiteX505" fmla="*/ 88544 w 1470243"/>
              <a:gd name="connsiteY505" fmla="*/ 582338 h 1383677"/>
              <a:gd name="connsiteX506" fmla="*/ 100574 w 1470243"/>
              <a:gd name="connsiteY506" fmla="*/ 541616 h 1383677"/>
              <a:gd name="connsiteX507" fmla="*/ 112504 w 1470243"/>
              <a:gd name="connsiteY507" fmla="*/ 500794 h 1383677"/>
              <a:gd name="connsiteX508" fmla="*/ 126900 w 1470243"/>
              <a:gd name="connsiteY508" fmla="*/ 459973 h 1383677"/>
              <a:gd name="connsiteX509" fmla="*/ 143761 w 1470243"/>
              <a:gd name="connsiteY509" fmla="*/ 421617 h 1383677"/>
              <a:gd name="connsiteX510" fmla="*/ 160524 w 1470243"/>
              <a:gd name="connsiteY510" fmla="*/ 385627 h 1383677"/>
              <a:gd name="connsiteX511" fmla="*/ 182118 w 1470243"/>
              <a:gd name="connsiteY511" fmla="*/ 349637 h 1383677"/>
              <a:gd name="connsiteX512" fmla="*/ 206078 w 1470243"/>
              <a:gd name="connsiteY512" fmla="*/ 313648 h 1383677"/>
              <a:gd name="connsiteX513" fmla="*/ 230137 w 1470243"/>
              <a:gd name="connsiteY513" fmla="*/ 280024 h 1383677"/>
              <a:gd name="connsiteX514" fmla="*/ 256464 w 1470243"/>
              <a:gd name="connsiteY514" fmla="*/ 248866 h 1383677"/>
              <a:gd name="connsiteX515" fmla="*/ 285256 w 1470243"/>
              <a:gd name="connsiteY515" fmla="*/ 220074 h 1383677"/>
              <a:gd name="connsiteX516" fmla="*/ 316512 w 1470243"/>
              <a:gd name="connsiteY516" fmla="*/ 191282 h 1383677"/>
              <a:gd name="connsiteX517" fmla="*/ 345304 w 1470243"/>
              <a:gd name="connsiteY517" fmla="*/ 169689 h 1383677"/>
              <a:gd name="connsiteX518" fmla="*/ 374096 w 1470243"/>
              <a:gd name="connsiteY518" fmla="*/ 150461 h 1383677"/>
              <a:gd name="connsiteX519" fmla="*/ 405254 w 1470243"/>
              <a:gd name="connsiteY519" fmla="*/ 133699 h 1383677"/>
              <a:gd name="connsiteX520" fmla="*/ 436413 w 1470243"/>
              <a:gd name="connsiteY520" fmla="*/ 116936 h 1383677"/>
              <a:gd name="connsiteX521" fmla="*/ 498828 w 1470243"/>
              <a:gd name="connsiteY521" fmla="*/ 88145 h 1383677"/>
              <a:gd name="connsiteX522" fmla="*/ 565976 w 1470243"/>
              <a:gd name="connsiteY522" fmla="*/ 64086 h 1383677"/>
              <a:gd name="connsiteX523" fmla="*/ 604431 w 1470243"/>
              <a:gd name="connsiteY523" fmla="*/ 49690 h 1383677"/>
              <a:gd name="connsiteX524" fmla="*/ 649985 w 1470243"/>
              <a:gd name="connsiteY524" fmla="*/ 37759 h 1383677"/>
              <a:gd name="connsiteX525" fmla="*/ 673946 w 1470243"/>
              <a:gd name="connsiteY525" fmla="*/ 32927 h 1383677"/>
              <a:gd name="connsiteX526" fmla="*/ 698005 w 1470243"/>
              <a:gd name="connsiteY526" fmla="*/ 30561 h 1383677"/>
              <a:gd name="connsiteX527" fmla="*/ 570220 w 1470243"/>
              <a:gd name="connsiteY527" fmla="*/ 0 h 1383677"/>
              <a:gd name="connsiteX528" fmla="*/ 586862 w 1470243"/>
              <a:gd name="connsiteY528" fmla="*/ 12 h 1383677"/>
              <a:gd name="connsiteX529" fmla="*/ 580372 w 1470243"/>
              <a:gd name="connsiteY529" fmla="*/ 6502 h 1383677"/>
              <a:gd name="connsiteX530" fmla="*/ 573174 w 1470243"/>
              <a:gd name="connsiteY530" fmla="*/ 11334 h 1383677"/>
              <a:gd name="connsiteX531" fmla="*/ 563610 w 1470243"/>
              <a:gd name="connsiteY531" fmla="*/ 11334 h 1383677"/>
              <a:gd name="connsiteX532" fmla="*/ 556412 w 1470243"/>
              <a:gd name="connsiteY532" fmla="*/ 6502 h 1383677"/>
              <a:gd name="connsiteX533" fmla="*/ 549214 w 1470243"/>
              <a:gd name="connsiteY533" fmla="*/ 4136 h 1383677"/>
              <a:gd name="connsiteX534" fmla="*/ 548067 w 1470243"/>
              <a:gd name="connsiteY534" fmla="*/ 2410 h 1383677"/>
              <a:gd name="connsiteX535" fmla="*/ 570220 w 1470243"/>
              <a:gd name="connsiteY535" fmla="*/ 0 h 1383677"/>
              <a:gd name="connsiteX0" fmla="*/ 1194566 w 1436930"/>
              <a:gd name="connsiteY0" fmla="*/ 1287737 h 1383677"/>
              <a:gd name="connsiteX1" fmla="*/ 1201763 w 1436930"/>
              <a:gd name="connsiteY1" fmla="*/ 1287737 h 1383677"/>
              <a:gd name="connsiteX2" fmla="*/ 1202656 w 1436930"/>
              <a:gd name="connsiteY2" fmla="*/ 1288296 h 1383677"/>
              <a:gd name="connsiteX3" fmla="*/ 1187368 w 1436930"/>
              <a:gd name="connsiteY3" fmla="*/ 1300820 h 1383677"/>
              <a:gd name="connsiteX4" fmla="*/ 1187368 w 1436930"/>
              <a:gd name="connsiteY4" fmla="*/ 1297302 h 1383677"/>
              <a:gd name="connsiteX5" fmla="*/ 1189832 w 1436930"/>
              <a:gd name="connsiteY5" fmla="*/ 1290104 h 1383677"/>
              <a:gd name="connsiteX6" fmla="*/ 1194566 w 1436930"/>
              <a:gd name="connsiteY6" fmla="*/ 1287737 h 1383677"/>
              <a:gd name="connsiteX7" fmla="*/ 1942 w 1436930"/>
              <a:gd name="connsiteY7" fmla="*/ 716046 h 1383677"/>
              <a:gd name="connsiteX8" fmla="*/ 4634 w 1436930"/>
              <a:gd name="connsiteY8" fmla="*/ 716733 h 1383677"/>
              <a:gd name="connsiteX9" fmla="*/ 11832 w 1436930"/>
              <a:gd name="connsiteY9" fmla="*/ 721466 h 1383677"/>
              <a:gd name="connsiteX10" fmla="*/ 16564 w 1436930"/>
              <a:gd name="connsiteY10" fmla="*/ 728664 h 1383677"/>
              <a:gd name="connsiteX11" fmla="*/ 16564 w 1436930"/>
              <a:gd name="connsiteY11" fmla="*/ 735862 h 1383677"/>
              <a:gd name="connsiteX12" fmla="*/ 16564 w 1436930"/>
              <a:gd name="connsiteY12" fmla="*/ 745525 h 1383677"/>
              <a:gd name="connsiteX13" fmla="*/ 11832 w 1436930"/>
              <a:gd name="connsiteY13" fmla="*/ 752723 h 1383677"/>
              <a:gd name="connsiteX14" fmla="*/ 4634 w 1436930"/>
              <a:gd name="connsiteY14" fmla="*/ 757455 h 1383677"/>
              <a:gd name="connsiteX15" fmla="*/ 1529 w 1436930"/>
              <a:gd name="connsiteY15" fmla="*/ 758247 h 1383677"/>
              <a:gd name="connsiteX16" fmla="*/ 0 w 1436930"/>
              <a:gd name="connsiteY16" fmla="*/ 741849 h 1383677"/>
              <a:gd name="connsiteX17" fmla="*/ 1942 w 1436930"/>
              <a:gd name="connsiteY17" fmla="*/ 716046 h 1383677"/>
              <a:gd name="connsiteX18" fmla="*/ 278058 w 1436930"/>
              <a:gd name="connsiteY18" fmla="*/ 146379 h 1383677"/>
              <a:gd name="connsiteX19" fmla="*/ 278058 w 1436930"/>
              <a:gd name="connsiteY19" fmla="*/ 150461 h 1383677"/>
              <a:gd name="connsiteX20" fmla="*/ 275691 w 1436930"/>
              <a:gd name="connsiteY20" fmla="*/ 157659 h 1383677"/>
              <a:gd name="connsiteX21" fmla="*/ 270860 w 1436930"/>
              <a:gd name="connsiteY21" fmla="*/ 164857 h 1383677"/>
              <a:gd name="connsiteX22" fmla="*/ 263662 w 1436930"/>
              <a:gd name="connsiteY22" fmla="*/ 169689 h 1383677"/>
              <a:gd name="connsiteX23" fmla="*/ 258183 w 1436930"/>
              <a:gd name="connsiteY23" fmla="*/ 169689 h 1383677"/>
              <a:gd name="connsiteX24" fmla="*/ 278058 w 1436930"/>
              <a:gd name="connsiteY24" fmla="*/ 146379 h 1383677"/>
              <a:gd name="connsiteX25" fmla="*/ 1212715 w 1436930"/>
              <a:gd name="connsiteY25" fmla="*/ 140034 h 1383677"/>
              <a:gd name="connsiteX26" fmla="*/ 1242060 w 1436930"/>
              <a:gd name="connsiteY26" fmla="*/ 162729 h 1383677"/>
              <a:gd name="connsiteX27" fmla="*/ 1243380 w 1436930"/>
              <a:gd name="connsiteY27" fmla="*/ 164112 h 1383677"/>
              <a:gd name="connsiteX28" fmla="*/ 1235387 w 1436930"/>
              <a:gd name="connsiteY28" fmla="*/ 167322 h 1383677"/>
              <a:gd name="connsiteX29" fmla="*/ 1225822 w 1436930"/>
              <a:gd name="connsiteY29" fmla="*/ 167322 h 1383677"/>
              <a:gd name="connsiteX30" fmla="*/ 1216159 w 1436930"/>
              <a:gd name="connsiteY30" fmla="*/ 162491 h 1383677"/>
              <a:gd name="connsiteX31" fmla="*/ 1211426 w 1436930"/>
              <a:gd name="connsiteY31" fmla="*/ 155293 h 1383677"/>
              <a:gd name="connsiteX32" fmla="*/ 1208961 w 1436930"/>
              <a:gd name="connsiteY32" fmla="*/ 150461 h 1383677"/>
              <a:gd name="connsiteX33" fmla="*/ 1211426 w 1436930"/>
              <a:gd name="connsiteY33" fmla="*/ 143263 h 1383677"/>
              <a:gd name="connsiteX34" fmla="*/ 1212715 w 1436930"/>
              <a:gd name="connsiteY34" fmla="*/ 140034 h 1383677"/>
              <a:gd name="connsiteX35" fmla="*/ 753123 w 1436930"/>
              <a:gd name="connsiteY35" fmla="*/ 64086 h 1383677"/>
              <a:gd name="connsiteX36" fmla="*/ 717133 w 1436930"/>
              <a:gd name="connsiteY36" fmla="*/ 68917 h 1383677"/>
              <a:gd name="connsiteX37" fmla="*/ 681144 w 1436930"/>
              <a:gd name="connsiteY37" fmla="*/ 78482 h 1383677"/>
              <a:gd name="connsiteX38" fmla="*/ 673946 w 1436930"/>
              <a:gd name="connsiteY38" fmla="*/ 78482 h 1383677"/>
              <a:gd name="connsiteX39" fmla="*/ 669213 w 1436930"/>
              <a:gd name="connsiteY39" fmla="*/ 76115 h 1383677"/>
              <a:gd name="connsiteX40" fmla="*/ 666748 w 1436930"/>
              <a:gd name="connsiteY40" fmla="*/ 71284 h 1383677"/>
              <a:gd name="connsiteX41" fmla="*/ 664381 w 1436930"/>
              <a:gd name="connsiteY41" fmla="*/ 66551 h 1383677"/>
              <a:gd name="connsiteX42" fmla="*/ 637956 w 1436930"/>
              <a:gd name="connsiteY42" fmla="*/ 73749 h 1383677"/>
              <a:gd name="connsiteX43" fmla="*/ 580372 w 1436930"/>
              <a:gd name="connsiteY43" fmla="*/ 90511 h 1383677"/>
              <a:gd name="connsiteX44" fmla="*/ 525253 w 1436930"/>
              <a:gd name="connsiteY44" fmla="*/ 114471 h 1383677"/>
              <a:gd name="connsiteX45" fmla="*/ 458007 w 1436930"/>
              <a:gd name="connsiteY45" fmla="*/ 143263 h 1383677"/>
              <a:gd name="connsiteX46" fmla="*/ 426848 w 1436930"/>
              <a:gd name="connsiteY46" fmla="*/ 157659 h 1383677"/>
              <a:gd name="connsiteX47" fmla="*/ 398057 w 1436930"/>
              <a:gd name="connsiteY47" fmla="*/ 176886 h 1383677"/>
              <a:gd name="connsiteX48" fmla="*/ 369265 w 1436930"/>
              <a:gd name="connsiteY48" fmla="*/ 193649 h 1383677"/>
              <a:gd name="connsiteX49" fmla="*/ 340473 w 1436930"/>
              <a:gd name="connsiteY49" fmla="*/ 215243 h 1383677"/>
              <a:gd name="connsiteX50" fmla="*/ 314047 w 1436930"/>
              <a:gd name="connsiteY50" fmla="*/ 239302 h 1383677"/>
              <a:gd name="connsiteX51" fmla="*/ 290087 w 1436930"/>
              <a:gd name="connsiteY51" fmla="*/ 265628 h 1383677"/>
              <a:gd name="connsiteX52" fmla="*/ 266127 w 1436930"/>
              <a:gd name="connsiteY52" fmla="*/ 294420 h 1383677"/>
              <a:gd name="connsiteX53" fmla="*/ 242068 w 1436930"/>
              <a:gd name="connsiteY53" fmla="*/ 325677 h 1383677"/>
              <a:gd name="connsiteX54" fmla="*/ 220474 w 1436930"/>
              <a:gd name="connsiteY54" fmla="*/ 356835 h 1383677"/>
              <a:gd name="connsiteX55" fmla="*/ 201345 w 1436930"/>
              <a:gd name="connsiteY55" fmla="*/ 390459 h 1383677"/>
              <a:gd name="connsiteX56" fmla="*/ 184484 w 1436930"/>
              <a:gd name="connsiteY56" fmla="*/ 423983 h 1383677"/>
              <a:gd name="connsiteX57" fmla="*/ 167722 w 1436930"/>
              <a:gd name="connsiteY57" fmla="*/ 457607 h 1383677"/>
              <a:gd name="connsiteX58" fmla="*/ 153326 w 1436930"/>
              <a:gd name="connsiteY58" fmla="*/ 491230 h 1383677"/>
              <a:gd name="connsiteX59" fmla="*/ 141296 w 1436930"/>
              <a:gd name="connsiteY59" fmla="*/ 527220 h 1383677"/>
              <a:gd name="connsiteX60" fmla="*/ 131732 w 1436930"/>
              <a:gd name="connsiteY60" fmla="*/ 565576 h 1383677"/>
              <a:gd name="connsiteX61" fmla="*/ 122167 w 1436930"/>
              <a:gd name="connsiteY61" fmla="*/ 601566 h 1383677"/>
              <a:gd name="connsiteX62" fmla="*/ 117336 w 1436930"/>
              <a:gd name="connsiteY62" fmla="*/ 637555 h 1383677"/>
              <a:gd name="connsiteX63" fmla="*/ 112504 w 1436930"/>
              <a:gd name="connsiteY63" fmla="*/ 675912 h 1383677"/>
              <a:gd name="connsiteX64" fmla="*/ 110138 w 1436930"/>
              <a:gd name="connsiteY64" fmla="*/ 714268 h 1383677"/>
              <a:gd name="connsiteX65" fmla="*/ 107772 w 1436930"/>
              <a:gd name="connsiteY65" fmla="*/ 752723 h 1383677"/>
              <a:gd name="connsiteX66" fmla="*/ 110138 w 1436930"/>
              <a:gd name="connsiteY66" fmla="*/ 788712 h 1383677"/>
              <a:gd name="connsiteX67" fmla="*/ 114970 w 1436930"/>
              <a:gd name="connsiteY67" fmla="*/ 827069 h 1383677"/>
              <a:gd name="connsiteX68" fmla="*/ 119702 w 1436930"/>
              <a:gd name="connsiteY68" fmla="*/ 872623 h 1383677"/>
              <a:gd name="connsiteX69" fmla="*/ 131732 w 1436930"/>
              <a:gd name="connsiteY69" fmla="*/ 915810 h 1383677"/>
              <a:gd name="connsiteX70" fmla="*/ 143761 w 1436930"/>
              <a:gd name="connsiteY70" fmla="*/ 958998 h 1383677"/>
              <a:gd name="connsiteX71" fmla="*/ 158157 w 1436930"/>
              <a:gd name="connsiteY71" fmla="*/ 1002186 h 1383677"/>
              <a:gd name="connsiteX72" fmla="*/ 177286 w 1436930"/>
              <a:gd name="connsiteY72" fmla="*/ 1043007 h 1383677"/>
              <a:gd name="connsiteX73" fmla="*/ 198880 w 1436930"/>
              <a:gd name="connsiteY73" fmla="*/ 1081363 h 1383677"/>
              <a:gd name="connsiteX74" fmla="*/ 222939 w 1436930"/>
              <a:gd name="connsiteY74" fmla="*/ 1119818 h 1383677"/>
              <a:gd name="connsiteX75" fmla="*/ 251731 w 1436930"/>
              <a:gd name="connsiteY75" fmla="*/ 1155808 h 1383677"/>
              <a:gd name="connsiteX76" fmla="*/ 278058 w 1436930"/>
              <a:gd name="connsiteY76" fmla="*/ 1186966 h 1383677"/>
              <a:gd name="connsiteX77" fmla="*/ 309314 w 1436930"/>
              <a:gd name="connsiteY77" fmla="*/ 1213391 h 1383677"/>
              <a:gd name="connsiteX78" fmla="*/ 342839 w 1436930"/>
              <a:gd name="connsiteY78" fmla="*/ 1237352 h 1383677"/>
              <a:gd name="connsiteX79" fmla="*/ 376463 w 1436930"/>
              <a:gd name="connsiteY79" fmla="*/ 1258946 h 1383677"/>
              <a:gd name="connsiteX80" fmla="*/ 378829 w 1436930"/>
              <a:gd name="connsiteY80" fmla="*/ 1251748 h 1383677"/>
              <a:gd name="connsiteX81" fmla="*/ 383661 w 1436930"/>
              <a:gd name="connsiteY81" fmla="*/ 1244550 h 1383677"/>
              <a:gd name="connsiteX82" fmla="*/ 386027 w 1436930"/>
              <a:gd name="connsiteY82" fmla="*/ 1244550 h 1383677"/>
              <a:gd name="connsiteX83" fmla="*/ 395690 w 1436930"/>
              <a:gd name="connsiteY83" fmla="*/ 1254114 h 1383677"/>
              <a:gd name="connsiteX84" fmla="*/ 402888 w 1436930"/>
              <a:gd name="connsiteY84" fmla="*/ 1268510 h 1383677"/>
              <a:gd name="connsiteX85" fmla="*/ 402888 w 1436930"/>
              <a:gd name="connsiteY85" fmla="*/ 1273341 h 1383677"/>
              <a:gd name="connsiteX86" fmla="*/ 450809 w 1436930"/>
              <a:gd name="connsiteY86" fmla="*/ 1294935 h 1383677"/>
              <a:gd name="connsiteX87" fmla="*/ 448442 w 1436930"/>
              <a:gd name="connsiteY87" fmla="*/ 1282906 h 1383677"/>
              <a:gd name="connsiteX88" fmla="*/ 448442 w 1436930"/>
              <a:gd name="connsiteY88" fmla="*/ 1268510 h 1383677"/>
              <a:gd name="connsiteX89" fmla="*/ 450809 w 1436930"/>
              <a:gd name="connsiteY89" fmla="*/ 1256579 h 1383677"/>
              <a:gd name="connsiteX90" fmla="*/ 453274 w 1436930"/>
              <a:gd name="connsiteY90" fmla="*/ 1244550 h 1383677"/>
              <a:gd name="connsiteX91" fmla="*/ 455640 w 1436930"/>
              <a:gd name="connsiteY91" fmla="*/ 1244550 h 1383677"/>
              <a:gd name="connsiteX92" fmla="*/ 458007 w 1436930"/>
              <a:gd name="connsiteY92" fmla="*/ 1258946 h 1383677"/>
              <a:gd name="connsiteX93" fmla="*/ 462838 w 1436930"/>
              <a:gd name="connsiteY93" fmla="*/ 1270975 h 1383677"/>
              <a:gd name="connsiteX94" fmla="*/ 470036 w 1436930"/>
              <a:gd name="connsiteY94" fmla="*/ 1285371 h 1383677"/>
              <a:gd name="connsiteX95" fmla="*/ 474868 w 1436930"/>
              <a:gd name="connsiteY95" fmla="*/ 1297302 h 1383677"/>
              <a:gd name="connsiteX96" fmla="*/ 479601 w 1436930"/>
              <a:gd name="connsiteY96" fmla="*/ 1304500 h 1383677"/>
              <a:gd name="connsiteX97" fmla="*/ 520422 w 1436930"/>
              <a:gd name="connsiteY97" fmla="*/ 1316529 h 1383677"/>
              <a:gd name="connsiteX98" fmla="*/ 513224 w 1436930"/>
              <a:gd name="connsiteY98" fmla="*/ 1294935 h 1383677"/>
              <a:gd name="connsiteX99" fmla="*/ 510858 w 1436930"/>
              <a:gd name="connsiteY99" fmla="*/ 1282906 h 1383677"/>
              <a:gd name="connsiteX100" fmla="*/ 508392 w 1436930"/>
              <a:gd name="connsiteY100" fmla="*/ 1268510 h 1383677"/>
              <a:gd name="connsiteX101" fmla="*/ 508392 w 1436930"/>
              <a:gd name="connsiteY101" fmla="*/ 1254114 h 1383677"/>
              <a:gd name="connsiteX102" fmla="*/ 510858 w 1436930"/>
              <a:gd name="connsiteY102" fmla="*/ 1249381 h 1383677"/>
              <a:gd name="connsiteX103" fmla="*/ 513224 w 1436930"/>
              <a:gd name="connsiteY103" fmla="*/ 1244550 h 1383677"/>
              <a:gd name="connsiteX104" fmla="*/ 518055 w 1436930"/>
              <a:gd name="connsiteY104" fmla="*/ 1244550 h 1383677"/>
              <a:gd name="connsiteX105" fmla="*/ 522788 w 1436930"/>
              <a:gd name="connsiteY105" fmla="*/ 1246916 h 1383677"/>
              <a:gd name="connsiteX106" fmla="*/ 529986 w 1436930"/>
              <a:gd name="connsiteY106" fmla="*/ 1254114 h 1383677"/>
              <a:gd name="connsiteX107" fmla="*/ 537184 w 1436930"/>
              <a:gd name="connsiteY107" fmla="*/ 1273341 h 1383677"/>
              <a:gd name="connsiteX108" fmla="*/ 544382 w 1436930"/>
              <a:gd name="connsiteY108" fmla="*/ 1299767 h 1383677"/>
              <a:gd name="connsiteX109" fmla="*/ 551580 w 1436930"/>
              <a:gd name="connsiteY109" fmla="*/ 1311698 h 1383677"/>
              <a:gd name="connsiteX110" fmla="*/ 561243 w 1436930"/>
              <a:gd name="connsiteY110" fmla="*/ 1321361 h 1383677"/>
              <a:gd name="connsiteX111" fmla="*/ 563610 w 1436930"/>
              <a:gd name="connsiteY111" fmla="*/ 1326094 h 1383677"/>
              <a:gd name="connsiteX112" fmla="*/ 570808 w 1436930"/>
              <a:gd name="connsiteY112" fmla="*/ 1326094 h 1383677"/>
              <a:gd name="connsiteX113" fmla="*/ 626025 w 1436930"/>
              <a:gd name="connsiteY113" fmla="*/ 1333292 h 1383677"/>
              <a:gd name="connsiteX114" fmla="*/ 606798 w 1436930"/>
              <a:gd name="connsiteY114" fmla="*/ 1299767 h 1383677"/>
              <a:gd name="connsiteX115" fmla="*/ 601966 w 1436930"/>
              <a:gd name="connsiteY115" fmla="*/ 1287737 h 1383677"/>
              <a:gd name="connsiteX116" fmla="*/ 599600 w 1436930"/>
              <a:gd name="connsiteY116" fmla="*/ 1275708 h 1383677"/>
              <a:gd name="connsiteX117" fmla="*/ 597233 w 1436930"/>
              <a:gd name="connsiteY117" fmla="*/ 1263777 h 1383677"/>
              <a:gd name="connsiteX118" fmla="*/ 597233 w 1436930"/>
              <a:gd name="connsiteY118" fmla="*/ 1251748 h 1383677"/>
              <a:gd name="connsiteX119" fmla="*/ 599600 w 1436930"/>
              <a:gd name="connsiteY119" fmla="*/ 1249381 h 1383677"/>
              <a:gd name="connsiteX120" fmla="*/ 604431 w 1436930"/>
              <a:gd name="connsiteY120" fmla="*/ 1249381 h 1383677"/>
              <a:gd name="connsiteX121" fmla="*/ 613995 w 1436930"/>
              <a:gd name="connsiteY121" fmla="*/ 1258946 h 1383677"/>
              <a:gd name="connsiteX122" fmla="*/ 623560 w 1436930"/>
              <a:gd name="connsiteY122" fmla="*/ 1270975 h 1383677"/>
              <a:gd name="connsiteX123" fmla="*/ 640421 w 1436930"/>
              <a:gd name="connsiteY123" fmla="*/ 1294935 h 1383677"/>
              <a:gd name="connsiteX124" fmla="*/ 657183 w 1436930"/>
              <a:gd name="connsiteY124" fmla="*/ 1314163 h 1383677"/>
              <a:gd name="connsiteX125" fmla="*/ 662015 w 1436930"/>
              <a:gd name="connsiteY125" fmla="*/ 1323727 h 1383677"/>
              <a:gd name="connsiteX126" fmla="*/ 669213 w 1436930"/>
              <a:gd name="connsiteY126" fmla="*/ 1335757 h 1383677"/>
              <a:gd name="connsiteX127" fmla="*/ 731529 w 1436930"/>
              <a:gd name="connsiteY127" fmla="*/ 1335757 h 1383677"/>
              <a:gd name="connsiteX128" fmla="*/ 712400 w 1436930"/>
              <a:gd name="connsiteY128" fmla="*/ 1318896 h 1383677"/>
              <a:gd name="connsiteX129" fmla="*/ 698005 w 1436930"/>
              <a:gd name="connsiteY129" fmla="*/ 1297302 h 1383677"/>
              <a:gd name="connsiteX130" fmla="*/ 690807 w 1436930"/>
              <a:gd name="connsiteY130" fmla="*/ 1287737 h 1383677"/>
              <a:gd name="connsiteX131" fmla="*/ 685975 w 1436930"/>
              <a:gd name="connsiteY131" fmla="*/ 1275708 h 1383677"/>
              <a:gd name="connsiteX132" fmla="*/ 681144 w 1436930"/>
              <a:gd name="connsiteY132" fmla="*/ 1263777 h 1383677"/>
              <a:gd name="connsiteX133" fmla="*/ 678777 w 1436930"/>
              <a:gd name="connsiteY133" fmla="*/ 1251748 h 1383677"/>
              <a:gd name="connsiteX134" fmla="*/ 681144 w 1436930"/>
              <a:gd name="connsiteY134" fmla="*/ 1249381 h 1383677"/>
              <a:gd name="connsiteX135" fmla="*/ 683609 w 1436930"/>
              <a:gd name="connsiteY135" fmla="*/ 1249381 h 1383677"/>
              <a:gd name="connsiteX136" fmla="*/ 705202 w 1436930"/>
              <a:gd name="connsiteY136" fmla="*/ 1266144 h 1383677"/>
              <a:gd name="connsiteX137" fmla="*/ 726796 w 1436930"/>
              <a:gd name="connsiteY137" fmla="*/ 1282906 h 1383677"/>
              <a:gd name="connsiteX138" fmla="*/ 745925 w 1436930"/>
              <a:gd name="connsiteY138" fmla="*/ 1302133 h 1383677"/>
              <a:gd name="connsiteX139" fmla="*/ 762786 w 1436930"/>
              <a:gd name="connsiteY139" fmla="*/ 1321361 h 1383677"/>
              <a:gd name="connsiteX140" fmla="*/ 767519 w 1436930"/>
              <a:gd name="connsiteY140" fmla="*/ 1328559 h 1383677"/>
              <a:gd name="connsiteX141" fmla="*/ 767519 w 1436930"/>
              <a:gd name="connsiteY141" fmla="*/ 1335757 h 1383677"/>
              <a:gd name="connsiteX142" fmla="*/ 805974 w 1436930"/>
              <a:gd name="connsiteY142" fmla="*/ 1330925 h 1383677"/>
              <a:gd name="connsiteX143" fmla="*/ 841964 w 1436930"/>
              <a:gd name="connsiteY143" fmla="*/ 1326094 h 1383677"/>
              <a:gd name="connsiteX144" fmla="*/ 805974 w 1436930"/>
              <a:gd name="connsiteY144" fmla="*/ 1287737 h 1383677"/>
              <a:gd name="connsiteX145" fmla="*/ 784380 w 1436930"/>
              <a:gd name="connsiteY145" fmla="*/ 1266144 h 1383677"/>
              <a:gd name="connsiteX146" fmla="*/ 777182 w 1436930"/>
              <a:gd name="connsiteY146" fmla="*/ 1254114 h 1383677"/>
              <a:gd name="connsiteX147" fmla="*/ 772351 w 1436930"/>
              <a:gd name="connsiteY147" fmla="*/ 1239718 h 1383677"/>
              <a:gd name="connsiteX148" fmla="*/ 772351 w 1436930"/>
              <a:gd name="connsiteY148" fmla="*/ 1237352 h 1383677"/>
              <a:gd name="connsiteX149" fmla="*/ 781915 w 1436930"/>
              <a:gd name="connsiteY149" fmla="*/ 1237352 h 1383677"/>
              <a:gd name="connsiteX150" fmla="*/ 789113 w 1436930"/>
              <a:gd name="connsiteY150" fmla="*/ 1239718 h 1383677"/>
              <a:gd name="connsiteX151" fmla="*/ 803509 w 1436930"/>
              <a:gd name="connsiteY151" fmla="*/ 1246916 h 1383677"/>
              <a:gd name="connsiteX152" fmla="*/ 815538 w 1436930"/>
              <a:gd name="connsiteY152" fmla="*/ 1256579 h 1383677"/>
              <a:gd name="connsiteX153" fmla="*/ 827568 w 1436930"/>
              <a:gd name="connsiteY153" fmla="*/ 1266144 h 1383677"/>
              <a:gd name="connsiteX154" fmla="*/ 853895 w 1436930"/>
              <a:gd name="connsiteY154" fmla="*/ 1292569 h 1383677"/>
              <a:gd name="connsiteX155" fmla="*/ 877855 w 1436930"/>
              <a:gd name="connsiteY155" fmla="*/ 1318896 h 1383677"/>
              <a:gd name="connsiteX156" fmla="*/ 880320 w 1436930"/>
              <a:gd name="connsiteY156" fmla="*/ 1318896 h 1383677"/>
              <a:gd name="connsiteX157" fmla="*/ 928241 w 1436930"/>
              <a:gd name="connsiteY157" fmla="*/ 1309331 h 1383677"/>
              <a:gd name="connsiteX158" fmla="*/ 906647 w 1436930"/>
              <a:gd name="connsiteY158" fmla="*/ 1292569 h 1383677"/>
              <a:gd name="connsiteX159" fmla="*/ 887518 w 1436930"/>
              <a:gd name="connsiteY159" fmla="*/ 1273341 h 1383677"/>
              <a:gd name="connsiteX160" fmla="*/ 877855 w 1436930"/>
              <a:gd name="connsiteY160" fmla="*/ 1261312 h 1383677"/>
              <a:gd name="connsiteX161" fmla="*/ 868291 w 1436930"/>
              <a:gd name="connsiteY161" fmla="*/ 1246916 h 1383677"/>
              <a:gd name="connsiteX162" fmla="*/ 861093 w 1436930"/>
              <a:gd name="connsiteY162" fmla="*/ 1232520 h 1383677"/>
              <a:gd name="connsiteX163" fmla="*/ 858726 w 1436930"/>
              <a:gd name="connsiteY163" fmla="*/ 1225322 h 1383677"/>
              <a:gd name="connsiteX164" fmla="*/ 858726 w 1436930"/>
              <a:gd name="connsiteY164" fmla="*/ 1218124 h 1383677"/>
              <a:gd name="connsiteX165" fmla="*/ 861093 w 1436930"/>
              <a:gd name="connsiteY165" fmla="*/ 1215758 h 1383677"/>
              <a:gd name="connsiteX166" fmla="*/ 863459 w 1436930"/>
              <a:gd name="connsiteY166" fmla="*/ 1215758 h 1383677"/>
              <a:gd name="connsiteX167" fmla="*/ 880320 w 1436930"/>
              <a:gd name="connsiteY167" fmla="*/ 1225322 h 1383677"/>
              <a:gd name="connsiteX168" fmla="*/ 894716 w 1436930"/>
              <a:gd name="connsiteY168" fmla="*/ 1237352 h 1383677"/>
              <a:gd name="connsiteX169" fmla="*/ 921043 w 1436930"/>
              <a:gd name="connsiteY169" fmla="*/ 1261312 h 1383677"/>
              <a:gd name="connsiteX170" fmla="*/ 966696 w 1436930"/>
              <a:gd name="connsiteY170" fmla="*/ 1297302 h 1383677"/>
              <a:gd name="connsiteX171" fmla="*/ 1026646 w 1436930"/>
              <a:gd name="connsiteY171" fmla="*/ 1275708 h 1383677"/>
              <a:gd name="connsiteX172" fmla="*/ 1002686 w 1436930"/>
              <a:gd name="connsiteY172" fmla="*/ 1258946 h 1383677"/>
              <a:gd name="connsiteX173" fmla="*/ 985824 w 1436930"/>
              <a:gd name="connsiteY173" fmla="*/ 1242183 h 1383677"/>
              <a:gd name="connsiteX174" fmla="*/ 969062 w 1436930"/>
              <a:gd name="connsiteY174" fmla="*/ 1222956 h 1383677"/>
              <a:gd name="connsiteX175" fmla="*/ 954666 w 1436930"/>
              <a:gd name="connsiteY175" fmla="*/ 1203728 h 1383677"/>
              <a:gd name="connsiteX176" fmla="*/ 945102 w 1436930"/>
              <a:gd name="connsiteY176" fmla="*/ 1182135 h 1383677"/>
              <a:gd name="connsiteX177" fmla="*/ 947468 w 1436930"/>
              <a:gd name="connsiteY177" fmla="*/ 1177402 h 1383677"/>
              <a:gd name="connsiteX178" fmla="*/ 952300 w 1436930"/>
              <a:gd name="connsiteY178" fmla="*/ 1174937 h 1383677"/>
              <a:gd name="connsiteX179" fmla="*/ 969062 w 1436930"/>
              <a:gd name="connsiteY179" fmla="*/ 1184600 h 1383677"/>
              <a:gd name="connsiteX180" fmla="*/ 983458 w 1436930"/>
              <a:gd name="connsiteY180" fmla="*/ 1196530 h 1383677"/>
              <a:gd name="connsiteX181" fmla="*/ 1012250 w 1436930"/>
              <a:gd name="connsiteY181" fmla="*/ 1220589 h 1383677"/>
              <a:gd name="connsiteX182" fmla="*/ 1031477 w 1436930"/>
              <a:gd name="connsiteY182" fmla="*/ 1237352 h 1383677"/>
              <a:gd name="connsiteX183" fmla="*/ 1041042 w 1436930"/>
              <a:gd name="connsiteY183" fmla="*/ 1244550 h 1383677"/>
              <a:gd name="connsiteX184" fmla="*/ 1050606 w 1436930"/>
              <a:gd name="connsiteY184" fmla="*/ 1249381 h 1383677"/>
              <a:gd name="connsiteX185" fmla="*/ 1069834 w 1436930"/>
              <a:gd name="connsiteY185" fmla="*/ 1256579 h 1383677"/>
              <a:gd name="connsiteX186" fmla="*/ 1105823 w 1436930"/>
              <a:gd name="connsiteY186" fmla="*/ 1237352 h 1383677"/>
              <a:gd name="connsiteX187" fmla="*/ 1093794 w 1436930"/>
              <a:gd name="connsiteY187" fmla="*/ 1230154 h 1383677"/>
              <a:gd name="connsiteX188" fmla="*/ 1084230 w 1436930"/>
              <a:gd name="connsiteY188" fmla="*/ 1220589 h 1383677"/>
              <a:gd name="connsiteX189" fmla="*/ 1055438 w 1436930"/>
              <a:gd name="connsiteY189" fmla="*/ 1191798 h 1383677"/>
              <a:gd name="connsiteX190" fmla="*/ 1041042 w 1436930"/>
              <a:gd name="connsiteY190" fmla="*/ 1177402 h 1383677"/>
              <a:gd name="connsiteX191" fmla="*/ 1031477 w 1436930"/>
              <a:gd name="connsiteY191" fmla="*/ 1160541 h 1383677"/>
              <a:gd name="connsiteX192" fmla="*/ 1031477 w 1436930"/>
              <a:gd name="connsiteY192" fmla="*/ 1155808 h 1383677"/>
              <a:gd name="connsiteX193" fmla="*/ 1033844 w 1436930"/>
              <a:gd name="connsiteY193" fmla="*/ 1153343 h 1383677"/>
              <a:gd name="connsiteX194" fmla="*/ 1053071 w 1436930"/>
              <a:gd name="connsiteY194" fmla="*/ 1153343 h 1383677"/>
              <a:gd name="connsiteX195" fmla="*/ 1060269 w 1436930"/>
              <a:gd name="connsiteY195" fmla="*/ 1158174 h 1383677"/>
              <a:gd name="connsiteX196" fmla="*/ 1069834 w 1436930"/>
              <a:gd name="connsiteY196" fmla="*/ 1163006 h 1383677"/>
              <a:gd name="connsiteX197" fmla="*/ 1086596 w 1436930"/>
              <a:gd name="connsiteY197" fmla="*/ 1174937 h 1383677"/>
              <a:gd name="connsiteX198" fmla="*/ 1100992 w 1436930"/>
              <a:gd name="connsiteY198" fmla="*/ 1186966 h 1383677"/>
              <a:gd name="connsiteX199" fmla="*/ 1117853 w 1436930"/>
              <a:gd name="connsiteY199" fmla="*/ 1201362 h 1383677"/>
              <a:gd name="connsiteX200" fmla="*/ 1127417 w 1436930"/>
              <a:gd name="connsiteY200" fmla="*/ 1208560 h 1383677"/>
              <a:gd name="connsiteX201" fmla="*/ 1139447 w 1436930"/>
              <a:gd name="connsiteY201" fmla="*/ 1210926 h 1383677"/>
              <a:gd name="connsiteX202" fmla="*/ 1146645 w 1436930"/>
              <a:gd name="connsiteY202" fmla="*/ 1210926 h 1383677"/>
              <a:gd name="connsiteX203" fmla="*/ 1175437 w 1436930"/>
              <a:gd name="connsiteY203" fmla="*/ 1189332 h 1383677"/>
              <a:gd name="connsiteX204" fmla="*/ 1201763 w 1436930"/>
              <a:gd name="connsiteY204" fmla="*/ 1167739 h 1383677"/>
              <a:gd name="connsiteX205" fmla="*/ 1189832 w 1436930"/>
              <a:gd name="connsiteY205" fmla="*/ 1165372 h 1383677"/>
              <a:gd name="connsiteX206" fmla="*/ 1177803 w 1436930"/>
              <a:gd name="connsiteY206" fmla="*/ 1160541 h 1383677"/>
              <a:gd name="connsiteX207" fmla="*/ 1158576 w 1436930"/>
              <a:gd name="connsiteY207" fmla="*/ 1150976 h 1383677"/>
              <a:gd name="connsiteX208" fmla="*/ 1141813 w 1436930"/>
              <a:gd name="connsiteY208" fmla="*/ 1143778 h 1383677"/>
              <a:gd name="connsiteX209" fmla="*/ 1125051 w 1436930"/>
              <a:gd name="connsiteY209" fmla="*/ 1131749 h 1383677"/>
              <a:gd name="connsiteX210" fmla="*/ 1110655 w 1436930"/>
              <a:gd name="connsiteY210" fmla="*/ 1117353 h 1383677"/>
              <a:gd name="connsiteX211" fmla="*/ 1103457 w 1436930"/>
              <a:gd name="connsiteY211" fmla="*/ 1107789 h 1383677"/>
              <a:gd name="connsiteX212" fmla="*/ 1100992 w 1436930"/>
              <a:gd name="connsiteY212" fmla="*/ 1100591 h 1383677"/>
              <a:gd name="connsiteX213" fmla="*/ 1103457 w 1436930"/>
              <a:gd name="connsiteY213" fmla="*/ 1095759 h 1383677"/>
              <a:gd name="connsiteX214" fmla="*/ 1108190 w 1436930"/>
              <a:gd name="connsiteY214" fmla="*/ 1093393 h 1383677"/>
              <a:gd name="connsiteX215" fmla="*/ 1125051 w 1436930"/>
              <a:gd name="connsiteY215" fmla="*/ 1093393 h 1383677"/>
              <a:gd name="connsiteX216" fmla="*/ 1139447 w 1436930"/>
              <a:gd name="connsiteY216" fmla="*/ 1100591 h 1383677"/>
              <a:gd name="connsiteX217" fmla="*/ 1156209 w 1436930"/>
              <a:gd name="connsiteY217" fmla="*/ 1110155 h 1383677"/>
              <a:gd name="connsiteX218" fmla="*/ 1172972 w 1436930"/>
              <a:gd name="connsiteY218" fmla="*/ 1117353 h 1383677"/>
              <a:gd name="connsiteX219" fmla="*/ 1192199 w 1436930"/>
              <a:gd name="connsiteY219" fmla="*/ 1122184 h 1383677"/>
              <a:gd name="connsiteX220" fmla="*/ 1201763 w 1436930"/>
              <a:gd name="connsiteY220" fmla="*/ 1124551 h 1383677"/>
              <a:gd name="connsiteX221" fmla="*/ 1213793 w 1436930"/>
              <a:gd name="connsiteY221" fmla="*/ 1124551 h 1383677"/>
              <a:gd name="connsiteX222" fmla="*/ 1225822 w 1436930"/>
              <a:gd name="connsiteY222" fmla="*/ 1127016 h 1383677"/>
              <a:gd name="connsiteX223" fmla="*/ 1237753 w 1436930"/>
              <a:gd name="connsiteY223" fmla="*/ 1131749 h 1383677"/>
              <a:gd name="connsiteX224" fmla="*/ 1259347 w 1436930"/>
              <a:gd name="connsiteY224" fmla="*/ 1107789 h 1383677"/>
              <a:gd name="connsiteX225" fmla="*/ 1254614 w 1436930"/>
              <a:gd name="connsiteY225" fmla="*/ 1105422 h 1383677"/>
              <a:gd name="connsiteX226" fmla="*/ 1230555 w 1436930"/>
              <a:gd name="connsiteY226" fmla="*/ 1088561 h 1383677"/>
              <a:gd name="connsiteX227" fmla="*/ 1204228 w 1436930"/>
              <a:gd name="connsiteY227" fmla="*/ 1074165 h 1383677"/>
              <a:gd name="connsiteX228" fmla="*/ 1182635 w 1436930"/>
              <a:gd name="connsiteY228" fmla="*/ 1064601 h 1383677"/>
              <a:gd name="connsiteX229" fmla="*/ 1172972 w 1436930"/>
              <a:gd name="connsiteY229" fmla="*/ 1057403 h 1383677"/>
              <a:gd name="connsiteX230" fmla="*/ 1163407 w 1436930"/>
              <a:gd name="connsiteY230" fmla="*/ 1052571 h 1383677"/>
              <a:gd name="connsiteX231" fmla="*/ 1161041 w 1436930"/>
              <a:gd name="connsiteY231" fmla="*/ 1050205 h 1383677"/>
              <a:gd name="connsiteX232" fmla="*/ 1163407 w 1436930"/>
              <a:gd name="connsiteY232" fmla="*/ 1045373 h 1383677"/>
              <a:gd name="connsiteX233" fmla="*/ 1165774 w 1436930"/>
              <a:gd name="connsiteY233" fmla="*/ 1043007 h 1383677"/>
              <a:gd name="connsiteX234" fmla="*/ 1194566 w 1436930"/>
              <a:gd name="connsiteY234" fmla="*/ 1043007 h 1383677"/>
              <a:gd name="connsiteX235" fmla="*/ 1225822 w 1436930"/>
              <a:gd name="connsiteY235" fmla="*/ 1050205 h 1383677"/>
              <a:gd name="connsiteX236" fmla="*/ 1252149 w 1436930"/>
              <a:gd name="connsiteY236" fmla="*/ 1062234 h 1383677"/>
              <a:gd name="connsiteX237" fmla="*/ 1264179 w 1436930"/>
              <a:gd name="connsiteY237" fmla="*/ 1071799 h 1383677"/>
              <a:gd name="connsiteX238" fmla="*/ 1276208 w 1436930"/>
              <a:gd name="connsiteY238" fmla="*/ 1078997 h 1383677"/>
              <a:gd name="connsiteX239" fmla="*/ 1278574 w 1436930"/>
              <a:gd name="connsiteY239" fmla="*/ 1081363 h 1383677"/>
              <a:gd name="connsiteX240" fmla="*/ 1283406 w 1436930"/>
              <a:gd name="connsiteY240" fmla="*/ 1074165 h 1383677"/>
              <a:gd name="connsiteX241" fmla="*/ 1309733 w 1436930"/>
              <a:gd name="connsiteY241" fmla="*/ 1033443 h 1383677"/>
              <a:gd name="connsiteX242" fmla="*/ 1285772 w 1436930"/>
              <a:gd name="connsiteY242" fmla="*/ 1026245 h 1383677"/>
              <a:gd name="connsiteX243" fmla="*/ 1266545 w 1436930"/>
              <a:gd name="connsiteY243" fmla="*/ 1016582 h 1383677"/>
              <a:gd name="connsiteX244" fmla="*/ 1244951 w 1436930"/>
              <a:gd name="connsiteY244" fmla="*/ 1002186 h 1383677"/>
              <a:gd name="connsiteX245" fmla="*/ 1237753 w 1436930"/>
              <a:gd name="connsiteY245" fmla="*/ 992621 h 1383677"/>
              <a:gd name="connsiteX246" fmla="*/ 1235387 w 1436930"/>
              <a:gd name="connsiteY246" fmla="*/ 987790 h 1383677"/>
              <a:gd name="connsiteX247" fmla="*/ 1235387 w 1436930"/>
              <a:gd name="connsiteY247" fmla="*/ 983057 h 1383677"/>
              <a:gd name="connsiteX248" fmla="*/ 1237753 w 1436930"/>
              <a:gd name="connsiteY248" fmla="*/ 978225 h 1383677"/>
              <a:gd name="connsiteX249" fmla="*/ 1240218 w 1436930"/>
              <a:gd name="connsiteY249" fmla="*/ 975859 h 1383677"/>
              <a:gd name="connsiteX250" fmla="*/ 1249783 w 1436930"/>
              <a:gd name="connsiteY250" fmla="*/ 975859 h 1383677"/>
              <a:gd name="connsiteX251" fmla="*/ 1266545 w 1436930"/>
              <a:gd name="connsiteY251" fmla="*/ 980592 h 1383677"/>
              <a:gd name="connsiteX252" fmla="*/ 1297802 w 1436930"/>
              <a:gd name="connsiteY252" fmla="*/ 990255 h 1383677"/>
              <a:gd name="connsiteX253" fmla="*/ 1328960 w 1436930"/>
              <a:gd name="connsiteY253" fmla="*/ 994988 h 1383677"/>
              <a:gd name="connsiteX254" fmla="*/ 1345723 w 1436930"/>
              <a:gd name="connsiteY254" fmla="*/ 956632 h 1383677"/>
              <a:gd name="connsiteX255" fmla="*/ 1314564 w 1436930"/>
              <a:gd name="connsiteY255" fmla="*/ 947067 h 1383677"/>
              <a:gd name="connsiteX256" fmla="*/ 1273743 w 1436930"/>
              <a:gd name="connsiteY256" fmla="*/ 932671 h 1383677"/>
              <a:gd name="connsiteX257" fmla="*/ 1256981 w 1436930"/>
              <a:gd name="connsiteY257" fmla="*/ 923008 h 1383677"/>
              <a:gd name="connsiteX258" fmla="*/ 1240218 w 1436930"/>
              <a:gd name="connsiteY258" fmla="*/ 913444 h 1383677"/>
              <a:gd name="connsiteX259" fmla="*/ 1237753 w 1436930"/>
              <a:gd name="connsiteY259" fmla="*/ 911077 h 1383677"/>
              <a:gd name="connsiteX260" fmla="*/ 1237753 w 1436930"/>
              <a:gd name="connsiteY260" fmla="*/ 908612 h 1383677"/>
              <a:gd name="connsiteX261" fmla="*/ 1240218 w 1436930"/>
              <a:gd name="connsiteY261" fmla="*/ 906246 h 1383677"/>
              <a:gd name="connsiteX262" fmla="*/ 1261812 w 1436930"/>
              <a:gd name="connsiteY262" fmla="*/ 903880 h 1383677"/>
              <a:gd name="connsiteX263" fmla="*/ 1283406 w 1436930"/>
              <a:gd name="connsiteY263" fmla="*/ 903880 h 1383677"/>
              <a:gd name="connsiteX264" fmla="*/ 1302535 w 1436930"/>
              <a:gd name="connsiteY264" fmla="*/ 908612 h 1383677"/>
              <a:gd name="connsiteX265" fmla="*/ 1321762 w 1436930"/>
              <a:gd name="connsiteY265" fmla="*/ 913444 h 1383677"/>
              <a:gd name="connsiteX266" fmla="*/ 1340990 w 1436930"/>
              <a:gd name="connsiteY266" fmla="*/ 915810 h 1383677"/>
              <a:gd name="connsiteX267" fmla="*/ 1357752 w 1436930"/>
              <a:gd name="connsiteY267" fmla="*/ 920642 h 1383677"/>
              <a:gd name="connsiteX268" fmla="*/ 1372148 w 1436930"/>
              <a:gd name="connsiteY268" fmla="*/ 875088 h 1383677"/>
              <a:gd name="connsiteX269" fmla="*/ 1343356 w 1436930"/>
              <a:gd name="connsiteY269" fmla="*/ 877454 h 1383677"/>
              <a:gd name="connsiteX270" fmla="*/ 1316931 w 1436930"/>
              <a:gd name="connsiteY270" fmla="*/ 879821 h 1383677"/>
              <a:gd name="connsiteX271" fmla="*/ 1302535 w 1436930"/>
              <a:gd name="connsiteY271" fmla="*/ 877454 h 1383677"/>
              <a:gd name="connsiteX272" fmla="*/ 1288139 w 1436930"/>
              <a:gd name="connsiteY272" fmla="*/ 872623 h 1383677"/>
              <a:gd name="connsiteX273" fmla="*/ 1261812 w 1436930"/>
              <a:gd name="connsiteY273" fmla="*/ 863058 h 1383677"/>
              <a:gd name="connsiteX274" fmla="*/ 1259347 w 1436930"/>
              <a:gd name="connsiteY274" fmla="*/ 860692 h 1383677"/>
              <a:gd name="connsiteX275" fmla="*/ 1259347 w 1436930"/>
              <a:gd name="connsiteY275" fmla="*/ 858227 h 1383677"/>
              <a:gd name="connsiteX276" fmla="*/ 1261812 w 1436930"/>
              <a:gd name="connsiteY276" fmla="*/ 855860 h 1383677"/>
              <a:gd name="connsiteX277" fmla="*/ 1264179 w 1436930"/>
              <a:gd name="connsiteY277" fmla="*/ 855860 h 1383677"/>
              <a:gd name="connsiteX278" fmla="*/ 1280941 w 1436930"/>
              <a:gd name="connsiteY278" fmla="*/ 853494 h 1383677"/>
              <a:gd name="connsiteX279" fmla="*/ 1295337 w 1436930"/>
              <a:gd name="connsiteY279" fmla="*/ 851029 h 1383677"/>
              <a:gd name="connsiteX280" fmla="*/ 1326594 w 1436930"/>
              <a:gd name="connsiteY280" fmla="*/ 843831 h 1383677"/>
              <a:gd name="connsiteX281" fmla="*/ 1352921 w 1436930"/>
              <a:gd name="connsiteY281" fmla="*/ 839098 h 1383677"/>
              <a:gd name="connsiteX282" fmla="*/ 1367317 w 1436930"/>
              <a:gd name="connsiteY282" fmla="*/ 836633 h 1383677"/>
              <a:gd name="connsiteX283" fmla="*/ 1379346 w 1436930"/>
              <a:gd name="connsiteY283" fmla="*/ 836633 h 1383677"/>
              <a:gd name="connsiteX284" fmla="*/ 1388910 w 1436930"/>
              <a:gd name="connsiteY284" fmla="*/ 788712 h 1383677"/>
              <a:gd name="connsiteX285" fmla="*/ 1372148 w 1436930"/>
              <a:gd name="connsiteY285" fmla="*/ 788712 h 1383677"/>
              <a:gd name="connsiteX286" fmla="*/ 1333792 w 1436930"/>
              <a:gd name="connsiteY286" fmla="*/ 791079 h 1383677"/>
              <a:gd name="connsiteX287" fmla="*/ 1297802 w 1436930"/>
              <a:gd name="connsiteY287" fmla="*/ 793445 h 1383677"/>
              <a:gd name="connsiteX288" fmla="*/ 1280941 w 1436930"/>
              <a:gd name="connsiteY288" fmla="*/ 791079 h 1383677"/>
              <a:gd name="connsiteX289" fmla="*/ 1264179 w 1436930"/>
              <a:gd name="connsiteY289" fmla="*/ 786247 h 1383677"/>
              <a:gd name="connsiteX290" fmla="*/ 1261812 w 1436930"/>
              <a:gd name="connsiteY290" fmla="*/ 783881 h 1383677"/>
              <a:gd name="connsiteX291" fmla="*/ 1264179 w 1436930"/>
              <a:gd name="connsiteY291" fmla="*/ 781514 h 1383677"/>
              <a:gd name="connsiteX292" fmla="*/ 1283406 w 1436930"/>
              <a:gd name="connsiteY292" fmla="*/ 774316 h 1383677"/>
              <a:gd name="connsiteX293" fmla="*/ 1302535 w 1436930"/>
              <a:gd name="connsiteY293" fmla="*/ 767118 h 1383677"/>
              <a:gd name="connsiteX294" fmla="*/ 1345723 w 1436930"/>
              <a:gd name="connsiteY294" fmla="*/ 759920 h 1383677"/>
              <a:gd name="connsiteX295" fmla="*/ 1367317 w 1436930"/>
              <a:gd name="connsiteY295" fmla="*/ 755089 h 1383677"/>
              <a:gd name="connsiteX296" fmla="*/ 1391376 w 1436930"/>
              <a:gd name="connsiteY296" fmla="*/ 755089 h 1383677"/>
              <a:gd name="connsiteX297" fmla="*/ 1393742 w 1436930"/>
              <a:gd name="connsiteY297" fmla="*/ 704703 h 1383677"/>
              <a:gd name="connsiteX298" fmla="*/ 1367317 w 1436930"/>
              <a:gd name="connsiteY298" fmla="*/ 711901 h 1383677"/>
              <a:gd name="connsiteX299" fmla="*/ 1343356 w 1436930"/>
              <a:gd name="connsiteY299" fmla="*/ 719099 h 1383677"/>
              <a:gd name="connsiteX300" fmla="*/ 1319396 w 1436930"/>
              <a:gd name="connsiteY300" fmla="*/ 723931 h 1383677"/>
              <a:gd name="connsiteX301" fmla="*/ 1292970 w 1436930"/>
              <a:gd name="connsiteY301" fmla="*/ 721466 h 1383677"/>
              <a:gd name="connsiteX302" fmla="*/ 1290604 w 1436930"/>
              <a:gd name="connsiteY302" fmla="*/ 719099 h 1383677"/>
              <a:gd name="connsiteX303" fmla="*/ 1288139 w 1436930"/>
              <a:gd name="connsiteY303" fmla="*/ 716733 h 1383677"/>
              <a:gd name="connsiteX304" fmla="*/ 1288139 w 1436930"/>
              <a:gd name="connsiteY304" fmla="*/ 714268 h 1383677"/>
              <a:gd name="connsiteX305" fmla="*/ 1290604 w 1436930"/>
              <a:gd name="connsiteY305" fmla="*/ 709535 h 1383677"/>
              <a:gd name="connsiteX306" fmla="*/ 1302535 w 1436930"/>
              <a:gd name="connsiteY306" fmla="*/ 702337 h 1383677"/>
              <a:gd name="connsiteX307" fmla="*/ 1316931 w 1436930"/>
              <a:gd name="connsiteY307" fmla="*/ 695139 h 1383677"/>
              <a:gd name="connsiteX308" fmla="*/ 1343356 w 1436930"/>
              <a:gd name="connsiteY308" fmla="*/ 683109 h 1383677"/>
              <a:gd name="connsiteX309" fmla="*/ 1391376 w 1436930"/>
              <a:gd name="connsiteY309" fmla="*/ 663882 h 1383677"/>
              <a:gd name="connsiteX310" fmla="*/ 1386544 w 1436930"/>
              <a:gd name="connsiteY310" fmla="*/ 625526 h 1383677"/>
              <a:gd name="connsiteX311" fmla="*/ 1369782 w 1436930"/>
              <a:gd name="connsiteY311" fmla="*/ 635090 h 1383677"/>
              <a:gd name="connsiteX312" fmla="*/ 1352921 w 1436930"/>
              <a:gd name="connsiteY312" fmla="*/ 642288 h 1383677"/>
              <a:gd name="connsiteX313" fmla="*/ 1324129 w 1436930"/>
              <a:gd name="connsiteY313" fmla="*/ 649486 h 1383677"/>
              <a:gd name="connsiteX314" fmla="*/ 1309733 w 1436930"/>
              <a:gd name="connsiteY314" fmla="*/ 651951 h 1383677"/>
              <a:gd name="connsiteX315" fmla="*/ 1295337 w 1436930"/>
              <a:gd name="connsiteY315" fmla="*/ 649486 h 1383677"/>
              <a:gd name="connsiteX316" fmla="*/ 1292970 w 1436930"/>
              <a:gd name="connsiteY316" fmla="*/ 647120 h 1383677"/>
              <a:gd name="connsiteX317" fmla="*/ 1292970 w 1436930"/>
              <a:gd name="connsiteY317" fmla="*/ 642288 h 1383677"/>
              <a:gd name="connsiteX318" fmla="*/ 1302535 w 1436930"/>
              <a:gd name="connsiteY318" fmla="*/ 635090 h 1383677"/>
              <a:gd name="connsiteX319" fmla="*/ 1314564 w 1436930"/>
              <a:gd name="connsiteY319" fmla="*/ 625526 h 1383677"/>
              <a:gd name="connsiteX320" fmla="*/ 1340990 w 1436930"/>
              <a:gd name="connsiteY320" fmla="*/ 611130 h 1383677"/>
              <a:gd name="connsiteX321" fmla="*/ 1360119 w 1436930"/>
              <a:gd name="connsiteY321" fmla="*/ 596734 h 1383677"/>
              <a:gd name="connsiteX322" fmla="*/ 1369782 w 1436930"/>
              <a:gd name="connsiteY322" fmla="*/ 591903 h 1383677"/>
              <a:gd name="connsiteX323" fmla="*/ 1379346 w 1436930"/>
              <a:gd name="connsiteY323" fmla="*/ 587170 h 1383677"/>
              <a:gd name="connsiteX324" fmla="*/ 1369782 w 1436930"/>
              <a:gd name="connsiteY324" fmla="*/ 546348 h 1383677"/>
              <a:gd name="connsiteX325" fmla="*/ 1357752 w 1436930"/>
              <a:gd name="connsiteY325" fmla="*/ 560744 h 1383677"/>
              <a:gd name="connsiteX326" fmla="*/ 1343356 w 1436930"/>
              <a:gd name="connsiteY326" fmla="*/ 572774 h 1383677"/>
              <a:gd name="connsiteX327" fmla="*/ 1333792 w 1436930"/>
              <a:gd name="connsiteY327" fmla="*/ 579972 h 1383677"/>
              <a:gd name="connsiteX328" fmla="*/ 1324129 w 1436930"/>
              <a:gd name="connsiteY328" fmla="*/ 587170 h 1383677"/>
              <a:gd name="connsiteX329" fmla="*/ 1312198 w 1436930"/>
              <a:gd name="connsiteY329" fmla="*/ 591903 h 1383677"/>
              <a:gd name="connsiteX330" fmla="*/ 1307366 w 1436930"/>
              <a:gd name="connsiteY330" fmla="*/ 591903 h 1383677"/>
              <a:gd name="connsiteX331" fmla="*/ 1302535 w 1436930"/>
              <a:gd name="connsiteY331" fmla="*/ 589536 h 1383677"/>
              <a:gd name="connsiteX332" fmla="*/ 1297802 w 1436930"/>
              <a:gd name="connsiteY332" fmla="*/ 584803 h 1383677"/>
              <a:gd name="connsiteX333" fmla="*/ 1297802 w 1436930"/>
              <a:gd name="connsiteY333" fmla="*/ 579972 h 1383677"/>
              <a:gd name="connsiteX334" fmla="*/ 1300168 w 1436930"/>
              <a:gd name="connsiteY334" fmla="*/ 575140 h 1383677"/>
              <a:gd name="connsiteX335" fmla="*/ 1302535 w 1436930"/>
              <a:gd name="connsiteY335" fmla="*/ 570407 h 1383677"/>
              <a:gd name="connsiteX336" fmla="*/ 1309733 w 1436930"/>
              <a:gd name="connsiteY336" fmla="*/ 560744 h 1383677"/>
              <a:gd name="connsiteX337" fmla="*/ 1316931 w 1436930"/>
              <a:gd name="connsiteY337" fmla="*/ 553546 h 1383677"/>
              <a:gd name="connsiteX338" fmla="*/ 1338525 w 1436930"/>
              <a:gd name="connsiteY338" fmla="*/ 534418 h 1383677"/>
              <a:gd name="connsiteX339" fmla="*/ 1348188 w 1436930"/>
              <a:gd name="connsiteY339" fmla="*/ 522388 h 1383677"/>
              <a:gd name="connsiteX340" fmla="*/ 1352921 w 1436930"/>
              <a:gd name="connsiteY340" fmla="*/ 520022 h 1383677"/>
              <a:gd name="connsiteX341" fmla="*/ 1360119 w 1436930"/>
              <a:gd name="connsiteY341" fmla="*/ 517557 h 1383677"/>
              <a:gd name="connsiteX342" fmla="*/ 1343356 w 1436930"/>
              <a:gd name="connsiteY342" fmla="*/ 476834 h 1383677"/>
              <a:gd name="connsiteX343" fmla="*/ 1336158 w 1436930"/>
              <a:gd name="connsiteY343" fmla="*/ 484032 h 1383677"/>
              <a:gd name="connsiteX344" fmla="*/ 1321762 w 1436930"/>
              <a:gd name="connsiteY344" fmla="*/ 493596 h 1383677"/>
              <a:gd name="connsiteX345" fmla="*/ 1309733 w 1436930"/>
              <a:gd name="connsiteY345" fmla="*/ 503161 h 1383677"/>
              <a:gd name="connsiteX346" fmla="*/ 1302535 w 1436930"/>
              <a:gd name="connsiteY346" fmla="*/ 507992 h 1383677"/>
              <a:gd name="connsiteX347" fmla="*/ 1297802 w 1436930"/>
              <a:gd name="connsiteY347" fmla="*/ 510359 h 1383677"/>
              <a:gd name="connsiteX348" fmla="*/ 1290604 w 1436930"/>
              <a:gd name="connsiteY348" fmla="*/ 507992 h 1383677"/>
              <a:gd name="connsiteX349" fmla="*/ 1288139 w 1436930"/>
              <a:gd name="connsiteY349" fmla="*/ 503161 h 1383677"/>
              <a:gd name="connsiteX350" fmla="*/ 1285772 w 1436930"/>
              <a:gd name="connsiteY350" fmla="*/ 498428 h 1383677"/>
              <a:gd name="connsiteX351" fmla="*/ 1285772 w 1436930"/>
              <a:gd name="connsiteY351" fmla="*/ 491230 h 1383677"/>
              <a:gd name="connsiteX352" fmla="*/ 1290604 w 1436930"/>
              <a:gd name="connsiteY352" fmla="*/ 481567 h 1383677"/>
              <a:gd name="connsiteX353" fmla="*/ 1297802 w 1436930"/>
              <a:gd name="connsiteY353" fmla="*/ 472002 h 1383677"/>
              <a:gd name="connsiteX354" fmla="*/ 1307366 w 1436930"/>
              <a:gd name="connsiteY354" fmla="*/ 462438 h 1383677"/>
              <a:gd name="connsiteX355" fmla="*/ 1316931 w 1436930"/>
              <a:gd name="connsiteY355" fmla="*/ 455240 h 1383677"/>
              <a:gd name="connsiteX356" fmla="*/ 1324129 w 1436930"/>
              <a:gd name="connsiteY356" fmla="*/ 452775 h 1383677"/>
              <a:gd name="connsiteX357" fmla="*/ 1331327 w 1436930"/>
              <a:gd name="connsiteY357" fmla="*/ 450409 h 1383677"/>
              <a:gd name="connsiteX358" fmla="*/ 1316931 w 1436930"/>
              <a:gd name="connsiteY358" fmla="*/ 423983 h 1383677"/>
              <a:gd name="connsiteX359" fmla="*/ 1307366 w 1436930"/>
              <a:gd name="connsiteY359" fmla="*/ 431181 h 1383677"/>
              <a:gd name="connsiteX360" fmla="*/ 1297802 w 1436930"/>
              <a:gd name="connsiteY360" fmla="*/ 433646 h 1383677"/>
              <a:gd name="connsiteX361" fmla="*/ 1288139 w 1436930"/>
              <a:gd name="connsiteY361" fmla="*/ 436013 h 1383677"/>
              <a:gd name="connsiteX362" fmla="*/ 1283406 w 1436930"/>
              <a:gd name="connsiteY362" fmla="*/ 433646 h 1383677"/>
              <a:gd name="connsiteX363" fmla="*/ 1278574 w 1436930"/>
              <a:gd name="connsiteY363" fmla="*/ 431181 h 1383677"/>
              <a:gd name="connsiteX364" fmla="*/ 1276208 w 1436930"/>
              <a:gd name="connsiteY364" fmla="*/ 421617 h 1383677"/>
              <a:gd name="connsiteX365" fmla="*/ 1276208 w 1436930"/>
              <a:gd name="connsiteY365" fmla="*/ 414419 h 1383677"/>
              <a:gd name="connsiteX366" fmla="*/ 1280941 w 1436930"/>
              <a:gd name="connsiteY366" fmla="*/ 409587 h 1383677"/>
              <a:gd name="connsiteX367" fmla="*/ 1288139 w 1436930"/>
              <a:gd name="connsiteY367" fmla="*/ 402389 h 1383677"/>
              <a:gd name="connsiteX368" fmla="*/ 1297802 w 1436930"/>
              <a:gd name="connsiteY368" fmla="*/ 392825 h 1383677"/>
              <a:gd name="connsiteX369" fmla="*/ 1283406 w 1436930"/>
              <a:gd name="connsiteY369" fmla="*/ 371231 h 1383677"/>
              <a:gd name="connsiteX370" fmla="*/ 1278574 w 1436930"/>
              <a:gd name="connsiteY370" fmla="*/ 376063 h 1383677"/>
              <a:gd name="connsiteX371" fmla="*/ 1269010 w 1436930"/>
              <a:gd name="connsiteY371" fmla="*/ 380796 h 1383677"/>
              <a:gd name="connsiteX372" fmla="*/ 1252149 w 1436930"/>
              <a:gd name="connsiteY372" fmla="*/ 380796 h 1383677"/>
              <a:gd name="connsiteX373" fmla="*/ 1247416 w 1436930"/>
              <a:gd name="connsiteY373" fmla="*/ 378429 h 1383677"/>
              <a:gd name="connsiteX374" fmla="*/ 1244951 w 1436930"/>
              <a:gd name="connsiteY374" fmla="*/ 373598 h 1383677"/>
              <a:gd name="connsiteX375" fmla="*/ 1247416 w 1436930"/>
              <a:gd name="connsiteY375" fmla="*/ 364033 h 1383677"/>
              <a:gd name="connsiteX376" fmla="*/ 1249783 w 1436930"/>
              <a:gd name="connsiteY376" fmla="*/ 356835 h 1383677"/>
              <a:gd name="connsiteX377" fmla="*/ 1261812 w 1436930"/>
              <a:gd name="connsiteY377" fmla="*/ 344806 h 1383677"/>
              <a:gd name="connsiteX378" fmla="*/ 1264179 w 1436930"/>
              <a:gd name="connsiteY378" fmla="*/ 340073 h 1383677"/>
              <a:gd name="connsiteX379" fmla="*/ 1244951 w 1436930"/>
              <a:gd name="connsiteY379" fmla="*/ 316014 h 1383677"/>
              <a:gd name="connsiteX380" fmla="*/ 1235387 w 1436930"/>
              <a:gd name="connsiteY380" fmla="*/ 320846 h 1383677"/>
              <a:gd name="connsiteX381" fmla="*/ 1225822 w 1436930"/>
              <a:gd name="connsiteY381" fmla="*/ 328043 h 1383677"/>
              <a:gd name="connsiteX382" fmla="*/ 1213793 w 1436930"/>
              <a:gd name="connsiteY382" fmla="*/ 328043 h 1383677"/>
              <a:gd name="connsiteX383" fmla="*/ 1211426 w 1436930"/>
              <a:gd name="connsiteY383" fmla="*/ 323212 h 1383677"/>
              <a:gd name="connsiteX384" fmla="*/ 1208961 w 1436930"/>
              <a:gd name="connsiteY384" fmla="*/ 316014 h 1383677"/>
              <a:gd name="connsiteX385" fmla="*/ 1213793 w 1436930"/>
              <a:gd name="connsiteY385" fmla="*/ 308816 h 1383677"/>
              <a:gd name="connsiteX386" fmla="*/ 1218624 w 1436930"/>
              <a:gd name="connsiteY386" fmla="*/ 301618 h 1383677"/>
              <a:gd name="connsiteX387" fmla="*/ 1228189 w 1436930"/>
              <a:gd name="connsiteY387" fmla="*/ 294420 h 1383677"/>
              <a:gd name="connsiteX388" fmla="*/ 1216159 w 1436930"/>
              <a:gd name="connsiteY388" fmla="*/ 280024 h 1383677"/>
              <a:gd name="connsiteX389" fmla="*/ 1208961 w 1436930"/>
              <a:gd name="connsiteY389" fmla="*/ 284856 h 1383677"/>
              <a:gd name="connsiteX390" fmla="*/ 1201763 w 1436930"/>
              <a:gd name="connsiteY390" fmla="*/ 289687 h 1383677"/>
              <a:gd name="connsiteX391" fmla="*/ 1192199 w 1436930"/>
              <a:gd name="connsiteY391" fmla="*/ 289687 h 1383677"/>
              <a:gd name="connsiteX392" fmla="*/ 1187368 w 1436930"/>
              <a:gd name="connsiteY392" fmla="*/ 287222 h 1383677"/>
              <a:gd name="connsiteX393" fmla="*/ 1182635 w 1436930"/>
              <a:gd name="connsiteY393" fmla="*/ 287222 h 1383677"/>
              <a:gd name="connsiteX394" fmla="*/ 1182635 w 1436930"/>
              <a:gd name="connsiteY394" fmla="*/ 282489 h 1383677"/>
              <a:gd name="connsiteX395" fmla="*/ 1185001 w 1436930"/>
              <a:gd name="connsiteY395" fmla="*/ 280024 h 1383677"/>
              <a:gd name="connsiteX396" fmla="*/ 1185001 w 1436930"/>
              <a:gd name="connsiteY396" fmla="*/ 272826 h 1383677"/>
              <a:gd name="connsiteX397" fmla="*/ 1192199 w 1436930"/>
              <a:gd name="connsiteY397" fmla="*/ 265628 h 1383677"/>
              <a:gd name="connsiteX398" fmla="*/ 1197030 w 1436930"/>
              <a:gd name="connsiteY398" fmla="*/ 260895 h 1383677"/>
              <a:gd name="connsiteX399" fmla="*/ 1170605 w 1436930"/>
              <a:gd name="connsiteY399" fmla="*/ 236837 h 1383677"/>
              <a:gd name="connsiteX400" fmla="*/ 1144180 w 1436930"/>
              <a:gd name="connsiteY400" fmla="*/ 215243 h 1383677"/>
              <a:gd name="connsiteX401" fmla="*/ 1117853 w 1436930"/>
              <a:gd name="connsiteY401" fmla="*/ 193649 h 1383677"/>
              <a:gd name="connsiteX402" fmla="*/ 1089061 w 1436930"/>
              <a:gd name="connsiteY402" fmla="*/ 172055 h 1383677"/>
              <a:gd name="connsiteX403" fmla="*/ 1053071 w 1436930"/>
              <a:gd name="connsiteY403" fmla="*/ 150461 h 1383677"/>
              <a:gd name="connsiteX404" fmla="*/ 1014616 w 1436930"/>
              <a:gd name="connsiteY404" fmla="*/ 131332 h 1383677"/>
              <a:gd name="connsiteX405" fmla="*/ 976260 w 1436930"/>
              <a:gd name="connsiteY405" fmla="*/ 112105 h 1383677"/>
              <a:gd name="connsiteX406" fmla="*/ 937904 w 1436930"/>
              <a:gd name="connsiteY406" fmla="*/ 95343 h 1383677"/>
              <a:gd name="connsiteX407" fmla="*/ 897082 w 1436930"/>
              <a:gd name="connsiteY407" fmla="*/ 80947 h 1383677"/>
              <a:gd name="connsiteX408" fmla="*/ 856261 w 1436930"/>
              <a:gd name="connsiteY408" fmla="*/ 71284 h 1383677"/>
              <a:gd name="connsiteX409" fmla="*/ 815538 w 1436930"/>
              <a:gd name="connsiteY409" fmla="*/ 64086 h 1383677"/>
              <a:gd name="connsiteX410" fmla="*/ 772351 w 1436930"/>
              <a:gd name="connsiteY410" fmla="*/ 64086 h 1383677"/>
              <a:gd name="connsiteX411" fmla="*/ 769984 w 1436930"/>
              <a:gd name="connsiteY411" fmla="*/ 66551 h 1383677"/>
              <a:gd name="connsiteX412" fmla="*/ 767519 w 1436930"/>
              <a:gd name="connsiteY412" fmla="*/ 68917 h 1383677"/>
              <a:gd name="connsiteX413" fmla="*/ 762786 w 1436930"/>
              <a:gd name="connsiteY413" fmla="*/ 71284 h 1383677"/>
              <a:gd name="connsiteX414" fmla="*/ 757955 w 1436930"/>
              <a:gd name="connsiteY414" fmla="*/ 68917 h 1383677"/>
              <a:gd name="connsiteX415" fmla="*/ 753123 w 1436930"/>
              <a:gd name="connsiteY415" fmla="*/ 64086 h 1383677"/>
              <a:gd name="connsiteX416" fmla="*/ 419194 w 1436930"/>
              <a:gd name="connsiteY416" fmla="*/ 36745 h 1383677"/>
              <a:gd name="connsiteX417" fmla="*/ 419650 w 1436930"/>
              <a:gd name="connsiteY417" fmla="*/ 37759 h 1383677"/>
              <a:gd name="connsiteX418" fmla="*/ 422017 w 1436930"/>
              <a:gd name="connsiteY418" fmla="*/ 44957 h 1383677"/>
              <a:gd name="connsiteX419" fmla="*/ 419650 w 1436930"/>
              <a:gd name="connsiteY419" fmla="*/ 52155 h 1383677"/>
              <a:gd name="connsiteX420" fmla="*/ 417284 w 1436930"/>
              <a:gd name="connsiteY420" fmla="*/ 56888 h 1383677"/>
              <a:gd name="connsiteX421" fmla="*/ 412452 w 1436930"/>
              <a:gd name="connsiteY421" fmla="*/ 59353 h 1383677"/>
              <a:gd name="connsiteX422" fmla="*/ 405254 w 1436930"/>
              <a:gd name="connsiteY422" fmla="*/ 61719 h 1383677"/>
              <a:gd name="connsiteX423" fmla="*/ 398057 w 1436930"/>
              <a:gd name="connsiteY423" fmla="*/ 61719 h 1383677"/>
              <a:gd name="connsiteX424" fmla="*/ 393225 w 1436930"/>
              <a:gd name="connsiteY424" fmla="*/ 56888 h 1383677"/>
              <a:gd name="connsiteX425" fmla="*/ 388926 w 1436930"/>
              <a:gd name="connsiteY425" fmla="*/ 50350 h 1383677"/>
              <a:gd name="connsiteX426" fmla="*/ 419194 w 1436930"/>
              <a:gd name="connsiteY426" fmla="*/ 36745 h 1383677"/>
              <a:gd name="connsiteX427" fmla="*/ 698005 w 1436930"/>
              <a:gd name="connsiteY427" fmla="*/ 30561 h 1383677"/>
              <a:gd name="connsiteX428" fmla="*/ 719598 w 1436930"/>
              <a:gd name="connsiteY428" fmla="*/ 30561 h 1383677"/>
              <a:gd name="connsiteX429" fmla="*/ 741192 w 1436930"/>
              <a:gd name="connsiteY429" fmla="*/ 35294 h 1383677"/>
              <a:gd name="connsiteX430" fmla="*/ 820370 w 1436930"/>
              <a:gd name="connsiteY430" fmla="*/ 35294 h 1383677"/>
              <a:gd name="connsiteX431" fmla="*/ 844330 w 1436930"/>
              <a:gd name="connsiteY431" fmla="*/ 40125 h 1383677"/>
              <a:gd name="connsiteX432" fmla="*/ 897082 w 1436930"/>
              <a:gd name="connsiteY432" fmla="*/ 49690 h 1383677"/>
              <a:gd name="connsiteX433" fmla="*/ 945102 w 1436930"/>
              <a:gd name="connsiteY433" fmla="*/ 64086 h 1383677"/>
              <a:gd name="connsiteX434" fmla="*/ 1002686 w 1436930"/>
              <a:gd name="connsiteY434" fmla="*/ 85680 h 1383677"/>
              <a:gd name="connsiteX435" fmla="*/ 1060269 w 1436930"/>
              <a:gd name="connsiteY435" fmla="*/ 114471 h 1383677"/>
              <a:gd name="connsiteX436" fmla="*/ 1117853 w 1436930"/>
              <a:gd name="connsiteY436" fmla="*/ 143263 h 1383677"/>
              <a:gd name="connsiteX437" fmla="*/ 1144180 w 1436930"/>
              <a:gd name="connsiteY437" fmla="*/ 160124 h 1383677"/>
              <a:gd name="connsiteX438" fmla="*/ 1168239 w 1436930"/>
              <a:gd name="connsiteY438" fmla="*/ 179253 h 1383677"/>
              <a:gd name="connsiteX439" fmla="*/ 1211426 w 1436930"/>
              <a:gd name="connsiteY439" fmla="*/ 215243 h 1383677"/>
              <a:gd name="connsiteX440" fmla="*/ 1252149 w 1436930"/>
              <a:gd name="connsiteY440" fmla="*/ 253697 h 1383677"/>
              <a:gd name="connsiteX441" fmla="*/ 1290604 w 1436930"/>
              <a:gd name="connsiteY441" fmla="*/ 296885 h 1383677"/>
              <a:gd name="connsiteX442" fmla="*/ 1324129 w 1436930"/>
              <a:gd name="connsiteY442" fmla="*/ 342439 h 1383677"/>
              <a:gd name="connsiteX443" fmla="*/ 1352921 w 1436930"/>
              <a:gd name="connsiteY443" fmla="*/ 392825 h 1383677"/>
              <a:gd name="connsiteX444" fmla="*/ 1379346 w 1436930"/>
              <a:gd name="connsiteY444" fmla="*/ 443211 h 1383677"/>
              <a:gd name="connsiteX445" fmla="*/ 1400940 w 1436930"/>
              <a:gd name="connsiteY445" fmla="*/ 495963 h 1383677"/>
              <a:gd name="connsiteX446" fmla="*/ 1417702 w 1436930"/>
              <a:gd name="connsiteY446" fmla="*/ 548813 h 1383677"/>
              <a:gd name="connsiteX447" fmla="*/ 1427365 w 1436930"/>
              <a:gd name="connsiteY447" fmla="*/ 603932 h 1383677"/>
              <a:gd name="connsiteX448" fmla="*/ 1434563 w 1436930"/>
              <a:gd name="connsiteY448" fmla="*/ 656684 h 1383677"/>
              <a:gd name="connsiteX449" fmla="*/ 1436930 w 1436930"/>
              <a:gd name="connsiteY449" fmla="*/ 711901 h 1383677"/>
              <a:gd name="connsiteX450" fmla="*/ 1434563 w 1436930"/>
              <a:gd name="connsiteY450" fmla="*/ 767118 h 1383677"/>
              <a:gd name="connsiteX451" fmla="*/ 1429732 w 1436930"/>
              <a:gd name="connsiteY451" fmla="*/ 819871 h 1383677"/>
              <a:gd name="connsiteX452" fmla="*/ 1420167 w 1436930"/>
              <a:gd name="connsiteY452" fmla="*/ 872623 h 1383677"/>
              <a:gd name="connsiteX453" fmla="*/ 1405772 w 1436930"/>
              <a:gd name="connsiteY453" fmla="*/ 923008 h 1383677"/>
              <a:gd name="connsiteX454" fmla="*/ 1386544 w 1436930"/>
              <a:gd name="connsiteY454" fmla="*/ 973394 h 1383677"/>
              <a:gd name="connsiteX455" fmla="*/ 1364950 w 1436930"/>
              <a:gd name="connsiteY455" fmla="*/ 1021413 h 1383677"/>
              <a:gd name="connsiteX456" fmla="*/ 1338525 w 1436930"/>
              <a:gd name="connsiteY456" fmla="*/ 1066967 h 1383677"/>
              <a:gd name="connsiteX457" fmla="*/ 1307366 w 1436930"/>
              <a:gd name="connsiteY457" fmla="*/ 1110155 h 1383677"/>
              <a:gd name="connsiteX458" fmla="*/ 1273743 w 1436930"/>
              <a:gd name="connsiteY458" fmla="*/ 1153343 h 1383677"/>
              <a:gd name="connsiteX459" fmla="*/ 1237753 w 1436930"/>
              <a:gd name="connsiteY459" fmla="*/ 1191798 h 1383677"/>
              <a:gd name="connsiteX460" fmla="*/ 1197030 w 1436930"/>
              <a:gd name="connsiteY460" fmla="*/ 1225322 h 1383677"/>
              <a:gd name="connsiteX461" fmla="*/ 1151378 w 1436930"/>
              <a:gd name="connsiteY461" fmla="*/ 1256579 h 1383677"/>
              <a:gd name="connsiteX462" fmla="*/ 1103457 w 1436930"/>
              <a:gd name="connsiteY462" fmla="*/ 1285371 h 1383677"/>
              <a:gd name="connsiteX463" fmla="*/ 1062636 w 1436930"/>
              <a:gd name="connsiteY463" fmla="*/ 1306965 h 1383677"/>
              <a:gd name="connsiteX464" fmla="*/ 1019448 w 1436930"/>
              <a:gd name="connsiteY464" fmla="*/ 1323727 h 1383677"/>
              <a:gd name="connsiteX465" fmla="*/ 976260 w 1436930"/>
              <a:gd name="connsiteY465" fmla="*/ 1340489 h 1383677"/>
              <a:gd name="connsiteX466" fmla="*/ 930706 w 1436930"/>
              <a:gd name="connsiteY466" fmla="*/ 1352519 h 1383677"/>
              <a:gd name="connsiteX467" fmla="*/ 887518 w 1436930"/>
              <a:gd name="connsiteY467" fmla="*/ 1364548 h 1383677"/>
              <a:gd name="connsiteX468" fmla="*/ 841964 w 1436930"/>
              <a:gd name="connsiteY468" fmla="*/ 1371746 h 1383677"/>
              <a:gd name="connsiteX469" fmla="*/ 796311 w 1436930"/>
              <a:gd name="connsiteY469" fmla="*/ 1378944 h 1383677"/>
              <a:gd name="connsiteX470" fmla="*/ 748390 w 1436930"/>
              <a:gd name="connsiteY470" fmla="*/ 1381311 h 1383677"/>
              <a:gd name="connsiteX471" fmla="*/ 702737 w 1436930"/>
              <a:gd name="connsiteY471" fmla="*/ 1383677 h 1383677"/>
              <a:gd name="connsiteX472" fmla="*/ 657183 w 1436930"/>
              <a:gd name="connsiteY472" fmla="*/ 1381311 h 1383677"/>
              <a:gd name="connsiteX473" fmla="*/ 611629 w 1436930"/>
              <a:gd name="connsiteY473" fmla="*/ 1376479 h 1383677"/>
              <a:gd name="connsiteX474" fmla="*/ 565976 w 1436930"/>
              <a:gd name="connsiteY474" fmla="*/ 1369281 h 1383677"/>
              <a:gd name="connsiteX475" fmla="*/ 520422 w 1436930"/>
              <a:gd name="connsiteY475" fmla="*/ 1359717 h 1383677"/>
              <a:gd name="connsiteX476" fmla="*/ 477234 w 1436930"/>
              <a:gd name="connsiteY476" fmla="*/ 1347687 h 1383677"/>
              <a:gd name="connsiteX477" fmla="*/ 431680 w 1436930"/>
              <a:gd name="connsiteY477" fmla="*/ 1330925 h 1383677"/>
              <a:gd name="connsiteX478" fmla="*/ 390859 w 1436930"/>
              <a:gd name="connsiteY478" fmla="*/ 1314163 h 1383677"/>
              <a:gd name="connsiteX479" fmla="*/ 388492 w 1436930"/>
              <a:gd name="connsiteY479" fmla="*/ 1311698 h 1383677"/>
              <a:gd name="connsiteX480" fmla="*/ 381294 w 1436930"/>
              <a:gd name="connsiteY480" fmla="*/ 1311698 h 1383677"/>
              <a:gd name="connsiteX481" fmla="*/ 376463 w 1436930"/>
              <a:gd name="connsiteY481" fmla="*/ 1306965 h 1383677"/>
              <a:gd name="connsiteX482" fmla="*/ 342839 w 1436930"/>
              <a:gd name="connsiteY482" fmla="*/ 1287737 h 1383677"/>
              <a:gd name="connsiteX483" fmla="*/ 309314 w 1436930"/>
              <a:gd name="connsiteY483" fmla="*/ 1266144 h 1383677"/>
              <a:gd name="connsiteX484" fmla="*/ 280523 w 1436930"/>
              <a:gd name="connsiteY484" fmla="*/ 1242183 h 1383677"/>
              <a:gd name="connsiteX485" fmla="*/ 251731 w 1436930"/>
              <a:gd name="connsiteY485" fmla="*/ 1215758 h 1383677"/>
              <a:gd name="connsiteX486" fmla="*/ 225305 w 1436930"/>
              <a:gd name="connsiteY486" fmla="*/ 1186966 h 1383677"/>
              <a:gd name="connsiteX487" fmla="*/ 198880 w 1436930"/>
              <a:gd name="connsiteY487" fmla="*/ 1155808 h 1383677"/>
              <a:gd name="connsiteX488" fmla="*/ 177286 w 1436930"/>
              <a:gd name="connsiteY488" fmla="*/ 1124551 h 1383677"/>
              <a:gd name="connsiteX489" fmla="*/ 155692 w 1436930"/>
              <a:gd name="connsiteY489" fmla="*/ 1088561 h 1383677"/>
              <a:gd name="connsiteX490" fmla="*/ 138930 w 1436930"/>
              <a:gd name="connsiteY490" fmla="*/ 1055036 h 1383677"/>
              <a:gd name="connsiteX491" fmla="*/ 122167 w 1436930"/>
              <a:gd name="connsiteY491" fmla="*/ 1019047 h 1383677"/>
              <a:gd name="connsiteX492" fmla="*/ 107772 w 1436930"/>
              <a:gd name="connsiteY492" fmla="*/ 980592 h 1383677"/>
              <a:gd name="connsiteX493" fmla="*/ 95742 w 1436930"/>
              <a:gd name="connsiteY493" fmla="*/ 942236 h 1383677"/>
              <a:gd name="connsiteX494" fmla="*/ 86178 w 1436930"/>
              <a:gd name="connsiteY494" fmla="*/ 903880 h 1383677"/>
              <a:gd name="connsiteX495" fmla="*/ 78980 w 1436930"/>
              <a:gd name="connsiteY495" fmla="*/ 865425 h 1383677"/>
              <a:gd name="connsiteX496" fmla="*/ 74148 w 1436930"/>
              <a:gd name="connsiteY496" fmla="*/ 827069 h 1383677"/>
              <a:gd name="connsiteX497" fmla="*/ 71782 w 1436930"/>
              <a:gd name="connsiteY497" fmla="*/ 786247 h 1383677"/>
              <a:gd name="connsiteX498" fmla="*/ 71782 w 1436930"/>
              <a:gd name="connsiteY498" fmla="*/ 745525 h 1383677"/>
              <a:gd name="connsiteX499" fmla="*/ 71782 w 1436930"/>
              <a:gd name="connsiteY499" fmla="*/ 704703 h 1383677"/>
              <a:gd name="connsiteX500" fmla="*/ 76515 w 1436930"/>
              <a:gd name="connsiteY500" fmla="*/ 663882 h 1383677"/>
              <a:gd name="connsiteX501" fmla="*/ 81346 w 1436930"/>
              <a:gd name="connsiteY501" fmla="*/ 623159 h 1383677"/>
              <a:gd name="connsiteX502" fmla="*/ 88544 w 1436930"/>
              <a:gd name="connsiteY502" fmla="*/ 582338 h 1383677"/>
              <a:gd name="connsiteX503" fmla="*/ 100574 w 1436930"/>
              <a:gd name="connsiteY503" fmla="*/ 541616 h 1383677"/>
              <a:gd name="connsiteX504" fmla="*/ 112504 w 1436930"/>
              <a:gd name="connsiteY504" fmla="*/ 500794 h 1383677"/>
              <a:gd name="connsiteX505" fmla="*/ 126900 w 1436930"/>
              <a:gd name="connsiteY505" fmla="*/ 459973 h 1383677"/>
              <a:gd name="connsiteX506" fmla="*/ 143761 w 1436930"/>
              <a:gd name="connsiteY506" fmla="*/ 421617 h 1383677"/>
              <a:gd name="connsiteX507" fmla="*/ 160524 w 1436930"/>
              <a:gd name="connsiteY507" fmla="*/ 385627 h 1383677"/>
              <a:gd name="connsiteX508" fmla="*/ 182118 w 1436930"/>
              <a:gd name="connsiteY508" fmla="*/ 349637 h 1383677"/>
              <a:gd name="connsiteX509" fmla="*/ 206078 w 1436930"/>
              <a:gd name="connsiteY509" fmla="*/ 313648 h 1383677"/>
              <a:gd name="connsiteX510" fmla="*/ 230137 w 1436930"/>
              <a:gd name="connsiteY510" fmla="*/ 280024 h 1383677"/>
              <a:gd name="connsiteX511" fmla="*/ 256464 w 1436930"/>
              <a:gd name="connsiteY511" fmla="*/ 248866 h 1383677"/>
              <a:gd name="connsiteX512" fmla="*/ 285256 w 1436930"/>
              <a:gd name="connsiteY512" fmla="*/ 220074 h 1383677"/>
              <a:gd name="connsiteX513" fmla="*/ 316512 w 1436930"/>
              <a:gd name="connsiteY513" fmla="*/ 191282 h 1383677"/>
              <a:gd name="connsiteX514" fmla="*/ 345304 w 1436930"/>
              <a:gd name="connsiteY514" fmla="*/ 169689 h 1383677"/>
              <a:gd name="connsiteX515" fmla="*/ 374096 w 1436930"/>
              <a:gd name="connsiteY515" fmla="*/ 150461 h 1383677"/>
              <a:gd name="connsiteX516" fmla="*/ 405254 w 1436930"/>
              <a:gd name="connsiteY516" fmla="*/ 133699 h 1383677"/>
              <a:gd name="connsiteX517" fmla="*/ 436413 w 1436930"/>
              <a:gd name="connsiteY517" fmla="*/ 116936 h 1383677"/>
              <a:gd name="connsiteX518" fmla="*/ 498828 w 1436930"/>
              <a:gd name="connsiteY518" fmla="*/ 88145 h 1383677"/>
              <a:gd name="connsiteX519" fmla="*/ 565976 w 1436930"/>
              <a:gd name="connsiteY519" fmla="*/ 64086 h 1383677"/>
              <a:gd name="connsiteX520" fmla="*/ 604431 w 1436930"/>
              <a:gd name="connsiteY520" fmla="*/ 49690 h 1383677"/>
              <a:gd name="connsiteX521" fmla="*/ 649985 w 1436930"/>
              <a:gd name="connsiteY521" fmla="*/ 37759 h 1383677"/>
              <a:gd name="connsiteX522" fmla="*/ 673946 w 1436930"/>
              <a:gd name="connsiteY522" fmla="*/ 32927 h 1383677"/>
              <a:gd name="connsiteX523" fmla="*/ 698005 w 1436930"/>
              <a:gd name="connsiteY523" fmla="*/ 30561 h 1383677"/>
              <a:gd name="connsiteX524" fmla="*/ 570220 w 1436930"/>
              <a:gd name="connsiteY524" fmla="*/ 0 h 1383677"/>
              <a:gd name="connsiteX525" fmla="*/ 586862 w 1436930"/>
              <a:gd name="connsiteY525" fmla="*/ 12 h 1383677"/>
              <a:gd name="connsiteX526" fmla="*/ 580372 w 1436930"/>
              <a:gd name="connsiteY526" fmla="*/ 6502 h 1383677"/>
              <a:gd name="connsiteX527" fmla="*/ 573174 w 1436930"/>
              <a:gd name="connsiteY527" fmla="*/ 11334 h 1383677"/>
              <a:gd name="connsiteX528" fmla="*/ 563610 w 1436930"/>
              <a:gd name="connsiteY528" fmla="*/ 11334 h 1383677"/>
              <a:gd name="connsiteX529" fmla="*/ 556412 w 1436930"/>
              <a:gd name="connsiteY529" fmla="*/ 6502 h 1383677"/>
              <a:gd name="connsiteX530" fmla="*/ 549214 w 1436930"/>
              <a:gd name="connsiteY530" fmla="*/ 4136 h 1383677"/>
              <a:gd name="connsiteX531" fmla="*/ 548067 w 1436930"/>
              <a:gd name="connsiteY531" fmla="*/ 2410 h 1383677"/>
              <a:gd name="connsiteX532" fmla="*/ 570220 w 1436930"/>
              <a:gd name="connsiteY532" fmla="*/ 0 h 1383677"/>
              <a:gd name="connsiteX0" fmla="*/ 1189832 w 1436930"/>
              <a:gd name="connsiteY0" fmla="*/ 1290104 h 1383677"/>
              <a:gd name="connsiteX1" fmla="*/ 1201763 w 1436930"/>
              <a:gd name="connsiteY1" fmla="*/ 1287737 h 1383677"/>
              <a:gd name="connsiteX2" fmla="*/ 1202656 w 1436930"/>
              <a:gd name="connsiteY2" fmla="*/ 1288296 h 1383677"/>
              <a:gd name="connsiteX3" fmla="*/ 1187368 w 1436930"/>
              <a:gd name="connsiteY3" fmla="*/ 1300820 h 1383677"/>
              <a:gd name="connsiteX4" fmla="*/ 1187368 w 1436930"/>
              <a:gd name="connsiteY4" fmla="*/ 1297302 h 1383677"/>
              <a:gd name="connsiteX5" fmla="*/ 1189832 w 1436930"/>
              <a:gd name="connsiteY5" fmla="*/ 1290104 h 1383677"/>
              <a:gd name="connsiteX6" fmla="*/ 1942 w 1436930"/>
              <a:gd name="connsiteY6" fmla="*/ 716046 h 1383677"/>
              <a:gd name="connsiteX7" fmla="*/ 4634 w 1436930"/>
              <a:gd name="connsiteY7" fmla="*/ 716733 h 1383677"/>
              <a:gd name="connsiteX8" fmla="*/ 11832 w 1436930"/>
              <a:gd name="connsiteY8" fmla="*/ 721466 h 1383677"/>
              <a:gd name="connsiteX9" fmla="*/ 16564 w 1436930"/>
              <a:gd name="connsiteY9" fmla="*/ 728664 h 1383677"/>
              <a:gd name="connsiteX10" fmla="*/ 16564 w 1436930"/>
              <a:gd name="connsiteY10" fmla="*/ 735862 h 1383677"/>
              <a:gd name="connsiteX11" fmla="*/ 16564 w 1436930"/>
              <a:gd name="connsiteY11" fmla="*/ 745525 h 1383677"/>
              <a:gd name="connsiteX12" fmla="*/ 11832 w 1436930"/>
              <a:gd name="connsiteY12" fmla="*/ 752723 h 1383677"/>
              <a:gd name="connsiteX13" fmla="*/ 4634 w 1436930"/>
              <a:gd name="connsiteY13" fmla="*/ 757455 h 1383677"/>
              <a:gd name="connsiteX14" fmla="*/ 1529 w 1436930"/>
              <a:gd name="connsiteY14" fmla="*/ 758247 h 1383677"/>
              <a:gd name="connsiteX15" fmla="*/ 0 w 1436930"/>
              <a:gd name="connsiteY15" fmla="*/ 741849 h 1383677"/>
              <a:gd name="connsiteX16" fmla="*/ 1942 w 1436930"/>
              <a:gd name="connsiteY16" fmla="*/ 716046 h 1383677"/>
              <a:gd name="connsiteX17" fmla="*/ 278058 w 1436930"/>
              <a:gd name="connsiteY17" fmla="*/ 146379 h 1383677"/>
              <a:gd name="connsiteX18" fmla="*/ 278058 w 1436930"/>
              <a:gd name="connsiteY18" fmla="*/ 150461 h 1383677"/>
              <a:gd name="connsiteX19" fmla="*/ 275691 w 1436930"/>
              <a:gd name="connsiteY19" fmla="*/ 157659 h 1383677"/>
              <a:gd name="connsiteX20" fmla="*/ 270860 w 1436930"/>
              <a:gd name="connsiteY20" fmla="*/ 164857 h 1383677"/>
              <a:gd name="connsiteX21" fmla="*/ 263662 w 1436930"/>
              <a:gd name="connsiteY21" fmla="*/ 169689 h 1383677"/>
              <a:gd name="connsiteX22" fmla="*/ 258183 w 1436930"/>
              <a:gd name="connsiteY22" fmla="*/ 169689 h 1383677"/>
              <a:gd name="connsiteX23" fmla="*/ 278058 w 1436930"/>
              <a:gd name="connsiteY23" fmla="*/ 146379 h 1383677"/>
              <a:gd name="connsiteX24" fmla="*/ 1212715 w 1436930"/>
              <a:gd name="connsiteY24" fmla="*/ 140034 h 1383677"/>
              <a:gd name="connsiteX25" fmla="*/ 1242060 w 1436930"/>
              <a:gd name="connsiteY25" fmla="*/ 162729 h 1383677"/>
              <a:gd name="connsiteX26" fmla="*/ 1243380 w 1436930"/>
              <a:gd name="connsiteY26" fmla="*/ 164112 h 1383677"/>
              <a:gd name="connsiteX27" fmla="*/ 1235387 w 1436930"/>
              <a:gd name="connsiteY27" fmla="*/ 167322 h 1383677"/>
              <a:gd name="connsiteX28" fmla="*/ 1225822 w 1436930"/>
              <a:gd name="connsiteY28" fmla="*/ 167322 h 1383677"/>
              <a:gd name="connsiteX29" fmla="*/ 1216159 w 1436930"/>
              <a:gd name="connsiteY29" fmla="*/ 162491 h 1383677"/>
              <a:gd name="connsiteX30" fmla="*/ 1211426 w 1436930"/>
              <a:gd name="connsiteY30" fmla="*/ 155293 h 1383677"/>
              <a:gd name="connsiteX31" fmla="*/ 1208961 w 1436930"/>
              <a:gd name="connsiteY31" fmla="*/ 150461 h 1383677"/>
              <a:gd name="connsiteX32" fmla="*/ 1211426 w 1436930"/>
              <a:gd name="connsiteY32" fmla="*/ 143263 h 1383677"/>
              <a:gd name="connsiteX33" fmla="*/ 1212715 w 1436930"/>
              <a:gd name="connsiteY33" fmla="*/ 140034 h 1383677"/>
              <a:gd name="connsiteX34" fmla="*/ 753123 w 1436930"/>
              <a:gd name="connsiteY34" fmla="*/ 64086 h 1383677"/>
              <a:gd name="connsiteX35" fmla="*/ 717133 w 1436930"/>
              <a:gd name="connsiteY35" fmla="*/ 68917 h 1383677"/>
              <a:gd name="connsiteX36" fmla="*/ 681144 w 1436930"/>
              <a:gd name="connsiteY36" fmla="*/ 78482 h 1383677"/>
              <a:gd name="connsiteX37" fmla="*/ 673946 w 1436930"/>
              <a:gd name="connsiteY37" fmla="*/ 78482 h 1383677"/>
              <a:gd name="connsiteX38" fmla="*/ 669213 w 1436930"/>
              <a:gd name="connsiteY38" fmla="*/ 76115 h 1383677"/>
              <a:gd name="connsiteX39" fmla="*/ 666748 w 1436930"/>
              <a:gd name="connsiteY39" fmla="*/ 71284 h 1383677"/>
              <a:gd name="connsiteX40" fmla="*/ 664381 w 1436930"/>
              <a:gd name="connsiteY40" fmla="*/ 66551 h 1383677"/>
              <a:gd name="connsiteX41" fmla="*/ 637956 w 1436930"/>
              <a:gd name="connsiteY41" fmla="*/ 73749 h 1383677"/>
              <a:gd name="connsiteX42" fmla="*/ 580372 w 1436930"/>
              <a:gd name="connsiteY42" fmla="*/ 90511 h 1383677"/>
              <a:gd name="connsiteX43" fmla="*/ 525253 w 1436930"/>
              <a:gd name="connsiteY43" fmla="*/ 114471 h 1383677"/>
              <a:gd name="connsiteX44" fmla="*/ 458007 w 1436930"/>
              <a:gd name="connsiteY44" fmla="*/ 143263 h 1383677"/>
              <a:gd name="connsiteX45" fmla="*/ 426848 w 1436930"/>
              <a:gd name="connsiteY45" fmla="*/ 157659 h 1383677"/>
              <a:gd name="connsiteX46" fmla="*/ 398057 w 1436930"/>
              <a:gd name="connsiteY46" fmla="*/ 176886 h 1383677"/>
              <a:gd name="connsiteX47" fmla="*/ 369265 w 1436930"/>
              <a:gd name="connsiteY47" fmla="*/ 193649 h 1383677"/>
              <a:gd name="connsiteX48" fmla="*/ 340473 w 1436930"/>
              <a:gd name="connsiteY48" fmla="*/ 215243 h 1383677"/>
              <a:gd name="connsiteX49" fmla="*/ 314047 w 1436930"/>
              <a:gd name="connsiteY49" fmla="*/ 239302 h 1383677"/>
              <a:gd name="connsiteX50" fmla="*/ 290087 w 1436930"/>
              <a:gd name="connsiteY50" fmla="*/ 265628 h 1383677"/>
              <a:gd name="connsiteX51" fmla="*/ 266127 w 1436930"/>
              <a:gd name="connsiteY51" fmla="*/ 294420 h 1383677"/>
              <a:gd name="connsiteX52" fmla="*/ 242068 w 1436930"/>
              <a:gd name="connsiteY52" fmla="*/ 325677 h 1383677"/>
              <a:gd name="connsiteX53" fmla="*/ 220474 w 1436930"/>
              <a:gd name="connsiteY53" fmla="*/ 356835 h 1383677"/>
              <a:gd name="connsiteX54" fmla="*/ 201345 w 1436930"/>
              <a:gd name="connsiteY54" fmla="*/ 390459 h 1383677"/>
              <a:gd name="connsiteX55" fmla="*/ 184484 w 1436930"/>
              <a:gd name="connsiteY55" fmla="*/ 423983 h 1383677"/>
              <a:gd name="connsiteX56" fmla="*/ 167722 w 1436930"/>
              <a:gd name="connsiteY56" fmla="*/ 457607 h 1383677"/>
              <a:gd name="connsiteX57" fmla="*/ 153326 w 1436930"/>
              <a:gd name="connsiteY57" fmla="*/ 491230 h 1383677"/>
              <a:gd name="connsiteX58" fmla="*/ 141296 w 1436930"/>
              <a:gd name="connsiteY58" fmla="*/ 527220 h 1383677"/>
              <a:gd name="connsiteX59" fmla="*/ 131732 w 1436930"/>
              <a:gd name="connsiteY59" fmla="*/ 565576 h 1383677"/>
              <a:gd name="connsiteX60" fmla="*/ 122167 w 1436930"/>
              <a:gd name="connsiteY60" fmla="*/ 601566 h 1383677"/>
              <a:gd name="connsiteX61" fmla="*/ 117336 w 1436930"/>
              <a:gd name="connsiteY61" fmla="*/ 637555 h 1383677"/>
              <a:gd name="connsiteX62" fmla="*/ 112504 w 1436930"/>
              <a:gd name="connsiteY62" fmla="*/ 675912 h 1383677"/>
              <a:gd name="connsiteX63" fmla="*/ 110138 w 1436930"/>
              <a:gd name="connsiteY63" fmla="*/ 714268 h 1383677"/>
              <a:gd name="connsiteX64" fmla="*/ 107772 w 1436930"/>
              <a:gd name="connsiteY64" fmla="*/ 752723 h 1383677"/>
              <a:gd name="connsiteX65" fmla="*/ 110138 w 1436930"/>
              <a:gd name="connsiteY65" fmla="*/ 788712 h 1383677"/>
              <a:gd name="connsiteX66" fmla="*/ 114970 w 1436930"/>
              <a:gd name="connsiteY66" fmla="*/ 827069 h 1383677"/>
              <a:gd name="connsiteX67" fmla="*/ 119702 w 1436930"/>
              <a:gd name="connsiteY67" fmla="*/ 872623 h 1383677"/>
              <a:gd name="connsiteX68" fmla="*/ 131732 w 1436930"/>
              <a:gd name="connsiteY68" fmla="*/ 915810 h 1383677"/>
              <a:gd name="connsiteX69" fmla="*/ 143761 w 1436930"/>
              <a:gd name="connsiteY69" fmla="*/ 958998 h 1383677"/>
              <a:gd name="connsiteX70" fmla="*/ 158157 w 1436930"/>
              <a:gd name="connsiteY70" fmla="*/ 1002186 h 1383677"/>
              <a:gd name="connsiteX71" fmla="*/ 177286 w 1436930"/>
              <a:gd name="connsiteY71" fmla="*/ 1043007 h 1383677"/>
              <a:gd name="connsiteX72" fmla="*/ 198880 w 1436930"/>
              <a:gd name="connsiteY72" fmla="*/ 1081363 h 1383677"/>
              <a:gd name="connsiteX73" fmla="*/ 222939 w 1436930"/>
              <a:gd name="connsiteY73" fmla="*/ 1119818 h 1383677"/>
              <a:gd name="connsiteX74" fmla="*/ 251731 w 1436930"/>
              <a:gd name="connsiteY74" fmla="*/ 1155808 h 1383677"/>
              <a:gd name="connsiteX75" fmla="*/ 278058 w 1436930"/>
              <a:gd name="connsiteY75" fmla="*/ 1186966 h 1383677"/>
              <a:gd name="connsiteX76" fmla="*/ 309314 w 1436930"/>
              <a:gd name="connsiteY76" fmla="*/ 1213391 h 1383677"/>
              <a:gd name="connsiteX77" fmla="*/ 342839 w 1436930"/>
              <a:gd name="connsiteY77" fmla="*/ 1237352 h 1383677"/>
              <a:gd name="connsiteX78" fmla="*/ 376463 w 1436930"/>
              <a:gd name="connsiteY78" fmla="*/ 1258946 h 1383677"/>
              <a:gd name="connsiteX79" fmla="*/ 378829 w 1436930"/>
              <a:gd name="connsiteY79" fmla="*/ 1251748 h 1383677"/>
              <a:gd name="connsiteX80" fmla="*/ 383661 w 1436930"/>
              <a:gd name="connsiteY80" fmla="*/ 1244550 h 1383677"/>
              <a:gd name="connsiteX81" fmla="*/ 386027 w 1436930"/>
              <a:gd name="connsiteY81" fmla="*/ 1244550 h 1383677"/>
              <a:gd name="connsiteX82" fmla="*/ 395690 w 1436930"/>
              <a:gd name="connsiteY82" fmla="*/ 1254114 h 1383677"/>
              <a:gd name="connsiteX83" fmla="*/ 402888 w 1436930"/>
              <a:gd name="connsiteY83" fmla="*/ 1268510 h 1383677"/>
              <a:gd name="connsiteX84" fmla="*/ 402888 w 1436930"/>
              <a:gd name="connsiteY84" fmla="*/ 1273341 h 1383677"/>
              <a:gd name="connsiteX85" fmla="*/ 450809 w 1436930"/>
              <a:gd name="connsiteY85" fmla="*/ 1294935 h 1383677"/>
              <a:gd name="connsiteX86" fmla="*/ 448442 w 1436930"/>
              <a:gd name="connsiteY86" fmla="*/ 1282906 h 1383677"/>
              <a:gd name="connsiteX87" fmla="*/ 448442 w 1436930"/>
              <a:gd name="connsiteY87" fmla="*/ 1268510 h 1383677"/>
              <a:gd name="connsiteX88" fmla="*/ 450809 w 1436930"/>
              <a:gd name="connsiteY88" fmla="*/ 1256579 h 1383677"/>
              <a:gd name="connsiteX89" fmla="*/ 453274 w 1436930"/>
              <a:gd name="connsiteY89" fmla="*/ 1244550 h 1383677"/>
              <a:gd name="connsiteX90" fmla="*/ 455640 w 1436930"/>
              <a:gd name="connsiteY90" fmla="*/ 1244550 h 1383677"/>
              <a:gd name="connsiteX91" fmla="*/ 458007 w 1436930"/>
              <a:gd name="connsiteY91" fmla="*/ 1258946 h 1383677"/>
              <a:gd name="connsiteX92" fmla="*/ 462838 w 1436930"/>
              <a:gd name="connsiteY92" fmla="*/ 1270975 h 1383677"/>
              <a:gd name="connsiteX93" fmla="*/ 470036 w 1436930"/>
              <a:gd name="connsiteY93" fmla="*/ 1285371 h 1383677"/>
              <a:gd name="connsiteX94" fmla="*/ 474868 w 1436930"/>
              <a:gd name="connsiteY94" fmla="*/ 1297302 h 1383677"/>
              <a:gd name="connsiteX95" fmla="*/ 479601 w 1436930"/>
              <a:gd name="connsiteY95" fmla="*/ 1304500 h 1383677"/>
              <a:gd name="connsiteX96" fmla="*/ 520422 w 1436930"/>
              <a:gd name="connsiteY96" fmla="*/ 1316529 h 1383677"/>
              <a:gd name="connsiteX97" fmla="*/ 513224 w 1436930"/>
              <a:gd name="connsiteY97" fmla="*/ 1294935 h 1383677"/>
              <a:gd name="connsiteX98" fmla="*/ 510858 w 1436930"/>
              <a:gd name="connsiteY98" fmla="*/ 1282906 h 1383677"/>
              <a:gd name="connsiteX99" fmla="*/ 508392 w 1436930"/>
              <a:gd name="connsiteY99" fmla="*/ 1268510 h 1383677"/>
              <a:gd name="connsiteX100" fmla="*/ 508392 w 1436930"/>
              <a:gd name="connsiteY100" fmla="*/ 1254114 h 1383677"/>
              <a:gd name="connsiteX101" fmla="*/ 510858 w 1436930"/>
              <a:gd name="connsiteY101" fmla="*/ 1249381 h 1383677"/>
              <a:gd name="connsiteX102" fmla="*/ 513224 w 1436930"/>
              <a:gd name="connsiteY102" fmla="*/ 1244550 h 1383677"/>
              <a:gd name="connsiteX103" fmla="*/ 518055 w 1436930"/>
              <a:gd name="connsiteY103" fmla="*/ 1244550 h 1383677"/>
              <a:gd name="connsiteX104" fmla="*/ 522788 w 1436930"/>
              <a:gd name="connsiteY104" fmla="*/ 1246916 h 1383677"/>
              <a:gd name="connsiteX105" fmla="*/ 529986 w 1436930"/>
              <a:gd name="connsiteY105" fmla="*/ 1254114 h 1383677"/>
              <a:gd name="connsiteX106" fmla="*/ 537184 w 1436930"/>
              <a:gd name="connsiteY106" fmla="*/ 1273341 h 1383677"/>
              <a:gd name="connsiteX107" fmla="*/ 544382 w 1436930"/>
              <a:gd name="connsiteY107" fmla="*/ 1299767 h 1383677"/>
              <a:gd name="connsiteX108" fmla="*/ 551580 w 1436930"/>
              <a:gd name="connsiteY108" fmla="*/ 1311698 h 1383677"/>
              <a:gd name="connsiteX109" fmla="*/ 561243 w 1436930"/>
              <a:gd name="connsiteY109" fmla="*/ 1321361 h 1383677"/>
              <a:gd name="connsiteX110" fmla="*/ 563610 w 1436930"/>
              <a:gd name="connsiteY110" fmla="*/ 1326094 h 1383677"/>
              <a:gd name="connsiteX111" fmla="*/ 570808 w 1436930"/>
              <a:gd name="connsiteY111" fmla="*/ 1326094 h 1383677"/>
              <a:gd name="connsiteX112" fmla="*/ 626025 w 1436930"/>
              <a:gd name="connsiteY112" fmla="*/ 1333292 h 1383677"/>
              <a:gd name="connsiteX113" fmla="*/ 606798 w 1436930"/>
              <a:gd name="connsiteY113" fmla="*/ 1299767 h 1383677"/>
              <a:gd name="connsiteX114" fmla="*/ 601966 w 1436930"/>
              <a:gd name="connsiteY114" fmla="*/ 1287737 h 1383677"/>
              <a:gd name="connsiteX115" fmla="*/ 599600 w 1436930"/>
              <a:gd name="connsiteY115" fmla="*/ 1275708 h 1383677"/>
              <a:gd name="connsiteX116" fmla="*/ 597233 w 1436930"/>
              <a:gd name="connsiteY116" fmla="*/ 1263777 h 1383677"/>
              <a:gd name="connsiteX117" fmla="*/ 597233 w 1436930"/>
              <a:gd name="connsiteY117" fmla="*/ 1251748 h 1383677"/>
              <a:gd name="connsiteX118" fmla="*/ 599600 w 1436930"/>
              <a:gd name="connsiteY118" fmla="*/ 1249381 h 1383677"/>
              <a:gd name="connsiteX119" fmla="*/ 604431 w 1436930"/>
              <a:gd name="connsiteY119" fmla="*/ 1249381 h 1383677"/>
              <a:gd name="connsiteX120" fmla="*/ 613995 w 1436930"/>
              <a:gd name="connsiteY120" fmla="*/ 1258946 h 1383677"/>
              <a:gd name="connsiteX121" fmla="*/ 623560 w 1436930"/>
              <a:gd name="connsiteY121" fmla="*/ 1270975 h 1383677"/>
              <a:gd name="connsiteX122" fmla="*/ 640421 w 1436930"/>
              <a:gd name="connsiteY122" fmla="*/ 1294935 h 1383677"/>
              <a:gd name="connsiteX123" fmla="*/ 657183 w 1436930"/>
              <a:gd name="connsiteY123" fmla="*/ 1314163 h 1383677"/>
              <a:gd name="connsiteX124" fmla="*/ 662015 w 1436930"/>
              <a:gd name="connsiteY124" fmla="*/ 1323727 h 1383677"/>
              <a:gd name="connsiteX125" fmla="*/ 669213 w 1436930"/>
              <a:gd name="connsiteY125" fmla="*/ 1335757 h 1383677"/>
              <a:gd name="connsiteX126" fmla="*/ 731529 w 1436930"/>
              <a:gd name="connsiteY126" fmla="*/ 1335757 h 1383677"/>
              <a:gd name="connsiteX127" fmla="*/ 712400 w 1436930"/>
              <a:gd name="connsiteY127" fmla="*/ 1318896 h 1383677"/>
              <a:gd name="connsiteX128" fmla="*/ 698005 w 1436930"/>
              <a:gd name="connsiteY128" fmla="*/ 1297302 h 1383677"/>
              <a:gd name="connsiteX129" fmla="*/ 690807 w 1436930"/>
              <a:gd name="connsiteY129" fmla="*/ 1287737 h 1383677"/>
              <a:gd name="connsiteX130" fmla="*/ 685975 w 1436930"/>
              <a:gd name="connsiteY130" fmla="*/ 1275708 h 1383677"/>
              <a:gd name="connsiteX131" fmla="*/ 681144 w 1436930"/>
              <a:gd name="connsiteY131" fmla="*/ 1263777 h 1383677"/>
              <a:gd name="connsiteX132" fmla="*/ 678777 w 1436930"/>
              <a:gd name="connsiteY132" fmla="*/ 1251748 h 1383677"/>
              <a:gd name="connsiteX133" fmla="*/ 681144 w 1436930"/>
              <a:gd name="connsiteY133" fmla="*/ 1249381 h 1383677"/>
              <a:gd name="connsiteX134" fmla="*/ 683609 w 1436930"/>
              <a:gd name="connsiteY134" fmla="*/ 1249381 h 1383677"/>
              <a:gd name="connsiteX135" fmla="*/ 705202 w 1436930"/>
              <a:gd name="connsiteY135" fmla="*/ 1266144 h 1383677"/>
              <a:gd name="connsiteX136" fmla="*/ 726796 w 1436930"/>
              <a:gd name="connsiteY136" fmla="*/ 1282906 h 1383677"/>
              <a:gd name="connsiteX137" fmla="*/ 745925 w 1436930"/>
              <a:gd name="connsiteY137" fmla="*/ 1302133 h 1383677"/>
              <a:gd name="connsiteX138" fmla="*/ 762786 w 1436930"/>
              <a:gd name="connsiteY138" fmla="*/ 1321361 h 1383677"/>
              <a:gd name="connsiteX139" fmla="*/ 767519 w 1436930"/>
              <a:gd name="connsiteY139" fmla="*/ 1328559 h 1383677"/>
              <a:gd name="connsiteX140" fmla="*/ 767519 w 1436930"/>
              <a:gd name="connsiteY140" fmla="*/ 1335757 h 1383677"/>
              <a:gd name="connsiteX141" fmla="*/ 805974 w 1436930"/>
              <a:gd name="connsiteY141" fmla="*/ 1330925 h 1383677"/>
              <a:gd name="connsiteX142" fmla="*/ 841964 w 1436930"/>
              <a:gd name="connsiteY142" fmla="*/ 1326094 h 1383677"/>
              <a:gd name="connsiteX143" fmla="*/ 805974 w 1436930"/>
              <a:gd name="connsiteY143" fmla="*/ 1287737 h 1383677"/>
              <a:gd name="connsiteX144" fmla="*/ 784380 w 1436930"/>
              <a:gd name="connsiteY144" fmla="*/ 1266144 h 1383677"/>
              <a:gd name="connsiteX145" fmla="*/ 777182 w 1436930"/>
              <a:gd name="connsiteY145" fmla="*/ 1254114 h 1383677"/>
              <a:gd name="connsiteX146" fmla="*/ 772351 w 1436930"/>
              <a:gd name="connsiteY146" fmla="*/ 1239718 h 1383677"/>
              <a:gd name="connsiteX147" fmla="*/ 772351 w 1436930"/>
              <a:gd name="connsiteY147" fmla="*/ 1237352 h 1383677"/>
              <a:gd name="connsiteX148" fmla="*/ 781915 w 1436930"/>
              <a:gd name="connsiteY148" fmla="*/ 1237352 h 1383677"/>
              <a:gd name="connsiteX149" fmla="*/ 789113 w 1436930"/>
              <a:gd name="connsiteY149" fmla="*/ 1239718 h 1383677"/>
              <a:gd name="connsiteX150" fmla="*/ 803509 w 1436930"/>
              <a:gd name="connsiteY150" fmla="*/ 1246916 h 1383677"/>
              <a:gd name="connsiteX151" fmla="*/ 815538 w 1436930"/>
              <a:gd name="connsiteY151" fmla="*/ 1256579 h 1383677"/>
              <a:gd name="connsiteX152" fmla="*/ 827568 w 1436930"/>
              <a:gd name="connsiteY152" fmla="*/ 1266144 h 1383677"/>
              <a:gd name="connsiteX153" fmla="*/ 853895 w 1436930"/>
              <a:gd name="connsiteY153" fmla="*/ 1292569 h 1383677"/>
              <a:gd name="connsiteX154" fmla="*/ 877855 w 1436930"/>
              <a:gd name="connsiteY154" fmla="*/ 1318896 h 1383677"/>
              <a:gd name="connsiteX155" fmla="*/ 880320 w 1436930"/>
              <a:gd name="connsiteY155" fmla="*/ 1318896 h 1383677"/>
              <a:gd name="connsiteX156" fmla="*/ 928241 w 1436930"/>
              <a:gd name="connsiteY156" fmla="*/ 1309331 h 1383677"/>
              <a:gd name="connsiteX157" fmla="*/ 906647 w 1436930"/>
              <a:gd name="connsiteY157" fmla="*/ 1292569 h 1383677"/>
              <a:gd name="connsiteX158" fmla="*/ 887518 w 1436930"/>
              <a:gd name="connsiteY158" fmla="*/ 1273341 h 1383677"/>
              <a:gd name="connsiteX159" fmla="*/ 877855 w 1436930"/>
              <a:gd name="connsiteY159" fmla="*/ 1261312 h 1383677"/>
              <a:gd name="connsiteX160" fmla="*/ 868291 w 1436930"/>
              <a:gd name="connsiteY160" fmla="*/ 1246916 h 1383677"/>
              <a:gd name="connsiteX161" fmla="*/ 861093 w 1436930"/>
              <a:gd name="connsiteY161" fmla="*/ 1232520 h 1383677"/>
              <a:gd name="connsiteX162" fmla="*/ 858726 w 1436930"/>
              <a:gd name="connsiteY162" fmla="*/ 1225322 h 1383677"/>
              <a:gd name="connsiteX163" fmla="*/ 858726 w 1436930"/>
              <a:gd name="connsiteY163" fmla="*/ 1218124 h 1383677"/>
              <a:gd name="connsiteX164" fmla="*/ 861093 w 1436930"/>
              <a:gd name="connsiteY164" fmla="*/ 1215758 h 1383677"/>
              <a:gd name="connsiteX165" fmla="*/ 863459 w 1436930"/>
              <a:gd name="connsiteY165" fmla="*/ 1215758 h 1383677"/>
              <a:gd name="connsiteX166" fmla="*/ 880320 w 1436930"/>
              <a:gd name="connsiteY166" fmla="*/ 1225322 h 1383677"/>
              <a:gd name="connsiteX167" fmla="*/ 894716 w 1436930"/>
              <a:gd name="connsiteY167" fmla="*/ 1237352 h 1383677"/>
              <a:gd name="connsiteX168" fmla="*/ 921043 w 1436930"/>
              <a:gd name="connsiteY168" fmla="*/ 1261312 h 1383677"/>
              <a:gd name="connsiteX169" fmla="*/ 966696 w 1436930"/>
              <a:gd name="connsiteY169" fmla="*/ 1297302 h 1383677"/>
              <a:gd name="connsiteX170" fmla="*/ 1026646 w 1436930"/>
              <a:gd name="connsiteY170" fmla="*/ 1275708 h 1383677"/>
              <a:gd name="connsiteX171" fmla="*/ 1002686 w 1436930"/>
              <a:gd name="connsiteY171" fmla="*/ 1258946 h 1383677"/>
              <a:gd name="connsiteX172" fmla="*/ 985824 w 1436930"/>
              <a:gd name="connsiteY172" fmla="*/ 1242183 h 1383677"/>
              <a:gd name="connsiteX173" fmla="*/ 969062 w 1436930"/>
              <a:gd name="connsiteY173" fmla="*/ 1222956 h 1383677"/>
              <a:gd name="connsiteX174" fmla="*/ 954666 w 1436930"/>
              <a:gd name="connsiteY174" fmla="*/ 1203728 h 1383677"/>
              <a:gd name="connsiteX175" fmla="*/ 945102 w 1436930"/>
              <a:gd name="connsiteY175" fmla="*/ 1182135 h 1383677"/>
              <a:gd name="connsiteX176" fmla="*/ 947468 w 1436930"/>
              <a:gd name="connsiteY176" fmla="*/ 1177402 h 1383677"/>
              <a:gd name="connsiteX177" fmla="*/ 952300 w 1436930"/>
              <a:gd name="connsiteY177" fmla="*/ 1174937 h 1383677"/>
              <a:gd name="connsiteX178" fmla="*/ 969062 w 1436930"/>
              <a:gd name="connsiteY178" fmla="*/ 1184600 h 1383677"/>
              <a:gd name="connsiteX179" fmla="*/ 983458 w 1436930"/>
              <a:gd name="connsiteY179" fmla="*/ 1196530 h 1383677"/>
              <a:gd name="connsiteX180" fmla="*/ 1012250 w 1436930"/>
              <a:gd name="connsiteY180" fmla="*/ 1220589 h 1383677"/>
              <a:gd name="connsiteX181" fmla="*/ 1031477 w 1436930"/>
              <a:gd name="connsiteY181" fmla="*/ 1237352 h 1383677"/>
              <a:gd name="connsiteX182" fmla="*/ 1041042 w 1436930"/>
              <a:gd name="connsiteY182" fmla="*/ 1244550 h 1383677"/>
              <a:gd name="connsiteX183" fmla="*/ 1050606 w 1436930"/>
              <a:gd name="connsiteY183" fmla="*/ 1249381 h 1383677"/>
              <a:gd name="connsiteX184" fmla="*/ 1069834 w 1436930"/>
              <a:gd name="connsiteY184" fmla="*/ 1256579 h 1383677"/>
              <a:gd name="connsiteX185" fmla="*/ 1105823 w 1436930"/>
              <a:gd name="connsiteY185" fmla="*/ 1237352 h 1383677"/>
              <a:gd name="connsiteX186" fmla="*/ 1093794 w 1436930"/>
              <a:gd name="connsiteY186" fmla="*/ 1230154 h 1383677"/>
              <a:gd name="connsiteX187" fmla="*/ 1084230 w 1436930"/>
              <a:gd name="connsiteY187" fmla="*/ 1220589 h 1383677"/>
              <a:gd name="connsiteX188" fmla="*/ 1055438 w 1436930"/>
              <a:gd name="connsiteY188" fmla="*/ 1191798 h 1383677"/>
              <a:gd name="connsiteX189" fmla="*/ 1041042 w 1436930"/>
              <a:gd name="connsiteY189" fmla="*/ 1177402 h 1383677"/>
              <a:gd name="connsiteX190" fmla="*/ 1031477 w 1436930"/>
              <a:gd name="connsiteY190" fmla="*/ 1160541 h 1383677"/>
              <a:gd name="connsiteX191" fmla="*/ 1031477 w 1436930"/>
              <a:gd name="connsiteY191" fmla="*/ 1155808 h 1383677"/>
              <a:gd name="connsiteX192" fmla="*/ 1033844 w 1436930"/>
              <a:gd name="connsiteY192" fmla="*/ 1153343 h 1383677"/>
              <a:gd name="connsiteX193" fmla="*/ 1053071 w 1436930"/>
              <a:gd name="connsiteY193" fmla="*/ 1153343 h 1383677"/>
              <a:gd name="connsiteX194" fmla="*/ 1060269 w 1436930"/>
              <a:gd name="connsiteY194" fmla="*/ 1158174 h 1383677"/>
              <a:gd name="connsiteX195" fmla="*/ 1069834 w 1436930"/>
              <a:gd name="connsiteY195" fmla="*/ 1163006 h 1383677"/>
              <a:gd name="connsiteX196" fmla="*/ 1086596 w 1436930"/>
              <a:gd name="connsiteY196" fmla="*/ 1174937 h 1383677"/>
              <a:gd name="connsiteX197" fmla="*/ 1100992 w 1436930"/>
              <a:gd name="connsiteY197" fmla="*/ 1186966 h 1383677"/>
              <a:gd name="connsiteX198" fmla="*/ 1117853 w 1436930"/>
              <a:gd name="connsiteY198" fmla="*/ 1201362 h 1383677"/>
              <a:gd name="connsiteX199" fmla="*/ 1127417 w 1436930"/>
              <a:gd name="connsiteY199" fmla="*/ 1208560 h 1383677"/>
              <a:gd name="connsiteX200" fmla="*/ 1139447 w 1436930"/>
              <a:gd name="connsiteY200" fmla="*/ 1210926 h 1383677"/>
              <a:gd name="connsiteX201" fmla="*/ 1146645 w 1436930"/>
              <a:gd name="connsiteY201" fmla="*/ 1210926 h 1383677"/>
              <a:gd name="connsiteX202" fmla="*/ 1175437 w 1436930"/>
              <a:gd name="connsiteY202" fmla="*/ 1189332 h 1383677"/>
              <a:gd name="connsiteX203" fmla="*/ 1201763 w 1436930"/>
              <a:gd name="connsiteY203" fmla="*/ 1167739 h 1383677"/>
              <a:gd name="connsiteX204" fmla="*/ 1189832 w 1436930"/>
              <a:gd name="connsiteY204" fmla="*/ 1165372 h 1383677"/>
              <a:gd name="connsiteX205" fmla="*/ 1177803 w 1436930"/>
              <a:gd name="connsiteY205" fmla="*/ 1160541 h 1383677"/>
              <a:gd name="connsiteX206" fmla="*/ 1158576 w 1436930"/>
              <a:gd name="connsiteY206" fmla="*/ 1150976 h 1383677"/>
              <a:gd name="connsiteX207" fmla="*/ 1141813 w 1436930"/>
              <a:gd name="connsiteY207" fmla="*/ 1143778 h 1383677"/>
              <a:gd name="connsiteX208" fmla="*/ 1125051 w 1436930"/>
              <a:gd name="connsiteY208" fmla="*/ 1131749 h 1383677"/>
              <a:gd name="connsiteX209" fmla="*/ 1110655 w 1436930"/>
              <a:gd name="connsiteY209" fmla="*/ 1117353 h 1383677"/>
              <a:gd name="connsiteX210" fmla="*/ 1103457 w 1436930"/>
              <a:gd name="connsiteY210" fmla="*/ 1107789 h 1383677"/>
              <a:gd name="connsiteX211" fmla="*/ 1100992 w 1436930"/>
              <a:gd name="connsiteY211" fmla="*/ 1100591 h 1383677"/>
              <a:gd name="connsiteX212" fmla="*/ 1103457 w 1436930"/>
              <a:gd name="connsiteY212" fmla="*/ 1095759 h 1383677"/>
              <a:gd name="connsiteX213" fmla="*/ 1108190 w 1436930"/>
              <a:gd name="connsiteY213" fmla="*/ 1093393 h 1383677"/>
              <a:gd name="connsiteX214" fmla="*/ 1125051 w 1436930"/>
              <a:gd name="connsiteY214" fmla="*/ 1093393 h 1383677"/>
              <a:gd name="connsiteX215" fmla="*/ 1139447 w 1436930"/>
              <a:gd name="connsiteY215" fmla="*/ 1100591 h 1383677"/>
              <a:gd name="connsiteX216" fmla="*/ 1156209 w 1436930"/>
              <a:gd name="connsiteY216" fmla="*/ 1110155 h 1383677"/>
              <a:gd name="connsiteX217" fmla="*/ 1172972 w 1436930"/>
              <a:gd name="connsiteY217" fmla="*/ 1117353 h 1383677"/>
              <a:gd name="connsiteX218" fmla="*/ 1192199 w 1436930"/>
              <a:gd name="connsiteY218" fmla="*/ 1122184 h 1383677"/>
              <a:gd name="connsiteX219" fmla="*/ 1201763 w 1436930"/>
              <a:gd name="connsiteY219" fmla="*/ 1124551 h 1383677"/>
              <a:gd name="connsiteX220" fmla="*/ 1213793 w 1436930"/>
              <a:gd name="connsiteY220" fmla="*/ 1124551 h 1383677"/>
              <a:gd name="connsiteX221" fmla="*/ 1225822 w 1436930"/>
              <a:gd name="connsiteY221" fmla="*/ 1127016 h 1383677"/>
              <a:gd name="connsiteX222" fmla="*/ 1237753 w 1436930"/>
              <a:gd name="connsiteY222" fmla="*/ 1131749 h 1383677"/>
              <a:gd name="connsiteX223" fmla="*/ 1259347 w 1436930"/>
              <a:gd name="connsiteY223" fmla="*/ 1107789 h 1383677"/>
              <a:gd name="connsiteX224" fmla="*/ 1254614 w 1436930"/>
              <a:gd name="connsiteY224" fmla="*/ 1105422 h 1383677"/>
              <a:gd name="connsiteX225" fmla="*/ 1230555 w 1436930"/>
              <a:gd name="connsiteY225" fmla="*/ 1088561 h 1383677"/>
              <a:gd name="connsiteX226" fmla="*/ 1204228 w 1436930"/>
              <a:gd name="connsiteY226" fmla="*/ 1074165 h 1383677"/>
              <a:gd name="connsiteX227" fmla="*/ 1182635 w 1436930"/>
              <a:gd name="connsiteY227" fmla="*/ 1064601 h 1383677"/>
              <a:gd name="connsiteX228" fmla="*/ 1172972 w 1436930"/>
              <a:gd name="connsiteY228" fmla="*/ 1057403 h 1383677"/>
              <a:gd name="connsiteX229" fmla="*/ 1163407 w 1436930"/>
              <a:gd name="connsiteY229" fmla="*/ 1052571 h 1383677"/>
              <a:gd name="connsiteX230" fmla="*/ 1161041 w 1436930"/>
              <a:gd name="connsiteY230" fmla="*/ 1050205 h 1383677"/>
              <a:gd name="connsiteX231" fmla="*/ 1163407 w 1436930"/>
              <a:gd name="connsiteY231" fmla="*/ 1045373 h 1383677"/>
              <a:gd name="connsiteX232" fmla="*/ 1165774 w 1436930"/>
              <a:gd name="connsiteY232" fmla="*/ 1043007 h 1383677"/>
              <a:gd name="connsiteX233" fmla="*/ 1194566 w 1436930"/>
              <a:gd name="connsiteY233" fmla="*/ 1043007 h 1383677"/>
              <a:gd name="connsiteX234" fmla="*/ 1225822 w 1436930"/>
              <a:gd name="connsiteY234" fmla="*/ 1050205 h 1383677"/>
              <a:gd name="connsiteX235" fmla="*/ 1252149 w 1436930"/>
              <a:gd name="connsiteY235" fmla="*/ 1062234 h 1383677"/>
              <a:gd name="connsiteX236" fmla="*/ 1264179 w 1436930"/>
              <a:gd name="connsiteY236" fmla="*/ 1071799 h 1383677"/>
              <a:gd name="connsiteX237" fmla="*/ 1276208 w 1436930"/>
              <a:gd name="connsiteY237" fmla="*/ 1078997 h 1383677"/>
              <a:gd name="connsiteX238" fmla="*/ 1278574 w 1436930"/>
              <a:gd name="connsiteY238" fmla="*/ 1081363 h 1383677"/>
              <a:gd name="connsiteX239" fmla="*/ 1283406 w 1436930"/>
              <a:gd name="connsiteY239" fmla="*/ 1074165 h 1383677"/>
              <a:gd name="connsiteX240" fmla="*/ 1309733 w 1436930"/>
              <a:gd name="connsiteY240" fmla="*/ 1033443 h 1383677"/>
              <a:gd name="connsiteX241" fmla="*/ 1285772 w 1436930"/>
              <a:gd name="connsiteY241" fmla="*/ 1026245 h 1383677"/>
              <a:gd name="connsiteX242" fmla="*/ 1266545 w 1436930"/>
              <a:gd name="connsiteY242" fmla="*/ 1016582 h 1383677"/>
              <a:gd name="connsiteX243" fmla="*/ 1244951 w 1436930"/>
              <a:gd name="connsiteY243" fmla="*/ 1002186 h 1383677"/>
              <a:gd name="connsiteX244" fmla="*/ 1237753 w 1436930"/>
              <a:gd name="connsiteY244" fmla="*/ 992621 h 1383677"/>
              <a:gd name="connsiteX245" fmla="*/ 1235387 w 1436930"/>
              <a:gd name="connsiteY245" fmla="*/ 987790 h 1383677"/>
              <a:gd name="connsiteX246" fmla="*/ 1235387 w 1436930"/>
              <a:gd name="connsiteY246" fmla="*/ 983057 h 1383677"/>
              <a:gd name="connsiteX247" fmla="*/ 1237753 w 1436930"/>
              <a:gd name="connsiteY247" fmla="*/ 978225 h 1383677"/>
              <a:gd name="connsiteX248" fmla="*/ 1240218 w 1436930"/>
              <a:gd name="connsiteY248" fmla="*/ 975859 h 1383677"/>
              <a:gd name="connsiteX249" fmla="*/ 1249783 w 1436930"/>
              <a:gd name="connsiteY249" fmla="*/ 975859 h 1383677"/>
              <a:gd name="connsiteX250" fmla="*/ 1266545 w 1436930"/>
              <a:gd name="connsiteY250" fmla="*/ 980592 h 1383677"/>
              <a:gd name="connsiteX251" fmla="*/ 1297802 w 1436930"/>
              <a:gd name="connsiteY251" fmla="*/ 990255 h 1383677"/>
              <a:gd name="connsiteX252" fmla="*/ 1328960 w 1436930"/>
              <a:gd name="connsiteY252" fmla="*/ 994988 h 1383677"/>
              <a:gd name="connsiteX253" fmla="*/ 1345723 w 1436930"/>
              <a:gd name="connsiteY253" fmla="*/ 956632 h 1383677"/>
              <a:gd name="connsiteX254" fmla="*/ 1314564 w 1436930"/>
              <a:gd name="connsiteY254" fmla="*/ 947067 h 1383677"/>
              <a:gd name="connsiteX255" fmla="*/ 1273743 w 1436930"/>
              <a:gd name="connsiteY255" fmla="*/ 932671 h 1383677"/>
              <a:gd name="connsiteX256" fmla="*/ 1256981 w 1436930"/>
              <a:gd name="connsiteY256" fmla="*/ 923008 h 1383677"/>
              <a:gd name="connsiteX257" fmla="*/ 1240218 w 1436930"/>
              <a:gd name="connsiteY257" fmla="*/ 913444 h 1383677"/>
              <a:gd name="connsiteX258" fmla="*/ 1237753 w 1436930"/>
              <a:gd name="connsiteY258" fmla="*/ 911077 h 1383677"/>
              <a:gd name="connsiteX259" fmla="*/ 1237753 w 1436930"/>
              <a:gd name="connsiteY259" fmla="*/ 908612 h 1383677"/>
              <a:gd name="connsiteX260" fmla="*/ 1240218 w 1436930"/>
              <a:gd name="connsiteY260" fmla="*/ 906246 h 1383677"/>
              <a:gd name="connsiteX261" fmla="*/ 1261812 w 1436930"/>
              <a:gd name="connsiteY261" fmla="*/ 903880 h 1383677"/>
              <a:gd name="connsiteX262" fmla="*/ 1283406 w 1436930"/>
              <a:gd name="connsiteY262" fmla="*/ 903880 h 1383677"/>
              <a:gd name="connsiteX263" fmla="*/ 1302535 w 1436930"/>
              <a:gd name="connsiteY263" fmla="*/ 908612 h 1383677"/>
              <a:gd name="connsiteX264" fmla="*/ 1321762 w 1436930"/>
              <a:gd name="connsiteY264" fmla="*/ 913444 h 1383677"/>
              <a:gd name="connsiteX265" fmla="*/ 1340990 w 1436930"/>
              <a:gd name="connsiteY265" fmla="*/ 915810 h 1383677"/>
              <a:gd name="connsiteX266" fmla="*/ 1357752 w 1436930"/>
              <a:gd name="connsiteY266" fmla="*/ 920642 h 1383677"/>
              <a:gd name="connsiteX267" fmla="*/ 1372148 w 1436930"/>
              <a:gd name="connsiteY267" fmla="*/ 875088 h 1383677"/>
              <a:gd name="connsiteX268" fmla="*/ 1343356 w 1436930"/>
              <a:gd name="connsiteY268" fmla="*/ 877454 h 1383677"/>
              <a:gd name="connsiteX269" fmla="*/ 1316931 w 1436930"/>
              <a:gd name="connsiteY269" fmla="*/ 879821 h 1383677"/>
              <a:gd name="connsiteX270" fmla="*/ 1302535 w 1436930"/>
              <a:gd name="connsiteY270" fmla="*/ 877454 h 1383677"/>
              <a:gd name="connsiteX271" fmla="*/ 1288139 w 1436930"/>
              <a:gd name="connsiteY271" fmla="*/ 872623 h 1383677"/>
              <a:gd name="connsiteX272" fmla="*/ 1261812 w 1436930"/>
              <a:gd name="connsiteY272" fmla="*/ 863058 h 1383677"/>
              <a:gd name="connsiteX273" fmla="*/ 1259347 w 1436930"/>
              <a:gd name="connsiteY273" fmla="*/ 860692 h 1383677"/>
              <a:gd name="connsiteX274" fmla="*/ 1259347 w 1436930"/>
              <a:gd name="connsiteY274" fmla="*/ 858227 h 1383677"/>
              <a:gd name="connsiteX275" fmla="*/ 1261812 w 1436930"/>
              <a:gd name="connsiteY275" fmla="*/ 855860 h 1383677"/>
              <a:gd name="connsiteX276" fmla="*/ 1264179 w 1436930"/>
              <a:gd name="connsiteY276" fmla="*/ 855860 h 1383677"/>
              <a:gd name="connsiteX277" fmla="*/ 1280941 w 1436930"/>
              <a:gd name="connsiteY277" fmla="*/ 853494 h 1383677"/>
              <a:gd name="connsiteX278" fmla="*/ 1295337 w 1436930"/>
              <a:gd name="connsiteY278" fmla="*/ 851029 h 1383677"/>
              <a:gd name="connsiteX279" fmla="*/ 1326594 w 1436930"/>
              <a:gd name="connsiteY279" fmla="*/ 843831 h 1383677"/>
              <a:gd name="connsiteX280" fmla="*/ 1352921 w 1436930"/>
              <a:gd name="connsiteY280" fmla="*/ 839098 h 1383677"/>
              <a:gd name="connsiteX281" fmla="*/ 1367317 w 1436930"/>
              <a:gd name="connsiteY281" fmla="*/ 836633 h 1383677"/>
              <a:gd name="connsiteX282" fmla="*/ 1379346 w 1436930"/>
              <a:gd name="connsiteY282" fmla="*/ 836633 h 1383677"/>
              <a:gd name="connsiteX283" fmla="*/ 1388910 w 1436930"/>
              <a:gd name="connsiteY283" fmla="*/ 788712 h 1383677"/>
              <a:gd name="connsiteX284" fmla="*/ 1372148 w 1436930"/>
              <a:gd name="connsiteY284" fmla="*/ 788712 h 1383677"/>
              <a:gd name="connsiteX285" fmla="*/ 1333792 w 1436930"/>
              <a:gd name="connsiteY285" fmla="*/ 791079 h 1383677"/>
              <a:gd name="connsiteX286" fmla="*/ 1297802 w 1436930"/>
              <a:gd name="connsiteY286" fmla="*/ 793445 h 1383677"/>
              <a:gd name="connsiteX287" fmla="*/ 1280941 w 1436930"/>
              <a:gd name="connsiteY287" fmla="*/ 791079 h 1383677"/>
              <a:gd name="connsiteX288" fmla="*/ 1264179 w 1436930"/>
              <a:gd name="connsiteY288" fmla="*/ 786247 h 1383677"/>
              <a:gd name="connsiteX289" fmla="*/ 1261812 w 1436930"/>
              <a:gd name="connsiteY289" fmla="*/ 783881 h 1383677"/>
              <a:gd name="connsiteX290" fmla="*/ 1264179 w 1436930"/>
              <a:gd name="connsiteY290" fmla="*/ 781514 h 1383677"/>
              <a:gd name="connsiteX291" fmla="*/ 1283406 w 1436930"/>
              <a:gd name="connsiteY291" fmla="*/ 774316 h 1383677"/>
              <a:gd name="connsiteX292" fmla="*/ 1302535 w 1436930"/>
              <a:gd name="connsiteY292" fmla="*/ 767118 h 1383677"/>
              <a:gd name="connsiteX293" fmla="*/ 1345723 w 1436930"/>
              <a:gd name="connsiteY293" fmla="*/ 759920 h 1383677"/>
              <a:gd name="connsiteX294" fmla="*/ 1367317 w 1436930"/>
              <a:gd name="connsiteY294" fmla="*/ 755089 h 1383677"/>
              <a:gd name="connsiteX295" fmla="*/ 1391376 w 1436930"/>
              <a:gd name="connsiteY295" fmla="*/ 755089 h 1383677"/>
              <a:gd name="connsiteX296" fmla="*/ 1393742 w 1436930"/>
              <a:gd name="connsiteY296" fmla="*/ 704703 h 1383677"/>
              <a:gd name="connsiteX297" fmla="*/ 1367317 w 1436930"/>
              <a:gd name="connsiteY297" fmla="*/ 711901 h 1383677"/>
              <a:gd name="connsiteX298" fmla="*/ 1343356 w 1436930"/>
              <a:gd name="connsiteY298" fmla="*/ 719099 h 1383677"/>
              <a:gd name="connsiteX299" fmla="*/ 1319396 w 1436930"/>
              <a:gd name="connsiteY299" fmla="*/ 723931 h 1383677"/>
              <a:gd name="connsiteX300" fmla="*/ 1292970 w 1436930"/>
              <a:gd name="connsiteY300" fmla="*/ 721466 h 1383677"/>
              <a:gd name="connsiteX301" fmla="*/ 1290604 w 1436930"/>
              <a:gd name="connsiteY301" fmla="*/ 719099 h 1383677"/>
              <a:gd name="connsiteX302" fmla="*/ 1288139 w 1436930"/>
              <a:gd name="connsiteY302" fmla="*/ 716733 h 1383677"/>
              <a:gd name="connsiteX303" fmla="*/ 1288139 w 1436930"/>
              <a:gd name="connsiteY303" fmla="*/ 714268 h 1383677"/>
              <a:gd name="connsiteX304" fmla="*/ 1290604 w 1436930"/>
              <a:gd name="connsiteY304" fmla="*/ 709535 h 1383677"/>
              <a:gd name="connsiteX305" fmla="*/ 1302535 w 1436930"/>
              <a:gd name="connsiteY305" fmla="*/ 702337 h 1383677"/>
              <a:gd name="connsiteX306" fmla="*/ 1316931 w 1436930"/>
              <a:gd name="connsiteY306" fmla="*/ 695139 h 1383677"/>
              <a:gd name="connsiteX307" fmla="*/ 1343356 w 1436930"/>
              <a:gd name="connsiteY307" fmla="*/ 683109 h 1383677"/>
              <a:gd name="connsiteX308" fmla="*/ 1391376 w 1436930"/>
              <a:gd name="connsiteY308" fmla="*/ 663882 h 1383677"/>
              <a:gd name="connsiteX309" fmla="*/ 1386544 w 1436930"/>
              <a:gd name="connsiteY309" fmla="*/ 625526 h 1383677"/>
              <a:gd name="connsiteX310" fmla="*/ 1369782 w 1436930"/>
              <a:gd name="connsiteY310" fmla="*/ 635090 h 1383677"/>
              <a:gd name="connsiteX311" fmla="*/ 1352921 w 1436930"/>
              <a:gd name="connsiteY311" fmla="*/ 642288 h 1383677"/>
              <a:gd name="connsiteX312" fmla="*/ 1324129 w 1436930"/>
              <a:gd name="connsiteY312" fmla="*/ 649486 h 1383677"/>
              <a:gd name="connsiteX313" fmla="*/ 1309733 w 1436930"/>
              <a:gd name="connsiteY313" fmla="*/ 651951 h 1383677"/>
              <a:gd name="connsiteX314" fmla="*/ 1295337 w 1436930"/>
              <a:gd name="connsiteY314" fmla="*/ 649486 h 1383677"/>
              <a:gd name="connsiteX315" fmla="*/ 1292970 w 1436930"/>
              <a:gd name="connsiteY315" fmla="*/ 647120 h 1383677"/>
              <a:gd name="connsiteX316" fmla="*/ 1292970 w 1436930"/>
              <a:gd name="connsiteY316" fmla="*/ 642288 h 1383677"/>
              <a:gd name="connsiteX317" fmla="*/ 1302535 w 1436930"/>
              <a:gd name="connsiteY317" fmla="*/ 635090 h 1383677"/>
              <a:gd name="connsiteX318" fmla="*/ 1314564 w 1436930"/>
              <a:gd name="connsiteY318" fmla="*/ 625526 h 1383677"/>
              <a:gd name="connsiteX319" fmla="*/ 1340990 w 1436930"/>
              <a:gd name="connsiteY319" fmla="*/ 611130 h 1383677"/>
              <a:gd name="connsiteX320" fmla="*/ 1360119 w 1436930"/>
              <a:gd name="connsiteY320" fmla="*/ 596734 h 1383677"/>
              <a:gd name="connsiteX321" fmla="*/ 1369782 w 1436930"/>
              <a:gd name="connsiteY321" fmla="*/ 591903 h 1383677"/>
              <a:gd name="connsiteX322" fmla="*/ 1379346 w 1436930"/>
              <a:gd name="connsiteY322" fmla="*/ 587170 h 1383677"/>
              <a:gd name="connsiteX323" fmla="*/ 1369782 w 1436930"/>
              <a:gd name="connsiteY323" fmla="*/ 546348 h 1383677"/>
              <a:gd name="connsiteX324" fmla="*/ 1357752 w 1436930"/>
              <a:gd name="connsiteY324" fmla="*/ 560744 h 1383677"/>
              <a:gd name="connsiteX325" fmla="*/ 1343356 w 1436930"/>
              <a:gd name="connsiteY325" fmla="*/ 572774 h 1383677"/>
              <a:gd name="connsiteX326" fmla="*/ 1333792 w 1436930"/>
              <a:gd name="connsiteY326" fmla="*/ 579972 h 1383677"/>
              <a:gd name="connsiteX327" fmla="*/ 1324129 w 1436930"/>
              <a:gd name="connsiteY327" fmla="*/ 587170 h 1383677"/>
              <a:gd name="connsiteX328" fmla="*/ 1312198 w 1436930"/>
              <a:gd name="connsiteY328" fmla="*/ 591903 h 1383677"/>
              <a:gd name="connsiteX329" fmla="*/ 1307366 w 1436930"/>
              <a:gd name="connsiteY329" fmla="*/ 591903 h 1383677"/>
              <a:gd name="connsiteX330" fmla="*/ 1302535 w 1436930"/>
              <a:gd name="connsiteY330" fmla="*/ 589536 h 1383677"/>
              <a:gd name="connsiteX331" fmla="*/ 1297802 w 1436930"/>
              <a:gd name="connsiteY331" fmla="*/ 584803 h 1383677"/>
              <a:gd name="connsiteX332" fmla="*/ 1297802 w 1436930"/>
              <a:gd name="connsiteY332" fmla="*/ 579972 h 1383677"/>
              <a:gd name="connsiteX333" fmla="*/ 1300168 w 1436930"/>
              <a:gd name="connsiteY333" fmla="*/ 575140 h 1383677"/>
              <a:gd name="connsiteX334" fmla="*/ 1302535 w 1436930"/>
              <a:gd name="connsiteY334" fmla="*/ 570407 h 1383677"/>
              <a:gd name="connsiteX335" fmla="*/ 1309733 w 1436930"/>
              <a:gd name="connsiteY335" fmla="*/ 560744 h 1383677"/>
              <a:gd name="connsiteX336" fmla="*/ 1316931 w 1436930"/>
              <a:gd name="connsiteY336" fmla="*/ 553546 h 1383677"/>
              <a:gd name="connsiteX337" fmla="*/ 1338525 w 1436930"/>
              <a:gd name="connsiteY337" fmla="*/ 534418 h 1383677"/>
              <a:gd name="connsiteX338" fmla="*/ 1348188 w 1436930"/>
              <a:gd name="connsiteY338" fmla="*/ 522388 h 1383677"/>
              <a:gd name="connsiteX339" fmla="*/ 1352921 w 1436930"/>
              <a:gd name="connsiteY339" fmla="*/ 520022 h 1383677"/>
              <a:gd name="connsiteX340" fmla="*/ 1360119 w 1436930"/>
              <a:gd name="connsiteY340" fmla="*/ 517557 h 1383677"/>
              <a:gd name="connsiteX341" fmla="*/ 1343356 w 1436930"/>
              <a:gd name="connsiteY341" fmla="*/ 476834 h 1383677"/>
              <a:gd name="connsiteX342" fmla="*/ 1336158 w 1436930"/>
              <a:gd name="connsiteY342" fmla="*/ 484032 h 1383677"/>
              <a:gd name="connsiteX343" fmla="*/ 1321762 w 1436930"/>
              <a:gd name="connsiteY343" fmla="*/ 493596 h 1383677"/>
              <a:gd name="connsiteX344" fmla="*/ 1309733 w 1436930"/>
              <a:gd name="connsiteY344" fmla="*/ 503161 h 1383677"/>
              <a:gd name="connsiteX345" fmla="*/ 1302535 w 1436930"/>
              <a:gd name="connsiteY345" fmla="*/ 507992 h 1383677"/>
              <a:gd name="connsiteX346" fmla="*/ 1297802 w 1436930"/>
              <a:gd name="connsiteY346" fmla="*/ 510359 h 1383677"/>
              <a:gd name="connsiteX347" fmla="*/ 1290604 w 1436930"/>
              <a:gd name="connsiteY347" fmla="*/ 507992 h 1383677"/>
              <a:gd name="connsiteX348" fmla="*/ 1288139 w 1436930"/>
              <a:gd name="connsiteY348" fmla="*/ 503161 h 1383677"/>
              <a:gd name="connsiteX349" fmla="*/ 1285772 w 1436930"/>
              <a:gd name="connsiteY349" fmla="*/ 498428 h 1383677"/>
              <a:gd name="connsiteX350" fmla="*/ 1285772 w 1436930"/>
              <a:gd name="connsiteY350" fmla="*/ 491230 h 1383677"/>
              <a:gd name="connsiteX351" fmla="*/ 1290604 w 1436930"/>
              <a:gd name="connsiteY351" fmla="*/ 481567 h 1383677"/>
              <a:gd name="connsiteX352" fmla="*/ 1297802 w 1436930"/>
              <a:gd name="connsiteY352" fmla="*/ 472002 h 1383677"/>
              <a:gd name="connsiteX353" fmla="*/ 1307366 w 1436930"/>
              <a:gd name="connsiteY353" fmla="*/ 462438 h 1383677"/>
              <a:gd name="connsiteX354" fmla="*/ 1316931 w 1436930"/>
              <a:gd name="connsiteY354" fmla="*/ 455240 h 1383677"/>
              <a:gd name="connsiteX355" fmla="*/ 1324129 w 1436930"/>
              <a:gd name="connsiteY355" fmla="*/ 452775 h 1383677"/>
              <a:gd name="connsiteX356" fmla="*/ 1331327 w 1436930"/>
              <a:gd name="connsiteY356" fmla="*/ 450409 h 1383677"/>
              <a:gd name="connsiteX357" fmla="*/ 1316931 w 1436930"/>
              <a:gd name="connsiteY357" fmla="*/ 423983 h 1383677"/>
              <a:gd name="connsiteX358" fmla="*/ 1307366 w 1436930"/>
              <a:gd name="connsiteY358" fmla="*/ 431181 h 1383677"/>
              <a:gd name="connsiteX359" fmla="*/ 1297802 w 1436930"/>
              <a:gd name="connsiteY359" fmla="*/ 433646 h 1383677"/>
              <a:gd name="connsiteX360" fmla="*/ 1288139 w 1436930"/>
              <a:gd name="connsiteY360" fmla="*/ 436013 h 1383677"/>
              <a:gd name="connsiteX361" fmla="*/ 1283406 w 1436930"/>
              <a:gd name="connsiteY361" fmla="*/ 433646 h 1383677"/>
              <a:gd name="connsiteX362" fmla="*/ 1278574 w 1436930"/>
              <a:gd name="connsiteY362" fmla="*/ 431181 h 1383677"/>
              <a:gd name="connsiteX363" fmla="*/ 1276208 w 1436930"/>
              <a:gd name="connsiteY363" fmla="*/ 421617 h 1383677"/>
              <a:gd name="connsiteX364" fmla="*/ 1276208 w 1436930"/>
              <a:gd name="connsiteY364" fmla="*/ 414419 h 1383677"/>
              <a:gd name="connsiteX365" fmla="*/ 1280941 w 1436930"/>
              <a:gd name="connsiteY365" fmla="*/ 409587 h 1383677"/>
              <a:gd name="connsiteX366" fmla="*/ 1288139 w 1436930"/>
              <a:gd name="connsiteY366" fmla="*/ 402389 h 1383677"/>
              <a:gd name="connsiteX367" fmla="*/ 1297802 w 1436930"/>
              <a:gd name="connsiteY367" fmla="*/ 392825 h 1383677"/>
              <a:gd name="connsiteX368" fmla="*/ 1283406 w 1436930"/>
              <a:gd name="connsiteY368" fmla="*/ 371231 h 1383677"/>
              <a:gd name="connsiteX369" fmla="*/ 1278574 w 1436930"/>
              <a:gd name="connsiteY369" fmla="*/ 376063 h 1383677"/>
              <a:gd name="connsiteX370" fmla="*/ 1269010 w 1436930"/>
              <a:gd name="connsiteY370" fmla="*/ 380796 h 1383677"/>
              <a:gd name="connsiteX371" fmla="*/ 1252149 w 1436930"/>
              <a:gd name="connsiteY371" fmla="*/ 380796 h 1383677"/>
              <a:gd name="connsiteX372" fmla="*/ 1247416 w 1436930"/>
              <a:gd name="connsiteY372" fmla="*/ 378429 h 1383677"/>
              <a:gd name="connsiteX373" fmla="*/ 1244951 w 1436930"/>
              <a:gd name="connsiteY373" fmla="*/ 373598 h 1383677"/>
              <a:gd name="connsiteX374" fmla="*/ 1247416 w 1436930"/>
              <a:gd name="connsiteY374" fmla="*/ 364033 h 1383677"/>
              <a:gd name="connsiteX375" fmla="*/ 1249783 w 1436930"/>
              <a:gd name="connsiteY375" fmla="*/ 356835 h 1383677"/>
              <a:gd name="connsiteX376" fmla="*/ 1261812 w 1436930"/>
              <a:gd name="connsiteY376" fmla="*/ 344806 h 1383677"/>
              <a:gd name="connsiteX377" fmla="*/ 1264179 w 1436930"/>
              <a:gd name="connsiteY377" fmla="*/ 340073 h 1383677"/>
              <a:gd name="connsiteX378" fmla="*/ 1244951 w 1436930"/>
              <a:gd name="connsiteY378" fmla="*/ 316014 h 1383677"/>
              <a:gd name="connsiteX379" fmla="*/ 1235387 w 1436930"/>
              <a:gd name="connsiteY379" fmla="*/ 320846 h 1383677"/>
              <a:gd name="connsiteX380" fmla="*/ 1225822 w 1436930"/>
              <a:gd name="connsiteY380" fmla="*/ 328043 h 1383677"/>
              <a:gd name="connsiteX381" fmla="*/ 1213793 w 1436930"/>
              <a:gd name="connsiteY381" fmla="*/ 328043 h 1383677"/>
              <a:gd name="connsiteX382" fmla="*/ 1211426 w 1436930"/>
              <a:gd name="connsiteY382" fmla="*/ 323212 h 1383677"/>
              <a:gd name="connsiteX383" fmla="*/ 1208961 w 1436930"/>
              <a:gd name="connsiteY383" fmla="*/ 316014 h 1383677"/>
              <a:gd name="connsiteX384" fmla="*/ 1213793 w 1436930"/>
              <a:gd name="connsiteY384" fmla="*/ 308816 h 1383677"/>
              <a:gd name="connsiteX385" fmla="*/ 1218624 w 1436930"/>
              <a:gd name="connsiteY385" fmla="*/ 301618 h 1383677"/>
              <a:gd name="connsiteX386" fmla="*/ 1228189 w 1436930"/>
              <a:gd name="connsiteY386" fmla="*/ 294420 h 1383677"/>
              <a:gd name="connsiteX387" fmla="*/ 1216159 w 1436930"/>
              <a:gd name="connsiteY387" fmla="*/ 280024 h 1383677"/>
              <a:gd name="connsiteX388" fmla="*/ 1208961 w 1436930"/>
              <a:gd name="connsiteY388" fmla="*/ 284856 h 1383677"/>
              <a:gd name="connsiteX389" fmla="*/ 1201763 w 1436930"/>
              <a:gd name="connsiteY389" fmla="*/ 289687 h 1383677"/>
              <a:gd name="connsiteX390" fmla="*/ 1192199 w 1436930"/>
              <a:gd name="connsiteY390" fmla="*/ 289687 h 1383677"/>
              <a:gd name="connsiteX391" fmla="*/ 1187368 w 1436930"/>
              <a:gd name="connsiteY391" fmla="*/ 287222 h 1383677"/>
              <a:gd name="connsiteX392" fmla="*/ 1182635 w 1436930"/>
              <a:gd name="connsiteY392" fmla="*/ 287222 h 1383677"/>
              <a:gd name="connsiteX393" fmla="*/ 1182635 w 1436930"/>
              <a:gd name="connsiteY393" fmla="*/ 282489 h 1383677"/>
              <a:gd name="connsiteX394" fmla="*/ 1185001 w 1436930"/>
              <a:gd name="connsiteY394" fmla="*/ 280024 h 1383677"/>
              <a:gd name="connsiteX395" fmla="*/ 1185001 w 1436930"/>
              <a:gd name="connsiteY395" fmla="*/ 272826 h 1383677"/>
              <a:gd name="connsiteX396" fmla="*/ 1192199 w 1436930"/>
              <a:gd name="connsiteY396" fmla="*/ 265628 h 1383677"/>
              <a:gd name="connsiteX397" fmla="*/ 1197030 w 1436930"/>
              <a:gd name="connsiteY397" fmla="*/ 260895 h 1383677"/>
              <a:gd name="connsiteX398" fmla="*/ 1170605 w 1436930"/>
              <a:gd name="connsiteY398" fmla="*/ 236837 h 1383677"/>
              <a:gd name="connsiteX399" fmla="*/ 1144180 w 1436930"/>
              <a:gd name="connsiteY399" fmla="*/ 215243 h 1383677"/>
              <a:gd name="connsiteX400" fmla="*/ 1117853 w 1436930"/>
              <a:gd name="connsiteY400" fmla="*/ 193649 h 1383677"/>
              <a:gd name="connsiteX401" fmla="*/ 1089061 w 1436930"/>
              <a:gd name="connsiteY401" fmla="*/ 172055 h 1383677"/>
              <a:gd name="connsiteX402" fmla="*/ 1053071 w 1436930"/>
              <a:gd name="connsiteY402" fmla="*/ 150461 h 1383677"/>
              <a:gd name="connsiteX403" fmla="*/ 1014616 w 1436930"/>
              <a:gd name="connsiteY403" fmla="*/ 131332 h 1383677"/>
              <a:gd name="connsiteX404" fmla="*/ 976260 w 1436930"/>
              <a:gd name="connsiteY404" fmla="*/ 112105 h 1383677"/>
              <a:gd name="connsiteX405" fmla="*/ 937904 w 1436930"/>
              <a:gd name="connsiteY405" fmla="*/ 95343 h 1383677"/>
              <a:gd name="connsiteX406" fmla="*/ 897082 w 1436930"/>
              <a:gd name="connsiteY406" fmla="*/ 80947 h 1383677"/>
              <a:gd name="connsiteX407" fmla="*/ 856261 w 1436930"/>
              <a:gd name="connsiteY407" fmla="*/ 71284 h 1383677"/>
              <a:gd name="connsiteX408" fmla="*/ 815538 w 1436930"/>
              <a:gd name="connsiteY408" fmla="*/ 64086 h 1383677"/>
              <a:gd name="connsiteX409" fmla="*/ 772351 w 1436930"/>
              <a:gd name="connsiteY409" fmla="*/ 64086 h 1383677"/>
              <a:gd name="connsiteX410" fmla="*/ 769984 w 1436930"/>
              <a:gd name="connsiteY410" fmla="*/ 66551 h 1383677"/>
              <a:gd name="connsiteX411" fmla="*/ 767519 w 1436930"/>
              <a:gd name="connsiteY411" fmla="*/ 68917 h 1383677"/>
              <a:gd name="connsiteX412" fmla="*/ 762786 w 1436930"/>
              <a:gd name="connsiteY412" fmla="*/ 71284 h 1383677"/>
              <a:gd name="connsiteX413" fmla="*/ 757955 w 1436930"/>
              <a:gd name="connsiteY413" fmla="*/ 68917 h 1383677"/>
              <a:gd name="connsiteX414" fmla="*/ 753123 w 1436930"/>
              <a:gd name="connsiteY414" fmla="*/ 64086 h 1383677"/>
              <a:gd name="connsiteX415" fmla="*/ 419194 w 1436930"/>
              <a:gd name="connsiteY415" fmla="*/ 36745 h 1383677"/>
              <a:gd name="connsiteX416" fmla="*/ 419650 w 1436930"/>
              <a:gd name="connsiteY416" fmla="*/ 37759 h 1383677"/>
              <a:gd name="connsiteX417" fmla="*/ 422017 w 1436930"/>
              <a:gd name="connsiteY417" fmla="*/ 44957 h 1383677"/>
              <a:gd name="connsiteX418" fmla="*/ 419650 w 1436930"/>
              <a:gd name="connsiteY418" fmla="*/ 52155 h 1383677"/>
              <a:gd name="connsiteX419" fmla="*/ 417284 w 1436930"/>
              <a:gd name="connsiteY419" fmla="*/ 56888 h 1383677"/>
              <a:gd name="connsiteX420" fmla="*/ 412452 w 1436930"/>
              <a:gd name="connsiteY420" fmla="*/ 59353 h 1383677"/>
              <a:gd name="connsiteX421" fmla="*/ 405254 w 1436930"/>
              <a:gd name="connsiteY421" fmla="*/ 61719 h 1383677"/>
              <a:gd name="connsiteX422" fmla="*/ 398057 w 1436930"/>
              <a:gd name="connsiteY422" fmla="*/ 61719 h 1383677"/>
              <a:gd name="connsiteX423" fmla="*/ 393225 w 1436930"/>
              <a:gd name="connsiteY423" fmla="*/ 56888 h 1383677"/>
              <a:gd name="connsiteX424" fmla="*/ 388926 w 1436930"/>
              <a:gd name="connsiteY424" fmla="*/ 50350 h 1383677"/>
              <a:gd name="connsiteX425" fmla="*/ 419194 w 1436930"/>
              <a:gd name="connsiteY425" fmla="*/ 36745 h 1383677"/>
              <a:gd name="connsiteX426" fmla="*/ 698005 w 1436930"/>
              <a:gd name="connsiteY426" fmla="*/ 30561 h 1383677"/>
              <a:gd name="connsiteX427" fmla="*/ 719598 w 1436930"/>
              <a:gd name="connsiteY427" fmla="*/ 30561 h 1383677"/>
              <a:gd name="connsiteX428" fmla="*/ 741192 w 1436930"/>
              <a:gd name="connsiteY428" fmla="*/ 35294 h 1383677"/>
              <a:gd name="connsiteX429" fmla="*/ 820370 w 1436930"/>
              <a:gd name="connsiteY429" fmla="*/ 35294 h 1383677"/>
              <a:gd name="connsiteX430" fmla="*/ 844330 w 1436930"/>
              <a:gd name="connsiteY430" fmla="*/ 40125 h 1383677"/>
              <a:gd name="connsiteX431" fmla="*/ 897082 w 1436930"/>
              <a:gd name="connsiteY431" fmla="*/ 49690 h 1383677"/>
              <a:gd name="connsiteX432" fmla="*/ 945102 w 1436930"/>
              <a:gd name="connsiteY432" fmla="*/ 64086 h 1383677"/>
              <a:gd name="connsiteX433" fmla="*/ 1002686 w 1436930"/>
              <a:gd name="connsiteY433" fmla="*/ 85680 h 1383677"/>
              <a:gd name="connsiteX434" fmla="*/ 1060269 w 1436930"/>
              <a:gd name="connsiteY434" fmla="*/ 114471 h 1383677"/>
              <a:gd name="connsiteX435" fmla="*/ 1117853 w 1436930"/>
              <a:gd name="connsiteY435" fmla="*/ 143263 h 1383677"/>
              <a:gd name="connsiteX436" fmla="*/ 1144180 w 1436930"/>
              <a:gd name="connsiteY436" fmla="*/ 160124 h 1383677"/>
              <a:gd name="connsiteX437" fmla="*/ 1168239 w 1436930"/>
              <a:gd name="connsiteY437" fmla="*/ 179253 h 1383677"/>
              <a:gd name="connsiteX438" fmla="*/ 1211426 w 1436930"/>
              <a:gd name="connsiteY438" fmla="*/ 215243 h 1383677"/>
              <a:gd name="connsiteX439" fmla="*/ 1252149 w 1436930"/>
              <a:gd name="connsiteY439" fmla="*/ 253697 h 1383677"/>
              <a:gd name="connsiteX440" fmla="*/ 1290604 w 1436930"/>
              <a:gd name="connsiteY440" fmla="*/ 296885 h 1383677"/>
              <a:gd name="connsiteX441" fmla="*/ 1324129 w 1436930"/>
              <a:gd name="connsiteY441" fmla="*/ 342439 h 1383677"/>
              <a:gd name="connsiteX442" fmla="*/ 1352921 w 1436930"/>
              <a:gd name="connsiteY442" fmla="*/ 392825 h 1383677"/>
              <a:gd name="connsiteX443" fmla="*/ 1379346 w 1436930"/>
              <a:gd name="connsiteY443" fmla="*/ 443211 h 1383677"/>
              <a:gd name="connsiteX444" fmla="*/ 1400940 w 1436930"/>
              <a:gd name="connsiteY444" fmla="*/ 495963 h 1383677"/>
              <a:gd name="connsiteX445" fmla="*/ 1417702 w 1436930"/>
              <a:gd name="connsiteY445" fmla="*/ 548813 h 1383677"/>
              <a:gd name="connsiteX446" fmla="*/ 1427365 w 1436930"/>
              <a:gd name="connsiteY446" fmla="*/ 603932 h 1383677"/>
              <a:gd name="connsiteX447" fmla="*/ 1434563 w 1436930"/>
              <a:gd name="connsiteY447" fmla="*/ 656684 h 1383677"/>
              <a:gd name="connsiteX448" fmla="*/ 1436930 w 1436930"/>
              <a:gd name="connsiteY448" fmla="*/ 711901 h 1383677"/>
              <a:gd name="connsiteX449" fmla="*/ 1434563 w 1436930"/>
              <a:gd name="connsiteY449" fmla="*/ 767118 h 1383677"/>
              <a:gd name="connsiteX450" fmla="*/ 1429732 w 1436930"/>
              <a:gd name="connsiteY450" fmla="*/ 819871 h 1383677"/>
              <a:gd name="connsiteX451" fmla="*/ 1420167 w 1436930"/>
              <a:gd name="connsiteY451" fmla="*/ 872623 h 1383677"/>
              <a:gd name="connsiteX452" fmla="*/ 1405772 w 1436930"/>
              <a:gd name="connsiteY452" fmla="*/ 923008 h 1383677"/>
              <a:gd name="connsiteX453" fmla="*/ 1386544 w 1436930"/>
              <a:gd name="connsiteY453" fmla="*/ 973394 h 1383677"/>
              <a:gd name="connsiteX454" fmla="*/ 1364950 w 1436930"/>
              <a:gd name="connsiteY454" fmla="*/ 1021413 h 1383677"/>
              <a:gd name="connsiteX455" fmla="*/ 1338525 w 1436930"/>
              <a:gd name="connsiteY455" fmla="*/ 1066967 h 1383677"/>
              <a:gd name="connsiteX456" fmla="*/ 1307366 w 1436930"/>
              <a:gd name="connsiteY456" fmla="*/ 1110155 h 1383677"/>
              <a:gd name="connsiteX457" fmla="*/ 1273743 w 1436930"/>
              <a:gd name="connsiteY457" fmla="*/ 1153343 h 1383677"/>
              <a:gd name="connsiteX458" fmla="*/ 1237753 w 1436930"/>
              <a:gd name="connsiteY458" fmla="*/ 1191798 h 1383677"/>
              <a:gd name="connsiteX459" fmla="*/ 1197030 w 1436930"/>
              <a:gd name="connsiteY459" fmla="*/ 1225322 h 1383677"/>
              <a:gd name="connsiteX460" fmla="*/ 1151378 w 1436930"/>
              <a:gd name="connsiteY460" fmla="*/ 1256579 h 1383677"/>
              <a:gd name="connsiteX461" fmla="*/ 1103457 w 1436930"/>
              <a:gd name="connsiteY461" fmla="*/ 1285371 h 1383677"/>
              <a:gd name="connsiteX462" fmla="*/ 1062636 w 1436930"/>
              <a:gd name="connsiteY462" fmla="*/ 1306965 h 1383677"/>
              <a:gd name="connsiteX463" fmla="*/ 1019448 w 1436930"/>
              <a:gd name="connsiteY463" fmla="*/ 1323727 h 1383677"/>
              <a:gd name="connsiteX464" fmla="*/ 976260 w 1436930"/>
              <a:gd name="connsiteY464" fmla="*/ 1340489 h 1383677"/>
              <a:gd name="connsiteX465" fmla="*/ 930706 w 1436930"/>
              <a:gd name="connsiteY465" fmla="*/ 1352519 h 1383677"/>
              <a:gd name="connsiteX466" fmla="*/ 887518 w 1436930"/>
              <a:gd name="connsiteY466" fmla="*/ 1364548 h 1383677"/>
              <a:gd name="connsiteX467" fmla="*/ 841964 w 1436930"/>
              <a:gd name="connsiteY467" fmla="*/ 1371746 h 1383677"/>
              <a:gd name="connsiteX468" fmla="*/ 796311 w 1436930"/>
              <a:gd name="connsiteY468" fmla="*/ 1378944 h 1383677"/>
              <a:gd name="connsiteX469" fmla="*/ 748390 w 1436930"/>
              <a:gd name="connsiteY469" fmla="*/ 1381311 h 1383677"/>
              <a:gd name="connsiteX470" fmla="*/ 702737 w 1436930"/>
              <a:gd name="connsiteY470" fmla="*/ 1383677 h 1383677"/>
              <a:gd name="connsiteX471" fmla="*/ 657183 w 1436930"/>
              <a:gd name="connsiteY471" fmla="*/ 1381311 h 1383677"/>
              <a:gd name="connsiteX472" fmla="*/ 611629 w 1436930"/>
              <a:gd name="connsiteY472" fmla="*/ 1376479 h 1383677"/>
              <a:gd name="connsiteX473" fmla="*/ 565976 w 1436930"/>
              <a:gd name="connsiteY473" fmla="*/ 1369281 h 1383677"/>
              <a:gd name="connsiteX474" fmla="*/ 520422 w 1436930"/>
              <a:gd name="connsiteY474" fmla="*/ 1359717 h 1383677"/>
              <a:gd name="connsiteX475" fmla="*/ 477234 w 1436930"/>
              <a:gd name="connsiteY475" fmla="*/ 1347687 h 1383677"/>
              <a:gd name="connsiteX476" fmla="*/ 431680 w 1436930"/>
              <a:gd name="connsiteY476" fmla="*/ 1330925 h 1383677"/>
              <a:gd name="connsiteX477" fmla="*/ 390859 w 1436930"/>
              <a:gd name="connsiteY477" fmla="*/ 1314163 h 1383677"/>
              <a:gd name="connsiteX478" fmla="*/ 388492 w 1436930"/>
              <a:gd name="connsiteY478" fmla="*/ 1311698 h 1383677"/>
              <a:gd name="connsiteX479" fmla="*/ 381294 w 1436930"/>
              <a:gd name="connsiteY479" fmla="*/ 1311698 h 1383677"/>
              <a:gd name="connsiteX480" fmla="*/ 376463 w 1436930"/>
              <a:gd name="connsiteY480" fmla="*/ 1306965 h 1383677"/>
              <a:gd name="connsiteX481" fmla="*/ 342839 w 1436930"/>
              <a:gd name="connsiteY481" fmla="*/ 1287737 h 1383677"/>
              <a:gd name="connsiteX482" fmla="*/ 309314 w 1436930"/>
              <a:gd name="connsiteY482" fmla="*/ 1266144 h 1383677"/>
              <a:gd name="connsiteX483" fmla="*/ 280523 w 1436930"/>
              <a:gd name="connsiteY483" fmla="*/ 1242183 h 1383677"/>
              <a:gd name="connsiteX484" fmla="*/ 251731 w 1436930"/>
              <a:gd name="connsiteY484" fmla="*/ 1215758 h 1383677"/>
              <a:gd name="connsiteX485" fmla="*/ 225305 w 1436930"/>
              <a:gd name="connsiteY485" fmla="*/ 1186966 h 1383677"/>
              <a:gd name="connsiteX486" fmla="*/ 198880 w 1436930"/>
              <a:gd name="connsiteY486" fmla="*/ 1155808 h 1383677"/>
              <a:gd name="connsiteX487" fmla="*/ 177286 w 1436930"/>
              <a:gd name="connsiteY487" fmla="*/ 1124551 h 1383677"/>
              <a:gd name="connsiteX488" fmla="*/ 155692 w 1436930"/>
              <a:gd name="connsiteY488" fmla="*/ 1088561 h 1383677"/>
              <a:gd name="connsiteX489" fmla="*/ 138930 w 1436930"/>
              <a:gd name="connsiteY489" fmla="*/ 1055036 h 1383677"/>
              <a:gd name="connsiteX490" fmla="*/ 122167 w 1436930"/>
              <a:gd name="connsiteY490" fmla="*/ 1019047 h 1383677"/>
              <a:gd name="connsiteX491" fmla="*/ 107772 w 1436930"/>
              <a:gd name="connsiteY491" fmla="*/ 980592 h 1383677"/>
              <a:gd name="connsiteX492" fmla="*/ 95742 w 1436930"/>
              <a:gd name="connsiteY492" fmla="*/ 942236 h 1383677"/>
              <a:gd name="connsiteX493" fmla="*/ 86178 w 1436930"/>
              <a:gd name="connsiteY493" fmla="*/ 903880 h 1383677"/>
              <a:gd name="connsiteX494" fmla="*/ 78980 w 1436930"/>
              <a:gd name="connsiteY494" fmla="*/ 865425 h 1383677"/>
              <a:gd name="connsiteX495" fmla="*/ 74148 w 1436930"/>
              <a:gd name="connsiteY495" fmla="*/ 827069 h 1383677"/>
              <a:gd name="connsiteX496" fmla="*/ 71782 w 1436930"/>
              <a:gd name="connsiteY496" fmla="*/ 786247 h 1383677"/>
              <a:gd name="connsiteX497" fmla="*/ 71782 w 1436930"/>
              <a:gd name="connsiteY497" fmla="*/ 745525 h 1383677"/>
              <a:gd name="connsiteX498" fmla="*/ 71782 w 1436930"/>
              <a:gd name="connsiteY498" fmla="*/ 704703 h 1383677"/>
              <a:gd name="connsiteX499" fmla="*/ 76515 w 1436930"/>
              <a:gd name="connsiteY499" fmla="*/ 663882 h 1383677"/>
              <a:gd name="connsiteX500" fmla="*/ 81346 w 1436930"/>
              <a:gd name="connsiteY500" fmla="*/ 623159 h 1383677"/>
              <a:gd name="connsiteX501" fmla="*/ 88544 w 1436930"/>
              <a:gd name="connsiteY501" fmla="*/ 582338 h 1383677"/>
              <a:gd name="connsiteX502" fmla="*/ 100574 w 1436930"/>
              <a:gd name="connsiteY502" fmla="*/ 541616 h 1383677"/>
              <a:gd name="connsiteX503" fmla="*/ 112504 w 1436930"/>
              <a:gd name="connsiteY503" fmla="*/ 500794 h 1383677"/>
              <a:gd name="connsiteX504" fmla="*/ 126900 w 1436930"/>
              <a:gd name="connsiteY504" fmla="*/ 459973 h 1383677"/>
              <a:gd name="connsiteX505" fmla="*/ 143761 w 1436930"/>
              <a:gd name="connsiteY505" fmla="*/ 421617 h 1383677"/>
              <a:gd name="connsiteX506" fmla="*/ 160524 w 1436930"/>
              <a:gd name="connsiteY506" fmla="*/ 385627 h 1383677"/>
              <a:gd name="connsiteX507" fmla="*/ 182118 w 1436930"/>
              <a:gd name="connsiteY507" fmla="*/ 349637 h 1383677"/>
              <a:gd name="connsiteX508" fmla="*/ 206078 w 1436930"/>
              <a:gd name="connsiteY508" fmla="*/ 313648 h 1383677"/>
              <a:gd name="connsiteX509" fmla="*/ 230137 w 1436930"/>
              <a:gd name="connsiteY509" fmla="*/ 280024 h 1383677"/>
              <a:gd name="connsiteX510" fmla="*/ 256464 w 1436930"/>
              <a:gd name="connsiteY510" fmla="*/ 248866 h 1383677"/>
              <a:gd name="connsiteX511" fmla="*/ 285256 w 1436930"/>
              <a:gd name="connsiteY511" fmla="*/ 220074 h 1383677"/>
              <a:gd name="connsiteX512" fmla="*/ 316512 w 1436930"/>
              <a:gd name="connsiteY512" fmla="*/ 191282 h 1383677"/>
              <a:gd name="connsiteX513" fmla="*/ 345304 w 1436930"/>
              <a:gd name="connsiteY513" fmla="*/ 169689 h 1383677"/>
              <a:gd name="connsiteX514" fmla="*/ 374096 w 1436930"/>
              <a:gd name="connsiteY514" fmla="*/ 150461 h 1383677"/>
              <a:gd name="connsiteX515" fmla="*/ 405254 w 1436930"/>
              <a:gd name="connsiteY515" fmla="*/ 133699 h 1383677"/>
              <a:gd name="connsiteX516" fmla="*/ 436413 w 1436930"/>
              <a:gd name="connsiteY516" fmla="*/ 116936 h 1383677"/>
              <a:gd name="connsiteX517" fmla="*/ 498828 w 1436930"/>
              <a:gd name="connsiteY517" fmla="*/ 88145 h 1383677"/>
              <a:gd name="connsiteX518" fmla="*/ 565976 w 1436930"/>
              <a:gd name="connsiteY518" fmla="*/ 64086 h 1383677"/>
              <a:gd name="connsiteX519" fmla="*/ 604431 w 1436930"/>
              <a:gd name="connsiteY519" fmla="*/ 49690 h 1383677"/>
              <a:gd name="connsiteX520" fmla="*/ 649985 w 1436930"/>
              <a:gd name="connsiteY520" fmla="*/ 37759 h 1383677"/>
              <a:gd name="connsiteX521" fmla="*/ 673946 w 1436930"/>
              <a:gd name="connsiteY521" fmla="*/ 32927 h 1383677"/>
              <a:gd name="connsiteX522" fmla="*/ 698005 w 1436930"/>
              <a:gd name="connsiteY522" fmla="*/ 30561 h 1383677"/>
              <a:gd name="connsiteX523" fmla="*/ 570220 w 1436930"/>
              <a:gd name="connsiteY523" fmla="*/ 0 h 1383677"/>
              <a:gd name="connsiteX524" fmla="*/ 586862 w 1436930"/>
              <a:gd name="connsiteY524" fmla="*/ 12 h 1383677"/>
              <a:gd name="connsiteX525" fmla="*/ 580372 w 1436930"/>
              <a:gd name="connsiteY525" fmla="*/ 6502 h 1383677"/>
              <a:gd name="connsiteX526" fmla="*/ 573174 w 1436930"/>
              <a:gd name="connsiteY526" fmla="*/ 11334 h 1383677"/>
              <a:gd name="connsiteX527" fmla="*/ 563610 w 1436930"/>
              <a:gd name="connsiteY527" fmla="*/ 11334 h 1383677"/>
              <a:gd name="connsiteX528" fmla="*/ 556412 w 1436930"/>
              <a:gd name="connsiteY528" fmla="*/ 6502 h 1383677"/>
              <a:gd name="connsiteX529" fmla="*/ 549214 w 1436930"/>
              <a:gd name="connsiteY529" fmla="*/ 4136 h 1383677"/>
              <a:gd name="connsiteX530" fmla="*/ 548067 w 1436930"/>
              <a:gd name="connsiteY530" fmla="*/ 2410 h 1383677"/>
              <a:gd name="connsiteX531" fmla="*/ 570220 w 1436930"/>
              <a:gd name="connsiteY531" fmla="*/ 0 h 1383677"/>
              <a:gd name="connsiteX0" fmla="*/ 1187368 w 1436930"/>
              <a:gd name="connsiteY0" fmla="*/ 1297302 h 1383677"/>
              <a:gd name="connsiteX1" fmla="*/ 1201763 w 1436930"/>
              <a:gd name="connsiteY1" fmla="*/ 1287737 h 1383677"/>
              <a:gd name="connsiteX2" fmla="*/ 1202656 w 1436930"/>
              <a:gd name="connsiteY2" fmla="*/ 1288296 h 1383677"/>
              <a:gd name="connsiteX3" fmla="*/ 1187368 w 1436930"/>
              <a:gd name="connsiteY3" fmla="*/ 1300820 h 1383677"/>
              <a:gd name="connsiteX4" fmla="*/ 1187368 w 1436930"/>
              <a:gd name="connsiteY4" fmla="*/ 1297302 h 1383677"/>
              <a:gd name="connsiteX5" fmla="*/ 1942 w 1436930"/>
              <a:gd name="connsiteY5" fmla="*/ 716046 h 1383677"/>
              <a:gd name="connsiteX6" fmla="*/ 4634 w 1436930"/>
              <a:gd name="connsiteY6" fmla="*/ 716733 h 1383677"/>
              <a:gd name="connsiteX7" fmla="*/ 11832 w 1436930"/>
              <a:gd name="connsiteY7" fmla="*/ 721466 h 1383677"/>
              <a:gd name="connsiteX8" fmla="*/ 16564 w 1436930"/>
              <a:gd name="connsiteY8" fmla="*/ 728664 h 1383677"/>
              <a:gd name="connsiteX9" fmla="*/ 16564 w 1436930"/>
              <a:gd name="connsiteY9" fmla="*/ 735862 h 1383677"/>
              <a:gd name="connsiteX10" fmla="*/ 16564 w 1436930"/>
              <a:gd name="connsiteY10" fmla="*/ 745525 h 1383677"/>
              <a:gd name="connsiteX11" fmla="*/ 11832 w 1436930"/>
              <a:gd name="connsiteY11" fmla="*/ 752723 h 1383677"/>
              <a:gd name="connsiteX12" fmla="*/ 4634 w 1436930"/>
              <a:gd name="connsiteY12" fmla="*/ 757455 h 1383677"/>
              <a:gd name="connsiteX13" fmla="*/ 1529 w 1436930"/>
              <a:gd name="connsiteY13" fmla="*/ 758247 h 1383677"/>
              <a:gd name="connsiteX14" fmla="*/ 0 w 1436930"/>
              <a:gd name="connsiteY14" fmla="*/ 741849 h 1383677"/>
              <a:gd name="connsiteX15" fmla="*/ 1942 w 1436930"/>
              <a:gd name="connsiteY15" fmla="*/ 716046 h 1383677"/>
              <a:gd name="connsiteX16" fmla="*/ 278058 w 1436930"/>
              <a:gd name="connsiteY16" fmla="*/ 146379 h 1383677"/>
              <a:gd name="connsiteX17" fmla="*/ 278058 w 1436930"/>
              <a:gd name="connsiteY17" fmla="*/ 150461 h 1383677"/>
              <a:gd name="connsiteX18" fmla="*/ 275691 w 1436930"/>
              <a:gd name="connsiteY18" fmla="*/ 157659 h 1383677"/>
              <a:gd name="connsiteX19" fmla="*/ 270860 w 1436930"/>
              <a:gd name="connsiteY19" fmla="*/ 164857 h 1383677"/>
              <a:gd name="connsiteX20" fmla="*/ 263662 w 1436930"/>
              <a:gd name="connsiteY20" fmla="*/ 169689 h 1383677"/>
              <a:gd name="connsiteX21" fmla="*/ 258183 w 1436930"/>
              <a:gd name="connsiteY21" fmla="*/ 169689 h 1383677"/>
              <a:gd name="connsiteX22" fmla="*/ 278058 w 1436930"/>
              <a:gd name="connsiteY22" fmla="*/ 146379 h 1383677"/>
              <a:gd name="connsiteX23" fmla="*/ 1212715 w 1436930"/>
              <a:gd name="connsiteY23" fmla="*/ 140034 h 1383677"/>
              <a:gd name="connsiteX24" fmla="*/ 1242060 w 1436930"/>
              <a:gd name="connsiteY24" fmla="*/ 162729 h 1383677"/>
              <a:gd name="connsiteX25" fmla="*/ 1243380 w 1436930"/>
              <a:gd name="connsiteY25" fmla="*/ 164112 h 1383677"/>
              <a:gd name="connsiteX26" fmla="*/ 1235387 w 1436930"/>
              <a:gd name="connsiteY26" fmla="*/ 167322 h 1383677"/>
              <a:gd name="connsiteX27" fmla="*/ 1225822 w 1436930"/>
              <a:gd name="connsiteY27" fmla="*/ 167322 h 1383677"/>
              <a:gd name="connsiteX28" fmla="*/ 1216159 w 1436930"/>
              <a:gd name="connsiteY28" fmla="*/ 162491 h 1383677"/>
              <a:gd name="connsiteX29" fmla="*/ 1211426 w 1436930"/>
              <a:gd name="connsiteY29" fmla="*/ 155293 h 1383677"/>
              <a:gd name="connsiteX30" fmla="*/ 1208961 w 1436930"/>
              <a:gd name="connsiteY30" fmla="*/ 150461 h 1383677"/>
              <a:gd name="connsiteX31" fmla="*/ 1211426 w 1436930"/>
              <a:gd name="connsiteY31" fmla="*/ 143263 h 1383677"/>
              <a:gd name="connsiteX32" fmla="*/ 1212715 w 1436930"/>
              <a:gd name="connsiteY32" fmla="*/ 140034 h 1383677"/>
              <a:gd name="connsiteX33" fmla="*/ 753123 w 1436930"/>
              <a:gd name="connsiteY33" fmla="*/ 64086 h 1383677"/>
              <a:gd name="connsiteX34" fmla="*/ 717133 w 1436930"/>
              <a:gd name="connsiteY34" fmla="*/ 68917 h 1383677"/>
              <a:gd name="connsiteX35" fmla="*/ 681144 w 1436930"/>
              <a:gd name="connsiteY35" fmla="*/ 78482 h 1383677"/>
              <a:gd name="connsiteX36" fmla="*/ 673946 w 1436930"/>
              <a:gd name="connsiteY36" fmla="*/ 78482 h 1383677"/>
              <a:gd name="connsiteX37" fmla="*/ 669213 w 1436930"/>
              <a:gd name="connsiteY37" fmla="*/ 76115 h 1383677"/>
              <a:gd name="connsiteX38" fmla="*/ 666748 w 1436930"/>
              <a:gd name="connsiteY38" fmla="*/ 71284 h 1383677"/>
              <a:gd name="connsiteX39" fmla="*/ 664381 w 1436930"/>
              <a:gd name="connsiteY39" fmla="*/ 66551 h 1383677"/>
              <a:gd name="connsiteX40" fmla="*/ 637956 w 1436930"/>
              <a:gd name="connsiteY40" fmla="*/ 73749 h 1383677"/>
              <a:gd name="connsiteX41" fmla="*/ 580372 w 1436930"/>
              <a:gd name="connsiteY41" fmla="*/ 90511 h 1383677"/>
              <a:gd name="connsiteX42" fmla="*/ 525253 w 1436930"/>
              <a:gd name="connsiteY42" fmla="*/ 114471 h 1383677"/>
              <a:gd name="connsiteX43" fmla="*/ 458007 w 1436930"/>
              <a:gd name="connsiteY43" fmla="*/ 143263 h 1383677"/>
              <a:gd name="connsiteX44" fmla="*/ 426848 w 1436930"/>
              <a:gd name="connsiteY44" fmla="*/ 157659 h 1383677"/>
              <a:gd name="connsiteX45" fmla="*/ 398057 w 1436930"/>
              <a:gd name="connsiteY45" fmla="*/ 176886 h 1383677"/>
              <a:gd name="connsiteX46" fmla="*/ 369265 w 1436930"/>
              <a:gd name="connsiteY46" fmla="*/ 193649 h 1383677"/>
              <a:gd name="connsiteX47" fmla="*/ 340473 w 1436930"/>
              <a:gd name="connsiteY47" fmla="*/ 215243 h 1383677"/>
              <a:gd name="connsiteX48" fmla="*/ 314047 w 1436930"/>
              <a:gd name="connsiteY48" fmla="*/ 239302 h 1383677"/>
              <a:gd name="connsiteX49" fmla="*/ 290087 w 1436930"/>
              <a:gd name="connsiteY49" fmla="*/ 265628 h 1383677"/>
              <a:gd name="connsiteX50" fmla="*/ 266127 w 1436930"/>
              <a:gd name="connsiteY50" fmla="*/ 294420 h 1383677"/>
              <a:gd name="connsiteX51" fmla="*/ 242068 w 1436930"/>
              <a:gd name="connsiteY51" fmla="*/ 325677 h 1383677"/>
              <a:gd name="connsiteX52" fmla="*/ 220474 w 1436930"/>
              <a:gd name="connsiteY52" fmla="*/ 356835 h 1383677"/>
              <a:gd name="connsiteX53" fmla="*/ 201345 w 1436930"/>
              <a:gd name="connsiteY53" fmla="*/ 390459 h 1383677"/>
              <a:gd name="connsiteX54" fmla="*/ 184484 w 1436930"/>
              <a:gd name="connsiteY54" fmla="*/ 423983 h 1383677"/>
              <a:gd name="connsiteX55" fmla="*/ 167722 w 1436930"/>
              <a:gd name="connsiteY55" fmla="*/ 457607 h 1383677"/>
              <a:gd name="connsiteX56" fmla="*/ 153326 w 1436930"/>
              <a:gd name="connsiteY56" fmla="*/ 491230 h 1383677"/>
              <a:gd name="connsiteX57" fmla="*/ 141296 w 1436930"/>
              <a:gd name="connsiteY57" fmla="*/ 527220 h 1383677"/>
              <a:gd name="connsiteX58" fmla="*/ 131732 w 1436930"/>
              <a:gd name="connsiteY58" fmla="*/ 565576 h 1383677"/>
              <a:gd name="connsiteX59" fmla="*/ 122167 w 1436930"/>
              <a:gd name="connsiteY59" fmla="*/ 601566 h 1383677"/>
              <a:gd name="connsiteX60" fmla="*/ 117336 w 1436930"/>
              <a:gd name="connsiteY60" fmla="*/ 637555 h 1383677"/>
              <a:gd name="connsiteX61" fmla="*/ 112504 w 1436930"/>
              <a:gd name="connsiteY61" fmla="*/ 675912 h 1383677"/>
              <a:gd name="connsiteX62" fmla="*/ 110138 w 1436930"/>
              <a:gd name="connsiteY62" fmla="*/ 714268 h 1383677"/>
              <a:gd name="connsiteX63" fmla="*/ 107772 w 1436930"/>
              <a:gd name="connsiteY63" fmla="*/ 752723 h 1383677"/>
              <a:gd name="connsiteX64" fmla="*/ 110138 w 1436930"/>
              <a:gd name="connsiteY64" fmla="*/ 788712 h 1383677"/>
              <a:gd name="connsiteX65" fmla="*/ 114970 w 1436930"/>
              <a:gd name="connsiteY65" fmla="*/ 827069 h 1383677"/>
              <a:gd name="connsiteX66" fmla="*/ 119702 w 1436930"/>
              <a:gd name="connsiteY66" fmla="*/ 872623 h 1383677"/>
              <a:gd name="connsiteX67" fmla="*/ 131732 w 1436930"/>
              <a:gd name="connsiteY67" fmla="*/ 915810 h 1383677"/>
              <a:gd name="connsiteX68" fmla="*/ 143761 w 1436930"/>
              <a:gd name="connsiteY68" fmla="*/ 958998 h 1383677"/>
              <a:gd name="connsiteX69" fmla="*/ 158157 w 1436930"/>
              <a:gd name="connsiteY69" fmla="*/ 1002186 h 1383677"/>
              <a:gd name="connsiteX70" fmla="*/ 177286 w 1436930"/>
              <a:gd name="connsiteY70" fmla="*/ 1043007 h 1383677"/>
              <a:gd name="connsiteX71" fmla="*/ 198880 w 1436930"/>
              <a:gd name="connsiteY71" fmla="*/ 1081363 h 1383677"/>
              <a:gd name="connsiteX72" fmla="*/ 222939 w 1436930"/>
              <a:gd name="connsiteY72" fmla="*/ 1119818 h 1383677"/>
              <a:gd name="connsiteX73" fmla="*/ 251731 w 1436930"/>
              <a:gd name="connsiteY73" fmla="*/ 1155808 h 1383677"/>
              <a:gd name="connsiteX74" fmla="*/ 278058 w 1436930"/>
              <a:gd name="connsiteY74" fmla="*/ 1186966 h 1383677"/>
              <a:gd name="connsiteX75" fmla="*/ 309314 w 1436930"/>
              <a:gd name="connsiteY75" fmla="*/ 1213391 h 1383677"/>
              <a:gd name="connsiteX76" fmla="*/ 342839 w 1436930"/>
              <a:gd name="connsiteY76" fmla="*/ 1237352 h 1383677"/>
              <a:gd name="connsiteX77" fmla="*/ 376463 w 1436930"/>
              <a:gd name="connsiteY77" fmla="*/ 1258946 h 1383677"/>
              <a:gd name="connsiteX78" fmla="*/ 378829 w 1436930"/>
              <a:gd name="connsiteY78" fmla="*/ 1251748 h 1383677"/>
              <a:gd name="connsiteX79" fmla="*/ 383661 w 1436930"/>
              <a:gd name="connsiteY79" fmla="*/ 1244550 h 1383677"/>
              <a:gd name="connsiteX80" fmla="*/ 386027 w 1436930"/>
              <a:gd name="connsiteY80" fmla="*/ 1244550 h 1383677"/>
              <a:gd name="connsiteX81" fmla="*/ 395690 w 1436930"/>
              <a:gd name="connsiteY81" fmla="*/ 1254114 h 1383677"/>
              <a:gd name="connsiteX82" fmla="*/ 402888 w 1436930"/>
              <a:gd name="connsiteY82" fmla="*/ 1268510 h 1383677"/>
              <a:gd name="connsiteX83" fmla="*/ 402888 w 1436930"/>
              <a:gd name="connsiteY83" fmla="*/ 1273341 h 1383677"/>
              <a:gd name="connsiteX84" fmla="*/ 450809 w 1436930"/>
              <a:gd name="connsiteY84" fmla="*/ 1294935 h 1383677"/>
              <a:gd name="connsiteX85" fmla="*/ 448442 w 1436930"/>
              <a:gd name="connsiteY85" fmla="*/ 1282906 h 1383677"/>
              <a:gd name="connsiteX86" fmla="*/ 448442 w 1436930"/>
              <a:gd name="connsiteY86" fmla="*/ 1268510 h 1383677"/>
              <a:gd name="connsiteX87" fmla="*/ 450809 w 1436930"/>
              <a:gd name="connsiteY87" fmla="*/ 1256579 h 1383677"/>
              <a:gd name="connsiteX88" fmla="*/ 453274 w 1436930"/>
              <a:gd name="connsiteY88" fmla="*/ 1244550 h 1383677"/>
              <a:gd name="connsiteX89" fmla="*/ 455640 w 1436930"/>
              <a:gd name="connsiteY89" fmla="*/ 1244550 h 1383677"/>
              <a:gd name="connsiteX90" fmla="*/ 458007 w 1436930"/>
              <a:gd name="connsiteY90" fmla="*/ 1258946 h 1383677"/>
              <a:gd name="connsiteX91" fmla="*/ 462838 w 1436930"/>
              <a:gd name="connsiteY91" fmla="*/ 1270975 h 1383677"/>
              <a:gd name="connsiteX92" fmla="*/ 470036 w 1436930"/>
              <a:gd name="connsiteY92" fmla="*/ 1285371 h 1383677"/>
              <a:gd name="connsiteX93" fmla="*/ 474868 w 1436930"/>
              <a:gd name="connsiteY93" fmla="*/ 1297302 h 1383677"/>
              <a:gd name="connsiteX94" fmla="*/ 479601 w 1436930"/>
              <a:gd name="connsiteY94" fmla="*/ 1304500 h 1383677"/>
              <a:gd name="connsiteX95" fmla="*/ 520422 w 1436930"/>
              <a:gd name="connsiteY95" fmla="*/ 1316529 h 1383677"/>
              <a:gd name="connsiteX96" fmla="*/ 513224 w 1436930"/>
              <a:gd name="connsiteY96" fmla="*/ 1294935 h 1383677"/>
              <a:gd name="connsiteX97" fmla="*/ 510858 w 1436930"/>
              <a:gd name="connsiteY97" fmla="*/ 1282906 h 1383677"/>
              <a:gd name="connsiteX98" fmla="*/ 508392 w 1436930"/>
              <a:gd name="connsiteY98" fmla="*/ 1268510 h 1383677"/>
              <a:gd name="connsiteX99" fmla="*/ 508392 w 1436930"/>
              <a:gd name="connsiteY99" fmla="*/ 1254114 h 1383677"/>
              <a:gd name="connsiteX100" fmla="*/ 510858 w 1436930"/>
              <a:gd name="connsiteY100" fmla="*/ 1249381 h 1383677"/>
              <a:gd name="connsiteX101" fmla="*/ 513224 w 1436930"/>
              <a:gd name="connsiteY101" fmla="*/ 1244550 h 1383677"/>
              <a:gd name="connsiteX102" fmla="*/ 518055 w 1436930"/>
              <a:gd name="connsiteY102" fmla="*/ 1244550 h 1383677"/>
              <a:gd name="connsiteX103" fmla="*/ 522788 w 1436930"/>
              <a:gd name="connsiteY103" fmla="*/ 1246916 h 1383677"/>
              <a:gd name="connsiteX104" fmla="*/ 529986 w 1436930"/>
              <a:gd name="connsiteY104" fmla="*/ 1254114 h 1383677"/>
              <a:gd name="connsiteX105" fmla="*/ 537184 w 1436930"/>
              <a:gd name="connsiteY105" fmla="*/ 1273341 h 1383677"/>
              <a:gd name="connsiteX106" fmla="*/ 544382 w 1436930"/>
              <a:gd name="connsiteY106" fmla="*/ 1299767 h 1383677"/>
              <a:gd name="connsiteX107" fmla="*/ 551580 w 1436930"/>
              <a:gd name="connsiteY107" fmla="*/ 1311698 h 1383677"/>
              <a:gd name="connsiteX108" fmla="*/ 561243 w 1436930"/>
              <a:gd name="connsiteY108" fmla="*/ 1321361 h 1383677"/>
              <a:gd name="connsiteX109" fmla="*/ 563610 w 1436930"/>
              <a:gd name="connsiteY109" fmla="*/ 1326094 h 1383677"/>
              <a:gd name="connsiteX110" fmla="*/ 570808 w 1436930"/>
              <a:gd name="connsiteY110" fmla="*/ 1326094 h 1383677"/>
              <a:gd name="connsiteX111" fmla="*/ 626025 w 1436930"/>
              <a:gd name="connsiteY111" fmla="*/ 1333292 h 1383677"/>
              <a:gd name="connsiteX112" fmla="*/ 606798 w 1436930"/>
              <a:gd name="connsiteY112" fmla="*/ 1299767 h 1383677"/>
              <a:gd name="connsiteX113" fmla="*/ 601966 w 1436930"/>
              <a:gd name="connsiteY113" fmla="*/ 1287737 h 1383677"/>
              <a:gd name="connsiteX114" fmla="*/ 599600 w 1436930"/>
              <a:gd name="connsiteY114" fmla="*/ 1275708 h 1383677"/>
              <a:gd name="connsiteX115" fmla="*/ 597233 w 1436930"/>
              <a:gd name="connsiteY115" fmla="*/ 1263777 h 1383677"/>
              <a:gd name="connsiteX116" fmla="*/ 597233 w 1436930"/>
              <a:gd name="connsiteY116" fmla="*/ 1251748 h 1383677"/>
              <a:gd name="connsiteX117" fmla="*/ 599600 w 1436930"/>
              <a:gd name="connsiteY117" fmla="*/ 1249381 h 1383677"/>
              <a:gd name="connsiteX118" fmla="*/ 604431 w 1436930"/>
              <a:gd name="connsiteY118" fmla="*/ 1249381 h 1383677"/>
              <a:gd name="connsiteX119" fmla="*/ 613995 w 1436930"/>
              <a:gd name="connsiteY119" fmla="*/ 1258946 h 1383677"/>
              <a:gd name="connsiteX120" fmla="*/ 623560 w 1436930"/>
              <a:gd name="connsiteY120" fmla="*/ 1270975 h 1383677"/>
              <a:gd name="connsiteX121" fmla="*/ 640421 w 1436930"/>
              <a:gd name="connsiteY121" fmla="*/ 1294935 h 1383677"/>
              <a:gd name="connsiteX122" fmla="*/ 657183 w 1436930"/>
              <a:gd name="connsiteY122" fmla="*/ 1314163 h 1383677"/>
              <a:gd name="connsiteX123" fmla="*/ 662015 w 1436930"/>
              <a:gd name="connsiteY123" fmla="*/ 1323727 h 1383677"/>
              <a:gd name="connsiteX124" fmla="*/ 669213 w 1436930"/>
              <a:gd name="connsiteY124" fmla="*/ 1335757 h 1383677"/>
              <a:gd name="connsiteX125" fmla="*/ 731529 w 1436930"/>
              <a:gd name="connsiteY125" fmla="*/ 1335757 h 1383677"/>
              <a:gd name="connsiteX126" fmla="*/ 712400 w 1436930"/>
              <a:gd name="connsiteY126" fmla="*/ 1318896 h 1383677"/>
              <a:gd name="connsiteX127" fmla="*/ 698005 w 1436930"/>
              <a:gd name="connsiteY127" fmla="*/ 1297302 h 1383677"/>
              <a:gd name="connsiteX128" fmla="*/ 690807 w 1436930"/>
              <a:gd name="connsiteY128" fmla="*/ 1287737 h 1383677"/>
              <a:gd name="connsiteX129" fmla="*/ 685975 w 1436930"/>
              <a:gd name="connsiteY129" fmla="*/ 1275708 h 1383677"/>
              <a:gd name="connsiteX130" fmla="*/ 681144 w 1436930"/>
              <a:gd name="connsiteY130" fmla="*/ 1263777 h 1383677"/>
              <a:gd name="connsiteX131" fmla="*/ 678777 w 1436930"/>
              <a:gd name="connsiteY131" fmla="*/ 1251748 h 1383677"/>
              <a:gd name="connsiteX132" fmla="*/ 681144 w 1436930"/>
              <a:gd name="connsiteY132" fmla="*/ 1249381 h 1383677"/>
              <a:gd name="connsiteX133" fmla="*/ 683609 w 1436930"/>
              <a:gd name="connsiteY133" fmla="*/ 1249381 h 1383677"/>
              <a:gd name="connsiteX134" fmla="*/ 705202 w 1436930"/>
              <a:gd name="connsiteY134" fmla="*/ 1266144 h 1383677"/>
              <a:gd name="connsiteX135" fmla="*/ 726796 w 1436930"/>
              <a:gd name="connsiteY135" fmla="*/ 1282906 h 1383677"/>
              <a:gd name="connsiteX136" fmla="*/ 745925 w 1436930"/>
              <a:gd name="connsiteY136" fmla="*/ 1302133 h 1383677"/>
              <a:gd name="connsiteX137" fmla="*/ 762786 w 1436930"/>
              <a:gd name="connsiteY137" fmla="*/ 1321361 h 1383677"/>
              <a:gd name="connsiteX138" fmla="*/ 767519 w 1436930"/>
              <a:gd name="connsiteY138" fmla="*/ 1328559 h 1383677"/>
              <a:gd name="connsiteX139" fmla="*/ 767519 w 1436930"/>
              <a:gd name="connsiteY139" fmla="*/ 1335757 h 1383677"/>
              <a:gd name="connsiteX140" fmla="*/ 805974 w 1436930"/>
              <a:gd name="connsiteY140" fmla="*/ 1330925 h 1383677"/>
              <a:gd name="connsiteX141" fmla="*/ 841964 w 1436930"/>
              <a:gd name="connsiteY141" fmla="*/ 1326094 h 1383677"/>
              <a:gd name="connsiteX142" fmla="*/ 805974 w 1436930"/>
              <a:gd name="connsiteY142" fmla="*/ 1287737 h 1383677"/>
              <a:gd name="connsiteX143" fmla="*/ 784380 w 1436930"/>
              <a:gd name="connsiteY143" fmla="*/ 1266144 h 1383677"/>
              <a:gd name="connsiteX144" fmla="*/ 777182 w 1436930"/>
              <a:gd name="connsiteY144" fmla="*/ 1254114 h 1383677"/>
              <a:gd name="connsiteX145" fmla="*/ 772351 w 1436930"/>
              <a:gd name="connsiteY145" fmla="*/ 1239718 h 1383677"/>
              <a:gd name="connsiteX146" fmla="*/ 772351 w 1436930"/>
              <a:gd name="connsiteY146" fmla="*/ 1237352 h 1383677"/>
              <a:gd name="connsiteX147" fmla="*/ 781915 w 1436930"/>
              <a:gd name="connsiteY147" fmla="*/ 1237352 h 1383677"/>
              <a:gd name="connsiteX148" fmla="*/ 789113 w 1436930"/>
              <a:gd name="connsiteY148" fmla="*/ 1239718 h 1383677"/>
              <a:gd name="connsiteX149" fmla="*/ 803509 w 1436930"/>
              <a:gd name="connsiteY149" fmla="*/ 1246916 h 1383677"/>
              <a:gd name="connsiteX150" fmla="*/ 815538 w 1436930"/>
              <a:gd name="connsiteY150" fmla="*/ 1256579 h 1383677"/>
              <a:gd name="connsiteX151" fmla="*/ 827568 w 1436930"/>
              <a:gd name="connsiteY151" fmla="*/ 1266144 h 1383677"/>
              <a:gd name="connsiteX152" fmla="*/ 853895 w 1436930"/>
              <a:gd name="connsiteY152" fmla="*/ 1292569 h 1383677"/>
              <a:gd name="connsiteX153" fmla="*/ 877855 w 1436930"/>
              <a:gd name="connsiteY153" fmla="*/ 1318896 h 1383677"/>
              <a:gd name="connsiteX154" fmla="*/ 880320 w 1436930"/>
              <a:gd name="connsiteY154" fmla="*/ 1318896 h 1383677"/>
              <a:gd name="connsiteX155" fmla="*/ 928241 w 1436930"/>
              <a:gd name="connsiteY155" fmla="*/ 1309331 h 1383677"/>
              <a:gd name="connsiteX156" fmla="*/ 906647 w 1436930"/>
              <a:gd name="connsiteY156" fmla="*/ 1292569 h 1383677"/>
              <a:gd name="connsiteX157" fmla="*/ 887518 w 1436930"/>
              <a:gd name="connsiteY157" fmla="*/ 1273341 h 1383677"/>
              <a:gd name="connsiteX158" fmla="*/ 877855 w 1436930"/>
              <a:gd name="connsiteY158" fmla="*/ 1261312 h 1383677"/>
              <a:gd name="connsiteX159" fmla="*/ 868291 w 1436930"/>
              <a:gd name="connsiteY159" fmla="*/ 1246916 h 1383677"/>
              <a:gd name="connsiteX160" fmla="*/ 861093 w 1436930"/>
              <a:gd name="connsiteY160" fmla="*/ 1232520 h 1383677"/>
              <a:gd name="connsiteX161" fmla="*/ 858726 w 1436930"/>
              <a:gd name="connsiteY161" fmla="*/ 1225322 h 1383677"/>
              <a:gd name="connsiteX162" fmla="*/ 858726 w 1436930"/>
              <a:gd name="connsiteY162" fmla="*/ 1218124 h 1383677"/>
              <a:gd name="connsiteX163" fmla="*/ 861093 w 1436930"/>
              <a:gd name="connsiteY163" fmla="*/ 1215758 h 1383677"/>
              <a:gd name="connsiteX164" fmla="*/ 863459 w 1436930"/>
              <a:gd name="connsiteY164" fmla="*/ 1215758 h 1383677"/>
              <a:gd name="connsiteX165" fmla="*/ 880320 w 1436930"/>
              <a:gd name="connsiteY165" fmla="*/ 1225322 h 1383677"/>
              <a:gd name="connsiteX166" fmla="*/ 894716 w 1436930"/>
              <a:gd name="connsiteY166" fmla="*/ 1237352 h 1383677"/>
              <a:gd name="connsiteX167" fmla="*/ 921043 w 1436930"/>
              <a:gd name="connsiteY167" fmla="*/ 1261312 h 1383677"/>
              <a:gd name="connsiteX168" fmla="*/ 966696 w 1436930"/>
              <a:gd name="connsiteY168" fmla="*/ 1297302 h 1383677"/>
              <a:gd name="connsiteX169" fmla="*/ 1026646 w 1436930"/>
              <a:gd name="connsiteY169" fmla="*/ 1275708 h 1383677"/>
              <a:gd name="connsiteX170" fmla="*/ 1002686 w 1436930"/>
              <a:gd name="connsiteY170" fmla="*/ 1258946 h 1383677"/>
              <a:gd name="connsiteX171" fmla="*/ 985824 w 1436930"/>
              <a:gd name="connsiteY171" fmla="*/ 1242183 h 1383677"/>
              <a:gd name="connsiteX172" fmla="*/ 969062 w 1436930"/>
              <a:gd name="connsiteY172" fmla="*/ 1222956 h 1383677"/>
              <a:gd name="connsiteX173" fmla="*/ 954666 w 1436930"/>
              <a:gd name="connsiteY173" fmla="*/ 1203728 h 1383677"/>
              <a:gd name="connsiteX174" fmla="*/ 945102 w 1436930"/>
              <a:gd name="connsiteY174" fmla="*/ 1182135 h 1383677"/>
              <a:gd name="connsiteX175" fmla="*/ 947468 w 1436930"/>
              <a:gd name="connsiteY175" fmla="*/ 1177402 h 1383677"/>
              <a:gd name="connsiteX176" fmla="*/ 952300 w 1436930"/>
              <a:gd name="connsiteY176" fmla="*/ 1174937 h 1383677"/>
              <a:gd name="connsiteX177" fmla="*/ 969062 w 1436930"/>
              <a:gd name="connsiteY177" fmla="*/ 1184600 h 1383677"/>
              <a:gd name="connsiteX178" fmla="*/ 983458 w 1436930"/>
              <a:gd name="connsiteY178" fmla="*/ 1196530 h 1383677"/>
              <a:gd name="connsiteX179" fmla="*/ 1012250 w 1436930"/>
              <a:gd name="connsiteY179" fmla="*/ 1220589 h 1383677"/>
              <a:gd name="connsiteX180" fmla="*/ 1031477 w 1436930"/>
              <a:gd name="connsiteY180" fmla="*/ 1237352 h 1383677"/>
              <a:gd name="connsiteX181" fmla="*/ 1041042 w 1436930"/>
              <a:gd name="connsiteY181" fmla="*/ 1244550 h 1383677"/>
              <a:gd name="connsiteX182" fmla="*/ 1050606 w 1436930"/>
              <a:gd name="connsiteY182" fmla="*/ 1249381 h 1383677"/>
              <a:gd name="connsiteX183" fmla="*/ 1069834 w 1436930"/>
              <a:gd name="connsiteY183" fmla="*/ 1256579 h 1383677"/>
              <a:gd name="connsiteX184" fmla="*/ 1105823 w 1436930"/>
              <a:gd name="connsiteY184" fmla="*/ 1237352 h 1383677"/>
              <a:gd name="connsiteX185" fmla="*/ 1093794 w 1436930"/>
              <a:gd name="connsiteY185" fmla="*/ 1230154 h 1383677"/>
              <a:gd name="connsiteX186" fmla="*/ 1084230 w 1436930"/>
              <a:gd name="connsiteY186" fmla="*/ 1220589 h 1383677"/>
              <a:gd name="connsiteX187" fmla="*/ 1055438 w 1436930"/>
              <a:gd name="connsiteY187" fmla="*/ 1191798 h 1383677"/>
              <a:gd name="connsiteX188" fmla="*/ 1041042 w 1436930"/>
              <a:gd name="connsiteY188" fmla="*/ 1177402 h 1383677"/>
              <a:gd name="connsiteX189" fmla="*/ 1031477 w 1436930"/>
              <a:gd name="connsiteY189" fmla="*/ 1160541 h 1383677"/>
              <a:gd name="connsiteX190" fmla="*/ 1031477 w 1436930"/>
              <a:gd name="connsiteY190" fmla="*/ 1155808 h 1383677"/>
              <a:gd name="connsiteX191" fmla="*/ 1033844 w 1436930"/>
              <a:gd name="connsiteY191" fmla="*/ 1153343 h 1383677"/>
              <a:gd name="connsiteX192" fmla="*/ 1053071 w 1436930"/>
              <a:gd name="connsiteY192" fmla="*/ 1153343 h 1383677"/>
              <a:gd name="connsiteX193" fmla="*/ 1060269 w 1436930"/>
              <a:gd name="connsiteY193" fmla="*/ 1158174 h 1383677"/>
              <a:gd name="connsiteX194" fmla="*/ 1069834 w 1436930"/>
              <a:gd name="connsiteY194" fmla="*/ 1163006 h 1383677"/>
              <a:gd name="connsiteX195" fmla="*/ 1086596 w 1436930"/>
              <a:gd name="connsiteY195" fmla="*/ 1174937 h 1383677"/>
              <a:gd name="connsiteX196" fmla="*/ 1100992 w 1436930"/>
              <a:gd name="connsiteY196" fmla="*/ 1186966 h 1383677"/>
              <a:gd name="connsiteX197" fmla="*/ 1117853 w 1436930"/>
              <a:gd name="connsiteY197" fmla="*/ 1201362 h 1383677"/>
              <a:gd name="connsiteX198" fmla="*/ 1127417 w 1436930"/>
              <a:gd name="connsiteY198" fmla="*/ 1208560 h 1383677"/>
              <a:gd name="connsiteX199" fmla="*/ 1139447 w 1436930"/>
              <a:gd name="connsiteY199" fmla="*/ 1210926 h 1383677"/>
              <a:gd name="connsiteX200" fmla="*/ 1146645 w 1436930"/>
              <a:gd name="connsiteY200" fmla="*/ 1210926 h 1383677"/>
              <a:gd name="connsiteX201" fmla="*/ 1175437 w 1436930"/>
              <a:gd name="connsiteY201" fmla="*/ 1189332 h 1383677"/>
              <a:gd name="connsiteX202" fmla="*/ 1201763 w 1436930"/>
              <a:gd name="connsiteY202" fmla="*/ 1167739 h 1383677"/>
              <a:gd name="connsiteX203" fmla="*/ 1189832 w 1436930"/>
              <a:gd name="connsiteY203" fmla="*/ 1165372 h 1383677"/>
              <a:gd name="connsiteX204" fmla="*/ 1177803 w 1436930"/>
              <a:gd name="connsiteY204" fmla="*/ 1160541 h 1383677"/>
              <a:gd name="connsiteX205" fmla="*/ 1158576 w 1436930"/>
              <a:gd name="connsiteY205" fmla="*/ 1150976 h 1383677"/>
              <a:gd name="connsiteX206" fmla="*/ 1141813 w 1436930"/>
              <a:gd name="connsiteY206" fmla="*/ 1143778 h 1383677"/>
              <a:gd name="connsiteX207" fmla="*/ 1125051 w 1436930"/>
              <a:gd name="connsiteY207" fmla="*/ 1131749 h 1383677"/>
              <a:gd name="connsiteX208" fmla="*/ 1110655 w 1436930"/>
              <a:gd name="connsiteY208" fmla="*/ 1117353 h 1383677"/>
              <a:gd name="connsiteX209" fmla="*/ 1103457 w 1436930"/>
              <a:gd name="connsiteY209" fmla="*/ 1107789 h 1383677"/>
              <a:gd name="connsiteX210" fmla="*/ 1100992 w 1436930"/>
              <a:gd name="connsiteY210" fmla="*/ 1100591 h 1383677"/>
              <a:gd name="connsiteX211" fmla="*/ 1103457 w 1436930"/>
              <a:gd name="connsiteY211" fmla="*/ 1095759 h 1383677"/>
              <a:gd name="connsiteX212" fmla="*/ 1108190 w 1436930"/>
              <a:gd name="connsiteY212" fmla="*/ 1093393 h 1383677"/>
              <a:gd name="connsiteX213" fmla="*/ 1125051 w 1436930"/>
              <a:gd name="connsiteY213" fmla="*/ 1093393 h 1383677"/>
              <a:gd name="connsiteX214" fmla="*/ 1139447 w 1436930"/>
              <a:gd name="connsiteY214" fmla="*/ 1100591 h 1383677"/>
              <a:gd name="connsiteX215" fmla="*/ 1156209 w 1436930"/>
              <a:gd name="connsiteY215" fmla="*/ 1110155 h 1383677"/>
              <a:gd name="connsiteX216" fmla="*/ 1172972 w 1436930"/>
              <a:gd name="connsiteY216" fmla="*/ 1117353 h 1383677"/>
              <a:gd name="connsiteX217" fmla="*/ 1192199 w 1436930"/>
              <a:gd name="connsiteY217" fmla="*/ 1122184 h 1383677"/>
              <a:gd name="connsiteX218" fmla="*/ 1201763 w 1436930"/>
              <a:gd name="connsiteY218" fmla="*/ 1124551 h 1383677"/>
              <a:gd name="connsiteX219" fmla="*/ 1213793 w 1436930"/>
              <a:gd name="connsiteY219" fmla="*/ 1124551 h 1383677"/>
              <a:gd name="connsiteX220" fmla="*/ 1225822 w 1436930"/>
              <a:gd name="connsiteY220" fmla="*/ 1127016 h 1383677"/>
              <a:gd name="connsiteX221" fmla="*/ 1237753 w 1436930"/>
              <a:gd name="connsiteY221" fmla="*/ 1131749 h 1383677"/>
              <a:gd name="connsiteX222" fmla="*/ 1259347 w 1436930"/>
              <a:gd name="connsiteY222" fmla="*/ 1107789 h 1383677"/>
              <a:gd name="connsiteX223" fmla="*/ 1254614 w 1436930"/>
              <a:gd name="connsiteY223" fmla="*/ 1105422 h 1383677"/>
              <a:gd name="connsiteX224" fmla="*/ 1230555 w 1436930"/>
              <a:gd name="connsiteY224" fmla="*/ 1088561 h 1383677"/>
              <a:gd name="connsiteX225" fmla="*/ 1204228 w 1436930"/>
              <a:gd name="connsiteY225" fmla="*/ 1074165 h 1383677"/>
              <a:gd name="connsiteX226" fmla="*/ 1182635 w 1436930"/>
              <a:gd name="connsiteY226" fmla="*/ 1064601 h 1383677"/>
              <a:gd name="connsiteX227" fmla="*/ 1172972 w 1436930"/>
              <a:gd name="connsiteY227" fmla="*/ 1057403 h 1383677"/>
              <a:gd name="connsiteX228" fmla="*/ 1163407 w 1436930"/>
              <a:gd name="connsiteY228" fmla="*/ 1052571 h 1383677"/>
              <a:gd name="connsiteX229" fmla="*/ 1161041 w 1436930"/>
              <a:gd name="connsiteY229" fmla="*/ 1050205 h 1383677"/>
              <a:gd name="connsiteX230" fmla="*/ 1163407 w 1436930"/>
              <a:gd name="connsiteY230" fmla="*/ 1045373 h 1383677"/>
              <a:gd name="connsiteX231" fmla="*/ 1165774 w 1436930"/>
              <a:gd name="connsiteY231" fmla="*/ 1043007 h 1383677"/>
              <a:gd name="connsiteX232" fmla="*/ 1194566 w 1436930"/>
              <a:gd name="connsiteY232" fmla="*/ 1043007 h 1383677"/>
              <a:gd name="connsiteX233" fmla="*/ 1225822 w 1436930"/>
              <a:gd name="connsiteY233" fmla="*/ 1050205 h 1383677"/>
              <a:gd name="connsiteX234" fmla="*/ 1252149 w 1436930"/>
              <a:gd name="connsiteY234" fmla="*/ 1062234 h 1383677"/>
              <a:gd name="connsiteX235" fmla="*/ 1264179 w 1436930"/>
              <a:gd name="connsiteY235" fmla="*/ 1071799 h 1383677"/>
              <a:gd name="connsiteX236" fmla="*/ 1276208 w 1436930"/>
              <a:gd name="connsiteY236" fmla="*/ 1078997 h 1383677"/>
              <a:gd name="connsiteX237" fmla="*/ 1278574 w 1436930"/>
              <a:gd name="connsiteY237" fmla="*/ 1081363 h 1383677"/>
              <a:gd name="connsiteX238" fmla="*/ 1283406 w 1436930"/>
              <a:gd name="connsiteY238" fmla="*/ 1074165 h 1383677"/>
              <a:gd name="connsiteX239" fmla="*/ 1309733 w 1436930"/>
              <a:gd name="connsiteY239" fmla="*/ 1033443 h 1383677"/>
              <a:gd name="connsiteX240" fmla="*/ 1285772 w 1436930"/>
              <a:gd name="connsiteY240" fmla="*/ 1026245 h 1383677"/>
              <a:gd name="connsiteX241" fmla="*/ 1266545 w 1436930"/>
              <a:gd name="connsiteY241" fmla="*/ 1016582 h 1383677"/>
              <a:gd name="connsiteX242" fmla="*/ 1244951 w 1436930"/>
              <a:gd name="connsiteY242" fmla="*/ 1002186 h 1383677"/>
              <a:gd name="connsiteX243" fmla="*/ 1237753 w 1436930"/>
              <a:gd name="connsiteY243" fmla="*/ 992621 h 1383677"/>
              <a:gd name="connsiteX244" fmla="*/ 1235387 w 1436930"/>
              <a:gd name="connsiteY244" fmla="*/ 987790 h 1383677"/>
              <a:gd name="connsiteX245" fmla="*/ 1235387 w 1436930"/>
              <a:gd name="connsiteY245" fmla="*/ 983057 h 1383677"/>
              <a:gd name="connsiteX246" fmla="*/ 1237753 w 1436930"/>
              <a:gd name="connsiteY246" fmla="*/ 978225 h 1383677"/>
              <a:gd name="connsiteX247" fmla="*/ 1240218 w 1436930"/>
              <a:gd name="connsiteY247" fmla="*/ 975859 h 1383677"/>
              <a:gd name="connsiteX248" fmla="*/ 1249783 w 1436930"/>
              <a:gd name="connsiteY248" fmla="*/ 975859 h 1383677"/>
              <a:gd name="connsiteX249" fmla="*/ 1266545 w 1436930"/>
              <a:gd name="connsiteY249" fmla="*/ 980592 h 1383677"/>
              <a:gd name="connsiteX250" fmla="*/ 1297802 w 1436930"/>
              <a:gd name="connsiteY250" fmla="*/ 990255 h 1383677"/>
              <a:gd name="connsiteX251" fmla="*/ 1328960 w 1436930"/>
              <a:gd name="connsiteY251" fmla="*/ 994988 h 1383677"/>
              <a:gd name="connsiteX252" fmla="*/ 1345723 w 1436930"/>
              <a:gd name="connsiteY252" fmla="*/ 956632 h 1383677"/>
              <a:gd name="connsiteX253" fmla="*/ 1314564 w 1436930"/>
              <a:gd name="connsiteY253" fmla="*/ 947067 h 1383677"/>
              <a:gd name="connsiteX254" fmla="*/ 1273743 w 1436930"/>
              <a:gd name="connsiteY254" fmla="*/ 932671 h 1383677"/>
              <a:gd name="connsiteX255" fmla="*/ 1256981 w 1436930"/>
              <a:gd name="connsiteY255" fmla="*/ 923008 h 1383677"/>
              <a:gd name="connsiteX256" fmla="*/ 1240218 w 1436930"/>
              <a:gd name="connsiteY256" fmla="*/ 913444 h 1383677"/>
              <a:gd name="connsiteX257" fmla="*/ 1237753 w 1436930"/>
              <a:gd name="connsiteY257" fmla="*/ 911077 h 1383677"/>
              <a:gd name="connsiteX258" fmla="*/ 1237753 w 1436930"/>
              <a:gd name="connsiteY258" fmla="*/ 908612 h 1383677"/>
              <a:gd name="connsiteX259" fmla="*/ 1240218 w 1436930"/>
              <a:gd name="connsiteY259" fmla="*/ 906246 h 1383677"/>
              <a:gd name="connsiteX260" fmla="*/ 1261812 w 1436930"/>
              <a:gd name="connsiteY260" fmla="*/ 903880 h 1383677"/>
              <a:gd name="connsiteX261" fmla="*/ 1283406 w 1436930"/>
              <a:gd name="connsiteY261" fmla="*/ 903880 h 1383677"/>
              <a:gd name="connsiteX262" fmla="*/ 1302535 w 1436930"/>
              <a:gd name="connsiteY262" fmla="*/ 908612 h 1383677"/>
              <a:gd name="connsiteX263" fmla="*/ 1321762 w 1436930"/>
              <a:gd name="connsiteY263" fmla="*/ 913444 h 1383677"/>
              <a:gd name="connsiteX264" fmla="*/ 1340990 w 1436930"/>
              <a:gd name="connsiteY264" fmla="*/ 915810 h 1383677"/>
              <a:gd name="connsiteX265" fmla="*/ 1357752 w 1436930"/>
              <a:gd name="connsiteY265" fmla="*/ 920642 h 1383677"/>
              <a:gd name="connsiteX266" fmla="*/ 1372148 w 1436930"/>
              <a:gd name="connsiteY266" fmla="*/ 875088 h 1383677"/>
              <a:gd name="connsiteX267" fmla="*/ 1343356 w 1436930"/>
              <a:gd name="connsiteY267" fmla="*/ 877454 h 1383677"/>
              <a:gd name="connsiteX268" fmla="*/ 1316931 w 1436930"/>
              <a:gd name="connsiteY268" fmla="*/ 879821 h 1383677"/>
              <a:gd name="connsiteX269" fmla="*/ 1302535 w 1436930"/>
              <a:gd name="connsiteY269" fmla="*/ 877454 h 1383677"/>
              <a:gd name="connsiteX270" fmla="*/ 1288139 w 1436930"/>
              <a:gd name="connsiteY270" fmla="*/ 872623 h 1383677"/>
              <a:gd name="connsiteX271" fmla="*/ 1261812 w 1436930"/>
              <a:gd name="connsiteY271" fmla="*/ 863058 h 1383677"/>
              <a:gd name="connsiteX272" fmla="*/ 1259347 w 1436930"/>
              <a:gd name="connsiteY272" fmla="*/ 860692 h 1383677"/>
              <a:gd name="connsiteX273" fmla="*/ 1259347 w 1436930"/>
              <a:gd name="connsiteY273" fmla="*/ 858227 h 1383677"/>
              <a:gd name="connsiteX274" fmla="*/ 1261812 w 1436930"/>
              <a:gd name="connsiteY274" fmla="*/ 855860 h 1383677"/>
              <a:gd name="connsiteX275" fmla="*/ 1264179 w 1436930"/>
              <a:gd name="connsiteY275" fmla="*/ 855860 h 1383677"/>
              <a:gd name="connsiteX276" fmla="*/ 1280941 w 1436930"/>
              <a:gd name="connsiteY276" fmla="*/ 853494 h 1383677"/>
              <a:gd name="connsiteX277" fmla="*/ 1295337 w 1436930"/>
              <a:gd name="connsiteY277" fmla="*/ 851029 h 1383677"/>
              <a:gd name="connsiteX278" fmla="*/ 1326594 w 1436930"/>
              <a:gd name="connsiteY278" fmla="*/ 843831 h 1383677"/>
              <a:gd name="connsiteX279" fmla="*/ 1352921 w 1436930"/>
              <a:gd name="connsiteY279" fmla="*/ 839098 h 1383677"/>
              <a:gd name="connsiteX280" fmla="*/ 1367317 w 1436930"/>
              <a:gd name="connsiteY280" fmla="*/ 836633 h 1383677"/>
              <a:gd name="connsiteX281" fmla="*/ 1379346 w 1436930"/>
              <a:gd name="connsiteY281" fmla="*/ 836633 h 1383677"/>
              <a:gd name="connsiteX282" fmla="*/ 1388910 w 1436930"/>
              <a:gd name="connsiteY282" fmla="*/ 788712 h 1383677"/>
              <a:gd name="connsiteX283" fmla="*/ 1372148 w 1436930"/>
              <a:gd name="connsiteY283" fmla="*/ 788712 h 1383677"/>
              <a:gd name="connsiteX284" fmla="*/ 1333792 w 1436930"/>
              <a:gd name="connsiteY284" fmla="*/ 791079 h 1383677"/>
              <a:gd name="connsiteX285" fmla="*/ 1297802 w 1436930"/>
              <a:gd name="connsiteY285" fmla="*/ 793445 h 1383677"/>
              <a:gd name="connsiteX286" fmla="*/ 1280941 w 1436930"/>
              <a:gd name="connsiteY286" fmla="*/ 791079 h 1383677"/>
              <a:gd name="connsiteX287" fmla="*/ 1264179 w 1436930"/>
              <a:gd name="connsiteY287" fmla="*/ 786247 h 1383677"/>
              <a:gd name="connsiteX288" fmla="*/ 1261812 w 1436930"/>
              <a:gd name="connsiteY288" fmla="*/ 783881 h 1383677"/>
              <a:gd name="connsiteX289" fmla="*/ 1264179 w 1436930"/>
              <a:gd name="connsiteY289" fmla="*/ 781514 h 1383677"/>
              <a:gd name="connsiteX290" fmla="*/ 1283406 w 1436930"/>
              <a:gd name="connsiteY290" fmla="*/ 774316 h 1383677"/>
              <a:gd name="connsiteX291" fmla="*/ 1302535 w 1436930"/>
              <a:gd name="connsiteY291" fmla="*/ 767118 h 1383677"/>
              <a:gd name="connsiteX292" fmla="*/ 1345723 w 1436930"/>
              <a:gd name="connsiteY292" fmla="*/ 759920 h 1383677"/>
              <a:gd name="connsiteX293" fmla="*/ 1367317 w 1436930"/>
              <a:gd name="connsiteY293" fmla="*/ 755089 h 1383677"/>
              <a:gd name="connsiteX294" fmla="*/ 1391376 w 1436930"/>
              <a:gd name="connsiteY294" fmla="*/ 755089 h 1383677"/>
              <a:gd name="connsiteX295" fmla="*/ 1393742 w 1436930"/>
              <a:gd name="connsiteY295" fmla="*/ 704703 h 1383677"/>
              <a:gd name="connsiteX296" fmla="*/ 1367317 w 1436930"/>
              <a:gd name="connsiteY296" fmla="*/ 711901 h 1383677"/>
              <a:gd name="connsiteX297" fmla="*/ 1343356 w 1436930"/>
              <a:gd name="connsiteY297" fmla="*/ 719099 h 1383677"/>
              <a:gd name="connsiteX298" fmla="*/ 1319396 w 1436930"/>
              <a:gd name="connsiteY298" fmla="*/ 723931 h 1383677"/>
              <a:gd name="connsiteX299" fmla="*/ 1292970 w 1436930"/>
              <a:gd name="connsiteY299" fmla="*/ 721466 h 1383677"/>
              <a:gd name="connsiteX300" fmla="*/ 1290604 w 1436930"/>
              <a:gd name="connsiteY300" fmla="*/ 719099 h 1383677"/>
              <a:gd name="connsiteX301" fmla="*/ 1288139 w 1436930"/>
              <a:gd name="connsiteY301" fmla="*/ 716733 h 1383677"/>
              <a:gd name="connsiteX302" fmla="*/ 1288139 w 1436930"/>
              <a:gd name="connsiteY302" fmla="*/ 714268 h 1383677"/>
              <a:gd name="connsiteX303" fmla="*/ 1290604 w 1436930"/>
              <a:gd name="connsiteY303" fmla="*/ 709535 h 1383677"/>
              <a:gd name="connsiteX304" fmla="*/ 1302535 w 1436930"/>
              <a:gd name="connsiteY304" fmla="*/ 702337 h 1383677"/>
              <a:gd name="connsiteX305" fmla="*/ 1316931 w 1436930"/>
              <a:gd name="connsiteY305" fmla="*/ 695139 h 1383677"/>
              <a:gd name="connsiteX306" fmla="*/ 1343356 w 1436930"/>
              <a:gd name="connsiteY306" fmla="*/ 683109 h 1383677"/>
              <a:gd name="connsiteX307" fmla="*/ 1391376 w 1436930"/>
              <a:gd name="connsiteY307" fmla="*/ 663882 h 1383677"/>
              <a:gd name="connsiteX308" fmla="*/ 1386544 w 1436930"/>
              <a:gd name="connsiteY308" fmla="*/ 625526 h 1383677"/>
              <a:gd name="connsiteX309" fmla="*/ 1369782 w 1436930"/>
              <a:gd name="connsiteY309" fmla="*/ 635090 h 1383677"/>
              <a:gd name="connsiteX310" fmla="*/ 1352921 w 1436930"/>
              <a:gd name="connsiteY310" fmla="*/ 642288 h 1383677"/>
              <a:gd name="connsiteX311" fmla="*/ 1324129 w 1436930"/>
              <a:gd name="connsiteY311" fmla="*/ 649486 h 1383677"/>
              <a:gd name="connsiteX312" fmla="*/ 1309733 w 1436930"/>
              <a:gd name="connsiteY312" fmla="*/ 651951 h 1383677"/>
              <a:gd name="connsiteX313" fmla="*/ 1295337 w 1436930"/>
              <a:gd name="connsiteY313" fmla="*/ 649486 h 1383677"/>
              <a:gd name="connsiteX314" fmla="*/ 1292970 w 1436930"/>
              <a:gd name="connsiteY314" fmla="*/ 647120 h 1383677"/>
              <a:gd name="connsiteX315" fmla="*/ 1292970 w 1436930"/>
              <a:gd name="connsiteY315" fmla="*/ 642288 h 1383677"/>
              <a:gd name="connsiteX316" fmla="*/ 1302535 w 1436930"/>
              <a:gd name="connsiteY316" fmla="*/ 635090 h 1383677"/>
              <a:gd name="connsiteX317" fmla="*/ 1314564 w 1436930"/>
              <a:gd name="connsiteY317" fmla="*/ 625526 h 1383677"/>
              <a:gd name="connsiteX318" fmla="*/ 1340990 w 1436930"/>
              <a:gd name="connsiteY318" fmla="*/ 611130 h 1383677"/>
              <a:gd name="connsiteX319" fmla="*/ 1360119 w 1436930"/>
              <a:gd name="connsiteY319" fmla="*/ 596734 h 1383677"/>
              <a:gd name="connsiteX320" fmla="*/ 1369782 w 1436930"/>
              <a:gd name="connsiteY320" fmla="*/ 591903 h 1383677"/>
              <a:gd name="connsiteX321" fmla="*/ 1379346 w 1436930"/>
              <a:gd name="connsiteY321" fmla="*/ 587170 h 1383677"/>
              <a:gd name="connsiteX322" fmla="*/ 1369782 w 1436930"/>
              <a:gd name="connsiteY322" fmla="*/ 546348 h 1383677"/>
              <a:gd name="connsiteX323" fmla="*/ 1357752 w 1436930"/>
              <a:gd name="connsiteY323" fmla="*/ 560744 h 1383677"/>
              <a:gd name="connsiteX324" fmla="*/ 1343356 w 1436930"/>
              <a:gd name="connsiteY324" fmla="*/ 572774 h 1383677"/>
              <a:gd name="connsiteX325" fmla="*/ 1333792 w 1436930"/>
              <a:gd name="connsiteY325" fmla="*/ 579972 h 1383677"/>
              <a:gd name="connsiteX326" fmla="*/ 1324129 w 1436930"/>
              <a:gd name="connsiteY326" fmla="*/ 587170 h 1383677"/>
              <a:gd name="connsiteX327" fmla="*/ 1312198 w 1436930"/>
              <a:gd name="connsiteY327" fmla="*/ 591903 h 1383677"/>
              <a:gd name="connsiteX328" fmla="*/ 1307366 w 1436930"/>
              <a:gd name="connsiteY328" fmla="*/ 591903 h 1383677"/>
              <a:gd name="connsiteX329" fmla="*/ 1302535 w 1436930"/>
              <a:gd name="connsiteY329" fmla="*/ 589536 h 1383677"/>
              <a:gd name="connsiteX330" fmla="*/ 1297802 w 1436930"/>
              <a:gd name="connsiteY330" fmla="*/ 584803 h 1383677"/>
              <a:gd name="connsiteX331" fmla="*/ 1297802 w 1436930"/>
              <a:gd name="connsiteY331" fmla="*/ 579972 h 1383677"/>
              <a:gd name="connsiteX332" fmla="*/ 1300168 w 1436930"/>
              <a:gd name="connsiteY332" fmla="*/ 575140 h 1383677"/>
              <a:gd name="connsiteX333" fmla="*/ 1302535 w 1436930"/>
              <a:gd name="connsiteY333" fmla="*/ 570407 h 1383677"/>
              <a:gd name="connsiteX334" fmla="*/ 1309733 w 1436930"/>
              <a:gd name="connsiteY334" fmla="*/ 560744 h 1383677"/>
              <a:gd name="connsiteX335" fmla="*/ 1316931 w 1436930"/>
              <a:gd name="connsiteY335" fmla="*/ 553546 h 1383677"/>
              <a:gd name="connsiteX336" fmla="*/ 1338525 w 1436930"/>
              <a:gd name="connsiteY336" fmla="*/ 534418 h 1383677"/>
              <a:gd name="connsiteX337" fmla="*/ 1348188 w 1436930"/>
              <a:gd name="connsiteY337" fmla="*/ 522388 h 1383677"/>
              <a:gd name="connsiteX338" fmla="*/ 1352921 w 1436930"/>
              <a:gd name="connsiteY338" fmla="*/ 520022 h 1383677"/>
              <a:gd name="connsiteX339" fmla="*/ 1360119 w 1436930"/>
              <a:gd name="connsiteY339" fmla="*/ 517557 h 1383677"/>
              <a:gd name="connsiteX340" fmla="*/ 1343356 w 1436930"/>
              <a:gd name="connsiteY340" fmla="*/ 476834 h 1383677"/>
              <a:gd name="connsiteX341" fmla="*/ 1336158 w 1436930"/>
              <a:gd name="connsiteY341" fmla="*/ 484032 h 1383677"/>
              <a:gd name="connsiteX342" fmla="*/ 1321762 w 1436930"/>
              <a:gd name="connsiteY342" fmla="*/ 493596 h 1383677"/>
              <a:gd name="connsiteX343" fmla="*/ 1309733 w 1436930"/>
              <a:gd name="connsiteY343" fmla="*/ 503161 h 1383677"/>
              <a:gd name="connsiteX344" fmla="*/ 1302535 w 1436930"/>
              <a:gd name="connsiteY344" fmla="*/ 507992 h 1383677"/>
              <a:gd name="connsiteX345" fmla="*/ 1297802 w 1436930"/>
              <a:gd name="connsiteY345" fmla="*/ 510359 h 1383677"/>
              <a:gd name="connsiteX346" fmla="*/ 1290604 w 1436930"/>
              <a:gd name="connsiteY346" fmla="*/ 507992 h 1383677"/>
              <a:gd name="connsiteX347" fmla="*/ 1288139 w 1436930"/>
              <a:gd name="connsiteY347" fmla="*/ 503161 h 1383677"/>
              <a:gd name="connsiteX348" fmla="*/ 1285772 w 1436930"/>
              <a:gd name="connsiteY348" fmla="*/ 498428 h 1383677"/>
              <a:gd name="connsiteX349" fmla="*/ 1285772 w 1436930"/>
              <a:gd name="connsiteY349" fmla="*/ 491230 h 1383677"/>
              <a:gd name="connsiteX350" fmla="*/ 1290604 w 1436930"/>
              <a:gd name="connsiteY350" fmla="*/ 481567 h 1383677"/>
              <a:gd name="connsiteX351" fmla="*/ 1297802 w 1436930"/>
              <a:gd name="connsiteY351" fmla="*/ 472002 h 1383677"/>
              <a:gd name="connsiteX352" fmla="*/ 1307366 w 1436930"/>
              <a:gd name="connsiteY352" fmla="*/ 462438 h 1383677"/>
              <a:gd name="connsiteX353" fmla="*/ 1316931 w 1436930"/>
              <a:gd name="connsiteY353" fmla="*/ 455240 h 1383677"/>
              <a:gd name="connsiteX354" fmla="*/ 1324129 w 1436930"/>
              <a:gd name="connsiteY354" fmla="*/ 452775 h 1383677"/>
              <a:gd name="connsiteX355" fmla="*/ 1331327 w 1436930"/>
              <a:gd name="connsiteY355" fmla="*/ 450409 h 1383677"/>
              <a:gd name="connsiteX356" fmla="*/ 1316931 w 1436930"/>
              <a:gd name="connsiteY356" fmla="*/ 423983 h 1383677"/>
              <a:gd name="connsiteX357" fmla="*/ 1307366 w 1436930"/>
              <a:gd name="connsiteY357" fmla="*/ 431181 h 1383677"/>
              <a:gd name="connsiteX358" fmla="*/ 1297802 w 1436930"/>
              <a:gd name="connsiteY358" fmla="*/ 433646 h 1383677"/>
              <a:gd name="connsiteX359" fmla="*/ 1288139 w 1436930"/>
              <a:gd name="connsiteY359" fmla="*/ 436013 h 1383677"/>
              <a:gd name="connsiteX360" fmla="*/ 1283406 w 1436930"/>
              <a:gd name="connsiteY360" fmla="*/ 433646 h 1383677"/>
              <a:gd name="connsiteX361" fmla="*/ 1278574 w 1436930"/>
              <a:gd name="connsiteY361" fmla="*/ 431181 h 1383677"/>
              <a:gd name="connsiteX362" fmla="*/ 1276208 w 1436930"/>
              <a:gd name="connsiteY362" fmla="*/ 421617 h 1383677"/>
              <a:gd name="connsiteX363" fmla="*/ 1276208 w 1436930"/>
              <a:gd name="connsiteY363" fmla="*/ 414419 h 1383677"/>
              <a:gd name="connsiteX364" fmla="*/ 1280941 w 1436930"/>
              <a:gd name="connsiteY364" fmla="*/ 409587 h 1383677"/>
              <a:gd name="connsiteX365" fmla="*/ 1288139 w 1436930"/>
              <a:gd name="connsiteY365" fmla="*/ 402389 h 1383677"/>
              <a:gd name="connsiteX366" fmla="*/ 1297802 w 1436930"/>
              <a:gd name="connsiteY366" fmla="*/ 392825 h 1383677"/>
              <a:gd name="connsiteX367" fmla="*/ 1283406 w 1436930"/>
              <a:gd name="connsiteY367" fmla="*/ 371231 h 1383677"/>
              <a:gd name="connsiteX368" fmla="*/ 1278574 w 1436930"/>
              <a:gd name="connsiteY368" fmla="*/ 376063 h 1383677"/>
              <a:gd name="connsiteX369" fmla="*/ 1269010 w 1436930"/>
              <a:gd name="connsiteY369" fmla="*/ 380796 h 1383677"/>
              <a:gd name="connsiteX370" fmla="*/ 1252149 w 1436930"/>
              <a:gd name="connsiteY370" fmla="*/ 380796 h 1383677"/>
              <a:gd name="connsiteX371" fmla="*/ 1247416 w 1436930"/>
              <a:gd name="connsiteY371" fmla="*/ 378429 h 1383677"/>
              <a:gd name="connsiteX372" fmla="*/ 1244951 w 1436930"/>
              <a:gd name="connsiteY372" fmla="*/ 373598 h 1383677"/>
              <a:gd name="connsiteX373" fmla="*/ 1247416 w 1436930"/>
              <a:gd name="connsiteY373" fmla="*/ 364033 h 1383677"/>
              <a:gd name="connsiteX374" fmla="*/ 1249783 w 1436930"/>
              <a:gd name="connsiteY374" fmla="*/ 356835 h 1383677"/>
              <a:gd name="connsiteX375" fmla="*/ 1261812 w 1436930"/>
              <a:gd name="connsiteY375" fmla="*/ 344806 h 1383677"/>
              <a:gd name="connsiteX376" fmla="*/ 1264179 w 1436930"/>
              <a:gd name="connsiteY376" fmla="*/ 340073 h 1383677"/>
              <a:gd name="connsiteX377" fmla="*/ 1244951 w 1436930"/>
              <a:gd name="connsiteY377" fmla="*/ 316014 h 1383677"/>
              <a:gd name="connsiteX378" fmla="*/ 1235387 w 1436930"/>
              <a:gd name="connsiteY378" fmla="*/ 320846 h 1383677"/>
              <a:gd name="connsiteX379" fmla="*/ 1225822 w 1436930"/>
              <a:gd name="connsiteY379" fmla="*/ 328043 h 1383677"/>
              <a:gd name="connsiteX380" fmla="*/ 1213793 w 1436930"/>
              <a:gd name="connsiteY380" fmla="*/ 328043 h 1383677"/>
              <a:gd name="connsiteX381" fmla="*/ 1211426 w 1436930"/>
              <a:gd name="connsiteY381" fmla="*/ 323212 h 1383677"/>
              <a:gd name="connsiteX382" fmla="*/ 1208961 w 1436930"/>
              <a:gd name="connsiteY382" fmla="*/ 316014 h 1383677"/>
              <a:gd name="connsiteX383" fmla="*/ 1213793 w 1436930"/>
              <a:gd name="connsiteY383" fmla="*/ 308816 h 1383677"/>
              <a:gd name="connsiteX384" fmla="*/ 1218624 w 1436930"/>
              <a:gd name="connsiteY384" fmla="*/ 301618 h 1383677"/>
              <a:gd name="connsiteX385" fmla="*/ 1228189 w 1436930"/>
              <a:gd name="connsiteY385" fmla="*/ 294420 h 1383677"/>
              <a:gd name="connsiteX386" fmla="*/ 1216159 w 1436930"/>
              <a:gd name="connsiteY386" fmla="*/ 280024 h 1383677"/>
              <a:gd name="connsiteX387" fmla="*/ 1208961 w 1436930"/>
              <a:gd name="connsiteY387" fmla="*/ 284856 h 1383677"/>
              <a:gd name="connsiteX388" fmla="*/ 1201763 w 1436930"/>
              <a:gd name="connsiteY388" fmla="*/ 289687 h 1383677"/>
              <a:gd name="connsiteX389" fmla="*/ 1192199 w 1436930"/>
              <a:gd name="connsiteY389" fmla="*/ 289687 h 1383677"/>
              <a:gd name="connsiteX390" fmla="*/ 1187368 w 1436930"/>
              <a:gd name="connsiteY390" fmla="*/ 287222 h 1383677"/>
              <a:gd name="connsiteX391" fmla="*/ 1182635 w 1436930"/>
              <a:gd name="connsiteY391" fmla="*/ 287222 h 1383677"/>
              <a:gd name="connsiteX392" fmla="*/ 1182635 w 1436930"/>
              <a:gd name="connsiteY392" fmla="*/ 282489 h 1383677"/>
              <a:gd name="connsiteX393" fmla="*/ 1185001 w 1436930"/>
              <a:gd name="connsiteY393" fmla="*/ 280024 h 1383677"/>
              <a:gd name="connsiteX394" fmla="*/ 1185001 w 1436930"/>
              <a:gd name="connsiteY394" fmla="*/ 272826 h 1383677"/>
              <a:gd name="connsiteX395" fmla="*/ 1192199 w 1436930"/>
              <a:gd name="connsiteY395" fmla="*/ 265628 h 1383677"/>
              <a:gd name="connsiteX396" fmla="*/ 1197030 w 1436930"/>
              <a:gd name="connsiteY396" fmla="*/ 260895 h 1383677"/>
              <a:gd name="connsiteX397" fmla="*/ 1170605 w 1436930"/>
              <a:gd name="connsiteY397" fmla="*/ 236837 h 1383677"/>
              <a:gd name="connsiteX398" fmla="*/ 1144180 w 1436930"/>
              <a:gd name="connsiteY398" fmla="*/ 215243 h 1383677"/>
              <a:gd name="connsiteX399" fmla="*/ 1117853 w 1436930"/>
              <a:gd name="connsiteY399" fmla="*/ 193649 h 1383677"/>
              <a:gd name="connsiteX400" fmla="*/ 1089061 w 1436930"/>
              <a:gd name="connsiteY400" fmla="*/ 172055 h 1383677"/>
              <a:gd name="connsiteX401" fmla="*/ 1053071 w 1436930"/>
              <a:gd name="connsiteY401" fmla="*/ 150461 h 1383677"/>
              <a:gd name="connsiteX402" fmla="*/ 1014616 w 1436930"/>
              <a:gd name="connsiteY402" fmla="*/ 131332 h 1383677"/>
              <a:gd name="connsiteX403" fmla="*/ 976260 w 1436930"/>
              <a:gd name="connsiteY403" fmla="*/ 112105 h 1383677"/>
              <a:gd name="connsiteX404" fmla="*/ 937904 w 1436930"/>
              <a:gd name="connsiteY404" fmla="*/ 95343 h 1383677"/>
              <a:gd name="connsiteX405" fmla="*/ 897082 w 1436930"/>
              <a:gd name="connsiteY405" fmla="*/ 80947 h 1383677"/>
              <a:gd name="connsiteX406" fmla="*/ 856261 w 1436930"/>
              <a:gd name="connsiteY406" fmla="*/ 71284 h 1383677"/>
              <a:gd name="connsiteX407" fmla="*/ 815538 w 1436930"/>
              <a:gd name="connsiteY407" fmla="*/ 64086 h 1383677"/>
              <a:gd name="connsiteX408" fmla="*/ 772351 w 1436930"/>
              <a:gd name="connsiteY408" fmla="*/ 64086 h 1383677"/>
              <a:gd name="connsiteX409" fmla="*/ 769984 w 1436930"/>
              <a:gd name="connsiteY409" fmla="*/ 66551 h 1383677"/>
              <a:gd name="connsiteX410" fmla="*/ 767519 w 1436930"/>
              <a:gd name="connsiteY410" fmla="*/ 68917 h 1383677"/>
              <a:gd name="connsiteX411" fmla="*/ 762786 w 1436930"/>
              <a:gd name="connsiteY411" fmla="*/ 71284 h 1383677"/>
              <a:gd name="connsiteX412" fmla="*/ 757955 w 1436930"/>
              <a:gd name="connsiteY412" fmla="*/ 68917 h 1383677"/>
              <a:gd name="connsiteX413" fmla="*/ 753123 w 1436930"/>
              <a:gd name="connsiteY413" fmla="*/ 64086 h 1383677"/>
              <a:gd name="connsiteX414" fmla="*/ 419194 w 1436930"/>
              <a:gd name="connsiteY414" fmla="*/ 36745 h 1383677"/>
              <a:gd name="connsiteX415" fmla="*/ 419650 w 1436930"/>
              <a:gd name="connsiteY415" fmla="*/ 37759 h 1383677"/>
              <a:gd name="connsiteX416" fmla="*/ 422017 w 1436930"/>
              <a:gd name="connsiteY416" fmla="*/ 44957 h 1383677"/>
              <a:gd name="connsiteX417" fmla="*/ 419650 w 1436930"/>
              <a:gd name="connsiteY417" fmla="*/ 52155 h 1383677"/>
              <a:gd name="connsiteX418" fmla="*/ 417284 w 1436930"/>
              <a:gd name="connsiteY418" fmla="*/ 56888 h 1383677"/>
              <a:gd name="connsiteX419" fmla="*/ 412452 w 1436930"/>
              <a:gd name="connsiteY419" fmla="*/ 59353 h 1383677"/>
              <a:gd name="connsiteX420" fmla="*/ 405254 w 1436930"/>
              <a:gd name="connsiteY420" fmla="*/ 61719 h 1383677"/>
              <a:gd name="connsiteX421" fmla="*/ 398057 w 1436930"/>
              <a:gd name="connsiteY421" fmla="*/ 61719 h 1383677"/>
              <a:gd name="connsiteX422" fmla="*/ 393225 w 1436930"/>
              <a:gd name="connsiteY422" fmla="*/ 56888 h 1383677"/>
              <a:gd name="connsiteX423" fmla="*/ 388926 w 1436930"/>
              <a:gd name="connsiteY423" fmla="*/ 50350 h 1383677"/>
              <a:gd name="connsiteX424" fmla="*/ 419194 w 1436930"/>
              <a:gd name="connsiteY424" fmla="*/ 36745 h 1383677"/>
              <a:gd name="connsiteX425" fmla="*/ 698005 w 1436930"/>
              <a:gd name="connsiteY425" fmla="*/ 30561 h 1383677"/>
              <a:gd name="connsiteX426" fmla="*/ 719598 w 1436930"/>
              <a:gd name="connsiteY426" fmla="*/ 30561 h 1383677"/>
              <a:gd name="connsiteX427" fmla="*/ 741192 w 1436930"/>
              <a:gd name="connsiteY427" fmla="*/ 35294 h 1383677"/>
              <a:gd name="connsiteX428" fmla="*/ 820370 w 1436930"/>
              <a:gd name="connsiteY428" fmla="*/ 35294 h 1383677"/>
              <a:gd name="connsiteX429" fmla="*/ 844330 w 1436930"/>
              <a:gd name="connsiteY429" fmla="*/ 40125 h 1383677"/>
              <a:gd name="connsiteX430" fmla="*/ 897082 w 1436930"/>
              <a:gd name="connsiteY430" fmla="*/ 49690 h 1383677"/>
              <a:gd name="connsiteX431" fmla="*/ 945102 w 1436930"/>
              <a:gd name="connsiteY431" fmla="*/ 64086 h 1383677"/>
              <a:gd name="connsiteX432" fmla="*/ 1002686 w 1436930"/>
              <a:gd name="connsiteY432" fmla="*/ 85680 h 1383677"/>
              <a:gd name="connsiteX433" fmla="*/ 1060269 w 1436930"/>
              <a:gd name="connsiteY433" fmla="*/ 114471 h 1383677"/>
              <a:gd name="connsiteX434" fmla="*/ 1117853 w 1436930"/>
              <a:gd name="connsiteY434" fmla="*/ 143263 h 1383677"/>
              <a:gd name="connsiteX435" fmla="*/ 1144180 w 1436930"/>
              <a:gd name="connsiteY435" fmla="*/ 160124 h 1383677"/>
              <a:gd name="connsiteX436" fmla="*/ 1168239 w 1436930"/>
              <a:gd name="connsiteY436" fmla="*/ 179253 h 1383677"/>
              <a:gd name="connsiteX437" fmla="*/ 1211426 w 1436930"/>
              <a:gd name="connsiteY437" fmla="*/ 215243 h 1383677"/>
              <a:gd name="connsiteX438" fmla="*/ 1252149 w 1436930"/>
              <a:gd name="connsiteY438" fmla="*/ 253697 h 1383677"/>
              <a:gd name="connsiteX439" fmla="*/ 1290604 w 1436930"/>
              <a:gd name="connsiteY439" fmla="*/ 296885 h 1383677"/>
              <a:gd name="connsiteX440" fmla="*/ 1324129 w 1436930"/>
              <a:gd name="connsiteY440" fmla="*/ 342439 h 1383677"/>
              <a:gd name="connsiteX441" fmla="*/ 1352921 w 1436930"/>
              <a:gd name="connsiteY441" fmla="*/ 392825 h 1383677"/>
              <a:gd name="connsiteX442" fmla="*/ 1379346 w 1436930"/>
              <a:gd name="connsiteY442" fmla="*/ 443211 h 1383677"/>
              <a:gd name="connsiteX443" fmla="*/ 1400940 w 1436930"/>
              <a:gd name="connsiteY443" fmla="*/ 495963 h 1383677"/>
              <a:gd name="connsiteX444" fmla="*/ 1417702 w 1436930"/>
              <a:gd name="connsiteY444" fmla="*/ 548813 h 1383677"/>
              <a:gd name="connsiteX445" fmla="*/ 1427365 w 1436930"/>
              <a:gd name="connsiteY445" fmla="*/ 603932 h 1383677"/>
              <a:gd name="connsiteX446" fmla="*/ 1434563 w 1436930"/>
              <a:gd name="connsiteY446" fmla="*/ 656684 h 1383677"/>
              <a:gd name="connsiteX447" fmla="*/ 1436930 w 1436930"/>
              <a:gd name="connsiteY447" fmla="*/ 711901 h 1383677"/>
              <a:gd name="connsiteX448" fmla="*/ 1434563 w 1436930"/>
              <a:gd name="connsiteY448" fmla="*/ 767118 h 1383677"/>
              <a:gd name="connsiteX449" fmla="*/ 1429732 w 1436930"/>
              <a:gd name="connsiteY449" fmla="*/ 819871 h 1383677"/>
              <a:gd name="connsiteX450" fmla="*/ 1420167 w 1436930"/>
              <a:gd name="connsiteY450" fmla="*/ 872623 h 1383677"/>
              <a:gd name="connsiteX451" fmla="*/ 1405772 w 1436930"/>
              <a:gd name="connsiteY451" fmla="*/ 923008 h 1383677"/>
              <a:gd name="connsiteX452" fmla="*/ 1386544 w 1436930"/>
              <a:gd name="connsiteY452" fmla="*/ 973394 h 1383677"/>
              <a:gd name="connsiteX453" fmla="*/ 1364950 w 1436930"/>
              <a:gd name="connsiteY453" fmla="*/ 1021413 h 1383677"/>
              <a:gd name="connsiteX454" fmla="*/ 1338525 w 1436930"/>
              <a:gd name="connsiteY454" fmla="*/ 1066967 h 1383677"/>
              <a:gd name="connsiteX455" fmla="*/ 1307366 w 1436930"/>
              <a:gd name="connsiteY455" fmla="*/ 1110155 h 1383677"/>
              <a:gd name="connsiteX456" fmla="*/ 1273743 w 1436930"/>
              <a:gd name="connsiteY456" fmla="*/ 1153343 h 1383677"/>
              <a:gd name="connsiteX457" fmla="*/ 1237753 w 1436930"/>
              <a:gd name="connsiteY457" fmla="*/ 1191798 h 1383677"/>
              <a:gd name="connsiteX458" fmla="*/ 1197030 w 1436930"/>
              <a:gd name="connsiteY458" fmla="*/ 1225322 h 1383677"/>
              <a:gd name="connsiteX459" fmla="*/ 1151378 w 1436930"/>
              <a:gd name="connsiteY459" fmla="*/ 1256579 h 1383677"/>
              <a:gd name="connsiteX460" fmla="*/ 1103457 w 1436930"/>
              <a:gd name="connsiteY460" fmla="*/ 1285371 h 1383677"/>
              <a:gd name="connsiteX461" fmla="*/ 1062636 w 1436930"/>
              <a:gd name="connsiteY461" fmla="*/ 1306965 h 1383677"/>
              <a:gd name="connsiteX462" fmla="*/ 1019448 w 1436930"/>
              <a:gd name="connsiteY462" fmla="*/ 1323727 h 1383677"/>
              <a:gd name="connsiteX463" fmla="*/ 976260 w 1436930"/>
              <a:gd name="connsiteY463" fmla="*/ 1340489 h 1383677"/>
              <a:gd name="connsiteX464" fmla="*/ 930706 w 1436930"/>
              <a:gd name="connsiteY464" fmla="*/ 1352519 h 1383677"/>
              <a:gd name="connsiteX465" fmla="*/ 887518 w 1436930"/>
              <a:gd name="connsiteY465" fmla="*/ 1364548 h 1383677"/>
              <a:gd name="connsiteX466" fmla="*/ 841964 w 1436930"/>
              <a:gd name="connsiteY466" fmla="*/ 1371746 h 1383677"/>
              <a:gd name="connsiteX467" fmla="*/ 796311 w 1436930"/>
              <a:gd name="connsiteY467" fmla="*/ 1378944 h 1383677"/>
              <a:gd name="connsiteX468" fmla="*/ 748390 w 1436930"/>
              <a:gd name="connsiteY468" fmla="*/ 1381311 h 1383677"/>
              <a:gd name="connsiteX469" fmla="*/ 702737 w 1436930"/>
              <a:gd name="connsiteY469" fmla="*/ 1383677 h 1383677"/>
              <a:gd name="connsiteX470" fmla="*/ 657183 w 1436930"/>
              <a:gd name="connsiteY470" fmla="*/ 1381311 h 1383677"/>
              <a:gd name="connsiteX471" fmla="*/ 611629 w 1436930"/>
              <a:gd name="connsiteY471" fmla="*/ 1376479 h 1383677"/>
              <a:gd name="connsiteX472" fmla="*/ 565976 w 1436930"/>
              <a:gd name="connsiteY472" fmla="*/ 1369281 h 1383677"/>
              <a:gd name="connsiteX473" fmla="*/ 520422 w 1436930"/>
              <a:gd name="connsiteY473" fmla="*/ 1359717 h 1383677"/>
              <a:gd name="connsiteX474" fmla="*/ 477234 w 1436930"/>
              <a:gd name="connsiteY474" fmla="*/ 1347687 h 1383677"/>
              <a:gd name="connsiteX475" fmla="*/ 431680 w 1436930"/>
              <a:gd name="connsiteY475" fmla="*/ 1330925 h 1383677"/>
              <a:gd name="connsiteX476" fmla="*/ 390859 w 1436930"/>
              <a:gd name="connsiteY476" fmla="*/ 1314163 h 1383677"/>
              <a:gd name="connsiteX477" fmla="*/ 388492 w 1436930"/>
              <a:gd name="connsiteY477" fmla="*/ 1311698 h 1383677"/>
              <a:gd name="connsiteX478" fmla="*/ 381294 w 1436930"/>
              <a:gd name="connsiteY478" fmla="*/ 1311698 h 1383677"/>
              <a:gd name="connsiteX479" fmla="*/ 376463 w 1436930"/>
              <a:gd name="connsiteY479" fmla="*/ 1306965 h 1383677"/>
              <a:gd name="connsiteX480" fmla="*/ 342839 w 1436930"/>
              <a:gd name="connsiteY480" fmla="*/ 1287737 h 1383677"/>
              <a:gd name="connsiteX481" fmla="*/ 309314 w 1436930"/>
              <a:gd name="connsiteY481" fmla="*/ 1266144 h 1383677"/>
              <a:gd name="connsiteX482" fmla="*/ 280523 w 1436930"/>
              <a:gd name="connsiteY482" fmla="*/ 1242183 h 1383677"/>
              <a:gd name="connsiteX483" fmla="*/ 251731 w 1436930"/>
              <a:gd name="connsiteY483" fmla="*/ 1215758 h 1383677"/>
              <a:gd name="connsiteX484" fmla="*/ 225305 w 1436930"/>
              <a:gd name="connsiteY484" fmla="*/ 1186966 h 1383677"/>
              <a:gd name="connsiteX485" fmla="*/ 198880 w 1436930"/>
              <a:gd name="connsiteY485" fmla="*/ 1155808 h 1383677"/>
              <a:gd name="connsiteX486" fmla="*/ 177286 w 1436930"/>
              <a:gd name="connsiteY486" fmla="*/ 1124551 h 1383677"/>
              <a:gd name="connsiteX487" fmla="*/ 155692 w 1436930"/>
              <a:gd name="connsiteY487" fmla="*/ 1088561 h 1383677"/>
              <a:gd name="connsiteX488" fmla="*/ 138930 w 1436930"/>
              <a:gd name="connsiteY488" fmla="*/ 1055036 h 1383677"/>
              <a:gd name="connsiteX489" fmla="*/ 122167 w 1436930"/>
              <a:gd name="connsiteY489" fmla="*/ 1019047 h 1383677"/>
              <a:gd name="connsiteX490" fmla="*/ 107772 w 1436930"/>
              <a:gd name="connsiteY490" fmla="*/ 980592 h 1383677"/>
              <a:gd name="connsiteX491" fmla="*/ 95742 w 1436930"/>
              <a:gd name="connsiteY491" fmla="*/ 942236 h 1383677"/>
              <a:gd name="connsiteX492" fmla="*/ 86178 w 1436930"/>
              <a:gd name="connsiteY492" fmla="*/ 903880 h 1383677"/>
              <a:gd name="connsiteX493" fmla="*/ 78980 w 1436930"/>
              <a:gd name="connsiteY493" fmla="*/ 865425 h 1383677"/>
              <a:gd name="connsiteX494" fmla="*/ 74148 w 1436930"/>
              <a:gd name="connsiteY494" fmla="*/ 827069 h 1383677"/>
              <a:gd name="connsiteX495" fmla="*/ 71782 w 1436930"/>
              <a:gd name="connsiteY495" fmla="*/ 786247 h 1383677"/>
              <a:gd name="connsiteX496" fmla="*/ 71782 w 1436930"/>
              <a:gd name="connsiteY496" fmla="*/ 745525 h 1383677"/>
              <a:gd name="connsiteX497" fmla="*/ 71782 w 1436930"/>
              <a:gd name="connsiteY497" fmla="*/ 704703 h 1383677"/>
              <a:gd name="connsiteX498" fmla="*/ 76515 w 1436930"/>
              <a:gd name="connsiteY498" fmla="*/ 663882 h 1383677"/>
              <a:gd name="connsiteX499" fmla="*/ 81346 w 1436930"/>
              <a:gd name="connsiteY499" fmla="*/ 623159 h 1383677"/>
              <a:gd name="connsiteX500" fmla="*/ 88544 w 1436930"/>
              <a:gd name="connsiteY500" fmla="*/ 582338 h 1383677"/>
              <a:gd name="connsiteX501" fmla="*/ 100574 w 1436930"/>
              <a:gd name="connsiteY501" fmla="*/ 541616 h 1383677"/>
              <a:gd name="connsiteX502" fmla="*/ 112504 w 1436930"/>
              <a:gd name="connsiteY502" fmla="*/ 500794 h 1383677"/>
              <a:gd name="connsiteX503" fmla="*/ 126900 w 1436930"/>
              <a:gd name="connsiteY503" fmla="*/ 459973 h 1383677"/>
              <a:gd name="connsiteX504" fmla="*/ 143761 w 1436930"/>
              <a:gd name="connsiteY504" fmla="*/ 421617 h 1383677"/>
              <a:gd name="connsiteX505" fmla="*/ 160524 w 1436930"/>
              <a:gd name="connsiteY505" fmla="*/ 385627 h 1383677"/>
              <a:gd name="connsiteX506" fmla="*/ 182118 w 1436930"/>
              <a:gd name="connsiteY506" fmla="*/ 349637 h 1383677"/>
              <a:gd name="connsiteX507" fmla="*/ 206078 w 1436930"/>
              <a:gd name="connsiteY507" fmla="*/ 313648 h 1383677"/>
              <a:gd name="connsiteX508" fmla="*/ 230137 w 1436930"/>
              <a:gd name="connsiteY508" fmla="*/ 280024 h 1383677"/>
              <a:gd name="connsiteX509" fmla="*/ 256464 w 1436930"/>
              <a:gd name="connsiteY509" fmla="*/ 248866 h 1383677"/>
              <a:gd name="connsiteX510" fmla="*/ 285256 w 1436930"/>
              <a:gd name="connsiteY510" fmla="*/ 220074 h 1383677"/>
              <a:gd name="connsiteX511" fmla="*/ 316512 w 1436930"/>
              <a:gd name="connsiteY511" fmla="*/ 191282 h 1383677"/>
              <a:gd name="connsiteX512" fmla="*/ 345304 w 1436930"/>
              <a:gd name="connsiteY512" fmla="*/ 169689 h 1383677"/>
              <a:gd name="connsiteX513" fmla="*/ 374096 w 1436930"/>
              <a:gd name="connsiteY513" fmla="*/ 150461 h 1383677"/>
              <a:gd name="connsiteX514" fmla="*/ 405254 w 1436930"/>
              <a:gd name="connsiteY514" fmla="*/ 133699 h 1383677"/>
              <a:gd name="connsiteX515" fmla="*/ 436413 w 1436930"/>
              <a:gd name="connsiteY515" fmla="*/ 116936 h 1383677"/>
              <a:gd name="connsiteX516" fmla="*/ 498828 w 1436930"/>
              <a:gd name="connsiteY516" fmla="*/ 88145 h 1383677"/>
              <a:gd name="connsiteX517" fmla="*/ 565976 w 1436930"/>
              <a:gd name="connsiteY517" fmla="*/ 64086 h 1383677"/>
              <a:gd name="connsiteX518" fmla="*/ 604431 w 1436930"/>
              <a:gd name="connsiteY518" fmla="*/ 49690 h 1383677"/>
              <a:gd name="connsiteX519" fmla="*/ 649985 w 1436930"/>
              <a:gd name="connsiteY519" fmla="*/ 37759 h 1383677"/>
              <a:gd name="connsiteX520" fmla="*/ 673946 w 1436930"/>
              <a:gd name="connsiteY520" fmla="*/ 32927 h 1383677"/>
              <a:gd name="connsiteX521" fmla="*/ 698005 w 1436930"/>
              <a:gd name="connsiteY521" fmla="*/ 30561 h 1383677"/>
              <a:gd name="connsiteX522" fmla="*/ 570220 w 1436930"/>
              <a:gd name="connsiteY522" fmla="*/ 0 h 1383677"/>
              <a:gd name="connsiteX523" fmla="*/ 586862 w 1436930"/>
              <a:gd name="connsiteY523" fmla="*/ 12 h 1383677"/>
              <a:gd name="connsiteX524" fmla="*/ 580372 w 1436930"/>
              <a:gd name="connsiteY524" fmla="*/ 6502 h 1383677"/>
              <a:gd name="connsiteX525" fmla="*/ 573174 w 1436930"/>
              <a:gd name="connsiteY525" fmla="*/ 11334 h 1383677"/>
              <a:gd name="connsiteX526" fmla="*/ 563610 w 1436930"/>
              <a:gd name="connsiteY526" fmla="*/ 11334 h 1383677"/>
              <a:gd name="connsiteX527" fmla="*/ 556412 w 1436930"/>
              <a:gd name="connsiteY527" fmla="*/ 6502 h 1383677"/>
              <a:gd name="connsiteX528" fmla="*/ 549214 w 1436930"/>
              <a:gd name="connsiteY528" fmla="*/ 4136 h 1383677"/>
              <a:gd name="connsiteX529" fmla="*/ 548067 w 1436930"/>
              <a:gd name="connsiteY529" fmla="*/ 2410 h 1383677"/>
              <a:gd name="connsiteX530" fmla="*/ 570220 w 1436930"/>
              <a:gd name="connsiteY530" fmla="*/ 0 h 1383677"/>
              <a:gd name="connsiteX0" fmla="*/ 1187368 w 1436930"/>
              <a:gd name="connsiteY0" fmla="*/ 1300820 h 1383677"/>
              <a:gd name="connsiteX1" fmla="*/ 1201763 w 1436930"/>
              <a:gd name="connsiteY1" fmla="*/ 1287737 h 1383677"/>
              <a:gd name="connsiteX2" fmla="*/ 1202656 w 1436930"/>
              <a:gd name="connsiteY2" fmla="*/ 1288296 h 1383677"/>
              <a:gd name="connsiteX3" fmla="*/ 1187368 w 1436930"/>
              <a:gd name="connsiteY3" fmla="*/ 1300820 h 1383677"/>
              <a:gd name="connsiteX4" fmla="*/ 1942 w 1436930"/>
              <a:gd name="connsiteY4" fmla="*/ 716046 h 1383677"/>
              <a:gd name="connsiteX5" fmla="*/ 4634 w 1436930"/>
              <a:gd name="connsiteY5" fmla="*/ 716733 h 1383677"/>
              <a:gd name="connsiteX6" fmla="*/ 11832 w 1436930"/>
              <a:gd name="connsiteY6" fmla="*/ 721466 h 1383677"/>
              <a:gd name="connsiteX7" fmla="*/ 16564 w 1436930"/>
              <a:gd name="connsiteY7" fmla="*/ 728664 h 1383677"/>
              <a:gd name="connsiteX8" fmla="*/ 16564 w 1436930"/>
              <a:gd name="connsiteY8" fmla="*/ 735862 h 1383677"/>
              <a:gd name="connsiteX9" fmla="*/ 16564 w 1436930"/>
              <a:gd name="connsiteY9" fmla="*/ 745525 h 1383677"/>
              <a:gd name="connsiteX10" fmla="*/ 11832 w 1436930"/>
              <a:gd name="connsiteY10" fmla="*/ 752723 h 1383677"/>
              <a:gd name="connsiteX11" fmla="*/ 4634 w 1436930"/>
              <a:gd name="connsiteY11" fmla="*/ 757455 h 1383677"/>
              <a:gd name="connsiteX12" fmla="*/ 1529 w 1436930"/>
              <a:gd name="connsiteY12" fmla="*/ 758247 h 1383677"/>
              <a:gd name="connsiteX13" fmla="*/ 0 w 1436930"/>
              <a:gd name="connsiteY13" fmla="*/ 741849 h 1383677"/>
              <a:gd name="connsiteX14" fmla="*/ 1942 w 1436930"/>
              <a:gd name="connsiteY14" fmla="*/ 716046 h 1383677"/>
              <a:gd name="connsiteX15" fmla="*/ 278058 w 1436930"/>
              <a:gd name="connsiteY15" fmla="*/ 146379 h 1383677"/>
              <a:gd name="connsiteX16" fmla="*/ 278058 w 1436930"/>
              <a:gd name="connsiteY16" fmla="*/ 150461 h 1383677"/>
              <a:gd name="connsiteX17" fmla="*/ 275691 w 1436930"/>
              <a:gd name="connsiteY17" fmla="*/ 157659 h 1383677"/>
              <a:gd name="connsiteX18" fmla="*/ 270860 w 1436930"/>
              <a:gd name="connsiteY18" fmla="*/ 164857 h 1383677"/>
              <a:gd name="connsiteX19" fmla="*/ 263662 w 1436930"/>
              <a:gd name="connsiteY19" fmla="*/ 169689 h 1383677"/>
              <a:gd name="connsiteX20" fmla="*/ 258183 w 1436930"/>
              <a:gd name="connsiteY20" fmla="*/ 169689 h 1383677"/>
              <a:gd name="connsiteX21" fmla="*/ 278058 w 1436930"/>
              <a:gd name="connsiteY21" fmla="*/ 146379 h 1383677"/>
              <a:gd name="connsiteX22" fmla="*/ 1212715 w 1436930"/>
              <a:gd name="connsiteY22" fmla="*/ 140034 h 1383677"/>
              <a:gd name="connsiteX23" fmla="*/ 1242060 w 1436930"/>
              <a:gd name="connsiteY23" fmla="*/ 162729 h 1383677"/>
              <a:gd name="connsiteX24" fmla="*/ 1243380 w 1436930"/>
              <a:gd name="connsiteY24" fmla="*/ 164112 h 1383677"/>
              <a:gd name="connsiteX25" fmla="*/ 1235387 w 1436930"/>
              <a:gd name="connsiteY25" fmla="*/ 167322 h 1383677"/>
              <a:gd name="connsiteX26" fmla="*/ 1225822 w 1436930"/>
              <a:gd name="connsiteY26" fmla="*/ 167322 h 1383677"/>
              <a:gd name="connsiteX27" fmla="*/ 1216159 w 1436930"/>
              <a:gd name="connsiteY27" fmla="*/ 162491 h 1383677"/>
              <a:gd name="connsiteX28" fmla="*/ 1211426 w 1436930"/>
              <a:gd name="connsiteY28" fmla="*/ 155293 h 1383677"/>
              <a:gd name="connsiteX29" fmla="*/ 1208961 w 1436930"/>
              <a:gd name="connsiteY29" fmla="*/ 150461 h 1383677"/>
              <a:gd name="connsiteX30" fmla="*/ 1211426 w 1436930"/>
              <a:gd name="connsiteY30" fmla="*/ 143263 h 1383677"/>
              <a:gd name="connsiteX31" fmla="*/ 1212715 w 1436930"/>
              <a:gd name="connsiteY31" fmla="*/ 140034 h 1383677"/>
              <a:gd name="connsiteX32" fmla="*/ 753123 w 1436930"/>
              <a:gd name="connsiteY32" fmla="*/ 64086 h 1383677"/>
              <a:gd name="connsiteX33" fmla="*/ 717133 w 1436930"/>
              <a:gd name="connsiteY33" fmla="*/ 68917 h 1383677"/>
              <a:gd name="connsiteX34" fmla="*/ 681144 w 1436930"/>
              <a:gd name="connsiteY34" fmla="*/ 78482 h 1383677"/>
              <a:gd name="connsiteX35" fmla="*/ 673946 w 1436930"/>
              <a:gd name="connsiteY35" fmla="*/ 78482 h 1383677"/>
              <a:gd name="connsiteX36" fmla="*/ 669213 w 1436930"/>
              <a:gd name="connsiteY36" fmla="*/ 76115 h 1383677"/>
              <a:gd name="connsiteX37" fmla="*/ 666748 w 1436930"/>
              <a:gd name="connsiteY37" fmla="*/ 71284 h 1383677"/>
              <a:gd name="connsiteX38" fmla="*/ 664381 w 1436930"/>
              <a:gd name="connsiteY38" fmla="*/ 66551 h 1383677"/>
              <a:gd name="connsiteX39" fmla="*/ 637956 w 1436930"/>
              <a:gd name="connsiteY39" fmla="*/ 73749 h 1383677"/>
              <a:gd name="connsiteX40" fmla="*/ 580372 w 1436930"/>
              <a:gd name="connsiteY40" fmla="*/ 90511 h 1383677"/>
              <a:gd name="connsiteX41" fmla="*/ 525253 w 1436930"/>
              <a:gd name="connsiteY41" fmla="*/ 114471 h 1383677"/>
              <a:gd name="connsiteX42" fmla="*/ 458007 w 1436930"/>
              <a:gd name="connsiteY42" fmla="*/ 143263 h 1383677"/>
              <a:gd name="connsiteX43" fmla="*/ 426848 w 1436930"/>
              <a:gd name="connsiteY43" fmla="*/ 157659 h 1383677"/>
              <a:gd name="connsiteX44" fmla="*/ 398057 w 1436930"/>
              <a:gd name="connsiteY44" fmla="*/ 176886 h 1383677"/>
              <a:gd name="connsiteX45" fmla="*/ 369265 w 1436930"/>
              <a:gd name="connsiteY45" fmla="*/ 193649 h 1383677"/>
              <a:gd name="connsiteX46" fmla="*/ 340473 w 1436930"/>
              <a:gd name="connsiteY46" fmla="*/ 215243 h 1383677"/>
              <a:gd name="connsiteX47" fmla="*/ 314047 w 1436930"/>
              <a:gd name="connsiteY47" fmla="*/ 239302 h 1383677"/>
              <a:gd name="connsiteX48" fmla="*/ 290087 w 1436930"/>
              <a:gd name="connsiteY48" fmla="*/ 265628 h 1383677"/>
              <a:gd name="connsiteX49" fmla="*/ 266127 w 1436930"/>
              <a:gd name="connsiteY49" fmla="*/ 294420 h 1383677"/>
              <a:gd name="connsiteX50" fmla="*/ 242068 w 1436930"/>
              <a:gd name="connsiteY50" fmla="*/ 325677 h 1383677"/>
              <a:gd name="connsiteX51" fmla="*/ 220474 w 1436930"/>
              <a:gd name="connsiteY51" fmla="*/ 356835 h 1383677"/>
              <a:gd name="connsiteX52" fmla="*/ 201345 w 1436930"/>
              <a:gd name="connsiteY52" fmla="*/ 390459 h 1383677"/>
              <a:gd name="connsiteX53" fmla="*/ 184484 w 1436930"/>
              <a:gd name="connsiteY53" fmla="*/ 423983 h 1383677"/>
              <a:gd name="connsiteX54" fmla="*/ 167722 w 1436930"/>
              <a:gd name="connsiteY54" fmla="*/ 457607 h 1383677"/>
              <a:gd name="connsiteX55" fmla="*/ 153326 w 1436930"/>
              <a:gd name="connsiteY55" fmla="*/ 491230 h 1383677"/>
              <a:gd name="connsiteX56" fmla="*/ 141296 w 1436930"/>
              <a:gd name="connsiteY56" fmla="*/ 527220 h 1383677"/>
              <a:gd name="connsiteX57" fmla="*/ 131732 w 1436930"/>
              <a:gd name="connsiteY57" fmla="*/ 565576 h 1383677"/>
              <a:gd name="connsiteX58" fmla="*/ 122167 w 1436930"/>
              <a:gd name="connsiteY58" fmla="*/ 601566 h 1383677"/>
              <a:gd name="connsiteX59" fmla="*/ 117336 w 1436930"/>
              <a:gd name="connsiteY59" fmla="*/ 637555 h 1383677"/>
              <a:gd name="connsiteX60" fmla="*/ 112504 w 1436930"/>
              <a:gd name="connsiteY60" fmla="*/ 675912 h 1383677"/>
              <a:gd name="connsiteX61" fmla="*/ 110138 w 1436930"/>
              <a:gd name="connsiteY61" fmla="*/ 714268 h 1383677"/>
              <a:gd name="connsiteX62" fmla="*/ 107772 w 1436930"/>
              <a:gd name="connsiteY62" fmla="*/ 752723 h 1383677"/>
              <a:gd name="connsiteX63" fmla="*/ 110138 w 1436930"/>
              <a:gd name="connsiteY63" fmla="*/ 788712 h 1383677"/>
              <a:gd name="connsiteX64" fmla="*/ 114970 w 1436930"/>
              <a:gd name="connsiteY64" fmla="*/ 827069 h 1383677"/>
              <a:gd name="connsiteX65" fmla="*/ 119702 w 1436930"/>
              <a:gd name="connsiteY65" fmla="*/ 872623 h 1383677"/>
              <a:gd name="connsiteX66" fmla="*/ 131732 w 1436930"/>
              <a:gd name="connsiteY66" fmla="*/ 915810 h 1383677"/>
              <a:gd name="connsiteX67" fmla="*/ 143761 w 1436930"/>
              <a:gd name="connsiteY67" fmla="*/ 958998 h 1383677"/>
              <a:gd name="connsiteX68" fmla="*/ 158157 w 1436930"/>
              <a:gd name="connsiteY68" fmla="*/ 1002186 h 1383677"/>
              <a:gd name="connsiteX69" fmla="*/ 177286 w 1436930"/>
              <a:gd name="connsiteY69" fmla="*/ 1043007 h 1383677"/>
              <a:gd name="connsiteX70" fmla="*/ 198880 w 1436930"/>
              <a:gd name="connsiteY70" fmla="*/ 1081363 h 1383677"/>
              <a:gd name="connsiteX71" fmla="*/ 222939 w 1436930"/>
              <a:gd name="connsiteY71" fmla="*/ 1119818 h 1383677"/>
              <a:gd name="connsiteX72" fmla="*/ 251731 w 1436930"/>
              <a:gd name="connsiteY72" fmla="*/ 1155808 h 1383677"/>
              <a:gd name="connsiteX73" fmla="*/ 278058 w 1436930"/>
              <a:gd name="connsiteY73" fmla="*/ 1186966 h 1383677"/>
              <a:gd name="connsiteX74" fmla="*/ 309314 w 1436930"/>
              <a:gd name="connsiteY74" fmla="*/ 1213391 h 1383677"/>
              <a:gd name="connsiteX75" fmla="*/ 342839 w 1436930"/>
              <a:gd name="connsiteY75" fmla="*/ 1237352 h 1383677"/>
              <a:gd name="connsiteX76" fmla="*/ 376463 w 1436930"/>
              <a:gd name="connsiteY76" fmla="*/ 1258946 h 1383677"/>
              <a:gd name="connsiteX77" fmla="*/ 378829 w 1436930"/>
              <a:gd name="connsiteY77" fmla="*/ 1251748 h 1383677"/>
              <a:gd name="connsiteX78" fmla="*/ 383661 w 1436930"/>
              <a:gd name="connsiteY78" fmla="*/ 1244550 h 1383677"/>
              <a:gd name="connsiteX79" fmla="*/ 386027 w 1436930"/>
              <a:gd name="connsiteY79" fmla="*/ 1244550 h 1383677"/>
              <a:gd name="connsiteX80" fmla="*/ 395690 w 1436930"/>
              <a:gd name="connsiteY80" fmla="*/ 1254114 h 1383677"/>
              <a:gd name="connsiteX81" fmla="*/ 402888 w 1436930"/>
              <a:gd name="connsiteY81" fmla="*/ 1268510 h 1383677"/>
              <a:gd name="connsiteX82" fmla="*/ 402888 w 1436930"/>
              <a:gd name="connsiteY82" fmla="*/ 1273341 h 1383677"/>
              <a:gd name="connsiteX83" fmla="*/ 450809 w 1436930"/>
              <a:gd name="connsiteY83" fmla="*/ 1294935 h 1383677"/>
              <a:gd name="connsiteX84" fmla="*/ 448442 w 1436930"/>
              <a:gd name="connsiteY84" fmla="*/ 1282906 h 1383677"/>
              <a:gd name="connsiteX85" fmla="*/ 448442 w 1436930"/>
              <a:gd name="connsiteY85" fmla="*/ 1268510 h 1383677"/>
              <a:gd name="connsiteX86" fmla="*/ 450809 w 1436930"/>
              <a:gd name="connsiteY86" fmla="*/ 1256579 h 1383677"/>
              <a:gd name="connsiteX87" fmla="*/ 453274 w 1436930"/>
              <a:gd name="connsiteY87" fmla="*/ 1244550 h 1383677"/>
              <a:gd name="connsiteX88" fmla="*/ 455640 w 1436930"/>
              <a:gd name="connsiteY88" fmla="*/ 1244550 h 1383677"/>
              <a:gd name="connsiteX89" fmla="*/ 458007 w 1436930"/>
              <a:gd name="connsiteY89" fmla="*/ 1258946 h 1383677"/>
              <a:gd name="connsiteX90" fmla="*/ 462838 w 1436930"/>
              <a:gd name="connsiteY90" fmla="*/ 1270975 h 1383677"/>
              <a:gd name="connsiteX91" fmla="*/ 470036 w 1436930"/>
              <a:gd name="connsiteY91" fmla="*/ 1285371 h 1383677"/>
              <a:gd name="connsiteX92" fmla="*/ 474868 w 1436930"/>
              <a:gd name="connsiteY92" fmla="*/ 1297302 h 1383677"/>
              <a:gd name="connsiteX93" fmla="*/ 479601 w 1436930"/>
              <a:gd name="connsiteY93" fmla="*/ 1304500 h 1383677"/>
              <a:gd name="connsiteX94" fmla="*/ 520422 w 1436930"/>
              <a:gd name="connsiteY94" fmla="*/ 1316529 h 1383677"/>
              <a:gd name="connsiteX95" fmla="*/ 513224 w 1436930"/>
              <a:gd name="connsiteY95" fmla="*/ 1294935 h 1383677"/>
              <a:gd name="connsiteX96" fmla="*/ 510858 w 1436930"/>
              <a:gd name="connsiteY96" fmla="*/ 1282906 h 1383677"/>
              <a:gd name="connsiteX97" fmla="*/ 508392 w 1436930"/>
              <a:gd name="connsiteY97" fmla="*/ 1268510 h 1383677"/>
              <a:gd name="connsiteX98" fmla="*/ 508392 w 1436930"/>
              <a:gd name="connsiteY98" fmla="*/ 1254114 h 1383677"/>
              <a:gd name="connsiteX99" fmla="*/ 510858 w 1436930"/>
              <a:gd name="connsiteY99" fmla="*/ 1249381 h 1383677"/>
              <a:gd name="connsiteX100" fmla="*/ 513224 w 1436930"/>
              <a:gd name="connsiteY100" fmla="*/ 1244550 h 1383677"/>
              <a:gd name="connsiteX101" fmla="*/ 518055 w 1436930"/>
              <a:gd name="connsiteY101" fmla="*/ 1244550 h 1383677"/>
              <a:gd name="connsiteX102" fmla="*/ 522788 w 1436930"/>
              <a:gd name="connsiteY102" fmla="*/ 1246916 h 1383677"/>
              <a:gd name="connsiteX103" fmla="*/ 529986 w 1436930"/>
              <a:gd name="connsiteY103" fmla="*/ 1254114 h 1383677"/>
              <a:gd name="connsiteX104" fmla="*/ 537184 w 1436930"/>
              <a:gd name="connsiteY104" fmla="*/ 1273341 h 1383677"/>
              <a:gd name="connsiteX105" fmla="*/ 544382 w 1436930"/>
              <a:gd name="connsiteY105" fmla="*/ 1299767 h 1383677"/>
              <a:gd name="connsiteX106" fmla="*/ 551580 w 1436930"/>
              <a:gd name="connsiteY106" fmla="*/ 1311698 h 1383677"/>
              <a:gd name="connsiteX107" fmla="*/ 561243 w 1436930"/>
              <a:gd name="connsiteY107" fmla="*/ 1321361 h 1383677"/>
              <a:gd name="connsiteX108" fmla="*/ 563610 w 1436930"/>
              <a:gd name="connsiteY108" fmla="*/ 1326094 h 1383677"/>
              <a:gd name="connsiteX109" fmla="*/ 570808 w 1436930"/>
              <a:gd name="connsiteY109" fmla="*/ 1326094 h 1383677"/>
              <a:gd name="connsiteX110" fmla="*/ 626025 w 1436930"/>
              <a:gd name="connsiteY110" fmla="*/ 1333292 h 1383677"/>
              <a:gd name="connsiteX111" fmla="*/ 606798 w 1436930"/>
              <a:gd name="connsiteY111" fmla="*/ 1299767 h 1383677"/>
              <a:gd name="connsiteX112" fmla="*/ 601966 w 1436930"/>
              <a:gd name="connsiteY112" fmla="*/ 1287737 h 1383677"/>
              <a:gd name="connsiteX113" fmla="*/ 599600 w 1436930"/>
              <a:gd name="connsiteY113" fmla="*/ 1275708 h 1383677"/>
              <a:gd name="connsiteX114" fmla="*/ 597233 w 1436930"/>
              <a:gd name="connsiteY114" fmla="*/ 1263777 h 1383677"/>
              <a:gd name="connsiteX115" fmla="*/ 597233 w 1436930"/>
              <a:gd name="connsiteY115" fmla="*/ 1251748 h 1383677"/>
              <a:gd name="connsiteX116" fmla="*/ 599600 w 1436930"/>
              <a:gd name="connsiteY116" fmla="*/ 1249381 h 1383677"/>
              <a:gd name="connsiteX117" fmla="*/ 604431 w 1436930"/>
              <a:gd name="connsiteY117" fmla="*/ 1249381 h 1383677"/>
              <a:gd name="connsiteX118" fmla="*/ 613995 w 1436930"/>
              <a:gd name="connsiteY118" fmla="*/ 1258946 h 1383677"/>
              <a:gd name="connsiteX119" fmla="*/ 623560 w 1436930"/>
              <a:gd name="connsiteY119" fmla="*/ 1270975 h 1383677"/>
              <a:gd name="connsiteX120" fmla="*/ 640421 w 1436930"/>
              <a:gd name="connsiteY120" fmla="*/ 1294935 h 1383677"/>
              <a:gd name="connsiteX121" fmla="*/ 657183 w 1436930"/>
              <a:gd name="connsiteY121" fmla="*/ 1314163 h 1383677"/>
              <a:gd name="connsiteX122" fmla="*/ 662015 w 1436930"/>
              <a:gd name="connsiteY122" fmla="*/ 1323727 h 1383677"/>
              <a:gd name="connsiteX123" fmla="*/ 669213 w 1436930"/>
              <a:gd name="connsiteY123" fmla="*/ 1335757 h 1383677"/>
              <a:gd name="connsiteX124" fmla="*/ 731529 w 1436930"/>
              <a:gd name="connsiteY124" fmla="*/ 1335757 h 1383677"/>
              <a:gd name="connsiteX125" fmla="*/ 712400 w 1436930"/>
              <a:gd name="connsiteY125" fmla="*/ 1318896 h 1383677"/>
              <a:gd name="connsiteX126" fmla="*/ 698005 w 1436930"/>
              <a:gd name="connsiteY126" fmla="*/ 1297302 h 1383677"/>
              <a:gd name="connsiteX127" fmla="*/ 690807 w 1436930"/>
              <a:gd name="connsiteY127" fmla="*/ 1287737 h 1383677"/>
              <a:gd name="connsiteX128" fmla="*/ 685975 w 1436930"/>
              <a:gd name="connsiteY128" fmla="*/ 1275708 h 1383677"/>
              <a:gd name="connsiteX129" fmla="*/ 681144 w 1436930"/>
              <a:gd name="connsiteY129" fmla="*/ 1263777 h 1383677"/>
              <a:gd name="connsiteX130" fmla="*/ 678777 w 1436930"/>
              <a:gd name="connsiteY130" fmla="*/ 1251748 h 1383677"/>
              <a:gd name="connsiteX131" fmla="*/ 681144 w 1436930"/>
              <a:gd name="connsiteY131" fmla="*/ 1249381 h 1383677"/>
              <a:gd name="connsiteX132" fmla="*/ 683609 w 1436930"/>
              <a:gd name="connsiteY132" fmla="*/ 1249381 h 1383677"/>
              <a:gd name="connsiteX133" fmla="*/ 705202 w 1436930"/>
              <a:gd name="connsiteY133" fmla="*/ 1266144 h 1383677"/>
              <a:gd name="connsiteX134" fmla="*/ 726796 w 1436930"/>
              <a:gd name="connsiteY134" fmla="*/ 1282906 h 1383677"/>
              <a:gd name="connsiteX135" fmla="*/ 745925 w 1436930"/>
              <a:gd name="connsiteY135" fmla="*/ 1302133 h 1383677"/>
              <a:gd name="connsiteX136" fmla="*/ 762786 w 1436930"/>
              <a:gd name="connsiteY136" fmla="*/ 1321361 h 1383677"/>
              <a:gd name="connsiteX137" fmla="*/ 767519 w 1436930"/>
              <a:gd name="connsiteY137" fmla="*/ 1328559 h 1383677"/>
              <a:gd name="connsiteX138" fmla="*/ 767519 w 1436930"/>
              <a:gd name="connsiteY138" fmla="*/ 1335757 h 1383677"/>
              <a:gd name="connsiteX139" fmla="*/ 805974 w 1436930"/>
              <a:gd name="connsiteY139" fmla="*/ 1330925 h 1383677"/>
              <a:gd name="connsiteX140" fmla="*/ 841964 w 1436930"/>
              <a:gd name="connsiteY140" fmla="*/ 1326094 h 1383677"/>
              <a:gd name="connsiteX141" fmla="*/ 805974 w 1436930"/>
              <a:gd name="connsiteY141" fmla="*/ 1287737 h 1383677"/>
              <a:gd name="connsiteX142" fmla="*/ 784380 w 1436930"/>
              <a:gd name="connsiteY142" fmla="*/ 1266144 h 1383677"/>
              <a:gd name="connsiteX143" fmla="*/ 777182 w 1436930"/>
              <a:gd name="connsiteY143" fmla="*/ 1254114 h 1383677"/>
              <a:gd name="connsiteX144" fmla="*/ 772351 w 1436930"/>
              <a:gd name="connsiteY144" fmla="*/ 1239718 h 1383677"/>
              <a:gd name="connsiteX145" fmla="*/ 772351 w 1436930"/>
              <a:gd name="connsiteY145" fmla="*/ 1237352 h 1383677"/>
              <a:gd name="connsiteX146" fmla="*/ 781915 w 1436930"/>
              <a:gd name="connsiteY146" fmla="*/ 1237352 h 1383677"/>
              <a:gd name="connsiteX147" fmla="*/ 789113 w 1436930"/>
              <a:gd name="connsiteY147" fmla="*/ 1239718 h 1383677"/>
              <a:gd name="connsiteX148" fmla="*/ 803509 w 1436930"/>
              <a:gd name="connsiteY148" fmla="*/ 1246916 h 1383677"/>
              <a:gd name="connsiteX149" fmla="*/ 815538 w 1436930"/>
              <a:gd name="connsiteY149" fmla="*/ 1256579 h 1383677"/>
              <a:gd name="connsiteX150" fmla="*/ 827568 w 1436930"/>
              <a:gd name="connsiteY150" fmla="*/ 1266144 h 1383677"/>
              <a:gd name="connsiteX151" fmla="*/ 853895 w 1436930"/>
              <a:gd name="connsiteY151" fmla="*/ 1292569 h 1383677"/>
              <a:gd name="connsiteX152" fmla="*/ 877855 w 1436930"/>
              <a:gd name="connsiteY152" fmla="*/ 1318896 h 1383677"/>
              <a:gd name="connsiteX153" fmla="*/ 880320 w 1436930"/>
              <a:gd name="connsiteY153" fmla="*/ 1318896 h 1383677"/>
              <a:gd name="connsiteX154" fmla="*/ 928241 w 1436930"/>
              <a:gd name="connsiteY154" fmla="*/ 1309331 h 1383677"/>
              <a:gd name="connsiteX155" fmla="*/ 906647 w 1436930"/>
              <a:gd name="connsiteY155" fmla="*/ 1292569 h 1383677"/>
              <a:gd name="connsiteX156" fmla="*/ 887518 w 1436930"/>
              <a:gd name="connsiteY156" fmla="*/ 1273341 h 1383677"/>
              <a:gd name="connsiteX157" fmla="*/ 877855 w 1436930"/>
              <a:gd name="connsiteY157" fmla="*/ 1261312 h 1383677"/>
              <a:gd name="connsiteX158" fmla="*/ 868291 w 1436930"/>
              <a:gd name="connsiteY158" fmla="*/ 1246916 h 1383677"/>
              <a:gd name="connsiteX159" fmla="*/ 861093 w 1436930"/>
              <a:gd name="connsiteY159" fmla="*/ 1232520 h 1383677"/>
              <a:gd name="connsiteX160" fmla="*/ 858726 w 1436930"/>
              <a:gd name="connsiteY160" fmla="*/ 1225322 h 1383677"/>
              <a:gd name="connsiteX161" fmla="*/ 858726 w 1436930"/>
              <a:gd name="connsiteY161" fmla="*/ 1218124 h 1383677"/>
              <a:gd name="connsiteX162" fmla="*/ 861093 w 1436930"/>
              <a:gd name="connsiteY162" fmla="*/ 1215758 h 1383677"/>
              <a:gd name="connsiteX163" fmla="*/ 863459 w 1436930"/>
              <a:gd name="connsiteY163" fmla="*/ 1215758 h 1383677"/>
              <a:gd name="connsiteX164" fmla="*/ 880320 w 1436930"/>
              <a:gd name="connsiteY164" fmla="*/ 1225322 h 1383677"/>
              <a:gd name="connsiteX165" fmla="*/ 894716 w 1436930"/>
              <a:gd name="connsiteY165" fmla="*/ 1237352 h 1383677"/>
              <a:gd name="connsiteX166" fmla="*/ 921043 w 1436930"/>
              <a:gd name="connsiteY166" fmla="*/ 1261312 h 1383677"/>
              <a:gd name="connsiteX167" fmla="*/ 966696 w 1436930"/>
              <a:gd name="connsiteY167" fmla="*/ 1297302 h 1383677"/>
              <a:gd name="connsiteX168" fmla="*/ 1026646 w 1436930"/>
              <a:gd name="connsiteY168" fmla="*/ 1275708 h 1383677"/>
              <a:gd name="connsiteX169" fmla="*/ 1002686 w 1436930"/>
              <a:gd name="connsiteY169" fmla="*/ 1258946 h 1383677"/>
              <a:gd name="connsiteX170" fmla="*/ 985824 w 1436930"/>
              <a:gd name="connsiteY170" fmla="*/ 1242183 h 1383677"/>
              <a:gd name="connsiteX171" fmla="*/ 969062 w 1436930"/>
              <a:gd name="connsiteY171" fmla="*/ 1222956 h 1383677"/>
              <a:gd name="connsiteX172" fmla="*/ 954666 w 1436930"/>
              <a:gd name="connsiteY172" fmla="*/ 1203728 h 1383677"/>
              <a:gd name="connsiteX173" fmla="*/ 945102 w 1436930"/>
              <a:gd name="connsiteY173" fmla="*/ 1182135 h 1383677"/>
              <a:gd name="connsiteX174" fmla="*/ 947468 w 1436930"/>
              <a:gd name="connsiteY174" fmla="*/ 1177402 h 1383677"/>
              <a:gd name="connsiteX175" fmla="*/ 952300 w 1436930"/>
              <a:gd name="connsiteY175" fmla="*/ 1174937 h 1383677"/>
              <a:gd name="connsiteX176" fmla="*/ 969062 w 1436930"/>
              <a:gd name="connsiteY176" fmla="*/ 1184600 h 1383677"/>
              <a:gd name="connsiteX177" fmla="*/ 983458 w 1436930"/>
              <a:gd name="connsiteY177" fmla="*/ 1196530 h 1383677"/>
              <a:gd name="connsiteX178" fmla="*/ 1012250 w 1436930"/>
              <a:gd name="connsiteY178" fmla="*/ 1220589 h 1383677"/>
              <a:gd name="connsiteX179" fmla="*/ 1031477 w 1436930"/>
              <a:gd name="connsiteY179" fmla="*/ 1237352 h 1383677"/>
              <a:gd name="connsiteX180" fmla="*/ 1041042 w 1436930"/>
              <a:gd name="connsiteY180" fmla="*/ 1244550 h 1383677"/>
              <a:gd name="connsiteX181" fmla="*/ 1050606 w 1436930"/>
              <a:gd name="connsiteY181" fmla="*/ 1249381 h 1383677"/>
              <a:gd name="connsiteX182" fmla="*/ 1069834 w 1436930"/>
              <a:gd name="connsiteY182" fmla="*/ 1256579 h 1383677"/>
              <a:gd name="connsiteX183" fmla="*/ 1105823 w 1436930"/>
              <a:gd name="connsiteY183" fmla="*/ 1237352 h 1383677"/>
              <a:gd name="connsiteX184" fmla="*/ 1093794 w 1436930"/>
              <a:gd name="connsiteY184" fmla="*/ 1230154 h 1383677"/>
              <a:gd name="connsiteX185" fmla="*/ 1084230 w 1436930"/>
              <a:gd name="connsiteY185" fmla="*/ 1220589 h 1383677"/>
              <a:gd name="connsiteX186" fmla="*/ 1055438 w 1436930"/>
              <a:gd name="connsiteY186" fmla="*/ 1191798 h 1383677"/>
              <a:gd name="connsiteX187" fmla="*/ 1041042 w 1436930"/>
              <a:gd name="connsiteY187" fmla="*/ 1177402 h 1383677"/>
              <a:gd name="connsiteX188" fmla="*/ 1031477 w 1436930"/>
              <a:gd name="connsiteY188" fmla="*/ 1160541 h 1383677"/>
              <a:gd name="connsiteX189" fmla="*/ 1031477 w 1436930"/>
              <a:gd name="connsiteY189" fmla="*/ 1155808 h 1383677"/>
              <a:gd name="connsiteX190" fmla="*/ 1033844 w 1436930"/>
              <a:gd name="connsiteY190" fmla="*/ 1153343 h 1383677"/>
              <a:gd name="connsiteX191" fmla="*/ 1053071 w 1436930"/>
              <a:gd name="connsiteY191" fmla="*/ 1153343 h 1383677"/>
              <a:gd name="connsiteX192" fmla="*/ 1060269 w 1436930"/>
              <a:gd name="connsiteY192" fmla="*/ 1158174 h 1383677"/>
              <a:gd name="connsiteX193" fmla="*/ 1069834 w 1436930"/>
              <a:gd name="connsiteY193" fmla="*/ 1163006 h 1383677"/>
              <a:gd name="connsiteX194" fmla="*/ 1086596 w 1436930"/>
              <a:gd name="connsiteY194" fmla="*/ 1174937 h 1383677"/>
              <a:gd name="connsiteX195" fmla="*/ 1100992 w 1436930"/>
              <a:gd name="connsiteY195" fmla="*/ 1186966 h 1383677"/>
              <a:gd name="connsiteX196" fmla="*/ 1117853 w 1436930"/>
              <a:gd name="connsiteY196" fmla="*/ 1201362 h 1383677"/>
              <a:gd name="connsiteX197" fmla="*/ 1127417 w 1436930"/>
              <a:gd name="connsiteY197" fmla="*/ 1208560 h 1383677"/>
              <a:gd name="connsiteX198" fmla="*/ 1139447 w 1436930"/>
              <a:gd name="connsiteY198" fmla="*/ 1210926 h 1383677"/>
              <a:gd name="connsiteX199" fmla="*/ 1146645 w 1436930"/>
              <a:gd name="connsiteY199" fmla="*/ 1210926 h 1383677"/>
              <a:gd name="connsiteX200" fmla="*/ 1175437 w 1436930"/>
              <a:gd name="connsiteY200" fmla="*/ 1189332 h 1383677"/>
              <a:gd name="connsiteX201" fmla="*/ 1201763 w 1436930"/>
              <a:gd name="connsiteY201" fmla="*/ 1167739 h 1383677"/>
              <a:gd name="connsiteX202" fmla="*/ 1189832 w 1436930"/>
              <a:gd name="connsiteY202" fmla="*/ 1165372 h 1383677"/>
              <a:gd name="connsiteX203" fmla="*/ 1177803 w 1436930"/>
              <a:gd name="connsiteY203" fmla="*/ 1160541 h 1383677"/>
              <a:gd name="connsiteX204" fmla="*/ 1158576 w 1436930"/>
              <a:gd name="connsiteY204" fmla="*/ 1150976 h 1383677"/>
              <a:gd name="connsiteX205" fmla="*/ 1141813 w 1436930"/>
              <a:gd name="connsiteY205" fmla="*/ 1143778 h 1383677"/>
              <a:gd name="connsiteX206" fmla="*/ 1125051 w 1436930"/>
              <a:gd name="connsiteY206" fmla="*/ 1131749 h 1383677"/>
              <a:gd name="connsiteX207" fmla="*/ 1110655 w 1436930"/>
              <a:gd name="connsiteY207" fmla="*/ 1117353 h 1383677"/>
              <a:gd name="connsiteX208" fmla="*/ 1103457 w 1436930"/>
              <a:gd name="connsiteY208" fmla="*/ 1107789 h 1383677"/>
              <a:gd name="connsiteX209" fmla="*/ 1100992 w 1436930"/>
              <a:gd name="connsiteY209" fmla="*/ 1100591 h 1383677"/>
              <a:gd name="connsiteX210" fmla="*/ 1103457 w 1436930"/>
              <a:gd name="connsiteY210" fmla="*/ 1095759 h 1383677"/>
              <a:gd name="connsiteX211" fmla="*/ 1108190 w 1436930"/>
              <a:gd name="connsiteY211" fmla="*/ 1093393 h 1383677"/>
              <a:gd name="connsiteX212" fmla="*/ 1125051 w 1436930"/>
              <a:gd name="connsiteY212" fmla="*/ 1093393 h 1383677"/>
              <a:gd name="connsiteX213" fmla="*/ 1139447 w 1436930"/>
              <a:gd name="connsiteY213" fmla="*/ 1100591 h 1383677"/>
              <a:gd name="connsiteX214" fmla="*/ 1156209 w 1436930"/>
              <a:gd name="connsiteY214" fmla="*/ 1110155 h 1383677"/>
              <a:gd name="connsiteX215" fmla="*/ 1172972 w 1436930"/>
              <a:gd name="connsiteY215" fmla="*/ 1117353 h 1383677"/>
              <a:gd name="connsiteX216" fmla="*/ 1192199 w 1436930"/>
              <a:gd name="connsiteY216" fmla="*/ 1122184 h 1383677"/>
              <a:gd name="connsiteX217" fmla="*/ 1201763 w 1436930"/>
              <a:gd name="connsiteY217" fmla="*/ 1124551 h 1383677"/>
              <a:gd name="connsiteX218" fmla="*/ 1213793 w 1436930"/>
              <a:gd name="connsiteY218" fmla="*/ 1124551 h 1383677"/>
              <a:gd name="connsiteX219" fmla="*/ 1225822 w 1436930"/>
              <a:gd name="connsiteY219" fmla="*/ 1127016 h 1383677"/>
              <a:gd name="connsiteX220" fmla="*/ 1237753 w 1436930"/>
              <a:gd name="connsiteY220" fmla="*/ 1131749 h 1383677"/>
              <a:gd name="connsiteX221" fmla="*/ 1259347 w 1436930"/>
              <a:gd name="connsiteY221" fmla="*/ 1107789 h 1383677"/>
              <a:gd name="connsiteX222" fmla="*/ 1254614 w 1436930"/>
              <a:gd name="connsiteY222" fmla="*/ 1105422 h 1383677"/>
              <a:gd name="connsiteX223" fmla="*/ 1230555 w 1436930"/>
              <a:gd name="connsiteY223" fmla="*/ 1088561 h 1383677"/>
              <a:gd name="connsiteX224" fmla="*/ 1204228 w 1436930"/>
              <a:gd name="connsiteY224" fmla="*/ 1074165 h 1383677"/>
              <a:gd name="connsiteX225" fmla="*/ 1182635 w 1436930"/>
              <a:gd name="connsiteY225" fmla="*/ 1064601 h 1383677"/>
              <a:gd name="connsiteX226" fmla="*/ 1172972 w 1436930"/>
              <a:gd name="connsiteY226" fmla="*/ 1057403 h 1383677"/>
              <a:gd name="connsiteX227" fmla="*/ 1163407 w 1436930"/>
              <a:gd name="connsiteY227" fmla="*/ 1052571 h 1383677"/>
              <a:gd name="connsiteX228" fmla="*/ 1161041 w 1436930"/>
              <a:gd name="connsiteY228" fmla="*/ 1050205 h 1383677"/>
              <a:gd name="connsiteX229" fmla="*/ 1163407 w 1436930"/>
              <a:gd name="connsiteY229" fmla="*/ 1045373 h 1383677"/>
              <a:gd name="connsiteX230" fmla="*/ 1165774 w 1436930"/>
              <a:gd name="connsiteY230" fmla="*/ 1043007 h 1383677"/>
              <a:gd name="connsiteX231" fmla="*/ 1194566 w 1436930"/>
              <a:gd name="connsiteY231" fmla="*/ 1043007 h 1383677"/>
              <a:gd name="connsiteX232" fmla="*/ 1225822 w 1436930"/>
              <a:gd name="connsiteY232" fmla="*/ 1050205 h 1383677"/>
              <a:gd name="connsiteX233" fmla="*/ 1252149 w 1436930"/>
              <a:gd name="connsiteY233" fmla="*/ 1062234 h 1383677"/>
              <a:gd name="connsiteX234" fmla="*/ 1264179 w 1436930"/>
              <a:gd name="connsiteY234" fmla="*/ 1071799 h 1383677"/>
              <a:gd name="connsiteX235" fmla="*/ 1276208 w 1436930"/>
              <a:gd name="connsiteY235" fmla="*/ 1078997 h 1383677"/>
              <a:gd name="connsiteX236" fmla="*/ 1278574 w 1436930"/>
              <a:gd name="connsiteY236" fmla="*/ 1081363 h 1383677"/>
              <a:gd name="connsiteX237" fmla="*/ 1283406 w 1436930"/>
              <a:gd name="connsiteY237" fmla="*/ 1074165 h 1383677"/>
              <a:gd name="connsiteX238" fmla="*/ 1309733 w 1436930"/>
              <a:gd name="connsiteY238" fmla="*/ 1033443 h 1383677"/>
              <a:gd name="connsiteX239" fmla="*/ 1285772 w 1436930"/>
              <a:gd name="connsiteY239" fmla="*/ 1026245 h 1383677"/>
              <a:gd name="connsiteX240" fmla="*/ 1266545 w 1436930"/>
              <a:gd name="connsiteY240" fmla="*/ 1016582 h 1383677"/>
              <a:gd name="connsiteX241" fmla="*/ 1244951 w 1436930"/>
              <a:gd name="connsiteY241" fmla="*/ 1002186 h 1383677"/>
              <a:gd name="connsiteX242" fmla="*/ 1237753 w 1436930"/>
              <a:gd name="connsiteY242" fmla="*/ 992621 h 1383677"/>
              <a:gd name="connsiteX243" fmla="*/ 1235387 w 1436930"/>
              <a:gd name="connsiteY243" fmla="*/ 987790 h 1383677"/>
              <a:gd name="connsiteX244" fmla="*/ 1235387 w 1436930"/>
              <a:gd name="connsiteY244" fmla="*/ 983057 h 1383677"/>
              <a:gd name="connsiteX245" fmla="*/ 1237753 w 1436930"/>
              <a:gd name="connsiteY245" fmla="*/ 978225 h 1383677"/>
              <a:gd name="connsiteX246" fmla="*/ 1240218 w 1436930"/>
              <a:gd name="connsiteY246" fmla="*/ 975859 h 1383677"/>
              <a:gd name="connsiteX247" fmla="*/ 1249783 w 1436930"/>
              <a:gd name="connsiteY247" fmla="*/ 975859 h 1383677"/>
              <a:gd name="connsiteX248" fmla="*/ 1266545 w 1436930"/>
              <a:gd name="connsiteY248" fmla="*/ 980592 h 1383677"/>
              <a:gd name="connsiteX249" fmla="*/ 1297802 w 1436930"/>
              <a:gd name="connsiteY249" fmla="*/ 990255 h 1383677"/>
              <a:gd name="connsiteX250" fmla="*/ 1328960 w 1436930"/>
              <a:gd name="connsiteY250" fmla="*/ 994988 h 1383677"/>
              <a:gd name="connsiteX251" fmla="*/ 1345723 w 1436930"/>
              <a:gd name="connsiteY251" fmla="*/ 956632 h 1383677"/>
              <a:gd name="connsiteX252" fmla="*/ 1314564 w 1436930"/>
              <a:gd name="connsiteY252" fmla="*/ 947067 h 1383677"/>
              <a:gd name="connsiteX253" fmla="*/ 1273743 w 1436930"/>
              <a:gd name="connsiteY253" fmla="*/ 932671 h 1383677"/>
              <a:gd name="connsiteX254" fmla="*/ 1256981 w 1436930"/>
              <a:gd name="connsiteY254" fmla="*/ 923008 h 1383677"/>
              <a:gd name="connsiteX255" fmla="*/ 1240218 w 1436930"/>
              <a:gd name="connsiteY255" fmla="*/ 913444 h 1383677"/>
              <a:gd name="connsiteX256" fmla="*/ 1237753 w 1436930"/>
              <a:gd name="connsiteY256" fmla="*/ 911077 h 1383677"/>
              <a:gd name="connsiteX257" fmla="*/ 1237753 w 1436930"/>
              <a:gd name="connsiteY257" fmla="*/ 908612 h 1383677"/>
              <a:gd name="connsiteX258" fmla="*/ 1240218 w 1436930"/>
              <a:gd name="connsiteY258" fmla="*/ 906246 h 1383677"/>
              <a:gd name="connsiteX259" fmla="*/ 1261812 w 1436930"/>
              <a:gd name="connsiteY259" fmla="*/ 903880 h 1383677"/>
              <a:gd name="connsiteX260" fmla="*/ 1283406 w 1436930"/>
              <a:gd name="connsiteY260" fmla="*/ 903880 h 1383677"/>
              <a:gd name="connsiteX261" fmla="*/ 1302535 w 1436930"/>
              <a:gd name="connsiteY261" fmla="*/ 908612 h 1383677"/>
              <a:gd name="connsiteX262" fmla="*/ 1321762 w 1436930"/>
              <a:gd name="connsiteY262" fmla="*/ 913444 h 1383677"/>
              <a:gd name="connsiteX263" fmla="*/ 1340990 w 1436930"/>
              <a:gd name="connsiteY263" fmla="*/ 915810 h 1383677"/>
              <a:gd name="connsiteX264" fmla="*/ 1357752 w 1436930"/>
              <a:gd name="connsiteY264" fmla="*/ 920642 h 1383677"/>
              <a:gd name="connsiteX265" fmla="*/ 1372148 w 1436930"/>
              <a:gd name="connsiteY265" fmla="*/ 875088 h 1383677"/>
              <a:gd name="connsiteX266" fmla="*/ 1343356 w 1436930"/>
              <a:gd name="connsiteY266" fmla="*/ 877454 h 1383677"/>
              <a:gd name="connsiteX267" fmla="*/ 1316931 w 1436930"/>
              <a:gd name="connsiteY267" fmla="*/ 879821 h 1383677"/>
              <a:gd name="connsiteX268" fmla="*/ 1302535 w 1436930"/>
              <a:gd name="connsiteY268" fmla="*/ 877454 h 1383677"/>
              <a:gd name="connsiteX269" fmla="*/ 1288139 w 1436930"/>
              <a:gd name="connsiteY269" fmla="*/ 872623 h 1383677"/>
              <a:gd name="connsiteX270" fmla="*/ 1261812 w 1436930"/>
              <a:gd name="connsiteY270" fmla="*/ 863058 h 1383677"/>
              <a:gd name="connsiteX271" fmla="*/ 1259347 w 1436930"/>
              <a:gd name="connsiteY271" fmla="*/ 860692 h 1383677"/>
              <a:gd name="connsiteX272" fmla="*/ 1259347 w 1436930"/>
              <a:gd name="connsiteY272" fmla="*/ 858227 h 1383677"/>
              <a:gd name="connsiteX273" fmla="*/ 1261812 w 1436930"/>
              <a:gd name="connsiteY273" fmla="*/ 855860 h 1383677"/>
              <a:gd name="connsiteX274" fmla="*/ 1264179 w 1436930"/>
              <a:gd name="connsiteY274" fmla="*/ 855860 h 1383677"/>
              <a:gd name="connsiteX275" fmla="*/ 1280941 w 1436930"/>
              <a:gd name="connsiteY275" fmla="*/ 853494 h 1383677"/>
              <a:gd name="connsiteX276" fmla="*/ 1295337 w 1436930"/>
              <a:gd name="connsiteY276" fmla="*/ 851029 h 1383677"/>
              <a:gd name="connsiteX277" fmla="*/ 1326594 w 1436930"/>
              <a:gd name="connsiteY277" fmla="*/ 843831 h 1383677"/>
              <a:gd name="connsiteX278" fmla="*/ 1352921 w 1436930"/>
              <a:gd name="connsiteY278" fmla="*/ 839098 h 1383677"/>
              <a:gd name="connsiteX279" fmla="*/ 1367317 w 1436930"/>
              <a:gd name="connsiteY279" fmla="*/ 836633 h 1383677"/>
              <a:gd name="connsiteX280" fmla="*/ 1379346 w 1436930"/>
              <a:gd name="connsiteY280" fmla="*/ 836633 h 1383677"/>
              <a:gd name="connsiteX281" fmla="*/ 1388910 w 1436930"/>
              <a:gd name="connsiteY281" fmla="*/ 788712 h 1383677"/>
              <a:gd name="connsiteX282" fmla="*/ 1372148 w 1436930"/>
              <a:gd name="connsiteY282" fmla="*/ 788712 h 1383677"/>
              <a:gd name="connsiteX283" fmla="*/ 1333792 w 1436930"/>
              <a:gd name="connsiteY283" fmla="*/ 791079 h 1383677"/>
              <a:gd name="connsiteX284" fmla="*/ 1297802 w 1436930"/>
              <a:gd name="connsiteY284" fmla="*/ 793445 h 1383677"/>
              <a:gd name="connsiteX285" fmla="*/ 1280941 w 1436930"/>
              <a:gd name="connsiteY285" fmla="*/ 791079 h 1383677"/>
              <a:gd name="connsiteX286" fmla="*/ 1264179 w 1436930"/>
              <a:gd name="connsiteY286" fmla="*/ 786247 h 1383677"/>
              <a:gd name="connsiteX287" fmla="*/ 1261812 w 1436930"/>
              <a:gd name="connsiteY287" fmla="*/ 783881 h 1383677"/>
              <a:gd name="connsiteX288" fmla="*/ 1264179 w 1436930"/>
              <a:gd name="connsiteY288" fmla="*/ 781514 h 1383677"/>
              <a:gd name="connsiteX289" fmla="*/ 1283406 w 1436930"/>
              <a:gd name="connsiteY289" fmla="*/ 774316 h 1383677"/>
              <a:gd name="connsiteX290" fmla="*/ 1302535 w 1436930"/>
              <a:gd name="connsiteY290" fmla="*/ 767118 h 1383677"/>
              <a:gd name="connsiteX291" fmla="*/ 1345723 w 1436930"/>
              <a:gd name="connsiteY291" fmla="*/ 759920 h 1383677"/>
              <a:gd name="connsiteX292" fmla="*/ 1367317 w 1436930"/>
              <a:gd name="connsiteY292" fmla="*/ 755089 h 1383677"/>
              <a:gd name="connsiteX293" fmla="*/ 1391376 w 1436930"/>
              <a:gd name="connsiteY293" fmla="*/ 755089 h 1383677"/>
              <a:gd name="connsiteX294" fmla="*/ 1393742 w 1436930"/>
              <a:gd name="connsiteY294" fmla="*/ 704703 h 1383677"/>
              <a:gd name="connsiteX295" fmla="*/ 1367317 w 1436930"/>
              <a:gd name="connsiteY295" fmla="*/ 711901 h 1383677"/>
              <a:gd name="connsiteX296" fmla="*/ 1343356 w 1436930"/>
              <a:gd name="connsiteY296" fmla="*/ 719099 h 1383677"/>
              <a:gd name="connsiteX297" fmla="*/ 1319396 w 1436930"/>
              <a:gd name="connsiteY297" fmla="*/ 723931 h 1383677"/>
              <a:gd name="connsiteX298" fmla="*/ 1292970 w 1436930"/>
              <a:gd name="connsiteY298" fmla="*/ 721466 h 1383677"/>
              <a:gd name="connsiteX299" fmla="*/ 1290604 w 1436930"/>
              <a:gd name="connsiteY299" fmla="*/ 719099 h 1383677"/>
              <a:gd name="connsiteX300" fmla="*/ 1288139 w 1436930"/>
              <a:gd name="connsiteY300" fmla="*/ 716733 h 1383677"/>
              <a:gd name="connsiteX301" fmla="*/ 1288139 w 1436930"/>
              <a:gd name="connsiteY301" fmla="*/ 714268 h 1383677"/>
              <a:gd name="connsiteX302" fmla="*/ 1290604 w 1436930"/>
              <a:gd name="connsiteY302" fmla="*/ 709535 h 1383677"/>
              <a:gd name="connsiteX303" fmla="*/ 1302535 w 1436930"/>
              <a:gd name="connsiteY303" fmla="*/ 702337 h 1383677"/>
              <a:gd name="connsiteX304" fmla="*/ 1316931 w 1436930"/>
              <a:gd name="connsiteY304" fmla="*/ 695139 h 1383677"/>
              <a:gd name="connsiteX305" fmla="*/ 1343356 w 1436930"/>
              <a:gd name="connsiteY305" fmla="*/ 683109 h 1383677"/>
              <a:gd name="connsiteX306" fmla="*/ 1391376 w 1436930"/>
              <a:gd name="connsiteY306" fmla="*/ 663882 h 1383677"/>
              <a:gd name="connsiteX307" fmla="*/ 1386544 w 1436930"/>
              <a:gd name="connsiteY307" fmla="*/ 625526 h 1383677"/>
              <a:gd name="connsiteX308" fmla="*/ 1369782 w 1436930"/>
              <a:gd name="connsiteY308" fmla="*/ 635090 h 1383677"/>
              <a:gd name="connsiteX309" fmla="*/ 1352921 w 1436930"/>
              <a:gd name="connsiteY309" fmla="*/ 642288 h 1383677"/>
              <a:gd name="connsiteX310" fmla="*/ 1324129 w 1436930"/>
              <a:gd name="connsiteY310" fmla="*/ 649486 h 1383677"/>
              <a:gd name="connsiteX311" fmla="*/ 1309733 w 1436930"/>
              <a:gd name="connsiteY311" fmla="*/ 651951 h 1383677"/>
              <a:gd name="connsiteX312" fmla="*/ 1295337 w 1436930"/>
              <a:gd name="connsiteY312" fmla="*/ 649486 h 1383677"/>
              <a:gd name="connsiteX313" fmla="*/ 1292970 w 1436930"/>
              <a:gd name="connsiteY313" fmla="*/ 647120 h 1383677"/>
              <a:gd name="connsiteX314" fmla="*/ 1292970 w 1436930"/>
              <a:gd name="connsiteY314" fmla="*/ 642288 h 1383677"/>
              <a:gd name="connsiteX315" fmla="*/ 1302535 w 1436930"/>
              <a:gd name="connsiteY315" fmla="*/ 635090 h 1383677"/>
              <a:gd name="connsiteX316" fmla="*/ 1314564 w 1436930"/>
              <a:gd name="connsiteY316" fmla="*/ 625526 h 1383677"/>
              <a:gd name="connsiteX317" fmla="*/ 1340990 w 1436930"/>
              <a:gd name="connsiteY317" fmla="*/ 611130 h 1383677"/>
              <a:gd name="connsiteX318" fmla="*/ 1360119 w 1436930"/>
              <a:gd name="connsiteY318" fmla="*/ 596734 h 1383677"/>
              <a:gd name="connsiteX319" fmla="*/ 1369782 w 1436930"/>
              <a:gd name="connsiteY319" fmla="*/ 591903 h 1383677"/>
              <a:gd name="connsiteX320" fmla="*/ 1379346 w 1436930"/>
              <a:gd name="connsiteY320" fmla="*/ 587170 h 1383677"/>
              <a:gd name="connsiteX321" fmla="*/ 1369782 w 1436930"/>
              <a:gd name="connsiteY321" fmla="*/ 546348 h 1383677"/>
              <a:gd name="connsiteX322" fmla="*/ 1357752 w 1436930"/>
              <a:gd name="connsiteY322" fmla="*/ 560744 h 1383677"/>
              <a:gd name="connsiteX323" fmla="*/ 1343356 w 1436930"/>
              <a:gd name="connsiteY323" fmla="*/ 572774 h 1383677"/>
              <a:gd name="connsiteX324" fmla="*/ 1333792 w 1436930"/>
              <a:gd name="connsiteY324" fmla="*/ 579972 h 1383677"/>
              <a:gd name="connsiteX325" fmla="*/ 1324129 w 1436930"/>
              <a:gd name="connsiteY325" fmla="*/ 587170 h 1383677"/>
              <a:gd name="connsiteX326" fmla="*/ 1312198 w 1436930"/>
              <a:gd name="connsiteY326" fmla="*/ 591903 h 1383677"/>
              <a:gd name="connsiteX327" fmla="*/ 1307366 w 1436930"/>
              <a:gd name="connsiteY327" fmla="*/ 591903 h 1383677"/>
              <a:gd name="connsiteX328" fmla="*/ 1302535 w 1436930"/>
              <a:gd name="connsiteY328" fmla="*/ 589536 h 1383677"/>
              <a:gd name="connsiteX329" fmla="*/ 1297802 w 1436930"/>
              <a:gd name="connsiteY329" fmla="*/ 584803 h 1383677"/>
              <a:gd name="connsiteX330" fmla="*/ 1297802 w 1436930"/>
              <a:gd name="connsiteY330" fmla="*/ 579972 h 1383677"/>
              <a:gd name="connsiteX331" fmla="*/ 1300168 w 1436930"/>
              <a:gd name="connsiteY331" fmla="*/ 575140 h 1383677"/>
              <a:gd name="connsiteX332" fmla="*/ 1302535 w 1436930"/>
              <a:gd name="connsiteY332" fmla="*/ 570407 h 1383677"/>
              <a:gd name="connsiteX333" fmla="*/ 1309733 w 1436930"/>
              <a:gd name="connsiteY333" fmla="*/ 560744 h 1383677"/>
              <a:gd name="connsiteX334" fmla="*/ 1316931 w 1436930"/>
              <a:gd name="connsiteY334" fmla="*/ 553546 h 1383677"/>
              <a:gd name="connsiteX335" fmla="*/ 1338525 w 1436930"/>
              <a:gd name="connsiteY335" fmla="*/ 534418 h 1383677"/>
              <a:gd name="connsiteX336" fmla="*/ 1348188 w 1436930"/>
              <a:gd name="connsiteY336" fmla="*/ 522388 h 1383677"/>
              <a:gd name="connsiteX337" fmla="*/ 1352921 w 1436930"/>
              <a:gd name="connsiteY337" fmla="*/ 520022 h 1383677"/>
              <a:gd name="connsiteX338" fmla="*/ 1360119 w 1436930"/>
              <a:gd name="connsiteY338" fmla="*/ 517557 h 1383677"/>
              <a:gd name="connsiteX339" fmla="*/ 1343356 w 1436930"/>
              <a:gd name="connsiteY339" fmla="*/ 476834 h 1383677"/>
              <a:gd name="connsiteX340" fmla="*/ 1336158 w 1436930"/>
              <a:gd name="connsiteY340" fmla="*/ 484032 h 1383677"/>
              <a:gd name="connsiteX341" fmla="*/ 1321762 w 1436930"/>
              <a:gd name="connsiteY341" fmla="*/ 493596 h 1383677"/>
              <a:gd name="connsiteX342" fmla="*/ 1309733 w 1436930"/>
              <a:gd name="connsiteY342" fmla="*/ 503161 h 1383677"/>
              <a:gd name="connsiteX343" fmla="*/ 1302535 w 1436930"/>
              <a:gd name="connsiteY343" fmla="*/ 507992 h 1383677"/>
              <a:gd name="connsiteX344" fmla="*/ 1297802 w 1436930"/>
              <a:gd name="connsiteY344" fmla="*/ 510359 h 1383677"/>
              <a:gd name="connsiteX345" fmla="*/ 1290604 w 1436930"/>
              <a:gd name="connsiteY345" fmla="*/ 507992 h 1383677"/>
              <a:gd name="connsiteX346" fmla="*/ 1288139 w 1436930"/>
              <a:gd name="connsiteY346" fmla="*/ 503161 h 1383677"/>
              <a:gd name="connsiteX347" fmla="*/ 1285772 w 1436930"/>
              <a:gd name="connsiteY347" fmla="*/ 498428 h 1383677"/>
              <a:gd name="connsiteX348" fmla="*/ 1285772 w 1436930"/>
              <a:gd name="connsiteY348" fmla="*/ 491230 h 1383677"/>
              <a:gd name="connsiteX349" fmla="*/ 1290604 w 1436930"/>
              <a:gd name="connsiteY349" fmla="*/ 481567 h 1383677"/>
              <a:gd name="connsiteX350" fmla="*/ 1297802 w 1436930"/>
              <a:gd name="connsiteY350" fmla="*/ 472002 h 1383677"/>
              <a:gd name="connsiteX351" fmla="*/ 1307366 w 1436930"/>
              <a:gd name="connsiteY351" fmla="*/ 462438 h 1383677"/>
              <a:gd name="connsiteX352" fmla="*/ 1316931 w 1436930"/>
              <a:gd name="connsiteY352" fmla="*/ 455240 h 1383677"/>
              <a:gd name="connsiteX353" fmla="*/ 1324129 w 1436930"/>
              <a:gd name="connsiteY353" fmla="*/ 452775 h 1383677"/>
              <a:gd name="connsiteX354" fmla="*/ 1331327 w 1436930"/>
              <a:gd name="connsiteY354" fmla="*/ 450409 h 1383677"/>
              <a:gd name="connsiteX355" fmla="*/ 1316931 w 1436930"/>
              <a:gd name="connsiteY355" fmla="*/ 423983 h 1383677"/>
              <a:gd name="connsiteX356" fmla="*/ 1307366 w 1436930"/>
              <a:gd name="connsiteY356" fmla="*/ 431181 h 1383677"/>
              <a:gd name="connsiteX357" fmla="*/ 1297802 w 1436930"/>
              <a:gd name="connsiteY357" fmla="*/ 433646 h 1383677"/>
              <a:gd name="connsiteX358" fmla="*/ 1288139 w 1436930"/>
              <a:gd name="connsiteY358" fmla="*/ 436013 h 1383677"/>
              <a:gd name="connsiteX359" fmla="*/ 1283406 w 1436930"/>
              <a:gd name="connsiteY359" fmla="*/ 433646 h 1383677"/>
              <a:gd name="connsiteX360" fmla="*/ 1278574 w 1436930"/>
              <a:gd name="connsiteY360" fmla="*/ 431181 h 1383677"/>
              <a:gd name="connsiteX361" fmla="*/ 1276208 w 1436930"/>
              <a:gd name="connsiteY361" fmla="*/ 421617 h 1383677"/>
              <a:gd name="connsiteX362" fmla="*/ 1276208 w 1436930"/>
              <a:gd name="connsiteY362" fmla="*/ 414419 h 1383677"/>
              <a:gd name="connsiteX363" fmla="*/ 1280941 w 1436930"/>
              <a:gd name="connsiteY363" fmla="*/ 409587 h 1383677"/>
              <a:gd name="connsiteX364" fmla="*/ 1288139 w 1436930"/>
              <a:gd name="connsiteY364" fmla="*/ 402389 h 1383677"/>
              <a:gd name="connsiteX365" fmla="*/ 1297802 w 1436930"/>
              <a:gd name="connsiteY365" fmla="*/ 392825 h 1383677"/>
              <a:gd name="connsiteX366" fmla="*/ 1283406 w 1436930"/>
              <a:gd name="connsiteY366" fmla="*/ 371231 h 1383677"/>
              <a:gd name="connsiteX367" fmla="*/ 1278574 w 1436930"/>
              <a:gd name="connsiteY367" fmla="*/ 376063 h 1383677"/>
              <a:gd name="connsiteX368" fmla="*/ 1269010 w 1436930"/>
              <a:gd name="connsiteY368" fmla="*/ 380796 h 1383677"/>
              <a:gd name="connsiteX369" fmla="*/ 1252149 w 1436930"/>
              <a:gd name="connsiteY369" fmla="*/ 380796 h 1383677"/>
              <a:gd name="connsiteX370" fmla="*/ 1247416 w 1436930"/>
              <a:gd name="connsiteY370" fmla="*/ 378429 h 1383677"/>
              <a:gd name="connsiteX371" fmla="*/ 1244951 w 1436930"/>
              <a:gd name="connsiteY371" fmla="*/ 373598 h 1383677"/>
              <a:gd name="connsiteX372" fmla="*/ 1247416 w 1436930"/>
              <a:gd name="connsiteY372" fmla="*/ 364033 h 1383677"/>
              <a:gd name="connsiteX373" fmla="*/ 1249783 w 1436930"/>
              <a:gd name="connsiteY373" fmla="*/ 356835 h 1383677"/>
              <a:gd name="connsiteX374" fmla="*/ 1261812 w 1436930"/>
              <a:gd name="connsiteY374" fmla="*/ 344806 h 1383677"/>
              <a:gd name="connsiteX375" fmla="*/ 1264179 w 1436930"/>
              <a:gd name="connsiteY375" fmla="*/ 340073 h 1383677"/>
              <a:gd name="connsiteX376" fmla="*/ 1244951 w 1436930"/>
              <a:gd name="connsiteY376" fmla="*/ 316014 h 1383677"/>
              <a:gd name="connsiteX377" fmla="*/ 1235387 w 1436930"/>
              <a:gd name="connsiteY377" fmla="*/ 320846 h 1383677"/>
              <a:gd name="connsiteX378" fmla="*/ 1225822 w 1436930"/>
              <a:gd name="connsiteY378" fmla="*/ 328043 h 1383677"/>
              <a:gd name="connsiteX379" fmla="*/ 1213793 w 1436930"/>
              <a:gd name="connsiteY379" fmla="*/ 328043 h 1383677"/>
              <a:gd name="connsiteX380" fmla="*/ 1211426 w 1436930"/>
              <a:gd name="connsiteY380" fmla="*/ 323212 h 1383677"/>
              <a:gd name="connsiteX381" fmla="*/ 1208961 w 1436930"/>
              <a:gd name="connsiteY381" fmla="*/ 316014 h 1383677"/>
              <a:gd name="connsiteX382" fmla="*/ 1213793 w 1436930"/>
              <a:gd name="connsiteY382" fmla="*/ 308816 h 1383677"/>
              <a:gd name="connsiteX383" fmla="*/ 1218624 w 1436930"/>
              <a:gd name="connsiteY383" fmla="*/ 301618 h 1383677"/>
              <a:gd name="connsiteX384" fmla="*/ 1228189 w 1436930"/>
              <a:gd name="connsiteY384" fmla="*/ 294420 h 1383677"/>
              <a:gd name="connsiteX385" fmla="*/ 1216159 w 1436930"/>
              <a:gd name="connsiteY385" fmla="*/ 280024 h 1383677"/>
              <a:gd name="connsiteX386" fmla="*/ 1208961 w 1436930"/>
              <a:gd name="connsiteY386" fmla="*/ 284856 h 1383677"/>
              <a:gd name="connsiteX387" fmla="*/ 1201763 w 1436930"/>
              <a:gd name="connsiteY387" fmla="*/ 289687 h 1383677"/>
              <a:gd name="connsiteX388" fmla="*/ 1192199 w 1436930"/>
              <a:gd name="connsiteY388" fmla="*/ 289687 h 1383677"/>
              <a:gd name="connsiteX389" fmla="*/ 1187368 w 1436930"/>
              <a:gd name="connsiteY389" fmla="*/ 287222 h 1383677"/>
              <a:gd name="connsiteX390" fmla="*/ 1182635 w 1436930"/>
              <a:gd name="connsiteY390" fmla="*/ 287222 h 1383677"/>
              <a:gd name="connsiteX391" fmla="*/ 1182635 w 1436930"/>
              <a:gd name="connsiteY391" fmla="*/ 282489 h 1383677"/>
              <a:gd name="connsiteX392" fmla="*/ 1185001 w 1436930"/>
              <a:gd name="connsiteY392" fmla="*/ 280024 h 1383677"/>
              <a:gd name="connsiteX393" fmla="*/ 1185001 w 1436930"/>
              <a:gd name="connsiteY393" fmla="*/ 272826 h 1383677"/>
              <a:gd name="connsiteX394" fmla="*/ 1192199 w 1436930"/>
              <a:gd name="connsiteY394" fmla="*/ 265628 h 1383677"/>
              <a:gd name="connsiteX395" fmla="*/ 1197030 w 1436930"/>
              <a:gd name="connsiteY395" fmla="*/ 260895 h 1383677"/>
              <a:gd name="connsiteX396" fmla="*/ 1170605 w 1436930"/>
              <a:gd name="connsiteY396" fmla="*/ 236837 h 1383677"/>
              <a:gd name="connsiteX397" fmla="*/ 1144180 w 1436930"/>
              <a:gd name="connsiteY397" fmla="*/ 215243 h 1383677"/>
              <a:gd name="connsiteX398" fmla="*/ 1117853 w 1436930"/>
              <a:gd name="connsiteY398" fmla="*/ 193649 h 1383677"/>
              <a:gd name="connsiteX399" fmla="*/ 1089061 w 1436930"/>
              <a:gd name="connsiteY399" fmla="*/ 172055 h 1383677"/>
              <a:gd name="connsiteX400" fmla="*/ 1053071 w 1436930"/>
              <a:gd name="connsiteY400" fmla="*/ 150461 h 1383677"/>
              <a:gd name="connsiteX401" fmla="*/ 1014616 w 1436930"/>
              <a:gd name="connsiteY401" fmla="*/ 131332 h 1383677"/>
              <a:gd name="connsiteX402" fmla="*/ 976260 w 1436930"/>
              <a:gd name="connsiteY402" fmla="*/ 112105 h 1383677"/>
              <a:gd name="connsiteX403" fmla="*/ 937904 w 1436930"/>
              <a:gd name="connsiteY403" fmla="*/ 95343 h 1383677"/>
              <a:gd name="connsiteX404" fmla="*/ 897082 w 1436930"/>
              <a:gd name="connsiteY404" fmla="*/ 80947 h 1383677"/>
              <a:gd name="connsiteX405" fmla="*/ 856261 w 1436930"/>
              <a:gd name="connsiteY405" fmla="*/ 71284 h 1383677"/>
              <a:gd name="connsiteX406" fmla="*/ 815538 w 1436930"/>
              <a:gd name="connsiteY406" fmla="*/ 64086 h 1383677"/>
              <a:gd name="connsiteX407" fmla="*/ 772351 w 1436930"/>
              <a:gd name="connsiteY407" fmla="*/ 64086 h 1383677"/>
              <a:gd name="connsiteX408" fmla="*/ 769984 w 1436930"/>
              <a:gd name="connsiteY408" fmla="*/ 66551 h 1383677"/>
              <a:gd name="connsiteX409" fmla="*/ 767519 w 1436930"/>
              <a:gd name="connsiteY409" fmla="*/ 68917 h 1383677"/>
              <a:gd name="connsiteX410" fmla="*/ 762786 w 1436930"/>
              <a:gd name="connsiteY410" fmla="*/ 71284 h 1383677"/>
              <a:gd name="connsiteX411" fmla="*/ 757955 w 1436930"/>
              <a:gd name="connsiteY411" fmla="*/ 68917 h 1383677"/>
              <a:gd name="connsiteX412" fmla="*/ 753123 w 1436930"/>
              <a:gd name="connsiteY412" fmla="*/ 64086 h 1383677"/>
              <a:gd name="connsiteX413" fmla="*/ 419194 w 1436930"/>
              <a:gd name="connsiteY413" fmla="*/ 36745 h 1383677"/>
              <a:gd name="connsiteX414" fmla="*/ 419650 w 1436930"/>
              <a:gd name="connsiteY414" fmla="*/ 37759 h 1383677"/>
              <a:gd name="connsiteX415" fmla="*/ 422017 w 1436930"/>
              <a:gd name="connsiteY415" fmla="*/ 44957 h 1383677"/>
              <a:gd name="connsiteX416" fmla="*/ 419650 w 1436930"/>
              <a:gd name="connsiteY416" fmla="*/ 52155 h 1383677"/>
              <a:gd name="connsiteX417" fmla="*/ 417284 w 1436930"/>
              <a:gd name="connsiteY417" fmla="*/ 56888 h 1383677"/>
              <a:gd name="connsiteX418" fmla="*/ 412452 w 1436930"/>
              <a:gd name="connsiteY418" fmla="*/ 59353 h 1383677"/>
              <a:gd name="connsiteX419" fmla="*/ 405254 w 1436930"/>
              <a:gd name="connsiteY419" fmla="*/ 61719 h 1383677"/>
              <a:gd name="connsiteX420" fmla="*/ 398057 w 1436930"/>
              <a:gd name="connsiteY420" fmla="*/ 61719 h 1383677"/>
              <a:gd name="connsiteX421" fmla="*/ 393225 w 1436930"/>
              <a:gd name="connsiteY421" fmla="*/ 56888 h 1383677"/>
              <a:gd name="connsiteX422" fmla="*/ 388926 w 1436930"/>
              <a:gd name="connsiteY422" fmla="*/ 50350 h 1383677"/>
              <a:gd name="connsiteX423" fmla="*/ 419194 w 1436930"/>
              <a:gd name="connsiteY423" fmla="*/ 36745 h 1383677"/>
              <a:gd name="connsiteX424" fmla="*/ 698005 w 1436930"/>
              <a:gd name="connsiteY424" fmla="*/ 30561 h 1383677"/>
              <a:gd name="connsiteX425" fmla="*/ 719598 w 1436930"/>
              <a:gd name="connsiteY425" fmla="*/ 30561 h 1383677"/>
              <a:gd name="connsiteX426" fmla="*/ 741192 w 1436930"/>
              <a:gd name="connsiteY426" fmla="*/ 35294 h 1383677"/>
              <a:gd name="connsiteX427" fmla="*/ 820370 w 1436930"/>
              <a:gd name="connsiteY427" fmla="*/ 35294 h 1383677"/>
              <a:gd name="connsiteX428" fmla="*/ 844330 w 1436930"/>
              <a:gd name="connsiteY428" fmla="*/ 40125 h 1383677"/>
              <a:gd name="connsiteX429" fmla="*/ 897082 w 1436930"/>
              <a:gd name="connsiteY429" fmla="*/ 49690 h 1383677"/>
              <a:gd name="connsiteX430" fmla="*/ 945102 w 1436930"/>
              <a:gd name="connsiteY430" fmla="*/ 64086 h 1383677"/>
              <a:gd name="connsiteX431" fmla="*/ 1002686 w 1436930"/>
              <a:gd name="connsiteY431" fmla="*/ 85680 h 1383677"/>
              <a:gd name="connsiteX432" fmla="*/ 1060269 w 1436930"/>
              <a:gd name="connsiteY432" fmla="*/ 114471 h 1383677"/>
              <a:gd name="connsiteX433" fmla="*/ 1117853 w 1436930"/>
              <a:gd name="connsiteY433" fmla="*/ 143263 h 1383677"/>
              <a:gd name="connsiteX434" fmla="*/ 1144180 w 1436930"/>
              <a:gd name="connsiteY434" fmla="*/ 160124 h 1383677"/>
              <a:gd name="connsiteX435" fmla="*/ 1168239 w 1436930"/>
              <a:gd name="connsiteY435" fmla="*/ 179253 h 1383677"/>
              <a:gd name="connsiteX436" fmla="*/ 1211426 w 1436930"/>
              <a:gd name="connsiteY436" fmla="*/ 215243 h 1383677"/>
              <a:gd name="connsiteX437" fmla="*/ 1252149 w 1436930"/>
              <a:gd name="connsiteY437" fmla="*/ 253697 h 1383677"/>
              <a:gd name="connsiteX438" fmla="*/ 1290604 w 1436930"/>
              <a:gd name="connsiteY438" fmla="*/ 296885 h 1383677"/>
              <a:gd name="connsiteX439" fmla="*/ 1324129 w 1436930"/>
              <a:gd name="connsiteY439" fmla="*/ 342439 h 1383677"/>
              <a:gd name="connsiteX440" fmla="*/ 1352921 w 1436930"/>
              <a:gd name="connsiteY440" fmla="*/ 392825 h 1383677"/>
              <a:gd name="connsiteX441" fmla="*/ 1379346 w 1436930"/>
              <a:gd name="connsiteY441" fmla="*/ 443211 h 1383677"/>
              <a:gd name="connsiteX442" fmla="*/ 1400940 w 1436930"/>
              <a:gd name="connsiteY442" fmla="*/ 495963 h 1383677"/>
              <a:gd name="connsiteX443" fmla="*/ 1417702 w 1436930"/>
              <a:gd name="connsiteY443" fmla="*/ 548813 h 1383677"/>
              <a:gd name="connsiteX444" fmla="*/ 1427365 w 1436930"/>
              <a:gd name="connsiteY444" fmla="*/ 603932 h 1383677"/>
              <a:gd name="connsiteX445" fmla="*/ 1434563 w 1436930"/>
              <a:gd name="connsiteY445" fmla="*/ 656684 h 1383677"/>
              <a:gd name="connsiteX446" fmla="*/ 1436930 w 1436930"/>
              <a:gd name="connsiteY446" fmla="*/ 711901 h 1383677"/>
              <a:gd name="connsiteX447" fmla="*/ 1434563 w 1436930"/>
              <a:gd name="connsiteY447" fmla="*/ 767118 h 1383677"/>
              <a:gd name="connsiteX448" fmla="*/ 1429732 w 1436930"/>
              <a:gd name="connsiteY448" fmla="*/ 819871 h 1383677"/>
              <a:gd name="connsiteX449" fmla="*/ 1420167 w 1436930"/>
              <a:gd name="connsiteY449" fmla="*/ 872623 h 1383677"/>
              <a:gd name="connsiteX450" fmla="*/ 1405772 w 1436930"/>
              <a:gd name="connsiteY450" fmla="*/ 923008 h 1383677"/>
              <a:gd name="connsiteX451" fmla="*/ 1386544 w 1436930"/>
              <a:gd name="connsiteY451" fmla="*/ 973394 h 1383677"/>
              <a:gd name="connsiteX452" fmla="*/ 1364950 w 1436930"/>
              <a:gd name="connsiteY452" fmla="*/ 1021413 h 1383677"/>
              <a:gd name="connsiteX453" fmla="*/ 1338525 w 1436930"/>
              <a:gd name="connsiteY453" fmla="*/ 1066967 h 1383677"/>
              <a:gd name="connsiteX454" fmla="*/ 1307366 w 1436930"/>
              <a:gd name="connsiteY454" fmla="*/ 1110155 h 1383677"/>
              <a:gd name="connsiteX455" fmla="*/ 1273743 w 1436930"/>
              <a:gd name="connsiteY455" fmla="*/ 1153343 h 1383677"/>
              <a:gd name="connsiteX456" fmla="*/ 1237753 w 1436930"/>
              <a:gd name="connsiteY456" fmla="*/ 1191798 h 1383677"/>
              <a:gd name="connsiteX457" fmla="*/ 1197030 w 1436930"/>
              <a:gd name="connsiteY457" fmla="*/ 1225322 h 1383677"/>
              <a:gd name="connsiteX458" fmla="*/ 1151378 w 1436930"/>
              <a:gd name="connsiteY458" fmla="*/ 1256579 h 1383677"/>
              <a:gd name="connsiteX459" fmla="*/ 1103457 w 1436930"/>
              <a:gd name="connsiteY459" fmla="*/ 1285371 h 1383677"/>
              <a:gd name="connsiteX460" fmla="*/ 1062636 w 1436930"/>
              <a:gd name="connsiteY460" fmla="*/ 1306965 h 1383677"/>
              <a:gd name="connsiteX461" fmla="*/ 1019448 w 1436930"/>
              <a:gd name="connsiteY461" fmla="*/ 1323727 h 1383677"/>
              <a:gd name="connsiteX462" fmla="*/ 976260 w 1436930"/>
              <a:gd name="connsiteY462" fmla="*/ 1340489 h 1383677"/>
              <a:gd name="connsiteX463" fmla="*/ 930706 w 1436930"/>
              <a:gd name="connsiteY463" fmla="*/ 1352519 h 1383677"/>
              <a:gd name="connsiteX464" fmla="*/ 887518 w 1436930"/>
              <a:gd name="connsiteY464" fmla="*/ 1364548 h 1383677"/>
              <a:gd name="connsiteX465" fmla="*/ 841964 w 1436930"/>
              <a:gd name="connsiteY465" fmla="*/ 1371746 h 1383677"/>
              <a:gd name="connsiteX466" fmla="*/ 796311 w 1436930"/>
              <a:gd name="connsiteY466" fmla="*/ 1378944 h 1383677"/>
              <a:gd name="connsiteX467" fmla="*/ 748390 w 1436930"/>
              <a:gd name="connsiteY467" fmla="*/ 1381311 h 1383677"/>
              <a:gd name="connsiteX468" fmla="*/ 702737 w 1436930"/>
              <a:gd name="connsiteY468" fmla="*/ 1383677 h 1383677"/>
              <a:gd name="connsiteX469" fmla="*/ 657183 w 1436930"/>
              <a:gd name="connsiteY469" fmla="*/ 1381311 h 1383677"/>
              <a:gd name="connsiteX470" fmla="*/ 611629 w 1436930"/>
              <a:gd name="connsiteY470" fmla="*/ 1376479 h 1383677"/>
              <a:gd name="connsiteX471" fmla="*/ 565976 w 1436930"/>
              <a:gd name="connsiteY471" fmla="*/ 1369281 h 1383677"/>
              <a:gd name="connsiteX472" fmla="*/ 520422 w 1436930"/>
              <a:gd name="connsiteY472" fmla="*/ 1359717 h 1383677"/>
              <a:gd name="connsiteX473" fmla="*/ 477234 w 1436930"/>
              <a:gd name="connsiteY473" fmla="*/ 1347687 h 1383677"/>
              <a:gd name="connsiteX474" fmla="*/ 431680 w 1436930"/>
              <a:gd name="connsiteY474" fmla="*/ 1330925 h 1383677"/>
              <a:gd name="connsiteX475" fmla="*/ 390859 w 1436930"/>
              <a:gd name="connsiteY475" fmla="*/ 1314163 h 1383677"/>
              <a:gd name="connsiteX476" fmla="*/ 388492 w 1436930"/>
              <a:gd name="connsiteY476" fmla="*/ 1311698 h 1383677"/>
              <a:gd name="connsiteX477" fmla="*/ 381294 w 1436930"/>
              <a:gd name="connsiteY477" fmla="*/ 1311698 h 1383677"/>
              <a:gd name="connsiteX478" fmla="*/ 376463 w 1436930"/>
              <a:gd name="connsiteY478" fmla="*/ 1306965 h 1383677"/>
              <a:gd name="connsiteX479" fmla="*/ 342839 w 1436930"/>
              <a:gd name="connsiteY479" fmla="*/ 1287737 h 1383677"/>
              <a:gd name="connsiteX480" fmla="*/ 309314 w 1436930"/>
              <a:gd name="connsiteY480" fmla="*/ 1266144 h 1383677"/>
              <a:gd name="connsiteX481" fmla="*/ 280523 w 1436930"/>
              <a:gd name="connsiteY481" fmla="*/ 1242183 h 1383677"/>
              <a:gd name="connsiteX482" fmla="*/ 251731 w 1436930"/>
              <a:gd name="connsiteY482" fmla="*/ 1215758 h 1383677"/>
              <a:gd name="connsiteX483" fmla="*/ 225305 w 1436930"/>
              <a:gd name="connsiteY483" fmla="*/ 1186966 h 1383677"/>
              <a:gd name="connsiteX484" fmla="*/ 198880 w 1436930"/>
              <a:gd name="connsiteY484" fmla="*/ 1155808 h 1383677"/>
              <a:gd name="connsiteX485" fmla="*/ 177286 w 1436930"/>
              <a:gd name="connsiteY485" fmla="*/ 1124551 h 1383677"/>
              <a:gd name="connsiteX486" fmla="*/ 155692 w 1436930"/>
              <a:gd name="connsiteY486" fmla="*/ 1088561 h 1383677"/>
              <a:gd name="connsiteX487" fmla="*/ 138930 w 1436930"/>
              <a:gd name="connsiteY487" fmla="*/ 1055036 h 1383677"/>
              <a:gd name="connsiteX488" fmla="*/ 122167 w 1436930"/>
              <a:gd name="connsiteY488" fmla="*/ 1019047 h 1383677"/>
              <a:gd name="connsiteX489" fmla="*/ 107772 w 1436930"/>
              <a:gd name="connsiteY489" fmla="*/ 980592 h 1383677"/>
              <a:gd name="connsiteX490" fmla="*/ 95742 w 1436930"/>
              <a:gd name="connsiteY490" fmla="*/ 942236 h 1383677"/>
              <a:gd name="connsiteX491" fmla="*/ 86178 w 1436930"/>
              <a:gd name="connsiteY491" fmla="*/ 903880 h 1383677"/>
              <a:gd name="connsiteX492" fmla="*/ 78980 w 1436930"/>
              <a:gd name="connsiteY492" fmla="*/ 865425 h 1383677"/>
              <a:gd name="connsiteX493" fmla="*/ 74148 w 1436930"/>
              <a:gd name="connsiteY493" fmla="*/ 827069 h 1383677"/>
              <a:gd name="connsiteX494" fmla="*/ 71782 w 1436930"/>
              <a:gd name="connsiteY494" fmla="*/ 786247 h 1383677"/>
              <a:gd name="connsiteX495" fmla="*/ 71782 w 1436930"/>
              <a:gd name="connsiteY495" fmla="*/ 745525 h 1383677"/>
              <a:gd name="connsiteX496" fmla="*/ 71782 w 1436930"/>
              <a:gd name="connsiteY496" fmla="*/ 704703 h 1383677"/>
              <a:gd name="connsiteX497" fmla="*/ 76515 w 1436930"/>
              <a:gd name="connsiteY497" fmla="*/ 663882 h 1383677"/>
              <a:gd name="connsiteX498" fmla="*/ 81346 w 1436930"/>
              <a:gd name="connsiteY498" fmla="*/ 623159 h 1383677"/>
              <a:gd name="connsiteX499" fmla="*/ 88544 w 1436930"/>
              <a:gd name="connsiteY499" fmla="*/ 582338 h 1383677"/>
              <a:gd name="connsiteX500" fmla="*/ 100574 w 1436930"/>
              <a:gd name="connsiteY500" fmla="*/ 541616 h 1383677"/>
              <a:gd name="connsiteX501" fmla="*/ 112504 w 1436930"/>
              <a:gd name="connsiteY501" fmla="*/ 500794 h 1383677"/>
              <a:gd name="connsiteX502" fmla="*/ 126900 w 1436930"/>
              <a:gd name="connsiteY502" fmla="*/ 459973 h 1383677"/>
              <a:gd name="connsiteX503" fmla="*/ 143761 w 1436930"/>
              <a:gd name="connsiteY503" fmla="*/ 421617 h 1383677"/>
              <a:gd name="connsiteX504" fmla="*/ 160524 w 1436930"/>
              <a:gd name="connsiteY504" fmla="*/ 385627 h 1383677"/>
              <a:gd name="connsiteX505" fmla="*/ 182118 w 1436930"/>
              <a:gd name="connsiteY505" fmla="*/ 349637 h 1383677"/>
              <a:gd name="connsiteX506" fmla="*/ 206078 w 1436930"/>
              <a:gd name="connsiteY506" fmla="*/ 313648 h 1383677"/>
              <a:gd name="connsiteX507" fmla="*/ 230137 w 1436930"/>
              <a:gd name="connsiteY507" fmla="*/ 280024 h 1383677"/>
              <a:gd name="connsiteX508" fmla="*/ 256464 w 1436930"/>
              <a:gd name="connsiteY508" fmla="*/ 248866 h 1383677"/>
              <a:gd name="connsiteX509" fmla="*/ 285256 w 1436930"/>
              <a:gd name="connsiteY509" fmla="*/ 220074 h 1383677"/>
              <a:gd name="connsiteX510" fmla="*/ 316512 w 1436930"/>
              <a:gd name="connsiteY510" fmla="*/ 191282 h 1383677"/>
              <a:gd name="connsiteX511" fmla="*/ 345304 w 1436930"/>
              <a:gd name="connsiteY511" fmla="*/ 169689 h 1383677"/>
              <a:gd name="connsiteX512" fmla="*/ 374096 w 1436930"/>
              <a:gd name="connsiteY512" fmla="*/ 150461 h 1383677"/>
              <a:gd name="connsiteX513" fmla="*/ 405254 w 1436930"/>
              <a:gd name="connsiteY513" fmla="*/ 133699 h 1383677"/>
              <a:gd name="connsiteX514" fmla="*/ 436413 w 1436930"/>
              <a:gd name="connsiteY514" fmla="*/ 116936 h 1383677"/>
              <a:gd name="connsiteX515" fmla="*/ 498828 w 1436930"/>
              <a:gd name="connsiteY515" fmla="*/ 88145 h 1383677"/>
              <a:gd name="connsiteX516" fmla="*/ 565976 w 1436930"/>
              <a:gd name="connsiteY516" fmla="*/ 64086 h 1383677"/>
              <a:gd name="connsiteX517" fmla="*/ 604431 w 1436930"/>
              <a:gd name="connsiteY517" fmla="*/ 49690 h 1383677"/>
              <a:gd name="connsiteX518" fmla="*/ 649985 w 1436930"/>
              <a:gd name="connsiteY518" fmla="*/ 37759 h 1383677"/>
              <a:gd name="connsiteX519" fmla="*/ 673946 w 1436930"/>
              <a:gd name="connsiteY519" fmla="*/ 32927 h 1383677"/>
              <a:gd name="connsiteX520" fmla="*/ 698005 w 1436930"/>
              <a:gd name="connsiteY520" fmla="*/ 30561 h 1383677"/>
              <a:gd name="connsiteX521" fmla="*/ 570220 w 1436930"/>
              <a:gd name="connsiteY521" fmla="*/ 0 h 1383677"/>
              <a:gd name="connsiteX522" fmla="*/ 586862 w 1436930"/>
              <a:gd name="connsiteY522" fmla="*/ 12 h 1383677"/>
              <a:gd name="connsiteX523" fmla="*/ 580372 w 1436930"/>
              <a:gd name="connsiteY523" fmla="*/ 6502 h 1383677"/>
              <a:gd name="connsiteX524" fmla="*/ 573174 w 1436930"/>
              <a:gd name="connsiteY524" fmla="*/ 11334 h 1383677"/>
              <a:gd name="connsiteX525" fmla="*/ 563610 w 1436930"/>
              <a:gd name="connsiteY525" fmla="*/ 11334 h 1383677"/>
              <a:gd name="connsiteX526" fmla="*/ 556412 w 1436930"/>
              <a:gd name="connsiteY526" fmla="*/ 6502 h 1383677"/>
              <a:gd name="connsiteX527" fmla="*/ 549214 w 1436930"/>
              <a:gd name="connsiteY527" fmla="*/ 4136 h 1383677"/>
              <a:gd name="connsiteX528" fmla="*/ 548067 w 1436930"/>
              <a:gd name="connsiteY528" fmla="*/ 2410 h 1383677"/>
              <a:gd name="connsiteX529" fmla="*/ 570220 w 1436930"/>
              <a:gd name="connsiteY529" fmla="*/ 0 h 1383677"/>
              <a:gd name="connsiteX0" fmla="*/ 1202656 w 1436930"/>
              <a:gd name="connsiteY0" fmla="*/ 1288296 h 1383677"/>
              <a:gd name="connsiteX1" fmla="*/ 1201763 w 1436930"/>
              <a:gd name="connsiteY1" fmla="*/ 1287737 h 1383677"/>
              <a:gd name="connsiteX2" fmla="*/ 1202656 w 1436930"/>
              <a:gd name="connsiteY2" fmla="*/ 1288296 h 1383677"/>
              <a:gd name="connsiteX3" fmla="*/ 1942 w 1436930"/>
              <a:gd name="connsiteY3" fmla="*/ 716046 h 1383677"/>
              <a:gd name="connsiteX4" fmla="*/ 4634 w 1436930"/>
              <a:gd name="connsiteY4" fmla="*/ 716733 h 1383677"/>
              <a:gd name="connsiteX5" fmla="*/ 11832 w 1436930"/>
              <a:gd name="connsiteY5" fmla="*/ 721466 h 1383677"/>
              <a:gd name="connsiteX6" fmla="*/ 16564 w 1436930"/>
              <a:gd name="connsiteY6" fmla="*/ 728664 h 1383677"/>
              <a:gd name="connsiteX7" fmla="*/ 16564 w 1436930"/>
              <a:gd name="connsiteY7" fmla="*/ 735862 h 1383677"/>
              <a:gd name="connsiteX8" fmla="*/ 16564 w 1436930"/>
              <a:gd name="connsiteY8" fmla="*/ 745525 h 1383677"/>
              <a:gd name="connsiteX9" fmla="*/ 11832 w 1436930"/>
              <a:gd name="connsiteY9" fmla="*/ 752723 h 1383677"/>
              <a:gd name="connsiteX10" fmla="*/ 4634 w 1436930"/>
              <a:gd name="connsiteY10" fmla="*/ 757455 h 1383677"/>
              <a:gd name="connsiteX11" fmla="*/ 1529 w 1436930"/>
              <a:gd name="connsiteY11" fmla="*/ 758247 h 1383677"/>
              <a:gd name="connsiteX12" fmla="*/ 0 w 1436930"/>
              <a:gd name="connsiteY12" fmla="*/ 741849 h 1383677"/>
              <a:gd name="connsiteX13" fmla="*/ 1942 w 1436930"/>
              <a:gd name="connsiteY13" fmla="*/ 716046 h 1383677"/>
              <a:gd name="connsiteX14" fmla="*/ 278058 w 1436930"/>
              <a:gd name="connsiteY14" fmla="*/ 146379 h 1383677"/>
              <a:gd name="connsiteX15" fmla="*/ 278058 w 1436930"/>
              <a:gd name="connsiteY15" fmla="*/ 150461 h 1383677"/>
              <a:gd name="connsiteX16" fmla="*/ 275691 w 1436930"/>
              <a:gd name="connsiteY16" fmla="*/ 157659 h 1383677"/>
              <a:gd name="connsiteX17" fmla="*/ 270860 w 1436930"/>
              <a:gd name="connsiteY17" fmla="*/ 164857 h 1383677"/>
              <a:gd name="connsiteX18" fmla="*/ 263662 w 1436930"/>
              <a:gd name="connsiteY18" fmla="*/ 169689 h 1383677"/>
              <a:gd name="connsiteX19" fmla="*/ 258183 w 1436930"/>
              <a:gd name="connsiteY19" fmla="*/ 169689 h 1383677"/>
              <a:gd name="connsiteX20" fmla="*/ 278058 w 1436930"/>
              <a:gd name="connsiteY20" fmla="*/ 146379 h 1383677"/>
              <a:gd name="connsiteX21" fmla="*/ 1212715 w 1436930"/>
              <a:gd name="connsiteY21" fmla="*/ 140034 h 1383677"/>
              <a:gd name="connsiteX22" fmla="*/ 1242060 w 1436930"/>
              <a:gd name="connsiteY22" fmla="*/ 162729 h 1383677"/>
              <a:gd name="connsiteX23" fmla="*/ 1243380 w 1436930"/>
              <a:gd name="connsiteY23" fmla="*/ 164112 h 1383677"/>
              <a:gd name="connsiteX24" fmla="*/ 1235387 w 1436930"/>
              <a:gd name="connsiteY24" fmla="*/ 167322 h 1383677"/>
              <a:gd name="connsiteX25" fmla="*/ 1225822 w 1436930"/>
              <a:gd name="connsiteY25" fmla="*/ 167322 h 1383677"/>
              <a:gd name="connsiteX26" fmla="*/ 1216159 w 1436930"/>
              <a:gd name="connsiteY26" fmla="*/ 162491 h 1383677"/>
              <a:gd name="connsiteX27" fmla="*/ 1211426 w 1436930"/>
              <a:gd name="connsiteY27" fmla="*/ 155293 h 1383677"/>
              <a:gd name="connsiteX28" fmla="*/ 1208961 w 1436930"/>
              <a:gd name="connsiteY28" fmla="*/ 150461 h 1383677"/>
              <a:gd name="connsiteX29" fmla="*/ 1211426 w 1436930"/>
              <a:gd name="connsiteY29" fmla="*/ 143263 h 1383677"/>
              <a:gd name="connsiteX30" fmla="*/ 1212715 w 1436930"/>
              <a:gd name="connsiteY30" fmla="*/ 140034 h 1383677"/>
              <a:gd name="connsiteX31" fmla="*/ 753123 w 1436930"/>
              <a:gd name="connsiteY31" fmla="*/ 64086 h 1383677"/>
              <a:gd name="connsiteX32" fmla="*/ 717133 w 1436930"/>
              <a:gd name="connsiteY32" fmla="*/ 68917 h 1383677"/>
              <a:gd name="connsiteX33" fmla="*/ 681144 w 1436930"/>
              <a:gd name="connsiteY33" fmla="*/ 78482 h 1383677"/>
              <a:gd name="connsiteX34" fmla="*/ 673946 w 1436930"/>
              <a:gd name="connsiteY34" fmla="*/ 78482 h 1383677"/>
              <a:gd name="connsiteX35" fmla="*/ 669213 w 1436930"/>
              <a:gd name="connsiteY35" fmla="*/ 76115 h 1383677"/>
              <a:gd name="connsiteX36" fmla="*/ 666748 w 1436930"/>
              <a:gd name="connsiteY36" fmla="*/ 71284 h 1383677"/>
              <a:gd name="connsiteX37" fmla="*/ 664381 w 1436930"/>
              <a:gd name="connsiteY37" fmla="*/ 66551 h 1383677"/>
              <a:gd name="connsiteX38" fmla="*/ 637956 w 1436930"/>
              <a:gd name="connsiteY38" fmla="*/ 73749 h 1383677"/>
              <a:gd name="connsiteX39" fmla="*/ 580372 w 1436930"/>
              <a:gd name="connsiteY39" fmla="*/ 90511 h 1383677"/>
              <a:gd name="connsiteX40" fmla="*/ 525253 w 1436930"/>
              <a:gd name="connsiteY40" fmla="*/ 114471 h 1383677"/>
              <a:gd name="connsiteX41" fmla="*/ 458007 w 1436930"/>
              <a:gd name="connsiteY41" fmla="*/ 143263 h 1383677"/>
              <a:gd name="connsiteX42" fmla="*/ 426848 w 1436930"/>
              <a:gd name="connsiteY42" fmla="*/ 157659 h 1383677"/>
              <a:gd name="connsiteX43" fmla="*/ 398057 w 1436930"/>
              <a:gd name="connsiteY43" fmla="*/ 176886 h 1383677"/>
              <a:gd name="connsiteX44" fmla="*/ 369265 w 1436930"/>
              <a:gd name="connsiteY44" fmla="*/ 193649 h 1383677"/>
              <a:gd name="connsiteX45" fmla="*/ 340473 w 1436930"/>
              <a:gd name="connsiteY45" fmla="*/ 215243 h 1383677"/>
              <a:gd name="connsiteX46" fmla="*/ 314047 w 1436930"/>
              <a:gd name="connsiteY46" fmla="*/ 239302 h 1383677"/>
              <a:gd name="connsiteX47" fmla="*/ 290087 w 1436930"/>
              <a:gd name="connsiteY47" fmla="*/ 265628 h 1383677"/>
              <a:gd name="connsiteX48" fmla="*/ 266127 w 1436930"/>
              <a:gd name="connsiteY48" fmla="*/ 294420 h 1383677"/>
              <a:gd name="connsiteX49" fmla="*/ 242068 w 1436930"/>
              <a:gd name="connsiteY49" fmla="*/ 325677 h 1383677"/>
              <a:gd name="connsiteX50" fmla="*/ 220474 w 1436930"/>
              <a:gd name="connsiteY50" fmla="*/ 356835 h 1383677"/>
              <a:gd name="connsiteX51" fmla="*/ 201345 w 1436930"/>
              <a:gd name="connsiteY51" fmla="*/ 390459 h 1383677"/>
              <a:gd name="connsiteX52" fmla="*/ 184484 w 1436930"/>
              <a:gd name="connsiteY52" fmla="*/ 423983 h 1383677"/>
              <a:gd name="connsiteX53" fmla="*/ 167722 w 1436930"/>
              <a:gd name="connsiteY53" fmla="*/ 457607 h 1383677"/>
              <a:gd name="connsiteX54" fmla="*/ 153326 w 1436930"/>
              <a:gd name="connsiteY54" fmla="*/ 491230 h 1383677"/>
              <a:gd name="connsiteX55" fmla="*/ 141296 w 1436930"/>
              <a:gd name="connsiteY55" fmla="*/ 527220 h 1383677"/>
              <a:gd name="connsiteX56" fmla="*/ 131732 w 1436930"/>
              <a:gd name="connsiteY56" fmla="*/ 565576 h 1383677"/>
              <a:gd name="connsiteX57" fmla="*/ 122167 w 1436930"/>
              <a:gd name="connsiteY57" fmla="*/ 601566 h 1383677"/>
              <a:gd name="connsiteX58" fmla="*/ 117336 w 1436930"/>
              <a:gd name="connsiteY58" fmla="*/ 637555 h 1383677"/>
              <a:gd name="connsiteX59" fmla="*/ 112504 w 1436930"/>
              <a:gd name="connsiteY59" fmla="*/ 675912 h 1383677"/>
              <a:gd name="connsiteX60" fmla="*/ 110138 w 1436930"/>
              <a:gd name="connsiteY60" fmla="*/ 714268 h 1383677"/>
              <a:gd name="connsiteX61" fmla="*/ 107772 w 1436930"/>
              <a:gd name="connsiteY61" fmla="*/ 752723 h 1383677"/>
              <a:gd name="connsiteX62" fmla="*/ 110138 w 1436930"/>
              <a:gd name="connsiteY62" fmla="*/ 788712 h 1383677"/>
              <a:gd name="connsiteX63" fmla="*/ 114970 w 1436930"/>
              <a:gd name="connsiteY63" fmla="*/ 827069 h 1383677"/>
              <a:gd name="connsiteX64" fmla="*/ 119702 w 1436930"/>
              <a:gd name="connsiteY64" fmla="*/ 872623 h 1383677"/>
              <a:gd name="connsiteX65" fmla="*/ 131732 w 1436930"/>
              <a:gd name="connsiteY65" fmla="*/ 915810 h 1383677"/>
              <a:gd name="connsiteX66" fmla="*/ 143761 w 1436930"/>
              <a:gd name="connsiteY66" fmla="*/ 958998 h 1383677"/>
              <a:gd name="connsiteX67" fmla="*/ 158157 w 1436930"/>
              <a:gd name="connsiteY67" fmla="*/ 1002186 h 1383677"/>
              <a:gd name="connsiteX68" fmla="*/ 177286 w 1436930"/>
              <a:gd name="connsiteY68" fmla="*/ 1043007 h 1383677"/>
              <a:gd name="connsiteX69" fmla="*/ 198880 w 1436930"/>
              <a:gd name="connsiteY69" fmla="*/ 1081363 h 1383677"/>
              <a:gd name="connsiteX70" fmla="*/ 222939 w 1436930"/>
              <a:gd name="connsiteY70" fmla="*/ 1119818 h 1383677"/>
              <a:gd name="connsiteX71" fmla="*/ 251731 w 1436930"/>
              <a:gd name="connsiteY71" fmla="*/ 1155808 h 1383677"/>
              <a:gd name="connsiteX72" fmla="*/ 278058 w 1436930"/>
              <a:gd name="connsiteY72" fmla="*/ 1186966 h 1383677"/>
              <a:gd name="connsiteX73" fmla="*/ 309314 w 1436930"/>
              <a:gd name="connsiteY73" fmla="*/ 1213391 h 1383677"/>
              <a:gd name="connsiteX74" fmla="*/ 342839 w 1436930"/>
              <a:gd name="connsiteY74" fmla="*/ 1237352 h 1383677"/>
              <a:gd name="connsiteX75" fmla="*/ 376463 w 1436930"/>
              <a:gd name="connsiteY75" fmla="*/ 1258946 h 1383677"/>
              <a:gd name="connsiteX76" fmla="*/ 378829 w 1436930"/>
              <a:gd name="connsiteY76" fmla="*/ 1251748 h 1383677"/>
              <a:gd name="connsiteX77" fmla="*/ 383661 w 1436930"/>
              <a:gd name="connsiteY77" fmla="*/ 1244550 h 1383677"/>
              <a:gd name="connsiteX78" fmla="*/ 386027 w 1436930"/>
              <a:gd name="connsiteY78" fmla="*/ 1244550 h 1383677"/>
              <a:gd name="connsiteX79" fmla="*/ 395690 w 1436930"/>
              <a:gd name="connsiteY79" fmla="*/ 1254114 h 1383677"/>
              <a:gd name="connsiteX80" fmla="*/ 402888 w 1436930"/>
              <a:gd name="connsiteY80" fmla="*/ 1268510 h 1383677"/>
              <a:gd name="connsiteX81" fmla="*/ 402888 w 1436930"/>
              <a:gd name="connsiteY81" fmla="*/ 1273341 h 1383677"/>
              <a:gd name="connsiteX82" fmla="*/ 450809 w 1436930"/>
              <a:gd name="connsiteY82" fmla="*/ 1294935 h 1383677"/>
              <a:gd name="connsiteX83" fmla="*/ 448442 w 1436930"/>
              <a:gd name="connsiteY83" fmla="*/ 1282906 h 1383677"/>
              <a:gd name="connsiteX84" fmla="*/ 448442 w 1436930"/>
              <a:gd name="connsiteY84" fmla="*/ 1268510 h 1383677"/>
              <a:gd name="connsiteX85" fmla="*/ 450809 w 1436930"/>
              <a:gd name="connsiteY85" fmla="*/ 1256579 h 1383677"/>
              <a:gd name="connsiteX86" fmla="*/ 453274 w 1436930"/>
              <a:gd name="connsiteY86" fmla="*/ 1244550 h 1383677"/>
              <a:gd name="connsiteX87" fmla="*/ 455640 w 1436930"/>
              <a:gd name="connsiteY87" fmla="*/ 1244550 h 1383677"/>
              <a:gd name="connsiteX88" fmla="*/ 458007 w 1436930"/>
              <a:gd name="connsiteY88" fmla="*/ 1258946 h 1383677"/>
              <a:gd name="connsiteX89" fmla="*/ 462838 w 1436930"/>
              <a:gd name="connsiteY89" fmla="*/ 1270975 h 1383677"/>
              <a:gd name="connsiteX90" fmla="*/ 470036 w 1436930"/>
              <a:gd name="connsiteY90" fmla="*/ 1285371 h 1383677"/>
              <a:gd name="connsiteX91" fmla="*/ 474868 w 1436930"/>
              <a:gd name="connsiteY91" fmla="*/ 1297302 h 1383677"/>
              <a:gd name="connsiteX92" fmla="*/ 479601 w 1436930"/>
              <a:gd name="connsiteY92" fmla="*/ 1304500 h 1383677"/>
              <a:gd name="connsiteX93" fmla="*/ 520422 w 1436930"/>
              <a:gd name="connsiteY93" fmla="*/ 1316529 h 1383677"/>
              <a:gd name="connsiteX94" fmla="*/ 513224 w 1436930"/>
              <a:gd name="connsiteY94" fmla="*/ 1294935 h 1383677"/>
              <a:gd name="connsiteX95" fmla="*/ 510858 w 1436930"/>
              <a:gd name="connsiteY95" fmla="*/ 1282906 h 1383677"/>
              <a:gd name="connsiteX96" fmla="*/ 508392 w 1436930"/>
              <a:gd name="connsiteY96" fmla="*/ 1268510 h 1383677"/>
              <a:gd name="connsiteX97" fmla="*/ 508392 w 1436930"/>
              <a:gd name="connsiteY97" fmla="*/ 1254114 h 1383677"/>
              <a:gd name="connsiteX98" fmla="*/ 510858 w 1436930"/>
              <a:gd name="connsiteY98" fmla="*/ 1249381 h 1383677"/>
              <a:gd name="connsiteX99" fmla="*/ 513224 w 1436930"/>
              <a:gd name="connsiteY99" fmla="*/ 1244550 h 1383677"/>
              <a:gd name="connsiteX100" fmla="*/ 518055 w 1436930"/>
              <a:gd name="connsiteY100" fmla="*/ 1244550 h 1383677"/>
              <a:gd name="connsiteX101" fmla="*/ 522788 w 1436930"/>
              <a:gd name="connsiteY101" fmla="*/ 1246916 h 1383677"/>
              <a:gd name="connsiteX102" fmla="*/ 529986 w 1436930"/>
              <a:gd name="connsiteY102" fmla="*/ 1254114 h 1383677"/>
              <a:gd name="connsiteX103" fmla="*/ 537184 w 1436930"/>
              <a:gd name="connsiteY103" fmla="*/ 1273341 h 1383677"/>
              <a:gd name="connsiteX104" fmla="*/ 544382 w 1436930"/>
              <a:gd name="connsiteY104" fmla="*/ 1299767 h 1383677"/>
              <a:gd name="connsiteX105" fmla="*/ 551580 w 1436930"/>
              <a:gd name="connsiteY105" fmla="*/ 1311698 h 1383677"/>
              <a:gd name="connsiteX106" fmla="*/ 561243 w 1436930"/>
              <a:gd name="connsiteY106" fmla="*/ 1321361 h 1383677"/>
              <a:gd name="connsiteX107" fmla="*/ 563610 w 1436930"/>
              <a:gd name="connsiteY107" fmla="*/ 1326094 h 1383677"/>
              <a:gd name="connsiteX108" fmla="*/ 570808 w 1436930"/>
              <a:gd name="connsiteY108" fmla="*/ 1326094 h 1383677"/>
              <a:gd name="connsiteX109" fmla="*/ 626025 w 1436930"/>
              <a:gd name="connsiteY109" fmla="*/ 1333292 h 1383677"/>
              <a:gd name="connsiteX110" fmla="*/ 606798 w 1436930"/>
              <a:gd name="connsiteY110" fmla="*/ 1299767 h 1383677"/>
              <a:gd name="connsiteX111" fmla="*/ 601966 w 1436930"/>
              <a:gd name="connsiteY111" fmla="*/ 1287737 h 1383677"/>
              <a:gd name="connsiteX112" fmla="*/ 599600 w 1436930"/>
              <a:gd name="connsiteY112" fmla="*/ 1275708 h 1383677"/>
              <a:gd name="connsiteX113" fmla="*/ 597233 w 1436930"/>
              <a:gd name="connsiteY113" fmla="*/ 1263777 h 1383677"/>
              <a:gd name="connsiteX114" fmla="*/ 597233 w 1436930"/>
              <a:gd name="connsiteY114" fmla="*/ 1251748 h 1383677"/>
              <a:gd name="connsiteX115" fmla="*/ 599600 w 1436930"/>
              <a:gd name="connsiteY115" fmla="*/ 1249381 h 1383677"/>
              <a:gd name="connsiteX116" fmla="*/ 604431 w 1436930"/>
              <a:gd name="connsiteY116" fmla="*/ 1249381 h 1383677"/>
              <a:gd name="connsiteX117" fmla="*/ 613995 w 1436930"/>
              <a:gd name="connsiteY117" fmla="*/ 1258946 h 1383677"/>
              <a:gd name="connsiteX118" fmla="*/ 623560 w 1436930"/>
              <a:gd name="connsiteY118" fmla="*/ 1270975 h 1383677"/>
              <a:gd name="connsiteX119" fmla="*/ 640421 w 1436930"/>
              <a:gd name="connsiteY119" fmla="*/ 1294935 h 1383677"/>
              <a:gd name="connsiteX120" fmla="*/ 657183 w 1436930"/>
              <a:gd name="connsiteY120" fmla="*/ 1314163 h 1383677"/>
              <a:gd name="connsiteX121" fmla="*/ 662015 w 1436930"/>
              <a:gd name="connsiteY121" fmla="*/ 1323727 h 1383677"/>
              <a:gd name="connsiteX122" fmla="*/ 669213 w 1436930"/>
              <a:gd name="connsiteY122" fmla="*/ 1335757 h 1383677"/>
              <a:gd name="connsiteX123" fmla="*/ 731529 w 1436930"/>
              <a:gd name="connsiteY123" fmla="*/ 1335757 h 1383677"/>
              <a:gd name="connsiteX124" fmla="*/ 712400 w 1436930"/>
              <a:gd name="connsiteY124" fmla="*/ 1318896 h 1383677"/>
              <a:gd name="connsiteX125" fmla="*/ 698005 w 1436930"/>
              <a:gd name="connsiteY125" fmla="*/ 1297302 h 1383677"/>
              <a:gd name="connsiteX126" fmla="*/ 690807 w 1436930"/>
              <a:gd name="connsiteY126" fmla="*/ 1287737 h 1383677"/>
              <a:gd name="connsiteX127" fmla="*/ 685975 w 1436930"/>
              <a:gd name="connsiteY127" fmla="*/ 1275708 h 1383677"/>
              <a:gd name="connsiteX128" fmla="*/ 681144 w 1436930"/>
              <a:gd name="connsiteY128" fmla="*/ 1263777 h 1383677"/>
              <a:gd name="connsiteX129" fmla="*/ 678777 w 1436930"/>
              <a:gd name="connsiteY129" fmla="*/ 1251748 h 1383677"/>
              <a:gd name="connsiteX130" fmla="*/ 681144 w 1436930"/>
              <a:gd name="connsiteY130" fmla="*/ 1249381 h 1383677"/>
              <a:gd name="connsiteX131" fmla="*/ 683609 w 1436930"/>
              <a:gd name="connsiteY131" fmla="*/ 1249381 h 1383677"/>
              <a:gd name="connsiteX132" fmla="*/ 705202 w 1436930"/>
              <a:gd name="connsiteY132" fmla="*/ 1266144 h 1383677"/>
              <a:gd name="connsiteX133" fmla="*/ 726796 w 1436930"/>
              <a:gd name="connsiteY133" fmla="*/ 1282906 h 1383677"/>
              <a:gd name="connsiteX134" fmla="*/ 745925 w 1436930"/>
              <a:gd name="connsiteY134" fmla="*/ 1302133 h 1383677"/>
              <a:gd name="connsiteX135" fmla="*/ 762786 w 1436930"/>
              <a:gd name="connsiteY135" fmla="*/ 1321361 h 1383677"/>
              <a:gd name="connsiteX136" fmla="*/ 767519 w 1436930"/>
              <a:gd name="connsiteY136" fmla="*/ 1328559 h 1383677"/>
              <a:gd name="connsiteX137" fmla="*/ 767519 w 1436930"/>
              <a:gd name="connsiteY137" fmla="*/ 1335757 h 1383677"/>
              <a:gd name="connsiteX138" fmla="*/ 805974 w 1436930"/>
              <a:gd name="connsiteY138" fmla="*/ 1330925 h 1383677"/>
              <a:gd name="connsiteX139" fmla="*/ 841964 w 1436930"/>
              <a:gd name="connsiteY139" fmla="*/ 1326094 h 1383677"/>
              <a:gd name="connsiteX140" fmla="*/ 805974 w 1436930"/>
              <a:gd name="connsiteY140" fmla="*/ 1287737 h 1383677"/>
              <a:gd name="connsiteX141" fmla="*/ 784380 w 1436930"/>
              <a:gd name="connsiteY141" fmla="*/ 1266144 h 1383677"/>
              <a:gd name="connsiteX142" fmla="*/ 777182 w 1436930"/>
              <a:gd name="connsiteY142" fmla="*/ 1254114 h 1383677"/>
              <a:gd name="connsiteX143" fmla="*/ 772351 w 1436930"/>
              <a:gd name="connsiteY143" fmla="*/ 1239718 h 1383677"/>
              <a:gd name="connsiteX144" fmla="*/ 772351 w 1436930"/>
              <a:gd name="connsiteY144" fmla="*/ 1237352 h 1383677"/>
              <a:gd name="connsiteX145" fmla="*/ 781915 w 1436930"/>
              <a:gd name="connsiteY145" fmla="*/ 1237352 h 1383677"/>
              <a:gd name="connsiteX146" fmla="*/ 789113 w 1436930"/>
              <a:gd name="connsiteY146" fmla="*/ 1239718 h 1383677"/>
              <a:gd name="connsiteX147" fmla="*/ 803509 w 1436930"/>
              <a:gd name="connsiteY147" fmla="*/ 1246916 h 1383677"/>
              <a:gd name="connsiteX148" fmla="*/ 815538 w 1436930"/>
              <a:gd name="connsiteY148" fmla="*/ 1256579 h 1383677"/>
              <a:gd name="connsiteX149" fmla="*/ 827568 w 1436930"/>
              <a:gd name="connsiteY149" fmla="*/ 1266144 h 1383677"/>
              <a:gd name="connsiteX150" fmla="*/ 853895 w 1436930"/>
              <a:gd name="connsiteY150" fmla="*/ 1292569 h 1383677"/>
              <a:gd name="connsiteX151" fmla="*/ 877855 w 1436930"/>
              <a:gd name="connsiteY151" fmla="*/ 1318896 h 1383677"/>
              <a:gd name="connsiteX152" fmla="*/ 880320 w 1436930"/>
              <a:gd name="connsiteY152" fmla="*/ 1318896 h 1383677"/>
              <a:gd name="connsiteX153" fmla="*/ 928241 w 1436930"/>
              <a:gd name="connsiteY153" fmla="*/ 1309331 h 1383677"/>
              <a:gd name="connsiteX154" fmla="*/ 906647 w 1436930"/>
              <a:gd name="connsiteY154" fmla="*/ 1292569 h 1383677"/>
              <a:gd name="connsiteX155" fmla="*/ 887518 w 1436930"/>
              <a:gd name="connsiteY155" fmla="*/ 1273341 h 1383677"/>
              <a:gd name="connsiteX156" fmla="*/ 877855 w 1436930"/>
              <a:gd name="connsiteY156" fmla="*/ 1261312 h 1383677"/>
              <a:gd name="connsiteX157" fmla="*/ 868291 w 1436930"/>
              <a:gd name="connsiteY157" fmla="*/ 1246916 h 1383677"/>
              <a:gd name="connsiteX158" fmla="*/ 861093 w 1436930"/>
              <a:gd name="connsiteY158" fmla="*/ 1232520 h 1383677"/>
              <a:gd name="connsiteX159" fmla="*/ 858726 w 1436930"/>
              <a:gd name="connsiteY159" fmla="*/ 1225322 h 1383677"/>
              <a:gd name="connsiteX160" fmla="*/ 858726 w 1436930"/>
              <a:gd name="connsiteY160" fmla="*/ 1218124 h 1383677"/>
              <a:gd name="connsiteX161" fmla="*/ 861093 w 1436930"/>
              <a:gd name="connsiteY161" fmla="*/ 1215758 h 1383677"/>
              <a:gd name="connsiteX162" fmla="*/ 863459 w 1436930"/>
              <a:gd name="connsiteY162" fmla="*/ 1215758 h 1383677"/>
              <a:gd name="connsiteX163" fmla="*/ 880320 w 1436930"/>
              <a:gd name="connsiteY163" fmla="*/ 1225322 h 1383677"/>
              <a:gd name="connsiteX164" fmla="*/ 894716 w 1436930"/>
              <a:gd name="connsiteY164" fmla="*/ 1237352 h 1383677"/>
              <a:gd name="connsiteX165" fmla="*/ 921043 w 1436930"/>
              <a:gd name="connsiteY165" fmla="*/ 1261312 h 1383677"/>
              <a:gd name="connsiteX166" fmla="*/ 966696 w 1436930"/>
              <a:gd name="connsiteY166" fmla="*/ 1297302 h 1383677"/>
              <a:gd name="connsiteX167" fmla="*/ 1026646 w 1436930"/>
              <a:gd name="connsiteY167" fmla="*/ 1275708 h 1383677"/>
              <a:gd name="connsiteX168" fmla="*/ 1002686 w 1436930"/>
              <a:gd name="connsiteY168" fmla="*/ 1258946 h 1383677"/>
              <a:gd name="connsiteX169" fmla="*/ 985824 w 1436930"/>
              <a:gd name="connsiteY169" fmla="*/ 1242183 h 1383677"/>
              <a:gd name="connsiteX170" fmla="*/ 969062 w 1436930"/>
              <a:gd name="connsiteY170" fmla="*/ 1222956 h 1383677"/>
              <a:gd name="connsiteX171" fmla="*/ 954666 w 1436930"/>
              <a:gd name="connsiteY171" fmla="*/ 1203728 h 1383677"/>
              <a:gd name="connsiteX172" fmla="*/ 945102 w 1436930"/>
              <a:gd name="connsiteY172" fmla="*/ 1182135 h 1383677"/>
              <a:gd name="connsiteX173" fmla="*/ 947468 w 1436930"/>
              <a:gd name="connsiteY173" fmla="*/ 1177402 h 1383677"/>
              <a:gd name="connsiteX174" fmla="*/ 952300 w 1436930"/>
              <a:gd name="connsiteY174" fmla="*/ 1174937 h 1383677"/>
              <a:gd name="connsiteX175" fmla="*/ 969062 w 1436930"/>
              <a:gd name="connsiteY175" fmla="*/ 1184600 h 1383677"/>
              <a:gd name="connsiteX176" fmla="*/ 983458 w 1436930"/>
              <a:gd name="connsiteY176" fmla="*/ 1196530 h 1383677"/>
              <a:gd name="connsiteX177" fmla="*/ 1012250 w 1436930"/>
              <a:gd name="connsiteY177" fmla="*/ 1220589 h 1383677"/>
              <a:gd name="connsiteX178" fmla="*/ 1031477 w 1436930"/>
              <a:gd name="connsiteY178" fmla="*/ 1237352 h 1383677"/>
              <a:gd name="connsiteX179" fmla="*/ 1041042 w 1436930"/>
              <a:gd name="connsiteY179" fmla="*/ 1244550 h 1383677"/>
              <a:gd name="connsiteX180" fmla="*/ 1050606 w 1436930"/>
              <a:gd name="connsiteY180" fmla="*/ 1249381 h 1383677"/>
              <a:gd name="connsiteX181" fmla="*/ 1069834 w 1436930"/>
              <a:gd name="connsiteY181" fmla="*/ 1256579 h 1383677"/>
              <a:gd name="connsiteX182" fmla="*/ 1105823 w 1436930"/>
              <a:gd name="connsiteY182" fmla="*/ 1237352 h 1383677"/>
              <a:gd name="connsiteX183" fmla="*/ 1093794 w 1436930"/>
              <a:gd name="connsiteY183" fmla="*/ 1230154 h 1383677"/>
              <a:gd name="connsiteX184" fmla="*/ 1084230 w 1436930"/>
              <a:gd name="connsiteY184" fmla="*/ 1220589 h 1383677"/>
              <a:gd name="connsiteX185" fmla="*/ 1055438 w 1436930"/>
              <a:gd name="connsiteY185" fmla="*/ 1191798 h 1383677"/>
              <a:gd name="connsiteX186" fmla="*/ 1041042 w 1436930"/>
              <a:gd name="connsiteY186" fmla="*/ 1177402 h 1383677"/>
              <a:gd name="connsiteX187" fmla="*/ 1031477 w 1436930"/>
              <a:gd name="connsiteY187" fmla="*/ 1160541 h 1383677"/>
              <a:gd name="connsiteX188" fmla="*/ 1031477 w 1436930"/>
              <a:gd name="connsiteY188" fmla="*/ 1155808 h 1383677"/>
              <a:gd name="connsiteX189" fmla="*/ 1033844 w 1436930"/>
              <a:gd name="connsiteY189" fmla="*/ 1153343 h 1383677"/>
              <a:gd name="connsiteX190" fmla="*/ 1053071 w 1436930"/>
              <a:gd name="connsiteY190" fmla="*/ 1153343 h 1383677"/>
              <a:gd name="connsiteX191" fmla="*/ 1060269 w 1436930"/>
              <a:gd name="connsiteY191" fmla="*/ 1158174 h 1383677"/>
              <a:gd name="connsiteX192" fmla="*/ 1069834 w 1436930"/>
              <a:gd name="connsiteY192" fmla="*/ 1163006 h 1383677"/>
              <a:gd name="connsiteX193" fmla="*/ 1086596 w 1436930"/>
              <a:gd name="connsiteY193" fmla="*/ 1174937 h 1383677"/>
              <a:gd name="connsiteX194" fmla="*/ 1100992 w 1436930"/>
              <a:gd name="connsiteY194" fmla="*/ 1186966 h 1383677"/>
              <a:gd name="connsiteX195" fmla="*/ 1117853 w 1436930"/>
              <a:gd name="connsiteY195" fmla="*/ 1201362 h 1383677"/>
              <a:gd name="connsiteX196" fmla="*/ 1127417 w 1436930"/>
              <a:gd name="connsiteY196" fmla="*/ 1208560 h 1383677"/>
              <a:gd name="connsiteX197" fmla="*/ 1139447 w 1436930"/>
              <a:gd name="connsiteY197" fmla="*/ 1210926 h 1383677"/>
              <a:gd name="connsiteX198" fmla="*/ 1146645 w 1436930"/>
              <a:gd name="connsiteY198" fmla="*/ 1210926 h 1383677"/>
              <a:gd name="connsiteX199" fmla="*/ 1175437 w 1436930"/>
              <a:gd name="connsiteY199" fmla="*/ 1189332 h 1383677"/>
              <a:gd name="connsiteX200" fmla="*/ 1201763 w 1436930"/>
              <a:gd name="connsiteY200" fmla="*/ 1167739 h 1383677"/>
              <a:gd name="connsiteX201" fmla="*/ 1189832 w 1436930"/>
              <a:gd name="connsiteY201" fmla="*/ 1165372 h 1383677"/>
              <a:gd name="connsiteX202" fmla="*/ 1177803 w 1436930"/>
              <a:gd name="connsiteY202" fmla="*/ 1160541 h 1383677"/>
              <a:gd name="connsiteX203" fmla="*/ 1158576 w 1436930"/>
              <a:gd name="connsiteY203" fmla="*/ 1150976 h 1383677"/>
              <a:gd name="connsiteX204" fmla="*/ 1141813 w 1436930"/>
              <a:gd name="connsiteY204" fmla="*/ 1143778 h 1383677"/>
              <a:gd name="connsiteX205" fmla="*/ 1125051 w 1436930"/>
              <a:gd name="connsiteY205" fmla="*/ 1131749 h 1383677"/>
              <a:gd name="connsiteX206" fmla="*/ 1110655 w 1436930"/>
              <a:gd name="connsiteY206" fmla="*/ 1117353 h 1383677"/>
              <a:gd name="connsiteX207" fmla="*/ 1103457 w 1436930"/>
              <a:gd name="connsiteY207" fmla="*/ 1107789 h 1383677"/>
              <a:gd name="connsiteX208" fmla="*/ 1100992 w 1436930"/>
              <a:gd name="connsiteY208" fmla="*/ 1100591 h 1383677"/>
              <a:gd name="connsiteX209" fmla="*/ 1103457 w 1436930"/>
              <a:gd name="connsiteY209" fmla="*/ 1095759 h 1383677"/>
              <a:gd name="connsiteX210" fmla="*/ 1108190 w 1436930"/>
              <a:gd name="connsiteY210" fmla="*/ 1093393 h 1383677"/>
              <a:gd name="connsiteX211" fmla="*/ 1125051 w 1436930"/>
              <a:gd name="connsiteY211" fmla="*/ 1093393 h 1383677"/>
              <a:gd name="connsiteX212" fmla="*/ 1139447 w 1436930"/>
              <a:gd name="connsiteY212" fmla="*/ 1100591 h 1383677"/>
              <a:gd name="connsiteX213" fmla="*/ 1156209 w 1436930"/>
              <a:gd name="connsiteY213" fmla="*/ 1110155 h 1383677"/>
              <a:gd name="connsiteX214" fmla="*/ 1172972 w 1436930"/>
              <a:gd name="connsiteY214" fmla="*/ 1117353 h 1383677"/>
              <a:gd name="connsiteX215" fmla="*/ 1192199 w 1436930"/>
              <a:gd name="connsiteY215" fmla="*/ 1122184 h 1383677"/>
              <a:gd name="connsiteX216" fmla="*/ 1201763 w 1436930"/>
              <a:gd name="connsiteY216" fmla="*/ 1124551 h 1383677"/>
              <a:gd name="connsiteX217" fmla="*/ 1213793 w 1436930"/>
              <a:gd name="connsiteY217" fmla="*/ 1124551 h 1383677"/>
              <a:gd name="connsiteX218" fmla="*/ 1225822 w 1436930"/>
              <a:gd name="connsiteY218" fmla="*/ 1127016 h 1383677"/>
              <a:gd name="connsiteX219" fmla="*/ 1237753 w 1436930"/>
              <a:gd name="connsiteY219" fmla="*/ 1131749 h 1383677"/>
              <a:gd name="connsiteX220" fmla="*/ 1259347 w 1436930"/>
              <a:gd name="connsiteY220" fmla="*/ 1107789 h 1383677"/>
              <a:gd name="connsiteX221" fmla="*/ 1254614 w 1436930"/>
              <a:gd name="connsiteY221" fmla="*/ 1105422 h 1383677"/>
              <a:gd name="connsiteX222" fmla="*/ 1230555 w 1436930"/>
              <a:gd name="connsiteY222" fmla="*/ 1088561 h 1383677"/>
              <a:gd name="connsiteX223" fmla="*/ 1204228 w 1436930"/>
              <a:gd name="connsiteY223" fmla="*/ 1074165 h 1383677"/>
              <a:gd name="connsiteX224" fmla="*/ 1182635 w 1436930"/>
              <a:gd name="connsiteY224" fmla="*/ 1064601 h 1383677"/>
              <a:gd name="connsiteX225" fmla="*/ 1172972 w 1436930"/>
              <a:gd name="connsiteY225" fmla="*/ 1057403 h 1383677"/>
              <a:gd name="connsiteX226" fmla="*/ 1163407 w 1436930"/>
              <a:gd name="connsiteY226" fmla="*/ 1052571 h 1383677"/>
              <a:gd name="connsiteX227" fmla="*/ 1161041 w 1436930"/>
              <a:gd name="connsiteY227" fmla="*/ 1050205 h 1383677"/>
              <a:gd name="connsiteX228" fmla="*/ 1163407 w 1436930"/>
              <a:gd name="connsiteY228" fmla="*/ 1045373 h 1383677"/>
              <a:gd name="connsiteX229" fmla="*/ 1165774 w 1436930"/>
              <a:gd name="connsiteY229" fmla="*/ 1043007 h 1383677"/>
              <a:gd name="connsiteX230" fmla="*/ 1194566 w 1436930"/>
              <a:gd name="connsiteY230" fmla="*/ 1043007 h 1383677"/>
              <a:gd name="connsiteX231" fmla="*/ 1225822 w 1436930"/>
              <a:gd name="connsiteY231" fmla="*/ 1050205 h 1383677"/>
              <a:gd name="connsiteX232" fmla="*/ 1252149 w 1436930"/>
              <a:gd name="connsiteY232" fmla="*/ 1062234 h 1383677"/>
              <a:gd name="connsiteX233" fmla="*/ 1264179 w 1436930"/>
              <a:gd name="connsiteY233" fmla="*/ 1071799 h 1383677"/>
              <a:gd name="connsiteX234" fmla="*/ 1276208 w 1436930"/>
              <a:gd name="connsiteY234" fmla="*/ 1078997 h 1383677"/>
              <a:gd name="connsiteX235" fmla="*/ 1278574 w 1436930"/>
              <a:gd name="connsiteY235" fmla="*/ 1081363 h 1383677"/>
              <a:gd name="connsiteX236" fmla="*/ 1283406 w 1436930"/>
              <a:gd name="connsiteY236" fmla="*/ 1074165 h 1383677"/>
              <a:gd name="connsiteX237" fmla="*/ 1309733 w 1436930"/>
              <a:gd name="connsiteY237" fmla="*/ 1033443 h 1383677"/>
              <a:gd name="connsiteX238" fmla="*/ 1285772 w 1436930"/>
              <a:gd name="connsiteY238" fmla="*/ 1026245 h 1383677"/>
              <a:gd name="connsiteX239" fmla="*/ 1266545 w 1436930"/>
              <a:gd name="connsiteY239" fmla="*/ 1016582 h 1383677"/>
              <a:gd name="connsiteX240" fmla="*/ 1244951 w 1436930"/>
              <a:gd name="connsiteY240" fmla="*/ 1002186 h 1383677"/>
              <a:gd name="connsiteX241" fmla="*/ 1237753 w 1436930"/>
              <a:gd name="connsiteY241" fmla="*/ 992621 h 1383677"/>
              <a:gd name="connsiteX242" fmla="*/ 1235387 w 1436930"/>
              <a:gd name="connsiteY242" fmla="*/ 987790 h 1383677"/>
              <a:gd name="connsiteX243" fmla="*/ 1235387 w 1436930"/>
              <a:gd name="connsiteY243" fmla="*/ 983057 h 1383677"/>
              <a:gd name="connsiteX244" fmla="*/ 1237753 w 1436930"/>
              <a:gd name="connsiteY244" fmla="*/ 978225 h 1383677"/>
              <a:gd name="connsiteX245" fmla="*/ 1240218 w 1436930"/>
              <a:gd name="connsiteY245" fmla="*/ 975859 h 1383677"/>
              <a:gd name="connsiteX246" fmla="*/ 1249783 w 1436930"/>
              <a:gd name="connsiteY246" fmla="*/ 975859 h 1383677"/>
              <a:gd name="connsiteX247" fmla="*/ 1266545 w 1436930"/>
              <a:gd name="connsiteY247" fmla="*/ 980592 h 1383677"/>
              <a:gd name="connsiteX248" fmla="*/ 1297802 w 1436930"/>
              <a:gd name="connsiteY248" fmla="*/ 990255 h 1383677"/>
              <a:gd name="connsiteX249" fmla="*/ 1328960 w 1436930"/>
              <a:gd name="connsiteY249" fmla="*/ 994988 h 1383677"/>
              <a:gd name="connsiteX250" fmla="*/ 1345723 w 1436930"/>
              <a:gd name="connsiteY250" fmla="*/ 956632 h 1383677"/>
              <a:gd name="connsiteX251" fmla="*/ 1314564 w 1436930"/>
              <a:gd name="connsiteY251" fmla="*/ 947067 h 1383677"/>
              <a:gd name="connsiteX252" fmla="*/ 1273743 w 1436930"/>
              <a:gd name="connsiteY252" fmla="*/ 932671 h 1383677"/>
              <a:gd name="connsiteX253" fmla="*/ 1256981 w 1436930"/>
              <a:gd name="connsiteY253" fmla="*/ 923008 h 1383677"/>
              <a:gd name="connsiteX254" fmla="*/ 1240218 w 1436930"/>
              <a:gd name="connsiteY254" fmla="*/ 913444 h 1383677"/>
              <a:gd name="connsiteX255" fmla="*/ 1237753 w 1436930"/>
              <a:gd name="connsiteY255" fmla="*/ 911077 h 1383677"/>
              <a:gd name="connsiteX256" fmla="*/ 1237753 w 1436930"/>
              <a:gd name="connsiteY256" fmla="*/ 908612 h 1383677"/>
              <a:gd name="connsiteX257" fmla="*/ 1240218 w 1436930"/>
              <a:gd name="connsiteY257" fmla="*/ 906246 h 1383677"/>
              <a:gd name="connsiteX258" fmla="*/ 1261812 w 1436930"/>
              <a:gd name="connsiteY258" fmla="*/ 903880 h 1383677"/>
              <a:gd name="connsiteX259" fmla="*/ 1283406 w 1436930"/>
              <a:gd name="connsiteY259" fmla="*/ 903880 h 1383677"/>
              <a:gd name="connsiteX260" fmla="*/ 1302535 w 1436930"/>
              <a:gd name="connsiteY260" fmla="*/ 908612 h 1383677"/>
              <a:gd name="connsiteX261" fmla="*/ 1321762 w 1436930"/>
              <a:gd name="connsiteY261" fmla="*/ 913444 h 1383677"/>
              <a:gd name="connsiteX262" fmla="*/ 1340990 w 1436930"/>
              <a:gd name="connsiteY262" fmla="*/ 915810 h 1383677"/>
              <a:gd name="connsiteX263" fmla="*/ 1357752 w 1436930"/>
              <a:gd name="connsiteY263" fmla="*/ 920642 h 1383677"/>
              <a:gd name="connsiteX264" fmla="*/ 1372148 w 1436930"/>
              <a:gd name="connsiteY264" fmla="*/ 875088 h 1383677"/>
              <a:gd name="connsiteX265" fmla="*/ 1343356 w 1436930"/>
              <a:gd name="connsiteY265" fmla="*/ 877454 h 1383677"/>
              <a:gd name="connsiteX266" fmla="*/ 1316931 w 1436930"/>
              <a:gd name="connsiteY266" fmla="*/ 879821 h 1383677"/>
              <a:gd name="connsiteX267" fmla="*/ 1302535 w 1436930"/>
              <a:gd name="connsiteY267" fmla="*/ 877454 h 1383677"/>
              <a:gd name="connsiteX268" fmla="*/ 1288139 w 1436930"/>
              <a:gd name="connsiteY268" fmla="*/ 872623 h 1383677"/>
              <a:gd name="connsiteX269" fmla="*/ 1261812 w 1436930"/>
              <a:gd name="connsiteY269" fmla="*/ 863058 h 1383677"/>
              <a:gd name="connsiteX270" fmla="*/ 1259347 w 1436930"/>
              <a:gd name="connsiteY270" fmla="*/ 860692 h 1383677"/>
              <a:gd name="connsiteX271" fmla="*/ 1259347 w 1436930"/>
              <a:gd name="connsiteY271" fmla="*/ 858227 h 1383677"/>
              <a:gd name="connsiteX272" fmla="*/ 1261812 w 1436930"/>
              <a:gd name="connsiteY272" fmla="*/ 855860 h 1383677"/>
              <a:gd name="connsiteX273" fmla="*/ 1264179 w 1436930"/>
              <a:gd name="connsiteY273" fmla="*/ 855860 h 1383677"/>
              <a:gd name="connsiteX274" fmla="*/ 1280941 w 1436930"/>
              <a:gd name="connsiteY274" fmla="*/ 853494 h 1383677"/>
              <a:gd name="connsiteX275" fmla="*/ 1295337 w 1436930"/>
              <a:gd name="connsiteY275" fmla="*/ 851029 h 1383677"/>
              <a:gd name="connsiteX276" fmla="*/ 1326594 w 1436930"/>
              <a:gd name="connsiteY276" fmla="*/ 843831 h 1383677"/>
              <a:gd name="connsiteX277" fmla="*/ 1352921 w 1436930"/>
              <a:gd name="connsiteY277" fmla="*/ 839098 h 1383677"/>
              <a:gd name="connsiteX278" fmla="*/ 1367317 w 1436930"/>
              <a:gd name="connsiteY278" fmla="*/ 836633 h 1383677"/>
              <a:gd name="connsiteX279" fmla="*/ 1379346 w 1436930"/>
              <a:gd name="connsiteY279" fmla="*/ 836633 h 1383677"/>
              <a:gd name="connsiteX280" fmla="*/ 1388910 w 1436930"/>
              <a:gd name="connsiteY280" fmla="*/ 788712 h 1383677"/>
              <a:gd name="connsiteX281" fmla="*/ 1372148 w 1436930"/>
              <a:gd name="connsiteY281" fmla="*/ 788712 h 1383677"/>
              <a:gd name="connsiteX282" fmla="*/ 1333792 w 1436930"/>
              <a:gd name="connsiteY282" fmla="*/ 791079 h 1383677"/>
              <a:gd name="connsiteX283" fmla="*/ 1297802 w 1436930"/>
              <a:gd name="connsiteY283" fmla="*/ 793445 h 1383677"/>
              <a:gd name="connsiteX284" fmla="*/ 1280941 w 1436930"/>
              <a:gd name="connsiteY284" fmla="*/ 791079 h 1383677"/>
              <a:gd name="connsiteX285" fmla="*/ 1264179 w 1436930"/>
              <a:gd name="connsiteY285" fmla="*/ 786247 h 1383677"/>
              <a:gd name="connsiteX286" fmla="*/ 1261812 w 1436930"/>
              <a:gd name="connsiteY286" fmla="*/ 783881 h 1383677"/>
              <a:gd name="connsiteX287" fmla="*/ 1264179 w 1436930"/>
              <a:gd name="connsiteY287" fmla="*/ 781514 h 1383677"/>
              <a:gd name="connsiteX288" fmla="*/ 1283406 w 1436930"/>
              <a:gd name="connsiteY288" fmla="*/ 774316 h 1383677"/>
              <a:gd name="connsiteX289" fmla="*/ 1302535 w 1436930"/>
              <a:gd name="connsiteY289" fmla="*/ 767118 h 1383677"/>
              <a:gd name="connsiteX290" fmla="*/ 1345723 w 1436930"/>
              <a:gd name="connsiteY290" fmla="*/ 759920 h 1383677"/>
              <a:gd name="connsiteX291" fmla="*/ 1367317 w 1436930"/>
              <a:gd name="connsiteY291" fmla="*/ 755089 h 1383677"/>
              <a:gd name="connsiteX292" fmla="*/ 1391376 w 1436930"/>
              <a:gd name="connsiteY292" fmla="*/ 755089 h 1383677"/>
              <a:gd name="connsiteX293" fmla="*/ 1393742 w 1436930"/>
              <a:gd name="connsiteY293" fmla="*/ 704703 h 1383677"/>
              <a:gd name="connsiteX294" fmla="*/ 1367317 w 1436930"/>
              <a:gd name="connsiteY294" fmla="*/ 711901 h 1383677"/>
              <a:gd name="connsiteX295" fmla="*/ 1343356 w 1436930"/>
              <a:gd name="connsiteY295" fmla="*/ 719099 h 1383677"/>
              <a:gd name="connsiteX296" fmla="*/ 1319396 w 1436930"/>
              <a:gd name="connsiteY296" fmla="*/ 723931 h 1383677"/>
              <a:gd name="connsiteX297" fmla="*/ 1292970 w 1436930"/>
              <a:gd name="connsiteY297" fmla="*/ 721466 h 1383677"/>
              <a:gd name="connsiteX298" fmla="*/ 1290604 w 1436930"/>
              <a:gd name="connsiteY298" fmla="*/ 719099 h 1383677"/>
              <a:gd name="connsiteX299" fmla="*/ 1288139 w 1436930"/>
              <a:gd name="connsiteY299" fmla="*/ 716733 h 1383677"/>
              <a:gd name="connsiteX300" fmla="*/ 1288139 w 1436930"/>
              <a:gd name="connsiteY300" fmla="*/ 714268 h 1383677"/>
              <a:gd name="connsiteX301" fmla="*/ 1290604 w 1436930"/>
              <a:gd name="connsiteY301" fmla="*/ 709535 h 1383677"/>
              <a:gd name="connsiteX302" fmla="*/ 1302535 w 1436930"/>
              <a:gd name="connsiteY302" fmla="*/ 702337 h 1383677"/>
              <a:gd name="connsiteX303" fmla="*/ 1316931 w 1436930"/>
              <a:gd name="connsiteY303" fmla="*/ 695139 h 1383677"/>
              <a:gd name="connsiteX304" fmla="*/ 1343356 w 1436930"/>
              <a:gd name="connsiteY304" fmla="*/ 683109 h 1383677"/>
              <a:gd name="connsiteX305" fmla="*/ 1391376 w 1436930"/>
              <a:gd name="connsiteY305" fmla="*/ 663882 h 1383677"/>
              <a:gd name="connsiteX306" fmla="*/ 1386544 w 1436930"/>
              <a:gd name="connsiteY306" fmla="*/ 625526 h 1383677"/>
              <a:gd name="connsiteX307" fmla="*/ 1369782 w 1436930"/>
              <a:gd name="connsiteY307" fmla="*/ 635090 h 1383677"/>
              <a:gd name="connsiteX308" fmla="*/ 1352921 w 1436930"/>
              <a:gd name="connsiteY308" fmla="*/ 642288 h 1383677"/>
              <a:gd name="connsiteX309" fmla="*/ 1324129 w 1436930"/>
              <a:gd name="connsiteY309" fmla="*/ 649486 h 1383677"/>
              <a:gd name="connsiteX310" fmla="*/ 1309733 w 1436930"/>
              <a:gd name="connsiteY310" fmla="*/ 651951 h 1383677"/>
              <a:gd name="connsiteX311" fmla="*/ 1295337 w 1436930"/>
              <a:gd name="connsiteY311" fmla="*/ 649486 h 1383677"/>
              <a:gd name="connsiteX312" fmla="*/ 1292970 w 1436930"/>
              <a:gd name="connsiteY312" fmla="*/ 647120 h 1383677"/>
              <a:gd name="connsiteX313" fmla="*/ 1292970 w 1436930"/>
              <a:gd name="connsiteY313" fmla="*/ 642288 h 1383677"/>
              <a:gd name="connsiteX314" fmla="*/ 1302535 w 1436930"/>
              <a:gd name="connsiteY314" fmla="*/ 635090 h 1383677"/>
              <a:gd name="connsiteX315" fmla="*/ 1314564 w 1436930"/>
              <a:gd name="connsiteY315" fmla="*/ 625526 h 1383677"/>
              <a:gd name="connsiteX316" fmla="*/ 1340990 w 1436930"/>
              <a:gd name="connsiteY316" fmla="*/ 611130 h 1383677"/>
              <a:gd name="connsiteX317" fmla="*/ 1360119 w 1436930"/>
              <a:gd name="connsiteY317" fmla="*/ 596734 h 1383677"/>
              <a:gd name="connsiteX318" fmla="*/ 1369782 w 1436930"/>
              <a:gd name="connsiteY318" fmla="*/ 591903 h 1383677"/>
              <a:gd name="connsiteX319" fmla="*/ 1379346 w 1436930"/>
              <a:gd name="connsiteY319" fmla="*/ 587170 h 1383677"/>
              <a:gd name="connsiteX320" fmla="*/ 1369782 w 1436930"/>
              <a:gd name="connsiteY320" fmla="*/ 546348 h 1383677"/>
              <a:gd name="connsiteX321" fmla="*/ 1357752 w 1436930"/>
              <a:gd name="connsiteY321" fmla="*/ 560744 h 1383677"/>
              <a:gd name="connsiteX322" fmla="*/ 1343356 w 1436930"/>
              <a:gd name="connsiteY322" fmla="*/ 572774 h 1383677"/>
              <a:gd name="connsiteX323" fmla="*/ 1333792 w 1436930"/>
              <a:gd name="connsiteY323" fmla="*/ 579972 h 1383677"/>
              <a:gd name="connsiteX324" fmla="*/ 1324129 w 1436930"/>
              <a:gd name="connsiteY324" fmla="*/ 587170 h 1383677"/>
              <a:gd name="connsiteX325" fmla="*/ 1312198 w 1436930"/>
              <a:gd name="connsiteY325" fmla="*/ 591903 h 1383677"/>
              <a:gd name="connsiteX326" fmla="*/ 1307366 w 1436930"/>
              <a:gd name="connsiteY326" fmla="*/ 591903 h 1383677"/>
              <a:gd name="connsiteX327" fmla="*/ 1302535 w 1436930"/>
              <a:gd name="connsiteY327" fmla="*/ 589536 h 1383677"/>
              <a:gd name="connsiteX328" fmla="*/ 1297802 w 1436930"/>
              <a:gd name="connsiteY328" fmla="*/ 584803 h 1383677"/>
              <a:gd name="connsiteX329" fmla="*/ 1297802 w 1436930"/>
              <a:gd name="connsiteY329" fmla="*/ 579972 h 1383677"/>
              <a:gd name="connsiteX330" fmla="*/ 1300168 w 1436930"/>
              <a:gd name="connsiteY330" fmla="*/ 575140 h 1383677"/>
              <a:gd name="connsiteX331" fmla="*/ 1302535 w 1436930"/>
              <a:gd name="connsiteY331" fmla="*/ 570407 h 1383677"/>
              <a:gd name="connsiteX332" fmla="*/ 1309733 w 1436930"/>
              <a:gd name="connsiteY332" fmla="*/ 560744 h 1383677"/>
              <a:gd name="connsiteX333" fmla="*/ 1316931 w 1436930"/>
              <a:gd name="connsiteY333" fmla="*/ 553546 h 1383677"/>
              <a:gd name="connsiteX334" fmla="*/ 1338525 w 1436930"/>
              <a:gd name="connsiteY334" fmla="*/ 534418 h 1383677"/>
              <a:gd name="connsiteX335" fmla="*/ 1348188 w 1436930"/>
              <a:gd name="connsiteY335" fmla="*/ 522388 h 1383677"/>
              <a:gd name="connsiteX336" fmla="*/ 1352921 w 1436930"/>
              <a:gd name="connsiteY336" fmla="*/ 520022 h 1383677"/>
              <a:gd name="connsiteX337" fmla="*/ 1360119 w 1436930"/>
              <a:gd name="connsiteY337" fmla="*/ 517557 h 1383677"/>
              <a:gd name="connsiteX338" fmla="*/ 1343356 w 1436930"/>
              <a:gd name="connsiteY338" fmla="*/ 476834 h 1383677"/>
              <a:gd name="connsiteX339" fmla="*/ 1336158 w 1436930"/>
              <a:gd name="connsiteY339" fmla="*/ 484032 h 1383677"/>
              <a:gd name="connsiteX340" fmla="*/ 1321762 w 1436930"/>
              <a:gd name="connsiteY340" fmla="*/ 493596 h 1383677"/>
              <a:gd name="connsiteX341" fmla="*/ 1309733 w 1436930"/>
              <a:gd name="connsiteY341" fmla="*/ 503161 h 1383677"/>
              <a:gd name="connsiteX342" fmla="*/ 1302535 w 1436930"/>
              <a:gd name="connsiteY342" fmla="*/ 507992 h 1383677"/>
              <a:gd name="connsiteX343" fmla="*/ 1297802 w 1436930"/>
              <a:gd name="connsiteY343" fmla="*/ 510359 h 1383677"/>
              <a:gd name="connsiteX344" fmla="*/ 1290604 w 1436930"/>
              <a:gd name="connsiteY344" fmla="*/ 507992 h 1383677"/>
              <a:gd name="connsiteX345" fmla="*/ 1288139 w 1436930"/>
              <a:gd name="connsiteY345" fmla="*/ 503161 h 1383677"/>
              <a:gd name="connsiteX346" fmla="*/ 1285772 w 1436930"/>
              <a:gd name="connsiteY346" fmla="*/ 498428 h 1383677"/>
              <a:gd name="connsiteX347" fmla="*/ 1285772 w 1436930"/>
              <a:gd name="connsiteY347" fmla="*/ 491230 h 1383677"/>
              <a:gd name="connsiteX348" fmla="*/ 1290604 w 1436930"/>
              <a:gd name="connsiteY348" fmla="*/ 481567 h 1383677"/>
              <a:gd name="connsiteX349" fmla="*/ 1297802 w 1436930"/>
              <a:gd name="connsiteY349" fmla="*/ 472002 h 1383677"/>
              <a:gd name="connsiteX350" fmla="*/ 1307366 w 1436930"/>
              <a:gd name="connsiteY350" fmla="*/ 462438 h 1383677"/>
              <a:gd name="connsiteX351" fmla="*/ 1316931 w 1436930"/>
              <a:gd name="connsiteY351" fmla="*/ 455240 h 1383677"/>
              <a:gd name="connsiteX352" fmla="*/ 1324129 w 1436930"/>
              <a:gd name="connsiteY352" fmla="*/ 452775 h 1383677"/>
              <a:gd name="connsiteX353" fmla="*/ 1331327 w 1436930"/>
              <a:gd name="connsiteY353" fmla="*/ 450409 h 1383677"/>
              <a:gd name="connsiteX354" fmla="*/ 1316931 w 1436930"/>
              <a:gd name="connsiteY354" fmla="*/ 423983 h 1383677"/>
              <a:gd name="connsiteX355" fmla="*/ 1307366 w 1436930"/>
              <a:gd name="connsiteY355" fmla="*/ 431181 h 1383677"/>
              <a:gd name="connsiteX356" fmla="*/ 1297802 w 1436930"/>
              <a:gd name="connsiteY356" fmla="*/ 433646 h 1383677"/>
              <a:gd name="connsiteX357" fmla="*/ 1288139 w 1436930"/>
              <a:gd name="connsiteY357" fmla="*/ 436013 h 1383677"/>
              <a:gd name="connsiteX358" fmla="*/ 1283406 w 1436930"/>
              <a:gd name="connsiteY358" fmla="*/ 433646 h 1383677"/>
              <a:gd name="connsiteX359" fmla="*/ 1278574 w 1436930"/>
              <a:gd name="connsiteY359" fmla="*/ 431181 h 1383677"/>
              <a:gd name="connsiteX360" fmla="*/ 1276208 w 1436930"/>
              <a:gd name="connsiteY360" fmla="*/ 421617 h 1383677"/>
              <a:gd name="connsiteX361" fmla="*/ 1276208 w 1436930"/>
              <a:gd name="connsiteY361" fmla="*/ 414419 h 1383677"/>
              <a:gd name="connsiteX362" fmla="*/ 1280941 w 1436930"/>
              <a:gd name="connsiteY362" fmla="*/ 409587 h 1383677"/>
              <a:gd name="connsiteX363" fmla="*/ 1288139 w 1436930"/>
              <a:gd name="connsiteY363" fmla="*/ 402389 h 1383677"/>
              <a:gd name="connsiteX364" fmla="*/ 1297802 w 1436930"/>
              <a:gd name="connsiteY364" fmla="*/ 392825 h 1383677"/>
              <a:gd name="connsiteX365" fmla="*/ 1283406 w 1436930"/>
              <a:gd name="connsiteY365" fmla="*/ 371231 h 1383677"/>
              <a:gd name="connsiteX366" fmla="*/ 1278574 w 1436930"/>
              <a:gd name="connsiteY366" fmla="*/ 376063 h 1383677"/>
              <a:gd name="connsiteX367" fmla="*/ 1269010 w 1436930"/>
              <a:gd name="connsiteY367" fmla="*/ 380796 h 1383677"/>
              <a:gd name="connsiteX368" fmla="*/ 1252149 w 1436930"/>
              <a:gd name="connsiteY368" fmla="*/ 380796 h 1383677"/>
              <a:gd name="connsiteX369" fmla="*/ 1247416 w 1436930"/>
              <a:gd name="connsiteY369" fmla="*/ 378429 h 1383677"/>
              <a:gd name="connsiteX370" fmla="*/ 1244951 w 1436930"/>
              <a:gd name="connsiteY370" fmla="*/ 373598 h 1383677"/>
              <a:gd name="connsiteX371" fmla="*/ 1247416 w 1436930"/>
              <a:gd name="connsiteY371" fmla="*/ 364033 h 1383677"/>
              <a:gd name="connsiteX372" fmla="*/ 1249783 w 1436930"/>
              <a:gd name="connsiteY372" fmla="*/ 356835 h 1383677"/>
              <a:gd name="connsiteX373" fmla="*/ 1261812 w 1436930"/>
              <a:gd name="connsiteY373" fmla="*/ 344806 h 1383677"/>
              <a:gd name="connsiteX374" fmla="*/ 1264179 w 1436930"/>
              <a:gd name="connsiteY374" fmla="*/ 340073 h 1383677"/>
              <a:gd name="connsiteX375" fmla="*/ 1244951 w 1436930"/>
              <a:gd name="connsiteY375" fmla="*/ 316014 h 1383677"/>
              <a:gd name="connsiteX376" fmla="*/ 1235387 w 1436930"/>
              <a:gd name="connsiteY376" fmla="*/ 320846 h 1383677"/>
              <a:gd name="connsiteX377" fmla="*/ 1225822 w 1436930"/>
              <a:gd name="connsiteY377" fmla="*/ 328043 h 1383677"/>
              <a:gd name="connsiteX378" fmla="*/ 1213793 w 1436930"/>
              <a:gd name="connsiteY378" fmla="*/ 328043 h 1383677"/>
              <a:gd name="connsiteX379" fmla="*/ 1211426 w 1436930"/>
              <a:gd name="connsiteY379" fmla="*/ 323212 h 1383677"/>
              <a:gd name="connsiteX380" fmla="*/ 1208961 w 1436930"/>
              <a:gd name="connsiteY380" fmla="*/ 316014 h 1383677"/>
              <a:gd name="connsiteX381" fmla="*/ 1213793 w 1436930"/>
              <a:gd name="connsiteY381" fmla="*/ 308816 h 1383677"/>
              <a:gd name="connsiteX382" fmla="*/ 1218624 w 1436930"/>
              <a:gd name="connsiteY382" fmla="*/ 301618 h 1383677"/>
              <a:gd name="connsiteX383" fmla="*/ 1228189 w 1436930"/>
              <a:gd name="connsiteY383" fmla="*/ 294420 h 1383677"/>
              <a:gd name="connsiteX384" fmla="*/ 1216159 w 1436930"/>
              <a:gd name="connsiteY384" fmla="*/ 280024 h 1383677"/>
              <a:gd name="connsiteX385" fmla="*/ 1208961 w 1436930"/>
              <a:gd name="connsiteY385" fmla="*/ 284856 h 1383677"/>
              <a:gd name="connsiteX386" fmla="*/ 1201763 w 1436930"/>
              <a:gd name="connsiteY386" fmla="*/ 289687 h 1383677"/>
              <a:gd name="connsiteX387" fmla="*/ 1192199 w 1436930"/>
              <a:gd name="connsiteY387" fmla="*/ 289687 h 1383677"/>
              <a:gd name="connsiteX388" fmla="*/ 1187368 w 1436930"/>
              <a:gd name="connsiteY388" fmla="*/ 287222 h 1383677"/>
              <a:gd name="connsiteX389" fmla="*/ 1182635 w 1436930"/>
              <a:gd name="connsiteY389" fmla="*/ 287222 h 1383677"/>
              <a:gd name="connsiteX390" fmla="*/ 1182635 w 1436930"/>
              <a:gd name="connsiteY390" fmla="*/ 282489 h 1383677"/>
              <a:gd name="connsiteX391" fmla="*/ 1185001 w 1436930"/>
              <a:gd name="connsiteY391" fmla="*/ 280024 h 1383677"/>
              <a:gd name="connsiteX392" fmla="*/ 1185001 w 1436930"/>
              <a:gd name="connsiteY392" fmla="*/ 272826 h 1383677"/>
              <a:gd name="connsiteX393" fmla="*/ 1192199 w 1436930"/>
              <a:gd name="connsiteY393" fmla="*/ 265628 h 1383677"/>
              <a:gd name="connsiteX394" fmla="*/ 1197030 w 1436930"/>
              <a:gd name="connsiteY394" fmla="*/ 260895 h 1383677"/>
              <a:gd name="connsiteX395" fmla="*/ 1170605 w 1436930"/>
              <a:gd name="connsiteY395" fmla="*/ 236837 h 1383677"/>
              <a:gd name="connsiteX396" fmla="*/ 1144180 w 1436930"/>
              <a:gd name="connsiteY396" fmla="*/ 215243 h 1383677"/>
              <a:gd name="connsiteX397" fmla="*/ 1117853 w 1436930"/>
              <a:gd name="connsiteY397" fmla="*/ 193649 h 1383677"/>
              <a:gd name="connsiteX398" fmla="*/ 1089061 w 1436930"/>
              <a:gd name="connsiteY398" fmla="*/ 172055 h 1383677"/>
              <a:gd name="connsiteX399" fmla="*/ 1053071 w 1436930"/>
              <a:gd name="connsiteY399" fmla="*/ 150461 h 1383677"/>
              <a:gd name="connsiteX400" fmla="*/ 1014616 w 1436930"/>
              <a:gd name="connsiteY400" fmla="*/ 131332 h 1383677"/>
              <a:gd name="connsiteX401" fmla="*/ 976260 w 1436930"/>
              <a:gd name="connsiteY401" fmla="*/ 112105 h 1383677"/>
              <a:gd name="connsiteX402" fmla="*/ 937904 w 1436930"/>
              <a:gd name="connsiteY402" fmla="*/ 95343 h 1383677"/>
              <a:gd name="connsiteX403" fmla="*/ 897082 w 1436930"/>
              <a:gd name="connsiteY403" fmla="*/ 80947 h 1383677"/>
              <a:gd name="connsiteX404" fmla="*/ 856261 w 1436930"/>
              <a:gd name="connsiteY404" fmla="*/ 71284 h 1383677"/>
              <a:gd name="connsiteX405" fmla="*/ 815538 w 1436930"/>
              <a:gd name="connsiteY405" fmla="*/ 64086 h 1383677"/>
              <a:gd name="connsiteX406" fmla="*/ 772351 w 1436930"/>
              <a:gd name="connsiteY406" fmla="*/ 64086 h 1383677"/>
              <a:gd name="connsiteX407" fmla="*/ 769984 w 1436930"/>
              <a:gd name="connsiteY407" fmla="*/ 66551 h 1383677"/>
              <a:gd name="connsiteX408" fmla="*/ 767519 w 1436930"/>
              <a:gd name="connsiteY408" fmla="*/ 68917 h 1383677"/>
              <a:gd name="connsiteX409" fmla="*/ 762786 w 1436930"/>
              <a:gd name="connsiteY409" fmla="*/ 71284 h 1383677"/>
              <a:gd name="connsiteX410" fmla="*/ 757955 w 1436930"/>
              <a:gd name="connsiteY410" fmla="*/ 68917 h 1383677"/>
              <a:gd name="connsiteX411" fmla="*/ 753123 w 1436930"/>
              <a:gd name="connsiteY411" fmla="*/ 64086 h 1383677"/>
              <a:gd name="connsiteX412" fmla="*/ 419194 w 1436930"/>
              <a:gd name="connsiteY412" fmla="*/ 36745 h 1383677"/>
              <a:gd name="connsiteX413" fmla="*/ 419650 w 1436930"/>
              <a:gd name="connsiteY413" fmla="*/ 37759 h 1383677"/>
              <a:gd name="connsiteX414" fmla="*/ 422017 w 1436930"/>
              <a:gd name="connsiteY414" fmla="*/ 44957 h 1383677"/>
              <a:gd name="connsiteX415" fmla="*/ 419650 w 1436930"/>
              <a:gd name="connsiteY415" fmla="*/ 52155 h 1383677"/>
              <a:gd name="connsiteX416" fmla="*/ 417284 w 1436930"/>
              <a:gd name="connsiteY416" fmla="*/ 56888 h 1383677"/>
              <a:gd name="connsiteX417" fmla="*/ 412452 w 1436930"/>
              <a:gd name="connsiteY417" fmla="*/ 59353 h 1383677"/>
              <a:gd name="connsiteX418" fmla="*/ 405254 w 1436930"/>
              <a:gd name="connsiteY418" fmla="*/ 61719 h 1383677"/>
              <a:gd name="connsiteX419" fmla="*/ 398057 w 1436930"/>
              <a:gd name="connsiteY419" fmla="*/ 61719 h 1383677"/>
              <a:gd name="connsiteX420" fmla="*/ 393225 w 1436930"/>
              <a:gd name="connsiteY420" fmla="*/ 56888 h 1383677"/>
              <a:gd name="connsiteX421" fmla="*/ 388926 w 1436930"/>
              <a:gd name="connsiteY421" fmla="*/ 50350 h 1383677"/>
              <a:gd name="connsiteX422" fmla="*/ 419194 w 1436930"/>
              <a:gd name="connsiteY422" fmla="*/ 36745 h 1383677"/>
              <a:gd name="connsiteX423" fmla="*/ 698005 w 1436930"/>
              <a:gd name="connsiteY423" fmla="*/ 30561 h 1383677"/>
              <a:gd name="connsiteX424" fmla="*/ 719598 w 1436930"/>
              <a:gd name="connsiteY424" fmla="*/ 30561 h 1383677"/>
              <a:gd name="connsiteX425" fmla="*/ 741192 w 1436930"/>
              <a:gd name="connsiteY425" fmla="*/ 35294 h 1383677"/>
              <a:gd name="connsiteX426" fmla="*/ 820370 w 1436930"/>
              <a:gd name="connsiteY426" fmla="*/ 35294 h 1383677"/>
              <a:gd name="connsiteX427" fmla="*/ 844330 w 1436930"/>
              <a:gd name="connsiteY427" fmla="*/ 40125 h 1383677"/>
              <a:gd name="connsiteX428" fmla="*/ 897082 w 1436930"/>
              <a:gd name="connsiteY428" fmla="*/ 49690 h 1383677"/>
              <a:gd name="connsiteX429" fmla="*/ 945102 w 1436930"/>
              <a:gd name="connsiteY429" fmla="*/ 64086 h 1383677"/>
              <a:gd name="connsiteX430" fmla="*/ 1002686 w 1436930"/>
              <a:gd name="connsiteY430" fmla="*/ 85680 h 1383677"/>
              <a:gd name="connsiteX431" fmla="*/ 1060269 w 1436930"/>
              <a:gd name="connsiteY431" fmla="*/ 114471 h 1383677"/>
              <a:gd name="connsiteX432" fmla="*/ 1117853 w 1436930"/>
              <a:gd name="connsiteY432" fmla="*/ 143263 h 1383677"/>
              <a:gd name="connsiteX433" fmla="*/ 1144180 w 1436930"/>
              <a:gd name="connsiteY433" fmla="*/ 160124 h 1383677"/>
              <a:gd name="connsiteX434" fmla="*/ 1168239 w 1436930"/>
              <a:gd name="connsiteY434" fmla="*/ 179253 h 1383677"/>
              <a:gd name="connsiteX435" fmla="*/ 1211426 w 1436930"/>
              <a:gd name="connsiteY435" fmla="*/ 215243 h 1383677"/>
              <a:gd name="connsiteX436" fmla="*/ 1252149 w 1436930"/>
              <a:gd name="connsiteY436" fmla="*/ 253697 h 1383677"/>
              <a:gd name="connsiteX437" fmla="*/ 1290604 w 1436930"/>
              <a:gd name="connsiteY437" fmla="*/ 296885 h 1383677"/>
              <a:gd name="connsiteX438" fmla="*/ 1324129 w 1436930"/>
              <a:gd name="connsiteY438" fmla="*/ 342439 h 1383677"/>
              <a:gd name="connsiteX439" fmla="*/ 1352921 w 1436930"/>
              <a:gd name="connsiteY439" fmla="*/ 392825 h 1383677"/>
              <a:gd name="connsiteX440" fmla="*/ 1379346 w 1436930"/>
              <a:gd name="connsiteY440" fmla="*/ 443211 h 1383677"/>
              <a:gd name="connsiteX441" fmla="*/ 1400940 w 1436930"/>
              <a:gd name="connsiteY441" fmla="*/ 495963 h 1383677"/>
              <a:gd name="connsiteX442" fmla="*/ 1417702 w 1436930"/>
              <a:gd name="connsiteY442" fmla="*/ 548813 h 1383677"/>
              <a:gd name="connsiteX443" fmla="*/ 1427365 w 1436930"/>
              <a:gd name="connsiteY443" fmla="*/ 603932 h 1383677"/>
              <a:gd name="connsiteX444" fmla="*/ 1434563 w 1436930"/>
              <a:gd name="connsiteY444" fmla="*/ 656684 h 1383677"/>
              <a:gd name="connsiteX445" fmla="*/ 1436930 w 1436930"/>
              <a:gd name="connsiteY445" fmla="*/ 711901 h 1383677"/>
              <a:gd name="connsiteX446" fmla="*/ 1434563 w 1436930"/>
              <a:gd name="connsiteY446" fmla="*/ 767118 h 1383677"/>
              <a:gd name="connsiteX447" fmla="*/ 1429732 w 1436930"/>
              <a:gd name="connsiteY447" fmla="*/ 819871 h 1383677"/>
              <a:gd name="connsiteX448" fmla="*/ 1420167 w 1436930"/>
              <a:gd name="connsiteY448" fmla="*/ 872623 h 1383677"/>
              <a:gd name="connsiteX449" fmla="*/ 1405772 w 1436930"/>
              <a:gd name="connsiteY449" fmla="*/ 923008 h 1383677"/>
              <a:gd name="connsiteX450" fmla="*/ 1386544 w 1436930"/>
              <a:gd name="connsiteY450" fmla="*/ 973394 h 1383677"/>
              <a:gd name="connsiteX451" fmla="*/ 1364950 w 1436930"/>
              <a:gd name="connsiteY451" fmla="*/ 1021413 h 1383677"/>
              <a:gd name="connsiteX452" fmla="*/ 1338525 w 1436930"/>
              <a:gd name="connsiteY452" fmla="*/ 1066967 h 1383677"/>
              <a:gd name="connsiteX453" fmla="*/ 1307366 w 1436930"/>
              <a:gd name="connsiteY453" fmla="*/ 1110155 h 1383677"/>
              <a:gd name="connsiteX454" fmla="*/ 1273743 w 1436930"/>
              <a:gd name="connsiteY454" fmla="*/ 1153343 h 1383677"/>
              <a:gd name="connsiteX455" fmla="*/ 1237753 w 1436930"/>
              <a:gd name="connsiteY455" fmla="*/ 1191798 h 1383677"/>
              <a:gd name="connsiteX456" fmla="*/ 1197030 w 1436930"/>
              <a:gd name="connsiteY456" fmla="*/ 1225322 h 1383677"/>
              <a:gd name="connsiteX457" fmla="*/ 1151378 w 1436930"/>
              <a:gd name="connsiteY457" fmla="*/ 1256579 h 1383677"/>
              <a:gd name="connsiteX458" fmla="*/ 1103457 w 1436930"/>
              <a:gd name="connsiteY458" fmla="*/ 1285371 h 1383677"/>
              <a:gd name="connsiteX459" fmla="*/ 1062636 w 1436930"/>
              <a:gd name="connsiteY459" fmla="*/ 1306965 h 1383677"/>
              <a:gd name="connsiteX460" fmla="*/ 1019448 w 1436930"/>
              <a:gd name="connsiteY460" fmla="*/ 1323727 h 1383677"/>
              <a:gd name="connsiteX461" fmla="*/ 976260 w 1436930"/>
              <a:gd name="connsiteY461" fmla="*/ 1340489 h 1383677"/>
              <a:gd name="connsiteX462" fmla="*/ 930706 w 1436930"/>
              <a:gd name="connsiteY462" fmla="*/ 1352519 h 1383677"/>
              <a:gd name="connsiteX463" fmla="*/ 887518 w 1436930"/>
              <a:gd name="connsiteY463" fmla="*/ 1364548 h 1383677"/>
              <a:gd name="connsiteX464" fmla="*/ 841964 w 1436930"/>
              <a:gd name="connsiteY464" fmla="*/ 1371746 h 1383677"/>
              <a:gd name="connsiteX465" fmla="*/ 796311 w 1436930"/>
              <a:gd name="connsiteY465" fmla="*/ 1378944 h 1383677"/>
              <a:gd name="connsiteX466" fmla="*/ 748390 w 1436930"/>
              <a:gd name="connsiteY466" fmla="*/ 1381311 h 1383677"/>
              <a:gd name="connsiteX467" fmla="*/ 702737 w 1436930"/>
              <a:gd name="connsiteY467" fmla="*/ 1383677 h 1383677"/>
              <a:gd name="connsiteX468" fmla="*/ 657183 w 1436930"/>
              <a:gd name="connsiteY468" fmla="*/ 1381311 h 1383677"/>
              <a:gd name="connsiteX469" fmla="*/ 611629 w 1436930"/>
              <a:gd name="connsiteY469" fmla="*/ 1376479 h 1383677"/>
              <a:gd name="connsiteX470" fmla="*/ 565976 w 1436930"/>
              <a:gd name="connsiteY470" fmla="*/ 1369281 h 1383677"/>
              <a:gd name="connsiteX471" fmla="*/ 520422 w 1436930"/>
              <a:gd name="connsiteY471" fmla="*/ 1359717 h 1383677"/>
              <a:gd name="connsiteX472" fmla="*/ 477234 w 1436930"/>
              <a:gd name="connsiteY472" fmla="*/ 1347687 h 1383677"/>
              <a:gd name="connsiteX473" fmla="*/ 431680 w 1436930"/>
              <a:gd name="connsiteY473" fmla="*/ 1330925 h 1383677"/>
              <a:gd name="connsiteX474" fmla="*/ 390859 w 1436930"/>
              <a:gd name="connsiteY474" fmla="*/ 1314163 h 1383677"/>
              <a:gd name="connsiteX475" fmla="*/ 388492 w 1436930"/>
              <a:gd name="connsiteY475" fmla="*/ 1311698 h 1383677"/>
              <a:gd name="connsiteX476" fmla="*/ 381294 w 1436930"/>
              <a:gd name="connsiteY476" fmla="*/ 1311698 h 1383677"/>
              <a:gd name="connsiteX477" fmla="*/ 376463 w 1436930"/>
              <a:gd name="connsiteY477" fmla="*/ 1306965 h 1383677"/>
              <a:gd name="connsiteX478" fmla="*/ 342839 w 1436930"/>
              <a:gd name="connsiteY478" fmla="*/ 1287737 h 1383677"/>
              <a:gd name="connsiteX479" fmla="*/ 309314 w 1436930"/>
              <a:gd name="connsiteY479" fmla="*/ 1266144 h 1383677"/>
              <a:gd name="connsiteX480" fmla="*/ 280523 w 1436930"/>
              <a:gd name="connsiteY480" fmla="*/ 1242183 h 1383677"/>
              <a:gd name="connsiteX481" fmla="*/ 251731 w 1436930"/>
              <a:gd name="connsiteY481" fmla="*/ 1215758 h 1383677"/>
              <a:gd name="connsiteX482" fmla="*/ 225305 w 1436930"/>
              <a:gd name="connsiteY482" fmla="*/ 1186966 h 1383677"/>
              <a:gd name="connsiteX483" fmla="*/ 198880 w 1436930"/>
              <a:gd name="connsiteY483" fmla="*/ 1155808 h 1383677"/>
              <a:gd name="connsiteX484" fmla="*/ 177286 w 1436930"/>
              <a:gd name="connsiteY484" fmla="*/ 1124551 h 1383677"/>
              <a:gd name="connsiteX485" fmla="*/ 155692 w 1436930"/>
              <a:gd name="connsiteY485" fmla="*/ 1088561 h 1383677"/>
              <a:gd name="connsiteX486" fmla="*/ 138930 w 1436930"/>
              <a:gd name="connsiteY486" fmla="*/ 1055036 h 1383677"/>
              <a:gd name="connsiteX487" fmla="*/ 122167 w 1436930"/>
              <a:gd name="connsiteY487" fmla="*/ 1019047 h 1383677"/>
              <a:gd name="connsiteX488" fmla="*/ 107772 w 1436930"/>
              <a:gd name="connsiteY488" fmla="*/ 980592 h 1383677"/>
              <a:gd name="connsiteX489" fmla="*/ 95742 w 1436930"/>
              <a:gd name="connsiteY489" fmla="*/ 942236 h 1383677"/>
              <a:gd name="connsiteX490" fmla="*/ 86178 w 1436930"/>
              <a:gd name="connsiteY490" fmla="*/ 903880 h 1383677"/>
              <a:gd name="connsiteX491" fmla="*/ 78980 w 1436930"/>
              <a:gd name="connsiteY491" fmla="*/ 865425 h 1383677"/>
              <a:gd name="connsiteX492" fmla="*/ 74148 w 1436930"/>
              <a:gd name="connsiteY492" fmla="*/ 827069 h 1383677"/>
              <a:gd name="connsiteX493" fmla="*/ 71782 w 1436930"/>
              <a:gd name="connsiteY493" fmla="*/ 786247 h 1383677"/>
              <a:gd name="connsiteX494" fmla="*/ 71782 w 1436930"/>
              <a:gd name="connsiteY494" fmla="*/ 745525 h 1383677"/>
              <a:gd name="connsiteX495" fmla="*/ 71782 w 1436930"/>
              <a:gd name="connsiteY495" fmla="*/ 704703 h 1383677"/>
              <a:gd name="connsiteX496" fmla="*/ 76515 w 1436930"/>
              <a:gd name="connsiteY496" fmla="*/ 663882 h 1383677"/>
              <a:gd name="connsiteX497" fmla="*/ 81346 w 1436930"/>
              <a:gd name="connsiteY497" fmla="*/ 623159 h 1383677"/>
              <a:gd name="connsiteX498" fmla="*/ 88544 w 1436930"/>
              <a:gd name="connsiteY498" fmla="*/ 582338 h 1383677"/>
              <a:gd name="connsiteX499" fmla="*/ 100574 w 1436930"/>
              <a:gd name="connsiteY499" fmla="*/ 541616 h 1383677"/>
              <a:gd name="connsiteX500" fmla="*/ 112504 w 1436930"/>
              <a:gd name="connsiteY500" fmla="*/ 500794 h 1383677"/>
              <a:gd name="connsiteX501" fmla="*/ 126900 w 1436930"/>
              <a:gd name="connsiteY501" fmla="*/ 459973 h 1383677"/>
              <a:gd name="connsiteX502" fmla="*/ 143761 w 1436930"/>
              <a:gd name="connsiteY502" fmla="*/ 421617 h 1383677"/>
              <a:gd name="connsiteX503" fmla="*/ 160524 w 1436930"/>
              <a:gd name="connsiteY503" fmla="*/ 385627 h 1383677"/>
              <a:gd name="connsiteX504" fmla="*/ 182118 w 1436930"/>
              <a:gd name="connsiteY504" fmla="*/ 349637 h 1383677"/>
              <a:gd name="connsiteX505" fmla="*/ 206078 w 1436930"/>
              <a:gd name="connsiteY505" fmla="*/ 313648 h 1383677"/>
              <a:gd name="connsiteX506" fmla="*/ 230137 w 1436930"/>
              <a:gd name="connsiteY506" fmla="*/ 280024 h 1383677"/>
              <a:gd name="connsiteX507" fmla="*/ 256464 w 1436930"/>
              <a:gd name="connsiteY507" fmla="*/ 248866 h 1383677"/>
              <a:gd name="connsiteX508" fmla="*/ 285256 w 1436930"/>
              <a:gd name="connsiteY508" fmla="*/ 220074 h 1383677"/>
              <a:gd name="connsiteX509" fmla="*/ 316512 w 1436930"/>
              <a:gd name="connsiteY509" fmla="*/ 191282 h 1383677"/>
              <a:gd name="connsiteX510" fmla="*/ 345304 w 1436930"/>
              <a:gd name="connsiteY510" fmla="*/ 169689 h 1383677"/>
              <a:gd name="connsiteX511" fmla="*/ 374096 w 1436930"/>
              <a:gd name="connsiteY511" fmla="*/ 150461 h 1383677"/>
              <a:gd name="connsiteX512" fmla="*/ 405254 w 1436930"/>
              <a:gd name="connsiteY512" fmla="*/ 133699 h 1383677"/>
              <a:gd name="connsiteX513" fmla="*/ 436413 w 1436930"/>
              <a:gd name="connsiteY513" fmla="*/ 116936 h 1383677"/>
              <a:gd name="connsiteX514" fmla="*/ 498828 w 1436930"/>
              <a:gd name="connsiteY514" fmla="*/ 88145 h 1383677"/>
              <a:gd name="connsiteX515" fmla="*/ 565976 w 1436930"/>
              <a:gd name="connsiteY515" fmla="*/ 64086 h 1383677"/>
              <a:gd name="connsiteX516" fmla="*/ 604431 w 1436930"/>
              <a:gd name="connsiteY516" fmla="*/ 49690 h 1383677"/>
              <a:gd name="connsiteX517" fmla="*/ 649985 w 1436930"/>
              <a:gd name="connsiteY517" fmla="*/ 37759 h 1383677"/>
              <a:gd name="connsiteX518" fmla="*/ 673946 w 1436930"/>
              <a:gd name="connsiteY518" fmla="*/ 32927 h 1383677"/>
              <a:gd name="connsiteX519" fmla="*/ 698005 w 1436930"/>
              <a:gd name="connsiteY519" fmla="*/ 30561 h 1383677"/>
              <a:gd name="connsiteX520" fmla="*/ 570220 w 1436930"/>
              <a:gd name="connsiteY520" fmla="*/ 0 h 1383677"/>
              <a:gd name="connsiteX521" fmla="*/ 586862 w 1436930"/>
              <a:gd name="connsiteY521" fmla="*/ 12 h 1383677"/>
              <a:gd name="connsiteX522" fmla="*/ 580372 w 1436930"/>
              <a:gd name="connsiteY522" fmla="*/ 6502 h 1383677"/>
              <a:gd name="connsiteX523" fmla="*/ 573174 w 1436930"/>
              <a:gd name="connsiteY523" fmla="*/ 11334 h 1383677"/>
              <a:gd name="connsiteX524" fmla="*/ 563610 w 1436930"/>
              <a:gd name="connsiteY524" fmla="*/ 11334 h 1383677"/>
              <a:gd name="connsiteX525" fmla="*/ 556412 w 1436930"/>
              <a:gd name="connsiteY525" fmla="*/ 6502 h 1383677"/>
              <a:gd name="connsiteX526" fmla="*/ 549214 w 1436930"/>
              <a:gd name="connsiteY526" fmla="*/ 4136 h 1383677"/>
              <a:gd name="connsiteX527" fmla="*/ 548067 w 1436930"/>
              <a:gd name="connsiteY527" fmla="*/ 2410 h 1383677"/>
              <a:gd name="connsiteX528" fmla="*/ 570220 w 1436930"/>
              <a:gd name="connsiteY528" fmla="*/ 0 h 1383677"/>
              <a:gd name="connsiteX0" fmla="*/ 1942 w 1436930"/>
              <a:gd name="connsiteY0" fmla="*/ 716046 h 1383677"/>
              <a:gd name="connsiteX1" fmla="*/ 4634 w 1436930"/>
              <a:gd name="connsiteY1" fmla="*/ 716733 h 1383677"/>
              <a:gd name="connsiteX2" fmla="*/ 11832 w 1436930"/>
              <a:gd name="connsiteY2" fmla="*/ 721466 h 1383677"/>
              <a:gd name="connsiteX3" fmla="*/ 16564 w 1436930"/>
              <a:gd name="connsiteY3" fmla="*/ 728664 h 1383677"/>
              <a:gd name="connsiteX4" fmla="*/ 16564 w 1436930"/>
              <a:gd name="connsiteY4" fmla="*/ 735862 h 1383677"/>
              <a:gd name="connsiteX5" fmla="*/ 16564 w 1436930"/>
              <a:gd name="connsiteY5" fmla="*/ 745525 h 1383677"/>
              <a:gd name="connsiteX6" fmla="*/ 11832 w 1436930"/>
              <a:gd name="connsiteY6" fmla="*/ 752723 h 1383677"/>
              <a:gd name="connsiteX7" fmla="*/ 4634 w 1436930"/>
              <a:gd name="connsiteY7" fmla="*/ 757455 h 1383677"/>
              <a:gd name="connsiteX8" fmla="*/ 1529 w 1436930"/>
              <a:gd name="connsiteY8" fmla="*/ 758247 h 1383677"/>
              <a:gd name="connsiteX9" fmla="*/ 0 w 1436930"/>
              <a:gd name="connsiteY9" fmla="*/ 741849 h 1383677"/>
              <a:gd name="connsiteX10" fmla="*/ 1942 w 1436930"/>
              <a:gd name="connsiteY10" fmla="*/ 716046 h 1383677"/>
              <a:gd name="connsiteX11" fmla="*/ 278058 w 1436930"/>
              <a:gd name="connsiteY11" fmla="*/ 146379 h 1383677"/>
              <a:gd name="connsiteX12" fmla="*/ 278058 w 1436930"/>
              <a:gd name="connsiteY12" fmla="*/ 150461 h 1383677"/>
              <a:gd name="connsiteX13" fmla="*/ 275691 w 1436930"/>
              <a:gd name="connsiteY13" fmla="*/ 157659 h 1383677"/>
              <a:gd name="connsiteX14" fmla="*/ 270860 w 1436930"/>
              <a:gd name="connsiteY14" fmla="*/ 164857 h 1383677"/>
              <a:gd name="connsiteX15" fmla="*/ 263662 w 1436930"/>
              <a:gd name="connsiteY15" fmla="*/ 169689 h 1383677"/>
              <a:gd name="connsiteX16" fmla="*/ 258183 w 1436930"/>
              <a:gd name="connsiteY16" fmla="*/ 169689 h 1383677"/>
              <a:gd name="connsiteX17" fmla="*/ 278058 w 1436930"/>
              <a:gd name="connsiteY17" fmla="*/ 146379 h 1383677"/>
              <a:gd name="connsiteX18" fmla="*/ 1212715 w 1436930"/>
              <a:gd name="connsiteY18" fmla="*/ 140034 h 1383677"/>
              <a:gd name="connsiteX19" fmla="*/ 1242060 w 1436930"/>
              <a:gd name="connsiteY19" fmla="*/ 162729 h 1383677"/>
              <a:gd name="connsiteX20" fmla="*/ 1243380 w 1436930"/>
              <a:gd name="connsiteY20" fmla="*/ 164112 h 1383677"/>
              <a:gd name="connsiteX21" fmla="*/ 1235387 w 1436930"/>
              <a:gd name="connsiteY21" fmla="*/ 167322 h 1383677"/>
              <a:gd name="connsiteX22" fmla="*/ 1225822 w 1436930"/>
              <a:gd name="connsiteY22" fmla="*/ 167322 h 1383677"/>
              <a:gd name="connsiteX23" fmla="*/ 1216159 w 1436930"/>
              <a:gd name="connsiteY23" fmla="*/ 162491 h 1383677"/>
              <a:gd name="connsiteX24" fmla="*/ 1211426 w 1436930"/>
              <a:gd name="connsiteY24" fmla="*/ 155293 h 1383677"/>
              <a:gd name="connsiteX25" fmla="*/ 1208961 w 1436930"/>
              <a:gd name="connsiteY25" fmla="*/ 150461 h 1383677"/>
              <a:gd name="connsiteX26" fmla="*/ 1211426 w 1436930"/>
              <a:gd name="connsiteY26" fmla="*/ 143263 h 1383677"/>
              <a:gd name="connsiteX27" fmla="*/ 1212715 w 1436930"/>
              <a:gd name="connsiteY27" fmla="*/ 140034 h 1383677"/>
              <a:gd name="connsiteX28" fmla="*/ 753123 w 1436930"/>
              <a:gd name="connsiteY28" fmla="*/ 64086 h 1383677"/>
              <a:gd name="connsiteX29" fmla="*/ 717133 w 1436930"/>
              <a:gd name="connsiteY29" fmla="*/ 68917 h 1383677"/>
              <a:gd name="connsiteX30" fmla="*/ 681144 w 1436930"/>
              <a:gd name="connsiteY30" fmla="*/ 78482 h 1383677"/>
              <a:gd name="connsiteX31" fmla="*/ 673946 w 1436930"/>
              <a:gd name="connsiteY31" fmla="*/ 78482 h 1383677"/>
              <a:gd name="connsiteX32" fmla="*/ 669213 w 1436930"/>
              <a:gd name="connsiteY32" fmla="*/ 76115 h 1383677"/>
              <a:gd name="connsiteX33" fmla="*/ 666748 w 1436930"/>
              <a:gd name="connsiteY33" fmla="*/ 71284 h 1383677"/>
              <a:gd name="connsiteX34" fmla="*/ 664381 w 1436930"/>
              <a:gd name="connsiteY34" fmla="*/ 66551 h 1383677"/>
              <a:gd name="connsiteX35" fmla="*/ 637956 w 1436930"/>
              <a:gd name="connsiteY35" fmla="*/ 73749 h 1383677"/>
              <a:gd name="connsiteX36" fmla="*/ 580372 w 1436930"/>
              <a:gd name="connsiteY36" fmla="*/ 90511 h 1383677"/>
              <a:gd name="connsiteX37" fmla="*/ 525253 w 1436930"/>
              <a:gd name="connsiteY37" fmla="*/ 114471 h 1383677"/>
              <a:gd name="connsiteX38" fmla="*/ 458007 w 1436930"/>
              <a:gd name="connsiteY38" fmla="*/ 143263 h 1383677"/>
              <a:gd name="connsiteX39" fmla="*/ 426848 w 1436930"/>
              <a:gd name="connsiteY39" fmla="*/ 157659 h 1383677"/>
              <a:gd name="connsiteX40" fmla="*/ 398057 w 1436930"/>
              <a:gd name="connsiteY40" fmla="*/ 176886 h 1383677"/>
              <a:gd name="connsiteX41" fmla="*/ 369265 w 1436930"/>
              <a:gd name="connsiteY41" fmla="*/ 193649 h 1383677"/>
              <a:gd name="connsiteX42" fmla="*/ 340473 w 1436930"/>
              <a:gd name="connsiteY42" fmla="*/ 215243 h 1383677"/>
              <a:gd name="connsiteX43" fmla="*/ 314047 w 1436930"/>
              <a:gd name="connsiteY43" fmla="*/ 239302 h 1383677"/>
              <a:gd name="connsiteX44" fmla="*/ 290087 w 1436930"/>
              <a:gd name="connsiteY44" fmla="*/ 265628 h 1383677"/>
              <a:gd name="connsiteX45" fmla="*/ 266127 w 1436930"/>
              <a:gd name="connsiteY45" fmla="*/ 294420 h 1383677"/>
              <a:gd name="connsiteX46" fmla="*/ 242068 w 1436930"/>
              <a:gd name="connsiteY46" fmla="*/ 325677 h 1383677"/>
              <a:gd name="connsiteX47" fmla="*/ 220474 w 1436930"/>
              <a:gd name="connsiteY47" fmla="*/ 356835 h 1383677"/>
              <a:gd name="connsiteX48" fmla="*/ 201345 w 1436930"/>
              <a:gd name="connsiteY48" fmla="*/ 390459 h 1383677"/>
              <a:gd name="connsiteX49" fmla="*/ 184484 w 1436930"/>
              <a:gd name="connsiteY49" fmla="*/ 423983 h 1383677"/>
              <a:gd name="connsiteX50" fmla="*/ 167722 w 1436930"/>
              <a:gd name="connsiteY50" fmla="*/ 457607 h 1383677"/>
              <a:gd name="connsiteX51" fmla="*/ 153326 w 1436930"/>
              <a:gd name="connsiteY51" fmla="*/ 491230 h 1383677"/>
              <a:gd name="connsiteX52" fmla="*/ 141296 w 1436930"/>
              <a:gd name="connsiteY52" fmla="*/ 527220 h 1383677"/>
              <a:gd name="connsiteX53" fmla="*/ 131732 w 1436930"/>
              <a:gd name="connsiteY53" fmla="*/ 565576 h 1383677"/>
              <a:gd name="connsiteX54" fmla="*/ 122167 w 1436930"/>
              <a:gd name="connsiteY54" fmla="*/ 601566 h 1383677"/>
              <a:gd name="connsiteX55" fmla="*/ 117336 w 1436930"/>
              <a:gd name="connsiteY55" fmla="*/ 637555 h 1383677"/>
              <a:gd name="connsiteX56" fmla="*/ 112504 w 1436930"/>
              <a:gd name="connsiteY56" fmla="*/ 675912 h 1383677"/>
              <a:gd name="connsiteX57" fmla="*/ 110138 w 1436930"/>
              <a:gd name="connsiteY57" fmla="*/ 714268 h 1383677"/>
              <a:gd name="connsiteX58" fmla="*/ 107772 w 1436930"/>
              <a:gd name="connsiteY58" fmla="*/ 752723 h 1383677"/>
              <a:gd name="connsiteX59" fmla="*/ 110138 w 1436930"/>
              <a:gd name="connsiteY59" fmla="*/ 788712 h 1383677"/>
              <a:gd name="connsiteX60" fmla="*/ 114970 w 1436930"/>
              <a:gd name="connsiteY60" fmla="*/ 827069 h 1383677"/>
              <a:gd name="connsiteX61" fmla="*/ 119702 w 1436930"/>
              <a:gd name="connsiteY61" fmla="*/ 872623 h 1383677"/>
              <a:gd name="connsiteX62" fmla="*/ 131732 w 1436930"/>
              <a:gd name="connsiteY62" fmla="*/ 915810 h 1383677"/>
              <a:gd name="connsiteX63" fmla="*/ 143761 w 1436930"/>
              <a:gd name="connsiteY63" fmla="*/ 958998 h 1383677"/>
              <a:gd name="connsiteX64" fmla="*/ 158157 w 1436930"/>
              <a:gd name="connsiteY64" fmla="*/ 1002186 h 1383677"/>
              <a:gd name="connsiteX65" fmla="*/ 177286 w 1436930"/>
              <a:gd name="connsiteY65" fmla="*/ 1043007 h 1383677"/>
              <a:gd name="connsiteX66" fmla="*/ 198880 w 1436930"/>
              <a:gd name="connsiteY66" fmla="*/ 1081363 h 1383677"/>
              <a:gd name="connsiteX67" fmla="*/ 222939 w 1436930"/>
              <a:gd name="connsiteY67" fmla="*/ 1119818 h 1383677"/>
              <a:gd name="connsiteX68" fmla="*/ 251731 w 1436930"/>
              <a:gd name="connsiteY68" fmla="*/ 1155808 h 1383677"/>
              <a:gd name="connsiteX69" fmla="*/ 278058 w 1436930"/>
              <a:gd name="connsiteY69" fmla="*/ 1186966 h 1383677"/>
              <a:gd name="connsiteX70" fmla="*/ 309314 w 1436930"/>
              <a:gd name="connsiteY70" fmla="*/ 1213391 h 1383677"/>
              <a:gd name="connsiteX71" fmla="*/ 342839 w 1436930"/>
              <a:gd name="connsiteY71" fmla="*/ 1237352 h 1383677"/>
              <a:gd name="connsiteX72" fmla="*/ 376463 w 1436930"/>
              <a:gd name="connsiteY72" fmla="*/ 1258946 h 1383677"/>
              <a:gd name="connsiteX73" fmla="*/ 378829 w 1436930"/>
              <a:gd name="connsiteY73" fmla="*/ 1251748 h 1383677"/>
              <a:gd name="connsiteX74" fmla="*/ 383661 w 1436930"/>
              <a:gd name="connsiteY74" fmla="*/ 1244550 h 1383677"/>
              <a:gd name="connsiteX75" fmla="*/ 386027 w 1436930"/>
              <a:gd name="connsiteY75" fmla="*/ 1244550 h 1383677"/>
              <a:gd name="connsiteX76" fmla="*/ 395690 w 1436930"/>
              <a:gd name="connsiteY76" fmla="*/ 1254114 h 1383677"/>
              <a:gd name="connsiteX77" fmla="*/ 402888 w 1436930"/>
              <a:gd name="connsiteY77" fmla="*/ 1268510 h 1383677"/>
              <a:gd name="connsiteX78" fmla="*/ 402888 w 1436930"/>
              <a:gd name="connsiteY78" fmla="*/ 1273341 h 1383677"/>
              <a:gd name="connsiteX79" fmla="*/ 450809 w 1436930"/>
              <a:gd name="connsiteY79" fmla="*/ 1294935 h 1383677"/>
              <a:gd name="connsiteX80" fmla="*/ 448442 w 1436930"/>
              <a:gd name="connsiteY80" fmla="*/ 1282906 h 1383677"/>
              <a:gd name="connsiteX81" fmla="*/ 448442 w 1436930"/>
              <a:gd name="connsiteY81" fmla="*/ 1268510 h 1383677"/>
              <a:gd name="connsiteX82" fmla="*/ 450809 w 1436930"/>
              <a:gd name="connsiteY82" fmla="*/ 1256579 h 1383677"/>
              <a:gd name="connsiteX83" fmla="*/ 453274 w 1436930"/>
              <a:gd name="connsiteY83" fmla="*/ 1244550 h 1383677"/>
              <a:gd name="connsiteX84" fmla="*/ 455640 w 1436930"/>
              <a:gd name="connsiteY84" fmla="*/ 1244550 h 1383677"/>
              <a:gd name="connsiteX85" fmla="*/ 458007 w 1436930"/>
              <a:gd name="connsiteY85" fmla="*/ 1258946 h 1383677"/>
              <a:gd name="connsiteX86" fmla="*/ 462838 w 1436930"/>
              <a:gd name="connsiteY86" fmla="*/ 1270975 h 1383677"/>
              <a:gd name="connsiteX87" fmla="*/ 470036 w 1436930"/>
              <a:gd name="connsiteY87" fmla="*/ 1285371 h 1383677"/>
              <a:gd name="connsiteX88" fmla="*/ 474868 w 1436930"/>
              <a:gd name="connsiteY88" fmla="*/ 1297302 h 1383677"/>
              <a:gd name="connsiteX89" fmla="*/ 479601 w 1436930"/>
              <a:gd name="connsiteY89" fmla="*/ 1304500 h 1383677"/>
              <a:gd name="connsiteX90" fmla="*/ 520422 w 1436930"/>
              <a:gd name="connsiteY90" fmla="*/ 1316529 h 1383677"/>
              <a:gd name="connsiteX91" fmla="*/ 513224 w 1436930"/>
              <a:gd name="connsiteY91" fmla="*/ 1294935 h 1383677"/>
              <a:gd name="connsiteX92" fmla="*/ 510858 w 1436930"/>
              <a:gd name="connsiteY92" fmla="*/ 1282906 h 1383677"/>
              <a:gd name="connsiteX93" fmla="*/ 508392 w 1436930"/>
              <a:gd name="connsiteY93" fmla="*/ 1268510 h 1383677"/>
              <a:gd name="connsiteX94" fmla="*/ 508392 w 1436930"/>
              <a:gd name="connsiteY94" fmla="*/ 1254114 h 1383677"/>
              <a:gd name="connsiteX95" fmla="*/ 510858 w 1436930"/>
              <a:gd name="connsiteY95" fmla="*/ 1249381 h 1383677"/>
              <a:gd name="connsiteX96" fmla="*/ 513224 w 1436930"/>
              <a:gd name="connsiteY96" fmla="*/ 1244550 h 1383677"/>
              <a:gd name="connsiteX97" fmla="*/ 518055 w 1436930"/>
              <a:gd name="connsiteY97" fmla="*/ 1244550 h 1383677"/>
              <a:gd name="connsiteX98" fmla="*/ 522788 w 1436930"/>
              <a:gd name="connsiteY98" fmla="*/ 1246916 h 1383677"/>
              <a:gd name="connsiteX99" fmla="*/ 529986 w 1436930"/>
              <a:gd name="connsiteY99" fmla="*/ 1254114 h 1383677"/>
              <a:gd name="connsiteX100" fmla="*/ 537184 w 1436930"/>
              <a:gd name="connsiteY100" fmla="*/ 1273341 h 1383677"/>
              <a:gd name="connsiteX101" fmla="*/ 544382 w 1436930"/>
              <a:gd name="connsiteY101" fmla="*/ 1299767 h 1383677"/>
              <a:gd name="connsiteX102" fmla="*/ 551580 w 1436930"/>
              <a:gd name="connsiteY102" fmla="*/ 1311698 h 1383677"/>
              <a:gd name="connsiteX103" fmla="*/ 561243 w 1436930"/>
              <a:gd name="connsiteY103" fmla="*/ 1321361 h 1383677"/>
              <a:gd name="connsiteX104" fmla="*/ 563610 w 1436930"/>
              <a:gd name="connsiteY104" fmla="*/ 1326094 h 1383677"/>
              <a:gd name="connsiteX105" fmla="*/ 570808 w 1436930"/>
              <a:gd name="connsiteY105" fmla="*/ 1326094 h 1383677"/>
              <a:gd name="connsiteX106" fmla="*/ 626025 w 1436930"/>
              <a:gd name="connsiteY106" fmla="*/ 1333292 h 1383677"/>
              <a:gd name="connsiteX107" fmla="*/ 606798 w 1436930"/>
              <a:gd name="connsiteY107" fmla="*/ 1299767 h 1383677"/>
              <a:gd name="connsiteX108" fmla="*/ 601966 w 1436930"/>
              <a:gd name="connsiteY108" fmla="*/ 1287737 h 1383677"/>
              <a:gd name="connsiteX109" fmla="*/ 599600 w 1436930"/>
              <a:gd name="connsiteY109" fmla="*/ 1275708 h 1383677"/>
              <a:gd name="connsiteX110" fmla="*/ 597233 w 1436930"/>
              <a:gd name="connsiteY110" fmla="*/ 1263777 h 1383677"/>
              <a:gd name="connsiteX111" fmla="*/ 597233 w 1436930"/>
              <a:gd name="connsiteY111" fmla="*/ 1251748 h 1383677"/>
              <a:gd name="connsiteX112" fmla="*/ 599600 w 1436930"/>
              <a:gd name="connsiteY112" fmla="*/ 1249381 h 1383677"/>
              <a:gd name="connsiteX113" fmla="*/ 604431 w 1436930"/>
              <a:gd name="connsiteY113" fmla="*/ 1249381 h 1383677"/>
              <a:gd name="connsiteX114" fmla="*/ 613995 w 1436930"/>
              <a:gd name="connsiteY114" fmla="*/ 1258946 h 1383677"/>
              <a:gd name="connsiteX115" fmla="*/ 623560 w 1436930"/>
              <a:gd name="connsiteY115" fmla="*/ 1270975 h 1383677"/>
              <a:gd name="connsiteX116" fmla="*/ 640421 w 1436930"/>
              <a:gd name="connsiteY116" fmla="*/ 1294935 h 1383677"/>
              <a:gd name="connsiteX117" fmla="*/ 657183 w 1436930"/>
              <a:gd name="connsiteY117" fmla="*/ 1314163 h 1383677"/>
              <a:gd name="connsiteX118" fmla="*/ 662015 w 1436930"/>
              <a:gd name="connsiteY118" fmla="*/ 1323727 h 1383677"/>
              <a:gd name="connsiteX119" fmla="*/ 669213 w 1436930"/>
              <a:gd name="connsiteY119" fmla="*/ 1335757 h 1383677"/>
              <a:gd name="connsiteX120" fmla="*/ 731529 w 1436930"/>
              <a:gd name="connsiteY120" fmla="*/ 1335757 h 1383677"/>
              <a:gd name="connsiteX121" fmla="*/ 712400 w 1436930"/>
              <a:gd name="connsiteY121" fmla="*/ 1318896 h 1383677"/>
              <a:gd name="connsiteX122" fmla="*/ 698005 w 1436930"/>
              <a:gd name="connsiteY122" fmla="*/ 1297302 h 1383677"/>
              <a:gd name="connsiteX123" fmla="*/ 690807 w 1436930"/>
              <a:gd name="connsiteY123" fmla="*/ 1287737 h 1383677"/>
              <a:gd name="connsiteX124" fmla="*/ 685975 w 1436930"/>
              <a:gd name="connsiteY124" fmla="*/ 1275708 h 1383677"/>
              <a:gd name="connsiteX125" fmla="*/ 681144 w 1436930"/>
              <a:gd name="connsiteY125" fmla="*/ 1263777 h 1383677"/>
              <a:gd name="connsiteX126" fmla="*/ 678777 w 1436930"/>
              <a:gd name="connsiteY126" fmla="*/ 1251748 h 1383677"/>
              <a:gd name="connsiteX127" fmla="*/ 681144 w 1436930"/>
              <a:gd name="connsiteY127" fmla="*/ 1249381 h 1383677"/>
              <a:gd name="connsiteX128" fmla="*/ 683609 w 1436930"/>
              <a:gd name="connsiteY128" fmla="*/ 1249381 h 1383677"/>
              <a:gd name="connsiteX129" fmla="*/ 705202 w 1436930"/>
              <a:gd name="connsiteY129" fmla="*/ 1266144 h 1383677"/>
              <a:gd name="connsiteX130" fmla="*/ 726796 w 1436930"/>
              <a:gd name="connsiteY130" fmla="*/ 1282906 h 1383677"/>
              <a:gd name="connsiteX131" fmla="*/ 745925 w 1436930"/>
              <a:gd name="connsiteY131" fmla="*/ 1302133 h 1383677"/>
              <a:gd name="connsiteX132" fmla="*/ 762786 w 1436930"/>
              <a:gd name="connsiteY132" fmla="*/ 1321361 h 1383677"/>
              <a:gd name="connsiteX133" fmla="*/ 767519 w 1436930"/>
              <a:gd name="connsiteY133" fmla="*/ 1328559 h 1383677"/>
              <a:gd name="connsiteX134" fmla="*/ 767519 w 1436930"/>
              <a:gd name="connsiteY134" fmla="*/ 1335757 h 1383677"/>
              <a:gd name="connsiteX135" fmla="*/ 805974 w 1436930"/>
              <a:gd name="connsiteY135" fmla="*/ 1330925 h 1383677"/>
              <a:gd name="connsiteX136" fmla="*/ 841964 w 1436930"/>
              <a:gd name="connsiteY136" fmla="*/ 1326094 h 1383677"/>
              <a:gd name="connsiteX137" fmla="*/ 805974 w 1436930"/>
              <a:gd name="connsiteY137" fmla="*/ 1287737 h 1383677"/>
              <a:gd name="connsiteX138" fmla="*/ 784380 w 1436930"/>
              <a:gd name="connsiteY138" fmla="*/ 1266144 h 1383677"/>
              <a:gd name="connsiteX139" fmla="*/ 777182 w 1436930"/>
              <a:gd name="connsiteY139" fmla="*/ 1254114 h 1383677"/>
              <a:gd name="connsiteX140" fmla="*/ 772351 w 1436930"/>
              <a:gd name="connsiteY140" fmla="*/ 1239718 h 1383677"/>
              <a:gd name="connsiteX141" fmla="*/ 772351 w 1436930"/>
              <a:gd name="connsiteY141" fmla="*/ 1237352 h 1383677"/>
              <a:gd name="connsiteX142" fmla="*/ 781915 w 1436930"/>
              <a:gd name="connsiteY142" fmla="*/ 1237352 h 1383677"/>
              <a:gd name="connsiteX143" fmla="*/ 789113 w 1436930"/>
              <a:gd name="connsiteY143" fmla="*/ 1239718 h 1383677"/>
              <a:gd name="connsiteX144" fmla="*/ 803509 w 1436930"/>
              <a:gd name="connsiteY144" fmla="*/ 1246916 h 1383677"/>
              <a:gd name="connsiteX145" fmla="*/ 815538 w 1436930"/>
              <a:gd name="connsiteY145" fmla="*/ 1256579 h 1383677"/>
              <a:gd name="connsiteX146" fmla="*/ 827568 w 1436930"/>
              <a:gd name="connsiteY146" fmla="*/ 1266144 h 1383677"/>
              <a:gd name="connsiteX147" fmla="*/ 853895 w 1436930"/>
              <a:gd name="connsiteY147" fmla="*/ 1292569 h 1383677"/>
              <a:gd name="connsiteX148" fmla="*/ 877855 w 1436930"/>
              <a:gd name="connsiteY148" fmla="*/ 1318896 h 1383677"/>
              <a:gd name="connsiteX149" fmla="*/ 880320 w 1436930"/>
              <a:gd name="connsiteY149" fmla="*/ 1318896 h 1383677"/>
              <a:gd name="connsiteX150" fmla="*/ 928241 w 1436930"/>
              <a:gd name="connsiteY150" fmla="*/ 1309331 h 1383677"/>
              <a:gd name="connsiteX151" fmla="*/ 906647 w 1436930"/>
              <a:gd name="connsiteY151" fmla="*/ 1292569 h 1383677"/>
              <a:gd name="connsiteX152" fmla="*/ 887518 w 1436930"/>
              <a:gd name="connsiteY152" fmla="*/ 1273341 h 1383677"/>
              <a:gd name="connsiteX153" fmla="*/ 877855 w 1436930"/>
              <a:gd name="connsiteY153" fmla="*/ 1261312 h 1383677"/>
              <a:gd name="connsiteX154" fmla="*/ 868291 w 1436930"/>
              <a:gd name="connsiteY154" fmla="*/ 1246916 h 1383677"/>
              <a:gd name="connsiteX155" fmla="*/ 861093 w 1436930"/>
              <a:gd name="connsiteY155" fmla="*/ 1232520 h 1383677"/>
              <a:gd name="connsiteX156" fmla="*/ 858726 w 1436930"/>
              <a:gd name="connsiteY156" fmla="*/ 1225322 h 1383677"/>
              <a:gd name="connsiteX157" fmla="*/ 858726 w 1436930"/>
              <a:gd name="connsiteY157" fmla="*/ 1218124 h 1383677"/>
              <a:gd name="connsiteX158" fmla="*/ 861093 w 1436930"/>
              <a:gd name="connsiteY158" fmla="*/ 1215758 h 1383677"/>
              <a:gd name="connsiteX159" fmla="*/ 863459 w 1436930"/>
              <a:gd name="connsiteY159" fmla="*/ 1215758 h 1383677"/>
              <a:gd name="connsiteX160" fmla="*/ 880320 w 1436930"/>
              <a:gd name="connsiteY160" fmla="*/ 1225322 h 1383677"/>
              <a:gd name="connsiteX161" fmla="*/ 894716 w 1436930"/>
              <a:gd name="connsiteY161" fmla="*/ 1237352 h 1383677"/>
              <a:gd name="connsiteX162" fmla="*/ 921043 w 1436930"/>
              <a:gd name="connsiteY162" fmla="*/ 1261312 h 1383677"/>
              <a:gd name="connsiteX163" fmla="*/ 966696 w 1436930"/>
              <a:gd name="connsiteY163" fmla="*/ 1297302 h 1383677"/>
              <a:gd name="connsiteX164" fmla="*/ 1026646 w 1436930"/>
              <a:gd name="connsiteY164" fmla="*/ 1275708 h 1383677"/>
              <a:gd name="connsiteX165" fmla="*/ 1002686 w 1436930"/>
              <a:gd name="connsiteY165" fmla="*/ 1258946 h 1383677"/>
              <a:gd name="connsiteX166" fmla="*/ 985824 w 1436930"/>
              <a:gd name="connsiteY166" fmla="*/ 1242183 h 1383677"/>
              <a:gd name="connsiteX167" fmla="*/ 969062 w 1436930"/>
              <a:gd name="connsiteY167" fmla="*/ 1222956 h 1383677"/>
              <a:gd name="connsiteX168" fmla="*/ 954666 w 1436930"/>
              <a:gd name="connsiteY168" fmla="*/ 1203728 h 1383677"/>
              <a:gd name="connsiteX169" fmla="*/ 945102 w 1436930"/>
              <a:gd name="connsiteY169" fmla="*/ 1182135 h 1383677"/>
              <a:gd name="connsiteX170" fmla="*/ 947468 w 1436930"/>
              <a:gd name="connsiteY170" fmla="*/ 1177402 h 1383677"/>
              <a:gd name="connsiteX171" fmla="*/ 952300 w 1436930"/>
              <a:gd name="connsiteY171" fmla="*/ 1174937 h 1383677"/>
              <a:gd name="connsiteX172" fmla="*/ 969062 w 1436930"/>
              <a:gd name="connsiteY172" fmla="*/ 1184600 h 1383677"/>
              <a:gd name="connsiteX173" fmla="*/ 983458 w 1436930"/>
              <a:gd name="connsiteY173" fmla="*/ 1196530 h 1383677"/>
              <a:gd name="connsiteX174" fmla="*/ 1012250 w 1436930"/>
              <a:gd name="connsiteY174" fmla="*/ 1220589 h 1383677"/>
              <a:gd name="connsiteX175" fmla="*/ 1031477 w 1436930"/>
              <a:gd name="connsiteY175" fmla="*/ 1237352 h 1383677"/>
              <a:gd name="connsiteX176" fmla="*/ 1041042 w 1436930"/>
              <a:gd name="connsiteY176" fmla="*/ 1244550 h 1383677"/>
              <a:gd name="connsiteX177" fmla="*/ 1050606 w 1436930"/>
              <a:gd name="connsiteY177" fmla="*/ 1249381 h 1383677"/>
              <a:gd name="connsiteX178" fmla="*/ 1069834 w 1436930"/>
              <a:gd name="connsiteY178" fmla="*/ 1256579 h 1383677"/>
              <a:gd name="connsiteX179" fmla="*/ 1105823 w 1436930"/>
              <a:gd name="connsiteY179" fmla="*/ 1237352 h 1383677"/>
              <a:gd name="connsiteX180" fmla="*/ 1093794 w 1436930"/>
              <a:gd name="connsiteY180" fmla="*/ 1230154 h 1383677"/>
              <a:gd name="connsiteX181" fmla="*/ 1084230 w 1436930"/>
              <a:gd name="connsiteY181" fmla="*/ 1220589 h 1383677"/>
              <a:gd name="connsiteX182" fmla="*/ 1055438 w 1436930"/>
              <a:gd name="connsiteY182" fmla="*/ 1191798 h 1383677"/>
              <a:gd name="connsiteX183" fmla="*/ 1041042 w 1436930"/>
              <a:gd name="connsiteY183" fmla="*/ 1177402 h 1383677"/>
              <a:gd name="connsiteX184" fmla="*/ 1031477 w 1436930"/>
              <a:gd name="connsiteY184" fmla="*/ 1160541 h 1383677"/>
              <a:gd name="connsiteX185" fmla="*/ 1031477 w 1436930"/>
              <a:gd name="connsiteY185" fmla="*/ 1155808 h 1383677"/>
              <a:gd name="connsiteX186" fmla="*/ 1033844 w 1436930"/>
              <a:gd name="connsiteY186" fmla="*/ 1153343 h 1383677"/>
              <a:gd name="connsiteX187" fmla="*/ 1053071 w 1436930"/>
              <a:gd name="connsiteY187" fmla="*/ 1153343 h 1383677"/>
              <a:gd name="connsiteX188" fmla="*/ 1060269 w 1436930"/>
              <a:gd name="connsiteY188" fmla="*/ 1158174 h 1383677"/>
              <a:gd name="connsiteX189" fmla="*/ 1069834 w 1436930"/>
              <a:gd name="connsiteY189" fmla="*/ 1163006 h 1383677"/>
              <a:gd name="connsiteX190" fmla="*/ 1086596 w 1436930"/>
              <a:gd name="connsiteY190" fmla="*/ 1174937 h 1383677"/>
              <a:gd name="connsiteX191" fmla="*/ 1100992 w 1436930"/>
              <a:gd name="connsiteY191" fmla="*/ 1186966 h 1383677"/>
              <a:gd name="connsiteX192" fmla="*/ 1117853 w 1436930"/>
              <a:gd name="connsiteY192" fmla="*/ 1201362 h 1383677"/>
              <a:gd name="connsiteX193" fmla="*/ 1127417 w 1436930"/>
              <a:gd name="connsiteY193" fmla="*/ 1208560 h 1383677"/>
              <a:gd name="connsiteX194" fmla="*/ 1139447 w 1436930"/>
              <a:gd name="connsiteY194" fmla="*/ 1210926 h 1383677"/>
              <a:gd name="connsiteX195" fmla="*/ 1146645 w 1436930"/>
              <a:gd name="connsiteY195" fmla="*/ 1210926 h 1383677"/>
              <a:gd name="connsiteX196" fmla="*/ 1175437 w 1436930"/>
              <a:gd name="connsiteY196" fmla="*/ 1189332 h 1383677"/>
              <a:gd name="connsiteX197" fmla="*/ 1201763 w 1436930"/>
              <a:gd name="connsiteY197" fmla="*/ 1167739 h 1383677"/>
              <a:gd name="connsiteX198" fmla="*/ 1189832 w 1436930"/>
              <a:gd name="connsiteY198" fmla="*/ 1165372 h 1383677"/>
              <a:gd name="connsiteX199" fmla="*/ 1177803 w 1436930"/>
              <a:gd name="connsiteY199" fmla="*/ 1160541 h 1383677"/>
              <a:gd name="connsiteX200" fmla="*/ 1158576 w 1436930"/>
              <a:gd name="connsiteY200" fmla="*/ 1150976 h 1383677"/>
              <a:gd name="connsiteX201" fmla="*/ 1141813 w 1436930"/>
              <a:gd name="connsiteY201" fmla="*/ 1143778 h 1383677"/>
              <a:gd name="connsiteX202" fmla="*/ 1125051 w 1436930"/>
              <a:gd name="connsiteY202" fmla="*/ 1131749 h 1383677"/>
              <a:gd name="connsiteX203" fmla="*/ 1110655 w 1436930"/>
              <a:gd name="connsiteY203" fmla="*/ 1117353 h 1383677"/>
              <a:gd name="connsiteX204" fmla="*/ 1103457 w 1436930"/>
              <a:gd name="connsiteY204" fmla="*/ 1107789 h 1383677"/>
              <a:gd name="connsiteX205" fmla="*/ 1100992 w 1436930"/>
              <a:gd name="connsiteY205" fmla="*/ 1100591 h 1383677"/>
              <a:gd name="connsiteX206" fmla="*/ 1103457 w 1436930"/>
              <a:gd name="connsiteY206" fmla="*/ 1095759 h 1383677"/>
              <a:gd name="connsiteX207" fmla="*/ 1108190 w 1436930"/>
              <a:gd name="connsiteY207" fmla="*/ 1093393 h 1383677"/>
              <a:gd name="connsiteX208" fmla="*/ 1125051 w 1436930"/>
              <a:gd name="connsiteY208" fmla="*/ 1093393 h 1383677"/>
              <a:gd name="connsiteX209" fmla="*/ 1139447 w 1436930"/>
              <a:gd name="connsiteY209" fmla="*/ 1100591 h 1383677"/>
              <a:gd name="connsiteX210" fmla="*/ 1156209 w 1436930"/>
              <a:gd name="connsiteY210" fmla="*/ 1110155 h 1383677"/>
              <a:gd name="connsiteX211" fmla="*/ 1172972 w 1436930"/>
              <a:gd name="connsiteY211" fmla="*/ 1117353 h 1383677"/>
              <a:gd name="connsiteX212" fmla="*/ 1192199 w 1436930"/>
              <a:gd name="connsiteY212" fmla="*/ 1122184 h 1383677"/>
              <a:gd name="connsiteX213" fmla="*/ 1201763 w 1436930"/>
              <a:gd name="connsiteY213" fmla="*/ 1124551 h 1383677"/>
              <a:gd name="connsiteX214" fmla="*/ 1213793 w 1436930"/>
              <a:gd name="connsiteY214" fmla="*/ 1124551 h 1383677"/>
              <a:gd name="connsiteX215" fmla="*/ 1225822 w 1436930"/>
              <a:gd name="connsiteY215" fmla="*/ 1127016 h 1383677"/>
              <a:gd name="connsiteX216" fmla="*/ 1237753 w 1436930"/>
              <a:gd name="connsiteY216" fmla="*/ 1131749 h 1383677"/>
              <a:gd name="connsiteX217" fmla="*/ 1259347 w 1436930"/>
              <a:gd name="connsiteY217" fmla="*/ 1107789 h 1383677"/>
              <a:gd name="connsiteX218" fmla="*/ 1254614 w 1436930"/>
              <a:gd name="connsiteY218" fmla="*/ 1105422 h 1383677"/>
              <a:gd name="connsiteX219" fmla="*/ 1230555 w 1436930"/>
              <a:gd name="connsiteY219" fmla="*/ 1088561 h 1383677"/>
              <a:gd name="connsiteX220" fmla="*/ 1204228 w 1436930"/>
              <a:gd name="connsiteY220" fmla="*/ 1074165 h 1383677"/>
              <a:gd name="connsiteX221" fmla="*/ 1182635 w 1436930"/>
              <a:gd name="connsiteY221" fmla="*/ 1064601 h 1383677"/>
              <a:gd name="connsiteX222" fmla="*/ 1172972 w 1436930"/>
              <a:gd name="connsiteY222" fmla="*/ 1057403 h 1383677"/>
              <a:gd name="connsiteX223" fmla="*/ 1163407 w 1436930"/>
              <a:gd name="connsiteY223" fmla="*/ 1052571 h 1383677"/>
              <a:gd name="connsiteX224" fmla="*/ 1161041 w 1436930"/>
              <a:gd name="connsiteY224" fmla="*/ 1050205 h 1383677"/>
              <a:gd name="connsiteX225" fmla="*/ 1163407 w 1436930"/>
              <a:gd name="connsiteY225" fmla="*/ 1045373 h 1383677"/>
              <a:gd name="connsiteX226" fmla="*/ 1165774 w 1436930"/>
              <a:gd name="connsiteY226" fmla="*/ 1043007 h 1383677"/>
              <a:gd name="connsiteX227" fmla="*/ 1194566 w 1436930"/>
              <a:gd name="connsiteY227" fmla="*/ 1043007 h 1383677"/>
              <a:gd name="connsiteX228" fmla="*/ 1225822 w 1436930"/>
              <a:gd name="connsiteY228" fmla="*/ 1050205 h 1383677"/>
              <a:gd name="connsiteX229" fmla="*/ 1252149 w 1436930"/>
              <a:gd name="connsiteY229" fmla="*/ 1062234 h 1383677"/>
              <a:gd name="connsiteX230" fmla="*/ 1264179 w 1436930"/>
              <a:gd name="connsiteY230" fmla="*/ 1071799 h 1383677"/>
              <a:gd name="connsiteX231" fmla="*/ 1276208 w 1436930"/>
              <a:gd name="connsiteY231" fmla="*/ 1078997 h 1383677"/>
              <a:gd name="connsiteX232" fmla="*/ 1278574 w 1436930"/>
              <a:gd name="connsiteY232" fmla="*/ 1081363 h 1383677"/>
              <a:gd name="connsiteX233" fmla="*/ 1283406 w 1436930"/>
              <a:gd name="connsiteY233" fmla="*/ 1074165 h 1383677"/>
              <a:gd name="connsiteX234" fmla="*/ 1309733 w 1436930"/>
              <a:gd name="connsiteY234" fmla="*/ 1033443 h 1383677"/>
              <a:gd name="connsiteX235" fmla="*/ 1285772 w 1436930"/>
              <a:gd name="connsiteY235" fmla="*/ 1026245 h 1383677"/>
              <a:gd name="connsiteX236" fmla="*/ 1266545 w 1436930"/>
              <a:gd name="connsiteY236" fmla="*/ 1016582 h 1383677"/>
              <a:gd name="connsiteX237" fmla="*/ 1244951 w 1436930"/>
              <a:gd name="connsiteY237" fmla="*/ 1002186 h 1383677"/>
              <a:gd name="connsiteX238" fmla="*/ 1237753 w 1436930"/>
              <a:gd name="connsiteY238" fmla="*/ 992621 h 1383677"/>
              <a:gd name="connsiteX239" fmla="*/ 1235387 w 1436930"/>
              <a:gd name="connsiteY239" fmla="*/ 987790 h 1383677"/>
              <a:gd name="connsiteX240" fmla="*/ 1235387 w 1436930"/>
              <a:gd name="connsiteY240" fmla="*/ 983057 h 1383677"/>
              <a:gd name="connsiteX241" fmla="*/ 1237753 w 1436930"/>
              <a:gd name="connsiteY241" fmla="*/ 978225 h 1383677"/>
              <a:gd name="connsiteX242" fmla="*/ 1240218 w 1436930"/>
              <a:gd name="connsiteY242" fmla="*/ 975859 h 1383677"/>
              <a:gd name="connsiteX243" fmla="*/ 1249783 w 1436930"/>
              <a:gd name="connsiteY243" fmla="*/ 975859 h 1383677"/>
              <a:gd name="connsiteX244" fmla="*/ 1266545 w 1436930"/>
              <a:gd name="connsiteY244" fmla="*/ 980592 h 1383677"/>
              <a:gd name="connsiteX245" fmla="*/ 1297802 w 1436930"/>
              <a:gd name="connsiteY245" fmla="*/ 990255 h 1383677"/>
              <a:gd name="connsiteX246" fmla="*/ 1328960 w 1436930"/>
              <a:gd name="connsiteY246" fmla="*/ 994988 h 1383677"/>
              <a:gd name="connsiteX247" fmla="*/ 1345723 w 1436930"/>
              <a:gd name="connsiteY247" fmla="*/ 956632 h 1383677"/>
              <a:gd name="connsiteX248" fmla="*/ 1314564 w 1436930"/>
              <a:gd name="connsiteY248" fmla="*/ 947067 h 1383677"/>
              <a:gd name="connsiteX249" fmla="*/ 1273743 w 1436930"/>
              <a:gd name="connsiteY249" fmla="*/ 932671 h 1383677"/>
              <a:gd name="connsiteX250" fmla="*/ 1256981 w 1436930"/>
              <a:gd name="connsiteY250" fmla="*/ 923008 h 1383677"/>
              <a:gd name="connsiteX251" fmla="*/ 1240218 w 1436930"/>
              <a:gd name="connsiteY251" fmla="*/ 913444 h 1383677"/>
              <a:gd name="connsiteX252" fmla="*/ 1237753 w 1436930"/>
              <a:gd name="connsiteY252" fmla="*/ 911077 h 1383677"/>
              <a:gd name="connsiteX253" fmla="*/ 1237753 w 1436930"/>
              <a:gd name="connsiteY253" fmla="*/ 908612 h 1383677"/>
              <a:gd name="connsiteX254" fmla="*/ 1240218 w 1436930"/>
              <a:gd name="connsiteY254" fmla="*/ 906246 h 1383677"/>
              <a:gd name="connsiteX255" fmla="*/ 1261812 w 1436930"/>
              <a:gd name="connsiteY255" fmla="*/ 903880 h 1383677"/>
              <a:gd name="connsiteX256" fmla="*/ 1283406 w 1436930"/>
              <a:gd name="connsiteY256" fmla="*/ 903880 h 1383677"/>
              <a:gd name="connsiteX257" fmla="*/ 1302535 w 1436930"/>
              <a:gd name="connsiteY257" fmla="*/ 908612 h 1383677"/>
              <a:gd name="connsiteX258" fmla="*/ 1321762 w 1436930"/>
              <a:gd name="connsiteY258" fmla="*/ 913444 h 1383677"/>
              <a:gd name="connsiteX259" fmla="*/ 1340990 w 1436930"/>
              <a:gd name="connsiteY259" fmla="*/ 915810 h 1383677"/>
              <a:gd name="connsiteX260" fmla="*/ 1357752 w 1436930"/>
              <a:gd name="connsiteY260" fmla="*/ 920642 h 1383677"/>
              <a:gd name="connsiteX261" fmla="*/ 1372148 w 1436930"/>
              <a:gd name="connsiteY261" fmla="*/ 875088 h 1383677"/>
              <a:gd name="connsiteX262" fmla="*/ 1343356 w 1436930"/>
              <a:gd name="connsiteY262" fmla="*/ 877454 h 1383677"/>
              <a:gd name="connsiteX263" fmla="*/ 1316931 w 1436930"/>
              <a:gd name="connsiteY263" fmla="*/ 879821 h 1383677"/>
              <a:gd name="connsiteX264" fmla="*/ 1302535 w 1436930"/>
              <a:gd name="connsiteY264" fmla="*/ 877454 h 1383677"/>
              <a:gd name="connsiteX265" fmla="*/ 1288139 w 1436930"/>
              <a:gd name="connsiteY265" fmla="*/ 872623 h 1383677"/>
              <a:gd name="connsiteX266" fmla="*/ 1261812 w 1436930"/>
              <a:gd name="connsiteY266" fmla="*/ 863058 h 1383677"/>
              <a:gd name="connsiteX267" fmla="*/ 1259347 w 1436930"/>
              <a:gd name="connsiteY267" fmla="*/ 860692 h 1383677"/>
              <a:gd name="connsiteX268" fmla="*/ 1259347 w 1436930"/>
              <a:gd name="connsiteY268" fmla="*/ 858227 h 1383677"/>
              <a:gd name="connsiteX269" fmla="*/ 1261812 w 1436930"/>
              <a:gd name="connsiteY269" fmla="*/ 855860 h 1383677"/>
              <a:gd name="connsiteX270" fmla="*/ 1264179 w 1436930"/>
              <a:gd name="connsiteY270" fmla="*/ 855860 h 1383677"/>
              <a:gd name="connsiteX271" fmla="*/ 1280941 w 1436930"/>
              <a:gd name="connsiteY271" fmla="*/ 853494 h 1383677"/>
              <a:gd name="connsiteX272" fmla="*/ 1295337 w 1436930"/>
              <a:gd name="connsiteY272" fmla="*/ 851029 h 1383677"/>
              <a:gd name="connsiteX273" fmla="*/ 1326594 w 1436930"/>
              <a:gd name="connsiteY273" fmla="*/ 843831 h 1383677"/>
              <a:gd name="connsiteX274" fmla="*/ 1352921 w 1436930"/>
              <a:gd name="connsiteY274" fmla="*/ 839098 h 1383677"/>
              <a:gd name="connsiteX275" fmla="*/ 1367317 w 1436930"/>
              <a:gd name="connsiteY275" fmla="*/ 836633 h 1383677"/>
              <a:gd name="connsiteX276" fmla="*/ 1379346 w 1436930"/>
              <a:gd name="connsiteY276" fmla="*/ 836633 h 1383677"/>
              <a:gd name="connsiteX277" fmla="*/ 1388910 w 1436930"/>
              <a:gd name="connsiteY277" fmla="*/ 788712 h 1383677"/>
              <a:gd name="connsiteX278" fmla="*/ 1372148 w 1436930"/>
              <a:gd name="connsiteY278" fmla="*/ 788712 h 1383677"/>
              <a:gd name="connsiteX279" fmla="*/ 1333792 w 1436930"/>
              <a:gd name="connsiteY279" fmla="*/ 791079 h 1383677"/>
              <a:gd name="connsiteX280" fmla="*/ 1297802 w 1436930"/>
              <a:gd name="connsiteY280" fmla="*/ 793445 h 1383677"/>
              <a:gd name="connsiteX281" fmla="*/ 1280941 w 1436930"/>
              <a:gd name="connsiteY281" fmla="*/ 791079 h 1383677"/>
              <a:gd name="connsiteX282" fmla="*/ 1264179 w 1436930"/>
              <a:gd name="connsiteY282" fmla="*/ 786247 h 1383677"/>
              <a:gd name="connsiteX283" fmla="*/ 1261812 w 1436930"/>
              <a:gd name="connsiteY283" fmla="*/ 783881 h 1383677"/>
              <a:gd name="connsiteX284" fmla="*/ 1264179 w 1436930"/>
              <a:gd name="connsiteY284" fmla="*/ 781514 h 1383677"/>
              <a:gd name="connsiteX285" fmla="*/ 1283406 w 1436930"/>
              <a:gd name="connsiteY285" fmla="*/ 774316 h 1383677"/>
              <a:gd name="connsiteX286" fmla="*/ 1302535 w 1436930"/>
              <a:gd name="connsiteY286" fmla="*/ 767118 h 1383677"/>
              <a:gd name="connsiteX287" fmla="*/ 1345723 w 1436930"/>
              <a:gd name="connsiteY287" fmla="*/ 759920 h 1383677"/>
              <a:gd name="connsiteX288" fmla="*/ 1367317 w 1436930"/>
              <a:gd name="connsiteY288" fmla="*/ 755089 h 1383677"/>
              <a:gd name="connsiteX289" fmla="*/ 1391376 w 1436930"/>
              <a:gd name="connsiteY289" fmla="*/ 755089 h 1383677"/>
              <a:gd name="connsiteX290" fmla="*/ 1393742 w 1436930"/>
              <a:gd name="connsiteY290" fmla="*/ 704703 h 1383677"/>
              <a:gd name="connsiteX291" fmla="*/ 1367317 w 1436930"/>
              <a:gd name="connsiteY291" fmla="*/ 711901 h 1383677"/>
              <a:gd name="connsiteX292" fmla="*/ 1343356 w 1436930"/>
              <a:gd name="connsiteY292" fmla="*/ 719099 h 1383677"/>
              <a:gd name="connsiteX293" fmla="*/ 1319396 w 1436930"/>
              <a:gd name="connsiteY293" fmla="*/ 723931 h 1383677"/>
              <a:gd name="connsiteX294" fmla="*/ 1292970 w 1436930"/>
              <a:gd name="connsiteY294" fmla="*/ 721466 h 1383677"/>
              <a:gd name="connsiteX295" fmla="*/ 1290604 w 1436930"/>
              <a:gd name="connsiteY295" fmla="*/ 719099 h 1383677"/>
              <a:gd name="connsiteX296" fmla="*/ 1288139 w 1436930"/>
              <a:gd name="connsiteY296" fmla="*/ 716733 h 1383677"/>
              <a:gd name="connsiteX297" fmla="*/ 1288139 w 1436930"/>
              <a:gd name="connsiteY297" fmla="*/ 714268 h 1383677"/>
              <a:gd name="connsiteX298" fmla="*/ 1290604 w 1436930"/>
              <a:gd name="connsiteY298" fmla="*/ 709535 h 1383677"/>
              <a:gd name="connsiteX299" fmla="*/ 1302535 w 1436930"/>
              <a:gd name="connsiteY299" fmla="*/ 702337 h 1383677"/>
              <a:gd name="connsiteX300" fmla="*/ 1316931 w 1436930"/>
              <a:gd name="connsiteY300" fmla="*/ 695139 h 1383677"/>
              <a:gd name="connsiteX301" fmla="*/ 1343356 w 1436930"/>
              <a:gd name="connsiteY301" fmla="*/ 683109 h 1383677"/>
              <a:gd name="connsiteX302" fmla="*/ 1391376 w 1436930"/>
              <a:gd name="connsiteY302" fmla="*/ 663882 h 1383677"/>
              <a:gd name="connsiteX303" fmla="*/ 1386544 w 1436930"/>
              <a:gd name="connsiteY303" fmla="*/ 625526 h 1383677"/>
              <a:gd name="connsiteX304" fmla="*/ 1369782 w 1436930"/>
              <a:gd name="connsiteY304" fmla="*/ 635090 h 1383677"/>
              <a:gd name="connsiteX305" fmla="*/ 1352921 w 1436930"/>
              <a:gd name="connsiteY305" fmla="*/ 642288 h 1383677"/>
              <a:gd name="connsiteX306" fmla="*/ 1324129 w 1436930"/>
              <a:gd name="connsiteY306" fmla="*/ 649486 h 1383677"/>
              <a:gd name="connsiteX307" fmla="*/ 1309733 w 1436930"/>
              <a:gd name="connsiteY307" fmla="*/ 651951 h 1383677"/>
              <a:gd name="connsiteX308" fmla="*/ 1295337 w 1436930"/>
              <a:gd name="connsiteY308" fmla="*/ 649486 h 1383677"/>
              <a:gd name="connsiteX309" fmla="*/ 1292970 w 1436930"/>
              <a:gd name="connsiteY309" fmla="*/ 647120 h 1383677"/>
              <a:gd name="connsiteX310" fmla="*/ 1292970 w 1436930"/>
              <a:gd name="connsiteY310" fmla="*/ 642288 h 1383677"/>
              <a:gd name="connsiteX311" fmla="*/ 1302535 w 1436930"/>
              <a:gd name="connsiteY311" fmla="*/ 635090 h 1383677"/>
              <a:gd name="connsiteX312" fmla="*/ 1314564 w 1436930"/>
              <a:gd name="connsiteY312" fmla="*/ 625526 h 1383677"/>
              <a:gd name="connsiteX313" fmla="*/ 1340990 w 1436930"/>
              <a:gd name="connsiteY313" fmla="*/ 611130 h 1383677"/>
              <a:gd name="connsiteX314" fmla="*/ 1360119 w 1436930"/>
              <a:gd name="connsiteY314" fmla="*/ 596734 h 1383677"/>
              <a:gd name="connsiteX315" fmla="*/ 1369782 w 1436930"/>
              <a:gd name="connsiteY315" fmla="*/ 591903 h 1383677"/>
              <a:gd name="connsiteX316" fmla="*/ 1379346 w 1436930"/>
              <a:gd name="connsiteY316" fmla="*/ 587170 h 1383677"/>
              <a:gd name="connsiteX317" fmla="*/ 1369782 w 1436930"/>
              <a:gd name="connsiteY317" fmla="*/ 546348 h 1383677"/>
              <a:gd name="connsiteX318" fmla="*/ 1357752 w 1436930"/>
              <a:gd name="connsiteY318" fmla="*/ 560744 h 1383677"/>
              <a:gd name="connsiteX319" fmla="*/ 1343356 w 1436930"/>
              <a:gd name="connsiteY319" fmla="*/ 572774 h 1383677"/>
              <a:gd name="connsiteX320" fmla="*/ 1333792 w 1436930"/>
              <a:gd name="connsiteY320" fmla="*/ 579972 h 1383677"/>
              <a:gd name="connsiteX321" fmla="*/ 1324129 w 1436930"/>
              <a:gd name="connsiteY321" fmla="*/ 587170 h 1383677"/>
              <a:gd name="connsiteX322" fmla="*/ 1312198 w 1436930"/>
              <a:gd name="connsiteY322" fmla="*/ 591903 h 1383677"/>
              <a:gd name="connsiteX323" fmla="*/ 1307366 w 1436930"/>
              <a:gd name="connsiteY323" fmla="*/ 591903 h 1383677"/>
              <a:gd name="connsiteX324" fmla="*/ 1302535 w 1436930"/>
              <a:gd name="connsiteY324" fmla="*/ 589536 h 1383677"/>
              <a:gd name="connsiteX325" fmla="*/ 1297802 w 1436930"/>
              <a:gd name="connsiteY325" fmla="*/ 584803 h 1383677"/>
              <a:gd name="connsiteX326" fmla="*/ 1297802 w 1436930"/>
              <a:gd name="connsiteY326" fmla="*/ 579972 h 1383677"/>
              <a:gd name="connsiteX327" fmla="*/ 1300168 w 1436930"/>
              <a:gd name="connsiteY327" fmla="*/ 575140 h 1383677"/>
              <a:gd name="connsiteX328" fmla="*/ 1302535 w 1436930"/>
              <a:gd name="connsiteY328" fmla="*/ 570407 h 1383677"/>
              <a:gd name="connsiteX329" fmla="*/ 1309733 w 1436930"/>
              <a:gd name="connsiteY329" fmla="*/ 560744 h 1383677"/>
              <a:gd name="connsiteX330" fmla="*/ 1316931 w 1436930"/>
              <a:gd name="connsiteY330" fmla="*/ 553546 h 1383677"/>
              <a:gd name="connsiteX331" fmla="*/ 1338525 w 1436930"/>
              <a:gd name="connsiteY331" fmla="*/ 534418 h 1383677"/>
              <a:gd name="connsiteX332" fmla="*/ 1348188 w 1436930"/>
              <a:gd name="connsiteY332" fmla="*/ 522388 h 1383677"/>
              <a:gd name="connsiteX333" fmla="*/ 1352921 w 1436930"/>
              <a:gd name="connsiteY333" fmla="*/ 520022 h 1383677"/>
              <a:gd name="connsiteX334" fmla="*/ 1360119 w 1436930"/>
              <a:gd name="connsiteY334" fmla="*/ 517557 h 1383677"/>
              <a:gd name="connsiteX335" fmla="*/ 1343356 w 1436930"/>
              <a:gd name="connsiteY335" fmla="*/ 476834 h 1383677"/>
              <a:gd name="connsiteX336" fmla="*/ 1336158 w 1436930"/>
              <a:gd name="connsiteY336" fmla="*/ 484032 h 1383677"/>
              <a:gd name="connsiteX337" fmla="*/ 1321762 w 1436930"/>
              <a:gd name="connsiteY337" fmla="*/ 493596 h 1383677"/>
              <a:gd name="connsiteX338" fmla="*/ 1309733 w 1436930"/>
              <a:gd name="connsiteY338" fmla="*/ 503161 h 1383677"/>
              <a:gd name="connsiteX339" fmla="*/ 1302535 w 1436930"/>
              <a:gd name="connsiteY339" fmla="*/ 507992 h 1383677"/>
              <a:gd name="connsiteX340" fmla="*/ 1297802 w 1436930"/>
              <a:gd name="connsiteY340" fmla="*/ 510359 h 1383677"/>
              <a:gd name="connsiteX341" fmla="*/ 1290604 w 1436930"/>
              <a:gd name="connsiteY341" fmla="*/ 507992 h 1383677"/>
              <a:gd name="connsiteX342" fmla="*/ 1288139 w 1436930"/>
              <a:gd name="connsiteY342" fmla="*/ 503161 h 1383677"/>
              <a:gd name="connsiteX343" fmla="*/ 1285772 w 1436930"/>
              <a:gd name="connsiteY343" fmla="*/ 498428 h 1383677"/>
              <a:gd name="connsiteX344" fmla="*/ 1285772 w 1436930"/>
              <a:gd name="connsiteY344" fmla="*/ 491230 h 1383677"/>
              <a:gd name="connsiteX345" fmla="*/ 1290604 w 1436930"/>
              <a:gd name="connsiteY345" fmla="*/ 481567 h 1383677"/>
              <a:gd name="connsiteX346" fmla="*/ 1297802 w 1436930"/>
              <a:gd name="connsiteY346" fmla="*/ 472002 h 1383677"/>
              <a:gd name="connsiteX347" fmla="*/ 1307366 w 1436930"/>
              <a:gd name="connsiteY347" fmla="*/ 462438 h 1383677"/>
              <a:gd name="connsiteX348" fmla="*/ 1316931 w 1436930"/>
              <a:gd name="connsiteY348" fmla="*/ 455240 h 1383677"/>
              <a:gd name="connsiteX349" fmla="*/ 1324129 w 1436930"/>
              <a:gd name="connsiteY349" fmla="*/ 452775 h 1383677"/>
              <a:gd name="connsiteX350" fmla="*/ 1331327 w 1436930"/>
              <a:gd name="connsiteY350" fmla="*/ 450409 h 1383677"/>
              <a:gd name="connsiteX351" fmla="*/ 1316931 w 1436930"/>
              <a:gd name="connsiteY351" fmla="*/ 423983 h 1383677"/>
              <a:gd name="connsiteX352" fmla="*/ 1307366 w 1436930"/>
              <a:gd name="connsiteY352" fmla="*/ 431181 h 1383677"/>
              <a:gd name="connsiteX353" fmla="*/ 1297802 w 1436930"/>
              <a:gd name="connsiteY353" fmla="*/ 433646 h 1383677"/>
              <a:gd name="connsiteX354" fmla="*/ 1288139 w 1436930"/>
              <a:gd name="connsiteY354" fmla="*/ 436013 h 1383677"/>
              <a:gd name="connsiteX355" fmla="*/ 1283406 w 1436930"/>
              <a:gd name="connsiteY355" fmla="*/ 433646 h 1383677"/>
              <a:gd name="connsiteX356" fmla="*/ 1278574 w 1436930"/>
              <a:gd name="connsiteY356" fmla="*/ 431181 h 1383677"/>
              <a:gd name="connsiteX357" fmla="*/ 1276208 w 1436930"/>
              <a:gd name="connsiteY357" fmla="*/ 421617 h 1383677"/>
              <a:gd name="connsiteX358" fmla="*/ 1276208 w 1436930"/>
              <a:gd name="connsiteY358" fmla="*/ 414419 h 1383677"/>
              <a:gd name="connsiteX359" fmla="*/ 1280941 w 1436930"/>
              <a:gd name="connsiteY359" fmla="*/ 409587 h 1383677"/>
              <a:gd name="connsiteX360" fmla="*/ 1288139 w 1436930"/>
              <a:gd name="connsiteY360" fmla="*/ 402389 h 1383677"/>
              <a:gd name="connsiteX361" fmla="*/ 1297802 w 1436930"/>
              <a:gd name="connsiteY361" fmla="*/ 392825 h 1383677"/>
              <a:gd name="connsiteX362" fmla="*/ 1283406 w 1436930"/>
              <a:gd name="connsiteY362" fmla="*/ 371231 h 1383677"/>
              <a:gd name="connsiteX363" fmla="*/ 1278574 w 1436930"/>
              <a:gd name="connsiteY363" fmla="*/ 376063 h 1383677"/>
              <a:gd name="connsiteX364" fmla="*/ 1269010 w 1436930"/>
              <a:gd name="connsiteY364" fmla="*/ 380796 h 1383677"/>
              <a:gd name="connsiteX365" fmla="*/ 1252149 w 1436930"/>
              <a:gd name="connsiteY365" fmla="*/ 380796 h 1383677"/>
              <a:gd name="connsiteX366" fmla="*/ 1247416 w 1436930"/>
              <a:gd name="connsiteY366" fmla="*/ 378429 h 1383677"/>
              <a:gd name="connsiteX367" fmla="*/ 1244951 w 1436930"/>
              <a:gd name="connsiteY367" fmla="*/ 373598 h 1383677"/>
              <a:gd name="connsiteX368" fmla="*/ 1247416 w 1436930"/>
              <a:gd name="connsiteY368" fmla="*/ 364033 h 1383677"/>
              <a:gd name="connsiteX369" fmla="*/ 1249783 w 1436930"/>
              <a:gd name="connsiteY369" fmla="*/ 356835 h 1383677"/>
              <a:gd name="connsiteX370" fmla="*/ 1261812 w 1436930"/>
              <a:gd name="connsiteY370" fmla="*/ 344806 h 1383677"/>
              <a:gd name="connsiteX371" fmla="*/ 1264179 w 1436930"/>
              <a:gd name="connsiteY371" fmla="*/ 340073 h 1383677"/>
              <a:gd name="connsiteX372" fmla="*/ 1244951 w 1436930"/>
              <a:gd name="connsiteY372" fmla="*/ 316014 h 1383677"/>
              <a:gd name="connsiteX373" fmla="*/ 1235387 w 1436930"/>
              <a:gd name="connsiteY373" fmla="*/ 320846 h 1383677"/>
              <a:gd name="connsiteX374" fmla="*/ 1225822 w 1436930"/>
              <a:gd name="connsiteY374" fmla="*/ 328043 h 1383677"/>
              <a:gd name="connsiteX375" fmla="*/ 1213793 w 1436930"/>
              <a:gd name="connsiteY375" fmla="*/ 328043 h 1383677"/>
              <a:gd name="connsiteX376" fmla="*/ 1211426 w 1436930"/>
              <a:gd name="connsiteY376" fmla="*/ 323212 h 1383677"/>
              <a:gd name="connsiteX377" fmla="*/ 1208961 w 1436930"/>
              <a:gd name="connsiteY377" fmla="*/ 316014 h 1383677"/>
              <a:gd name="connsiteX378" fmla="*/ 1213793 w 1436930"/>
              <a:gd name="connsiteY378" fmla="*/ 308816 h 1383677"/>
              <a:gd name="connsiteX379" fmla="*/ 1218624 w 1436930"/>
              <a:gd name="connsiteY379" fmla="*/ 301618 h 1383677"/>
              <a:gd name="connsiteX380" fmla="*/ 1228189 w 1436930"/>
              <a:gd name="connsiteY380" fmla="*/ 294420 h 1383677"/>
              <a:gd name="connsiteX381" fmla="*/ 1216159 w 1436930"/>
              <a:gd name="connsiteY381" fmla="*/ 280024 h 1383677"/>
              <a:gd name="connsiteX382" fmla="*/ 1208961 w 1436930"/>
              <a:gd name="connsiteY382" fmla="*/ 284856 h 1383677"/>
              <a:gd name="connsiteX383" fmla="*/ 1201763 w 1436930"/>
              <a:gd name="connsiteY383" fmla="*/ 289687 h 1383677"/>
              <a:gd name="connsiteX384" fmla="*/ 1192199 w 1436930"/>
              <a:gd name="connsiteY384" fmla="*/ 289687 h 1383677"/>
              <a:gd name="connsiteX385" fmla="*/ 1187368 w 1436930"/>
              <a:gd name="connsiteY385" fmla="*/ 287222 h 1383677"/>
              <a:gd name="connsiteX386" fmla="*/ 1182635 w 1436930"/>
              <a:gd name="connsiteY386" fmla="*/ 287222 h 1383677"/>
              <a:gd name="connsiteX387" fmla="*/ 1182635 w 1436930"/>
              <a:gd name="connsiteY387" fmla="*/ 282489 h 1383677"/>
              <a:gd name="connsiteX388" fmla="*/ 1185001 w 1436930"/>
              <a:gd name="connsiteY388" fmla="*/ 280024 h 1383677"/>
              <a:gd name="connsiteX389" fmla="*/ 1185001 w 1436930"/>
              <a:gd name="connsiteY389" fmla="*/ 272826 h 1383677"/>
              <a:gd name="connsiteX390" fmla="*/ 1192199 w 1436930"/>
              <a:gd name="connsiteY390" fmla="*/ 265628 h 1383677"/>
              <a:gd name="connsiteX391" fmla="*/ 1197030 w 1436930"/>
              <a:gd name="connsiteY391" fmla="*/ 260895 h 1383677"/>
              <a:gd name="connsiteX392" fmla="*/ 1170605 w 1436930"/>
              <a:gd name="connsiteY392" fmla="*/ 236837 h 1383677"/>
              <a:gd name="connsiteX393" fmla="*/ 1144180 w 1436930"/>
              <a:gd name="connsiteY393" fmla="*/ 215243 h 1383677"/>
              <a:gd name="connsiteX394" fmla="*/ 1117853 w 1436930"/>
              <a:gd name="connsiteY394" fmla="*/ 193649 h 1383677"/>
              <a:gd name="connsiteX395" fmla="*/ 1089061 w 1436930"/>
              <a:gd name="connsiteY395" fmla="*/ 172055 h 1383677"/>
              <a:gd name="connsiteX396" fmla="*/ 1053071 w 1436930"/>
              <a:gd name="connsiteY396" fmla="*/ 150461 h 1383677"/>
              <a:gd name="connsiteX397" fmla="*/ 1014616 w 1436930"/>
              <a:gd name="connsiteY397" fmla="*/ 131332 h 1383677"/>
              <a:gd name="connsiteX398" fmla="*/ 976260 w 1436930"/>
              <a:gd name="connsiteY398" fmla="*/ 112105 h 1383677"/>
              <a:gd name="connsiteX399" fmla="*/ 937904 w 1436930"/>
              <a:gd name="connsiteY399" fmla="*/ 95343 h 1383677"/>
              <a:gd name="connsiteX400" fmla="*/ 897082 w 1436930"/>
              <a:gd name="connsiteY400" fmla="*/ 80947 h 1383677"/>
              <a:gd name="connsiteX401" fmla="*/ 856261 w 1436930"/>
              <a:gd name="connsiteY401" fmla="*/ 71284 h 1383677"/>
              <a:gd name="connsiteX402" fmla="*/ 815538 w 1436930"/>
              <a:gd name="connsiteY402" fmla="*/ 64086 h 1383677"/>
              <a:gd name="connsiteX403" fmla="*/ 772351 w 1436930"/>
              <a:gd name="connsiteY403" fmla="*/ 64086 h 1383677"/>
              <a:gd name="connsiteX404" fmla="*/ 769984 w 1436930"/>
              <a:gd name="connsiteY404" fmla="*/ 66551 h 1383677"/>
              <a:gd name="connsiteX405" fmla="*/ 767519 w 1436930"/>
              <a:gd name="connsiteY405" fmla="*/ 68917 h 1383677"/>
              <a:gd name="connsiteX406" fmla="*/ 762786 w 1436930"/>
              <a:gd name="connsiteY406" fmla="*/ 71284 h 1383677"/>
              <a:gd name="connsiteX407" fmla="*/ 757955 w 1436930"/>
              <a:gd name="connsiteY407" fmla="*/ 68917 h 1383677"/>
              <a:gd name="connsiteX408" fmla="*/ 753123 w 1436930"/>
              <a:gd name="connsiteY408" fmla="*/ 64086 h 1383677"/>
              <a:gd name="connsiteX409" fmla="*/ 419194 w 1436930"/>
              <a:gd name="connsiteY409" fmla="*/ 36745 h 1383677"/>
              <a:gd name="connsiteX410" fmla="*/ 419650 w 1436930"/>
              <a:gd name="connsiteY410" fmla="*/ 37759 h 1383677"/>
              <a:gd name="connsiteX411" fmla="*/ 422017 w 1436930"/>
              <a:gd name="connsiteY411" fmla="*/ 44957 h 1383677"/>
              <a:gd name="connsiteX412" fmla="*/ 419650 w 1436930"/>
              <a:gd name="connsiteY412" fmla="*/ 52155 h 1383677"/>
              <a:gd name="connsiteX413" fmla="*/ 417284 w 1436930"/>
              <a:gd name="connsiteY413" fmla="*/ 56888 h 1383677"/>
              <a:gd name="connsiteX414" fmla="*/ 412452 w 1436930"/>
              <a:gd name="connsiteY414" fmla="*/ 59353 h 1383677"/>
              <a:gd name="connsiteX415" fmla="*/ 405254 w 1436930"/>
              <a:gd name="connsiteY415" fmla="*/ 61719 h 1383677"/>
              <a:gd name="connsiteX416" fmla="*/ 398057 w 1436930"/>
              <a:gd name="connsiteY416" fmla="*/ 61719 h 1383677"/>
              <a:gd name="connsiteX417" fmla="*/ 393225 w 1436930"/>
              <a:gd name="connsiteY417" fmla="*/ 56888 h 1383677"/>
              <a:gd name="connsiteX418" fmla="*/ 388926 w 1436930"/>
              <a:gd name="connsiteY418" fmla="*/ 50350 h 1383677"/>
              <a:gd name="connsiteX419" fmla="*/ 419194 w 1436930"/>
              <a:gd name="connsiteY419" fmla="*/ 36745 h 1383677"/>
              <a:gd name="connsiteX420" fmla="*/ 698005 w 1436930"/>
              <a:gd name="connsiteY420" fmla="*/ 30561 h 1383677"/>
              <a:gd name="connsiteX421" fmla="*/ 719598 w 1436930"/>
              <a:gd name="connsiteY421" fmla="*/ 30561 h 1383677"/>
              <a:gd name="connsiteX422" fmla="*/ 741192 w 1436930"/>
              <a:gd name="connsiteY422" fmla="*/ 35294 h 1383677"/>
              <a:gd name="connsiteX423" fmla="*/ 820370 w 1436930"/>
              <a:gd name="connsiteY423" fmla="*/ 35294 h 1383677"/>
              <a:gd name="connsiteX424" fmla="*/ 844330 w 1436930"/>
              <a:gd name="connsiteY424" fmla="*/ 40125 h 1383677"/>
              <a:gd name="connsiteX425" fmla="*/ 897082 w 1436930"/>
              <a:gd name="connsiteY425" fmla="*/ 49690 h 1383677"/>
              <a:gd name="connsiteX426" fmla="*/ 945102 w 1436930"/>
              <a:gd name="connsiteY426" fmla="*/ 64086 h 1383677"/>
              <a:gd name="connsiteX427" fmla="*/ 1002686 w 1436930"/>
              <a:gd name="connsiteY427" fmla="*/ 85680 h 1383677"/>
              <a:gd name="connsiteX428" fmla="*/ 1060269 w 1436930"/>
              <a:gd name="connsiteY428" fmla="*/ 114471 h 1383677"/>
              <a:gd name="connsiteX429" fmla="*/ 1117853 w 1436930"/>
              <a:gd name="connsiteY429" fmla="*/ 143263 h 1383677"/>
              <a:gd name="connsiteX430" fmla="*/ 1144180 w 1436930"/>
              <a:gd name="connsiteY430" fmla="*/ 160124 h 1383677"/>
              <a:gd name="connsiteX431" fmla="*/ 1168239 w 1436930"/>
              <a:gd name="connsiteY431" fmla="*/ 179253 h 1383677"/>
              <a:gd name="connsiteX432" fmla="*/ 1211426 w 1436930"/>
              <a:gd name="connsiteY432" fmla="*/ 215243 h 1383677"/>
              <a:gd name="connsiteX433" fmla="*/ 1252149 w 1436930"/>
              <a:gd name="connsiteY433" fmla="*/ 253697 h 1383677"/>
              <a:gd name="connsiteX434" fmla="*/ 1290604 w 1436930"/>
              <a:gd name="connsiteY434" fmla="*/ 296885 h 1383677"/>
              <a:gd name="connsiteX435" fmla="*/ 1324129 w 1436930"/>
              <a:gd name="connsiteY435" fmla="*/ 342439 h 1383677"/>
              <a:gd name="connsiteX436" fmla="*/ 1352921 w 1436930"/>
              <a:gd name="connsiteY436" fmla="*/ 392825 h 1383677"/>
              <a:gd name="connsiteX437" fmla="*/ 1379346 w 1436930"/>
              <a:gd name="connsiteY437" fmla="*/ 443211 h 1383677"/>
              <a:gd name="connsiteX438" fmla="*/ 1400940 w 1436930"/>
              <a:gd name="connsiteY438" fmla="*/ 495963 h 1383677"/>
              <a:gd name="connsiteX439" fmla="*/ 1417702 w 1436930"/>
              <a:gd name="connsiteY439" fmla="*/ 548813 h 1383677"/>
              <a:gd name="connsiteX440" fmla="*/ 1427365 w 1436930"/>
              <a:gd name="connsiteY440" fmla="*/ 603932 h 1383677"/>
              <a:gd name="connsiteX441" fmla="*/ 1434563 w 1436930"/>
              <a:gd name="connsiteY441" fmla="*/ 656684 h 1383677"/>
              <a:gd name="connsiteX442" fmla="*/ 1436930 w 1436930"/>
              <a:gd name="connsiteY442" fmla="*/ 711901 h 1383677"/>
              <a:gd name="connsiteX443" fmla="*/ 1434563 w 1436930"/>
              <a:gd name="connsiteY443" fmla="*/ 767118 h 1383677"/>
              <a:gd name="connsiteX444" fmla="*/ 1429732 w 1436930"/>
              <a:gd name="connsiteY444" fmla="*/ 819871 h 1383677"/>
              <a:gd name="connsiteX445" fmla="*/ 1420167 w 1436930"/>
              <a:gd name="connsiteY445" fmla="*/ 872623 h 1383677"/>
              <a:gd name="connsiteX446" fmla="*/ 1405772 w 1436930"/>
              <a:gd name="connsiteY446" fmla="*/ 923008 h 1383677"/>
              <a:gd name="connsiteX447" fmla="*/ 1386544 w 1436930"/>
              <a:gd name="connsiteY447" fmla="*/ 973394 h 1383677"/>
              <a:gd name="connsiteX448" fmla="*/ 1364950 w 1436930"/>
              <a:gd name="connsiteY448" fmla="*/ 1021413 h 1383677"/>
              <a:gd name="connsiteX449" fmla="*/ 1338525 w 1436930"/>
              <a:gd name="connsiteY449" fmla="*/ 1066967 h 1383677"/>
              <a:gd name="connsiteX450" fmla="*/ 1307366 w 1436930"/>
              <a:gd name="connsiteY450" fmla="*/ 1110155 h 1383677"/>
              <a:gd name="connsiteX451" fmla="*/ 1273743 w 1436930"/>
              <a:gd name="connsiteY451" fmla="*/ 1153343 h 1383677"/>
              <a:gd name="connsiteX452" fmla="*/ 1237753 w 1436930"/>
              <a:gd name="connsiteY452" fmla="*/ 1191798 h 1383677"/>
              <a:gd name="connsiteX453" fmla="*/ 1197030 w 1436930"/>
              <a:gd name="connsiteY453" fmla="*/ 1225322 h 1383677"/>
              <a:gd name="connsiteX454" fmla="*/ 1151378 w 1436930"/>
              <a:gd name="connsiteY454" fmla="*/ 1256579 h 1383677"/>
              <a:gd name="connsiteX455" fmla="*/ 1103457 w 1436930"/>
              <a:gd name="connsiteY455" fmla="*/ 1285371 h 1383677"/>
              <a:gd name="connsiteX456" fmla="*/ 1062636 w 1436930"/>
              <a:gd name="connsiteY456" fmla="*/ 1306965 h 1383677"/>
              <a:gd name="connsiteX457" fmla="*/ 1019448 w 1436930"/>
              <a:gd name="connsiteY457" fmla="*/ 1323727 h 1383677"/>
              <a:gd name="connsiteX458" fmla="*/ 976260 w 1436930"/>
              <a:gd name="connsiteY458" fmla="*/ 1340489 h 1383677"/>
              <a:gd name="connsiteX459" fmla="*/ 930706 w 1436930"/>
              <a:gd name="connsiteY459" fmla="*/ 1352519 h 1383677"/>
              <a:gd name="connsiteX460" fmla="*/ 887518 w 1436930"/>
              <a:gd name="connsiteY460" fmla="*/ 1364548 h 1383677"/>
              <a:gd name="connsiteX461" fmla="*/ 841964 w 1436930"/>
              <a:gd name="connsiteY461" fmla="*/ 1371746 h 1383677"/>
              <a:gd name="connsiteX462" fmla="*/ 796311 w 1436930"/>
              <a:gd name="connsiteY462" fmla="*/ 1378944 h 1383677"/>
              <a:gd name="connsiteX463" fmla="*/ 748390 w 1436930"/>
              <a:gd name="connsiteY463" fmla="*/ 1381311 h 1383677"/>
              <a:gd name="connsiteX464" fmla="*/ 702737 w 1436930"/>
              <a:gd name="connsiteY464" fmla="*/ 1383677 h 1383677"/>
              <a:gd name="connsiteX465" fmla="*/ 657183 w 1436930"/>
              <a:gd name="connsiteY465" fmla="*/ 1381311 h 1383677"/>
              <a:gd name="connsiteX466" fmla="*/ 611629 w 1436930"/>
              <a:gd name="connsiteY466" fmla="*/ 1376479 h 1383677"/>
              <a:gd name="connsiteX467" fmla="*/ 565976 w 1436930"/>
              <a:gd name="connsiteY467" fmla="*/ 1369281 h 1383677"/>
              <a:gd name="connsiteX468" fmla="*/ 520422 w 1436930"/>
              <a:gd name="connsiteY468" fmla="*/ 1359717 h 1383677"/>
              <a:gd name="connsiteX469" fmla="*/ 477234 w 1436930"/>
              <a:gd name="connsiteY469" fmla="*/ 1347687 h 1383677"/>
              <a:gd name="connsiteX470" fmla="*/ 431680 w 1436930"/>
              <a:gd name="connsiteY470" fmla="*/ 1330925 h 1383677"/>
              <a:gd name="connsiteX471" fmla="*/ 390859 w 1436930"/>
              <a:gd name="connsiteY471" fmla="*/ 1314163 h 1383677"/>
              <a:gd name="connsiteX472" fmla="*/ 388492 w 1436930"/>
              <a:gd name="connsiteY472" fmla="*/ 1311698 h 1383677"/>
              <a:gd name="connsiteX473" fmla="*/ 381294 w 1436930"/>
              <a:gd name="connsiteY473" fmla="*/ 1311698 h 1383677"/>
              <a:gd name="connsiteX474" fmla="*/ 376463 w 1436930"/>
              <a:gd name="connsiteY474" fmla="*/ 1306965 h 1383677"/>
              <a:gd name="connsiteX475" fmla="*/ 342839 w 1436930"/>
              <a:gd name="connsiteY475" fmla="*/ 1287737 h 1383677"/>
              <a:gd name="connsiteX476" fmla="*/ 309314 w 1436930"/>
              <a:gd name="connsiteY476" fmla="*/ 1266144 h 1383677"/>
              <a:gd name="connsiteX477" fmla="*/ 280523 w 1436930"/>
              <a:gd name="connsiteY477" fmla="*/ 1242183 h 1383677"/>
              <a:gd name="connsiteX478" fmla="*/ 251731 w 1436930"/>
              <a:gd name="connsiteY478" fmla="*/ 1215758 h 1383677"/>
              <a:gd name="connsiteX479" fmla="*/ 225305 w 1436930"/>
              <a:gd name="connsiteY479" fmla="*/ 1186966 h 1383677"/>
              <a:gd name="connsiteX480" fmla="*/ 198880 w 1436930"/>
              <a:gd name="connsiteY480" fmla="*/ 1155808 h 1383677"/>
              <a:gd name="connsiteX481" fmla="*/ 177286 w 1436930"/>
              <a:gd name="connsiteY481" fmla="*/ 1124551 h 1383677"/>
              <a:gd name="connsiteX482" fmla="*/ 155692 w 1436930"/>
              <a:gd name="connsiteY482" fmla="*/ 1088561 h 1383677"/>
              <a:gd name="connsiteX483" fmla="*/ 138930 w 1436930"/>
              <a:gd name="connsiteY483" fmla="*/ 1055036 h 1383677"/>
              <a:gd name="connsiteX484" fmla="*/ 122167 w 1436930"/>
              <a:gd name="connsiteY484" fmla="*/ 1019047 h 1383677"/>
              <a:gd name="connsiteX485" fmla="*/ 107772 w 1436930"/>
              <a:gd name="connsiteY485" fmla="*/ 980592 h 1383677"/>
              <a:gd name="connsiteX486" fmla="*/ 95742 w 1436930"/>
              <a:gd name="connsiteY486" fmla="*/ 942236 h 1383677"/>
              <a:gd name="connsiteX487" fmla="*/ 86178 w 1436930"/>
              <a:gd name="connsiteY487" fmla="*/ 903880 h 1383677"/>
              <a:gd name="connsiteX488" fmla="*/ 78980 w 1436930"/>
              <a:gd name="connsiteY488" fmla="*/ 865425 h 1383677"/>
              <a:gd name="connsiteX489" fmla="*/ 74148 w 1436930"/>
              <a:gd name="connsiteY489" fmla="*/ 827069 h 1383677"/>
              <a:gd name="connsiteX490" fmla="*/ 71782 w 1436930"/>
              <a:gd name="connsiteY490" fmla="*/ 786247 h 1383677"/>
              <a:gd name="connsiteX491" fmla="*/ 71782 w 1436930"/>
              <a:gd name="connsiteY491" fmla="*/ 745525 h 1383677"/>
              <a:gd name="connsiteX492" fmla="*/ 71782 w 1436930"/>
              <a:gd name="connsiteY492" fmla="*/ 704703 h 1383677"/>
              <a:gd name="connsiteX493" fmla="*/ 76515 w 1436930"/>
              <a:gd name="connsiteY493" fmla="*/ 663882 h 1383677"/>
              <a:gd name="connsiteX494" fmla="*/ 81346 w 1436930"/>
              <a:gd name="connsiteY494" fmla="*/ 623159 h 1383677"/>
              <a:gd name="connsiteX495" fmla="*/ 88544 w 1436930"/>
              <a:gd name="connsiteY495" fmla="*/ 582338 h 1383677"/>
              <a:gd name="connsiteX496" fmla="*/ 100574 w 1436930"/>
              <a:gd name="connsiteY496" fmla="*/ 541616 h 1383677"/>
              <a:gd name="connsiteX497" fmla="*/ 112504 w 1436930"/>
              <a:gd name="connsiteY497" fmla="*/ 500794 h 1383677"/>
              <a:gd name="connsiteX498" fmla="*/ 126900 w 1436930"/>
              <a:gd name="connsiteY498" fmla="*/ 459973 h 1383677"/>
              <a:gd name="connsiteX499" fmla="*/ 143761 w 1436930"/>
              <a:gd name="connsiteY499" fmla="*/ 421617 h 1383677"/>
              <a:gd name="connsiteX500" fmla="*/ 160524 w 1436930"/>
              <a:gd name="connsiteY500" fmla="*/ 385627 h 1383677"/>
              <a:gd name="connsiteX501" fmla="*/ 182118 w 1436930"/>
              <a:gd name="connsiteY501" fmla="*/ 349637 h 1383677"/>
              <a:gd name="connsiteX502" fmla="*/ 206078 w 1436930"/>
              <a:gd name="connsiteY502" fmla="*/ 313648 h 1383677"/>
              <a:gd name="connsiteX503" fmla="*/ 230137 w 1436930"/>
              <a:gd name="connsiteY503" fmla="*/ 280024 h 1383677"/>
              <a:gd name="connsiteX504" fmla="*/ 256464 w 1436930"/>
              <a:gd name="connsiteY504" fmla="*/ 248866 h 1383677"/>
              <a:gd name="connsiteX505" fmla="*/ 285256 w 1436930"/>
              <a:gd name="connsiteY505" fmla="*/ 220074 h 1383677"/>
              <a:gd name="connsiteX506" fmla="*/ 316512 w 1436930"/>
              <a:gd name="connsiteY506" fmla="*/ 191282 h 1383677"/>
              <a:gd name="connsiteX507" fmla="*/ 345304 w 1436930"/>
              <a:gd name="connsiteY507" fmla="*/ 169689 h 1383677"/>
              <a:gd name="connsiteX508" fmla="*/ 374096 w 1436930"/>
              <a:gd name="connsiteY508" fmla="*/ 150461 h 1383677"/>
              <a:gd name="connsiteX509" fmla="*/ 405254 w 1436930"/>
              <a:gd name="connsiteY509" fmla="*/ 133699 h 1383677"/>
              <a:gd name="connsiteX510" fmla="*/ 436413 w 1436930"/>
              <a:gd name="connsiteY510" fmla="*/ 116936 h 1383677"/>
              <a:gd name="connsiteX511" fmla="*/ 498828 w 1436930"/>
              <a:gd name="connsiteY511" fmla="*/ 88145 h 1383677"/>
              <a:gd name="connsiteX512" fmla="*/ 565976 w 1436930"/>
              <a:gd name="connsiteY512" fmla="*/ 64086 h 1383677"/>
              <a:gd name="connsiteX513" fmla="*/ 604431 w 1436930"/>
              <a:gd name="connsiteY513" fmla="*/ 49690 h 1383677"/>
              <a:gd name="connsiteX514" fmla="*/ 649985 w 1436930"/>
              <a:gd name="connsiteY514" fmla="*/ 37759 h 1383677"/>
              <a:gd name="connsiteX515" fmla="*/ 673946 w 1436930"/>
              <a:gd name="connsiteY515" fmla="*/ 32927 h 1383677"/>
              <a:gd name="connsiteX516" fmla="*/ 698005 w 1436930"/>
              <a:gd name="connsiteY516" fmla="*/ 30561 h 1383677"/>
              <a:gd name="connsiteX517" fmla="*/ 570220 w 1436930"/>
              <a:gd name="connsiteY517" fmla="*/ 0 h 1383677"/>
              <a:gd name="connsiteX518" fmla="*/ 586862 w 1436930"/>
              <a:gd name="connsiteY518" fmla="*/ 12 h 1383677"/>
              <a:gd name="connsiteX519" fmla="*/ 580372 w 1436930"/>
              <a:gd name="connsiteY519" fmla="*/ 6502 h 1383677"/>
              <a:gd name="connsiteX520" fmla="*/ 573174 w 1436930"/>
              <a:gd name="connsiteY520" fmla="*/ 11334 h 1383677"/>
              <a:gd name="connsiteX521" fmla="*/ 563610 w 1436930"/>
              <a:gd name="connsiteY521" fmla="*/ 11334 h 1383677"/>
              <a:gd name="connsiteX522" fmla="*/ 556412 w 1436930"/>
              <a:gd name="connsiteY522" fmla="*/ 6502 h 1383677"/>
              <a:gd name="connsiteX523" fmla="*/ 549214 w 1436930"/>
              <a:gd name="connsiteY523" fmla="*/ 4136 h 1383677"/>
              <a:gd name="connsiteX524" fmla="*/ 548067 w 1436930"/>
              <a:gd name="connsiteY524" fmla="*/ 2410 h 1383677"/>
              <a:gd name="connsiteX525" fmla="*/ 570220 w 1436930"/>
              <a:gd name="connsiteY525" fmla="*/ 0 h 1383677"/>
              <a:gd name="connsiteX0" fmla="*/ 0 w 1436930"/>
              <a:gd name="connsiteY0" fmla="*/ 741849 h 1383677"/>
              <a:gd name="connsiteX1" fmla="*/ 4634 w 1436930"/>
              <a:gd name="connsiteY1" fmla="*/ 716733 h 1383677"/>
              <a:gd name="connsiteX2" fmla="*/ 11832 w 1436930"/>
              <a:gd name="connsiteY2" fmla="*/ 721466 h 1383677"/>
              <a:gd name="connsiteX3" fmla="*/ 16564 w 1436930"/>
              <a:gd name="connsiteY3" fmla="*/ 728664 h 1383677"/>
              <a:gd name="connsiteX4" fmla="*/ 16564 w 1436930"/>
              <a:gd name="connsiteY4" fmla="*/ 735862 h 1383677"/>
              <a:gd name="connsiteX5" fmla="*/ 16564 w 1436930"/>
              <a:gd name="connsiteY5" fmla="*/ 745525 h 1383677"/>
              <a:gd name="connsiteX6" fmla="*/ 11832 w 1436930"/>
              <a:gd name="connsiteY6" fmla="*/ 752723 h 1383677"/>
              <a:gd name="connsiteX7" fmla="*/ 4634 w 1436930"/>
              <a:gd name="connsiteY7" fmla="*/ 757455 h 1383677"/>
              <a:gd name="connsiteX8" fmla="*/ 1529 w 1436930"/>
              <a:gd name="connsiteY8" fmla="*/ 758247 h 1383677"/>
              <a:gd name="connsiteX9" fmla="*/ 0 w 1436930"/>
              <a:gd name="connsiteY9" fmla="*/ 741849 h 1383677"/>
              <a:gd name="connsiteX10" fmla="*/ 278058 w 1436930"/>
              <a:gd name="connsiteY10" fmla="*/ 146379 h 1383677"/>
              <a:gd name="connsiteX11" fmla="*/ 278058 w 1436930"/>
              <a:gd name="connsiteY11" fmla="*/ 150461 h 1383677"/>
              <a:gd name="connsiteX12" fmla="*/ 275691 w 1436930"/>
              <a:gd name="connsiteY12" fmla="*/ 157659 h 1383677"/>
              <a:gd name="connsiteX13" fmla="*/ 270860 w 1436930"/>
              <a:gd name="connsiteY13" fmla="*/ 164857 h 1383677"/>
              <a:gd name="connsiteX14" fmla="*/ 263662 w 1436930"/>
              <a:gd name="connsiteY14" fmla="*/ 169689 h 1383677"/>
              <a:gd name="connsiteX15" fmla="*/ 258183 w 1436930"/>
              <a:gd name="connsiteY15" fmla="*/ 169689 h 1383677"/>
              <a:gd name="connsiteX16" fmla="*/ 278058 w 1436930"/>
              <a:gd name="connsiteY16" fmla="*/ 146379 h 1383677"/>
              <a:gd name="connsiteX17" fmla="*/ 1212715 w 1436930"/>
              <a:gd name="connsiteY17" fmla="*/ 140034 h 1383677"/>
              <a:gd name="connsiteX18" fmla="*/ 1242060 w 1436930"/>
              <a:gd name="connsiteY18" fmla="*/ 162729 h 1383677"/>
              <a:gd name="connsiteX19" fmla="*/ 1243380 w 1436930"/>
              <a:gd name="connsiteY19" fmla="*/ 164112 h 1383677"/>
              <a:gd name="connsiteX20" fmla="*/ 1235387 w 1436930"/>
              <a:gd name="connsiteY20" fmla="*/ 167322 h 1383677"/>
              <a:gd name="connsiteX21" fmla="*/ 1225822 w 1436930"/>
              <a:gd name="connsiteY21" fmla="*/ 167322 h 1383677"/>
              <a:gd name="connsiteX22" fmla="*/ 1216159 w 1436930"/>
              <a:gd name="connsiteY22" fmla="*/ 162491 h 1383677"/>
              <a:gd name="connsiteX23" fmla="*/ 1211426 w 1436930"/>
              <a:gd name="connsiteY23" fmla="*/ 155293 h 1383677"/>
              <a:gd name="connsiteX24" fmla="*/ 1208961 w 1436930"/>
              <a:gd name="connsiteY24" fmla="*/ 150461 h 1383677"/>
              <a:gd name="connsiteX25" fmla="*/ 1211426 w 1436930"/>
              <a:gd name="connsiteY25" fmla="*/ 143263 h 1383677"/>
              <a:gd name="connsiteX26" fmla="*/ 1212715 w 1436930"/>
              <a:gd name="connsiteY26" fmla="*/ 140034 h 1383677"/>
              <a:gd name="connsiteX27" fmla="*/ 753123 w 1436930"/>
              <a:gd name="connsiteY27" fmla="*/ 64086 h 1383677"/>
              <a:gd name="connsiteX28" fmla="*/ 717133 w 1436930"/>
              <a:gd name="connsiteY28" fmla="*/ 68917 h 1383677"/>
              <a:gd name="connsiteX29" fmla="*/ 681144 w 1436930"/>
              <a:gd name="connsiteY29" fmla="*/ 78482 h 1383677"/>
              <a:gd name="connsiteX30" fmla="*/ 673946 w 1436930"/>
              <a:gd name="connsiteY30" fmla="*/ 78482 h 1383677"/>
              <a:gd name="connsiteX31" fmla="*/ 669213 w 1436930"/>
              <a:gd name="connsiteY31" fmla="*/ 76115 h 1383677"/>
              <a:gd name="connsiteX32" fmla="*/ 666748 w 1436930"/>
              <a:gd name="connsiteY32" fmla="*/ 71284 h 1383677"/>
              <a:gd name="connsiteX33" fmla="*/ 664381 w 1436930"/>
              <a:gd name="connsiteY33" fmla="*/ 66551 h 1383677"/>
              <a:gd name="connsiteX34" fmla="*/ 637956 w 1436930"/>
              <a:gd name="connsiteY34" fmla="*/ 73749 h 1383677"/>
              <a:gd name="connsiteX35" fmla="*/ 580372 w 1436930"/>
              <a:gd name="connsiteY35" fmla="*/ 90511 h 1383677"/>
              <a:gd name="connsiteX36" fmla="*/ 525253 w 1436930"/>
              <a:gd name="connsiteY36" fmla="*/ 114471 h 1383677"/>
              <a:gd name="connsiteX37" fmla="*/ 458007 w 1436930"/>
              <a:gd name="connsiteY37" fmla="*/ 143263 h 1383677"/>
              <a:gd name="connsiteX38" fmla="*/ 426848 w 1436930"/>
              <a:gd name="connsiteY38" fmla="*/ 157659 h 1383677"/>
              <a:gd name="connsiteX39" fmla="*/ 398057 w 1436930"/>
              <a:gd name="connsiteY39" fmla="*/ 176886 h 1383677"/>
              <a:gd name="connsiteX40" fmla="*/ 369265 w 1436930"/>
              <a:gd name="connsiteY40" fmla="*/ 193649 h 1383677"/>
              <a:gd name="connsiteX41" fmla="*/ 340473 w 1436930"/>
              <a:gd name="connsiteY41" fmla="*/ 215243 h 1383677"/>
              <a:gd name="connsiteX42" fmla="*/ 314047 w 1436930"/>
              <a:gd name="connsiteY42" fmla="*/ 239302 h 1383677"/>
              <a:gd name="connsiteX43" fmla="*/ 290087 w 1436930"/>
              <a:gd name="connsiteY43" fmla="*/ 265628 h 1383677"/>
              <a:gd name="connsiteX44" fmla="*/ 266127 w 1436930"/>
              <a:gd name="connsiteY44" fmla="*/ 294420 h 1383677"/>
              <a:gd name="connsiteX45" fmla="*/ 242068 w 1436930"/>
              <a:gd name="connsiteY45" fmla="*/ 325677 h 1383677"/>
              <a:gd name="connsiteX46" fmla="*/ 220474 w 1436930"/>
              <a:gd name="connsiteY46" fmla="*/ 356835 h 1383677"/>
              <a:gd name="connsiteX47" fmla="*/ 201345 w 1436930"/>
              <a:gd name="connsiteY47" fmla="*/ 390459 h 1383677"/>
              <a:gd name="connsiteX48" fmla="*/ 184484 w 1436930"/>
              <a:gd name="connsiteY48" fmla="*/ 423983 h 1383677"/>
              <a:gd name="connsiteX49" fmla="*/ 167722 w 1436930"/>
              <a:gd name="connsiteY49" fmla="*/ 457607 h 1383677"/>
              <a:gd name="connsiteX50" fmla="*/ 153326 w 1436930"/>
              <a:gd name="connsiteY50" fmla="*/ 491230 h 1383677"/>
              <a:gd name="connsiteX51" fmla="*/ 141296 w 1436930"/>
              <a:gd name="connsiteY51" fmla="*/ 527220 h 1383677"/>
              <a:gd name="connsiteX52" fmla="*/ 131732 w 1436930"/>
              <a:gd name="connsiteY52" fmla="*/ 565576 h 1383677"/>
              <a:gd name="connsiteX53" fmla="*/ 122167 w 1436930"/>
              <a:gd name="connsiteY53" fmla="*/ 601566 h 1383677"/>
              <a:gd name="connsiteX54" fmla="*/ 117336 w 1436930"/>
              <a:gd name="connsiteY54" fmla="*/ 637555 h 1383677"/>
              <a:gd name="connsiteX55" fmla="*/ 112504 w 1436930"/>
              <a:gd name="connsiteY55" fmla="*/ 675912 h 1383677"/>
              <a:gd name="connsiteX56" fmla="*/ 110138 w 1436930"/>
              <a:gd name="connsiteY56" fmla="*/ 714268 h 1383677"/>
              <a:gd name="connsiteX57" fmla="*/ 107772 w 1436930"/>
              <a:gd name="connsiteY57" fmla="*/ 752723 h 1383677"/>
              <a:gd name="connsiteX58" fmla="*/ 110138 w 1436930"/>
              <a:gd name="connsiteY58" fmla="*/ 788712 h 1383677"/>
              <a:gd name="connsiteX59" fmla="*/ 114970 w 1436930"/>
              <a:gd name="connsiteY59" fmla="*/ 827069 h 1383677"/>
              <a:gd name="connsiteX60" fmla="*/ 119702 w 1436930"/>
              <a:gd name="connsiteY60" fmla="*/ 872623 h 1383677"/>
              <a:gd name="connsiteX61" fmla="*/ 131732 w 1436930"/>
              <a:gd name="connsiteY61" fmla="*/ 915810 h 1383677"/>
              <a:gd name="connsiteX62" fmla="*/ 143761 w 1436930"/>
              <a:gd name="connsiteY62" fmla="*/ 958998 h 1383677"/>
              <a:gd name="connsiteX63" fmla="*/ 158157 w 1436930"/>
              <a:gd name="connsiteY63" fmla="*/ 1002186 h 1383677"/>
              <a:gd name="connsiteX64" fmla="*/ 177286 w 1436930"/>
              <a:gd name="connsiteY64" fmla="*/ 1043007 h 1383677"/>
              <a:gd name="connsiteX65" fmla="*/ 198880 w 1436930"/>
              <a:gd name="connsiteY65" fmla="*/ 1081363 h 1383677"/>
              <a:gd name="connsiteX66" fmla="*/ 222939 w 1436930"/>
              <a:gd name="connsiteY66" fmla="*/ 1119818 h 1383677"/>
              <a:gd name="connsiteX67" fmla="*/ 251731 w 1436930"/>
              <a:gd name="connsiteY67" fmla="*/ 1155808 h 1383677"/>
              <a:gd name="connsiteX68" fmla="*/ 278058 w 1436930"/>
              <a:gd name="connsiteY68" fmla="*/ 1186966 h 1383677"/>
              <a:gd name="connsiteX69" fmla="*/ 309314 w 1436930"/>
              <a:gd name="connsiteY69" fmla="*/ 1213391 h 1383677"/>
              <a:gd name="connsiteX70" fmla="*/ 342839 w 1436930"/>
              <a:gd name="connsiteY70" fmla="*/ 1237352 h 1383677"/>
              <a:gd name="connsiteX71" fmla="*/ 376463 w 1436930"/>
              <a:gd name="connsiteY71" fmla="*/ 1258946 h 1383677"/>
              <a:gd name="connsiteX72" fmla="*/ 378829 w 1436930"/>
              <a:gd name="connsiteY72" fmla="*/ 1251748 h 1383677"/>
              <a:gd name="connsiteX73" fmla="*/ 383661 w 1436930"/>
              <a:gd name="connsiteY73" fmla="*/ 1244550 h 1383677"/>
              <a:gd name="connsiteX74" fmla="*/ 386027 w 1436930"/>
              <a:gd name="connsiteY74" fmla="*/ 1244550 h 1383677"/>
              <a:gd name="connsiteX75" fmla="*/ 395690 w 1436930"/>
              <a:gd name="connsiteY75" fmla="*/ 1254114 h 1383677"/>
              <a:gd name="connsiteX76" fmla="*/ 402888 w 1436930"/>
              <a:gd name="connsiteY76" fmla="*/ 1268510 h 1383677"/>
              <a:gd name="connsiteX77" fmla="*/ 402888 w 1436930"/>
              <a:gd name="connsiteY77" fmla="*/ 1273341 h 1383677"/>
              <a:gd name="connsiteX78" fmla="*/ 450809 w 1436930"/>
              <a:gd name="connsiteY78" fmla="*/ 1294935 h 1383677"/>
              <a:gd name="connsiteX79" fmla="*/ 448442 w 1436930"/>
              <a:gd name="connsiteY79" fmla="*/ 1282906 h 1383677"/>
              <a:gd name="connsiteX80" fmla="*/ 448442 w 1436930"/>
              <a:gd name="connsiteY80" fmla="*/ 1268510 h 1383677"/>
              <a:gd name="connsiteX81" fmla="*/ 450809 w 1436930"/>
              <a:gd name="connsiteY81" fmla="*/ 1256579 h 1383677"/>
              <a:gd name="connsiteX82" fmla="*/ 453274 w 1436930"/>
              <a:gd name="connsiteY82" fmla="*/ 1244550 h 1383677"/>
              <a:gd name="connsiteX83" fmla="*/ 455640 w 1436930"/>
              <a:gd name="connsiteY83" fmla="*/ 1244550 h 1383677"/>
              <a:gd name="connsiteX84" fmla="*/ 458007 w 1436930"/>
              <a:gd name="connsiteY84" fmla="*/ 1258946 h 1383677"/>
              <a:gd name="connsiteX85" fmla="*/ 462838 w 1436930"/>
              <a:gd name="connsiteY85" fmla="*/ 1270975 h 1383677"/>
              <a:gd name="connsiteX86" fmla="*/ 470036 w 1436930"/>
              <a:gd name="connsiteY86" fmla="*/ 1285371 h 1383677"/>
              <a:gd name="connsiteX87" fmla="*/ 474868 w 1436930"/>
              <a:gd name="connsiteY87" fmla="*/ 1297302 h 1383677"/>
              <a:gd name="connsiteX88" fmla="*/ 479601 w 1436930"/>
              <a:gd name="connsiteY88" fmla="*/ 1304500 h 1383677"/>
              <a:gd name="connsiteX89" fmla="*/ 520422 w 1436930"/>
              <a:gd name="connsiteY89" fmla="*/ 1316529 h 1383677"/>
              <a:gd name="connsiteX90" fmla="*/ 513224 w 1436930"/>
              <a:gd name="connsiteY90" fmla="*/ 1294935 h 1383677"/>
              <a:gd name="connsiteX91" fmla="*/ 510858 w 1436930"/>
              <a:gd name="connsiteY91" fmla="*/ 1282906 h 1383677"/>
              <a:gd name="connsiteX92" fmla="*/ 508392 w 1436930"/>
              <a:gd name="connsiteY92" fmla="*/ 1268510 h 1383677"/>
              <a:gd name="connsiteX93" fmla="*/ 508392 w 1436930"/>
              <a:gd name="connsiteY93" fmla="*/ 1254114 h 1383677"/>
              <a:gd name="connsiteX94" fmla="*/ 510858 w 1436930"/>
              <a:gd name="connsiteY94" fmla="*/ 1249381 h 1383677"/>
              <a:gd name="connsiteX95" fmla="*/ 513224 w 1436930"/>
              <a:gd name="connsiteY95" fmla="*/ 1244550 h 1383677"/>
              <a:gd name="connsiteX96" fmla="*/ 518055 w 1436930"/>
              <a:gd name="connsiteY96" fmla="*/ 1244550 h 1383677"/>
              <a:gd name="connsiteX97" fmla="*/ 522788 w 1436930"/>
              <a:gd name="connsiteY97" fmla="*/ 1246916 h 1383677"/>
              <a:gd name="connsiteX98" fmla="*/ 529986 w 1436930"/>
              <a:gd name="connsiteY98" fmla="*/ 1254114 h 1383677"/>
              <a:gd name="connsiteX99" fmla="*/ 537184 w 1436930"/>
              <a:gd name="connsiteY99" fmla="*/ 1273341 h 1383677"/>
              <a:gd name="connsiteX100" fmla="*/ 544382 w 1436930"/>
              <a:gd name="connsiteY100" fmla="*/ 1299767 h 1383677"/>
              <a:gd name="connsiteX101" fmla="*/ 551580 w 1436930"/>
              <a:gd name="connsiteY101" fmla="*/ 1311698 h 1383677"/>
              <a:gd name="connsiteX102" fmla="*/ 561243 w 1436930"/>
              <a:gd name="connsiteY102" fmla="*/ 1321361 h 1383677"/>
              <a:gd name="connsiteX103" fmla="*/ 563610 w 1436930"/>
              <a:gd name="connsiteY103" fmla="*/ 1326094 h 1383677"/>
              <a:gd name="connsiteX104" fmla="*/ 570808 w 1436930"/>
              <a:gd name="connsiteY104" fmla="*/ 1326094 h 1383677"/>
              <a:gd name="connsiteX105" fmla="*/ 626025 w 1436930"/>
              <a:gd name="connsiteY105" fmla="*/ 1333292 h 1383677"/>
              <a:gd name="connsiteX106" fmla="*/ 606798 w 1436930"/>
              <a:gd name="connsiteY106" fmla="*/ 1299767 h 1383677"/>
              <a:gd name="connsiteX107" fmla="*/ 601966 w 1436930"/>
              <a:gd name="connsiteY107" fmla="*/ 1287737 h 1383677"/>
              <a:gd name="connsiteX108" fmla="*/ 599600 w 1436930"/>
              <a:gd name="connsiteY108" fmla="*/ 1275708 h 1383677"/>
              <a:gd name="connsiteX109" fmla="*/ 597233 w 1436930"/>
              <a:gd name="connsiteY109" fmla="*/ 1263777 h 1383677"/>
              <a:gd name="connsiteX110" fmla="*/ 597233 w 1436930"/>
              <a:gd name="connsiteY110" fmla="*/ 1251748 h 1383677"/>
              <a:gd name="connsiteX111" fmla="*/ 599600 w 1436930"/>
              <a:gd name="connsiteY111" fmla="*/ 1249381 h 1383677"/>
              <a:gd name="connsiteX112" fmla="*/ 604431 w 1436930"/>
              <a:gd name="connsiteY112" fmla="*/ 1249381 h 1383677"/>
              <a:gd name="connsiteX113" fmla="*/ 613995 w 1436930"/>
              <a:gd name="connsiteY113" fmla="*/ 1258946 h 1383677"/>
              <a:gd name="connsiteX114" fmla="*/ 623560 w 1436930"/>
              <a:gd name="connsiteY114" fmla="*/ 1270975 h 1383677"/>
              <a:gd name="connsiteX115" fmla="*/ 640421 w 1436930"/>
              <a:gd name="connsiteY115" fmla="*/ 1294935 h 1383677"/>
              <a:gd name="connsiteX116" fmla="*/ 657183 w 1436930"/>
              <a:gd name="connsiteY116" fmla="*/ 1314163 h 1383677"/>
              <a:gd name="connsiteX117" fmla="*/ 662015 w 1436930"/>
              <a:gd name="connsiteY117" fmla="*/ 1323727 h 1383677"/>
              <a:gd name="connsiteX118" fmla="*/ 669213 w 1436930"/>
              <a:gd name="connsiteY118" fmla="*/ 1335757 h 1383677"/>
              <a:gd name="connsiteX119" fmla="*/ 731529 w 1436930"/>
              <a:gd name="connsiteY119" fmla="*/ 1335757 h 1383677"/>
              <a:gd name="connsiteX120" fmla="*/ 712400 w 1436930"/>
              <a:gd name="connsiteY120" fmla="*/ 1318896 h 1383677"/>
              <a:gd name="connsiteX121" fmla="*/ 698005 w 1436930"/>
              <a:gd name="connsiteY121" fmla="*/ 1297302 h 1383677"/>
              <a:gd name="connsiteX122" fmla="*/ 690807 w 1436930"/>
              <a:gd name="connsiteY122" fmla="*/ 1287737 h 1383677"/>
              <a:gd name="connsiteX123" fmla="*/ 685975 w 1436930"/>
              <a:gd name="connsiteY123" fmla="*/ 1275708 h 1383677"/>
              <a:gd name="connsiteX124" fmla="*/ 681144 w 1436930"/>
              <a:gd name="connsiteY124" fmla="*/ 1263777 h 1383677"/>
              <a:gd name="connsiteX125" fmla="*/ 678777 w 1436930"/>
              <a:gd name="connsiteY125" fmla="*/ 1251748 h 1383677"/>
              <a:gd name="connsiteX126" fmla="*/ 681144 w 1436930"/>
              <a:gd name="connsiteY126" fmla="*/ 1249381 h 1383677"/>
              <a:gd name="connsiteX127" fmla="*/ 683609 w 1436930"/>
              <a:gd name="connsiteY127" fmla="*/ 1249381 h 1383677"/>
              <a:gd name="connsiteX128" fmla="*/ 705202 w 1436930"/>
              <a:gd name="connsiteY128" fmla="*/ 1266144 h 1383677"/>
              <a:gd name="connsiteX129" fmla="*/ 726796 w 1436930"/>
              <a:gd name="connsiteY129" fmla="*/ 1282906 h 1383677"/>
              <a:gd name="connsiteX130" fmla="*/ 745925 w 1436930"/>
              <a:gd name="connsiteY130" fmla="*/ 1302133 h 1383677"/>
              <a:gd name="connsiteX131" fmla="*/ 762786 w 1436930"/>
              <a:gd name="connsiteY131" fmla="*/ 1321361 h 1383677"/>
              <a:gd name="connsiteX132" fmla="*/ 767519 w 1436930"/>
              <a:gd name="connsiteY132" fmla="*/ 1328559 h 1383677"/>
              <a:gd name="connsiteX133" fmla="*/ 767519 w 1436930"/>
              <a:gd name="connsiteY133" fmla="*/ 1335757 h 1383677"/>
              <a:gd name="connsiteX134" fmla="*/ 805974 w 1436930"/>
              <a:gd name="connsiteY134" fmla="*/ 1330925 h 1383677"/>
              <a:gd name="connsiteX135" fmla="*/ 841964 w 1436930"/>
              <a:gd name="connsiteY135" fmla="*/ 1326094 h 1383677"/>
              <a:gd name="connsiteX136" fmla="*/ 805974 w 1436930"/>
              <a:gd name="connsiteY136" fmla="*/ 1287737 h 1383677"/>
              <a:gd name="connsiteX137" fmla="*/ 784380 w 1436930"/>
              <a:gd name="connsiteY137" fmla="*/ 1266144 h 1383677"/>
              <a:gd name="connsiteX138" fmla="*/ 777182 w 1436930"/>
              <a:gd name="connsiteY138" fmla="*/ 1254114 h 1383677"/>
              <a:gd name="connsiteX139" fmla="*/ 772351 w 1436930"/>
              <a:gd name="connsiteY139" fmla="*/ 1239718 h 1383677"/>
              <a:gd name="connsiteX140" fmla="*/ 772351 w 1436930"/>
              <a:gd name="connsiteY140" fmla="*/ 1237352 h 1383677"/>
              <a:gd name="connsiteX141" fmla="*/ 781915 w 1436930"/>
              <a:gd name="connsiteY141" fmla="*/ 1237352 h 1383677"/>
              <a:gd name="connsiteX142" fmla="*/ 789113 w 1436930"/>
              <a:gd name="connsiteY142" fmla="*/ 1239718 h 1383677"/>
              <a:gd name="connsiteX143" fmla="*/ 803509 w 1436930"/>
              <a:gd name="connsiteY143" fmla="*/ 1246916 h 1383677"/>
              <a:gd name="connsiteX144" fmla="*/ 815538 w 1436930"/>
              <a:gd name="connsiteY144" fmla="*/ 1256579 h 1383677"/>
              <a:gd name="connsiteX145" fmla="*/ 827568 w 1436930"/>
              <a:gd name="connsiteY145" fmla="*/ 1266144 h 1383677"/>
              <a:gd name="connsiteX146" fmla="*/ 853895 w 1436930"/>
              <a:gd name="connsiteY146" fmla="*/ 1292569 h 1383677"/>
              <a:gd name="connsiteX147" fmla="*/ 877855 w 1436930"/>
              <a:gd name="connsiteY147" fmla="*/ 1318896 h 1383677"/>
              <a:gd name="connsiteX148" fmla="*/ 880320 w 1436930"/>
              <a:gd name="connsiteY148" fmla="*/ 1318896 h 1383677"/>
              <a:gd name="connsiteX149" fmla="*/ 928241 w 1436930"/>
              <a:gd name="connsiteY149" fmla="*/ 1309331 h 1383677"/>
              <a:gd name="connsiteX150" fmla="*/ 906647 w 1436930"/>
              <a:gd name="connsiteY150" fmla="*/ 1292569 h 1383677"/>
              <a:gd name="connsiteX151" fmla="*/ 887518 w 1436930"/>
              <a:gd name="connsiteY151" fmla="*/ 1273341 h 1383677"/>
              <a:gd name="connsiteX152" fmla="*/ 877855 w 1436930"/>
              <a:gd name="connsiteY152" fmla="*/ 1261312 h 1383677"/>
              <a:gd name="connsiteX153" fmla="*/ 868291 w 1436930"/>
              <a:gd name="connsiteY153" fmla="*/ 1246916 h 1383677"/>
              <a:gd name="connsiteX154" fmla="*/ 861093 w 1436930"/>
              <a:gd name="connsiteY154" fmla="*/ 1232520 h 1383677"/>
              <a:gd name="connsiteX155" fmla="*/ 858726 w 1436930"/>
              <a:gd name="connsiteY155" fmla="*/ 1225322 h 1383677"/>
              <a:gd name="connsiteX156" fmla="*/ 858726 w 1436930"/>
              <a:gd name="connsiteY156" fmla="*/ 1218124 h 1383677"/>
              <a:gd name="connsiteX157" fmla="*/ 861093 w 1436930"/>
              <a:gd name="connsiteY157" fmla="*/ 1215758 h 1383677"/>
              <a:gd name="connsiteX158" fmla="*/ 863459 w 1436930"/>
              <a:gd name="connsiteY158" fmla="*/ 1215758 h 1383677"/>
              <a:gd name="connsiteX159" fmla="*/ 880320 w 1436930"/>
              <a:gd name="connsiteY159" fmla="*/ 1225322 h 1383677"/>
              <a:gd name="connsiteX160" fmla="*/ 894716 w 1436930"/>
              <a:gd name="connsiteY160" fmla="*/ 1237352 h 1383677"/>
              <a:gd name="connsiteX161" fmla="*/ 921043 w 1436930"/>
              <a:gd name="connsiteY161" fmla="*/ 1261312 h 1383677"/>
              <a:gd name="connsiteX162" fmla="*/ 966696 w 1436930"/>
              <a:gd name="connsiteY162" fmla="*/ 1297302 h 1383677"/>
              <a:gd name="connsiteX163" fmla="*/ 1026646 w 1436930"/>
              <a:gd name="connsiteY163" fmla="*/ 1275708 h 1383677"/>
              <a:gd name="connsiteX164" fmla="*/ 1002686 w 1436930"/>
              <a:gd name="connsiteY164" fmla="*/ 1258946 h 1383677"/>
              <a:gd name="connsiteX165" fmla="*/ 985824 w 1436930"/>
              <a:gd name="connsiteY165" fmla="*/ 1242183 h 1383677"/>
              <a:gd name="connsiteX166" fmla="*/ 969062 w 1436930"/>
              <a:gd name="connsiteY166" fmla="*/ 1222956 h 1383677"/>
              <a:gd name="connsiteX167" fmla="*/ 954666 w 1436930"/>
              <a:gd name="connsiteY167" fmla="*/ 1203728 h 1383677"/>
              <a:gd name="connsiteX168" fmla="*/ 945102 w 1436930"/>
              <a:gd name="connsiteY168" fmla="*/ 1182135 h 1383677"/>
              <a:gd name="connsiteX169" fmla="*/ 947468 w 1436930"/>
              <a:gd name="connsiteY169" fmla="*/ 1177402 h 1383677"/>
              <a:gd name="connsiteX170" fmla="*/ 952300 w 1436930"/>
              <a:gd name="connsiteY170" fmla="*/ 1174937 h 1383677"/>
              <a:gd name="connsiteX171" fmla="*/ 969062 w 1436930"/>
              <a:gd name="connsiteY171" fmla="*/ 1184600 h 1383677"/>
              <a:gd name="connsiteX172" fmla="*/ 983458 w 1436930"/>
              <a:gd name="connsiteY172" fmla="*/ 1196530 h 1383677"/>
              <a:gd name="connsiteX173" fmla="*/ 1012250 w 1436930"/>
              <a:gd name="connsiteY173" fmla="*/ 1220589 h 1383677"/>
              <a:gd name="connsiteX174" fmla="*/ 1031477 w 1436930"/>
              <a:gd name="connsiteY174" fmla="*/ 1237352 h 1383677"/>
              <a:gd name="connsiteX175" fmla="*/ 1041042 w 1436930"/>
              <a:gd name="connsiteY175" fmla="*/ 1244550 h 1383677"/>
              <a:gd name="connsiteX176" fmla="*/ 1050606 w 1436930"/>
              <a:gd name="connsiteY176" fmla="*/ 1249381 h 1383677"/>
              <a:gd name="connsiteX177" fmla="*/ 1069834 w 1436930"/>
              <a:gd name="connsiteY177" fmla="*/ 1256579 h 1383677"/>
              <a:gd name="connsiteX178" fmla="*/ 1105823 w 1436930"/>
              <a:gd name="connsiteY178" fmla="*/ 1237352 h 1383677"/>
              <a:gd name="connsiteX179" fmla="*/ 1093794 w 1436930"/>
              <a:gd name="connsiteY179" fmla="*/ 1230154 h 1383677"/>
              <a:gd name="connsiteX180" fmla="*/ 1084230 w 1436930"/>
              <a:gd name="connsiteY180" fmla="*/ 1220589 h 1383677"/>
              <a:gd name="connsiteX181" fmla="*/ 1055438 w 1436930"/>
              <a:gd name="connsiteY181" fmla="*/ 1191798 h 1383677"/>
              <a:gd name="connsiteX182" fmla="*/ 1041042 w 1436930"/>
              <a:gd name="connsiteY182" fmla="*/ 1177402 h 1383677"/>
              <a:gd name="connsiteX183" fmla="*/ 1031477 w 1436930"/>
              <a:gd name="connsiteY183" fmla="*/ 1160541 h 1383677"/>
              <a:gd name="connsiteX184" fmla="*/ 1031477 w 1436930"/>
              <a:gd name="connsiteY184" fmla="*/ 1155808 h 1383677"/>
              <a:gd name="connsiteX185" fmla="*/ 1033844 w 1436930"/>
              <a:gd name="connsiteY185" fmla="*/ 1153343 h 1383677"/>
              <a:gd name="connsiteX186" fmla="*/ 1053071 w 1436930"/>
              <a:gd name="connsiteY186" fmla="*/ 1153343 h 1383677"/>
              <a:gd name="connsiteX187" fmla="*/ 1060269 w 1436930"/>
              <a:gd name="connsiteY187" fmla="*/ 1158174 h 1383677"/>
              <a:gd name="connsiteX188" fmla="*/ 1069834 w 1436930"/>
              <a:gd name="connsiteY188" fmla="*/ 1163006 h 1383677"/>
              <a:gd name="connsiteX189" fmla="*/ 1086596 w 1436930"/>
              <a:gd name="connsiteY189" fmla="*/ 1174937 h 1383677"/>
              <a:gd name="connsiteX190" fmla="*/ 1100992 w 1436930"/>
              <a:gd name="connsiteY190" fmla="*/ 1186966 h 1383677"/>
              <a:gd name="connsiteX191" fmla="*/ 1117853 w 1436930"/>
              <a:gd name="connsiteY191" fmla="*/ 1201362 h 1383677"/>
              <a:gd name="connsiteX192" fmla="*/ 1127417 w 1436930"/>
              <a:gd name="connsiteY192" fmla="*/ 1208560 h 1383677"/>
              <a:gd name="connsiteX193" fmla="*/ 1139447 w 1436930"/>
              <a:gd name="connsiteY193" fmla="*/ 1210926 h 1383677"/>
              <a:gd name="connsiteX194" fmla="*/ 1146645 w 1436930"/>
              <a:gd name="connsiteY194" fmla="*/ 1210926 h 1383677"/>
              <a:gd name="connsiteX195" fmla="*/ 1175437 w 1436930"/>
              <a:gd name="connsiteY195" fmla="*/ 1189332 h 1383677"/>
              <a:gd name="connsiteX196" fmla="*/ 1201763 w 1436930"/>
              <a:gd name="connsiteY196" fmla="*/ 1167739 h 1383677"/>
              <a:gd name="connsiteX197" fmla="*/ 1189832 w 1436930"/>
              <a:gd name="connsiteY197" fmla="*/ 1165372 h 1383677"/>
              <a:gd name="connsiteX198" fmla="*/ 1177803 w 1436930"/>
              <a:gd name="connsiteY198" fmla="*/ 1160541 h 1383677"/>
              <a:gd name="connsiteX199" fmla="*/ 1158576 w 1436930"/>
              <a:gd name="connsiteY199" fmla="*/ 1150976 h 1383677"/>
              <a:gd name="connsiteX200" fmla="*/ 1141813 w 1436930"/>
              <a:gd name="connsiteY200" fmla="*/ 1143778 h 1383677"/>
              <a:gd name="connsiteX201" fmla="*/ 1125051 w 1436930"/>
              <a:gd name="connsiteY201" fmla="*/ 1131749 h 1383677"/>
              <a:gd name="connsiteX202" fmla="*/ 1110655 w 1436930"/>
              <a:gd name="connsiteY202" fmla="*/ 1117353 h 1383677"/>
              <a:gd name="connsiteX203" fmla="*/ 1103457 w 1436930"/>
              <a:gd name="connsiteY203" fmla="*/ 1107789 h 1383677"/>
              <a:gd name="connsiteX204" fmla="*/ 1100992 w 1436930"/>
              <a:gd name="connsiteY204" fmla="*/ 1100591 h 1383677"/>
              <a:gd name="connsiteX205" fmla="*/ 1103457 w 1436930"/>
              <a:gd name="connsiteY205" fmla="*/ 1095759 h 1383677"/>
              <a:gd name="connsiteX206" fmla="*/ 1108190 w 1436930"/>
              <a:gd name="connsiteY206" fmla="*/ 1093393 h 1383677"/>
              <a:gd name="connsiteX207" fmla="*/ 1125051 w 1436930"/>
              <a:gd name="connsiteY207" fmla="*/ 1093393 h 1383677"/>
              <a:gd name="connsiteX208" fmla="*/ 1139447 w 1436930"/>
              <a:gd name="connsiteY208" fmla="*/ 1100591 h 1383677"/>
              <a:gd name="connsiteX209" fmla="*/ 1156209 w 1436930"/>
              <a:gd name="connsiteY209" fmla="*/ 1110155 h 1383677"/>
              <a:gd name="connsiteX210" fmla="*/ 1172972 w 1436930"/>
              <a:gd name="connsiteY210" fmla="*/ 1117353 h 1383677"/>
              <a:gd name="connsiteX211" fmla="*/ 1192199 w 1436930"/>
              <a:gd name="connsiteY211" fmla="*/ 1122184 h 1383677"/>
              <a:gd name="connsiteX212" fmla="*/ 1201763 w 1436930"/>
              <a:gd name="connsiteY212" fmla="*/ 1124551 h 1383677"/>
              <a:gd name="connsiteX213" fmla="*/ 1213793 w 1436930"/>
              <a:gd name="connsiteY213" fmla="*/ 1124551 h 1383677"/>
              <a:gd name="connsiteX214" fmla="*/ 1225822 w 1436930"/>
              <a:gd name="connsiteY214" fmla="*/ 1127016 h 1383677"/>
              <a:gd name="connsiteX215" fmla="*/ 1237753 w 1436930"/>
              <a:gd name="connsiteY215" fmla="*/ 1131749 h 1383677"/>
              <a:gd name="connsiteX216" fmla="*/ 1259347 w 1436930"/>
              <a:gd name="connsiteY216" fmla="*/ 1107789 h 1383677"/>
              <a:gd name="connsiteX217" fmla="*/ 1254614 w 1436930"/>
              <a:gd name="connsiteY217" fmla="*/ 1105422 h 1383677"/>
              <a:gd name="connsiteX218" fmla="*/ 1230555 w 1436930"/>
              <a:gd name="connsiteY218" fmla="*/ 1088561 h 1383677"/>
              <a:gd name="connsiteX219" fmla="*/ 1204228 w 1436930"/>
              <a:gd name="connsiteY219" fmla="*/ 1074165 h 1383677"/>
              <a:gd name="connsiteX220" fmla="*/ 1182635 w 1436930"/>
              <a:gd name="connsiteY220" fmla="*/ 1064601 h 1383677"/>
              <a:gd name="connsiteX221" fmla="*/ 1172972 w 1436930"/>
              <a:gd name="connsiteY221" fmla="*/ 1057403 h 1383677"/>
              <a:gd name="connsiteX222" fmla="*/ 1163407 w 1436930"/>
              <a:gd name="connsiteY222" fmla="*/ 1052571 h 1383677"/>
              <a:gd name="connsiteX223" fmla="*/ 1161041 w 1436930"/>
              <a:gd name="connsiteY223" fmla="*/ 1050205 h 1383677"/>
              <a:gd name="connsiteX224" fmla="*/ 1163407 w 1436930"/>
              <a:gd name="connsiteY224" fmla="*/ 1045373 h 1383677"/>
              <a:gd name="connsiteX225" fmla="*/ 1165774 w 1436930"/>
              <a:gd name="connsiteY225" fmla="*/ 1043007 h 1383677"/>
              <a:gd name="connsiteX226" fmla="*/ 1194566 w 1436930"/>
              <a:gd name="connsiteY226" fmla="*/ 1043007 h 1383677"/>
              <a:gd name="connsiteX227" fmla="*/ 1225822 w 1436930"/>
              <a:gd name="connsiteY227" fmla="*/ 1050205 h 1383677"/>
              <a:gd name="connsiteX228" fmla="*/ 1252149 w 1436930"/>
              <a:gd name="connsiteY228" fmla="*/ 1062234 h 1383677"/>
              <a:gd name="connsiteX229" fmla="*/ 1264179 w 1436930"/>
              <a:gd name="connsiteY229" fmla="*/ 1071799 h 1383677"/>
              <a:gd name="connsiteX230" fmla="*/ 1276208 w 1436930"/>
              <a:gd name="connsiteY230" fmla="*/ 1078997 h 1383677"/>
              <a:gd name="connsiteX231" fmla="*/ 1278574 w 1436930"/>
              <a:gd name="connsiteY231" fmla="*/ 1081363 h 1383677"/>
              <a:gd name="connsiteX232" fmla="*/ 1283406 w 1436930"/>
              <a:gd name="connsiteY232" fmla="*/ 1074165 h 1383677"/>
              <a:gd name="connsiteX233" fmla="*/ 1309733 w 1436930"/>
              <a:gd name="connsiteY233" fmla="*/ 1033443 h 1383677"/>
              <a:gd name="connsiteX234" fmla="*/ 1285772 w 1436930"/>
              <a:gd name="connsiteY234" fmla="*/ 1026245 h 1383677"/>
              <a:gd name="connsiteX235" fmla="*/ 1266545 w 1436930"/>
              <a:gd name="connsiteY235" fmla="*/ 1016582 h 1383677"/>
              <a:gd name="connsiteX236" fmla="*/ 1244951 w 1436930"/>
              <a:gd name="connsiteY236" fmla="*/ 1002186 h 1383677"/>
              <a:gd name="connsiteX237" fmla="*/ 1237753 w 1436930"/>
              <a:gd name="connsiteY237" fmla="*/ 992621 h 1383677"/>
              <a:gd name="connsiteX238" fmla="*/ 1235387 w 1436930"/>
              <a:gd name="connsiteY238" fmla="*/ 987790 h 1383677"/>
              <a:gd name="connsiteX239" fmla="*/ 1235387 w 1436930"/>
              <a:gd name="connsiteY239" fmla="*/ 983057 h 1383677"/>
              <a:gd name="connsiteX240" fmla="*/ 1237753 w 1436930"/>
              <a:gd name="connsiteY240" fmla="*/ 978225 h 1383677"/>
              <a:gd name="connsiteX241" fmla="*/ 1240218 w 1436930"/>
              <a:gd name="connsiteY241" fmla="*/ 975859 h 1383677"/>
              <a:gd name="connsiteX242" fmla="*/ 1249783 w 1436930"/>
              <a:gd name="connsiteY242" fmla="*/ 975859 h 1383677"/>
              <a:gd name="connsiteX243" fmla="*/ 1266545 w 1436930"/>
              <a:gd name="connsiteY243" fmla="*/ 980592 h 1383677"/>
              <a:gd name="connsiteX244" fmla="*/ 1297802 w 1436930"/>
              <a:gd name="connsiteY244" fmla="*/ 990255 h 1383677"/>
              <a:gd name="connsiteX245" fmla="*/ 1328960 w 1436930"/>
              <a:gd name="connsiteY245" fmla="*/ 994988 h 1383677"/>
              <a:gd name="connsiteX246" fmla="*/ 1345723 w 1436930"/>
              <a:gd name="connsiteY246" fmla="*/ 956632 h 1383677"/>
              <a:gd name="connsiteX247" fmla="*/ 1314564 w 1436930"/>
              <a:gd name="connsiteY247" fmla="*/ 947067 h 1383677"/>
              <a:gd name="connsiteX248" fmla="*/ 1273743 w 1436930"/>
              <a:gd name="connsiteY248" fmla="*/ 932671 h 1383677"/>
              <a:gd name="connsiteX249" fmla="*/ 1256981 w 1436930"/>
              <a:gd name="connsiteY249" fmla="*/ 923008 h 1383677"/>
              <a:gd name="connsiteX250" fmla="*/ 1240218 w 1436930"/>
              <a:gd name="connsiteY250" fmla="*/ 913444 h 1383677"/>
              <a:gd name="connsiteX251" fmla="*/ 1237753 w 1436930"/>
              <a:gd name="connsiteY251" fmla="*/ 911077 h 1383677"/>
              <a:gd name="connsiteX252" fmla="*/ 1237753 w 1436930"/>
              <a:gd name="connsiteY252" fmla="*/ 908612 h 1383677"/>
              <a:gd name="connsiteX253" fmla="*/ 1240218 w 1436930"/>
              <a:gd name="connsiteY253" fmla="*/ 906246 h 1383677"/>
              <a:gd name="connsiteX254" fmla="*/ 1261812 w 1436930"/>
              <a:gd name="connsiteY254" fmla="*/ 903880 h 1383677"/>
              <a:gd name="connsiteX255" fmla="*/ 1283406 w 1436930"/>
              <a:gd name="connsiteY255" fmla="*/ 903880 h 1383677"/>
              <a:gd name="connsiteX256" fmla="*/ 1302535 w 1436930"/>
              <a:gd name="connsiteY256" fmla="*/ 908612 h 1383677"/>
              <a:gd name="connsiteX257" fmla="*/ 1321762 w 1436930"/>
              <a:gd name="connsiteY257" fmla="*/ 913444 h 1383677"/>
              <a:gd name="connsiteX258" fmla="*/ 1340990 w 1436930"/>
              <a:gd name="connsiteY258" fmla="*/ 915810 h 1383677"/>
              <a:gd name="connsiteX259" fmla="*/ 1357752 w 1436930"/>
              <a:gd name="connsiteY259" fmla="*/ 920642 h 1383677"/>
              <a:gd name="connsiteX260" fmla="*/ 1372148 w 1436930"/>
              <a:gd name="connsiteY260" fmla="*/ 875088 h 1383677"/>
              <a:gd name="connsiteX261" fmla="*/ 1343356 w 1436930"/>
              <a:gd name="connsiteY261" fmla="*/ 877454 h 1383677"/>
              <a:gd name="connsiteX262" fmla="*/ 1316931 w 1436930"/>
              <a:gd name="connsiteY262" fmla="*/ 879821 h 1383677"/>
              <a:gd name="connsiteX263" fmla="*/ 1302535 w 1436930"/>
              <a:gd name="connsiteY263" fmla="*/ 877454 h 1383677"/>
              <a:gd name="connsiteX264" fmla="*/ 1288139 w 1436930"/>
              <a:gd name="connsiteY264" fmla="*/ 872623 h 1383677"/>
              <a:gd name="connsiteX265" fmla="*/ 1261812 w 1436930"/>
              <a:gd name="connsiteY265" fmla="*/ 863058 h 1383677"/>
              <a:gd name="connsiteX266" fmla="*/ 1259347 w 1436930"/>
              <a:gd name="connsiteY266" fmla="*/ 860692 h 1383677"/>
              <a:gd name="connsiteX267" fmla="*/ 1259347 w 1436930"/>
              <a:gd name="connsiteY267" fmla="*/ 858227 h 1383677"/>
              <a:gd name="connsiteX268" fmla="*/ 1261812 w 1436930"/>
              <a:gd name="connsiteY268" fmla="*/ 855860 h 1383677"/>
              <a:gd name="connsiteX269" fmla="*/ 1264179 w 1436930"/>
              <a:gd name="connsiteY269" fmla="*/ 855860 h 1383677"/>
              <a:gd name="connsiteX270" fmla="*/ 1280941 w 1436930"/>
              <a:gd name="connsiteY270" fmla="*/ 853494 h 1383677"/>
              <a:gd name="connsiteX271" fmla="*/ 1295337 w 1436930"/>
              <a:gd name="connsiteY271" fmla="*/ 851029 h 1383677"/>
              <a:gd name="connsiteX272" fmla="*/ 1326594 w 1436930"/>
              <a:gd name="connsiteY272" fmla="*/ 843831 h 1383677"/>
              <a:gd name="connsiteX273" fmla="*/ 1352921 w 1436930"/>
              <a:gd name="connsiteY273" fmla="*/ 839098 h 1383677"/>
              <a:gd name="connsiteX274" fmla="*/ 1367317 w 1436930"/>
              <a:gd name="connsiteY274" fmla="*/ 836633 h 1383677"/>
              <a:gd name="connsiteX275" fmla="*/ 1379346 w 1436930"/>
              <a:gd name="connsiteY275" fmla="*/ 836633 h 1383677"/>
              <a:gd name="connsiteX276" fmla="*/ 1388910 w 1436930"/>
              <a:gd name="connsiteY276" fmla="*/ 788712 h 1383677"/>
              <a:gd name="connsiteX277" fmla="*/ 1372148 w 1436930"/>
              <a:gd name="connsiteY277" fmla="*/ 788712 h 1383677"/>
              <a:gd name="connsiteX278" fmla="*/ 1333792 w 1436930"/>
              <a:gd name="connsiteY278" fmla="*/ 791079 h 1383677"/>
              <a:gd name="connsiteX279" fmla="*/ 1297802 w 1436930"/>
              <a:gd name="connsiteY279" fmla="*/ 793445 h 1383677"/>
              <a:gd name="connsiteX280" fmla="*/ 1280941 w 1436930"/>
              <a:gd name="connsiteY280" fmla="*/ 791079 h 1383677"/>
              <a:gd name="connsiteX281" fmla="*/ 1264179 w 1436930"/>
              <a:gd name="connsiteY281" fmla="*/ 786247 h 1383677"/>
              <a:gd name="connsiteX282" fmla="*/ 1261812 w 1436930"/>
              <a:gd name="connsiteY282" fmla="*/ 783881 h 1383677"/>
              <a:gd name="connsiteX283" fmla="*/ 1264179 w 1436930"/>
              <a:gd name="connsiteY283" fmla="*/ 781514 h 1383677"/>
              <a:gd name="connsiteX284" fmla="*/ 1283406 w 1436930"/>
              <a:gd name="connsiteY284" fmla="*/ 774316 h 1383677"/>
              <a:gd name="connsiteX285" fmla="*/ 1302535 w 1436930"/>
              <a:gd name="connsiteY285" fmla="*/ 767118 h 1383677"/>
              <a:gd name="connsiteX286" fmla="*/ 1345723 w 1436930"/>
              <a:gd name="connsiteY286" fmla="*/ 759920 h 1383677"/>
              <a:gd name="connsiteX287" fmla="*/ 1367317 w 1436930"/>
              <a:gd name="connsiteY287" fmla="*/ 755089 h 1383677"/>
              <a:gd name="connsiteX288" fmla="*/ 1391376 w 1436930"/>
              <a:gd name="connsiteY288" fmla="*/ 755089 h 1383677"/>
              <a:gd name="connsiteX289" fmla="*/ 1393742 w 1436930"/>
              <a:gd name="connsiteY289" fmla="*/ 704703 h 1383677"/>
              <a:gd name="connsiteX290" fmla="*/ 1367317 w 1436930"/>
              <a:gd name="connsiteY290" fmla="*/ 711901 h 1383677"/>
              <a:gd name="connsiteX291" fmla="*/ 1343356 w 1436930"/>
              <a:gd name="connsiteY291" fmla="*/ 719099 h 1383677"/>
              <a:gd name="connsiteX292" fmla="*/ 1319396 w 1436930"/>
              <a:gd name="connsiteY292" fmla="*/ 723931 h 1383677"/>
              <a:gd name="connsiteX293" fmla="*/ 1292970 w 1436930"/>
              <a:gd name="connsiteY293" fmla="*/ 721466 h 1383677"/>
              <a:gd name="connsiteX294" fmla="*/ 1290604 w 1436930"/>
              <a:gd name="connsiteY294" fmla="*/ 719099 h 1383677"/>
              <a:gd name="connsiteX295" fmla="*/ 1288139 w 1436930"/>
              <a:gd name="connsiteY295" fmla="*/ 716733 h 1383677"/>
              <a:gd name="connsiteX296" fmla="*/ 1288139 w 1436930"/>
              <a:gd name="connsiteY296" fmla="*/ 714268 h 1383677"/>
              <a:gd name="connsiteX297" fmla="*/ 1290604 w 1436930"/>
              <a:gd name="connsiteY297" fmla="*/ 709535 h 1383677"/>
              <a:gd name="connsiteX298" fmla="*/ 1302535 w 1436930"/>
              <a:gd name="connsiteY298" fmla="*/ 702337 h 1383677"/>
              <a:gd name="connsiteX299" fmla="*/ 1316931 w 1436930"/>
              <a:gd name="connsiteY299" fmla="*/ 695139 h 1383677"/>
              <a:gd name="connsiteX300" fmla="*/ 1343356 w 1436930"/>
              <a:gd name="connsiteY300" fmla="*/ 683109 h 1383677"/>
              <a:gd name="connsiteX301" fmla="*/ 1391376 w 1436930"/>
              <a:gd name="connsiteY301" fmla="*/ 663882 h 1383677"/>
              <a:gd name="connsiteX302" fmla="*/ 1386544 w 1436930"/>
              <a:gd name="connsiteY302" fmla="*/ 625526 h 1383677"/>
              <a:gd name="connsiteX303" fmla="*/ 1369782 w 1436930"/>
              <a:gd name="connsiteY303" fmla="*/ 635090 h 1383677"/>
              <a:gd name="connsiteX304" fmla="*/ 1352921 w 1436930"/>
              <a:gd name="connsiteY304" fmla="*/ 642288 h 1383677"/>
              <a:gd name="connsiteX305" fmla="*/ 1324129 w 1436930"/>
              <a:gd name="connsiteY305" fmla="*/ 649486 h 1383677"/>
              <a:gd name="connsiteX306" fmla="*/ 1309733 w 1436930"/>
              <a:gd name="connsiteY306" fmla="*/ 651951 h 1383677"/>
              <a:gd name="connsiteX307" fmla="*/ 1295337 w 1436930"/>
              <a:gd name="connsiteY307" fmla="*/ 649486 h 1383677"/>
              <a:gd name="connsiteX308" fmla="*/ 1292970 w 1436930"/>
              <a:gd name="connsiteY308" fmla="*/ 647120 h 1383677"/>
              <a:gd name="connsiteX309" fmla="*/ 1292970 w 1436930"/>
              <a:gd name="connsiteY309" fmla="*/ 642288 h 1383677"/>
              <a:gd name="connsiteX310" fmla="*/ 1302535 w 1436930"/>
              <a:gd name="connsiteY310" fmla="*/ 635090 h 1383677"/>
              <a:gd name="connsiteX311" fmla="*/ 1314564 w 1436930"/>
              <a:gd name="connsiteY311" fmla="*/ 625526 h 1383677"/>
              <a:gd name="connsiteX312" fmla="*/ 1340990 w 1436930"/>
              <a:gd name="connsiteY312" fmla="*/ 611130 h 1383677"/>
              <a:gd name="connsiteX313" fmla="*/ 1360119 w 1436930"/>
              <a:gd name="connsiteY313" fmla="*/ 596734 h 1383677"/>
              <a:gd name="connsiteX314" fmla="*/ 1369782 w 1436930"/>
              <a:gd name="connsiteY314" fmla="*/ 591903 h 1383677"/>
              <a:gd name="connsiteX315" fmla="*/ 1379346 w 1436930"/>
              <a:gd name="connsiteY315" fmla="*/ 587170 h 1383677"/>
              <a:gd name="connsiteX316" fmla="*/ 1369782 w 1436930"/>
              <a:gd name="connsiteY316" fmla="*/ 546348 h 1383677"/>
              <a:gd name="connsiteX317" fmla="*/ 1357752 w 1436930"/>
              <a:gd name="connsiteY317" fmla="*/ 560744 h 1383677"/>
              <a:gd name="connsiteX318" fmla="*/ 1343356 w 1436930"/>
              <a:gd name="connsiteY318" fmla="*/ 572774 h 1383677"/>
              <a:gd name="connsiteX319" fmla="*/ 1333792 w 1436930"/>
              <a:gd name="connsiteY319" fmla="*/ 579972 h 1383677"/>
              <a:gd name="connsiteX320" fmla="*/ 1324129 w 1436930"/>
              <a:gd name="connsiteY320" fmla="*/ 587170 h 1383677"/>
              <a:gd name="connsiteX321" fmla="*/ 1312198 w 1436930"/>
              <a:gd name="connsiteY321" fmla="*/ 591903 h 1383677"/>
              <a:gd name="connsiteX322" fmla="*/ 1307366 w 1436930"/>
              <a:gd name="connsiteY322" fmla="*/ 591903 h 1383677"/>
              <a:gd name="connsiteX323" fmla="*/ 1302535 w 1436930"/>
              <a:gd name="connsiteY323" fmla="*/ 589536 h 1383677"/>
              <a:gd name="connsiteX324" fmla="*/ 1297802 w 1436930"/>
              <a:gd name="connsiteY324" fmla="*/ 584803 h 1383677"/>
              <a:gd name="connsiteX325" fmla="*/ 1297802 w 1436930"/>
              <a:gd name="connsiteY325" fmla="*/ 579972 h 1383677"/>
              <a:gd name="connsiteX326" fmla="*/ 1300168 w 1436930"/>
              <a:gd name="connsiteY326" fmla="*/ 575140 h 1383677"/>
              <a:gd name="connsiteX327" fmla="*/ 1302535 w 1436930"/>
              <a:gd name="connsiteY327" fmla="*/ 570407 h 1383677"/>
              <a:gd name="connsiteX328" fmla="*/ 1309733 w 1436930"/>
              <a:gd name="connsiteY328" fmla="*/ 560744 h 1383677"/>
              <a:gd name="connsiteX329" fmla="*/ 1316931 w 1436930"/>
              <a:gd name="connsiteY329" fmla="*/ 553546 h 1383677"/>
              <a:gd name="connsiteX330" fmla="*/ 1338525 w 1436930"/>
              <a:gd name="connsiteY330" fmla="*/ 534418 h 1383677"/>
              <a:gd name="connsiteX331" fmla="*/ 1348188 w 1436930"/>
              <a:gd name="connsiteY331" fmla="*/ 522388 h 1383677"/>
              <a:gd name="connsiteX332" fmla="*/ 1352921 w 1436930"/>
              <a:gd name="connsiteY332" fmla="*/ 520022 h 1383677"/>
              <a:gd name="connsiteX333" fmla="*/ 1360119 w 1436930"/>
              <a:gd name="connsiteY333" fmla="*/ 517557 h 1383677"/>
              <a:gd name="connsiteX334" fmla="*/ 1343356 w 1436930"/>
              <a:gd name="connsiteY334" fmla="*/ 476834 h 1383677"/>
              <a:gd name="connsiteX335" fmla="*/ 1336158 w 1436930"/>
              <a:gd name="connsiteY335" fmla="*/ 484032 h 1383677"/>
              <a:gd name="connsiteX336" fmla="*/ 1321762 w 1436930"/>
              <a:gd name="connsiteY336" fmla="*/ 493596 h 1383677"/>
              <a:gd name="connsiteX337" fmla="*/ 1309733 w 1436930"/>
              <a:gd name="connsiteY337" fmla="*/ 503161 h 1383677"/>
              <a:gd name="connsiteX338" fmla="*/ 1302535 w 1436930"/>
              <a:gd name="connsiteY338" fmla="*/ 507992 h 1383677"/>
              <a:gd name="connsiteX339" fmla="*/ 1297802 w 1436930"/>
              <a:gd name="connsiteY339" fmla="*/ 510359 h 1383677"/>
              <a:gd name="connsiteX340" fmla="*/ 1290604 w 1436930"/>
              <a:gd name="connsiteY340" fmla="*/ 507992 h 1383677"/>
              <a:gd name="connsiteX341" fmla="*/ 1288139 w 1436930"/>
              <a:gd name="connsiteY341" fmla="*/ 503161 h 1383677"/>
              <a:gd name="connsiteX342" fmla="*/ 1285772 w 1436930"/>
              <a:gd name="connsiteY342" fmla="*/ 498428 h 1383677"/>
              <a:gd name="connsiteX343" fmla="*/ 1285772 w 1436930"/>
              <a:gd name="connsiteY343" fmla="*/ 491230 h 1383677"/>
              <a:gd name="connsiteX344" fmla="*/ 1290604 w 1436930"/>
              <a:gd name="connsiteY344" fmla="*/ 481567 h 1383677"/>
              <a:gd name="connsiteX345" fmla="*/ 1297802 w 1436930"/>
              <a:gd name="connsiteY345" fmla="*/ 472002 h 1383677"/>
              <a:gd name="connsiteX346" fmla="*/ 1307366 w 1436930"/>
              <a:gd name="connsiteY346" fmla="*/ 462438 h 1383677"/>
              <a:gd name="connsiteX347" fmla="*/ 1316931 w 1436930"/>
              <a:gd name="connsiteY347" fmla="*/ 455240 h 1383677"/>
              <a:gd name="connsiteX348" fmla="*/ 1324129 w 1436930"/>
              <a:gd name="connsiteY348" fmla="*/ 452775 h 1383677"/>
              <a:gd name="connsiteX349" fmla="*/ 1331327 w 1436930"/>
              <a:gd name="connsiteY349" fmla="*/ 450409 h 1383677"/>
              <a:gd name="connsiteX350" fmla="*/ 1316931 w 1436930"/>
              <a:gd name="connsiteY350" fmla="*/ 423983 h 1383677"/>
              <a:gd name="connsiteX351" fmla="*/ 1307366 w 1436930"/>
              <a:gd name="connsiteY351" fmla="*/ 431181 h 1383677"/>
              <a:gd name="connsiteX352" fmla="*/ 1297802 w 1436930"/>
              <a:gd name="connsiteY352" fmla="*/ 433646 h 1383677"/>
              <a:gd name="connsiteX353" fmla="*/ 1288139 w 1436930"/>
              <a:gd name="connsiteY353" fmla="*/ 436013 h 1383677"/>
              <a:gd name="connsiteX354" fmla="*/ 1283406 w 1436930"/>
              <a:gd name="connsiteY354" fmla="*/ 433646 h 1383677"/>
              <a:gd name="connsiteX355" fmla="*/ 1278574 w 1436930"/>
              <a:gd name="connsiteY355" fmla="*/ 431181 h 1383677"/>
              <a:gd name="connsiteX356" fmla="*/ 1276208 w 1436930"/>
              <a:gd name="connsiteY356" fmla="*/ 421617 h 1383677"/>
              <a:gd name="connsiteX357" fmla="*/ 1276208 w 1436930"/>
              <a:gd name="connsiteY357" fmla="*/ 414419 h 1383677"/>
              <a:gd name="connsiteX358" fmla="*/ 1280941 w 1436930"/>
              <a:gd name="connsiteY358" fmla="*/ 409587 h 1383677"/>
              <a:gd name="connsiteX359" fmla="*/ 1288139 w 1436930"/>
              <a:gd name="connsiteY359" fmla="*/ 402389 h 1383677"/>
              <a:gd name="connsiteX360" fmla="*/ 1297802 w 1436930"/>
              <a:gd name="connsiteY360" fmla="*/ 392825 h 1383677"/>
              <a:gd name="connsiteX361" fmla="*/ 1283406 w 1436930"/>
              <a:gd name="connsiteY361" fmla="*/ 371231 h 1383677"/>
              <a:gd name="connsiteX362" fmla="*/ 1278574 w 1436930"/>
              <a:gd name="connsiteY362" fmla="*/ 376063 h 1383677"/>
              <a:gd name="connsiteX363" fmla="*/ 1269010 w 1436930"/>
              <a:gd name="connsiteY363" fmla="*/ 380796 h 1383677"/>
              <a:gd name="connsiteX364" fmla="*/ 1252149 w 1436930"/>
              <a:gd name="connsiteY364" fmla="*/ 380796 h 1383677"/>
              <a:gd name="connsiteX365" fmla="*/ 1247416 w 1436930"/>
              <a:gd name="connsiteY365" fmla="*/ 378429 h 1383677"/>
              <a:gd name="connsiteX366" fmla="*/ 1244951 w 1436930"/>
              <a:gd name="connsiteY366" fmla="*/ 373598 h 1383677"/>
              <a:gd name="connsiteX367" fmla="*/ 1247416 w 1436930"/>
              <a:gd name="connsiteY367" fmla="*/ 364033 h 1383677"/>
              <a:gd name="connsiteX368" fmla="*/ 1249783 w 1436930"/>
              <a:gd name="connsiteY368" fmla="*/ 356835 h 1383677"/>
              <a:gd name="connsiteX369" fmla="*/ 1261812 w 1436930"/>
              <a:gd name="connsiteY369" fmla="*/ 344806 h 1383677"/>
              <a:gd name="connsiteX370" fmla="*/ 1264179 w 1436930"/>
              <a:gd name="connsiteY370" fmla="*/ 340073 h 1383677"/>
              <a:gd name="connsiteX371" fmla="*/ 1244951 w 1436930"/>
              <a:gd name="connsiteY371" fmla="*/ 316014 h 1383677"/>
              <a:gd name="connsiteX372" fmla="*/ 1235387 w 1436930"/>
              <a:gd name="connsiteY372" fmla="*/ 320846 h 1383677"/>
              <a:gd name="connsiteX373" fmla="*/ 1225822 w 1436930"/>
              <a:gd name="connsiteY373" fmla="*/ 328043 h 1383677"/>
              <a:gd name="connsiteX374" fmla="*/ 1213793 w 1436930"/>
              <a:gd name="connsiteY374" fmla="*/ 328043 h 1383677"/>
              <a:gd name="connsiteX375" fmla="*/ 1211426 w 1436930"/>
              <a:gd name="connsiteY375" fmla="*/ 323212 h 1383677"/>
              <a:gd name="connsiteX376" fmla="*/ 1208961 w 1436930"/>
              <a:gd name="connsiteY376" fmla="*/ 316014 h 1383677"/>
              <a:gd name="connsiteX377" fmla="*/ 1213793 w 1436930"/>
              <a:gd name="connsiteY377" fmla="*/ 308816 h 1383677"/>
              <a:gd name="connsiteX378" fmla="*/ 1218624 w 1436930"/>
              <a:gd name="connsiteY378" fmla="*/ 301618 h 1383677"/>
              <a:gd name="connsiteX379" fmla="*/ 1228189 w 1436930"/>
              <a:gd name="connsiteY379" fmla="*/ 294420 h 1383677"/>
              <a:gd name="connsiteX380" fmla="*/ 1216159 w 1436930"/>
              <a:gd name="connsiteY380" fmla="*/ 280024 h 1383677"/>
              <a:gd name="connsiteX381" fmla="*/ 1208961 w 1436930"/>
              <a:gd name="connsiteY381" fmla="*/ 284856 h 1383677"/>
              <a:gd name="connsiteX382" fmla="*/ 1201763 w 1436930"/>
              <a:gd name="connsiteY382" fmla="*/ 289687 h 1383677"/>
              <a:gd name="connsiteX383" fmla="*/ 1192199 w 1436930"/>
              <a:gd name="connsiteY383" fmla="*/ 289687 h 1383677"/>
              <a:gd name="connsiteX384" fmla="*/ 1187368 w 1436930"/>
              <a:gd name="connsiteY384" fmla="*/ 287222 h 1383677"/>
              <a:gd name="connsiteX385" fmla="*/ 1182635 w 1436930"/>
              <a:gd name="connsiteY385" fmla="*/ 287222 h 1383677"/>
              <a:gd name="connsiteX386" fmla="*/ 1182635 w 1436930"/>
              <a:gd name="connsiteY386" fmla="*/ 282489 h 1383677"/>
              <a:gd name="connsiteX387" fmla="*/ 1185001 w 1436930"/>
              <a:gd name="connsiteY387" fmla="*/ 280024 h 1383677"/>
              <a:gd name="connsiteX388" fmla="*/ 1185001 w 1436930"/>
              <a:gd name="connsiteY388" fmla="*/ 272826 h 1383677"/>
              <a:gd name="connsiteX389" fmla="*/ 1192199 w 1436930"/>
              <a:gd name="connsiteY389" fmla="*/ 265628 h 1383677"/>
              <a:gd name="connsiteX390" fmla="*/ 1197030 w 1436930"/>
              <a:gd name="connsiteY390" fmla="*/ 260895 h 1383677"/>
              <a:gd name="connsiteX391" fmla="*/ 1170605 w 1436930"/>
              <a:gd name="connsiteY391" fmla="*/ 236837 h 1383677"/>
              <a:gd name="connsiteX392" fmla="*/ 1144180 w 1436930"/>
              <a:gd name="connsiteY392" fmla="*/ 215243 h 1383677"/>
              <a:gd name="connsiteX393" fmla="*/ 1117853 w 1436930"/>
              <a:gd name="connsiteY393" fmla="*/ 193649 h 1383677"/>
              <a:gd name="connsiteX394" fmla="*/ 1089061 w 1436930"/>
              <a:gd name="connsiteY394" fmla="*/ 172055 h 1383677"/>
              <a:gd name="connsiteX395" fmla="*/ 1053071 w 1436930"/>
              <a:gd name="connsiteY395" fmla="*/ 150461 h 1383677"/>
              <a:gd name="connsiteX396" fmla="*/ 1014616 w 1436930"/>
              <a:gd name="connsiteY396" fmla="*/ 131332 h 1383677"/>
              <a:gd name="connsiteX397" fmla="*/ 976260 w 1436930"/>
              <a:gd name="connsiteY397" fmla="*/ 112105 h 1383677"/>
              <a:gd name="connsiteX398" fmla="*/ 937904 w 1436930"/>
              <a:gd name="connsiteY398" fmla="*/ 95343 h 1383677"/>
              <a:gd name="connsiteX399" fmla="*/ 897082 w 1436930"/>
              <a:gd name="connsiteY399" fmla="*/ 80947 h 1383677"/>
              <a:gd name="connsiteX400" fmla="*/ 856261 w 1436930"/>
              <a:gd name="connsiteY400" fmla="*/ 71284 h 1383677"/>
              <a:gd name="connsiteX401" fmla="*/ 815538 w 1436930"/>
              <a:gd name="connsiteY401" fmla="*/ 64086 h 1383677"/>
              <a:gd name="connsiteX402" fmla="*/ 772351 w 1436930"/>
              <a:gd name="connsiteY402" fmla="*/ 64086 h 1383677"/>
              <a:gd name="connsiteX403" fmla="*/ 769984 w 1436930"/>
              <a:gd name="connsiteY403" fmla="*/ 66551 h 1383677"/>
              <a:gd name="connsiteX404" fmla="*/ 767519 w 1436930"/>
              <a:gd name="connsiteY404" fmla="*/ 68917 h 1383677"/>
              <a:gd name="connsiteX405" fmla="*/ 762786 w 1436930"/>
              <a:gd name="connsiteY405" fmla="*/ 71284 h 1383677"/>
              <a:gd name="connsiteX406" fmla="*/ 757955 w 1436930"/>
              <a:gd name="connsiteY406" fmla="*/ 68917 h 1383677"/>
              <a:gd name="connsiteX407" fmla="*/ 753123 w 1436930"/>
              <a:gd name="connsiteY407" fmla="*/ 64086 h 1383677"/>
              <a:gd name="connsiteX408" fmla="*/ 419194 w 1436930"/>
              <a:gd name="connsiteY408" fmla="*/ 36745 h 1383677"/>
              <a:gd name="connsiteX409" fmla="*/ 419650 w 1436930"/>
              <a:gd name="connsiteY409" fmla="*/ 37759 h 1383677"/>
              <a:gd name="connsiteX410" fmla="*/ 422017 w 1436930"/>
              <a:gd name="connsiteY410" fmla="*/ 44957 h 1383677"/>
              <a:gd name="connsiteX411" fmla="*/ 419650 w 1436930"/>
              <a:gd name="connsiteY411" fmla="*/ 52155 h 1383677"/>
              <a:gd name="connsiteX412" fmla="*/ 417284 w 1436930"/>
              <a:gd name="connsiteY412" fmla="*/ 56888 h 1383677"/>
              <a:gd name="connsiteX413" fmla="*/ 412452 w 1436930"/>
              <a:gd name="connsiteY413" fmla="*/ 59353 h 1383677"/>
              <a:gd name="connsiteX414" fmla="*/ 405254 w 1436930"/>
              <a:gd name="connsiteY414" fmla="*/ 61719 h 1383677"/>
              <a:gd name="connsiteX415" fmla="*/ 398057 w 1436930"/>
              <a:gd name="connsiteY415" fmla="*/ 61719 h 1383677"/>
              <a:gd name="connsiteX416" fmla="*/ 393225 w 1436930"/>
              <a:gd name="connsiteY416" fmla="*/ 56888 h 1383677"/>
              <a:gd name="connsiteX417" fmla="*/ 388926 w 1436930"/>
              <a:gd name="connsiteY417" fmla="*/ 50350 h 1383677"/>
              <a:gd name="connsiteX418" fmla="*/ 419194 w 1436930"/>
              <a:gd name="connsiteY418" fmla="*/ 36745 h 1383677"/>
              <a:gd name="connsiteX419" fmla="*/ 698005 w 1436930"/>
              <a:gd name="connsiteY419" fmla="*/ 30561 h 1383677"/>
              <a:gd name="connsiteX420" fmla="*/ 719598 w 1436930"/>
              <a:gd name="connsiteY420" fmla="*/ 30561 h 1383677"/>
              <a:gd name="connsiteX421" fmla="*/ 741192 w 1436930"/>
              <a:gd name="connsiteY421" fmla="*/ 35294 h 1383677"/>
              <a:gd name="connsiteX422" fmla="*/ 820370 w 1436930"/>
              <a:gd name="connsiteY422" fmla="*/ 35294 h 1383677"/>
              <a:gd name="connsiteX423" fmla="*/ 844330 w 1436930"/>
              <a:gd name="connsiteY423" fmla="*/ 40125 h 1383677"/>
              <a:gd name="connsiteX424" fmla="*/ 897082 w 1436930"/>
              <a:gd name="connsiteY424" fmla="*/ 49690 h 1383677"/>
              <a:gd name="connsiteX425" fmla="*/ 945102 w 1436930"/>
              <a:gd name="connsiteY425" fmla="*/ 64086 h 1383677"/>
              <a:gd name="connsiteX426" fmla="*/ 1002686 w 1436930"/>
              <a:gd name="connsiteY426" fmla="*/ 85680 h 1383677"/>
              <a:gd name="connsiteX427" fmla="*/ 1060269 w 1436930"/>
              <a:gd name="connsiteY427" fmla="*/ 114471 h 1383677"/>
              <a:gd name="connsiteX428" fmla="*/ 1117853 w 1436930"/>
              <a:gd name="connsiteY428" fmla="*/ 143263 h 1383677"/>
              <a:gd name="connsiteX429" fmla="*/ 1144180 w 1436930"/>
              <a:gd name="connsiteY429" fmla="*/ 160124 h 1383677"/>
              <a:gd name="connsiteX430" fmla="*/ 1168239 w 1436930"/>
              <a:gd name="connsiteY430" fmla="*/ 179253 h 1383677"/>
              <a:gd name="connsiteX431" fmla="*/ 1211426 w 1436930"/>
              <a:gd name="connsiteY431" fmla="*/ 215243 h 1383677"/>
              <a:gd name="connsiteX432" fmla="*/ 1252149 w 1436930"/>
              <a:gd name="connsiteY432" fmla="*/ 253697 h 1383677"/>
              <a:gd name="connsiteX433" fmla="*/ 1290604 w 1436930"/>
              <a:gd name="connsiteY433" fmla="*/ 296885 h 1383677"/>
              <a:gd name="connsiteX434" fmla="*/ 1324129 w 1436930"/>
              <a:gd name="connsiteY434" fmla="*/ 342439 h 1383677"/>
              <a:gd name="connsiteX435" fmla="*/ 1352921 w 1436930"/>
              <a:gd name="connsiteY435" fmla="*/ 392825 h 1383677"/>
              <a:gd name="connsiteX436" fmla="*/ 1379346 w 1436930"/>
              <a:gd name="connsiteY436" fmla="*/ 443211 h 1383677"/>
              <a:gd name="connsiteX437" fmla="*/ 1400940 w 1436930"/>
              <a:gd name="connsiteY437" fmla="*/ 495963 h 1383677"/>
              <a:gd name="connsiteX438" fmla="*/ 1417702 w 1436930"/>
              <a:gd name="connsiteY438" fmla="*/ 548813 h 1383677"/>
              <a:gd name="connsiteX439" fmla="*/ 1427365 w 1436930"/>
              <a:gd name="connsiteY439" fmla="*/ 603932 h 1383677"/>
              <a:gd name="connsiteX440" fmla="*/ 1434563 w 1436930"/>
              <a:gd name="connsiteY440" fmla="*/ 656684 h 1383677"/>
              <a:gd name="connsiteX441" fmla="*/ 1436930 w 1436930"/>
              <a:gd name="connsiteY441" fmla="*/ 711901 h 1383677"/>
              <a:gd name="connsiteX442" fmla="*/ 1434563 w 1436930"/>
              <a:gd name="connsiteY442" fmla="*/ 767118 h 1383677"/>
              <a:gd name="connsiteX443" fmla="*/ 1429732 w 1436930"/>
              <a:gd name="connsiteY443" fmla="*/ 819871 h 1383677"/>
              <a:gd name="connsiteX444" fmla="*/ 1420167 w 1436930"/>
              <a:gd name="connsiteY444" fmla="*/ 872623 h 1383677"/>
              <a:gd name="connsiteX445" fmla="*/ 1405772 w 1436930"/>
              <a:gd name="connsiteY445" fmla="*/ 923008 h 1383677"/>
              <a:gd name="connsiteX446" fmla="*/ 1386544 w 1436930"/>
              <a:gd name="connsiteY446" fmla="*/ 973394 h 1383677"/>
              <a:gd name="connsiteX447" fmla="*/ 1364950 w 1436930"/>
              <a:gd name="connsiteY447" fmla="*/ 1021413 h 1383677"/>
              <a:gd name="connsiteX448" fmla="*/ 1338525 w 1436930"/>
              <a:gd name="connsiteY448" fmla="*/ 1066967 h 1383677"/>
              <a:gd name="connsiteX449" fmla="*/ 1307366 w 1436930"/>
              <a:gd name="connsiteY449" fmla="*/ 1110155 h 1383677"/>
              <a:gd name="connsiteX450" fmla="*/ 1273743 w 1436930"/>
              <a:gd name="connsiteY450" fmla="*/ 1153343 h 1383677"/>
              <a:gd name="connsiteX451" fmla="*/ 1237753 w 1436930"/>
              <a:gd name="connsiteY451" fmla="*/ 1191798 h 1383677"/>
              <a:gd name="connsiteX452" fmla="*/ 1197030 w 1436930"/>
              <a:gd name="connsiteY452" fmla="*/ 1225322 h 1383677"/>
              <a:gd name="connsiteX453" fmla="*/ 1151378 w 1436930"/>
              <a:gd name="connsiteY453" fmla="*/ 1256579 h 1383677"/>
              <a:gd name="connsiteX454" fmla="*/ 1103457 w 1436930"/>
              <a:gd name="connsiteY454" fmla="*/ 1285371 h 1383677"/>
              <a:gd name="connsiteX455" fmla="*/ 1062636 w 1436930"/>
              <a:gd name="connsiteY455" fmla="*/ 1306965 h 1383677"/>
              <a:gd name="connsiteX456" fmla="*/ 1019448 w 1436930"/>
              <a:gd name="connsiteY456" fmla="*/ 1323727 h 1383677"/>
              <a:gd name="connsiteX457" fmla="*/ 976260 w 1436930"/>
              <a:gd name="connsiteY457" fmla="*/ 1340489 h 1383677"/>
              <a:gd name="connsiteX458" fmla="*/ 930706 w 1436930"/>
              <a:gd name="connsiteY458" fmla="*/ 1352519 h 1383677"/>
              <a:gd name="connsiteX459" fmla="*/ 887518 w 1436930"/>
              <a:gd name="connsiteY459" fmla="*/ 1364548 h 1383677"/>
              <a:gd name="connsiteX460" fmla="*/ 841964 w 1436930"/>
              <a:gd name="connsiteY460" fmla="*/ 1371746 h 1383677"/>
              <a:gd name="connsiteX461" fmla="*/ 796311 w 1436930"/>
              <a:gd name="connsiteY461" fmla="*/ 1378944 h 1383677"/>
              <a:gd name="connsiteX462" fmla="*/ 748390 w 1436930"/>
              <a:gd name="connsiteY462" fmla="*/ 1381311 h 1383677"/>
              <a:gd name="connsiteX463" fmla="*/ 702737 w 1436930"/>
              <a:gd name="connsiteY463" fmla="*/ 1383677 h 1383677"/>
              <a:gd name="connsiteX464" fmla="*/ 657183 w 1436930"/>
              <a:gd name="connsiteY464" fmla="*/ 1381311 h 1383677"/>
              <a:gd name="connsiteX465" fmla="*/ 611629 w 1436930"/>
              <a:gd name="connsiteY465" fmla="*/ 1376479 h 1383677"/>
              <a:gd name="connsiteX466" fmla="*/ 565976 w 1436930"/>
              <a:gd name="connsiteY466" fmla="*/ 1369281 h 1383677"/>
              <a:gd name="connsiteX467" fmla="*/ 520422 w 1436930"/>
              <a:gd name="connsiteY467" fmla="*/ 1359717 h 1383677"/>
              <a:gd name="connsiteX468" fmla="*/ 477234 w 1436930"/>
              <a:gd name="connsiteY468" fmla="*/ 1347687 h 1383677"/>
              <a:gd name="connsiteX469" fmla="*/ 431680 w 1436930"/>
              <a:gd name="connsiteY469" fmla="*/ 1330925 h 1383677"/>
              <a:gd name="connsiteX470" fmla="*/ 390859 w 1436930"/>
              <a:gd name="connsiteY470" fmla="*/ 1314163 h 1383677"/>
              <a:gd name="connsiteX471" fmla="*/ 388492 w 1436930"/>
              <a:gd name="connsiteY471" fmla="*/ 1311698 h 1383677"/>
              <a:gd name="connsiteX472" fmla="*/ 381294 w 1436930"/>
              <a:gd name="connsiteY472" fmla="*/ 1311698 h 1383677"/>
              <a:gd name="connsiteX473" fmla="*/ 376463 w 1436930"/>
              <a:gd name="connsiteY473" fmla="*/ 1306965 h 1383677"/>
              <a:gd name="connsiteX474" fmla="*/ 342839 w 1436930"/>
              <a:gd name="connsiteY474" fmla="*/ 1287737 h 1383677"/>
              <a:gd name="connsiteX475" fmla="*/ 309314 w 1436930"/>
              <a:gd name="connsiteY475" fmla="*/ 1266144 h 1383677"/>
              <a:gd name="connsiteX476" fmla="*/ 280523 w 1436930"/>
              <a:gd name="connsiteY476" fmla="*/ 1242183 h 1383677"/>
              <a:gd name="connsiteX477" fmla="*/ 251731 w 1436930"/>
              <a:gd name="connsiteY477" fmla="*/ 1215758 h 1383677"/>
              <a:gd name="connsiteX478" fmla="*/ 225305 w 1436930"/>
              <a:gd name="connsiteY478" fmla="*/ 1186966 h 1383677"/>
              <a:gd name="connsiteX479" fmla="*/ 198880 w 1436930"/>
              <a:gd name="connsiteY479" fmla="*/ 1155808 h 1383677"/>
              <a:gd name="connsiteX480" fmla="*/ 177286 w 1436930"/>
              <a:gd name="connsiteY480" fmla="*/ 1124551 h 1383677"/>
              <a:gd name="connsiteX481" fmla="*/ 155692 w 1436930"/>
              <a:gd name="connsiteY481" fmla="*/ 1088561 h 1383677"/>
              <a:gd name="connsiteX482" fmla="*/ 138930 w 1436930"/>
              <a:gd name="connsiteY482" fmla="*/ 1055036 h 1383677"/>
              <a:gd name="connsiteX483" fmla="*/ 122167 w 1436930"/>
              <a:gd name="connsiteY483" fmla="*/ 1019047 h 1383677"/>
              <a:gd name="connsiteX484" fmla="*/ 107772 w 1436930"/>
              <a:gd name="connsiteY484" fmla="*/ 980592 h 1383677"/>
              <a:gd name="connsiteX485" fmla="*/ 95742 w 1436930"/>
              <a:gd name="connsiteY485" fmla="*/ 942236 h 1383677"/>
              <a:gd name="connsiteX486" fmla="*/ 86178 w 1436930"/>
              <a:gd name="connsiteY486" fmla="*/ 903880 h 1383677"/>
              <a:gd name="connsiteX487" fmla="*/ 78980 w 1436930"/>
              <a:gd name="connsiteY487" fmla="*/ 865425 h 1383677"/>
              <a:gd name="connsiteX488" fmla="*/ 74148 w 1436930"/>
              <a:gd name="connsiteY488" fmla="*/ 827069 h 1383677"/>
              <a:gd name="connsiteX489" fmla="*/ 71782 w 1436930"/>
              <a:gd name="connsiteY489" fmla="*/ 786247 h 1383677"/>
              <a:gd name="connsiteX490" fmla="*/ 71782 w 1436930"/>
              <a:gd name="connsiteY490" fmla="*/ 745525 h 1383677"/>
              <a:gd name="connsiteX491" fmla="*/ 71782 w 1436930"/>
              <a:gd name="connsiteY491" fmla="*/ 704703 h 1383677"/>
              <a:gd name="connsiteX492" fmla="*/ 76515 w 1436930"/>
              <a:gd name="connsiteY492" fmla="*/ 663882 h 1383677"/>
              <a:gd name="connsiteX493" fmla="*/ 81346 w 1436930"/>
              <a:gd name="connsiteY493" fmla="*/ 623159 h 1383677"/>
              <a:gd name="connsiteX494" fmla="*/ 88544 w 1436930"/>
              <a:gd name="connsiteY494" fmla="*/ 582338 h 1383677"/>
              <a:gd name="connsiteX495" fmla="*/ 100574 w 1436930"/>
              <a:gd name="connsiteY495" fmla="*/ 541616 h 1383677"/>
              <a:gd name="connsiteX496" fmla="*/ 112504 w 1436930"/>
              <a:gd name="connsiteY496" fmla="*/ 500794 h 1383677"/>
              <a:gd name="connsiteX497" fmla="*/ 126900 w 1436930"/>
              <a:gd name="connsiteY497" fmla="*/ 459973 h 1383677"/>
              <a:gd name="connsiteX498" fmla="*/ 143761 w 1436930"/>
              <a:gd name="connsiteY498" fmla="*/ 421617 h 1383677"/>
              <a:gd name="connsiteX499" fmla="*/ 160524 w 1436930"/>
              <a:gd name="connsiteY499" fmla="*/ 385627 h 1383677"/>
              <a:gd name="connsiteX500" fmla="*/ 182118 w 1436930"/>
              <a:gd name="connsiteY500" fmla="*/ 349637 h 1383677"/>
              <a:gd name="connsiteX501" fmla="*/ 206078 w 1436930"/>
              <a:gd name="connsiteY501" fmla="*/ 313648 h 1383677"/>
              <a:gd name="connsiteX502" fmla="*/ 230137 w 1436930"/>
              <a:gd name="connsiteY502" fmla="*/ 280024 h 1383677"/>
              <a:gd name="connsiteX503" fmla="*/ 256464 w 1436930"/>
              <a:gd name="connsiteY503" fmla="*/ 248866 h 1383677"/>
              <a:gd name="connsiteX504" fmla="*/ 285256 w 1436930"/>
              <a:gd name="connsiteY504" fmla="*/ 220074 h 1383677"/>
              <a:gd name="connsiteX505" fmla="*/ 316512 w 1436930"/>
              <a:gd name="connsiteY505" fmla="*/ 191282 h 1383677"/>
              <a:gd name="connsiteX506" fmla="*/ 345304 w 1436930"/>
              <a:gd name="connsiteY506" fmla="*/ 169689 h 1383677"/>
              <a:gd name="connsiteX507" fmla="*/ 374096 w 1436930"/>
              <a:gd name="connsiteY507" fmla="*/ 150461 h 1383677"/>
              <a:gd name="connsiteX508" fmla="*/ 405254 w 1436930"/>
              <a:gd name="connsiteY508" fmla="*/ 133699 h 1383677"/>
              <a:gd name="connsiteX509" fmla="*/ 436413 w 1436930"/>
              <a:gd name="connsiteY509" fmla="*/ 116936 h 1383677"/>
              <a:gd name="connsiteX510" fmla="*/ 498828 w 1436930"/>
              <a:gd name="connsiteY510" fmla="*/ 88145 h 1383677"/>
              <a:gd name="connsiteX511" fmla="*/ 565976 w 1436930"/>
              <a:gd name="connsiteY511" fmla="*/ 64086 h 1383677"/>
              <a:gd name="connsiteX512" fmla="*/ 604431 w 1436930"/>
              <a:gd name="connsiteY512" fmla="*/ 49690 h 1383677"/>
              <a:gd name="connsiteX513" fmla="*/ 649985 w 1436930"/>
              <a:gd name="connsiteY513" fmla="*/ 37759 h 1383677"/>
              <a:gd name="connsiteX514" fmla="*/ 673946 w 1436930"/>
              <a:gd name="connsiteY514" fmla="*/ 32927 h 1383677"/>
              <a:gd name="connsiteX515" fmla="*/ 698005 w 1436930"/>
              <a:gd name="connsiteY515" fmla="*/ 30561 h 1383677"/>
              <a:gd name="connsiteX516" fmla="*/ 570220 w 1436930"/>
              <a:gd name="connsiteY516" fmla="*/ 0 h 1383677"/>
              <a:gd name="connsiteX517" fmla="*/ 586862 w 1436930"/>
              <a:gd name="connsiteY517" fmla="*/ 12 h 1383677"/>
              <a:gd name="connsiteX518" fmla="*/ 580372 w 1436930"/>
              <a:gd name="connsiteY518" fmla="*/ 6502 h 1383677"/>
              <a:gd name="connsiteX519" fmla="*/ 573174 w 1436930"/>
              <a:gd name="connsiteY519" fmla="*/ 11334 h 1383677"/>
              <a:gd name="connsiteX520" fmla="*/ 563610 w 1436930"/>
              <a:gd name="connsiteY520" fmla="*/ 11334 h 1383677"/>
              <a:gd name="connsiteX521" fmla="*/ 556412 w 1436930"/>
              <a:gd name="connsiteY521" fmla="*/ 6502 h 1383677"/>
              <a:gd name="connsiteX522" fmla="*/ 549214 w 1436930"/>
              <a:gd name="connsiteY522" fmla="*/ 4136 h 1383677"/>
              <a:gd name="connsiteX523" fmla="*/ 548067 w 1436930"/>
              <a:gd name="connsiteY523" fmla="*/ 2410 h 1383677"/>
              <a:gd name="connsiteX524" fmla="*/ 570220 w 1436930"/>
              <a:gd name="connsiteY524" fmla="*/ 0 h 1383677"/>
              <a:gd name="connsiteX0" fmla="*/ 0 w 1436930"/>
              <a:gd name="connsiteY0" fmla="*/ 741849 h 1383677"/>
              <a:gd name="connsiteX1" fmla="*/ 4634 w 1436930"/>
              <a:gd name="connsiteY1" fmla="*/ 716733 h 1383677"/>
              <a:gd name="connsiteX2" fmla="*/ 11832 w 1436930"/>
              <a:gd name="connsiteY2" fmla="*/ 721466 h 1383677"/>
              <a:gd name="connsiteX3" fmla="*/ 16564 w 1436930"/>
              <a:gd name="connsiteY3" fmla="*/ 735862 h 1383677"/>
              <a:gd name="connsiteX4" fmla="*/ 16564 w 1436930"/>
              <a:gd name="connsiteY4" fmla="*/ 745525 h 1383677"/>
              <a:gd name="connsiteX5" fmla="*/ 11832 w 1436930"/>
              <a:gd name="connsiteY5" fmla="*/ 752723 h 1383677"/>
              <a:gd name="connsiteX6" fmla="*/ 4634 w 1436930"/>
              <a:gd name="connsiteY6" fmla="*/ 757455 h 1383677"/>
              <a:gd name="connsiteX7" fmla="*/ 1529 w 1436930"/>
              <a:gd name="connsiteY7" fmla="*/ 758247 h 1383677"/>
              <a:gd name="connsiteX8" fmla="*/ 0 w 1436930"/>
              <a:gd name="connsiteY8" fmla="*/ 741849 h 1383677"/>
              <a:gd name="connsiteX9" fmla="*/ 278058 w 1436930"/>
              <a:gd name="connsiteY9" fmla="*/ 146379 h 1383677"/>
              <a:gd name="connsiteX10" fmla="*/ 278058 w 1436930"/>
              <a:gd name="connsiteY10" fmla="*/ 150461 h 1383677"/>
              <a:gd name="connsiteX11" fmla="*/ 275691 w 1436930"/>
              <a:gd name="connsiteY11" fmla="*/ 157659 h 1383677"/>
              <a:gd name="connsiteX12" fmla="*/ 270860 w 1436930"/>
              <a:gd name="connsiteY12" fmla="*/ 164857 h 1383677"/>
              <a:gd name="connsiteX13" fmla="*/ 263662 w 1436930"/>
              <a:gd name="connsiteY13" fmla="*/ 169689 h 1383677"/>
              <a:gd name="connsiteX14" fmla="*/ 258183 w 1436930"/>
              <a:gd name="connsiteY14" fmla="*/ 169689 h 1383677"/>
              <a:gd name="connsiteX15" fmla="*/ 278058 w 1436930"/>
              <a:gd name="connsiteY15" fmla="*/ 146379 h 1383677"/>
              <a:gd name="connsiteX16" fmla="*/ 1212715 w 1436930"/>
              <a:gd name="connsiteY16" fmla="*/ 140034 h 1383677"/>
              <a:gd name="connsiteX17" fmla="*/ 1242060 w 1436930"/>
              <a:gd name="connsiteY17" fmla="*/ 162729 h 1383677"/>
              <a:gd name="connsiteX18" fmla="*/ 1243380 w 1436930"/>
              <a:gd name="connsiteY18" fmla="*/ 164112 h 1383677"/>
              <a:gd name="connsiteX19" fmla="*/ 1235387 w 1436930"/>
              <a:gd name="connsiteY19" fmla="*/ 167322 h 1383677"/>
              <a:gd name="connsiteX20" fmla="*/ 1225822 w 1436930"/>
              <a:gd name="connsiteY20" fmla="*/ 167322 h 1383677"/>
              <a:gd name="connsiteX21" fmla="*/ 1216159 w 1436930"/>
              <a:gd name="connsiteY21" fmla="*/ 162491 h 1383677"/>
              <a:gd name="connsiteX22" fmla="*/ 1211426 w 1436930"/>
              <a:gd name="connsiteY22" fmla="*/ 155293 h 1383677"/>
              <a:gd name="connsiteX23" fmla="*/ 1208961 w 1436930"/>
              <a:gd name="connsiteY23" fmla="*/ 150461 h 1383677"/>
              <a:gd name="connsiteX24" fmla="*/ 1211426 w 1436930"/>
              <a:gd name="connsiteY24" fmla="*/ 143263 h 1383677"/>
              <a:gd name="connsiteX25" fmla="*/ 1212715 w 1436930"/>
              <a:gd name="connsiteY25" fmla="*/ 140034 h 1383677"/>
              <a:gd name="connsiteX26" fmla="*/ 753123 w 1436930"/>
              <a:gd name="connsiteY26" fmla="*/ 64086 h 1383677"/>
              <a:gd name="connsiteX27" fmla="*/ 717133 w 1436930"/>
              <a:gd name="connsiteY27" fmla="*/ 68917 h 1383677"/>
              <a:gd name="connsiteX28" fmla="*/ 681144 w 1436930"/>
              <a:gd name="connsiteY28" fmla="*/ 78482 h 1383677"/>
              <a:gd name="connsiteX29" fmla="*/ 673946 w 1436930"/>
              <a:gd name="connsiteY29" fmla="*/ 78482 h 1383677"/>
              <a:gd name="connsiteX30" fmla="*/ 669213 w 1436930"/>
              <a:gd name="connsiteY30" fmla="*/ 76115 h 1383677"/>
              <a:gd name="connsiteX31" fmla="*/ 666748 w 1436930"/>
              <a:gd name="connsiteY31" fmla="*/ 71284 h 1383677"/>
              <a:gd name="connsiteX32" fmla="*/ 664381 w 1436930"/>
              <a:gd name="connsiteY32" fmla="*/ 66551 h 1383677"/>
              <a:gd name="connsiteX33" fmla="*/ 637956 w 1436930"/>
              <a:gd name="connsiteY33" fmla="*/ 73749 h 1383677"/>
              <a:gd name="connsiteX34" fmla="*/ 580372 w 1436930"/>
              <a:gd name="connsiteY34" fmla="*/ 90511 h 1383677"/>
              <a:gd name="connsiteX35" fmla="*/ 525253 w 1436930"/>
              <a:gd name="connsiteY35" fmla="*/ 114471 h 1383677"/>
              <a:gd name="connsiteX36" fmla="*/ 458007 w 1436930"/>
              <a:gd name="connsiteY36" fmla="*/ 143263 h 1383677"/>
              <a:gd name="connsiteX37" fmla="*/ 426848 w 1436930"/>
              <a:gd name="connsiteY37" fmla="*/ 157659 h 1383677"/>
              <a:gd name="connsiteX38" fmla="*/ 398057 w 1436930"/>
              <a:gd name="connsiteY38" fmla="*/ 176886 h 1383677"/>
              <a:gd name="connsiteX39" fmla="*/ 369265 w 1436930"/>
              <a:gd name="connsiteY39" fmla="*/ 193649 h 1383677"/>
              <a:gd name="connsiteX40" fmla="*/ 340473 w 1436930"/>
              <a:gd name="connsiteY40" fmla="*/ 215243 h 1383677"/>
              <a:gd name="connsiteX41" fmla="*/ 314047 w 1436930"/>
              <a:gd name="connsiteY41" fmla="*/ 239302 h 1383677"/>
              <a:gd name="connsiteX42" fmla="*/ 290087 w 1436930"/>
              <a:gd name="connsiteY42" fmla="*/ 265628 h 1383677"/>
              <a:gd name="connsiteX43" fmla="*/ 266127 w 1436930"/>
              <a:gd name="connsiteY43" fmla="*/ 294420 h 1383677"/>
              <a:gd name="connsiteX44" fmla="*/ 242068 w 1436930"/>
              <a:gd name="connsiteY44" fmla="*/ 325677 h 1383677"/>
              <a:gd name="connsiteX45" fmla="*/ 220474 w 1436930"/>
              <a:gd name="connsiteY45" fmla="*/ 356835 h 1383677"/>
              <a:gd name="connsiteX46" fmla="*/ 201345 w 1436930"/>
              <a:gd name="connsiteY46" fmla="*/ 390459 h 1383677"/>
              <a:gd name="connsiteX47" fmla="*/ 184484 w 1436930"/>
              <a:gd name="connsiteY47" fmla="*/ 423983 h 1383677"/>
              <a:gd name="connsiteX48" fmla="*/ 167722 w 1436930"/>
              <a:gd name="connsiteY48" fmla="*/ 457607 h 1383677"/>
              <a:gd name="connsiteX49" fmla="*/ 153326 w 1436930"/>
              <a:gd name="connsiteY49" fmla="*/ 491230 h 1383677"/>
              <a:gd name="connsiteX50" fmla="*/ 141296 w 1436930"/>
              <a:gd name="connsiteY50" fmla="*/ 527220 h 1383677"/>
              <a:gd name="connsiteX51" fmla="*/ 131732 w 1436930"/>
              <a:gd name="connsiteY51" fmla="*/ 565576 h 1383677"/>
              <a:gd name="connsiteX52" fmla="*/ 122167 w 1436930"/>
              <a:gd name="connsiteY52" fmla="*/ 601566 h 1383677"/>
              <a:gd name="connsiteX53" fmla="*/ 117336 w 1436930"/>
              <a:gd name="connsiteY53" fmla="*/ 637555 h 1383677"/>
              <a:gd name="connsiteX54" fmla="*/ 112504 w 1436930"/>
              <a:gd name="connsiteY54" fmla="*/ 675912 h 1383677"/>
              <a:gd name="connsiteX55" fmla="*/ 110138 w 1436930"/>
              <a:gd name="connsiteY55" fmla="*/ 714268 h 1383677"/>
              <a:gd name="connsiteX56" fmla="*/ 107772 w 1436930"/>
              <a:gd name="connsiteY56" fmla="*/ 752723 h 1383677"/>
              <a:gd name="connsiteX57" fmla="*/ 110138 w 1436930"/>
              <a:gd name="connsiteY57" fmla="*/ 788712 h 1383677"/>
              <a:gd name="connsiteX58" fmla="*/ 114970 w 1436930"/>
              <a:gd name="connsiteY58" fmla="*/ 827069 h 1383677"/>
              <a:gd name="connsiteX59" fmla="*/ 119702 w 1436930"/>
              <a:gd name="connsiteY59" fmla="*/ 872623 h 1383677"/>
              <a:gd name="connsiteX60" fmla="*/ 131732 w 1436930"/>
              <a:gd name="connsiteY60" fmla="*/ 915810 h 1383677"/>
              <a:gd name="connsiteX61" fmla="*/ 143761 w 1436930"/>
              <a:gd name="connsiteY61" fmla="*/ 958998 h 1383677"/>
              <a:gd name="connsiteX62" fmla="*/ 158157 w 1436930"/>
              <a:gd name="connsiteY62" fmla="*/ 1002186 h 1383677"/>
              <a:gd name="connsiteX63" fmla="*/ 177286 w 1436930"/>
              <a:gd name="connsiteY63" fmla="*/ 1043007 h 1383677"/>
              <a:gd name="connsiteX64" fmla="*/ 198880 w 1436930"/>
              <a:gd name="connsiteY64" fmla="*/ 1081363 h 1383677"/>
              <a:gd name="connsiteX65" fmla="*/ 222939 w 1436930"/>
              <a:gd name="connsiteY65" fmla="*/ 1119818 h 1383677"/>
              <a:gd name="connsiteX66" fmla="*/ 251731 w 1436930"/>
              <a:gd name="connsiteY66" fmla="*/ 1155808 h 1383677"/>
              <a:gd name="connsiteX67" fmla="*/ 278058 w 1436930"/>
              <a:gd name="connsiteY67" fmla="*/ 1186966 h 1383677"/>
              <a:gd name="connsiteX68" fmla="*/ 309314 w 1436930"/>
              <a:gd name="connsiteY68" fmla="*/ 1213391 h 1383677"/>
              <a:gd name="connsiteX69" fmla="*/ 342839 w 1436930"/>
              <a:gd name="connsiteY69" fmla="*/ 1237352 h 1383677"/>
              <a:gd name="connsiteX70" fmla="*/ 376463 w 1436930"/>
              <a:gd name="connsiteY70" fmla="*/ 1258946 h 1383677"/>
              <a:gd name="connsiteX71" fmla="*/ 378829 w 1436930"/>
              <a:gd name="connsiteY71" fmla="*/ 1251748 h 1383677"/>
              <a:gd name="connsiteX72" fmla="*/ 383661 w 1436930"/>
              <a:gd name="connsiteY72" fmla="*/ 1244550 h 1383677"/>
              <a:gd name="connsiteX73" fmla="*/ 386027 w 1436930"/>
              <a:gd name="connsiteY73" fmla="*/ 1244550 h 1383677"/>
              <a:gd name="connsiteX74" fmla="*/ 395690 w 1436930"/>
              <a:gd name="connsiteY74" fmla="*/ 1254114 h 1383677"/>
              <a:gd name="connsiteX75" fmla="*/ 402888 w 1436930"/>
              <a:gd name="connsiteY75" fmla="*/ 1268510 h 1383677"/>
              <a:gd name="connsiteX76" fmla="*/ 402888 w 1436930"/>
              <a:gd name="connsiteY76" fmla="*/ 1273341 h 1383677"/>
              <a:gd name="connsiteX77" fmla="*/ 450809 w 1436930"/>
              <a:gd name="connsiteY77" fmla="*/ 1294935 h 1383677"/>
              <a:gd name="connsiteX78" fmla="*/ 448442 w 1436930"/>
              <a:gd name="connsiteY78" fmla="*/ 1282906 h 1383677"/>
              <a:gd name="connsiteX79" fmla="*/ 448442 w 1436930"/>
              <a:gd name="connsiteY79" fmla="*/ 1268510 h 1383677"/>
              <a:gd name="connsiteX80" fmla="*/ 450809 w 1436930"/>
              <a:gd name="connsiteY80" fmla="*/ 1256579 h 1383677"/>
              <a:gd name="connsiteX81" fmla="*/ 453274 w 1436930"/>
              <a:gd name="connsiteY81" fmla="*/ 1244550 h 1383677"/>
              <a:gd name="connsiteX82" fmla="*/ 455640 w 1436930"/>
              <a:gd name="connsiteY82" fmla="*/ 1244550 h 1383677"/>
              <a:gd name="connsiteX83" fmla="*/ 458007 w 1436930"/>
              <a:gd name="connsiteY83" fmla="*/ 1258946 h 1383677"/>
              <a:gd name="connsiteX84" fmla="*/ 462838 w 1436930"/>
              <a:gd name="connsiteY84" fmla="*/ 1270975 h 1383677"/>
              <a:gd name="connsiteX85" fmla="*/ 470036 w 1436930"/>
              <a:gd name="connsiteY85" fmla="*/ 1285371 h 1383677"/>
              <a:gd name="connsiteX86" fmla="*/ 474868 w 1436930"/>
              <a:gd name="connsiteY86" fmla="*/ 1297302 h 1383677"/>
              <a:gd name="connsiteX87" fmla="*/ 479601 w 1436930"/>
              <a:gd name="connsiteY87" fmla="*/ 1304500 h 1383677"/>
              <a:gd name="connsiteX88" fmla="*/ 520422 w 1436930"/>
              <a:gd name="connsiteY88" fmla="*/ 1316529 h 1383677"/>
              <a:gd name="connsiteX89" fmla="*/ 513224 w 1436930"/>
              <a:gd name="connsiteY89" fmla="*/ 1294935 h 1383677"/>
              <a:gd name="connsiteX90" fmla="*/ 510858 w 1436930"/>
              <a:gd name="connsiteY90" fmla="*/ 1282906 h 1383677"/>
              <a:gd name="connsiteX91" fmla="*/ 508392 w 1436930"/>
              <a:gd name="connsiteY91" fmla="*/ 1268510 h 1383677"/>
              <a:gd name="connsiteX92" fmla="*/ 508392 w 1436930"/>
              <a:gd name="connsiteY92" fmla="*/ 1254114 h 1383677"/>
              <a:gd name="connsiteX93" fmla="*/ 510858 w 1436930"/>
              <a:gd name="connsiteY93" fmla="*/ 1249381 h 1383677"/>
              <a:gd name="connsiteX94" fmla="*/ 513224 w 1436930"/>
              <a:gd name="connsiteY94" fmla="*/ 1244550 h 1383677"/>
              <a:gd name="connsiteX95" fmla="*/ 518055 w 1436930"/>
              <a:gd name="connsiteY95" fmla="*/ 1244550 h 1383677"/>
              <a:gd name="connsiteX96" fmla="*/ 522788 w 1436930"/>
              <a:gd name="connsiteY96" fmla="*/ 1246916 h 1383677"/>
              <a:gd name="connsiteX97" fmla="*/ 529986 w 1436930"/>
              <a:gd name="connsiteY97" fmla="*/ 1254114 h 1383677"/>
              <a:gd name="connsiteX98" fmla="*/ 537184 w 1436930"/>
              <a:gd name="connsiteY98" fmla="*/ 1273341 h 1383677"/>
              <a:gd name="connsiteX99" fmla="*/ 544382 w 1436930"/>
              <a:gd name="connsiteY99" fmla="*/ 1299767 h 1383677"/>
              <a:gd name="connsiteX100" fmla="*/ 551580 w 1436930"/>
              <a:gd name="connsiteY100" fmla="*/ 1311698 h 1383677"/>
              <a:gd name="connsiteX101" fmla="*/ 561243 w 1436930"/>
              <a:gd name="connsiteY101" fmla="*/ 1321361 h 1383677"/>
              <a:gd name="connsiteX102" fmla="*/ 563610 w 1436930"/>
              <a:gd name="connsiteY102" fmla="*/ 1326094 h 1383677"/>
              <a:gd name="connsiteX103" fmla="*/ 570808 w 1436930"/>
              <a:gd name="connsiteY103" fmla="*/ 1326094 h 1383677"/>
              <a:gd name="connsiteX104" fmla="*/ 626025 w 1436930"/>
              <a:gd name="connsiteY104" fmla="*/ 1333292 h 1383677"/>
              <a:gd name="connsiteX105" fmla="*/ 606798 w 1436930"/>
              <a:gd name="connsiteY105" fmla="*/ 1299767 h 1383677"/>
              <a:gd name="connsiteX106" fmla="*/ 601966 w 1436930"/>
              <a:gd name="connsiteY106" fmla="*/ 1287737 h 1383677"/>
              <a:gd name="connsiteX107" fmla="*/ 599600 w 1436930"/>
              <a:gd name="connsiteY107" fmla="*/ 1275708 h 1383677"/>
              <a:gd name="connsiteX108" fmla="*/ 597233 w 1436930"/>
              <a:gd name="connsiteY108" fmla="*/ 1263777 h 1383677"/>
              <a:gd name="connsiteX109" fmla="*/ 597233 w 1436930"/>
              <a:gd name="connsiteY109" fmla="*/ 1251748 h 1383677"/>
              <a:gd name="connsiteX110" fmla="*/ 599600 w 1436930"/>
              <a:gd name="connsiteY110" fmla="*/ 1249381 h 1383677"/>
              <a:gd name="connsiteX111" fmla="*/ 604431 w 1436930"/>
              <a:gd name="connsiteY111" fmla="*/ 1249381 h 1383677"/>
              <a:gd name="connsiteX112" fmla="*/ 613995 w 1436930"/>
              <a:gd name="connsiteY112" fmla="*/ 1258946 h 1383677"/>
              <a:gd name="connsiteX113" fmla="*/ 623560 w 1436930"/>
              <a:gd name="connsiteY113" fmla="*/ 1270975 h 1383677"/>
              <a:gd name="connsiteX114" fmla="*/ 640421 w 1436930"/>
              <a:gd name="connsiteY114" fmla="*/ 1294935 h 1383677"/>
              <a:gd name="connsiteX115" fmla="*/ 657183 w 1436930"/>
              <a:gd name="connsiteY115" fmla="*/ 1314163 h 1383677"/>
              <a:gd name="connsiteX116" fmla="*/ 662015 w 1436930"/>
              <a:gd name="connsiteY116" fmla="*/ 1323727 h 1383677"/>
              <a:gd name="connsiteX117" fmla="*/ 669213 w 1436930"/>
              <a:gd name="connsiteY117" fmla="*/ 1335757 h 1383677"/>
              <a:gd name="connsiteX118" fmla="*/ 731529 w 1436930"/>
              <a:gd name="connsiteY118" fmla="*/ 1335757 h 1383677"/>
              <a:gd name="connsiteX119" fmla="*/ 712400 w 1436930"/>
              <a:gd name="connsiteY119" fmla="*/ 1318896 h 1383677"/>
              <a:gd name="connsiteX120" fmla="*/ 698005 w 1436930"/>
              <a:gd name="connsiteY120" fmla="*/ 1297302 h 1383677"/>
              <a:gd name="connsiteX121" fmla="*/ 690807 w 1436930"/>
              <a:gd name="connsiteY121" fmla="*/ 1287737 h 1383677"/>
              <a:gd name="connsiteX122" fmla="*/ 685975 w 1436930"/>
              <a:gd name="connsiteY122" fmla="*/ 1275708 h 1383677"/>
              <a:gd name="connsiteX123" fmla="*/ 681144 w 1436930"/>
              <a:gd name="connsiteY123" fmla="*/ 1263777 h 1383677"/>
              <a:gd name="connsiteX124" fmla="*/ 678777 w 1436930"/>
              <a:gd name="connsiteY124" fmla="*/ 1251748 h 1383677"/>
              <a:gd name="connsiteX125" fmla="*/ 681144 w 1436930"/>
              <a:gd name="connsiteY125" fmla="*/ 1249381 h 1383677"/>
              <a:gd name="connsiteX126" fmla="*/ 683609 w 1436930"/>
              <a:gd name="connsiteY126" fmla="*/ 1249381 h 1383677"/>
              <a:gd name="connsiteX127" fmla="*/ 705202 w 1436930"/>
              <a:gd name="connsiteY127" fmla="*/ 1266144 h 1383677"/>
              <a:gd name="connsiteX128" fmla="*/ 726796 w 1436930"/>
              <a:gd name="connsiteY128" fmla="*/ 1282906 h 1383677"/>
              <a:gd name="connsiteX129" fmla="*/ 745925 w 1436930"/>
              <a:gd name="connsiteY129" fmla="*/ 1302133 h 1383677"/>
              <a:gd name="connsiteX130" fmla="*/ 762786 w 1436930"/>
              <a:gd name="connsiteY130" fmla="*/ 1321361 h 1383677"/>
              <a:gd name="connsiteX131" fmla="*/ 767519 w 1436930"/>
              <a:gd name="connsiteY131" fmla="*/ 1328559 h 1383677"/>
              <a:gd name="connsiteX132" fmla="*/ 767519 w 1436930"/>
              <a:gd name="connsiteY132" fmla="*/ 1335757 h 1383677"/>
              <a:gd name="connsiteX133" fmla="*/ 805974 w 1436930"/>
              <a:gd name="connsiteY133" fmla="*/ 1330925 h 1383677"/>
              <a:gd name="connsiteX134" fmla="*/ 841964 w 1436930"/>
              <a:gd name="connsiteY134" fmla="*/ 1326094 h 1383677"/>
              <a:gd name="connsiteX135" fmla="*/ 805974 w 1436930"/>
              <a:gd name="connsiteY135" fmla="*/ 1287737 h 1383677"/>
              <a:gd name="connsiteX136" fmla="*/ 784380 w 1436930"/>
              <a:gd name="connsiteY136" fmla="*/ 1266144 h 1383677"/>
              <a:gd name="connsiteX137" fmla="*/ 777182 w 1436930"/>
              <a:gd name="connsiteY137" fmla="*/ 1254114 h 1383677"/>
              <a:gd name="connsiteX138" fmla="*/ 772351 w 1436930"/>
              <a:gd name="connsiteY138" fmla="*/ 1239718 h 1383677"/>
              <a:gd name="connsiteX139" fmla="*/ 772351 w 1436930"/>
              <a:gd name="connsiteY139" fmla="*/ 1237352 h 1383677"/>
              <a:gd name="connsiteX140" fmla="*/ 781915 w 1436930"/>
              <a:gd name="connsiteY140" fmla="*/ 1237352 h 1383677"/>
              <a:gd name="connsiteX141" fmla="*/ 789113 w 1436930"/>
              <a:gd name="connsiteY141" fmla="*/ 1239718 h 1383677"/>
              <a:gd name="connsiteX142" fmla="*/ 803509 w 1436930"/>
              <a:gd name="connsiteY142" fmla="*/ 1246916 h 1383677"/>
              <a:gd name="connsiteX143" fmla="*/ 815538 w 1436930"/>
              <a:gd name="connsiteY143" fmla="*/ 1256579 h 1383677"/>
              <a:gd name="connsiteX144" fmla="*/ 827568 w 1436930"/>
              <a:gd name="connsiteY144" fmla="*/ 1266144 h 1383677"/>
              <a:gd name="connsiteX145" fmla="*/ 853895 w 1436930"/>
              <a:gd name="connsiteY145" fmla="*/ 1292569 h 1383677"/>
              <a:gd name="connsiteX146" fmla="*/ 877855 w 1436930"/>
              <a:gd name="connsiteY146" fmla="*/ 1318896 h 1383677"/>
              <a:gd name="connsiteX147" fmla="*/ 880320 w 1436930"/>
              <a:gd name="connsiteY147" fmla="*/ 1318896 h 1383677"/>
              <a:gd name="connsiteX148" fmla="*/ 928241 w 1436930"/>
              <a:gd name="connsiteY148" fmla="*/ 1309331 h 1383677"/>
              <a:gd name="connsiteX149" fmla="*/ 906647 w 1436930"/>
              <a:gd name="connsiteY149" fmla="*/ 1292569 h 1383677"/>
              <a:gd name="connsiteX150" fmla="*/ 887518 w 1436930"/>
              <a:gd name="connsiteY150" fmla="*/ 1273341 h 1383677"/>
              <a:gd name="connsiteX151" fmla="*/ 877855 w 1436930"/>
              <a:gd name="connsiteY151" fmla="*/ 1261312 h 1383677"/>
              <a:gd name="connsiteX152" fmla="*/ 868291 w 1436930"/>
              <a:gd name="connsiteY152" fmla="*/ 1246916 h 1383677"/>
              <a:gd name="connsiteX153" fmla="*/ 861093 w 1436930"/>
              <a:gd name="connsiteY153" fmla="*/ 1232520 h 1383677"/>
              <a:gd name="connsiteX154" fmla="*/ 858726 w 1436930"/>
              <a:gd name="connsiteY154" fmla="*/ 1225322 h 1383677"/>
              <a:gd name="connsiteX155" fmla="*/ 858726 w 1436930"/>
              <a:gd name="connsiteY155" fmla="*/ 1218124 h 1383677"/>
              <a:gd name="connsiteX156" fmla="*/ 861093 w 1436930"/>
              <a:gd name="connsiteY156" fmla="*/ 1215758 h 1383677"/>
              <a:gd name="connsiteX157" fmla="*/ 863459 w 1436930"/>
              <a:gd name="connsiteY157" fmla="*/ 1215758 h 1383677"/>
              <a:gd name="connsiteX158" fmla="*/ 880320 w 1436930"/>
              <a:gd name="connsiteY158" fmla="*/ 1225322 h 1383677"/>
              <a:gd name="connsiteX159" fmla="*/ 894716 w 1436930"/>
              <a:gd name="connsiteY159" fmla="*/ 1237352 h 1383677"/>
              <a:gd name="connsiteX160" fmla="*/ 921043 w 1436930"/>
              <a:gd name="connsiteY160" fmla="*/ 1261312 h 1383677"/>
              <a:gd name="connsiteX161" fmla="*/ 966696 w 1436930"/>
              <a:gd name="connsiteY161" fmla="*/ 1297302 h 1383677"/>
              <a:gd name="connsiteX162" fmla="*/ 1026646 w 1436930"/>
              <a:gd name="connsiteY162" fmla="*/ 1275708 h 1383677"/>
              <a:gd name="connsiteX163" fmla="*/ 1002686 w 1436930"/>
              <a:gd name="connsiteY163" fmla="*/ 1258946 h 1383677"/>
              <a:gd name="connsiteX164" fmla="*/ 985824 w 1436930"/>
              <a:gd name="connsiteY164" fmla="*/ 1242183 h 1383677"/>
              <a:gd name="connsiteX165" fmla="*/ 969062 w 1436930"/>
              <a:gd name="connsiteY165" fmla="*/ 1222956 h 1383677"/>
              <a:gd name="connsiteX166" fmla="*/ 954666 w 1436930"/>
              <a:gd name="connsiteY166" fmla="*/ 1203728 h 1383677"/>
              <a:gd name="connsiteX167" fmla="*/ 945102 w 1436930"/>
              <a:gd name="connsiteY167" fmla="*/ 1182135 h 1383677"/>
              <a:gd name="connsiteX168" fmla="*/ 947468 w 1436930"/>
              <a:gd name="connsiteY168" fmla="*/ 1177402 h 1383677"/>
              <a:gd name="connsiteX169" fmla="*/ 952300 w 1436930"/>
              <a:gd name="connsiteY169" fmla="*/ 1174937 h 1383677"/>
              <a:gd name="connsiteX170" fmla="*/ 969062 w 1436930"/>
              <a:gd name="connsiteY170" fmla="*/ 1184600 h 1383677"/>
              <a:gd name="connsiteX171" fmla="*/ 983458 w 1436930"/>
              <a:gd name="connsiteY171" fmla="*/ 1196530 h 1383677"/>
              <a:gd name="connsiteX172" fmla="*/ 1012250 w 1436930"/>
              <a:gd name="connsiteY172" fmla="*/ 1220589 h 1383677"/>
              <a:gd name="connsiteX173" fmla="*/ 1031477 w 1436930"/>
              <a:gd name="connsiteY173" fmla="*/ 1237352 h 1383677"/>
              <a:gd name="connsiteX174" fmla="*/ 1041042 w 1436930"/>
              <a:gd name="connsiteY174" fmla="*/ 1244550 h 1383677"/>
              <a:gd name="connsiteX175" fmla="*/ 1050606 w 1436930"/>
              <a:gd name="connsiteY175" fmla="*/ 1249381 h 1383677"/>
              <a:gd name="connsiteX176" fmla="*/ 1069834 w 1436930"/>
              <a:gd name="connsiteY176" fmla="*/ 1256579 h 1383677"/>
              <a:gd name="connsiteX177" fmla="*/ 1105823 w 1436930"/>
              <a:gd name="connsiteY177" fmla="*/ 1237352 h 1383677"/>
              <a:gd name="connsiteX178" fmla="*/ 1093794 w 1436930"/>
              <a:gd name="connsiteY178" fmla="*/ 1230154 h 1383677"/>
              <a:gd name="connsiteX179" fmla="*/ 1084230 w 1436930"/>
              <a:gd name="connsiteY179" fmla="*/ 1220589 h 1383677"/>
              <a:gd name="connsiteX180" fmla="*/ 1055438 w 1436930"/>
              <a:gd name="connsiteY180" fmla="*/ 1191798 h 1383677"/>
              <a:gd name="connsiteX181" fmla="*/ 1041042 w 1436930"/>
              <a:gd name="connsiteY181" fmla="*/ 1177402 h 1383677"/>
              <a:gd name="connsiteX182" fmla="*/ 1031477 w 1436930"/>
              <a:gd name="connsiteY182" fmla="*/ 1160541 h 1383677"/>
              <a:gd name="connsiteX183" fmla="*/ 1031477 w 1436930"/>
              <a:gd name="connsiteY183" fmla="*/ 1155808 h 1383677"/>
              <a:gd name="connsiteX184" fmla="*/ 1033844 w 1436930"/>
              <a:gd name="connsiteY184" fmla="*/ 1153343 h 1383677"/>
              <a:gd name="connsiteX185" fmla="*/ 1053071 w 1436930"/>
              <a:gd name="connsiteY185" fmla="*/ 1153343 h 1383677"/>
              <a:gd name="connsiteX186" fmla="*/ 1060269 w 1436930"/>
              <a:gd name="connsiteY186" fmla="*/ 1158174 h 1383677"/>
              <a:gd name="connsiteX187" fmla="*/ 1069834 w 1436930"/>
              <a:gd name="connsiteY187" fmla="*/ 1163006 h 1383677"/>
              <a:gd name="connsiteX188" fmla="*/ 1086596 w 1436930"/>
              <a:gd name="connsiteY188" fmla="*/ 1174937 h 1383677"/>
              <a:gd name="connsiteX189" fmla="*/ 1100992 w 1436930"/>
              <a:gd name="connsiteY189" fmla="*/ 1186966 h 1383677"/>
              <a:gd name="connsiteX190" fmla="*/ 1117853 w 1436930"/>
              <a:gd name="connsiteY190" fmla="*/ 1201362 h 1383677"/>
              <a:gd name="connsiteX191" fmla="*/ 1127417 w 1436930"/>
              <a:gd name="connsiteY191" fmla="*/ 1208560 h 1383677"/>
              <a:gd name="connsiteX192" fmla="*/ 1139447 w 1436930"/>
              <a:gd name="connsiteY192" fmla="*/ 1210926 h 1383677"/>
              <a:gd name="connsiteX193" fmla="*/ 1146645 w 1436930"/>
              <a:gd name="connsiteY193" fmla="*/ 1210926 h 1383677"/>
              <a:gd name="connsiteX194" fmla="*/ 1175437 w 1436930"/>
              <a:gd name="connsiteY194" fmla="*/ 1189332 h 1383677"/>
              <a:gd name="connsiteX195" fmla="*/ 1201763 w 1436930"/>
              <a:gd name="connsiteY195" fmla="*/ 1167739 h 1383677"/>
              <a:gd name="connsiteX196" fmla="*/ 1189832 w 1436930"/>
              <a:gd name="connsiteY196" fmla="*/ 1165372 h 1383677"/>
              <a:gd name="connsiteX197" fmla="*/ 1177803 w 1436930"/>
              <a:gd name="connsiteY197" fmla="*/ 1160541 h 1383677"/>
              <a:gd name="connsiteX198" fmla="*/ 1158576 w 1436930"/>
              <a:gd name="connsiteY198" fmla="*/ 1150976 h 1383677"/>
              <a:gd name="connsiteX199" fmla="*/ 1141813 w 1436930"/>
              <a:gd name="connsiteY199" fmla="*/ 1143778 h 1383677"/>
              <a:gd name="connsiteX200" fmla="*/ 1125051 w 1436930"/>
              <a:gd name="connsiteY200" fmla="*/ 1131749 h 1383677"/>
              <a:gd name="connsiteX201" fmla="*/ 1110655 w 1436930"/>
              <a:gd name="connsiteY201" fmla="*/ 1117353 h 1383677"/>
              <a:gd name="connsiteX202" fmla="*/ 1103457 w 1436930"/>
              <a:gd name="connsiteY202" fmla="*/ 1107789 h 1383677"/>
              <a:gd name="connsiteX203" fmla="*/ 1100992 w 1436930"/>
              <a:gd name="connsiteY203" fmla="*/ 1100591 h 1383677"/>
              <a:gd name="connsiteX204" fmla="*/ 1103457 w 1436930"/>
              <a:gd name="connsiteY204" fmla="*/ 1095759 h 1383677"/>
              <a:gd name="connsiteX205" fmla="*/ 1108190 w 1436930"/>
              <a:gd name="connsiteY205" fmla="*/ 1093393 h 1383677"/>
              <a:gd name="connsiteX206" fmla="*/ 1125051 w 1436930"/>
              <a:gd name="connsiteY206" fmla="*/ 1093393 h 1383677"/>
              <a:gd name="connsiteX207" fmla="*/ 1139447 w 1436930"/>
              <a:gd name="connsiteY207" fmla="*/ 1100591 h 1383677"/>
              <a:gd name="connsiteX208" fmla="*/ 1156209 w 1436930"/>
              <a:gd name="connsiteY208" fmla="*/ 1110155 h 1383677"/>
              <a:gd name="connsiteX209" fmla="*/ 1172972 w 1436930"/>
              <a:gd name="connsiteY209" fmla="*/ 1117353 h 1383677"/>
              <a:gd name="connsiteX210" fmla="*/ 1192199 w 1436930"/>
              <a:gd name="connsiteY210" fmla="*/ 1122184 h 1383677"/>
              <a:gd name="connsiteX211" fmla="*/ 1201763 w 1436930"/>
              <a:gd name="connsiteY211" fmla="*/ 1124551 h 1383677"/>
              <a:gd name="connsiteX212" fmla="*/ 1213793 w 1436930"/>
              <a:gd name="connsiteY212" fmla="*/ 1124551 h 1383677"/>
              <a:gd name="connsiteX213" fmla="*/ 1225822 w 1436930"/>
              <a:gd name="connsiteY213" fmla="*/ 1127016 h 1383677"/>
              <a:gd name="connsiteX214" fmla="*/ 1237753 w 1436930"/>
              <a:gd name="connsiteY214" fmla="*/ 1131749 h 1383677"/>
              <a:gd name="connsiteX215" fmla="*/ 1259347 w 1436930"/>
              <a:gd name="connsiteY215" fmla="*/ 1107789 h 1383677"/>
              <a:gd name="connsiteX216" fmla="*/ 1254614 w 1436930"/>
              <a:gd name="connsiteY216" fmla="*/ 1105422 h 1383677"/>
              <a:gd name="connsiteX217" fmla="*/ 1230555 w 1436930"/>
              <a:gd name="connsiteY217" fmla="*/ 1088561 h 1383677"/>
              <a:gd name="connsiteX218" fmla="*/ 1204228 w 1436930"/>
              <a:gd name="connsiteY218" fmla="*/ 1074165 h 1383677"/>
              <a:gd name="connsiteX219" fmla="*/ 1182635 w 1436930"/>
              <a:gd name="connsiteY219" fmla="*/ 1064601 h 1383677"/>
              <a:gd name="connsiteX220" fmla="*/ 1172972 w 1436930"/>
              <a:gd name="connsiteY220" fmla="*/ 1057403 h 1383677"/>
              <a:gd name="connsiteX221" fmla="*/ 1163407 w 1436930"/>
              <a:gd name="connsiteY221" fmla="*/ 1052571 h 1383677"/>
              <a:gd name="connsiteX222" fmla="*/ 1161041 w 1436930"/>
              <a:gd name="connsiteY222" fmla="*/ 1050205 h 1383677"/>
              <a:gd name="connsiteX223" fmla="*/ 1163407 w 1436930"/>
              <a:gd name="connsiteY223" fmla="*/ 1045373 h 1383677"/>
              <a:gd name="connsiteX224" fmla="*/ 1165774 w 1436930"/>
              <a:gd name="connsiteY224" fmla="*/ 1043007 h 1383677"/>
              <a:gd name="connsiteX225" fmla="*/ 1194566 w 1436930"/>
              <a:gd name="connsiteY225" fmla="*/ 1043007 h 1383677"/>
              <a:gd name="connsiteX226" fmla="*/ 1225822 w 1436930"/>
              <a:gd name="connsiteY226" fmla="*/ 1050205 h 1383677"/>
              <a:gd name="connsiteX227" fmla="*/ 1252149 w 1436930"/>
              <a:gd name="connsiteY227" fmla="*/ 1062234 h 1383677"/>
              <a:gd name="connsiteX228" fmla="*/ 1264179 w 1436930"/>
              <a:gd name="connsiteY228" fmla="*/ 1071799 h 1383677"/>
              <a:gd name="connsiteX229" fmla="*/ 1276208 w 1436930"/>
              <a:gd name="connsiteY229" fmla="*/ 1078997 h 1383677"/>
              <a:gd name="connsiteX230" fmla="*/ 1278574 w 1436930"/>
              <a:gd name="connsiteY230" fmla="*/ 1081363 h 1383677"/>
              <a:gd name="connsiteX231" fmla="*/ 1283406 w 1436930"/>
              <a:gd name="connsiteY231" fmla="*/ 1074165 h 1383677"/>
              <a:gd name="connsiteX232" fmla="*/ 1309733 w 1436930"/>
              <a:gd name="connsiteY232" fmla="*/ 1033443 h 1383677"/>
              <a:gd name="connsiteX233" fmla="*/ 1285772 w 1436930"/>
              <a:gd name="connsiteY233" fmla="*/ 1026245 h 1383677"/>
              <a:gd name="connsiteX234" fmla="*/ 1266545 w 1436930"/>
              <a:gd name="connsiteY234" fmla="*/ 1016582 h 1383677"/>
              <a:gd name="connsiteX235" fmla="*/ 1244951 w 1436930"/>
              <a:gd name="connsiteY235" fmla="*/ 1002186 h 1383677"/>
              <a:gd name="connsiteX236" fmla="*/ 1237753 w 1436930"/>
              <a:gd name="connsiteY236" fmla="*/ 992621 h 1383677"/>
              <a:gd name="connsiteX237" fmla="*/ 1235387 w 1436930"/>
              <a:gd name="connsiteY237" fmla="*/ 987790 h 1383677"/>
              <a:gd name="connsiteX238" fmla="*/ 1235387 w 1436930"/>
              <a:gd name="connsiteY238" fmla="*/ 983057 h 1383677"/>
              <a:gd name="connsiteX239" fmla="*/ 1237753 w 1436930"/>
              <a:gd name="connsiteY239" fmla="*/ 978225 h 1383677"/>
              <a:gd name="connsiteX240" fmla="*/ 1240218 w 1436930"/>
              <a:gd name="connsiteY240" fmla="*/ 975859 h 1383677"/>
              <a:gd name="connsiteX241" fmla="*/ 1249783 w 1436930"/>
              <a:gd name="connsiteY241" fmla="*/ 975859 h 1383677"/>
              <a:gd name="connsiteX242" fmla="*/ 1266545 w 1436930"/>
              <a:gd name="connsiteY242" fmla="*/ 980592 h 1383677"/>
              <a:gd name="connsiteX243" fmla="*/ 1297802 w 1436930"/>
              <a:gd name="connsiteY243" fmla="*/ 990255 h 1383677"/>
              <a:gd name="connsiteX244" fmla="*/ 1328960 w 1436930"/>
              <a:gd name="connsiteY244" fmla="*/ 994988 h 1383677"/>
              <a:gd name="connsiteX245" fmla="*/ 1345723 w 1436930"/>
              <a:gd name="connsiteY245" fmla="*/ 956632 h 1383677"/>
              <a:gd name="connsiteX246" fmla="*/ 1314564 w 1436930"/>
              <a:gd name="connsiteY246" fmla="*/ 947067 h 1383677"/>
              <a:gd name="connsiteX247" fmla="*/ 1273743 w 1436930"/>
              <a:gd name="connsiteY247" fmla="*/ 932671 h 1383677"/>
              <a:gd name="connsiteX248" fmla="*/ 1256981 w 1436930"/>
              <a:gd name="connsiteY248" fmla="*/ 923008 h 1383677"/>
              <a:gd name="connsiteX249" fmla="*/ 1240218 w 1436930"/>
              <a:gd name="connsiteY249" fmla="*/ 913444 h 1383677"/>
              <a:gd name="connsiteX250" fmla="*/ 1237753 w 1436930"/>
              <a:gd name="connsiteY250" fmla="*/ 911077 h 1383677"/>
              <a:gd name="connsiteX251" fmla="*/ 1237753 w 1436930"/>
              <a:gd name="connsiteY251" fmla="*/ 908612 h 1383677"/>
              <a:gd name="connsiteX252" fmla="*/ 1240218 w 1436930"/>
              <a:gd name="connsiteY252" fmla="*/ 906246 h 1383677"/>
              <a:gd name="connsiteX253" fmla="*/ 1261812 w 1436930"/>
              <a:gd name="connsiteY253" fmla="*/ 903880 h 1383677"/>
              <a:gd name="connsiteX254" fmla="*/ 1283406 w 1436930"/>
              <a:gd name="connsiteY254" fmla="*/ 903880 h 1383677"/>
              <a:gd name="connsiteX255" fmla="*/ 1302535 w 1436930"/>
              <a:gd name="connsiteY255" fmla="*/ 908612 h 1383677"/>
              <a:gd name="connsiteX256" fmla="*/ 1321762 w 1436930"/>
              <a:gd name="connsiteY256" fmla="*/ 913444 h 1383677"/>
              <a:gd name="connsiteX257" fmla="*/ 1340990 w 1436930"/>
              <a:gd name="connsiteY257" fmla="*/ 915810 h 1383677"/>
              <a:gd name="connsiteX258" fmla="*/ 1357752 w 1436930"/>
              <a:gd name="connsiteY258" fmla="*/ 920642 h 1383677"/>
              <a:gd name="connsiteX259" fmla="*/ 1372148 w 1436930"/>
              <a:gd name="connsiteY259" fmla="*/ 875088 h 1383677"/>
              <a:gd name="connsiteX260" fmla="*/ 1343356 w 1436930"/>
              <a:gd name="connsiteY260" fmla="*/ 877454 h 1383677"/>
              <a:gd name="connsiteX261" fmla="*/ 1316931 w 1436930"/>
              <a:gd name="connsiteY261" fmla="*/ 879821 h 1383677"/>
              <a:gd name="connsiteX262" fmla="*/ 1302535 w 1436930"/>
              <a:gd name="connsiteY262" fmla="*/ 877454 h 1383677"/>
              <a:gd name="connsiteX263" fmla="*/ 1288139 w 1436930"/>
              <a:gd name="connsiteY263" fmla="*/ 872623 h 1383677"/>
              <a:gd name="connsiteX264" fmla="*/ 1261812 w 1436930"/>
              <a:gd name="connsiteY264" fmla="*/ 863058 h 1383677"/>
              <a:gd name="connsiteX265" fmla="*/ 1259347 w 1436930"/>
              <a:gd name="connsiteY265" fmla="*/ 860692 h 1383677"/>
              <a:gd name="connsiteX266" fmla="*/ 1259347 w 1436930"/>
              <a:gd name="connsiteY266" fmla="*/ 858227 h 1383677"/>
              <a:gd name="connsiteX267" fmla="*/ 1261812 w 1436930"/>
              <a:gd name="connsiteY267" fmla="*/ 855860 h 1383677"/>
              <a:gd name="connsiteX268" fmla="*/ 1264179 w 1436930"/>
              <a:gd name="connsiteY268" fmla="*/ 855860 h 1383677"/>
              <a:gd name="connsiteX269" fmla="*/ 1280941 w 1436930"/>
              <a:gd name="connsiteY269" fmla="*/ 853494 h 1383677"/>
              <a:gd name="connsiteX270" fmla="*/ 1295337 w 1436930"/>
              <a:gd name="connsiteY270" fmla="*/ 851029 h 1383677"/>
              <a:gd name="connsiteX271" fmla="*/ 1326594 w 1436930"/>
              <a:gd name="connsiteY271" fmla="*/ 843831 h 1383677"/>
              <a:gd name="connsiteX272" fmla="*/ 1352921 w 1436930"/>
              <a:gd name="connsiteY272" fmla="*/ 839098 h 1383677"/>
              <a:gd name="connsiteX273" fmla="*/ 1367317 w 1436930"/>
              <a:gd name="connsiteY273" fmla="*/ 836633 h 1383677"/>
              <a:gd name="connsiteX274" fmla="*/ 1379346 w 1436930"/>
              <a:gd name="connsiteY274" fmla="*/ 836633 h 1383677"/>
              <a:gd name="connsiteX275" fmla="*/ 1388910 w 1436930"/>
              <a:gd name="connsiteY275" fmla="*/ 788712 h 1383677"/>
              <a:gd name="connsiteX276" fmla="*/ 1372148 w 1436930"/>
              <a:gd name="connsiteY276" fmla="*/ 788712 h 1383677"/>
              <a:gd name="connsiteX277" fmla="*/ 1333792 w 1436930"/>
              <a:gd name="connsiteY277" fmla="*/ 791079 h 1383677"/>
              <a:gd name="connsiteX278" fmla="*/ 1297802 w 1436930"/>
              <a:gd name="connsiteY278" fmla="*/ 793445 h 1383677"/>
              <a:gd name="connsiteX279" fmla="*/ 1280941 w 1436930"/>
              <a:gd name="connsiteY279" fmla="*/ 791079 h 1383677"/>
              <a:gd name="connsiteX280" fmla="*/ 1264179 w 1436930"/>
              <a:gd name="connsiteY280" fmla="*/ 786247 h 1383677"/>
              <a:gd name="connsiteX281" fmla="*/ 1261812 w 1436930"/>
              <a:gd name="connsiteY281" fmla="*/ 783881 h 1383677"/>
              <a:gd name="connsiteX282" fmla="*/ 1264179 w 1436930"/>
              <a:gd name="connsiteY282" fmla="*/ 781514 h 1383677"/>
              <a:gd name="connsiteX283" fmla="*/ 1283406 w 1436930"/>
              <a:gd name="connsiteY283" fmla="*/ 774316 h 1383677"/>
              <a:gd name="connsiteX284" fmla="*/ 1302535 w 1436930"/>
              <a:gd name="connsiteY284" fmla="*/ 767118 h 1383677"/>
              <a:gd name="connsiteX285" fmla="*/ 1345723 w 1436930"/>
              <a:gd name="connsiteY285" fmla="*/ 759920 h 1383677"/>
              <a:gd name="connsiteX286" fmla="*/ 1367317 w 1436930"/>
              <a:gd name="connsiteY286" fmla="*/ 755089 h 1383677"/>
              <a:gd name="connsiteX287" fmla="*/ 1391376 w 1436930"/>
              <a:gd name="connsiteY287" fmla="*/ 755089 h 1383677"/>
              <a:gd name="connsiteX288" fmla="*/ 1393742 w 1436930"/>
              <a:gd name="connsiteY288" fmla="*/ 704703 h 1383677"/>
              <a:gd name="connsiteX289" fmla="*/ 1367317 w 1436930"/>
              <a:gd name="connsiteY289" fmla="*/ 711901 h 1383677"/>
              <a:gd name="connsiteX290" fmla="*/ 1343356 w 1436930"/>
              <a:gd name="connsiteY290" fmla="*/ 719099 h 1383677"/>
              <a:gd name="connsiteX291" fmla="*/ 1319396 w 1436930"/>
              <a:gd name="connsiteY291" fmla="*/ 723931 h 1383677"/>
              <a:gd name="connsiteX292" fmla="*/ 1292970 w 1436930"/>
              <a:gd name="connsiteY292" fmla="*/ 721466 h 1383677"/>
              <a:gd name="connsiteX293" fmla="*/ 1290604 w 1436930"/>
              <a:gd name="connsiteY293" fmla="*/ 719099 h 1383677"/>
              <a:gd name="connsiteX294" fmla="*/ 1288139 w 1436930"/>
              <a:gd name="connsiteY294" fmla="*/ 716733 h 1383677"/>
              <a:gd name="connsiteX295" fmla="*/ 1288139 w 1436930"/>
              <a:gd name="connsiteY295" fmla="*/ 714268 h 1383677"/>
              <a:gd name="connsiteX296" fmla="*/ 1290604 w 1436930"/>
              <a:gd name="connsiteY296" fmla="*/ 709535 h 1383677"/>
              <a:gd name="connsiteX297" fmla="*/ 1302535 w 1436930"/>
              <a:gd name="connsiteY297" fmla="*/ 702337 h 1383677"/>
              <a:gd name="connsiteX298" fmla="*/ 1316931 w 1436930"/>
              <a:gd name="connsiteY298" fmla="*/ 695139 h 1383677"/>
              <a:gd name="connsiteX299" fmla="*/ 1343356 w 1436930"/>
              <a:gd name="connsiteY299" fmla="*/ 683109 h 1383677"/>
              <a:gd name="connsiteX300" fmla="*/ 1391376 w 1436930"/>
              <a:gd name="connsiteY300" fmla="*/ 663882 h 1383677"/>
              <a:gd name="connsiteX301" fmla="*/ 1386544 w 1436930"/>
              <a:gd name="connsiteY301" fmla="*/ 625526 h 1383677"/>
              <a:gd name="connsiteX302" fmla="*/ 1369782 w 1436930"/>
              <a:gd name="connsiteY302" fmla="*/ 635090 h 1383677"/>
              <a:gd name="connsiteX303" fmla="*/ 1352921 w 1436930"/>
              <a:gd name="connsiteY303" fmla="*/ 642288 h 1383677"/>
              <a:gd name="connsiteX304" fmla="*/ 1324129 w 1436930"/>
              <a:gd name="connsiteY304" fmla="*/ 649486 h 1383677"/>
              <a:gd name="connsiteX305" fmla="*/ 1309733 w 1436930"/>
              <a:gd name="connsiteY305" fmla="*/ 651951 h 1383677"/>
              <a:gd name="connsiteX306" fmla="*/ 1295337 w 1436930"/>
              <a:gd name="connsiteY306" fmla="*/ 649486 h 1383677"/>
              <a:gd name="connsiteX307" fmla="*/ 1292970 w 1436930"/>
              <a:gd name="connsiteY307" fmla="*/ 647120 h 1383677"/>
              <a:gd name="connsiteX308" fmla="*/ 1292970 w 1436930"/>
              <a:gd name="connsiteY308" fmla="*/ 642288 h 1383677"/>
              <a:gd name="connsiteX309" fmla="*/ 1302535 w 1436930"/>
              <a:gd name="connsiteY309" fmla="*/ 635090 h 1383677"/>
              <a:gd name="connsiteX310" fmla="*/ 1314564 w 1436930"/>
              <a:gd name="connsiteY310" fmla="*/ 625526 h 1383677"/>
              <a:gd name="connsiteX311" fmla="*/ 1340990 w 1436930"/>
              <a:gd name="connsiteY311" fmla="*/ 611130 h 1383677"/>
              <a:gd name="connsiteX312" fmla="*/ 1360119 w 1436930"/>
              <a:gd name="connsiteY312" fmla="*/ 596734 h 1383677"/>
              <a:gd name="connsiteX313" fmla="*/ 1369782 w 1436930"/>
              <a:gd name="connsiteY313" fmla="*/ 591903 h 1383677"/>
              <a:gd name="connsiteX314" fmla="*/ 1379346 w 1436930"/>
              <a:gd name="connsiteY314" fmla="*/ 587170 h 1383677"/>
              <a:gd name="connsiteX315" fmla="*/ 1369782 w 1436930"/>
              <a:gd name="connsiteY315" fmla="*/ 546348 h 1383677"/>
              <a:gd name="connsiteX316" fmla="*/ 1357752 w 1436930"/>
              <a:gd name="connsiteY316" fmla="*/ 560744 h 1383677"/>
              <a:gd name="connsiteX317" fmla="*/ 1343356 w 1436930"/>
              <a:gd name="connsiteY317" fmla="*/ 572774 h 1383677"/>
              <a:gd name="connsiteX318" fmla="*/ 1333792 w 1436930"/>
              <a:gd name="connsiteY318" fmla="*/ 579972 h 1383677"/>
              <a:gd name="connsiteX319" fmla="*/ 1324129 w 1436930"/>
              <a:gd name="connsiteY319" fmla="*/ 587170 h 1383677"/>
              <a:gd name="connsiteX320" fmla="*/ 1312198 w 1436930"/>
              <a:gd name="connsiteY320" fmla="*/ 591903 h 1383677"/>
              <a:gd name="connsiteX321" fmla="*/ 1307366 w 1436930"/>
              <a:gd name="connsiteY321" fmla="*/ 591903 h 1383677"/>
              <a:gd name="connsiteX322" fmla="*/ 1302535 w 1436930"/>
              <a:gd name="connsiteY322" fmla="*/ 589536 h 1383677"/>
              <a:gd name="connsiteX323" fmla="*/ 1297802 w 1436930"/>
              <a:gd name="connsiteY323" fmla="*/ 584803 h 1383677"/>
              <a:gd name="connsiteX324" fmla="*/ 1297802 w 1436930"/>
              <a:gd name="connsiteY324" fmla="*/ 579972 h 1383677"/>
              <a:gd name="connsiteX325" fmla="*/ 1300168 w 1436930"/>
              <a:gd name="connsiteY325" fmla="*/ 575140 h 1383677"/>
              <a:gd name="connsiteX326" fmla="*/ 1302535 w 1436930"/>
              <a:gd name="connsiteY326" fmla="*/ 570407 h 1383677"/>
              <a:gd name="connsiteX327" fmla="*/ 1309733 w 1436930"/>
              <a:gd name="connsiteY327" fmla="*/ 560744 h 1383677"/>
              <a:gd name="connsiteX328" fmla="*/ 1316931 w 1436930"/>
              <a:gd name="connsiteY328" fmla="*/ 553546 h 1383677"/>
              <a:gd name="connsiteX329" fmla="*/ 1338525 w 1436930"/>
              <a:gd name="connsiteY329" fmla="*/ 534418 h 1383677"/>
              <a:gd name="connsiteX330" fmla="*/ 1348188 w 1436930"/>
              <a:gd name="connsiteY330" fmla="*/ 522388 h 1383677"/>
              <a:gd name="connsiteX331" fmla="*/ 1352921 w 1436930"/>
              <a:gd name="connsiteY331" fmla="*/ 520022 h 1383677"/>
              <a:gd name="connsiteX332" fmla="*/ 1360119 w 1436930"/>
              <a:gd name="connsiteY332" fmla="*/ 517557 h 1383677"/>
              <a:gd name="connsiteX333" fmla="*/ 1343356 w 1436930"/>
              <a:gd name="connsiteY333" fmla="*/ 476834 h 1383677"/>
              <a:gd name="connsiteX334" fmla="*/ 1336158 w 1436930"/>
              <a:gd name="connsiteY334" fmla="*/ 484032 h 1383677"/>
              <a:gd name="connsiteX335" fmla="*/ 1321762 w 1436930"/>
              <a:gd name="connsiteY335" fmla="*/ 493596 h 1383677"/>
              <a:gd name="connsiteX336" fmla="*/ 1309733 w 1436930"/>
              <a:gd name="connsiteY336" fmla="*/ 503161 h 1383677"/>
              <a:gd name="connsiteX337" fmla="*/ 1302535 w 1436930"/>
              <a:gd name="connsiteY337" fmla="*/ 507992 h 1383677"/>
              <a:gd name="connsiteX338" fmla="*/ 1297802 w 1436930"/>
              <a:gd name="connsiteY338" fmla="*/ 510359 h 1383677"/>
              <a:gd name="connsiteX339" fmla="*/ 1290604 w 1436930"/>
              <a:gd name="connsiteY339" fmla="*/ 507992 h 1383677"/>
              <a:gd name="connsiteX340" fmla="*/ 1288139 w 1436930"/>
              <a:gd name="connsiteY340" fmla="*/ 503161 h 1383677"/>
              <a:gd name="connsiteX341" fmla="*/ 1285772 w 1436930"/>
              <a:gd name="connsiteY341" fmla="*/ 498428 h 1383677"/>
              <a:gd name="connsiteX342" fmla="*/ 1285772 w 1436930"/>
              <a:gd name="connsiteY342" fmla="*/ 491230 h 1383677"/>
              <a:gd name="connsiteX343" fmla="*/ 1290604 w 1436930"/>
              <a:gd name="connsiteY343" fmla="*/ 481567 h 1383677"/>
              <a:gd name="connsiteX344" fmla="*/ 1297802 w 1436930"/>
              <a:gd name="connsiteY344" fmla="*/ 472002 h 1383677"/>
              <a:gd name="connsiteX345" fmla="*/ 1307366 w 1436930"/>
              <a:gd name="connsiteY345" fmla="*/ 462438 h 1383677"/>
              <a:gd name="connsiteX346" fmla="*/ 1316931 w 1436930"/>
              <a:gd name="connsiteY346" fmla="*/ 455240 h 1383677"/>
              <a:gd name="connsiteX347" fmla="*/ 1324129 w 1436930"/>
              <a:gd name="connsiteY347" fmla="*/ 452775 h 1383677"/>
              <a:gd name="connsiteX348" fmla="*/ 1331327 w 1436930"/>
              <a:gd name="connsiteY348" fmla="*/ 450409 h 1383677"/>
              <a:gd name="connsiteX349" fmla="*/ 1316931 w 1436930"/>
              <a:gd name="connsiteY349" fmla="*/ 423983 h 1383677"/>
              <a:gd name="connsiteX350" fmla="*/ 1307366 w 1436930"/>
              <a:gd name="connsiteY350" fmla="*/ 431181 h 1383677"/>
              <a:gd name="connsiteX351" fmla="*/ 1297802 w 1436930"/>
              <a:gd name="connsiteY351" fmla="*/ 433646 h 1383677"/>
              <a:gd name="connsiteX352" fmla="*/ 1288139 w 1436930"/>
              <a:gd name="connsiteY352" fmla="*/ 436013 h 1383677"/>
              <a:gd name="connsiteX353" fmla="*/ 1283406 w 1436930"/>
              <a:gd name="connsiteY353" fmla="*/ 433646 h 1383677"/>
              <a:gd name="connsiteX354" fmla="*/ 1278574 w 1436930"/>
              <a:gd name="connsiteY354" fmla="*/ 431181 h 1383677"/>
              <a:gd name="connsiteX355" fmla="*/ 1276208 w 1436930"/>
              <a:gd name="connsiteY355" fmla="*/ 421617 h 1383677"/>
              <a:gd name="connsiteX356" fmla="*/ 1276208 w 1436930"/>
              <a:gd name="connsiteY356" fmla="*/ 414419 h 1383677"/>
              <a:gd name="connsiteX357" fmla="*/ 1280941 w 1436930"/>
              <a:gd name="connsiteY357" fmla="*/ 409587 h 1383677"/>
              <a:gd name="connsiteX358" fmla="*/ 1288139 w 1436930"/>
              <a:gd name="connsiteY358" fmla="*/ 402389 h 1383677"/>
              <a:gd name="connsiteX359" fmla="*/ 1297802 w 1436930"/>
              <a:gd name="connsiteY359" fmla="*/ 392825 h 1383677"/>
              <a:gd name="connsiteX360" fmla="*/ 1283406 w 1436930"/>
              <a:gd name="connsiteY360" fmla="*/ 371231 h 1383677"/>
              <a:gd name="connsiteX361" fmla="*/ 1278574 w 1436930"/>
              <a:gd name="connsiteY361" fmla="*/ 376063 h 1383677"/>
              <a:gd name="connsiteX362" fmla="*/ 1269010 w 1436930"/>
              <a:gd name="connsiteY362" fmla="*/ 380796 h 1383677"/>
              <a:gd name="connsiteX363" fmla="*/ 1252149 w 1436930"/>
              <a:gd name="connsiteY363" fmla="*/ 380796 h 1383677"/>
              <a:gd name="connsiteX364" fmla="*/ 1247416 w 1436930"/>
              <a:gd name="connsiteY364" fmla="*/ 378429 h 1383677"/>
              <a:gd name="connsiteX365" fmla="*/ 1244951 w 1436930"/>
              <a:gd name="connsiteY365" fmla="*/ 373598 h 1383677"/>
              <a:gd name="connsiteX366" fmla="*/ 1247416 w 1436930"/>
              <a:gd name="connsiteY366" fmla="*/ 364033 h 1383677"/>
              <a:gd name="connsiteX367" fmla="*/ 1249783 w 1436930"/>
              <a:gd name="connsiteY367" fmla="*/ 356835 h 1383677"/>
              <a:gd name="connsiteX368" fmla="*/ 1261812 w 1436930"/>
              <a:gd name="connsiteY368" fmla="*/ 344806 h 1383677"/>
              <a:gd name="connsiteX369" fmla="*/ 1264179 w 1436930"/>
              <a:gd name="connsiteY369" fmla="*/ 340073 h 1383677"/>
              <a:gd name="connsiteX370" fmla="*/ 1244951 w 1436930"/>
              <a:gd name="connsiteY370" fmla="*/ 316014 h 1383677"/>
              <a:gd name="connsiteX371" fmla="*/ 1235387 w 1436930"/>
              <a:gd name="connsiteY371" fmla="*/ 320846 h 1383677"/>
              <a:gd name="connsiteX372" fmla="*/ 1225822 w 1436930"/>
              <a:gd name="connsiteY372" fmla="*/ 328043 h 1383677"/>
              <a:gd name="connsiteX373" fmla="*/ 1213793 w 1436930"/>
              <a:gd name="connsiteY373" fmla="*/ 328043 h 1383677"/>
              <a:gd name="connsiteX374" fmla="*/ 1211426 w 1436930"/>
              <a:gd name="connsiteY374" fmla="*/ 323212 h 1383677"/>
              <a:gd name="connsiteX375" fmla="*/ 1208961 w 1436930"/>
              <a:gd name="connsiteY375" fmla="*/ 316014 h 1383677"/>
              <a:gd name="connsiteX376" fmla="*/ 1213793 w 1436930"/>
              <a:gd name="connsiteY376" fmla="*/ 308816 h 1383677"/>
              <a:gd name="connsiteX377" fmla="*/ 1218624 w 1436930"/>
              <a:gd name="connsiteY377" fmla="*/ 301618 h 1383677"/>
              <a:gd name="connsiteX378" fmla="*/ 1228189 w 1436930"/>
              <a:gd name="connsiteY378" fmla="*/ 294420 h 1383677"/>
              <a:gd name="connsiteX379" fmla="*/ 1216159 w 1436930"/>
              <a:gd name="connsiteY379" fmla="*/ 280024 h 1383677"/>
              <a:gd name="connsiteX380" fmla="*/ 1208961 w 1436930"/>
              <a:gd name="connsiteY380" fmla="*/ 284856 h 1383677"/>
              <a:gd name="connsiteX381" fmla="*/ 1201763 w 1436930"/>
              <a:gd name="connsiteY381" fmla="*/ 289687 h 1383677"/>
              <a:gd name="connsiteX382" fmla="*/ 1192199 w 1436930"/>
              <a:gd name="connsiteY382" fmla="*/ 289687 h 1383677"/>
              <a:gd name="connsiteX383" fmla="*/ 1187368 w 1436930"/>
              <a:gd name="connsiteY383" fmla="*/ 287222 h 1383677"/>
              <a:gd name="connsiteX384" fmla="*/ 1182635 w 1436930"/>
              <a:gd name="connsiteY384" fmla="*/ 287222 h 1383677"/>
              <a:gd name="connsiteX385" fmla="*/ 1182635 w 1436930"/>
              <a:gd name="connsiteY385" fmla="*/ 282489 h 1383677"/>
              <a:gd name="connsiteX386" fmla="*/ 1185001 w 1436930"/>
              <a:gd name="connsiteY386" fmla="*/ 280024 h 1383677"/>
              <a:gd name="connsiteX387" fmla="*/ 1185001 w 1436930"/>
              <a:gd name="connsiteY387" fmla="*/ 272826 h 1383677"/>
              <a:gd name="connsiteX388" fmla="*/ 1192199 w 1436930"/>
              <a:gd name="connsiteY388" fmla="*/ 265628 h 1383677"/>
              <a:gd name="connsiteX389" fmla="*/ 1197030 w 1436930"/>
              <a:gd name="connsiteY389" fmla="*/ 260895 h 1383677"/>
              <a:gd name="connsiteX390" fmla="*/ 1170605 w 1436930"/>
              <a:gd name="connsiteY390" fmla="*/ 236837 h 1383677"/>
              <a:gd name="connsiteX391" fmla="*/ 1144180 w 1436930"/>
              <a:gd name="connsiteY391" fmla="*/ 215243 h 1383677"/>
              <a:gd name="connsiteX392" fmla="*/ 1117853 w 1436930"/>
              <a:gd name="connsiteY392" fmla="*/ 193649 h 1383677"/>
              <a:gd name="connsiteX393" fmla="*/ 1089061 w 1436930"/>
              <a:gd name="connsiteY393" fmla="*/ 172055 h 1383677"/>
              <a:gd name="connsiteX394" fmla="*/ 1053071 w 1436930"/>
              <a:gd name="connsiteY394" fmla="*/ 150461 h 1383677"/>
              <a:gd name="connsiteX395" fmla="*/ 1014616 w 1436930"/>
              <a:gd name="connsiteY395" fmla="*/ 131332 h 1383677"/>
              <a:gd name="connsiteX396" fmla="*/ 976260 w 1436930"/>
              <a:gd name="connsiteY396" fmla="*/ 112105 h 1383677"/>
              <a:gd name="connsiteX397" fmla="*/ 937904 w 1436930"/>
              <a:gd name="connsiteY397" fmla="*/ 95343 h 1383677"/>
              <a:gd name="connsiteX398" fmla="*/ 897082 w 1436930"/>
              <a:gd name="connsiteY398" fmla="*/ 80947 h 1383677"/>
              <a:gd name="connsiteX399" fmla="*/ 856261 w 1436930"/>
              <a:gd name="connsiteY399" fmla="*/ 71284 h 1383677"/>
              <a:gd name="connsiteX400" fmla="*/ 815538 w 1436930"/>
              <a:gd name="connsiteY400" fmla="*/ 64086 h 1383677"/>
              <a:gd name="connsiteX401" fmla="*/ 772351 w 1436930"/>
              <a:gd name="connsiteY401" fmla="*/ 64086 h 1383677"/>
              <a:gd name="connsiteX402" fmla="*/ 769984 w 1436930"/>
              <a:gd name="connsiteY402" fmla="*/ 66551 h 1383677"/>
              <a:gd name="connsiteX403" fmla="*/ 767519 w 1436930"/>
              <a:gd name="connsiteY403" fmla="*/ 68917 h 1383677"/>
              <a:gd name="connsiteX404" fmla="*/ 762786 w 1436930"/>
              <a:gd name="connsiteY404" fmla="*/ 71284 h 1383677"/>
              <a:gd name="connsiteX405" fmla="*/ 757955 w 1436930"/>
              <a:gd name="connsiteY405" fmla="*/ 68917 h 1383677"/>
              <a:gd name="connsiteX406" fmla="*/ 753123 w 1436930"/>
              <a:gd name="connsiteY406" fmla="*/ 64086 h 1383677"/>
              <a:gd name="connsiteX407" fmla="*/ 419194 w 1436930"/>
              <a:gd name="connsiteY407" fmla="*/ 36745 h 1383677"/>
              <a:gd name="connsiteX408" fmla="*/ 419650 w 1436930"/>
              <a:gd name="connsiteY408" fmla="*/ 37759 h 1383677"/>
              <a:gd name="connsiteX409" fmla="*/ 422017 w 1436930"/>
              <a:gd name="connsiteY409" fmla="*/ 44957 h 1383677"/>
              <a:gd name="connsiteX410" fmla="*/ 419650 w 1436930"/>
              <a:gd name="connsiteY410" fmla="*/ 52155 h 1383677"/>
              <a:gd name="connsiteX411" fmla="*/ 417284 w 1436930"/>
              <a:gd name="connsiteY411" fmla="*/ 56888 h 1383677"/>
              <a:gd name="connsiteX412" fmla="*/ 412452 w 1436930"/>
              <a:gd name="connsiteY412" fmla="*/ 59353 h 1383677"/>
              <a:gd name="connsiteX413" fmla="*/ 405254 w 1436930"/>
              <a:gd name="connsiteY413" fmla="*/ 61719 h 1383677"/>
              <a:gd name="connsiteX414" fmla="*/ 398057 w 1436930"/>
              <a:gd name="connsiteY414" fmla="*/ 61719 h 1383677"/>
              <a:gd name="connsiteX415" fmla="*/ 393225 w 1436930"/>
              <a:gd name="connsiteY415" fmla="*/ 56888 h 1383677"/>
              <a:gd name="connsiteX416" fmla="*/ 388926 w 1436930"/>
              <a:gd name="connsiteY416" fmla="*/ 50350 h 1383677"/>
              <a:gd name="connsiteX417" fmla="*/ 419194 w 1436930"/>
              <a:gd name="connsiteY417" fmla="*/ 36745 h 1383677"/>
              <a:gd name="connsiteX418" fmla="*/ 698005 w 1436930"/>
              <a:gd name="connsiteY418" fmla="*/ 30561 h 1383677"/>
              <a:gd name="connsiteX419" fmla="*/ 719598 w 1436930"/>
              <a:gd name="connsiteY419" fmla="*/ 30561 h 1383677"/>
              <a:gd name="connsiteX420" fmla="*/ 741192 w 1436930"/>
              <a:gd name="connsiteY420" fmla="*/ 35294 h 1383677"/>
              <a:gd name="connsiteX421" fmla="*/ 820370 w 1436930"/>
              <a:gd name="connsiteY421" fmla="*/ 35294 h 1383677"/>
              <a:gd name="connsiteX422" fmla="*/ 844330 w 1436930"/>
              <a:gd name="connsiteY422" fmla="*/ 40125 h 1383677"/>
              <a:gd name="connsiteX423" fmla="*/ 897082 w 1436930"/>
              <a:gd name="connsiteY423" fmla="*/ 49690 h 1383677"/>
              <a:gd name="connsiteX424" fmla="*/ 945102 w 1436930"/>
              <a:gd name="connsiteY424" fmla="*/ 64086 h 1383677"/>
              <a:gd name="connsiteX425" fmla="*/ 1002686 w 1436930"/>
              <a:gd name="connsiteY425" fmla="*/ 85680 h 1383677"/>
              <a:gd name="connsiteX426" fmla="*/ 1060269 w 1436930"/>
              <a:gd name="connsiteY426" fmla="*/ 114471 h 1383677"/>
              <a:gd name="connsiteX427" fmla="*/ 1117853 w 1436930"/>
              <a:gd name="connsiteY427" fmla="*/ 143263 h 1383677"/>
              <a:gd name="connsiteX428" fmla="*/ 1144180 w 1436930"/>
              <a:gd name="connsiteY428" fmla="*/ 160124 h 1383677"/>
              <a:gd name="connsiteX429" fmla="*/ 1168239 w 1436930"/>
              <a:gd name="connsiteY429" fmla="*/ 179253 h 1383677"/>
              <a:gd name="connsiteX430" fmla="*/ 1211426 w 1436930"/>
              <a:gd name="connsiteY430" fmla="*/ 215243 h 1383677"/>
              <a:gd name="connsiteX431" fmla="*/ 1252149 w 1436930"/>
              <a:gd name="connsiteY431" fmla="*/ 253697 h 1383677"/>
              <a:gd name="connsiteX432" fmla="*/ 1290604 w 1436930"/>
              <a:gd name="connsiteY432" fmla="*/ 296885 h 1383677"/>
              <a:gd name="connsiteX433" fmla="*/ 1324129 w 1436930"/>
              <a:gd name="connsiteY433" fmla="*/ 342439 h 1383677"/>
              <a:gd name="connsiteX434" fmla="*/ 1352921 w 1436930"/>
              <a:gd name="connsiteY434" fmla="*/ 392825 h 1383677"/>
              <a:gd name="connsiteX435" fmla="*/ 1379346 w 1436930"/>
              <a:gd name="connsiteY435" fmla="*/ 443211 h 1383677"/>
              <a:gd name="connsiteX436" fmla="*/ 1400940 w 1436930"/>
              <a:gd name="connsiteY436" fmla="*/ 495963 h 1383677"/>
              <a:gd name="connsiteX437" fmla="*/ 1417702 w 1436930"/>
              <a:gd name="connsiteY437" fmla="*/ 548813 h 1383677"/>
              <a:gd name="connsiteX438" fmla="*/ 1427365 w 1436930"/>
              <a:gd name="connsiteY438" fmla="*/ 603932 h 1383677"/>
              <a:gd name="connsiteX439" fmla="*/ 1434563 w 1436930"/>
              <a:gd name="connsiteY439" fmla="*/ 656684 h 1383677"/>
              <a:gd name="connsiteX440" fmla="*/ 1436930 w 1436930"/>
              <a:gd name="connsiteY440" fmla="*/ 711901 h 1383677"/>
              <a:gd name="connsiteX441" fmla="*/ 1434563 w 1436930"/>
              <a:gd name="connsiteY441" fmla="*/ 767118 h 1383677"/>
              <a:gd name="connsiteX442" fmla="*/ 1429732 w 1436930"/>
              <a:gd name="connsiteY442" fmla="*/ 819871 h 1383677"/>
              <a:gd name="connsiteX443" fmla="*/ 1420167 w 1436930"/>
              <a:gd name="connsiteY443" fmla="*/ 872623 h 1383677"/>
              <a:gd name="connsiteX444" fmla="*/ 1405772 w 1436930"/>
              <a:gd name="connsiteY444" fmla="*/ 923008 h 1383677"/>
              <a:gd name="connsiteX445" fmla="*/ 1386544 w 1436930"/>
              <a:gd name="connsiteY445" fmla="*/ 973394 h 1383677"/>
              <a:gd name="connsiteX446" fmla="*/ 1364950 w 1436930"/>
              <a:gd name="connsiteY446" fmla="*/ 1021413 h 1383677"/>
              <a:gd name="connsiteX447" fmla="*/ 1338525 w 1436930"/>
              <a:gd name="connsiteY447" fmla="*/ 1066967 h 1383677"/>
              <a:gd name="connsiteX448" fmla="*/ 1307366 w 1436930"/>
              <a:gd name="connsiteY448" fmla="*/ 1110155 h 1383677"/>
              <a:gd name="connsiteX449" fmla="*/ 1273743 w 1436930"/>
              <a:gd name="connsiteY449" fmla="*/ 1153343 h 1383677"/>
              <a:gd name="connsiteX450" fmla="*/ 1237753 w 1436930"/>
              <a:gd name="connsiteY450" fmla="*/ 1191798 h 1383677"/>
              <a:gd name="connsiteX451" fmla="*/ 1197030 w 1436930"/>
              <a:gd name="connsiteY451" fmla="*/ 1225322 h 1383677"/>
              <a:gd name="connsiteX452" fmla="*/ 1151378 w 1436930"/>
              <a:gd name="connsiteY452" fmla="*/ 1256579 h 1383677"/>
              <a:gd name="connsiteX453" fmla="*/ 1103457 w 1436930"/>
              <a:gd name="connsiteY453" fmla="*/ 1285371 h 1383677"/>
              <a:gd name="connsiteX454" fmla="*/ 1062636 w 1436930"/>
              <a:gd name="connsiteY454" fmla="*/ 1306965 h 1383677"/>
              <a:gd name="connsiteX455" fmla="*/ 1019448 w 1436930"/>
              <a:gd name="connsiteY455" fmla="*/ 1323727 h 1383677"/>
              <a:gd name="connsiteX456" fmla="*/ 976260 w 1436930"/>
              <a:gd name="connsiteY456" fmla="*/ 1340489 h 1383677"/>
              <a:gd name="connsiteX457" fmla="*/ 930706 w 1436930"/>
              <a:gd name="connsiteY457" fmla="*/ 1352519 h 1383677"/>
              <a:gd name="connsiteX458" fmla="*/ 887518 w 1436930"/>
              <a:gd name="connsiteY458" fmla="*/ 1364548 h 1383677"/>
              <a:gd name="connsiteX459" fmla="*/ 841964 w 1436930"/>
              <a:gd name="connsiteY459" fmla="*/ 1371746 h 1383677"/>
              <a:gd name="connsiteX460" fmla="*/ 796311 w 1436930"/>
              <a:gd name="connsiteY460" fmla="*/ 1378944 h 1383677"/>
              <a:gd name="connsiteX461" fmla="*/ 748390 w 1436930"/>
              <a:gd name="connsiteY461" fmla="*/ 1381311 h 1383677"/>
              <a:gd name="connsiteX462" fmla="*/ 702737 w 1436930"/>
              <a:gd name="connsiteY462" fmla="*/ 1383677 h 1383677"/>
              <a:gd name="connsiteX463" fmla="*/ 657183 w 1436930"/>
              <a:gd name="connsiteY463" fmla="*/ 1381311 h 1383677"/>
              <a:gd name="connsiteX464" fmla="*/ 611629 w 1436930"/>
              <a:gd name="connsiteY464" fmla="*/ 1376479 h 1383677"/>
              <a:gd name="connsiteX465" fmla="*/ 565976 w 1436930"/>
              <a:gd name="connsiteY465" fmla="*/ 1369281 h 1383677"/>
              <a:gd name="connsiteX466" fmla="*/ 520422 w 1436930"/>
              <a:gd name="connsiteY466" fmla="*/ 1359717 h 1383677"/>
              <a:gd name="connsiteX467" fmla="*/ 477234 w 1436930"/>
              <a:gd name="connsiteY467" fmla="*/ 1347687 h 1383677"/>
              <a:gd name="connsiteX468" fmla="*/ 431680 w 1436930"/>
              <a:gd name="connsiteY468" fmla="*/ 1330925 h 1383677"/>
              <a:gd name="connsiteX469" fmla="*/ 390859 w 1436930"/>
              <a:gd name="connsiteY469" fmla="*/ 1314163 h 1383677"/>
              <a:gd name="connsiteX470" fmla="*/ 388492 w 1436930"/>
              <a:gd name="connsiteY470" fmla="*/ 1311698 h 1383677"/>
              <a:gd name="connsiteX471" fmla="*/ 381294 w 1436930"/>
              <a:gd name="connsiteY471" fmla="*/ 1311698 h 1383677"/>
              <a:gd name="connsiteX472" fmla="*/ 376463 w 1436930"/>
              <a:gd name="connsiteY472" fmla="*/ 1306965 h 1383677"/>
              <a:gd name="connsiteX473" fmla="*/ 342839 w 1436930"/>
              <a:gd name="connsiteY473" fmla="*/ 1287737 h 1383677"/>
              <a:gd name="connsiteX474" fmla="*/ 309314 w 1436930"/>
              <a:gd name="connsiteY474" fmla="*/ 1266144 h 1383677"/>
              <a:gd name="connsiteX475" fmla="*/ 280523 w 1436930"/>
              <a:gd name="connsiteY475" fmla="*/ 1242183 h 1383677"/>
              <a:gd name="connsiteX476" fmla="*/ 251731 w 1436930"/>
              <a:gd name="connsiteY476" fmla="*/ 1215758 h 1383677"/>
              <a:gd name="connsiteX477" fmla="*/ 225305 w 1436930"/>
              <a:gd name="connsiteY477" fmla="*/ 1186966 h 1383677"/>
              <a:gd name="connsiteX478" fmla="*/ 198880 w 1436930"/>
              <a:gd name="connsiteY478" fmla="*/ 1155808 h 1383677"/>
              <a:gd name="connsiteX479" fmla="*/ 177286 w 1436930"/>
              <a:gd name="connsiteY479" fmla="*/ 1124551 h 1383677"/>
              <a:gd name="connsiteX480" fmla="*/ 155692 w 1436930"/>
              <a:gd name="connsiteY480" fmla="*/ 1088561 h 1383677"/>
              <a:gd name="connsiteX481" fmla="*/ 138930 w 1436930"/>
              <a:gd name="connsiteY481" fmla="*/ 1055036 h 1383677"/>
              <a:gd name="connsiteX482" fmla="*/ 122167 w 1436930"/>
              <a:gd name="connsiteY482" fmla="*/ 1019047 h 1383677"/>
              <a:gd name="connsiteX483" fmla="*/ 107772 w 1436930"/>
              <a:gd name="connsiteY483" fmla="*/ 980592 h 1383677"/>
              <a:gd name="connsiteX484" fmla="*/ 95742 w 1436930"/>
              <a:gd name="connsiteY484" fmla="*/ 942236 h 1383677"/>
              <a:gd name="connsiteX485" fmla="*/ 86178 w 1436930"/>
              <a:gd name="connsiteY485" fmla="*/ 903880 h 1383677"/>
              <a:gd name="connsiteX486" fmla="*/ 78980 w 1436930"/>
              <a:gd name="connsiteY486" fmla="*/ 865425 h 1383677"/>
              <a:gd name="connsiteX487" fmla="*/ 74148 w 1436930"/>
              <a:gd name="connsiteY487" fmla="*/ 827069 h 1383677"/>
              <a:gd name="connsiteX488" fmla="*/ 71782 w 1436930"/>
              <a:gd name="connsiteY488" fmla="*/ 786247 h 1383677"/>
              <a:gd name="connsiteX489" fmla="*/ 71782 w 1436930"/>
              <a:gd name="connsiteY489" fmla="*/ 745525 h 1383677"/>
              <a:gd name="connsiteX490" fmla="*/ 71782 w 1436930"/>
              <a:gd name="connsiteY490" fmla="*/ 704703 h 1383677"/>
              <a:gd name="connsiteX491" fmla="*/ 76515 w 1436930"/>
              <a:gd name="connsiteY491" fmla="*/ 663882 h 1383677"/>
              <a:gd name="connsiteX492" fmla="*/ 81346 w 1436930"/>
              <a:gd name="connsiteY492" fmla="*/ 623159 h 1383677"/>
              <a:gd name="connsiteX493" fmla="*/ 88544 w 1436930"/>
              <a:gd name="connsiteY493" fmla="*/ 582338 h 1383677"/>
              <a:gd name="connsiteX494" fmla="*/ 100574 w 1436930"/>
              <a:gd name="connsiteY494" fmla="*/ 541616 h 1383677"/>
              <a:gd name="connsiteX495" fmla="*/ 112504 w 1436930"/>
              <a:gd name="connsiteY495" fmla="*/ 500794 h 1383677"/>
              <a:gd name="connsiteX496" fmla="*/ 126900 w 1436930"/>
              <a:gd name="connsiteY496" fmla="*/ 459973 h 1383677"/>
              <a:gd name="connsiteX497" fmla="*/ 143761 w 1436930"/>
              <a:gd name="connsiteY497" fmla="*/ 421617 h 1383677"/>
              <a:gd name="connsiteX498" fmla="*/ 160524 w 1436930"/>
              <a:gd name="connsiteY498" fmla="*/ 385627 h 1383677"/>
              <a:gd name="connsiteX499" fmla="*/ 182118 w 1436930"/>
              <a:gd name="connsiteY499" fmla="*/ 349637 h 1383677"/>
              <a:gd name="connsiteX500" fmla="*/ 206078 w 1436930"/>
              <a:gd name="connsiteY500" fmla="*/ 313648 h 1383677"/>
              <a:gd name="connsiteX501" fmla="*/ 230137 w 1436930"/>
              <a:gd name="connsiteY501" fmla="*/ 280024 h 1383677"/>
              <a:gd name="connsiteX502" fmla="*/ 256464 w 1436930"/>
              <a:gd name="connsiteY502" fmla="*/ 248866 h 1383677"/>
              <a:gd name="connsiteX503" fmla="*/ 285256 w 1436930"/>
              <a:gd name="connsiteY503" fmla="*/ 220074 h 1383677"/>
              <a:gd name="connsiteX504" fmla="*/ 316512 w 1436930"/>
              <a:gd name="connsiteY504" fmla="*/ 191282 h 1383677"/>
              <a:gd name="connsiteX505" fmla="*/ 345304 w 1436930"/>
              <a:gd name="connsiteY505" fmla="*/ 169689 h 1383677"/>
              <a:gd name="connsiteX506" fmla="*/ 374096 w 1436930"/>
              <a:gd name="connsiteY506" fmla="*/ 150461 h 1383677"/>
              <a:gd name="connsiteX507" fmla="*/ 405254 w 1436930"/>
              <a:gd name="connsiteY507" fmla="*/ 133699 h 1383677"/>
              <a:gd name="connsiteX508" fmla="*/ 436413 w 1436930"/>
              <a:gd name="connsiteY508" fmla="*/ 116936 h 1383677"/>
              <a:gd name="connsiteX509" fmla="*/ 498828 w 1436930"/>
              <a:gd name="connsiteY509" fmla="*/ 88145 h 1383677"/>
              <a:gd name="connsiteX510" fmla="*/ 565976 w 1436930"/>
              <a:gd name="connsiteY510" fmla="*/ 64086 h 1383677"/>
              <a:gd name="connsiteX511" fmla="*/ 604431 w 1436930"/>
              <a:gd name="connsiteY511" fmla="*/ 49690 h 1383677"/>
              <a:gd name="connsiteX512" fmla="*/ 649985 w 1436930"/>
              <a:gd name="connsiteY512" fmla="*/ 37759 h 1383677"/>
              <a:gd name="connsiteX513" fmla="*/ 673946 w 1436930"/>
              <a:gd name="connsiteY513" fmla="*/ 32927 h 1383677"/>
              <a:gd name="connsiteX514" fmla="*/ 698005 w 1436930"/>
              <a:gd name="connsiteY514" fmla="*/ 30561 h 1383677"/>
              <a:gd name="connsiteX515" fmla="*/ 570220 w 1436930"/>
              <a:gd name="connsiteY515" fmla="*/ 0 h 1383677"/>
              <a:gd name="connsiteX516" fmla="*/ 586862 w 1436930"/>
              <a:gd name="connsiteY516" fmla="*/ 12 h 1383677"/>
              <a:gd name="connsiteX517" fmla="*/ 580372 w 1436930"/>
              <a:gd name="connsiteY517" fmla="*/ 6502 h 1383677"/>
              <a:gd name="connsiteX518" fmla="*/ 573174 w 1436930"/>
              <a:gd name="connsiteY518" fmla="*/ 11334 h 1383677"/>
              <a:gd name="connsiteX519" fmla="*/ 563610 w 1436930"/>
              <a:gd name="connsiteY519" fmla="*/ 11334 h 1383677"/>
              <a:gd name="connsiteX520" fmla="*/ 556412 w 1436930"/>
              <a:gd name="connsiteY520" fmla="*/ 6502 h 1383677"/>
              <a:gd name="connsiteX521" fmla="*/ 549214 w 1436930"/>
              <a:gd name="connsiteY521" fmla="*/ 4136 h 1383677"/>
              <a:gd name="connsiteX522" fmla="*/ 548067 w 1436930"/>
              <a:gd name="connsiteY522" fmla="*/ 2410 h 1383677"/>
              <a:gd name="connsiteX523" fmla="*/ 570220 w 1436930"/>
              <a:gd name="connsiteY523" fmla="*/ 0 h 1383677"/>
              <a:gd name="connsiteX0" fmla="*/ 0 w 1436930"/>
              <a:gd name="connsiteY0" fmla="*/ 741849 h 1383677"/>
              <a:gd name="connsiteX1" fmla="*/ 4634 w 1436930"/>
              <a:gd name="connsiteY1" fmla="*/ 716733 h 1383677"/>
              <a:gd name="connsiteX2" fmla="*/ 11832 w 1436930"/>
              <a:gd name="connsiteY2" fmla="*/ 721466 h 1383677"/>
              <a:gd name="connsiteX3" fmla="*/ 16564 w 1436930"/>
              <a:gd name="connsiteY3" fmla="*/ 745525 h 1383677"/>
              <a:gd name="connsiteX4" fmla="*/ 11832 w 1436930"/>
              <a:gd name="connsiteY4" fmla="*/ 752723 h 1383677"/>
              <a:gd name="connsiteX5" fmla="*/ 4634 w 1436930"/>
              <a:gd name="connsiteY5" fmla="*/ 757455 h 1383677"/>
              <a:gd name="connsiteX6" fmla="*/ 1529 w 1436930"/>
              <a:gd name="connsiteY6" fmla="*/ 758247 h 1383677"/>
              <a:gd name="connsiteX7" fmla="*/ 0 w 1436930"/>
              <a:gd name="connsiteY7" fmla="*/ 741849 h 1383677"/>
              <a:gd name="connsiteX8" fmla="*/ 278058 w 1436930"/>
              <a:gd name="connsiteY8" fmla="*/ 146379 h 1383677"/>
              <a:gd name="connsiteX9" fmla="*/ 278058 w 1436930"/>
              <a:gd name="connsiteY9" fmla="*/ 150461 h 1383677"/>
              <a:gd name="connsiteX10" fmla="*/ 275691 w 1436930"/>
              <a:gd name="connsiteY10" fmla="*/ 157659 h 1383677"/>
              <a:gd name="connsiteX11" fmla="*/ 270860 w 1436930"/>
              <a:gd name="connsiteY11" fmla="*/ 164857 h 1383677"/>
              <a:gd name="connsiteX12" fmla="*/ 263662 w 1436930"/>
              <a:gd name="connsiteY12" fmla="*/ 169689 h 1383677"/>
              <a:gd name="connsiteX13" fmla="*/ 258183 w 1436930"/>
              <a:gd name="connsiteY13" fmla="*/ 169689 h 1383677"/>
              <a:gd name="connsiteX14" fmla="*/ 278058 w 1436930"/>
              <a:gd name="connsiteY14" fmla="*/ 146379 h 1383677"/>
              <a:gd name="connsiteX15" fmla="*/ 1212715 w 1436930"/>
              <a:gd name="connsiteY15" fmla="*/ 140034 h 1383677"/>
              <a:gd name="connsiteX16" fmla="*/ 1242060 w 1436930"/>
              <a:gd name="connsiteY16" fmla="*/ 162729 h 1383677"/>
              <a:gd name="connsiteX17" fmla="*/ 1243380 w 1436930"/>
              <a:gd name="connsiteY17" fmla="*/ 164112 h 1383677"/>
              <a:gd name="connsiteX18" fmla="*/ 1235387 w 1436930"/>
              <a:gd name="connsiteY18" fmla="*/ 167322 h 1383677"/>
              <a:gd name="connsiteX19" fmla="*/ 1225822 w 1436930"/>
              <a:gd name="connsiteY19" fmla="*/ 167322 h 1383677"/>
              <a:gd name="connsiteX20" fmla="*/ 1216159 w 1436930"/>
              <a:gd name="connsiteY20" fmla="*/ 162491 h 1383677"/>
              <a:gd name="connsiteX21" fmla="*/ 1211426 w 1436930"/>
              <a:gd name="connsiteY21" fmla="*/ 155293 h 1383677"/>
              <a:gd name="connsiteX22" fmla="*/ 1208961 w 1436930"/>
              <a:gd name="connsiteY22" fmla="*/ 150461 h 1383677"/>
              <a:gd name="connsiteX23" fmla="*/ 1211426 w 1436930"/>
              <a:gd name="connsiteY23" fmla="*/ 143263 h 1383677"/>
              <a:gd name="connsiteX24" fmla="*/ 1212715 w 1436930"/>
              <a:gd name="connsiteY24" fmla="*/ 140034 h 1383677"/>
              <a:gd name="connsiteX25" fmla="*/ 753123 w 1436930"/>
              <a:gd name="connsiteY25" fmla="*/ 64086 h 1383677"/>
              <a:gd name="connsiteX26" fmla="*/ 717133 w 1436930"/>
              <a:gd name="connsiteY26" fmla="*/ 68917 h 1383677"/>
              <a:gd name="connsiteX27" fmla="*/ 681144 w 1436930"/>
              <a:gd name="connsiteY27" fmla="*/ 78482 h 1383677"/>
              <a:gd name="connsiteX28" fmla="*/ 673946 w 1436930"/>
              <a:gd name="connsiteY28" fmla="*/ 78482 h 1383677"/>
              <a:gd name="connsiteX29" fmla="*/ 669213 w 1436930"/>
              <a:gd name="connsiteY29" fmla="*/ 76115 h 1383677"/>
              <a:gd name="connsiteX30" fmla="*/ 666748 w 1436930"/>
              <a:gd name="connsiteY30" fmla="*/ 71284 h 1383677"/>
              <a:gd name="connsiteX31" fmla="*/ 664381 w 1436930"/>
              <a:gd name="connsiteY31" fmla="*/ 66551 h 1383677"/>
              <a:gd name="connsiteX32" fmla="*/ 637956 w 1436930"/>
              <a:gd name="connsiteY32" fmla="*/ 73749 h 1383677"/>
              <a:gd name="connsiteX33" fmla="*/ 580372 w 1436930"/>
              <a:gd name="connsiteY33" fmla="*/ 90511 h 1383677"/>
              <a:gd name="connsiteX34" fmla="*/ 525253 w 1436930"/>
              <a:gd name="connsiteY34" fmla="*/ 114471 h 1383677"/>
              <a:gd name="connsiteX35" fmla="*/ 458007 w 1436930"/>
              <a:gd name="connsiteY35" fmla="*/ 143263 h 1383677"/>
              <a:gd name="connsiteX36" fmla="*/ 426848 w 1436930"/>
              <a:gd name="connsiteY36" fmla="*/ 157659 h 1383677"/>
              <a:gd name="connsiteX37" fmla="*/ 398057 w 1436930"/>
              <a:gd name="connsiteY37" fmla="*/ 176886 h 1383677"/>
              <a:gd name="connsiteX38" fmla="*/ 369265 w 1436930"/>
              <a:gd name="connsiteY38" fmla="*/ 193649 h 1383677"/>
              <a:gd name="connsiteX39" fmla="*/ 340473 w 1436930"/>
              <a:gd name="connsiteY39" fmla="*/ 215243 h 1383677"/>
              <a:gd name="connsiteX40" fmla="*/ 314047 w 1436930"/>
              <a:gd name="connsiteY40" fmla="*/ 239302 h 1383677"/>
              <a:gd name="connsiteX41" fmla="*/ 290087 w 1436930"/>
              <a:gd name="connsiteY41" fmla="*/ 265628 h 1383677"/>
              <a:gd name="connsiteX42" fmla="*/ 266127 w 1436930"/>
              <a:gd name="connsiteY42" fmla="*/ 294420 h 1383677"/>
              <a:gd name="connsiteX43" fmla="*/ 242068 w 1436930"/>
              <a:gd name="connsiteY43" fmla="*/ 325677 h 1383677"/>
              <a:gd name="connsiteX44" fmla="*/ 220474 w 1436930"/>
              <a:gd name="connsiteY44" fmla="*/ 356835 h 1383677"/>
              <a:gd name="connsiteX45" fmla="*/ 201345 w 1436930"/>
              <a:gd name="connsiteY45" fmla="*/ 390459 h 1383677"/>
              <a:gd name="connsiteX46" fmla="*/ 184484 w 1436930"/>
              <a:gd name="connsiteY46" fmla="*/ 423983 h 1383677"/>
              <a:gd name="connsiteX47" fmla="*/ 167722 w 1436930"/>
              <a:gd name="connsiteY47" fmla="*/ 457607 h 1383677"/>
              <a:gd name="connsiteX48" fmla="*/ 153326 w 1436930"/>
              <a:gd name="connsiteY48" fmla="*/ 491230 h 1383677"/>
              <a:gd name="connsiteX49" fmla="*/ 141296 w 1436930"/>
              <a:gd name="connsiteY49" fmla="*/ 527220 h 1383677"/>
              <a:gd name="connsiteX50" fmla="*/ 131732 w 1436930"/>
              <a:gd name="connsiteY50" fmla="*/ 565576 h 1383677"/>
              <a:gd name="connsiteX51" fmla="*/ 122167 w 1436930"/>
              <a:gd name="connsiteY51" fmla="*/ 601566 h 1383677"/>
              <a:gd name="connsiteX52" fmla="*/ 117336 w 1436930"/>
              <a:gd name="connsiteY52" fmla="*/ 637555 h 1383677"/>
              <a:gd name="connsiteX53" fmla="*/ 112504 w 1436930"/>
              <a:gd name="connsiteY53" fmla="*/ 675912 h 1383677"/>
              <a:gd name="connsiteX54" fmla="*/ 110138 w 1436930"/>
              <a:gd name="connsiteY54" fmla="*/ 714268 h 1383677"/>
              <a:gd name="connsiteX55" fmla="*/ 107772 w 1436930"/>
              <a:gd name="connsiteY55" fmla="*/ 752723 h 1383677"/>
              <a:gd name="connsiteX56" fmla="*/ 110138 w 1436930"/>
              <a:gd name="connsiteY56" fmla="*/ 788712 h 1383677"/>
              <a:gd name="connsiteX57" fmla="*/ 114970 w 1436930"/>
              <a:gd name="connsiteY57" fmla="*/ 827069 h 1383677"/>
              <a:gd name="connsiteX58" fmla="*/ 119702 w 1436930"/>
              <a:gd name="connsiteY58" fmla="*/ 872623 h 1383677"/>
              <a:gd name="connsiteX59" fmla="*/ 131732 w 1436930"/>
              <a:gd name="connsiteY59" fmla="*/ 915810 h 1383677"/>
              <a:gd name="connsiteX60" fmla="*/ 143761 w 1436930"/>
              <a:gd name="connsiteY60" fmla="*/ 958998 h 1383677"/>
              <a:gd name="connsiteX61" fmla="*/ 158157 w 1436930"/>
              <a:gd name="connsiteY61" fmla="*/ 1002186 h 1383677"/>
              <a:gd name="connsiteX62" fmla="*/ 177286 w 1436930"/>
              <a:gd name="connsiteY62" fmla="*/ 1043007 h 1383677"/>
              <a:gd name="connsiteX63" fmla="*/ 198880 w 1436930"/>
              <a:gd name="connsiteY63" fmla="*/ 1081363 h 1383677"/>
              <a:gd name="connsiteX64" fmla="*/ 222939 w 1436930"/>
              <a:gd name="connsiteY64" fmla="*/ 1119818 h 1383677"/>
              <a:gd name="connsiteX65" fmla="*/ 251731 w 1436930"/>
              <a:gd name="connsiteY65" fmla="*/ 1155808 h 1383677"/>
              <a:gd name="connsiteX66" fmla="*/ 278058 w 1436930"/>
              <a:gd name="connsiteY66" fmla="*/ 1186966 h 1383677"/>
              <a:gd name="connsiteX67" fmla="*/ 309314 w 1436930"/>
              <a:gd name="connsiteY67" fmla="*/ 1213391 h 1383677"/>
              <a:gd name="connsiteX68" fmla="*/ 342839 w 1436930"/>
              <a:gd name="connsiteY68" fmla="*/ 1237352 h 1383677"/>
              <a:gd name="connsiteX69" fmla="*/ 376463 w 1436930"/>
              <a:gd name="connsiteY69" fmla="*/ 1258946 h 1383677"/>
              <a:gd name="connsiteX70" fmla="*/ 378829 w 1436930"/>
              <a:gd name="connsiteY70" fmla="*/ 1251748 h 1383677"/>
              <a:gd name="connsiteX71" fmla="*/ 383661 w 1436930"/>
              <a:gd name="connsiteY71" fmla="*/ 1244550 h 1383677"/>
              <a:gd name="connsiteX72" fmla="*/ 386027 w 1436930"/>
              <a:gd name="connsiteY72" fmla="*/ 1244550 h 1383677"/>
              <a:gd name="connsiteX73" fmla="*/ 395690 w 1436930"/>
              <a:gd name="connsiteY73" fmla="*/ 1254114 h 1383677"/>
              <a:gd name="connsiteX74" fmla="*/ 402888 w 1436930"/>
              <a:gd name="connsiteY74" fmla="*/ 1268510 h 1383677"/>
              <a:gd name="connsiteX75" fmla="*/ 402888 w 1436930"/>
              <a:gd name="connsiteY75" fmla="*/ 1273341 h 1383677"/>
              <a:gd name="connsiteX76" fmla="*/ 450809 w 1436930"/>
              <a:gd name="connsiteY76" fmla="*/ 1294935 h 1383677"/>
              <a:gd name="connsiteX77" fmla="*/ 448442 w 1436930"/>
              <a:gd name="connsiteY77" fmla="*/ 1282906 h 1383677"/>
              <a:gd name="connsiteX78" fmla="*/ 448442 w 1436930"/>
              <a:gd name="connsiteY78" fmla="*/ 1268510 h 1383677"/>
              <a:gd name="connsiteX79" fmla="*/ 450809 w 1436930"/>
              <a:gd name="connsiteY79" fmla="*/ 1256579 h 1383677"/>
              <a:gd name="connsiteX80" fmla="*/ 453274 w 1436930"/>
              <a:gd name="connsiteY80" fmla="*/ 1244550 h 1383677"/>
              <a:gd name="connsiteX81" fmla="*/ 455640 w 1436930"/>
              <a:gd name="connsiteY81" fmla="*/ 1244550 h 1383677"/>
              <a:gd name="connsiteX82" fmla="*/ 458007 w 1436930"/>
              <a:gd name="connsiteY82" fmla="*/ 1258946 h 1383677"/>
              <a:gd name="connsiteX83" fmla="*/ 462838 w 1436930"/>
              <a:gd name="connsiteY83" fmla="*/ 1270975 h 1383677"/>
              <a:gd name="connsiteX84" fmla="*/ 470036 w 1436930"/>
              <a:gd name="connsiteY84" fmla="*/ 1285371 h 1383677"/>
              <a:gd name="connsiteX85" fmla="*/ 474868 w 1436930"/>
              <a:gd name="connsiteY85" fmla="*/ 1297302 h 1383677"/>
              <a:gd name="connsiteX86" fmla="*/ 479601 w 1436930"/>
              <a:gd name="connsiteY86" fmla="*/ 1304500 h 1383677"/>
              <a:gd name="connsiteX87" fmla="*/ 520422 w 1436930"/>
              <a:gd name="connsiteY87" fmla="*/ 1316529 h 1383677"/>
              <a:gd name="connsiteX88" fmla="*/ 513224 w 1436930"/>
              <a:gd name="connsiteY88" fmla="*/ 1294935 h 1383677"/>
              <a:gd name="connsiteX89" fmla="*/ 510858 w 1436930"/>
              <a:gd name="connsiteY89" fmla="*/ 1282906 h 1383677"/>
              <a:gd name="connsiteX90" fmla="*/ 508392 w 1436930"/>
              <a:gd name="connsiteY90" fmla="*/ 1268510 h 1383677"/>
              <a:gd name="connsiteX91" fmla="*/ 508392 w 1436930"/>
              <a:gd name="connsiteY91" fmla="*/ 1254114 h 1383677"/>
              <a:gd name="connsiteX92" fmla="*/ 510858 w 1436930"/>
              <a:gd name="connsiteY92" fmla="*/ 1249381 h 1383677"/>
              <a:gd name="connsiteX93" fmla="*/ 513224 w 1436930"/>
              <a:gd name="connsiteY93" fmla="*/ 1244550 h 1383677"/>
              <a:gd name="connsiteX94" fmla="*/ 518055 w 1436930"/>
              <a:gd name="connsiteY94" fmla="*/ 1244550 h 1383677"/>
              <a:gd name="connsiteX95" fmla="*/ 522788 w 1436930"/>
              <a:gd name="connsiteY95" fmla="*/ 1246916 h 1383677"/>
              <a:gd name="connsiteX96" fmla="*/ 529986 w 1436930"/>
              <a:gd name="connsiteY96" fmla="*/ 1254114 h 1383677"/>
              <a:gd name="connsiteX97" fmla="*/ 537184 w 1436930"/>
              <a:gd name="connsiteY97" fmla="*/ 1273341 h 1383677"/>
              <a:gd name="connsiteX98" fmla="*/ 544382 w 1436930"/>
              <a:gd name="connsiteY98" fmla="*/ 1299767 h 1383677"/>
              <a:gd name="connsiteX99" fmla="*/ 551580 w 1436930"/>
              <a:gd name="connsiteY99" fmla="*/ 1311698 h 1383677"/>
              <a:gd name="connsiteX100" fmla="*/ 561243 w 1436930"/>
              <a:gd name="connsiteY100" fmla="*/ 1321361 h 1383677"/>
              <a:gd name="connsiteX101" fmla="*/ 563610 w 1436930"/>
              <a:gd name="connsiteY101" fmla="*/ 1326094 h 1383677"/>
              <a:gd name="connsiteX102" fmla="*/ 570808 w 1436930"/>
              <a:gd name="connsiteY102" fmla="*/ 1326094 h 1383677"/>
              <a:gd name="connsiteX103" fmla="*/ 626025 w 1436930"/>
              <a:gd name="connsiteY103" fmla="*/ 1333292 h 1383677"/>
              <a:gd name="connsiteX104" fmla="*/ 606798 w 1436930"/>
              <a:gd name="connsiteY104" fmla="*/ 1299767 h 1383677"/>
              <a:gd name="connsiteX105" fmla="*/ 601966 w 1436930"/>
              <a:gd name="connsiteY105" fmla="*/ 1287737 h 1383677"/>
              <a:gd name="connsiteX106" fmla="*/ 599600 w 1436930"/>
              <a:gd name="connsiteY106" fmla="*/ 1275708 h 1383677"/>
              <a:gd name="connsiteX107" fmla="*/ 597233 w 1436930"/>
              <a:gd name="connsiteY107" fmla="*/ 1263777 h 1383677"/>
              <a:gd name="connsiteX108" fmla="*/ 597233 w 1436930"/>
              <a:gd name="connsiteY108" fmla="*/ 1251748 h 1383677"/>
              <a:gd name="connsiteX109" fmla="*/ 599600 w 1436930"/>
              <a:gd name="connsiteY109" fmla="*/ 1249381 h 1383677"/>
              <a:gd name="connsiteX110" fmla="*/ 604431 w 1436930"/>
              <a:gd name="connsiteY110" fmla="*/ 1249381 h 1383677"/>
              <a:gd name="connsiteX111" fmla="*/ 613995 w 1436930"/>
              <a:gd name="connsiteY111" fmla="*/ 1258946 h 1383677"/>
              <a:gd name="connsiteX112" fmla="*/ 623560 w 1436930"/>
              <a:gd name="connsiteY112" fmla="*/ 1270975 h 1383677"/>
              <a:gd name="connsiteX113" fmla="*/ 640421 w 1436930"/>
              <a:gd name="connsiteY113" fmla="*/ 1294935 h 1383677"/>
              <a:gd name="connsiteX114" fmla="*/ 657183 w 1436930"/>
              <a:gd name="connsiteY114" fmla="*/ 1314163 h 1383677"/>
              <a:gd name="connsiteX115" fmla="*/ 662015 w 1436930"/>
              <a:gd name="connsiteY115" fmla="*/ 1323727 h 1383677"/>
              <a:gd name="connsiteX116" fmla="*/ 669213 w 1436930"/>
              <a:gd name="connsiteY116" fmla="*/ 1335757 h 1383677"/>
              <a:gd name="connsiteX117" fmla="*/ 731529 w 1436930"/>
              <a:gd name="connsiteY117" fmla="*/ 1335757 h 1383677"/>
              <a:gd name="connsiteX118" fmla="*/ 712400 w 1436930"/>
              <a:gd name="connsiteY118" fmla="*/ 1318896 h 1383677"/>
              <a:gd name="connsiteX119" fmla="*/ 698005 w 1436930"/>
              <a:gd name="connsiteY119" fmla="*/ 1297302 h 1383677"/>
              <a:gd name="connsiteX120" fmla="*/ 690807 w 1436930"/>
              <a:gd name="connsiteY120" fmla="*/ 1287737 h 1383677"/>
              <a:gd name="connsiteX121" fmla="*/ 685975 w 1436930"/>
              <a:gd name="connsiteY121" fmla="*/ 1275708 h 1383677"/>
              <a:gd name="connsiteX122" fmla="*/ 681144 w 1436930"/>
              <a:gd name="connsiteY122" fmla="*/ 1263777 h 1383677"/>
              <a:gd name="connsiteX123" fmla="*/ 678777 w 1436930"/>
              <a:gd name="connsiteY123" fmla="*/ 1251748 h 1383677"/>
              <a:gd name="connsiteX124" fmla="*/ 681144 w 1436930"/>
              <a:gd name="connsiteY124" fmla="*/ 1249381 h 1383677"/>
              <a:gd name="connsiteX125" fmla="*/ 683609 w 1436930"/>
              <a:gd name="connsiteY125" fmla="*/ 1249381 h 1383677"/>
              <a:gd name="connsiteX126" fmla="*/ 705202 w 1436930"/>
              <a:gd name="connsiteY126" fmla="*/ 1266144 h 1383677"/>
              <a:gd name="connsiteX127" fmla="*/ 726796 w 1436930"/>
              <a:gd name="connsiteY127" fmla="*/ 1282906 h 1383677"/>
              <a:gd name="connsiteX128" fmla="*/ 745925 w 1436930"/>
              <a:gd name="connsiteY128" fmla="*/ 1302133 h 1383677"/>
              <a:gd name="connsiteX129" fmla="*/ 762786 w 1436930"/>
              <a:gd name="connsiteY129" fmla="*/ 1321361 h 1383677"/>
              <a:gd name="connsiteX130" fmla="*/ 767519 w 1436930"/>
              <a:gd name="connsiteY130" fmla="*/ 1328559 h 1383677"/>
              <a:gd name="connsiteX131" fmla="*/ 767519 w 1436930"/>
              <a:gd name="connsiteY131" fmla="*/ 1335757 h 1383677"/>
              <a:gd name="connsiteX132" fmla="*/ 805974 w 1436930"/>
              <a:gd name="connsiteY132" fmla="*/ 1330925 h 1383677"/>
              <a:gd name="connsiteX133" fmla="*/ 841964 w 1436930"/>
              <a:gd name="connsiteY133" fmla="*/ 1326094 h 1383677"/>
              <a:gd name="connsiteX134" fmla="*/ 805974 w 1436930"/>
              <a:gd name="connsiteY134" fmla="*/ 1287737 h 1383677"/>
              <a:gd name="connsiteX135" fmla="*/ 784380 w 1436930"/>
              <a:gd name="connsiteY135" fmla="*/ 1266144 h 1383677"/>
              <a:gd name="connsiteX136" fmla="*/ 777182 w 1436930"/>
              <a:gd name="connsiteY136" fmla="*/ 1254114 h 1383677"/>
              <a:gd name="connsiteX137" fmla="*/ 772351 w 1436930"/>
              <a:gd name="connsiteY137" fmla="*/ 1239718 h 1383677"/>
              <a:gd name="connsiteX138" fmla="*/ 772351 w 1436930"/>
              <a:gd name="connsiteY138" fmla="*/ 1237352 h 1383677"/>
              <a:gd name="connsiteX139" fmla="*/ 781915 w 1436930"/>
              <a:gd name="connsiteY139" fmla="*/ 1237352 h 1383677"/>
              <a:gd name="connsiteX140" fmla="*/ 789113 w 1436930"/>
              <a:gd name="connsiteY140" fmla="*/ 1239718 h 1383677"/>
              <a:gd name="connsiteX141" fmla="*/ 803509 w 1436930"/>
              <a:gd name="connsiteY141" fmla="*/ 1246916 h 1383677"/>
              <a:gd name="connsiteX142" fmla="*/ 815538 w 1436930"/>
              <a:gd name="connsiteY142" fmla="*/ 1256579 h 1383677"/>
              <a:gd name="connsiteX143" fmla="*/ 827568 w 1436930"/>
              <a:gd name="connsiteY143" fmla="*/ 1266144 h 1383677"/>
              <a:gd name="connsiteX144" fmla="*/ 853895 w 1436930"/>
              <a:gd name="connsiteY144" fmla="*/ 1292569 h 1383677"/>
              <a:gd name="connsiteX145" fmla="*/ 877855 w 1436930"/>
              <a:gd name="connsiteY145" fmla="*/ 1318896 h 1383677"/>
              <a:gd name="connsiteX146" fmla="*/ 880320 w 1436930"/>
              <a:gd name="connsiteY146" fmla="*/ 1318896 h 1383677"/>
              <a:gd name="connsiteX147" fmla="*/ 928241 w 1436930"/>
              <a:gd name="connsiteY147" fmla="*/ 1309331 h 1383677"/>
              <a:gd name="connsiteX148" fmla="*/ 906647 w 1436930"/>
              <a:gd name="connsiteY148" fmla="*/ 1292569 h 1383677"/>
              <a:gd name="connsiteX149" fmla="*/ 887518 w 1436930"/>
              <a:gd name="connsiteY149" fmla="*/ 1273341 h 1383677"/>
              <a:gd name="connsiteX150" fmla="*/ 877855 w 1436930"/>
              <a:gd name="connsiteY150" fmla="*/ 1261312 h 1383677"/>
              <a:gd name="connsiteX151" fmla="*/ 868291 w 1436930"/>
              <a:gd name="connsiteY151" fmla="*/ 1246916 h 1383677"/>
              <a:gd name="connsiteX152" fmla="*/ 861093 w 1436930"/>
              <a:gd name="connsiteY152" fmla="*/ 1232520 h 1383677"/>
              <a:gd name="connsiteX153" fmla="*/ 858726 w 1436930"/>
              <a:gd name="connsiteY153" fmla="*/ 1225322 h 1383677"/>
              <a:gd name="connsiteX154" fmla="*/ 858726 w 1436930"/>
              <a:gd name="connsiteY154" fmla="*/ 1218124 h 1383677"/>
              <a:gd name="connsiteX155" fmla="*/ 861093 w 1436930"/>
              <a:gd name="connsiteY155" fmla="*/ 1215758 h 1383677"/>
              <a:gd name="connsiteX156" fmla="*/ 863459 w 1436930"/>
              <a:gd name="connsiteY156" fmla="*/ 1215758 h 1383677"/>
              <a:gd name="connsiteX157" fmla="*/ 880320 w 1436930"/>
              <a:gd name="connsiteY157" fmla="*/ 1225322 h 1383677"/>
              <a:gd name="connsiteX158" fmla="*/ 894716 w 1436930"/>
              <a:gd name="connsiteY158" fmla="*/ 1237352 h 1383677"/>
              <a:gd name="connsiteX159" fmla="*/ 921043 w 1436930"/>
              <a:gd name="connsiteY159" fmla="*/ 1261312 h 1383677"/>
              <a:gd name="connsiteX160" fmla="*/ 966696 w 1436930"/>
              <a:gd name="connsiteY160" fmla="*/ 1297302 h 1383677"/>
              <a:gd name="connsiteX161" fmla="*/ 1026646 w 1436930"/>
              <a:gd name="connsiteY161" fmla="*/ 1275708 h 1383677"/>
              <a:gd name="connsiteX162" fmla="*/ 1002686 w 1436930"/>
              <a:gd name="connsiteY162" fmla="*/ 1258946 h 1383677"/>
              <a:gd name="connsiteX163" fmla="*/ 985824 w 1436930"/>
              <a:gd name="connsiteY163" fmla="*/ 1242183 h 1383677"/>
              <a:gd name="connsiteX164" fmla="*/ 969062 w 1436930"/>
              <a:gd name="connsiteY164" fmla="*/ 1222956 h 1383677"/>
              <a:gd name="connsiteX165" fmla="*/ 954666 w 1436930"/>
              <a:gd name="connsiteY165" fmla="*/ 1203728 h 1383677"/>
              <a:gd name="connsiteX166" fmla="*/ 945102 w 1436930"/>
              <a:gd name="connsiteY166" fmla="*/ 1182135 h 1383677"/>
              <a:gd name="connsiteX167" fmla="*/ 947468 w 1436930"/>
              <a:gd name="connsiteY167" fmla="*/ 1177402 h 1383677"/>
              <a:gd name="connsiteX168" fmla="*/ 952300 w 1436930"/>
              <a:gd name="connsiteY168" fmla="*/ 1174937 h 1383677"/>
              <a:gd name="connsiteX169" fmla="*/ 969062 w 1436930"/>
              <a:gd name="connsiteY169" fmla="*/ 1184600 h 1383677"/>
              <a:gd name="connsiteX170" fmla="*/ 983458 w 1436930"/>
              <a:gd name="connsiteY170" fmla="*/ 1196530 h 1383677"/>
              <a:gd name="connsiteX171" fmla="*/ 1012250 w 1436930"/>
              <a:gd name="connsiteY171" fmla="*/ 1220589 h 1383677"/>
              <a:gd name="connsiteX172" fmla="*/ 1031477 w 1436930"/>
              <a:gd name="connsiteY172" fmla="*/ 1237352 h 1383677"/>
              <a:gd name="connsiteX173" fmla="*/ 1041042 w 1436930"/>
              <a:gd name="connsiteY173" fmla="*/ 1244550 h 1383677"/>
              <a:gd name="connsiteX174" fmla="*/ 1050606 w 1436930"/>
              <a:gd name="connsiteY174" fmla="*/ 1249381 h 1383677"/>
              <a:gd name="connsiteX175" fmla="*/ 1069834 w 1436930"/>
              <a:gd name="connsiteY175" fmla="*/ 1256579 h 1383677"/>
              <a:gd name="connsiteX176" fmla="*/ 1105823 w 1436930"/>
              <a:gd name="connsiteY176" fmla="*/ 1237352 h 1383677"/>
              <a:gd name="connsiteX177" fmla="*/ 1093794 w 1436930"/>
              <a:gd name="connsiteY177" fmla="*/ 1230154 h 1383677"/>
              <a:gd name="connsiteX178" fmla="*/ 1084230 w 1436930"/>
              <a:gd name="connsiteY178" fmla="*/ 1220589 h 1383677"/>
              <a:gd name="connsiteX179" fmla="*/ 1055438 w 1436930"/>
              <a:gd name="connsiteY179" fmla="*/ 1191798 h 1383677"/>
              <a:gd name="connsiteX180" fmla="*/ 1041042 w 1436930"/>
              <a:gd name="connsiteY180" fmla="*/ 1177402 h 1383677"/>
              <a:gd name="connsiteX181" fmla="*/ 1031477 w 1436930"/>
              <a:gd name="connsiteY181" fmla="*/ 1160541 h 1383677"/>
              <a:gd name="connsiteX182" fmla="*/ 1031477 w 1436930"/>
              <a:gd name="connsiteY182" fmla="*/ 1155808 h 1383677"/>
              <a:gd name="connsiteX183" fmla="*/ 1033844 w 1436930"/>
              <a:gd name="connsiteY183" fmla="*/ 1153343 h 1383677"/>
              <a:gd name="connsiteX184" fmla="*/ 1053071 w 1436930"/>
              <a:gd name="connsiteY184" fmla="*/ 1153343 h 1383677"/>
              <a:gd name="connsiteX185" fmla="*/ 1060269 w 1436930"/>
              <a:gd name="connsiteY185" fmla="*/ 1158174 h 1383677"/>
              <a:gd name="connsiteX186" fmla="*/ 1069834 w 1436930"/>
              <a:gd name="connsiteY186" fmla="*/ 1163006 h 1383677"/>
              <a:gd name="connsiteX187" fmla="*/ 1086596 w 1436930"/>
              <a:gd name="connsiteY187" fmla="*/ 1174937 h 1383677"/>
              <a:gd name="connsiteX188" fmla="*/ 1100992 w 1436930"/>
              <a:gd name="connsiteY188" fmla="*/ 1186966 h 1383677"/>
              <a:gd name="connsiteX189" fmla="*/ 1117853 w 1436930"/>
              <a:gd name="connsiteY189" fmla="*/ 1201362 h 1383677"/>
              <a:gd name="connsiteX190" fmla="*/ 1127417 w 1436930"/>
              <a:gd name="connsiteY190" fmla="*/ 1208560 h 1383677"/>
              <a:gd name="connsiteX191" fmla="*/ 1139447 w 1436930"/>
              <a:gd name="connsiteY191" fmla="*/ 1210926 h 1383677"/>
              <a:gd name="connsiteX192" fmla="*/ 1146645 w 1436930"/>
              <a:gd name="connsiteY192" fmla="*/ 1210926 h 1383677"/>
              <a:gd name="connsiteX193" fmla="*/ 1175437 w 1436930"/>
              <a:gd name="connsiteY193" fmla="*/ 1189332 h 1383677"/>
              <a:gd name="connsiteX194" fmla="*/ 1201763 w 1436930"/>
              <a:gd name="connsiteY194" fmla="*/ 1167739 h 1383677"/>
              <a:gd name="connsiteX195" fmla="*/ 1189832 w 1436930"/>
              <a:gd name="connsiteY195" fmla="*/ 1165372 h 1383677"/>
              <a:gd name="connsiteX196" fmla="*/ 1177803 w 1436930"/>
              <a:gd name="connsiteY196" fmla="*/ 1160541 h 1383677"/>
              <a:gd name="connsiteX197" fmla="*/ 1158576 w 1436930"/>
              <a:gd name="connsiteY197" fmla="*/ 1150976 h 1383677"/>
              <a:gd name="connsiteX198" fmla="*/ 1141813 w 1436930"/>
              <a:gd name="connsiteY198" fmla="*/ 1143778 h 1383677"/>
              <a:gd name="connsiteX199" fmla="*/ 1125051 w 1436930"/>
              <a:gd name="connsiteY199" fmla="*/ 1131749 h 1383677"/>
              <a:gd name="connsiteX200" fmla="*/ 1110655 w 1436930"/>
              <a:gd name="connsiteY200" fmla="*/ 1117353 h 1383677"/>
              <a:gd name="connsiteX201" fmla="*/ 1103457 w 1436930"/>
              <a:gd name="connsiteY201" fmla="*/ 1107789 h 1383677"/>
              <a:gd name="connsiteX202" fmla="*/ 1100992 w 1436930"/>
              <a:gd name="connsiteY202" fmla="*/ 1100591 h 1383677"/>
              <a:gd name="connsiteX203" fmla="*/ 1103457 w 1436930"/>
              <a:gd name="connsiteY203" fmla="*/ 1095759 h 1383677"/>
              <a:gd name="connsiteX204" fmla="*/ 1108190 w 1436930"/>
              <a:gd name="connsiteY204" fmla="*/ 1093393 h 1383677"/>
              <a:gd name="connsiteX205" fmla="*/ 1125051 w 1436930"/>
              <a:gd name="connsiteY205" fmla="*/ 1093393 h 1383677"/>
              <a:gd name="connsiteX206" fmla="*/ 1139447 w 1436930"/>
              <a:gd name="connsiteY206" fmla="*/ 1100591 h 1383677"/>
              <a:gd name="connsiteX207" fmla="*/ 1156209 w 1436930"/>
              <a:gd name="connsiteY207" fmla="*/ 1110155 h 1383677"/>
              <a:gd name="connsiteX208" fmla="*/ 1172972 w 1436930"/>
              <a:gd name="connsiteY208" fmla="*/ 1117353 h 1383677"/>
              <a:gd name="connsiteX209" fmla="*/ 1192199 w 1436930"/>
              <a:gd name="connsiteY209" fmla="*/ 1122184 h 1383677"/>
              <a:gd name="connsiteX210" fmla="*/ 1201763 w 1436930"/>
              <a:gd name="connsiteY210" fmla="*/ 1124551 h 1383677"/>
              <a:gd name="connsiteX211" fmla="*/ 1213793 w 1436930"/>
              <a:gd name="connsiteY211" fmla="*/ 1124551 h 1383677"/>
              <a:gd name="connsiteX212" fmla="*/ 1225822 w 1436930"/>
              <a:gd name="connsiteY212" fmla="*/ 1127016 h 1383677"/>
              <a:gd name="connsiteX213" fmla="*/ 1237753 w 1436930"/>
              <a:gd name="connsiteY213" fmla="*/ 1131749 h 1383677"/>
              <a:gd name="connsiteX214" fmla="*/ 1259347 w 1436930"/>
              <a:gd name="connsiteY214" fmla="*/ 1107789 h 1383677"/>
              <a:gd name="connsiteX215" fmla="*/ 1254614 w 1436930"/>
              <a:gd name="connsiteY215" fmla="*/ 1105422 h 1383677"/>
              <a:gd name="connsiteX216" fmla="*/ 1230555 w 1436930"/>
              <a:gd name="connsiteY216" fmla="*/ 1088561 h 1383677"/>
              <a:gd name="connsiteX217" fmla="*/ 1204228 w 1436930"/>
              <a:gd name="connsiteY217" fmla="*/ 1074165 h 1383677"/>
              <a:gd name="connsiteX218" fmla="*/ 1182635 w 1436930"/>
              <a:gd name="connsiteY218" fmla="*/ 1064601 h 1383677"/>
              <a:gd name="connsiteX219" fmla="*/ 1172972 w 1436930"/>
              <a:gd name="connsiteY219" fmla="*/ 1057403 h 1383677"/>
              <a:gd name="connsiteX220" fmla="*/ 1163407 w 1436930"/>
              <a:gd name="connsiteY220" fmla="*/ 1052571 h 1383677"/>
              <a:gd name="connsiteX221" fmla="*/ 1161041 w 1436930"/>
              <a:gd name="connsiteY221" fmla="*/ 1050205 h 1383677"/>
              <a:gd name="connsiteX222" fmla="*/ 1163407 w 1436930"/>
              <a:gd name="connsiteY222" fmla="*/ 1045373 h 1383677"/>
              <a:gd name="connsiteX223" fmla="*/ 1165774 w 1436930"/>
              <a:gd name="connsiteY223" fmla="*/ 1043007 h 1383677"/>
              <a:gd name="connsiteX224" fmla="*/ 1194566 w 1436930"/>
              <a:gd name="connsiteY224" fmla="*/ 1043007 h 1383677"/>
              <a:gd name="connsiteX225" fmla="*/ 1225822 w 1436930"/>
              <a:gd name="connsiteY225" fmla="*/ 1050205 h 1383677"/>
              <a:gd name="connsiteX226" fmla="*/ 1252149 w 1436930"/>
              <a:gd name="connsiteY226" fmla="*/ 1062234 h 1383677"/>
              <a:gd name="connsiteX227" fmla="*/ 1264179 w 1436930"/>
              <a:gd name="connsiteY227" fmla="*/ 1071799 h 1383677"/>
              <a:gd name="connsiteX228" fmla="*/ 1276208 w 1436930"/>
              <a:gd name="connsiteY228" fmla="*/ 1078997 h 1383677"/>
              <a:gd name="connsiteX229" fmla="*/ 1278574 w 1436930"/>
              <a:gd name="connsiteY229" fmla="*/ 1081363 h 1383677"/>
              <a:gd name="connsiteX230" fmla="*/ 1283406 w 1436930"/>
              <a:gd name="connsiteY230" fmla="*/ 1074165 h 1383677"/>
              <a:gd name="connsiteX231" fmla="*/ 1309733 w 1436930"/>
              <a:gd name="connsiteY231" fmla="*/ 1033443 h 1383677"/>
              <a:gd name="connsiteX232" fmla="*/ 1285772 w 1436930"/>
              <a:gd name="connsiteY232" fmla="*/ 1026245 h 1383677"/>
              <a:gd name="connsiteX233" fmla="*/ 1266545 w 1436930"/>
              <a:gd name="connsiteY233" fmla="*/ 1016582 h 1383677"/>
              <a:gd name="connsiteX234" fmla="*/ 1244951 w 1436930"/>
              <a:gd name="connsiteY234" fmla="*/ 1002186 h 1383677"/>
              <a:gd name="connsiteX235" fmla="*/ 1237753 w 1436930"/>
              <a:gd name="connsiteY235" fmla="*/ 992621 h 1383677"/>
              <a:gd name="connsiteX236" fmla="*/ 1235387 w 1436930"/>
              <a:gd name="connsiteY236" fmla="*/ 987790 h 1383677"/>
              <a:gd name="connsiteX237" fmla="*/ 1235387 w 1436930"/>
              <a:gd name="connsiteY237" fmla="*/ 983057 h 1383677"/>
              <a:gd name="connsiteX238" fmla="*/ 1237753 w 1436930"/>
              <a:gd name="connsiteY238" fmla="*/ 978225 h 1383677"/>
              <a:gd name="connsiteX239" fmla="*/ 1240218 w 1436930"/>
              <a:gd name="connsiteY239" fmla="*/ 975859 h 1383677"/>
              <a:gd name="connsiteX240" fmla="*/ 1249783 w 1436930"/>
              <a:gd name="connsiteY240" fmla="*/ 975859 h 1383677"/>
              <a:gd name="connsiteX241" fmla="*/ 1266545 w 1436930"/>
              <a:gd name="connsiteY241" fmla="*/ 980592 h 1383677"/>
              <a:gd name="connsiteX242" fmla="*/ 1297802 w 1436930"/>
              <a:gd name="connsiteY242" fmla="*/ 990255 h 1383677"/>
              <a:gd name="connsiteX243" fmla="*/ 1328960 w 1436930"/>
              <a:gd name="connsiteY243" fmla="*/ 994988 h 1383677"/>
              <a:gd name="connsiteX244" fmla="*/ 1345723 w 1436930"/>
              <a:gd name="connsiteY244" fmla="*/ 956632 h 1383677"/>
              <a:gd name="connsiteX245" fmla="*/ 1314564 w 1436930"/>
              <a:gd name="connsiteY245" fmla="*/ 947067 h 1383677"/>
              <a:gd name="connsiteX246" fmla="*/ 1273743 w 1436930"/>
              <a:gd name="connsiteY246" fmla="*/ 932671 h 1383677"/>
              <a:gd name="connsiteX247" fmla="*/ 1256981 w 1436930"/>
              <a:gd name="connsiteY247" fmla="*/ 923008 h 1383677"/>
              <a:gd name="connsiteX248" fmla="*/ 1240218 w 1436930"/>
              <a:gd name="connsiteY248" fmla="*/ 913444 h 1383677"/>
              <a:gd name="connsiteX249" fmla="*/ 1237753 w 1436930"/>
              <a:gd name="connsiteY249" fmla="*/ 911077 h 1383677"/>
              <a:gd name="connsiteX250" fmla="*/ 1237753 w 1436930"/>
              <a:gd name="connsiteY250" fmla="*/ 908612 h 1383677"/>
              <a:gd name="connsiteX251" fmla="*/ 1240218 w 1436930"/>
              <a:gd name="connsiteY251" fmla="*/ 906246 h 1383677"/>
              <a:gd name="connsiteX252" fmla="*/ 1261812 w 1436930"/>
              <a:gd name="connsiteY252" fmla="*/ 903880 h 1383677"/>
              <a:gd name="connsiteX253" fmla="*/ 1283406 w 1436930"/>
              <a:gd name="connsiteY253" fmla="*/ 903880 h 1383677"/>
              <a:gd name="connsiteX254" fmla="*/ 1302535 w 1436930"/>
              <a:gd name="connsiteY254" fmla="*/ 908612 h 1383677"/>
              <a:gd name="connsiteX255" fmla="*/ 1321762 w 1436930"/>
              <a:gd name="connsiteY255" fmla="*/ 913444 h 1383677"/>
              <a:gd name="connsiteX256" fmla="*/ 1340990 w 1436930"/>
              <a:gd name="connsiteY256" fmla="*/ 915810 h 1383677"/>
              <a:gd name="connsiteX257" fmla="*/ 1357752 w 1436930"/>
              <a:gd name="connsiteY257" fmla="*/ 920642 h 1383677"/>
              <a:gd name="connsiteX258" fmla="*/ 1372148 w 1436930"/>
              <a:gd name="connsiteY258" fmla="*/ 875088 h 1383677"/>
              <a:gd name="connsiteX259" fmla="*/ 1343356 w 1436930"/>
              <a:gd name="connsiteY259" fmla="*/ 877454 h 1383677"/>
              <a:gd name="connsiteX260" fmla="*/ 1316931 w 1436930"/>
              <a:gd name="connsiteY260" fmla="*/ 879821 h 1383677"/>
              <a:gd name="connsiteX261" fmla="*/ 1302535 w 1436930"/>
              <a:gd name="connsiteY261" fmla="*/ 877454 h 1383677"/>
              <a:gd name="connsiteX262" fmla="*/ 1288139 w 1436930"/>
              <a:gd name="connsiteY262" fmla="*/ 872623 h 1383677"/>
              <a:gd name="connsiteX263" fmla="*/ 1261812 w 1436930"/>
              <a:gd name="connsiteY263" fmla="*/ 863058 h 1383677"/>
              <a:gd name="connsiteX264" fmla="*/ 1259347 w 1436930"/>
              <a:gd name="connsiteY264" fmla="*/ 860692 h 1383677"/>
              <a:gd name="connsiteX265" fmla="*/ 1259347 w 1436930"/>
              <a:gd name="connsiteY265" fmla="*/ 858227 h 1383677"/>
              <a:gd name="connsiteX266" fmla="*/ 1261812 w 1436930"/>
              <a:gd name="connsiteY266" fmla="*/ 855860 h 1383677"/>
              <a:gd name="connsiteX267" fmla="*/ 1264179 w 1436930"/>
              <a:gd name="connsiteY267" fmla="*/ 855860 h 1383677"/>
              <a:gd name="connsiteX268" fmla="*/ 1280941 w 1436930"/>
              <a:gd name="connsiteY268" fmla="*/ 853494 h 1383677"/>
              <a:gd name="connsiteX269" fmla="*/ 1295337 w 1436930"/>
              <a:gd name="connsiteY269" fmla="*/ 851029 h 1383677"/>
              <a:gd name="connsiteX270" fmla="*/ 1326594 w 1436930"/>
              <a:gd name="connsiteY270" fmla="*/ 843831 h 1383677"/>
              <a:gd name="connsiteX271" fmla="*/ 1352921 w 1436930"/>
              <a:gd name="connsiteY271" fmla="*/ 839098 h 1383677"/>
              <a:gd name="connsiteX272" fmla="*/ 1367317 w 1436930"/>
              <a:gd name="connsiteY272" fmla="*/ 836633 h 1383677"/>
              <a:gd name="connsiteX273" fmla="*/ 1379346 w 1436930"/>
              <a:gd name="connsiteY273" fmla="*/ 836633 h 1383677"/>
              <a:gd name="connsiteX274" fmla="*/ 1388910 w 1436930"/>
              <a:gd name="connsiteY274" fmla="*/ 788712 h 1383677"/>
              <a:gd name="connsiteX275" fmla="*/ 1372148 w 1436930"/>
              <a:gd name="connsiteY275" fmla="*/ 788712 h 1383677"/>
              <a:gd name="connsiteX276" fmla="*/ 1333792 w 1436930"/>
              <a:gd name="connsiteY276" fmla="*/ 791079 h 1383677"/>
              <a:gd name="connsiteX277" fmla="*/ 1297802 w 1436930"/>
              <a:gd name="connsiteY277" fmla="*/ 793445 h 1383677"/>
              <a:gd name="connsiteX278" fmla="*/ 1280941 w 1436930"/>
              <a:gd name="connsiteY278" fmla="*/ 791079 h 1383677"/>
              <a:gd name="connsiteX279" fmla="*/ 1264179 w 1436930"/>
              <a:gd name="connsiteY279" fmla="*/ 786247 h 1383677"/>
              <a:gd name="connsiteX280" fmla="*/ 1261812 w 1436930"/>
              <a:gd name="connsiteY280" fmla="*/ 783881 h 1383677"/>
              <a:gd name="connsiteX281" fmla="*/ 1264179 w 1436930"/>
              <a:gd name="connsiteY281" fmla="*/ 781514 h 1383677"/>
              <a:gd name="connsiteX282" fmla="*/ 1283406 w 1436930"/>
              <a:gd name="connsiteY282" fmla="*/ 774316 h 1383677"/>
              <a:gd name="connsiteX283" fmla="*/ 1302535 w 1436930"/>
              <a:gd name="connsiteY283" fmla="*/ 767118 h 1383677"/>
              <a:gd name="connsiteX284" fmla="*/ 1345723 w 1436930"/>
              <a:gd name="connsiteY284" fmla="*/ 759920 h 1383677"/>
              <a:gd name="connsiteX285" fmla="*/ 1367317 w 1436930"/>
              <a:gd name="connsiteY285" fmla="*/ 755089 h 1383677"/>
              <a:gd name="connsiteX286" fmla="*/ 1391376 w 1436930"/>
              <a:gd name="connsiteY286" fmla="*/ 755089 h 1383677"/>
              <a:gd name="connsiteX287" fmla="*/ 1393742 w 1436930"/>
              <a:gd name="connsiteY287" fmla="*/ 704703 h 1383677"/>
              <a:gd name="connsiteX288" fmla="*/ 1367317 w 1436930"/>
              <a:gd name="connsiteY288" fmla="*/ 711901 h 1383677"/>
              <a:gd name="connsiteX289" fmla="*/ 1343356 w 1436930"/>
              <a:gd name="connsiteY289" fmla="*/ 719099 h 1383677"/>
              <a:gd name="connsiteX290" fmla="*/ 1319396 w 1436930"/>
              <a:gd name="connsiteY290" fmla="*/ 723931 h 1383677"/>
              <a:gd name="connsiteX291" fmla="*/ 1292970 w 1436930"/>
              <a:gd name="connsiteY291" fmla="*/ 721466 h 1383677"/>
              <a:gd name="connsiteX292" fmla="*/ 1290604 w 1436930"/>
              <a:gd name="connsiteY292" fmla="*/ 719099 h 1383677"/>
              <a:gd name="connsiteX293" fmla="*/ 1288139 w 1436930"/>
              <a:gd name="connsiteY293" fmla="*/ 716733 h 1383677"/>
              <a:gd name="connsiteX294" fmla="*/ 1288139 w 1436930"/>
              <a:gd name="connsiteY294" fmla="*/ 714268 h 1383677"/>
              <a:gd name="connsiteX295" fmla="*/ 1290604 w 1436930"/>
              <a:gd name="connsiteY295" fmla="*/ 709535 h 1383677"/>
              <a:gd name="connsiteX296" fmla="*/ 1302535 w 1436930"/>
              <a:gd name="connsiteY296" fmla="*/ 702337 h 1383677"/>
              <a:gd name="connsiteX297" fmla="*/ 1316931 w 1436930"/>
              <a:gd name="connsiteY297" fmla="*/ 695139 h 1383677"/>
              <a:gd name="connsiteX298" fmla="*/ 1343356 w 1436930"/>
              <a:gd name="connsiteY298" fmla="*/ 683109 h 1383677"/>
              <a:gd name="connsiteX299" fmla="*/ 1391376 w 1436930"/>
              <a:gd name="connsiteY299" fmla="*/ 663882 h 1383677"/>
              <a:gd name="connsiteX300" fmla="*/ 1386544 w 1436930"/>
              <a:gd name="connsiteY300" fmla="*/ 625526 h 1383677"/>
              <a:gd name="connsiteX301" fmla="*/ 1369782 w 1436930"/>
              <a:gd name="connsiteY301" fmla="*/ 635090 h 1383677"/>
              <a:gd name="connsiteX302" fmla="*/ 1352921 w 1436930"/>
              <a:gd name="connsiteY302" fmla="*/ 642288 h 1383677"/>
              <a:gd name="connsiteX303" fmla="*/ 1324129 w 1436930"/>
              <a:gd name="connsiteY303" fmla="*/ 649486 h 1383677"/>
              <a:gd name="connsiteX304" fmla="*/ 1309733 w 1436930"/>
              <a:gd name="connsiteY304" fmla="*/ 651951 h 1383677"/>
              <a:gd name="connsiteX305" fmla="*/ 1295337 w 1436930"/>
              <a:gd name="connsiteY305" fmla="*/ 649486 h 1383677"/>
              <a:gd name="connsiteX306" fmla="*/ 1292970 w 1436930"/>
              <a:gd name="connsiteY306" fmla="*/ 647120 h 1383677"/>
              <a:gd name="connsiteX307" fmla="*/ 1292970 w 1436930"/>
              <a:gd name="connsiteY307" fmla="*/ 642288 h 1383677"/>
              <a:gd name="connsiteX308" fmla="*/ 1302535 w 1436930"/>
              <a:gd name="connsiteY308" fmla="*/ 635090 h 1383677"/>
              <a:gd name="connsiteX309" fmla="*/ 1314564 w 1436930"/>
              <a:gd name="connsiteY309" fmla="*/ 625526 h 1383677"/>
              <a:gd name="connsiteX310" fmla="*/ 1340990 w 1436930"/>
              <a:gd name="connsiteY310" fmla="*/ 611130 h 1383677"/>
              <a:gd name="connsiteX311" fmla="*/ 1360119 w 1436930"/>
              <a:gd name="connsiteY311" fmla="*/ 596734 h 1383677"/>
              <a:gd name="connsiteX312" fmla="*/ 1369782 w 1436930"/>
              <a:gd name="connsiteY312" fmla="*/ 591903 h 1383677"/>
              <a:gd name="connsiteX313" fmla="*/ 1379346 w 1436930"/>
              <a:gd name="connsiteY313" fmla="*/ 587170 h 1383677"/>
              <a:gd name="connsiteX314" fmla="*/ 1369782 w 1436930"/>
              <a:gd name="connsiteY314" fmla="*/ 546348 h 1383677"/>
              <a:gd name="connsiteX315" fmla="*/ 1357752 w 1436930"/>
              <a:gd name="connsiteY315" fmla="*/ 560744 h 1383677"/>
              <a:gd name="connsiteX316" fmla="*/ 1343356 w 1436930"/>
              <a:gd name="connsiteY316" fmla="*/ 572774 h 1383677"/>
              <a:gd name="connsiteX317" fmla="*/ 1333792 w 1436930"/>
              <a:gd name="connsiteY317" fmla="*/ 579972 h 1383677"/>
              <a:gd name="connsiteX318" fmla="*/ 1324129 w 1436930"/>
              <a:gd name="connsiteY318" fmla="*/ 587170 h 1383677"/>
              <a:gd name="connsiteX319" fmla="*/ 1312198 w 1436930"/>
              <a:gd name="connsiteY319" fmla="*/ 591903 h 1383677"/>
              <a:gd name="connsiteX320" fmla="*/ 1307366 w 1436930"/>
              <a:gd name="connsiteY320" fmla="*/ 591903 h 1383677"/>
              <a:gd name="connsiteX321" fmla="*/ 1302535 w 1436930"/>
              <a:gd name="connsiteY321" fmla="*/ 589536 h 1383677"/>
              <a:gd name="connsiteX322" fmla="*/ 1297802 w 1436930"/>
              <a:gd name="connsiteY322" fmla="*/ 584803 h 1383677"/>
              <a:gd name="connsiteX323" fmla="*/ 1297802 w 1436930"/>
              <a:gd name="connsiteY323" fmla="*/ 579972 h 1383677"/>
              <a:gd name="connsiteX324" fmla="*/ 1300168 w 1436930"/>
              <a:gd name="connsiteY324" fmla="*/ 575140 h 1383677"/>
              <a:gd name="connsiteX325" fmla="*/ 1302535 w 1436930"/>
              <a:gd name="connsiteY325" fmla="*/ 570407 h 1383677"/>
              <a:gd name="connsiteX326" fmla="*/ 1309733 w 1436930"/>
              <a:gd name="connsiteY326" fmla="*/ 560744 h 1383677"/>
              <a:gd name="connsiteX327" fmla="*/ 1316931 w 1436930"/>
              <a:gd name="connsiteY327" fmla="*/ 553546 h 1383677"/>
              <a:gd name="connsiteX328" fmla="*/ 1338525 w 1436930"/>
              <a:gd name="connsiteY328" fmla="*/ 534418 h 1383677"/>
              <a:gd name="connsiteX329" fmla="*/ 1348188 w 1436930"/>
              <a:gd name="connsiteY329" fmla="*/ 522388 h 1383677"/>
              <a:gd name="connsiteX330" fmla="*/ 1352921 w 1436930"/>
              <a:gd name="connsiteY330" fmla="*/ 520022 h 1383677"/>
              <a:gd name="connsiteX331" fmla="*/ 1360119 w 1436930"/>
              <a:gd name="connsiteY331" fmla="*/ 517557 h 1383677"/>
              <a:gd name="connsiteX332" fmla="*/ 1343356 w 1436930"/>
              <a:gd name="connsiteY332" fmla="*/ 476834 h 1383677"/>
              <a:gd name="connsiteX333" fmla="*/ 1336158 w 1436930"/>
              <a:gd name="connsiteY333" fmla="*/ 484032 h 1383677"/>
              <a:gd name="connsiteX334" fmla="*/ 1321762 w 1436930"/>
              <a:gd name="connsiteY334" fmla="*/ 493596 h 1383677"/>
              <a:gd name="connsiteX335" fmla="*/ 1309733 w 1436930"/>
              <a:gd name="connsiteY335" fmla="*/ 503161 h 1383677"/>
              <a:gd name="connsiteX336" fmla="*/ 1302535 w 1436930"/>
              <a:gd name="connsiteY336" fmla="*/ 507992 h 1383677"/>
              <a:gd name="connsiteX337" fmla="*/ 1297802 w 1436930"/>
              <a:gd name="connsiteY337" fmla="*/ 510359 h 1383677"/>
              <a:gd name="connsiteX338" fmla="*/ 1290604 w 1436930"/>
              <a:gd name="connsiteY338" fmla="*/ 507992 h 1383677"/>
              <a:gd name="connsiteX339" fmla="*/ 1288139 w 1436930"/>
              <a:gd name="connsiteY339" fmla="*/ 503161 h 1383677"/>
              <a:gd name="connsiteX340" fmla="*/ 1285772 w 1436930"/>
              <a:gd name="connsiteY340" fmla="*/ 498428 h 1383677"/>
              <a:gd name="connsiteX341" fmla="*/ 1285772 w 1436930"/>
              <a:gd name="connsiteY341" fmla="*/ 491230 h 1383677"/>
              <a:gd name="connsiteX342" fmla="*/ 1290604 w 1436930"/>
              <a:gd name="connsiteY342" fmla="*/ 481567 h 1383677"/>
              <a:gd name="connsiteX343" fmla="*/ 1297802 w 1436930"/>
              <a:gd name="connsiteY343" fmla="*/ 472002 h 1383677"/>
              <a:gd name="connsiteX344" fmla="*/ 1307366 w 1436930"/>
              <a:gd name="connsiteY344" fmla="*/ 462438 h 1383677"/>
              <a:gd name="connsiteX345" fmla="*/ 1316931 w 1436930"/>
              <a:gd name="connsiteY345" fmla="*/ 455240 h 1383677"/>
              <a:gd name="connsiteX346" fmla="*/ 1324129 w 1436930"/>
              <a:gd name="connsiteY346" fmla="*/ 452775 h 1383677"/>
              <a:gd name="connsiteX347" fmla="*/ 1331327 w 1436930"/>
              <a:gd name="connsiteY347" fmla="*/ 450409 h 1383677"/>
              <a:gd name="connsiteX348" fmla="*/ 1316931 w 1436930"/>
              <a:gd name="connsiteY348" fmla="*/ 423983 h 1383677"/>
              <a:gd name="connsiteX349" fmla="*/ 1307366 w 1436930"/>
              <a:gd name="connsiteY349" fmla="*/ 431181 h 1383677"/>
              <a:gd name="connsiteX350" fmla="*/ 1297802 w 1436930"/>
              <a:gd name="connsiteY350" fmla="*/ 433646 h 1383677"/>
              <a:gd name="connsiteX351" fmla="*/ 1288139 w 1436930"/>
              <a:gd name="connsiteY351" fmla="*/ 436013 h 1383677"/>
              <a:gd name="connsiteX352" fmla="*/ 1283406 w 1436930"/>
              <a:gd name="connsiteY352" fmla="*/ 433646 h 1383677"/>
              <a:gd name="connsiteX353" fmla="*/ 1278574 w 1436930"/>
              <a:gd name="connsiteY353" fmla="*/ 431181 h 1383677"/>
              <a:gd name="connsiteX354" fmla="*/ 1276208 w 1436930"/>
              <a:gd name="connsiteY354" fmla="*/ 421617 h 1383677"/>
              <a:gd name="connsiteX355" fmla="*/ 1276208 w 1436930"/>
              <a:gd name="connsiteY355" fmla="*/ 414419 h 1383677"/>
              <a:gd name="connsiteX356" fmla="*/ 1280941 w 1436930"/>
              <a:gd name="connsiteY356" fmla="*/ 409587 h 1383677"/>
              <a:gd name="connsiteX357" fmla="*/ 1288139 w 1436930"/>
              <a:gd name="connsiteY357" fmla="*/ 402389 h 1383677"/>
              <a:gd name="connsiteX358" fmla="*/ 1297802 w 1436930"/>
              <a:gd name="connsiteY358" fmla="*/ 392825 h 1383677"/>
              <a:gd name="connsiteX359" fmla="*/ 1283406 w 1436930"/>
              <a:gd name="connsiteY359" fmla="*/ 371231 h 1383677"/>
              <a:gd name="connsiteX360" fmla="*/ 1278574 w 1436930"/>
              <a:gd name="connsiteY360" fmla="*/ 376063 h 1383677"/>
              <a:gd name="connsiteX361" fmla="*/ 1269010 w 1436930"/>
              <a:gd name="connsiteY361" fmla="*/ 380796 h 1383677"/>
              <a:gd name="connsiteX362" fmla="*/ 1252149 w 1436930"/>
              <a:gd name="connsiteY362" fmla="*/ 380796 h 1383677"/>
              <a:gd name="connsiteX363" fmla="*/ 1247416 w 1436930"/>
              <a:gd name="connsiteY363" fmla="*/ 378429 h 1383677"/>
              <a:gd name="connsiteX364" fmla="*/ 1244951 w 1436930"/>
              <a:gd name="connsiteY364" fmla="*/ 373598 h 1383677"/>
              <a:gd name="connsiteX365" fmla="*/ 1247416 w 1436930"/>
              <a:gd name="connsiteY365" fmla="*/ 364033 h 1383677"/>
              <a:gd name="connsiteX366" fmla="*/ 1249783 w 1436930"/>
              <a:gd name="connsiteY366" fmla="*/ 356835 h 1383677"/>
              <a:gd name="connsiteX367" fmla="*/ 1261812 w 1436930"/>
              <a:gd name="connsiteY367" fmla="*/ 344806 h 1383677"/>
              <a:gd name="connsiteX368" fmla="*/ 1264179 w 1436930"/>
              <a:gd name="connsiteY368" fmla="*/ 340073 h 1383677"/>
              <a:gd name="connsiteX369" fmla="*/ 1244951 w 1436930"/>
              <a:gd name="connsiteY369" fmla="*/ 316014 h 1383677"/>
              <a:gd name="connsiteX370" fmla="*/ 1235387 w 1436930"/>
              <a:gd name="connsiteY370" fmla="*/ 320846 h 1383677"/>
              <a:gd name="connsiteX371" fmla="*/ 1225822 w 1436930"/>
              <a:gd name="connsiteY371" fmla="*/ 328043 h 1383677"/>
              <a:gd name="connsiteX372" fmla="*/ 1213793 w 1436930"/>
              <a:gd name="connsiteY372" fmla="*/ 328043 h 1383677"/>
              <a:gd name="connsiteX373" fmla="*/ 1211426 w 1436930"/>
              <a:gd name="connsiteY373" fmla="*/ 323212 h 1383677"/>
              <a:gd name="connsiteX374" fmla="*/ 1208961 w 1436930"/>
              <a:gd name="connsiteY374" fmla="*/ 316014 h 1383677"/>
              <a:gd name="connsiteX375" fmla="*/ 1213793 w 1436930"/>
              <a:gd name="connsiteY375" fmla="*/ 308816 h 1383677"/>
              <a:gd name="connsiteX376" fmla="*/ 1218624 w 1436930"/>
              <a:gd name="connsiteY376" fmla="*/ 301618 h 1383677"/>
              <a:gd name="connsiteX377" fmla="*/ 1228189 w 1436930"/>
              <a:gd name="connsiteY377" fmla="*/ 294420 h 1383677"/>
              <a:gd name="connsiteX378" fmla="*/ 1216159 w 1436930"/>
              <a:gd name="connsiteY378" fmla="*/ 280024 h 1383677"/>
              <a:gd name="connsiteX379" fmla="*/ 1208961 w 1436930"/>
              <a:gd name="connsiteY379" fmla="*/ 284856 h 1383677"/>
              <a:gd name="connsiteX380" fmla="*/ 1201763 w 1436930"/>
              <a:gd name="connsiteY380" fmla="*/ 289687 h 1383677"/>
              <a:gd name="connsiteX381" fmla="*/ 1192199 w 1436930"/>
              <a:gd name="connsiteY381" fmla="*/ 289687 h 1383677"/>
              <a:gd name="connsiteX382" fmla="*/ 1187368 w 1436930"/>
              <a:gd name="connsiteY382" fmla="*/ 287222 h 1383677"/>
              <a:gd name="connsiteX383" fmla="*/ 1182635 w 1436930"/>
              <a:gd name="connsiteY383" fmla="*/ 287222 h 1383677"/>
              <a:gd name="connsiteX384" fmla="*/ 1182635 w 1436930"/>
              <a:gd name="connsiteY384" fmla="*/ 282489 h 1383677"/>
              <a:gd name="connsiteX385" fmla="*/ 1185001 w 1436930"/>
              <a:gd name="connsiteY385" fmla="*/ 280024 h 1383677"/>
              <a:gd name="connsiteX386" fmla="*/ 1185001 w 1436930"/>
              <a:gd name="connsiteY386" fmla="*/ 272826 h 1383677"/>
              <a:gd name="connsiteX387" fmla="*/ 1192199 w 1436930"/>
              <a:gd name="connsiteY387" fmla="*/ 265628 h 1383677"/>
              <a:gd name="connsiteX388" fmla="*/ 1197030 w 1436930"/>
              <a:gd name="connsiteY388" fmla="*/ 260895 h 1383677"/>
              <a:gd name="connsiteX389" fmla="*/ 1170605 w 1436930"/>
              <a:gd name="connsiteY389" fmla="*/ 236837 h 1383677"/>
              <a:gd name="connsiteX390" fmla="*/ 1144180 w 1436930"/>
              <a:gd name="connsiteY390" fmla="*/ 215243 h 1383677"/>
              <a:gd name="connsiteX391" fmla="*/ 1117853 w 1436930"/>
              <a:gd name="connsiteY391" fmla="*/ 193649 h 1383677"/>
              <a:gd name="connsiteX392" fmla="*/ 1089061 w 1436930"/>
              <a:gd name="connsiteY392" fmla="*/ 172055 h 1383677"/>
              <a:gd name="connsiteX393" fmla="*/ 1053071 w 1436930"/>
              <a:gd name="connsiteY393" fmla="*/ 150461 h 1383677"/>
              <a:gd name="connsiteX394" fmla="*/ 1014616 w 1436930"/>
              <a:gd name="connsiteY394" fmla="*/ 131332 h 1383677"/>
              <a:gd name="connsiteX395" fmla="*/ 976260 w 1436930"/>
              <a:gd name="connsiteY395" fmla="*/ 112105 h 1383677"/>
              <a:gd name="connsiteX396" fmla="*/ 937904 w 1436930"/>
              <a:gd name="connsiteY396" fmla="*/ 95343 h 1383677"/>
              <a:gd name="connsiteX397" fmla="*/ 897082 w 1436930"/>
              <a:gd name="connsiteY397" fmla="*/ 80947 h 1383677"/>
              <a:gd name="connsiteX398" fmla="*/ 856261 w 1436930"/>
              <a:gd name="connsiteY398" fmla="*/ 71284 h 1383677"/>
              <a:gd name="connsiteX399" fmla="*/ 815538 w 1436930"/>
              <a:gd name="connsiteY399" fmla="*/ 64086 h 1383677"/>
              <a:gd name="connsiteX400" fmla="*/ 772351 w 1436930"/>
              <a:gd name="connsiteY400" fmla="*/ 64086 h 1383677"/>
              <a:gd name="connsiteX401" fmla="*/ 769984 w 1436930"/>
              <a:gd name="connsiteY401" fmla="*/ 66551 h 1383677"/>
              <a:gd name="connsiteX402" fmla="*/ 767519 w 1436930"/>
              <a:gd name="connsiteY402" fmla="*/ 68917 h 1383677"/>
              <a:gd name="connsiteX403" fmla="*/ 762786 w 1436930"/>
              <a:gd name="connsiteY403" fmla="*/ 71284 h 1383677"/>
              <a:gd name="connsiteX404" fmla="*/ 757955 w 1436930"/>
              <a:gd name="connsiteY404" fmla="*/ 68917 h 1383677"/>
              <a:gd name="connsiteX405" fmla="*/ 753123 w 1436930"/>
              <a:gd name="connsiteY405" fmla="*/ 64086 h 1383677"/>
              <a:gd name="connsiteX406" fmla="*/ 419194 w 1436930"/>
              <a:gd name="connsiteY406" fmla="*/ 36745 h 1383677"/>
              <a:gd name="connsiteX407" fmla="*/ 419650 w 1436930"/>
              <a:gd name="connsiteY407" fmla="*/ 37759 h 1383677"/>
              <a:gd name="connsiteX408" fmla="*/ 422017 w 1436930"/>
              <a:gd name="connsiteY408" fmla="*/ 44957 h 1383677"/>
              <a:gd name="connsiteX409" fmla="*/ 419650 w 1436930"/>
              <a:gd name="connsiteY409" fmla="*/ 52155 h 1383677"/>
              <a:gd name="connsiteX410" fmla="*/ 417284 w 1436930"/>
              <a:gd name="connsiteY410" fmla="*/ 56888 h 1383677"/>
              <a:gd name="connsiteX411" fmla="*/ 412452 w 1436930"/>
              <a:gd name="connsiteY411" fmla="*/ 59353 h 1383677"/>
              <a:gd name="connsiteX412" fmla="*/ 405254 w 1436930"/>
              <a:gd name="connsiteY412" fmla="*/ 61719 h 1383677"/>
              <a:gd name="connsiteX413" fmla="*/ 398057 w 1436930"/>
              <a:gd name="connsiteY413" fmla="*/ 61719 h 1383677"/>
              <a:gd name="connsiteX414" fmla="*/ 393225 w 1436930"/>
              <a:gd name="connsiteY414" fmla="*/ 56888 h 1383677"/>
              <a:gd name="connsiteX415" fmla="*/ 388926 w 1436930"/>
              <a:gd name="connsiteY415" fmla="*/ 50350 h 1383677"/>
              <a:gd name="connsiteX416" fmla="*/ 419194 w 1436930"/>
              <a:gd name="connsiteY416" fmla="*/ 36745 h 1383677"/>
              <a:gd name="connsiteX417" fmla="*/ 698005 w 1436930"/>
              <a:gd name="connsiteY417" fmla="*/ 30561 h 1383677"/>
              <a:gd name="connsiteX418" fmla="*/ 719598 w 1436930"/>
              <a:gd name="connsiteY418" fmla="*/ 30561 h 1383677"/>
              <a:gd name="connsiteX419" fmla="*/ 741192 w 1436930"/>
              <a:gd name="connsiteY419" fmla="*/ 35294 h 1383677"/>
              <a:gd name="connsiteX420" fmla="*/ 820370 w 1436930"/>
              <a:gd name="connsiteY420" fmla="*/ 35294 h 1383677"/>
              <a:gd name="connsiteX421" fmla="*/ 844330 w 1436930"/>
              <a:gd name="connsiteY421" fmla="*/ 40125 h 1383677"/>
              <a:gd name="connsiteX422" fmla="*/ 897082 w 1436930"/>
              <a:gd name="connsiteY422" fmla="*/ 49690 h 1383677"/>
              <a:gd name="connsiteX423" fmla="*/ 945102 w 1436930"/>
              <a:gd name="connsiteY423" fmla="*/ 64086 h 1383677"/>
              <a:gd name="connsiteX424" fmla="*/ 1002686 w 1436930"/>
              <a:gd name="connsiteY424" fmla="*/ 85680 h 1383677"/>
              <a:gd name="connsiteX425" fmla="*/ 1060269 w 1436930"/>
              <a:gd name="connsiteY425" fmla="*/ 114471 h 1383677"/>
              <a:gd name="connsiteX426" fmla="*/ 1117853 w 1436930"/>
              <a:gd name="connsiteY426" fmla="*/ 143263 h 1383677"/>
              <a:gd name="connsiteX427" fmla="*/ 1144180 w 1436930"/>
              <a:gd name="connsiteY427" fmla="*/ 160124 h 1383677"/>
              <a:gd name="connsiteX428" fmla="*/ 1168239 w 1436930"/>
              <a:gd name="connsiteY428" fmla="*/ 179253 h 1383677"/>
              <a:gd name="connsiteX429" fmla="*/ 1211426 w 1436930"/>
              <a:gd name="connsiteY429" fmla="*/ 215243 h 1383677"/>
              <a:gd name="connsiteX430" fmla="*/ 1252149 w 1436930"/>
              <a:gd name="connsiteY430" fmla="*/ 253697 h 1383677"/>
              <a:gd name="connsiteX431" fmla="*/ 1290604 w 1436930"/>
              <a:gd name="connsiteY431" fmla="*/ 296885 h 1383677"/>
              <a:gd name="connsiteX432" fmla="*/ 1324129 w 1436930"/>
              <a:gd name="connsiteY432" fmla="*/ 342439 h 1383677"/>
              <a:gd name="connsiteX433" fmla="*/ 1352921 w 1436930"/>
              <a:gd name="connsiteY433" fmla="*/ 392825 h 1383677"/>
              <a:gd name="connsiteX434" fmla="*/ 1379346 w 1436930"/>
              <a:gd name="connsiteY434" fmla="*/ 443211 h 1383677"/>
              <a:gd name="connsiteX435" fmla="*/ 1400940 w 1436930"/>
              <a:gd name="connsiteY435" fmla="*/ 495963 h 1383677"/>
              <a:gd name="connsiteX436" fmla="*/ 1417702 w 1436930"/>
              <a:gd name="connsiteY436" fmla="*/ 548813 h 1383677"/>
              <a:gd name="connsiteX437" fmla="*/ 1427365 w 1436930"/>
              <a:gd name="connsiteY437" fmla="*/ 603932 h 1383677"/>
              <a:gd name="connsiteX438" fmla="*/ 1434563 w 1436930"/>
              <a:gd name="connsiteY438" fmla="*/ 656684 h 1383677"/>
              <a:gd name="connsiteX439" fmla="*/ 1436930 w 1436930"/>
              <a:gd name="connsiteY439" fmla="*/ 711901 h 1383677"/>
              <a:gd name="connsiteX440" fmla="*/ 1434563 w 1436930"/>
              <a:gd name="connsiteY440" fmla="*/ 767118 h 1383677"/>
              <a:gd name="connsiteX441" fmla="*/ 1429732 w 1436930"/>
              <a:gd name="connsiteY441" fmla="*/ 819871 h 1383677"/>
              <a:gd name="connsiteX442" fmla="*/ 1420167 w 1436930"/>
              <a:gd name="connsiteY442" fmla="*/ 872623 h 1383677"/>
              <a:gd name="connsiteX443" fmla="*/ 1405772 w 1436930"/>
              <a:gd name="connsiteY443" fmla="*/ 923008 h 1383677"/>
              <a:gd name="connsiteX444" fmla="*/ 1386544 w 1436930"/>
              <a:gd name="connsiteY444" fmla="*/ 973394 h 1383677"/>
              <a:gd name="connsiteX445" fmla="*/ 1364950 w 1436930"/>
              <a:gd name="connsiteY445" fmla="*/ 1021413 h 1383677"/>
              <a:gd name="connsiteX446" fmla="*/ 1338525 w 1436930"/>
              <a:gd name="connsiteY446" fmla="*/ 1066967 h 1383677"/>
              <a:gd name="connsiteX447" fmla="*/ 1307366 w 1436930"/>
              <a:gd name="connsiteY447" fmla="*/ 1110155 h 1383677"/>
              <a:gd name="connsiteX448" fmla="*/ 1273743 w 1436930"/>
              <a:gd name="connsiteY448" fmla="*/ 1153343 h 1383677"/>
              <a:gd name="connsiteX449" fmla="*/ 1237753 w 1436930"/>
              <a:gd name="connsiteY449" fmla="*/ 1191798 h 1383677"/>
              <a:gd name="connsiteX450" fmla="*/ 1197030 w 1436930"/>
              <a:gd name="connsiteY450" fmla="*/ 1225322 h 1383677"/>
              <a:gd name="connsiteX451" fmla="*/ 1151378 w 1436930"/>
              <a:gd name="connsiteY451" fmla="*/ 1256579 h 1383677"/>
              <a:gd name="connsiteX452" fmla="*/ 1103457 w 1436930"/>
              <a:gd name="connsiteY452" fmla="*/ 1285371 h 1383677"/>
              <a:gd name="connsiteX453" fmla="*/ 1062636 w 1436930"/>
              <a:gd name="connsiteY453" fmla="*/ 1306965 h 1383677"/>
              <a:gd name="connsiteX454" fmla="*/ 1019448 w 1436930"/>
              <a:gd name="connsiteY454" fmla="*/ 1323727 h 1383677"/>
              <a:gd name="connsiteX455" fmla="*/ 976260 w 1436930"/>
              <a:gd name="connsiteY455" fmla="*/ 1340489 h 1383677"/>
              <a:gd name="connsiteX456" fmla="*/ 930706 w 1436930"/>
              <a:gd name="connsiteY456" fmla="*/ 1352519 h 1383677"/>
              <a:gd name="connsiteX457" fmla="*/ 887518 w 1436930"/>
              <a:gd name="connsiteY457" fmla="*/ 1364548 h 1383677"/>
              <a:gd name="connsiteX458" fmla="*/ 841964 w 1436930"/>
              <a:gd name="connsiteY458" fmla="*/ 1371746 h 1383677"/>
              <a:gd name="connsiteX459" fmla="*/ 796311 w 1436930"/>
              <a:gd name="connsiteY459" fmla="*/ 1378944 h 1383677"/>
              <a:gd name="connsiteX460" fmla="*/ 748390 w 1436930"/>
              <a:gd name="connsiteY460" fmla="*/ 1381311 h 1383677"/>
              <a:gd name="connsiteX461" fmla="*/ 702737 w 1436930"/>
              <a:gd name="connsiteY461" fmla="*/ 1383677 h 1383677"/>
              <a:gd name="connsiteX462" fmla="*/ 657183 w 1436930"/>
              <a:gd name="connsiteY462" fmla="*/ 1381311 h 1383677"/>
              <a:gd name="connsiteX463" fmla="*/ 611629 w 1436930"/>
              <a:gd name="connsiteY463" fmla="*/ 1376479 h 1383677"/>
              <a:gd name="connsiteX464" fmla="*/ 565976 w 1436930"/>
              <a:gd name="connsiteY464" fmla="*/ 1369281 h 1383677"/>
              <a:gd name="connsiteX465" fmla="*/ 520422 w 1436930"/>
              <a:gd name="connsiteY465" fmla="*/ 1359717 h 1383677"/>
              <a:gd name="connsiteX466" fmla="*/ 477234 w 1436930"/>
              <a:gd name="connsiteY466" fmla="*/ 1347687 h 1383677"/>
              <a:gd name="connsiteX467" fmla="*/ 431680 w 1436930"/>
              <a:gd name="connsiteY467" fmla="*/ 1330925 h 1383677"/>
              <a:gd name="connsiteX468" fmla="*/ 390859 w 1436930"/>
              <a:gd name="connsiteY468" fmla="*/ 1314163 h 1383677"/>
              <a:gd name="connsiteX469" fmla="*/ 388492 w 1436930"/>
              <a:gd name="connsiteY469" fmla="*/ 1311698 h 1383677"/>
              <a:gd name="connsiteX470" fmla="*/ 381294 w 1436930"/>
              <a:gd name="connsiteY470" fmla="*/ 1311698 h 1383677"/>
              <a:gd name="connsiteX471" fmla="*/ 376463 w 1436930"/>
              <a:gd name="connsiteY471" fmla="*/ 1306965 h 1383677"/>
              <a:gd name="connsiteX472" fmla="*/ 342839 w 1436930"/>
              <a:gd name="connsiteY472" fmla="*/ 1287737 h 1383677"/>
              <a:gd name="connsiteX473" fmla="*/ 309314 w 1436930"/>
              <a:gd name="connsiteY473" fmla="*/ 1266144 h 1383677"/>
              <a:gd name="connsiteX474" fmla="*/ 280523 w 1436930"/>
              <a:gd name="connsiteY474" fmla="*/ 1242183 h 1383677"/>
              <a:gd name="connsiteX475" fmla="*/ 251731 w 1436930"/>
              <a:gd name="connsiteY475" fmla="*/ 1215758 h 1383677"/>
              <a:gd name="connsiteX476" fmla="*/ 225305 w 1436930"/>
              <a:gd name="connsiteY476" fmla="*/ 1186966 h 1383677"/>
              <a:gd name="connsiteX477" fmla="*/ 198880 w 1436930"/>
              <a:gd name="connsiteY477" fmla="*/ 1155808 h 1383677"/>
              <a:gd name="connsiteX478" fmla="*/ 177286 w 1436930"/>
              <a:gd name="connsiteY478" fmla="*/ 1124551 h 1383677"/>
              <a:gd name="connsiteX479" fmla="*/ 155692 w 1436930"/>
              <a:gd name="connsiteY479" fmla="*/ 1088561 h 1383677"/>
              <a:gd name="connsiteX480" fmla="*/ 138930 w 1436930"/>
              <a:gd name="connsiteY480" fmla="*/ 1055036 h 1383677"/>
              <a:gd name="connsiteX481" fmla="*/ 122167 w 1436930"/>
              <a:gd name="connsiteY481" fmla="*/ 1019047 h 1383677"/>
              <a:gd name="connsiteX482" fmla="*/ 107772 w 1436930"/>
              <a:gd name="connsiteY482" fmla="*/ 980592 h 1383677"/>
              <a:gd name="connsiteX483" fmla="*/ 95742 w 1436930"/>
              <a:gd name="connsiteY483" fmla="*/ 942236 h 1383677"/>
              <a:gd name="connsiteX484" fmla="*/ 86178 w 1436930"/>
              <a:gd name="connsiteY484" fmla="*/ 903880 h 1383677"/>
              <a:gd name="connsiteX485" fmla="*/ 78980 w 1436930"/>
              <a:gd name="connsiteY485" fmla="*/ 865425 h 1383677"/>
              <a:gd name="connsiteX486" fmla="*/ 74148 w 1436930"/>
              <a:gd name="connsiteY486" fmla="*/ 827069 h 1383677"/>
              <a:gd name="connsiteX487" fmla="*/ 71782 w 1436930"/>
              <a:gd name="connsiteY487" fmla="*/ 786247 h 1383677"/>
              <a:gd name="connsiteX488" fmla="*/ 71782 w 1436930"/>
              <a:gd name="connsiteY488" fmla="*/ 745525 h 1383677"/>
              <a:gd name="connsiteX489" fmla="*/ 71782 w 1436930"/>
              <a:gd name="connsiteY489" fmla="*/ 704703 h 1383677"/>
              <a:gd name="connsiteX490" fmla="*/ 76515 w 1436930"/>
              <a:gd name="connsiteY490" fmla="*/ 663882 h 1383677"/>
              <a:gd name="connsiteX491" fmla="*/ 81346 w 1436930"/>
              <a:gd name="connsiteY491" fmla="*/ 623159 h 1383677"/>
              <a:gd name="connsiteX492" fmla="*/ 88544 w 1436930"/>
              <a:gd name="connsiteY492" fmla="*/ 582338 h 1383677"/>
              <a:gd name="connsiteX493" fmla="*/ 100574 w 1436930"/>
              <a:gd name="connsiteY493" fmla="*/ 541616 h 1383677"/>
              <a:gd name="connsiteX494" fmla="*/ 112504 w 1436930"/>
              <a:gd name="connsiteY494" fmla="*/ 500794 h 1383677"/>
              <a:gd name="connsiteX495" fmla="*/ 126900 w 1436930"/>
              <a:gd name="connsiteY495" fmla="*/ 459973 h 1383677"/>
              <a:gd name="connsiteX496" fmla="*/ 143761 w 1436930"/>
              <a:gd name="connsiteY496" fmla="*/ 421617 h 1383677"/>
              <a:gd name="connsiteX497" fmla="*/ 160524 w 1436930"/>
              <a:gd name="connsiteY497" fmla="*/ 385627 h 1383677"/>
              <a:gd name="connsiteX498" fmla="*/ 182118 w 1436930"/>
              <a:gd name="connsiteY498" fmla="*/ 349637 h 1383677"/>
              <a:gd name="connsiteX499" fmla="*/ 206078 w 1436930"/>
              <a:gd name="connsiteY499" fmla="*/ 313648 h 1383677"/>
              <a:gd name="connsiteX500" fmla="*/ 230137 w 1436930"/>
              <a:gd name="connsiteY500" fmla="*/ 280024 h 1383677"/>
              <a:gd name="connsiteX501" fmla="*/ 256464 w 1436930"/>
              <a:gd name="connsiteY501" fmla="*/ 248866 h 1383677"/>
              <a:gd name="connsiteX502" fmla="*/ 285256 w 1436930"/>
              <a:gd name="connsiteY502" fmla="*/ 220074 h 1383677"/>
              <a:gd name="connsiteX503" fmla="*/ 316512 w 1436930"/>
              <a:gd name="connsiteY503" fmla="*/ 191282 h 1383677"/>
              <a:gd name="connsiteX504" fmla="*/ 345304 w 1436930"/>
              <a:gd name="connsiteY504" fmla="*/ 169689 h 1383677"/>
              <a:gd name="connsiteX505" fmla="*/ 374096 w 1436930"/>
              <a:gd name="connsiteY505" fmla="*/ 150461 h 1383677"/>
              <a:gd name="connsiteX506" fmla="*/ 405254 w 1436930"/>
              <a:gd name="connsiteY506" fmla="*/ 133699 h 1383677"/>
              <a:gd name="connsiteX507" fmla="*/ 436413 w 1436930"/>
              <a:gd name="connsiteY507" fmla="*/ 116936 h 1383677"/>
              <a:gd name="connsiteX508" fmla="*/ 498828 w 1436930"/>
              <a:gd name="connsiteY508" fmla="*/ 88145 h 1383677"/>
              <a:gd name="connsiteX509" fmla="*/ 565976 w 1436930"/>
              <a:gd name="connsiteY509" fmla="*/ 64086 h 1383677"/>
              <a:gd name="connsiteX510" fmla="*/ 604431 w 1436930"/>
              <a:gd name="connsiteY510" fmla="*/ 49690 h 1383677"/>
              <a:gd name="connsiteX511" fmla="*/ 649985 w 1436930"/>
              <a:gd name="connsiteY511" fmla="*/ 37759 h 1383677"/>
              <a:gd name="connsiteX512" fmla="*/ 673946 w 1436930"/>
              <a:gd name="connsiteY512" fmla="*/ 32927 h 1383677"/>
              <a:gd name="connsiteX513" fmla="*/ 698005 w 1436930"/>
              <a:gd name="connsiteY513" fmla="*/ 30561 h 1383677"/>
              <a:gd name="connsiteX514" fmla="*/ 570220 w 1436930"/>
              <a:gd name="connsiteY514" fmla="*/ 0 h 1383677"/>
              <a:gd name="connsiteX515" fmla="*/ 586862 w 1436930"/>
              <a:gd name="connsiteY515" fmla="*/ 12 h 1383677"/>
              <a:gd name="connsiteX516" fmla="*/ 580372 w 1436930"/>
              <a:gd name="connsiteY516" fmla="*/ 6502 h 1383677"/>
              <a:gd name="connsiteX517" fmla="*/ 573174 w 1436930"/>
              <a:gd name="connsiteY517" fmla="*/ 11334 h 1383677"/>
              <a:gd name="connsiteX518" fmla="*/ 563610 w 1436930"/>
              <a:gd name="connsiteY518" fmla="*/ 11334 h 1383677"/>
              <a:gd name="connsiteX519" fmla="*/ 556412 w 1436930"/>
              <a:gd name="connsiteY519" fmla="*/ 6502 h 1383677"/>
              <a:gd name="connsiteX520" fmla="*/ 549214 w 1436930"/>
              <a:gd name="connsiteY520" fmla="*/ 4136 h 1383677"/>
              <a:gd name="connsiteX521" fmla="*/ 548067 w 1436930"/>
              <a:gd name="connsiteY521" fmla="*/ 2410 h 1383677"/>
              <a:gd name="connsiteX522" fmla="*/ 570220 w 1436930"/>
              <a:gd name="connsiteY522" fmla="*/ 0 h 1383677"/>
              <a:gd name="connsiteX0" fmla="*/ 0 w 1435401"/>
              <a:gd name="connsiteY0" fmla="*/ 758247 h 1383677"/>
              <a:gd name="connsiteX1" fmla="*/ 3105 w 1435401"/>
              <a:gd name="connsiteY1" fmla="*/ 716733 h 1383677"/>
              <a:gd name="connsiteX2" fmla="*/ 10303 w 1435401"/>
              <a:gd name="connsiteY2" fmla="*/ 721466 h 1383677"/>
              <a:gd name="connsiteX3" fmla="*/ 15035 w 1435401"/>
              <a:gd name="connsiteY3" fmla="*/ 745525 h 1383677"/>
              <a:gd name="connsiteX4" fmla="*/ 10303 w 1435401"/>
              <a:gd name="connsiteY4" fmla="*/ 752723 h 1383677"/>
              <a:gd name="connsiteX5" fmla="*/ 3105 w 1435401"/>
              <a:gd name="connsiteY5" fmla="*/ 757455 h 1383677"/>
              <a:gd name="connsiteX6" fmla="*/ 0 w 1435401"/>
              <a:gd name="connsiteY6" fmla="*/ 758247 h 1383677"/>
              <a:gd name="connsiteX7" fmla="*/ 276529 w 1435401"/>
              <a:gd name="connsiteY7" fmla="*/ 146379 h 1383677"/>
              <a:gd name="connsiteX8" fmla="*/ 276529 w 1435401"/>
              <a:gd name="connsiteY8" fmla="*/ 150461 h 1383677"/>
              <a:gd name="connsiteX9" fmla="*/ 274162 w 1435401"/>
              <a:gd name="connsiteY9" fmla="*/ 157659 h 1383677"/>
              <a:gd name="connsiteX10" fmla="*/ 269331 w 1435401"/>
              <a:gd name="connsiteY10" fmla="*/ 164857 h 1383677"/>
              <a:gd name="connsiteX11" fmla="*/ 262133 w 1435401"/>
              <a:gd name="connsiteY11" fmla="*/ 169689 h 1383677"/>
              <a:gd name="connsiteX12" fmla="*/ 256654 w 1435401"/>
              <a:gd name="connsiteY12" fmla="*/ 169689 h 1383677"/>
              <a:gd name="connsiteX13" fmla="*/ 276529 w 1435401"/>
              <a:gd name="connsiteY13" fmla="*/ 146379 h 1383677"/>
              <a:gd name="connsiteX14" fmla="*/ 1211186 w 1435401"/>
              <a:gd name="connsiteY14" fmla="*/ 140034 h 1383677"/>
              <a:gd name="connsiteX15" fmla="*/ 1240531 w 1435401"/>
              <a:gd name="connsiteY15" fmla="*/ 162729 h 1383677"/>
              <a:gd name="connsiteX16" fmla="*/ 1241851 w 1435401"/>
              <a:gd name="connsiteY16" fmla="*/ 164112 h 1383677"/>
              <a:gd name="connsiteX17" fmla="*/ 1233858 w 1435401"/>
              <a:gd name="connsiteY17" fmla="*/ 167322 h 1383677"/>
              <a:gd name="connsiteX18" fmla="*/ 1224293 w 1435401"/>
              <a:gd name="connsiteY18" fmla="*/ 167322 h 1383677"/>
              <a:gd name="connsiteX19" fmla="*/ 1214630 w 1435401"/>
              <a:gd name="connsiteY19" fmla="*/ 162491 h 1383677"/>
              <a:gd name="connsiteX20" fmla="*/ 1209897 w 1435401"/>
              <a:gd name="connsiteY20" fmla="*/ 155293 h 1383677"/>
              <a:gd name="connsiteX21" fmla="*/ 1207432 w 1435401"/>
              <a:gd name="connsiteY21" fmla="*/ 150461 h 1383677"/>
              <a:gd name="connsiteX22" fmla="*/ 1209897 w 1435401"/>
              <a:gd name="connsiteY22" fmla="*/ 143263 h 1383677"/>
              <a:gd name="connsiteX23" fmla="*/ 1211186 w 1435401"/>
              <a:gd name="connsiteY23" fmla="*/ 140034 h 1383677"/>
              <a:gd name="connsiteX24" fmla="*/ 751594 w 1435401"/>
              <a:gd name="connsiteY24" fmla="*/ 64086 h 1383677"/>
              <a:gd name="connsiteX25" fmla="*/ 715604 w 1435401"/>
              <a:gd name="connsiteY25" fmla="*/ 68917 h 1383677"/>
              <a:gd name="connsiteX26" fmla="*/ 679615 w 1435401"/>
              <a:gd name="connsiteY26" fmla="*/ 78482 h 1383677"/>
              <a:gd name="connsiteX27" fmla="*/ 672417 w 1435401"/>
              <a:gd name="connsiteY27" fmla="*/ 78482 h 1383677"/>
              <a:gd name="connsiteX28" fmla="*/ 667684 w 1435401"/>
              <a:gd name="connsiteY28" fmla="*/ 76115 h 1383677"/>
              <a:gd name="connsiteX29" fmla="*/ 665219 w 1435401"/>
              <a:gd name="connsiteY29" fmla="*/ 71284 h 1383677"/>
              <a:gd name="connsiteX30" fmla="*/ 662852 w 1435401"/>
              <a:gd name="connsiteY30" fmla="*/ 66551 h 1383677"/>
              <a:gd name="connsiteX31" fmla="*/ 636427 w 1435401"/>
              <a:gd name="connsiteY31" fmla="*/ 73749 h 1383677"/>
              <a:gd name="connsiteX32" fmla="*/ 578843 w 1435401"/>
              <a:gd name="connsiteY32" fmla="*/ 90511 h 1383677"/>
              <a:gd name="connsiteX33" fmla="*/ 523724 w 1435401"/>
              <a:gd name="connsiteY33" fmla="*/ 114471 h 1383677"/>
              <a:gd name="connsiteX34" fmla="*/ 456478 w 1435401"/>
              <a:gd name="connsiteY34" fmla="*/ 143263 h 1383677"/>
              <a:gd name="connsiteX35" fmla="*/ 425319 w 1435401"/>
              <a:gd name="connsiteY35" fmla="*/ 157659 h 1383677"/>
              <a:gd name="connsiteX36" fmla="*/ 396528 w 1435401"/>
              <a:gd name="connsiteY36" fmla="*/ 176886 h 1383677"/>
              <a:gd name="connsiteX37" fmla="*/ 367736 w 1435401"/>
              <a:gd name="connsiteY37" fmla="*/ 193649 h 1383677"/>
              <a:gd name="connsiteX38" fmla="*/ 338944 w 1435401"/>
              <a:gd name="connsiteY38" fmla="*/ 215243 h 1383677"/>
              <a:gd name="connsiteX39" fmla="*/ 312518 w 1435401"/>
              <a:gd name="connsiteY39" fmla="*/ 239302 h 1383677"/>
              <a:gd name="connsiteX40" fmla="*/ 288558 w 1435401"/>
              <a:gd name="connsiteY40" fmla="*/ 265628 h 1383677"/>
              <a:gd name="connsiteX41" fmla="*/ 264598 w 1435401"/>
              <a:gd name="connsiteY41" fmla="*/ 294420 h 1383677"/>
              <a:gd name="connsiteX42" fmla="*/ 240539 w 1435401"/>
              <a:gd name="connsiteY42" fmla="*/ 325677 h 1383677"/>
              <a:gd name="connsiteX43" fmla="*/ 218945 w 1435401"/>
              <a:gd name="connsiteY43" fmla="*/ 356835 h 1383677"/>
              <a:gd name="connsiteX44" fmla="*/ 199816 w 1435401"/>
              <a:gd name="connsiteY44" fmla="*/ 390459 h 1383677"/>
              <a:gd name="connsiteX45" fmla="*/ 182955 w 1435401"/>
              <a:gd name="connsiteY45" fmla="*/ 423983 h 1383677"/>
              <a:gd name="connsiteX46" fmla="*/ 166193 w 1435401"/>
              <a:gd name="connsiteY46" fmla="*/ 457607 h 1383677"/>
              <a:gd name="connsiteX47" fmla="*/ 151797 w 1435401"/>
              <a:gd name="connsiteY47" fmla="*/ 491230 h 1383677"/>
              <a:gd name="connsiteX48" fmla="*/ 139767 w 1435401"/>
              <a:gd name="connsiteY48" fmla="*/ 527220 h 1383677"/>
              <a:gd name="connsiteX49" fmla="*/ 130203 w 1435401"/>
              <a:gd name="connsiteY49" fmla="*/ 565576 h 1383677"/>
              <a:gd name="connsiteX50" fmla="*/ 120638 w 1435401"/>
              <a:gd name="connsiteY50" fmla="*/ 601566 h 1383677"/>
              <a:gd name="connsiteX51" fmla="*/ 115807 w 1435401"/>
              <a:gd name="connsiteY51" fmla="*/ 637555 h 1383677"/>
              <a:gd name="connsiteX52" fmla="*/ 110975 w 1435401"/>
              <a:gd name="connsiteY52" fmla="*/ 675912 h 1383677"/>
              <a:gd name="connsiteX53" fmla="*/ 108609 w 1435401"/>
              <a:gd name="connsiteY53" fmla="*/ 714268 h 1383677"/>
              <a:gd name="connsiteX54" fmla="*/ 106243 w 1435401"/>
              <a:gd name="connsiteY54" fmla="*/ 752723 h 1383677"/>
              <a:gd name="connsiteX55" fmla="*/ 108609 w 1435401"/>
              <a:gd name="connsiteY55" fmla="*/ 788712 h 1383677"/>
              <a:gd name="connsiteX56" fmla="*/ 113441 w 1435401"/>
              <a:gd name="connsiteY56" fmla="*/ 827069 h 1383677"/>
              <a:gd name="connsiteX57" fmla="*/ 118173 w 1435401"/>
              <a:gd name="connsiteY57" fmla="*/ 872623 h 1383677"/>
              <a:gd name="connsiteX58" fmla="*/ 130203 w 1435401"/>
              <a:gd name="connsiteY58" fmla="*/ 915810 h 1383677"/>
              <a:gd name="connsiteX59" fmla="*/ 142232 w 1435401"/>
              <a:gd name="connsiteY59" fmla="*/ 958998 h 1383677"/>
              <a:gd name="connsiteX60" fmla="*/ 156628 w 1435401"/>
              <a:gd name="connsiteY60" fmla="*/ 1002186 h 1383677"/>
              <a:gd name="connsiteX61" fmla="*/ 175757 w 1435401"/>
              <a:gd name="connsiteY61" fmla="*/ 1043007 h 1383677"/>
              <a:gd name="connsiteX62" fmla="*/ 197351 w 1435401"/>
              <a:gd name="connsiteY62" fmla="*/ 1081363 h 1383677"/>
              <a:gd name="connsiteX63" fmla="*/ 221410 w 1435401"/>
              <a:gd name="connsiteY63" fmla="*/ 1119818 h 1383677"/>
              <a:gd name="connsiteX64" fmla="*/ 250202 w 1435401"/>
              <a:gd name="connsiteY64" fmla="*/ 1155808 h 1383677"/>
              <a:gd name="connsiteX65" fmla="*/ 276529 w 1435401"/>
              <a:gd name="connsiteY65" fmla="*/ 1186966 h 1383677"/>
              <a:gd name="connsiteX66" fmla="*/ 307785 w 1435401"/>
              <a:gd name="connsiteY66" fmla="*/ 1213391 h 1383677"/>
              <a:gd name="connsiteX67" fmla="*/ 341310 w 1435401"/>
              <a:gd name="connsiteY67" fmla="*/ 1237352 h 1383677"/>
              <a:gd name="connsiteX68" fmla="*/ 374934 w 1435401"/>
              <a:gd name="connsiteY68" fmla="*/ 1258946 h 1383677"/>
              <a:gd name="connsiteX69" fmla="*/ 377300 w 1435401"/>
              <a:gd name="connsiteY69" fmla="*/ 1251748 h 1383677"/>
              <a:gd name="connsiteX70" fmla="*/ 382132 w 1435401"/>
              <a:gd name="connsiteY70" fmla="*/ 1244550 h 1383677"/>
              <a:gd name="connsiteX71" fmla="*/ 384498 w 1435401"/>
              <a:gd name="connsiteY71" fmla="*/ 1244550 h 1383677"/>
              <a:gd name="connsiteX72" fmla="*/ 394161 w 1435401"/>
              <a:gd name="connsiteY72" fmla="*/ 1254114 h 1383677"/>
              <a:gd name="connsiteX73" fmla="*/ 401359 w 1435401"/>
              <a:gd name="connsiteY73" fmla="*/ 1268510 h 1383677"/>
              <a:gd name="connsiteX74" fmla="*/ 401359 w 1435401"/>
              <a:gd name="connsiteY74" fmla="*/ 1273341 h 1383677"/>
              <a:gd name="connsiteX75" fmla="*/ 449280 w 1435401"/>
              <a:gd name="connsiteY75" fmla="*/ 1294935 h 1383677"/>
              <a:gd name="connsiteX76" fmla="*/ 446913 w 1435401"/>
              <a:gd name="connsiteY76" fmla="*/ 1282906 h 1383677"/>
              <a:gd name="connsiteX77" fmla="*/ 446913 w 1435401"/>
              <a:gd name="connsiteY77" fmla="*/ 1268510 h 1383677"/>
              <a:gd name="connsiteX78" fmla="*/ 449280 w 1435401"/>
              <a:gd name="connsiteY78" fmla="*/ 1256579 h 1383677"/>
              <a:gd name="connsiteX79" fmla="*/ 451745 w 1435401"/>
              <a:gd name="connsiteY79" fmla="*/ 1244550 h 1383677"/>
              <a:gd name="connsiteX80" fmla="*/ 454111 w 1435401"/>
              <a:gd name="connsiteY80" fmla="*/ 1244550 h 1383677"/>
              <a:gd name="connsiteX81" fmla="*/ 456478 w 1435401"/>
              <a:gd name="connsiteY81" fmla="*/ 1258946 h 1383677"/>
              <a:gd name="connsiteX82" fmla="*/ 461309 w 1435401"/>
              <a:gd name="connsiteY82" fmla="*/ 1270975 h 1383677"/>
              <a:gd name="connsiteX83" fmla="*/ 468507 w 1435401"/>
              <a:gd name="connsiteY83" fmla="*/ 1285371 h 1383677"/>
              <a:gd name="connsiteX84" fmla="*/ 473339 w 1435401"/>
              <a:gd name="connsiteY84" fmla="*/ 1297302 h 1383677"/>
              <a:gd name="connsiteX85" fmla="*/ 478072 w 1435401"/>
              <a:gd name="connsiteY85" fmla="*/ 1304500 h 1383677"/>
              <a:gd name="connsiteX86" fmla="*/ 518893 w 1435401"/>
              <a:gd name="connsiteY86" fmla="*/ 1316529 h 1383677"/>
              <a:gd name="connsiteX87" fmla="*/ 511695 w 1435401"/>
              <a:gd name="connsiteY87" fmla="*/ 1294935 h 1383677"/>
              <a:gd name="connsiteX88" fmla="*/ 509329 w 1435401"/>
              <a:gd name="connsiteY88" fmla="*/ 1282906 h 1383677"/>
              <a:gd name="connsiteX89" fmla="*/ 506863 w 1435401"/>
              <a:gd name="connsiteY89" fmla="*/ 1268510 h 1383677"/>
              <a:gd name="connsiteX90" fmla="*/ 506863 w 1435401"/>
              <a:gd name="connsiteY90" fmla="*/ 1254114 h 1383677"/>
              <a:gd name="connsiteX91" fmla="*/ 509329 w 1435401"/>
              <a:gd name="connsiteY91" fmla="*/ 1249381 h 1383677"/>
              <a:gd name="connsiteX92" fmla="*/ 511695 w 1435401"/>
              <a:gd name="connsiteY92" fmla="*/ 1244550 h 1383677"/>
              <a:gd name="connsiteX93" fmla="*/ 516526 w 1435401"/>
              <a:gd name="connsiteY93" fmla="*/ 1244550 h 1383677"/>
              <a:gd name="connsiteX94" fmla="*/ 521259 w 1435401"/>
              <a:gd name="connsiteY94" fmla="*/ 1246916 h 1383677"/>
              <a:gd name="connsiteX95" fmla="*/ 528457 w 1435401"/>
              <a:gd name="connsiteY95" fmla="*/ 1254114 h 1383677"/>
              <a:gd name="connsiteX96" fmla="*/ 535655 w 1435401"/>
              <a:gd name="connsiteY96" fmla="*/ 1273341 h 1383677"/>
              <a:gd name="connsiteX97" fmla="*/ 542853 w 1435401"/>
              <a:gd name="connsiteY97" fmla="*/ 1299767 h 1383677"/>
              <a:gd name="connsiteX98" fmla="*/ 550051 w 1435401"/>
              <a:gd name="connsiteY98" fmla="*/ 1311698 h 1383677"/>
              <a:gd name="connsiteX99" fmla="*/ 559714 w 1435401"/>
              <a:gd name="connsiteY99" fmla="*/ 1321361 h 1383677"/>
              <a:gd name="connsiteX100" fmla="*/ 562081 w 1435401"/>
              <a:gd name="connsiteY100" fmla="*/ 1326094 h 1383677"/>
              <a:gd name="connsiteX101" fmla="*/ 569279 w 1435401"/>
              <a:gd name="connsiteY101" fmla="*/ 1326094 h 1383677"/>
              <a:gd name="connsiteX102" fmla="*/ 624496 w 1435401"/>
              <a:gd name="connsiteY102" fmla="*/ 1333292 h 1383677"/>
              <a:gd name="connsiteX103" fmla="*/ 605269 w 1435401"/>
              <a:gd name="connsiteY103" fmla="*/ 1299767 h 1383677"/>
              <a:gd name="connsiteX104" fmla="*/ 600437 w 1435401"/>
              <a:gd name="connsiteY104" fmla="*/ 1287737 h 1383677"/>
              <a:gd name="connsiteX105" fmla="*/ 598071 w 1435401"/>
              <a:gd name="connsiteY105" fmla="*/ 1275708 h 1383677"/>
              <a:gd name="connsiteX106" fmla="*/ 595704 w 1435401"/>
              <a:gd name="connsiteY106" fmla="*/ 1263777 h 1383677"/>
              <a:gd name="connsiteX107" fmla="*/ 595704 w 1435401"/>
              <a:gd name="connsiteY107" fmla="*/ 1251748 h 1383677"/>
              <a:gd name="connsiteX108" fmla="*/ 598071 w 1435401"/>
              <a:gd name="connsiteY108" fmla="*/ 1249381 h 1383677"/>
              <a:gd name="connsiteX109" fmla="*/ 602902 w 1435401"/>
              <a:gd name="connsiteY109" fmla="*/ 1249381 h 1383677"/>
              <a:gd name="connsiteX110" fmla="*/ 612466 w 1435401"/>
              <a:gd name="connsiteY110" fmla="*/ 1258946 h 1383677"/>
              <a:gd name="connsiteX111" fmla="*/ 622031 w 1435401"/>
              <a:gd name="connsiteY111" fmla="*/ 1270975 h 1383677"/>
              <a:gd name="connsiteX112" fmla="*/ 638892 w 1435401"/>
              <a:gd name="connsiteY112" fmla="*/ 1294935 h 1383677"/>
              <a:gd name="connsiteX113" fmla="*/ 655654 w 1435401"/>
              <a:gd name="connsiteY113" fmla="*/ 1314163 h 1383677"/>
              <a:gd name="connsiteX114" fmla="*/ 660486 w 1435401"/>
              <a:gd name="connsiteY114" fmla="*/ 1323727 h 1383677"/>
              <a:gd name="connsiteX115" fmla="*/ 667684 w 1435401"/>
              <a:gd name="connsiteY115" fmla="*/ 1335757 h 1383677"/>
              <a:gd name="connsiteX116" fmla="*/ 730000 w 1435401"/>
              <a:gd name="connsiteY116" fmla="*/ 1335757 h 1383677"/>
              <a:gd name="connsiteX117" fmla="*/ 710871 w 1435401"/>
              <a:gd name="connsiteY117" fmla="*/ 1318896 h 1383677"/>
              <a:gd name="connsiteX118" fmla="*/ 696476 w 1435401"/>
              <a:gd name="connsiteY118" fmla="*/ 1297302 h 1383677"/>
              <a:gd name="connsiteX119" fmla="*/ 689278 w 1435401"/>
              <a:gd name="connsiteY119" fmla="*/ 1287737 h 1383677"/>
              <a:gd name="connsiteX120" fmla="*/ 684446 w 1435401"/>
              <a:gd name="connsiteY120" fmla="*/ 1275708 h 1383677"/>
              <a:gd name="connsiteX121" fmla="*/ 679615 w 1435401"/>
              <a:gd name="connsiteY121" fmla="*/ 1263777 h 1383677"/>
              <a:gd name="connsiteX122" fmla="*/ 677248 w 1435401"/>
              <a:gd name="connsiteY122" fmla="*/ 1251748 h 1383677"/>
              <a:gd name="connsiteX123" fmla="*/ 679615 w 1435401"/>
              <a:gd name="connsiteY123" fmla="*/ 1249381 h 1383677"/>
              <a:gd name="connsiteX124" fmla="*/ 682080 w 1435401"/>
              <a:gd name="connsiteY124" fmla="*/ 1249381 h 1383677"/>
              <a:gd name="connsiteX125" fmla="*/ 703673 w 1435401"/>
              <a:gd name="connsiteY125" fmla="*/ 1266144 h 1383677"/>
              <a:gd name="connsiteX126" fmla="*/ 725267 w 1435401"/>
              <a:gd name="connsiteY126" fmla="*/ 1282906 h 1383677"/>
              <a:gd name="connsiteX127" fmla="*/ 744396 w 1435401"/>
              <a:gd name="connsiteY127" fmla="*/ 1302133 h 1383677"/>
              <a:gd name="connsiteX128" fmla="*/ 761257 w 1435401"/>
              <a:gd name="connsiteY128" fmla="*/ 1321361 h 1383677"/>
              <a:gd name="connsiteX129" fmla="*/ 765990 w 1435401"/>
              <a:gd name="connsiteY129" fmla="*/ 1328559 h 1383677"/>
              <a:gd name="connsiteX130" fmla="*/ 765990 w 1435401"/>
              <a:gd name="connsiteY130" fmla="*/ 1335757 h 1383677"/>
              <a:gd name="connsiteX131" fmla="*/ 804445 w 1435401"/>
              <a:gd name="connsiteY131" fmla="*/ 1330925 h 1383677"/>
              <a:gd name="connsiteX132" fmla="*/ 840435 w 1435401"/>
              <a:gd name="connsiteY132" fmla="*/ 1326094 h 1383677"/>
              <a:gd name="connsiteX133" fmla="*/ 804445 w 1435401"/>
              <a:gd name="connsiteY133" fmla="*/ 1287737 h 1383677"/>
              <a:gd name="connsiteX134" fmla="*/ 782851 w 1435401"/>
              <a:gd name="connsiteY134" fmla="*/ 1266144 h 1383677"/>
              <a:gd name="connsiteX135" fmla="*/ 775653 w 1435401"/>
              <a:gd name="connsiteY135" fmla="*/ 1254114 h 1383677"/>
              <a:gd name="connsiteX136" fmla="*/ 770822 w 1435401"/>
              <a:gd name="connsiteY136" fmla="*/ 1239718 h 1383677"/>
              <a:gd name="connsiteX137" fmla="*/ 770822 w 1435401"/>
              <a:gd name="connsiteY137" fmla="*/ 1237352 h 1383677"/>
              <a:gd name="connsiteX138" fmla="*/ 780386 w 1435401"/>
              <a:gd name="connsiteY138" fmla="*/ 1237352 h 1383677"/>
              <a:gd name="connsiteX139" fmla="*/ 787584 w 1435401"/>
              <a:gd name="connsiteY139" fmla="*/ 1239718 h 1383677"/>
              <a:gd name="connsiteX140" fmla="*/ 801980 w 1435401"/>
              <a:gd name="connsiteY140" fmla="*/ 1246916 h 1383677"/>
              <a:gd name="connsiteX141" fmla="*/ 814009 w 1435401"/>
              <a:gd name="connsiteY141" fmla="*/ 1256579 h 1383677"/>
              <a:gd name="connsiteX142" fmla="*/ 826039 w 1435401"/>
              <a:gd name="connsiteY142" fmla="*/ 1266144 h 1383677"/>
              <a:gd name="connsiteX143" fmla="*/ 852366 w 1435401"/>
              <a:gd name="connsiteY143" fmla="*/ 1292569 h 1383677"/>
              <a:gd name="connsiteX144" fmla="*/ 876326 w 1435401"/>
              <a:gd name="connsiteY144" fmla="*/ 1318896 h 1383677"/>
              <a:gd name="connsiteX145" fmla="*/ 878791 w 1435401"/>
              <a:gd name="connsiteY145" fmla="*/ 1318896 h 1383677"/>
              <a:gd name="connsiteX146" fmla="*/ 926712 w 1435401"/>
              <a:gd name="connsiteY146" fmla="*/ 1309331 h 1383677"/>
              <a:gd name="connsiteX147" fmla="*/ 905118 w 1435401"/>
              <a:gd name="connsiteY147" fmla="*/ 1292569 h 1383677"/>
              <a:gd name="connsiteX148" fmla="*/ 885989 w 1435401"/>
              <a:gd name="connsiteY148" fmla="*/ 1273341 h 1383677"/>
              <a:gd name="connsiteX149" fmla="*/ 876326 w 1435401"/>
              <a:gd name="connsiteY149" fmla="*/ 1261312 h 1383677"/>
              <a:gd name="connsiteX150" fmla="*/ 866762 w 1435401"/>
              <a:gd name="connsiteY150" fmla="*/ 1246916 h 1383677"/>
              <a:gd name="connsiteX151" fmla="*/ 859564 w 1435401"/>
              <a:gd name="connsiteY151" fmla="*/ 1232520 h 1383677"/>
              <a:gd name="connsiteX152" fmla="*/ 857197 w 1435401"/>
              <a:gd name="connsiteY152" fmla="*/ 1225322 h 1383677"/>
              <a:gd name="connsiteX153" fmla="*/ 857197 w 1435401"/>
              <a:gd name="connsiteY153" fmla="*/ 1218124 h 1383677"/>
              <a:gd name="connsiteX154" fmla="*/ 859564 w 1435401"/>
              <a:gd name="connsiteY154" fmla="*/ 1215758 h 1383677"/>
              <a:gd name="connsiteX155" fmla="*/ 861930 w 1435401"/>
              <a:gd name="connsiteY155" fmla="*/ 1215758 h 1383677"/>
              <a:gd name="connsiteX156" fmla="*/ 878791 w 1435401"/>
              <a:gd name="connsiteY156" fmla="*/ 1225322 h 1383677"/>
              <a:gd name="connsiteX157" fmla="*/ 893187 w 1435401"/>
              <a:gd name="connsiteY157" fmla="*/ 1237352 h 1383677"/>
              <a:gd name="connsiteX158" fmla="*/ 919514 w 1435401"/>
              <a:gd name="connsiteY158" fmla="*/ 1261312 h 1383677"/>
              <a:gd name="connsiteX159" fmla="*/ 965167 w 1435401"/>
              <a:gd name="connsiteY159" fmla="*/ 1297302 h 1383677"/>
              <a:gd name="connsiteX160" fmla="*/ 1025117 w 1435401"/>
              <a:gd name="connsiteY160" fmla="*/ 1275708 h 1383677"/>
              <a:gd name="connsiteX161" fmla="*/ 1001157 w 1435401"/>
              <a:gd name="connsiteY161" fmla="*/ 1258946 h 1383677"/>
              <a:gd name="connsiteX162" fmla="*/ 984295 w 1435401"/>
              <a:gd name="connsiteY162" fmla="*/ 1242183 h 1383677"/>
              <a:gd name="connsiteX163" fmla="*/ 967533 w 1435401"/>
              <a:gd name="connsiteY163" fmla="*/ 1222956 h 1383677"/>
              <a:gd name="connsiteX164" fmla="*/ 953137 w 1435401"/>
              <a:gd name="connsiteY164" fmla="*/ 1203728 h 1383677"/>
              <a:gd name="connsiteX165" fmla="*/ 943573 w 1435401"/>
              <a:gd name="connsiteY165" fmla="*/ 1182135 h 1383677"/>
              <a:gd name="connsiteX166" fmla="*/ 945939 w 1435401"/>
              <a:gd name="connsiteY166" fmla="*/ 1177402 h 1383677"/>
              <a:gd name="connsiteX167" fmla="*/ 950771 w 1435401"/>
              <a:gd name="connsiteY167" fmla="*/ 1174937 h 1383677"/>
              <a:gd name="connsiteX168" fmla="*/ 967533 w 1435401"/>
              <a:gd name="connsiteY168" fmla="*/ 1184600 h 1383677"/>
              <a:gd name="connsiteX169" fmla="*/ 981929 w 1435401"/>
              <a:gd name="connsiteY169" fmla="*/ 1196530 h 1383677"/>
              <a:gd name="connsiteX170" fmla="*/ 1010721 w 1435401"/>
              <a:gd name="connsiteY170" fmla="*/ 1220589 h 1383677"/>
              <a:gd name="connsiteX171" fmla="*/ 1029948 w 1435401"/>
              <a:gd name="connsiteY171" fmla="*/ 1237352 h 1383677"/>
              <a:gd name="connsiteX172" fmla="*/ 1039513 w 1435401"/>
              <a:gd name="connsiteY172" fmla="*/ 1244550 h 1383677"/>
              <a:gd name="connsiteX173" fmla="*/ 1049077 w 1435401"/>
              <a:gd name="connsiteY173" fmla="*/ 1249381 h 1383677"/>
              <a:gd name="connsiteX174" fmla="*/ 1068305 w 1435401"/>
              <a:gd name="connsiteY174" fmla="*/ 1256579 h 1383677"/>
              <a:gd name="connsiteX175" fmla="*/ 1104294 w 1435401"/>
              <a:gd name="connsiteY175" fmla="*/ 1237352 h 1383677"/>
              <a:gd name="connsiteX176" fmla="*/ 1092265 w 1435401"/>
              <a:gd name="connsiteY176" fmla="*/ 1230154 h 1383677"/>
              <a:gd name="connsiteX177" fmla="*/ 1082701 w 1435401"/>
              <a:gd name="connsiteY177" fmla="*/ 1220589 h 1383677"/>
              <a:gd name="connsiteX178" fmla="*/ 1053909 w 1435401"/>
              <a:gd name="connsiteY178" fmla="*/ 1191798 h 1383677"/>
              <a:gd name="connsiteX179" fmla="*/ 1039513 w 1435401"/>
              <a:gd name="connsiteY179" fmla="*/ 1177402 h 1383677"/>
              <a:gd name="connsiteX180" fmla="*/ 1029948 w 1435401"/>
              <a:gd name="connsiteY180" fmla="*/ 1160541 h 1383677"/>
              <a:gd name="connsiteX181" fmla="*/ 1029948 w 1435401"/>
              <a:gd name="connsiteY181" fmla="*/ 1155808 h 1383677"/>
              <a:gd name="connsiteX182" fmla="*/ 1032315 w 1435401"/>
              <a:gd name="connsiteY182" fmla="*/ 1153343 h 1383677"/>
              <a:gd name="connsiteX183" fmla="*/ 1051542 w 1435401"/>
              <a:gd name="connsiteY183" fmla="*/ 1153343 h 1383677"/>
              <a:gd name="connsiteX184" fmla="*/ 1058740 w 1435401"/>
              <a:gd name="connsiteY184" fmla="*/ 1158174 h 1383677"/>
              <a:gd name="connsiteX185" fmla="*/ 1068305 w 1435401"/>
              <a:gd name="connsiteY185" fmla="*/ 1163006 h 1383677"/>
              <a:gd name="connsiteX186" fmla="*/ 1085067 w 1435401"/>
              <a:gd name="connsiteY186" fmla="*/ 1174937 h 1383677"/>
              <a:gd name="connsiteX187" fmla="*/ 1099463 w 1435401"/>
              <a:gd name="connsiteY187" fmla="*/ 1186966 h 1383677"/>
              <a:gd name="connsiteX188" fmla="*/ 1116324 w 1435401"/>
              <a:gd name="connsiteY188" fmla="*/ 1201362 h 1383677"/>
              <a:gd name="connsiteX189" fmla="*/ 1125888 w 1435401"/>
              <a:gd name="connsiteY189" fmla="*/ 1208560 h 1383677"/>
              <a:gd name="connsiteX190" fmla="*/ 1137918 w 1435401"/>
              <a:gd name="connsiteY190" fmla="*/ 1210926 h 1383677"/>
              <a:gd name="connsiteX191" fmla="*/ 1145116 w 1435401"/>
              <a:gd name="connsiteY191" fmla="*/ 1210926 h 1383677"/>
              <a:gd name="connsiteX192" fmla="*/ 1173908 w 1435401"/>
              <a:gd name="connsiteY192" fmla="*/ 1189332 h 1383677"/>
              <a:gd name="connsiteX193" fmla="*/ 1200234 w 1435401"/>
              <a:gd name="connsiteY193" fmla="*/ 1167739 h 1383677"/>
              <a:gd name="connsiteX194" fmla="*/ 1188303 w 1435401"/>
              <a:gd name="connsiteY194" fmla="*/ 1165372 h 1383677"/>
              <a:gd name="connsiteX195" fmla="*/ 1176274 w 1435401"/>
              <a:gd name="connsiteY195" fmla="*/ 1160541 h 1383677"/>
              <a:gd name="connsiteX196" fmla="*/ 1157047 w 1435401"/>
              <a:gd name="connsiteY196" fmla="*/ 1150976 h 1383677"/>
              <a:gd name="connsiteX197" fmla="*/ 1140284 w 1435401"/>
              <a:gd name="connsiteY197" fmla="*/ 1143778 h 1383677"/>
              <a:gd name="connsiteX198" fmla="*/ 1123522 w 1435401"/>
              <a:gd name="connsiteY198" fmla="*/ 1131749 h 1383677"/>
              <a:gd name="connsiteX199" fmla="*/ 1109126 w 1435401"/>
              <a:gd name="connsiteY199" fmla="*/ 1117353 h 1383677"/>
              <a:gd name="connsiteX200" fmla="*/ 1101928 w 1435401"/>
              <a:gd name="connsiteY200" fmla="*/ 1107789 h 1383677"/>
              <a:gd name="connsiteX201" fmla="*/ 1099463 w 1435401"/>
              <a:gd name="connsiteY201" fmla="*/ 1100591 h 1383677"/>
              <a:gd name="connsiteX202" fmla="*/ 1101928 w 1435401"/>
              <a:gd name="connsiteY202" fmla="*/ 1095759 h 1383677"/>
              <a:gd name="connsiteX203" fmla="*/ 1106661 w 1435401"/>
              <a:gd name="connsiteY203" fmla="*/ 1093393 h 1383677"/>
              <a:gd name="connsiteX204" fmla="*/ 1123522 w 1435401"/>
              <a:gd name="connsiteY204" fmla="*/ 1093393 h 1383677"/>
              <a:gd name="connsiteX205" fmla="*/ 1137918 w 1435401"/>
              <a:gd name="connsiteY205" fmla="*/ 1100591 h 1383677"/>
              <a:gd name="connsiteX206" fmla="*/ 1154680 w 1435401"/>
              <a:gd name="connsiteY206" fmla="*/ 1110155 h 1383677"/>
              <a:gd name="connsiteX207" fmla="*/ 1171443 w 1435401"/>
              <a:gd name="connsiteY207" fmla="*/ 1117353 h 1383677"/>
              <a:gd name="connsiteX208" fmla="*/ 1190670 w 1435401"/>
              <a:gd name="connsiteY208" fmla="*/ 1122184 h 1383677"/>
              <a:gd name="connsiteX209" fmla="*/ 1200234 w 1435401"/>
              <a:gd name="connsiteY209" fmla="*/ 1124551 h 1383677"/>
              <a:gd name="connsiteX210" fmla="*/ 1212264 w 1435401"/>
              <a:gd name="connsiteY210" fmla="*/ 1124551 h 1383677"/>
              <a:gd name="connsiteX211" fmla="*/ 1224293 w 1435401"/>
              <a:gd name="connsiteY211" fmla="*/ 1127016 h 1383677"/>
              <a:gd name="connsiteX212" fmla="*/ 1236224 w 1435401"/>
              <a:gd name="connsiteY212" fmla="*/ 1131749 h 1383677"/>
              <a:gd name="connsiteX213" fmla="*/ 1257818 w 1435401"/>
              <a:gd name="connsiteY213" fmla="*/ 1107789 h 1383677"/>
              <a:gd name="connsiteX214" fmla="*/ 1253085 w 1435401"/>
              <a:gd name="connsiteY214" fmla="*/ 1105422 h 1383677"/>
              <a:gd name="connsiteX215" fmla="*/ 1229026 w 1435401"/>
              <a:gd name="connsiteY215" fmla="*/ 1088561 h 1383677"/>
              <a:gd name="connsiteX216" fmla="*/ 1202699 w 1435401"/>
              <a:gd name="connsiteY216" fmla="*/ 1074165 h 1383677"/>
              <a:gd name="connsiteX217" fmla="*/ 1181106 w 1435401"/>
              <a:gd name="connsiteY217" fmla="*/ 1064601 h 1383677"/>
              <a:gd name="connsiteX218" fmla="*/ 1171443 w 1435401"/>
              <a:gd name="connsiteY218" fmla="*/ 1057403 h 1383677"/>
              <a:gd name="connsiteX219" fmla="*/ 1161878 w 1435401"/>
              <a:gd name="connsiteY219" fmla="*/ 1052571 h 1383677"/>
              <a:gd name="connsiteX220" fmla="*/ 1159512 w 1435401"/>
              <a:gd name="connsiteY220" fmla="*/ 1050205 h 1383677"/>
              <a:gd name="connsiteX221" fmla="*/ 1161878 w 1435401"/>
              <a:gd name="connsiteY221" fmla="*/ 1045373 h 1383677"/>
              <a:gd name="connsiteX222" fmla="*/ 1164245 w 1435401"/>
              <a:gd name="connsiteY222" fmla="*/ 1043007 h 1383677"/>
              <a:gd name="connsiteX223" fmla="*/ 1193037 w 1435401"/>
              <a:gd name="connsiteY223" fmla="*/ 1043007 h 1383677"/>
              <a:gd name="connsiteX224" fmla="*/ 1224293 w 1435401"/>
              <a:gd name="connsiteY224" fmla="*/ 1050205 h 1383677"/>
              <a:gd name="connsiteX225" fmla="*/ 1250620 w 1435401"/>
              <a:gd name="connsiteY225" fmla="*/ 1062234 h 1383677"/>
              <a:gd name="connsiteX226" fmla="*/ 1262650 w 1435401"/>
              <a:gd name="connsiteY226" fmla="*/ 1071799 h 1383677"/>
              <a:gd name="connsiteX227" fmla="*/ 1274679 w 1435401"/>
              <a:gd name="connsiteY227" fmla="*/ 1078997 h 1383677"/>
              <a:gd name="connsiteX228" fmla="*/ 1277045 w 1435401"/>
              <a:gd name="connsiteY228" fmla="*/ 1081363 h 1383677"/>
              <a:gd name="connsiteX229" fmla="*/ 1281877 w 1435401"/>
              <a:gd name="connsiteY229" fmla="*/ 1074165 h 1383677"/>
              <a:gd name="connsiteX230" fmla="*/ 1308204 w 1435401"/>
              <a:gd name="connsiteY230" fmla="*/ 1033443 h 1383677"/>
              <a:gd name="connsiteX231" fmla="*/ 1284243 w 1435401"/>
              <a:gd name="connsiteY231" fmla="*/ 1026245 h 1383677"/>
              <a:gd name="connsiteX232" fmla="*/ 1265016 w 1435401"/>
              <a:gd name="connsiteY232" fmla="*/ 1016582 h 1383677"/>
              <a:gd name="connsiteX233" fmla="*/ 1243422 w 1435401"/>
              <a:gd name="connsiteY233" fmla="*/ 1002186 h 1383677"/>
              <a:gd name="connsiteX234" fmla="*/ 1236224 w 1435401"/>
              <a:gd name="connsiteY234" fmla="*/ 992621 h 1383677"/>
              <a:gd name="connsiteX235" fmla="*/ 1233858 w 1435401"/>
              <a:gd name="connsiteY235" fmla="*/ 987790 h 1383677"/>
              <a:gd name="connsiteX236" fmla="*/ 1233858 w 1435401"/>
              <a:gd name="connsiteY236" fmla="*/ 983057 h 1383677"/>
              <a:gd name="connsiteX237" fmla="*/ 1236224 w 1435401"/>
              <a:gd name="connsiteY237" fmla="*/ 978225 h 1383677"/>
              <a:gd name="connsiteX238" fmla="*/ 1238689 w 1435401"/>
              <a:gd name="connsiteY238" fmla="*/ 975859 h 1383677"/>
              <a:gd name="connsiteX239" fmla="*/ 1248254 w 1435401"/>
              <a:gd name="connsiteY239" fmla="*/ 975859 h 1383677"/>
              <a:gd name="connsiteX240" fmla="*/ 1265016 w 1435401"/>
              <a:gd name="connsiteY240" fmla="*/ 980592 h 1383677"/>
              <a:gd name="connsiteX241" fmla="*/ 1296273 w 1435401"/>
              <a:gd name="connsiteY241" fmla="*/ 990255 h 1383677"/>
              <a:gd name="connsiteX242" fmla="*/ 1327431 w 1435401"/>
              <a:gd name="connsiteY242" fmla="*/ 994988 h 1383677"/>
              <a:gd name="connsiteX243" fmla="*/ 1344194 w 1435401"/>
              <a:gd name="connsiteY243" fmla="*/ 956632 h 1383677"/>
              <a:gd name="connsiteX244" fmla="*/ 1313035 w 1435401"/>
              <a:gd name="connsiteY244" fmla="*/ 947067 h 1383677"/>
              <a:gd name="connsiteX245" fmla="*/ 1272214 w 1435401"/>
              <a:gd name="connsiteY245" fmla="*/ 932671 h 1383677"/>
              <a:gd name="connsiteX246" fmla="*/ 1255452 w 1435401"/>
              <a:gd name="connsiteY246" fmla="*/ 923008 h 1383677"/>
              <a:gd name="connsiteX247" fmla="*/ 1238689 w 1435401"/>
              <a:gd name="connsiteY247" fmla="*/ 913444 h 1383677"/>
              <a:gd name="connsiteX248" fmla="*/ 1236224 w 1435401"/>
              <a:gd name="connsiteY248" fmla="*/ 911077 h 1383677"/>
              <a:gd name="connsiteX249" fmla="*/ 1236224 w 1435401"/>
              <a:gd name="connsiteY249" fmla="*/ 908612 h 1383677"/>
              <a:gd name="connsiteX250" fmla="*/ 1238689 w 1435401"/>
              <a:gd name="connsiteY250" fmla="*/ 906246 h 1383677"/>
              <a:gd name="connsiteX251" fmla="*/ 1260283 w 1435401"/>
              <a:gd name="connsiteY251" fmla="*/ 903880 h 1383677"/>
              <a:gd name="connsiteX252" fmla="*/ 1281877 w 1435401"/>
              <a:gd name="connsiteY252" fmla="*/ 903880 h 1383677"/>
              <a:gd name="connsiteX253" fmla="*/ 1301006 w 1435401"/>
              <a:gd name="connsiteY253" fmla="*/ 908612 h 1383677"/>
              <a:gd name="connsiteX254" fmla="*/ 1320233 w 1435401"/>
              <a:gd name="connsiteY254" fmla="*/ 913444 h 1383677"/>
              <a:gd name="connsiteX255" fmla="*/ 1339461 w 1435401"/>
              <a:gd name="connsiteY255" fmla="*/ 915810 h 1383677"/>
              <a:gd name="connsiteX256" fmla="*/ 1356223 w 1435401"/>
              <a:gd name="connsiteY256" fmla="*/ 920642 h 1383677"/>
              <a:gd name="connsiteX257" fmla="*/ 1370619 w 1435401"/>
              <a:gd name="connsiteY257" fmla="*/ 875088 h 1383677"/>
              <a:gd name="connsiteX258" fmla="*/ 1341827 w 1435401"/>
              <a:gd name="connsiteY258" fmla="*/ 877454 h 1383677"/>
              <a:gd name="connsiteX259" fmla="*/ 1315402 w 1435401"/>
              <a:gd name="connsiteY259" fmla="*/ 879821 h 1383677"/>
              <a:gd name="connsiteX260" fmla="*/ 1301006 w 1435401"/>
              <a:gd name="connsiteY260" fmla="*/ 877454 h 1383677"/>
              <a:gd name="connsiteX261" fmla="*/ 1286610 w 1435401"/>
              <a:gd name="connsiteY261" fmla="*/ 872623 h 1383677"/>
              <a:gd name="connsiteX262" fmla="*/ 1260283 w 1435401"/>
              <a:gd name="connsiteY262" fmla="*/ 863058 h 1383677"/>
              <a:gd name="connsiteX263" fmla="*/ 1257818 w 1435401"/>
              <a:gd name="connsiteY263" fmla="*/ 860692 h 1383677"/>
              <a:gd name="connsiteX264" fmla="*/ 1257818 w 1435401"/>
              <a:gd name="connsiteY264" fmla="*/ 858227 h 1383677"/>
              <a:gd name="connsiteX265" fmla="*/ 1260283 w 1435401"/>
              <a:gd name="connsiteY265" fmla="*/ 855860 h 1383677"/>
              <a:gd name="connsiteX266" fmla="*/ 1262650 w 1435401"/>
              <a:gd name="connsiteY266" fmla="*/ 855860 h 1383677"/>
              <a:gd name="connsiteX267" fmla="*/ 1279412 w 1435401"/>
              <a:gd name="connsiteY267" fmla="*/ 853494 h 1383677"/>
              <a:gd name="connsiteX268" fmla="*/ 1293808 w 1435401"/>
              <a:gd name="connsiteY268" fmla="*/ 851029 h 1383677"/>
              <a:gd name="connsiteX269" fmla="*/ 1325065 w 1435401"/>
              <a:gd name="connsiteY269" fmla="*/ 843831 h 1383677"/>
              <a:gd name="connsiteX270" fmla="*/ 1351392 w 1435401"/>
              <a:gd name="connsiteY270" fmla="*/ 839098 h 1383677"/>
              <a:gd name="connsiteX271" fmla="*/ 1365788 w 1435401"/>
              <a:gd name="connsiteY271" fmla="*/ 836633 h 1383677"/>
              <a:gd name="connsiteX272" fmla="*/ 1377817 w 1435401"/>
              <a:gd name="connsiteY272" fmla="*/ 836633 h 1383677"/>
              <a:gd name="connsiteX273" fmla="*/ 1387381 w 1435401"/>
              <a:gd name="connsiteY273" fmla="*/ 788712 h 1383677"/>
              <a:gd name="connsiteX274" fmla="*/ 1370619 w 1435401"/>
              <a:gd name="connsiteY274" fmla="*/ 788712 h 1383677"/>
              <a:gd name="connsiteX275" fmla="*/ 1332263 w 1435401"/>
              <a:gd name="connsiteY275" fmla="*/ 791079 h 1383677"/>
              <a:gd name="connsiteX276" fmla="*/ 1296273 w 1435401"/>
              <a:gd name="connsiteY276" fmla="*/ 793445 h 1383677"/>
              <a:gd name="connsiteX277" fmla="*/ 1279412 w 1435401"/>
              <a:gd name="connsiteY277" fmla="*/ 791079 h 1383677"/>
              <a:gd name="connsiteX278" fmla="*/ 1262650 w 1435401"/>
              <a:gd name="connsiteY278" fmla="*/ 786247 h 1383677"/>
              <a:gd name="connsiteX279" fmla="*/ 1260283 w 1435401"/>
              <a:gd name="connsiteY279" fmla="*/ 783881 h 1383677"/>
              <a:gd name="connsiteX280" fmla="*/ 1262650 w 1435401"/>
              <a:gd name="connsiteY280" fmla="*/ 781514 h 1383677"/>
              <a:gd name="connsiteX281" fmla="*/ 1281877 w 1435401"/>
              <a:gd name="connsiteY281" fmla="*/ 774316 h 1383677"/>
              <a:gd name="connsiteX282" fmla="*/ 1301006 w 1435401"/>
              <a:gd name="connsiteY282" fmla="*/ 767118 h 1383677"/>
              <a:gd name="connsiteX283" fmla="*/ 1344194 w 1435401"/>
              <a:gd name="connsiteY283" fmla="*/ 759920 h 1383677"/>
              <a:gd name="connsiteX284" fmla="*/ 1365788 w 1435401"/>
              <a:gd name="connsiteY284" fmla="*/ 755089 h 1383677"/>
              <a:gd name="connsiteX285" fmla="*/ 1389847 w 1435401"/>
              <a:gd name="connsiteY285" fmla="*/ 755089 h 1383677"/>
              <a:gd name="connsiteX286" fmla="*/ 1392213 w 1435401"/>
              <a:gd name="connsiteY286" fmla="*/ 704703 h 1383677"/>
              <a:gd name="connsiteX287" fmla="*/ 1365788 w 1435401"/>
              <a:gd name="connsiteY287" fmla="*/ 711901 h 1383677"/>
              <a:gd name="connsiteX288" fmla="*/ 1341827 w 1435401"/>
              <a:gd name="connsiteY288" fmla="*/ 719099 h 1383677"/>
              <a:gd name="connsiteX289" fmla="*/ 1317867 w 1435401"/>
              <a:gd name="connsiteY289" fmla="*/ 723931 h 1383677"/>
              <a:gd name="connsiteX290" fmla="*/ 1291441 w 1435401"/>
              <a:gd name="connsiteY290" fmla="*/ 721466 h 1383677"/>
              <a:gd name="connsiteX291" fmla="*/ 1289075 w 1435401"/>
              <a:gd name="connsiteY291" fmla="*/ 719099 h 1383677"/>
              <a:gd name="connsiteX292" fmla="*/ 1286610 w 1435401"/>
              <a:gd name="connsiteY292" fmla="*/ 716733 h 1383677"/>
              <a:gd name="connsiteX293" fmla="*/ 1286610 w 1435401"/>
              <a:gd name="connsiteY293" fmla="*/ 714268 h 1383677"/>
              <a:gd name="connsiteX294" fmla="*/ 1289075 w 1435401"/>
              <a:gd name="connsiteY294" fmla="*/ 709535 h 1383677"/>
              <a:gd name="connsiteX295" fmla="*/ 1301006 w 1435401"/>
              <a:gd name="connsiteY295" fmla="*/ 702337 h 1383677"/>
              <a:gd name="connsiteX296" fmla="*/ 1315402 w 1435401"/>
              <a:gd name="connsiteY296" fmla="*/ 695139 h 1383677"/>
              <a:gd name="connsiteX297" fmla="*/ 1341827 w 1435401"/>
              <a:gd name="connsiteY297" fmla="*/ 683109 h 1383677"/>
              <a:gd name="connsiteX298" fmla="*/ 1389847 w 1435401"/>
              <a:gd name="connsiteY298" fmla="*/ 663882 h 1383677"/>
              <a:gd name="connsiteX299" fmla="*/ 1385015 w 1435401"/>
              <a:gd name="connsiteY299" fmla="*/ 625526 h 1383677"/>
              <a:gd name="connsiteX300" fmla="*/ 1368253 w 1435401"/>
              <a:gd name="connsiteY300" fmla="*/ 635090 h 1383677"/>
              <a:gd name="connsiteX301" fmla="*/ 1351392 w 1435401"/>
              <a:gd name="connsiteY301" fmla="*/ 642288 h 1383677"/>
              <a:gd name="connsiteX302" fmla="*/ 1322600 w 1435401"/>
              <a:gd name="connsiteY302" fmla="*/ 649486 h 1383677"/>
              <a:gd name="connsiteX303" fmla="*/ 1308204 w 1435401"/>
              <a:gd name="connsiteY303" fmla="*/ 651951 h 1383677"/>
              <a:gd name="connsiteX304" fmla="*/ 1293808 w 1435401"/>
              <a:gd name="connsiteY304" fmla="*/ 649486 h 1383677"/>
              <a:gd name="connsiteX305" fmla="*/ 1291441 w 1435401"/>
              <a:gd name="connsiteY305" fmla="*/ 647120 h 1383677"/>
              <a:gd name="connsiteX306" fmla="*/ 1291441 w 1435401"/>
              <a:gd name="connsiteY306" fmla="*/ 642288 h 1383677"/>
              <a:gd name="connsiteX307" fmla="*/ 1301006 w 1435401"/>
              <a:gd name="connsiteY307" fmla="*/ 635090 h 1383677"/>
              <a:gd name="connsiteX308" fmla="*/ 1313035 w 1435401"/>
              <a:gd name="connsiteY308" fmla="*/ 625526 h 1383677"/>
              <a:gd name="connsiteX309" fmla="*/ 1339461 w 1435401"/>
              <a:gd name="connsiteY309" fmla="*/ 611130 h 1383677"/>
              <a:gd name="connsiteX310" fmla="*/ 1358590 w 1435401"/>
              <a:gd name="connsiteY310" fmla="*/ 596734 h 1383677"/>
              <a:gd name="connsiteX311" fmla="*/ 1368253 w 1435401"/>
              <a:gd name="connsiteY311" fmla="*/ 591903 h 1383677"/>
              <a:gd name="connsiteX312" fmla="*/ 1377817 w 1435401"/>
              <a:gd name="connsiteY312" fmla="*/ 587170 h 1383677"/>
              <a:gd name="connsiteX313" fmla="*/ 1368253 w 1435401"/>
              <a:gd name="connsiteY313" fmla="*/ 546348 h 1383677"/>
              <a:gd name="connsiteX314" fmla="*/ 1356223 w 1435401"/>
              <a:gd name="connsiteY314" fmla="*/ 560744 h 1383677"/>
              <a:gd name="connsiteX315" fmla="*/ 1341827 w 1435401"/>
              <a:gd name="connsiteY315" fmla="*/ 572774 h 1383677"/>
              <a:gd name="connsiteX316" fmla="*/ 1332263 w 1435401"/>
              <a:gd name="connsiteY316" fmla="*/ 579972 h 1383677"/>
              <a:gd name="connsiteX317" fmla="*/ 1322600 w 1435401"/>
              <a:gd name="connsiteY317" fmla="*/ 587170 h 1383677"/>
              <a:gd name="connsiteX318" fmla="*/ 1310669 w 1435401"/>
              <a:gd name="connsiteY318" fmla="*/ 591903 h 1383677"/>
              <a:gd name="connsiteX319" fmla="*/ 1305837 w 1435401"/>
              <a:gd name="connsiteY319" fmla="*/ 591903 h 1383677"/>
              <a:gd name="connsiteX320" fmla="*/ 1301006 w 1435401"/>
              <a:gd name="connsiteY320" fmla="*/ 589536 h 1383677"/>
              <a:gd name="connsiteX321" fmla="*/ 1296273 w 1435401"/>
              <a:gd name="connsiteY321" fmla="*/ 584803 h 1383677"/>
              <a:gd name="connsiteX322" fmla="*/ 1296273 w 1435401"/>
              <a:gd name="connsiteY322" fmla="*/ 579972 h 1383677"/>
              <a:gd name="connsiteX323" fmla="*/ 1298639 w 1435401"/>
              <a:gd name="connsiteY323" fmla="*/ 575140 h 1383677"/>
              <a:gd name="connsiteX324" fmla="*/ 1301006 w 1435401"/>
              <a:gd name="connsiteY324" fmla="*/ 570407 h 1383677"/>
              <a:gd name="connsiteX325" fmla="*/ 1308204 w 1435401"/>
              <a:gd name="connsiteY325" fmla="*/ 560744 h 1383677"/>
              <a:gd name="connsiteX326" fmla="*/ 1315402 w 1435401"/>
              <a:gd name="connsiteY326" fmla="*/ 553546 h 1383677"/>
              <a:gd name="connsiteX327" fmla="*/ 1336996 w 1435401"/>
              <a:gd name="connsiteY327" fmla="*/ 534418 h 1383677"/>
              <a:gd name="connsiteX328" fmla="*/ 1346659 w 1435401"/>
              <a:gd name="connsiteY328" fmla="*/ 522388 h 1383677"/>
              <a:gd name="connsiteX329" fmla="*/ 1351392 w 1435401"/>
              <a:gd name="connsiteY329" fmla="*/ 520022 h 1383677"/>
              <a:gd name="connsiteX330" fmla="*/ 1358590 w 1435401"/>
              <a:gd name="connsiteY330" fmla="*/ 517557 h 1383677"/>
              <a:gd name="connsiteX331" fmla="*/ 1341827 w 1435401"/>
              <a:gd name="connsiteY331" fmla="*/ 476834 h 1383677"/>
              <a:gd name="connsiteX332" fmla="*/ 1334629 w 1435401"/>
              <a:gd name="connsiteY332" fmla="*/ 484032 h 1383677"/>
              <a:gd name="connsiteX333" fmla="*/ 1320233 w 1435401"/>
              <a:gd name="connsiteY333" fmla="*/ 493596 h 1383677"/>
              <a:gd name="connsiteX334" fmla="*/ 1308204 w 1435401"/>
              <a:gd name="connsiteY334" fmla="*/ 503161 h 1383677"/>
              <a:gd name="connsiteX335" fmla="*/ 1301006 w 1435401"/>
              <a:gd name="connsiteY335" fmla="*/ 507992 h 1383677"/>
              <a:gd name="connsiteX336" fmla="*/ 1296273 w 1435401"/>
              <a:gd name="connsiteY336" fmla="*/ 510359 h 1383677"/>
              <a:gd name="connsiteX337" fmla="*/ 1289075 w 1435401"/>
              <a:gd name="connsiteY337" fmla="*/ 507992 h 1383677"/>
              <a:gd name="connsiteX338" fmla="*/ 1286610 w 1435401"/>
              <a:gd name="connsiteY338" fmla="*/ 503161 h 1383677"/>
              <a:gd name="connsiteX339" fmla="*/ 1284243 w 1435401"/>
              <a:gd name="connsiteY339" fmla="*/ 498428 h 1383677"/>
              <a:gd name="connsiteX340" fmla="*/ 1284243 w 1435401"/>
              <a:gd name="connsiteY340" fmla="*/ 491230 h 1383677"/>
              <a:gd name="connsiteX341" fmla="*/ 1289075 w 1435401"/>
              <a:gd name="connsiteY341" fmla="*/ 481567 h 1383677"/>
              <a:gd name="connsiteX342" fmla="*/ 1296273 w 1435401"/>
              <a:gd name="connsiteY342" fmla="*/ 472002 h 1383677"/>
              <a:gd name="connsiteX343" fmla="*/ 1305837 w 1435401"/>
              <a:gd name="connsiteY343" fmla="*/ 462438 h 1383677"/>
              <a:gd name="connsiteX344" fmla="*/ 1315402 w 1435401"/>
              <a:gd name="connsiteY344" fmla="*/ 455240 h 1383677"/>
              <a:gd name="connsiteX345" fmla="*/ 1322600 w 1435401"/>
              <a:gd name="connsiteY345" fmla="*/ 452775 h 1383677"/>
              <a:gd name="connsiteX346" fmla="*/ 1329798 w 1435401"/>
              <a:gd name="connsiteY346" fmla="*/ 450409 h 1383677"/>
              <a:gd name="connsiteX347" fmla="*/ 1315402 w 1435401"/>
              <a:gd name="connsiteY347" fmla="*/ 423983 h 1383677"/>
              <a:gd name="connsiteX348" fmla="*/ 1305837 w 1435401"/>
              <a:gd name="connsiteY348" fmla="*/ 431181 h 1383677"/>
              <a:gd name="connsiteX349" fmla="*/ 1296273 w 1435401"/>
              <a:gd name="connsiteY349" fmla="*/ 433646 h 1383677"/>
              <a:gd name="connsiteX350" fmla="*/ 1286610 w 1435401"/>
              <a:gd name="connsiteY350" fmla="*/ 436013 h 1383677"/>
              <a:gd name="connsiteX351" fmla="*/ 1281877 w 1435401"/>
              <a:gd name="connsiteY351" fmla="*/ 433646 h 1383677"/>
              <a:gd name="connsiteX352" fmla="*/ 1277045 w 1435401"/>
              <a:gd name="connsiteY352" fmla="*/ 431181 h 1383677"/>
              <a:gd name="connsiteX353" fmla="*/ 1274679 w 1435401"/>
              <a:gd name="connsiteY353" fmla="*/ 421617 h 1383677"/>
              <a:gd name="connsiteX354" fmla="*/ 1274679 w 1435401"/>
              <a:gd name="connsiteY354" fmla="*/ 414419 h 1383677"/>
              <a:gd name="connsiteX355" fmla="*/ 1279412 w 1435401"/>
              <a:gd name="connsiteY355" fmla="*/ 409587 h 1383677"/>
              <a:gd name="connsiteX356" fmla="*/ 1286610 w 1435401"/>
              <a:gd name="connsiteY356" fmla="*/ 402389 h 1383677"/>
              <a:gd name="connsiteX357" fmla="*/ 1296273 w 1435401"/>
              <a:gd name="connsiteY357" fmla="*/ 392825 h 1383677"/>
              <a:gd name="connsiteX358" fmla="*/ 1281877 w 1435401"/>
              <a:gd name="connsiteY358" fmla="*/ 371231 h 1383677"/>
              <a:gd name="connsiteX359" fmla="*/ 1277045 w 1435401"/>
              <a:gd name="connsiteY359" fmla="*/ 376063 h 1383677"/>
              <a:gd name="connsiteX360" fmla="*/ 1267481 w 1435401"/>
              <a:gd name="connsiteY360" fmla="*/ 380796 h 1383677"/>
              <a:gd name="connsiteX361" fmla="*/ 1250620 w 1435401"/>
              <a:gd name="connsiteY361" fmla="*/ 380796 h 1383677"/>
              <a:gd name="connsiteX362" fmla="*/ 1245887 w 1435401"/>
              <a:gd name="connsiteY362" fmla="*/ 378429 h 1383677"/>
              <a:gd name="connsiteX363" fmla="*/ 1243422 w 1435401"/>
              <a:gd name="connsiteY363" fmla="*/ 373598 h 1383677"/>
              <a:gd name="connsiteX364" fmla="*/ 1245887 w 1435401"/>
              <a:gd name="connsiteY364" fmla="*/ 364033 h 1383677"/>
              <a:gd name="connsiteX365" fmla="*/ 1248254 w 1435401"/>
              <a:gd name="connsiteY365" fmla="*/ 356835 h 1383677"/>
              <a:gd name="connsiteX366" fmla="*/ 1260283 w 1435401"/>
              <a:gd name="connsiteY366" fmla="*/ 344806 h 1383677"/>
              <a:gd name="connsiteX367" fmla="*/ 1262650 w 1435401"/>
              <a:gd name="connsiteY367" fmla="*/ 340073 h 1383677"/>
              <a:gd name="connsiteX368" fmla="*/ 1243422 w 1435401"/>
              <a:gd name="connsiteY368" fmla="*/ 316014 h 1383677"/>
              <a:gd name="connsiteX369" fmla="*/ 1233858 w 1435401"/>
              <a:gd name="connsiteY369" fmla="*/ 320846 h 1383677"/>
              <a:gd name="connsiteX370" fmla="*/ 1224293 w 1435401"/>
              <a:gd name="connsiteY370" fmla="*/ 328043 h 1383677"/>
              <a:gd name="connsiteX371" fmla="*/ 1212264 w 1435401"/>
              <a:gd name="connsiteY371" fmla="*/ 328043 h 1383677"/>
              <a:gd name="connsiteX372" fmla="*/ 1209897 w 1435401"/>
              <a:gd name="connsiteY372" fmla="*/ 323212 h 1383677"/>
              <a:gd name="connsiteX373" fmla="*/ 1207432 w 1435401"/>
              <a:gd name="connsiteY373" fmla="*/ 316014 h 1383677"/>
              <a:gd name="connsiteX374" fmla="*/ 1212264 w 1435401"/>
              <a:gd name="connsiteY374" fmla="*/ 308816 h 1383677"/>
              <a:gd name="connsiteX375" fmla="*/ 1217095 w 1435401"/>
              <a:gd name="connsiteY375" fmla="*/ 301618 h 1383677"/>
              <a:gd name="connsiteX376" fmla="*/ 1226660 w 1435401"/>
              <a:gd name="connsiteY376" fmla="*/ 294420 h 1383677"/>
              <a:gd name="connsiteX377" fmla="*/ 1214630 w 1435401"/>
              <a:gd name="connsiteY377" fmla="*/ 280024 h 1383677"/>
              <a:gd name="connsiteX378" fmla="*/ 1207432 w 1435401"/>
              <a:gd name="connsiteY378" fmla="*/ 284856 h 1383677"/>
              <a:gd name="connsiteX379" fmla="*/ 1200234 w 1435401"/>
              <a:gd name="connsiteY379" fmla="*/ 289687 h 1383677"/>
              <a:gd name="connsiteX380" fmla="*/ 1190670 w 1435401"/>
              <a:gd name="connsiteY380" fmla="*/ 289687 h 1383677"/>
              <a:gd name="connsiteX381" fmla="*/ 1185839 w 1435401"/>
              <a:gd name="connsiteY381" fmla="*/ 287222 h 1383677"/>
              <a:gd name="connsiteX382" fmla="*/ 1181106 w 1435401"/>
              <a:gd name="connsiteY382" fmla="*/ 287222 h 1383677"/>
              <a:gd name="connsiteX383" fmla="*/ 1181106 w 1435401"/>
              <a:gd name="connsiteY383" fmla="*/ 282489 h 1383677"/>
              <a:gd name="connsiteX384" fmla="*/ 1183472 w 1435401"/>
              <a:gd name="connsiteY384" fmla="*/ 280024 h 1383677"/>
              <a:gd name="connsiteX385" fmla="*/ 1183472 w 1435401"/>
              <a:gd name="connsiteY385" fmla="*/ 272826 h 1383677"/>
              <a:gd name="connsiteX386" fmla="*/ 1190670 w 1435401"/>
              <a:gd name="connsiteY386" fmla="*/ 265628 h 1383677"/>
              <a:gd name="connsiteX387" fmla="*/ 1195501 w 1435401"/>
              <a:gd name="connsiteY387" fmla="*/ 260895 h 1383677"/>
              <a:gd name="connsiteX388" fmla="*/ 1169076 w 1435401"/>
              <a:gd name="connsiteY388" fmla="*/ 236837 h 1383677"/>
              <a:gd name="connsiteX389" fmla="*/ 1142651 w 1435401"/>
              <a:gd name="connsiteY389" fmla="*/ 215243 h 1383677"/>
              <a:gd name="connsiteX390" fmla="*/ 1116324 w 1435401"/>
              <a:gd name="connsiteY390" fmla="*/ 193649 h 1383677"/>
              <a:gd name="connsiteX391" fmla="*/ 1087532 w 1435401"/>
              <a:gd name="connsiteY391" fmla="*/ 172055 h 1383677"/>
              <a:gd name="connsiteX392" fmla="*/ 1051542 w 1435401"/>
              <a:gd name="connsiteY392" fmla="*/ 150461 h 1383677"/>
              <a:gd name="connsiteX393" fmla="*/ 1013087 w 1435401"/>
              <a:gd name="connsiteY393" fmla="*/ 131332 h 1383677"/>
              <a:gd name="connsiteX394" fmla="*/ 974731 w 1435401"/>
              <a:gd name="connsiteY394" fmla="*/ 112105 h 1383677"/>
              <a:gd name="connsiteX395" fmla="*/ 936375 w 1435401"/>
              <a:gd name="connsiteY395" fmla="*/ 95343 h 1383677"/>
              <a:gd name="connsiteX396" fmla="*/ 895553 w 1435401"/>
              <a:gd name="connsiteY396" fmla="*/ 80947 h 1383677"/>
              <a:gd name="connsiteX397" fmla="*/ 854732 w 1435401"/>
              <a:gd name="connsiteY397" fmla="*/ 71284 h 1383677"/>
              <a:gd name="connsiteX398" fmla="*/ 814009 w 1435401"/>
              <a:gd name="connsiteY398" fmla="*/ 64086 h 1383677"/>
              <a:gd name="connsiteX399" fmla="*/ 770822 w 1435401"/>
              <a:gd name="connsiteY399" fmla="*/ 64086 h 1383677"/>
              <a:gd name="connsiteX400" fmla="*/ 768455 w 1435401"/>
              <a:gd name="connsiteY400" fmla="*/ 66551 h 1383677"/>
              <a:gd name="connsiteX401" fmla="*/ 765990 w 1435401"/>
              <a:gd name="connsiteY401" fmla="*/ 68917 h 1383677"/>
              <a:gd name="connsiteX402" fmla="*/ 761257 w 1435401"/>
              <a:gd name="connsiteY402" fmla="*/ 71284 h 1383677"/>
              <a:gd name="connsiteX403" fmla="*/ 756426 w 1435401"/>
              <a:gd name="connsiteY403" fmla="*/ 68917 h 1383677"/>
              <a:gd name="connsiteX404" fmla="*/ 751594 w 1435401"/>
              <a:gd name="connsiteY404" fmla="*/ 64086 h 1383677"/>
              <a:gd name="connsiteX405" fmla="*/ 417665 w 1435401"/>
              <a:gd name="connsiteY405" fmla="*/ 36745 h 1383677"/>
              <a:gd name="connsiteX406" fmla="*/ 418121 w 1435401"/>
              <a:gd name="connsiteY406" fmla="*/ 37759 h 1383677"/>
              <a:gd name="connsiteX407" fmla="*/ 420488 w 1435401"/>
              <a:gd name="connsiteY407" fmla="*/ 44957 h 1383677"/>
              <a:gd name="connsiteX408" fmla="*/ 418121 w 1435401"/>
              <a:gd name="connsiteY408" fmla="*/ 52155 h 1383677"/>
              <a:gd name="connsiteX409" fmla="*/ 415755 w 1435401"/>
              <a:gd name="connsiteY409" fmla="*/ 56888 h 1383677"/>
              <a:gd name="connsiteX410" fmla="*/ 410923 w 1435401"/>
              <a:gd name="connsiteY410" fmla="*/ 59353 h 1383677"/>
              <a:gd name="connsiteX411" fmla="*/ 403725 w 1435401"/>
              <a:gd name="connsiteY411" fmla="*/ 61719 h 1383677"/>
              <a:gd name="connsiteX412" fmla="*/ 396528 w 1435401"/>
              <a:gd name="connsiteY412" fmla="*/ 61719 h 1383677"/>
              <a:gd name="connsiteX413" fmla="*/ 391696 w 1435401"/>
              <a:gd name="connsiteY413" fmla="*/ 56888 h 1383677"/>
              <a:gd name="connsiteX414" fmla="*/ 387397 w 1435401"/>
              <a:gd name="connsiteY414" fmla="*/ 50350 h 1383677"/>
              <a:gd name="connsiteX415" fmla="*/ 417665 w 1435401"/>
              <a:gd name="connsiteY415" fmla="*/ 36745 h 1383677"/>
              <a:gd name="connsiteX416" fmla="*/ 696476 w 1435401"/>
              <a:gd name="connsiteY416" fmla="*/ 30561 h 1383677"/>
              <a:gd name="connsiteX417" fmla="*/ 718069 w 1435401"/>
              <a:gd name="connsiteY417" fmla="*/ 30561 h 1383677"/>
              <a:gd name="connsiteX418" fmla="*/ 739663 w 1435401"/>
              <a:gd name="connsiteY418" fmla="*/ 35294 h 1383677"/>
              <a:gd name="connsiteX419" fmla="*/ 818841 w 1435401"/>
              <a:gd name="connsiteY419" fmla="*/ 35294 h 1383677"/>
              <a:gd name="connsiteX420" fmla="*/ 842801 w 1435401"/>
              <a:gd name="connsiteY420" fmla="*/ 40125 h 1383677"/>
              <a:gd name="connsiteX421" fmla="*/ 895553 w 1435401"/>
              <a:gd name="connsiteY421" fmla="*/ 49690 h 1383677"/>
              <a:gd name="connsiteX422" fmla="*/ 943573 w 1435401"/>
              <a:gd name="connsiteY422" fmla="*/ 64086 h 1383677"/>
              <a:gd name="connsiteX423" fmla="*/ 1001157 w 1435401"/>
              <a:gd name="connsiteY423" fmla="*/ 85680 h 1383677"/>
              <a:gd name="connsiteX424" fmla="*/ 1058740 w 1435401"/>
              <a:gd name="connsiteY424" fmla="*/ 114471 h 1383677"/>
              <a:gd name="connsiteX425" fmla="*/ 1116324 w 1435401"/>
              <a:gd name="connsiteY425" fmla="*/ 143263 h 1383677"/>
              <a:gd name="connsiteX426" fmla="*/ 1142651 w 1435401"/>
              <a:gd name="connsiteY426" fmla="*/ 160124 h 1383677"/>
              <a:gd name="connsiteX427" fmla="*/ 1166710 w 1435401"/>
              <a:gd name="connsiteY427" fmla="*/ 179253 h 1383677"/>
              <a:gd name="connsiteX428" fmla="*/ 1209897 w 1435401"/>
              <a:gd name="connsiteY428" fmla="*/ 215243 h 1383677"/>
              <a:gd name="connsiteX429" fmla="*/ 1250620 w 1435401"/>
              <a:gd name="connsiteY429" fmla="*/ 253697 h 1383677"/>
              <a:gd name="connsiteX430" fmla="*/ 1289075 w 1435401"/>
              <a:gd name="connsiteY430" fmla="*/ 296885 h 1383677"/>
              <a:gd name="connsiteX431" fmla="*/ 1322600 w 1435401"/>
              <a:gd name="connsiteY431" fmla="*/ 342439 h 1383677"/>
              <a:gd name="connsiteX432" fmla="*/ 1351392 w 1435401"/>
              <a:gd name="connsiteY432" fmla="*/ 392825 h 1383677"/>
              <a:gd name="connsiteX433" fmla="*/ 1377817 w 1435401"/>
              <a:gd name="connsiteY433" fmla="*/ 443211 h 1383677"/>
              <a:gd name="connsiteX434" fmla="*/ 1399411 w 1435401"/>
              <a:gd name="connsiteY434" fmla="*/ 495963 h 1383677"/>
              <a:gd name="connsiteX435" fmla="*/ 1416173 w 1435401"/>
              <a:gd name="connsiteY435" fmla="*/ 548813 h 1383677"/>
              <a:gd name="connsiteX436" fmla="*/ 1425836 w 1435401"/>
              <a:gd name="connsiteY436" fmla="*/ 603932 h 1383677"/>
              <a:gd name="connsiteX437" fmla="*/ 1433034 w 1435401"/>
              <a:gd name="connsiteY437" fmla="*/ 656684 h 1383677"/>
              <a:gd name="connsiteX438" fmla="*/ 1435401 w 1435401"/>
              <a:gd name="connsiteY438" fmla="*/ 711901 h 1383677"/>
              <a:gd name="connsiteX439" fmla="*/ 1433034 w 1435401"/>
              <a:gd name="connsiteY439" fmla="*/ 767118 h 1383677"/>
              <a:gd name="connsiteX440" fmla="*/ 1428203 w 1435401"/>
              <a:gd name="connsiteY440" fmla="*/ 819871 h 1383677"/>
              <a:gd name="connsiteX441" fmla="*/ 1418638 w 1435401"/>
              <a:gd name="connsiteY441" fmla="*/ 872623 h 1383677"/>
              <a:gd name="connsiteX442" fmla="*/ 1404243 w 1435401"/>
              <a:gd name="connsiteY442" fmla="*/ 923008 h 1383677"/>
              <a:gd name="connsiteX443" fmla="*/ 1385015 w 1435401"/>
              <a:gd name="connsiteY443" fmla="*/ 973394 h 1383677"/>
              <a:gd name="connsiteX444" fmla="*/ 1363421 w 1435401"/>
              <a:gd name="connsiteY444" fmla="*/ 1021413 h 1383677"/>
              <a:gd name="connsiteX445" fmla="*/ 1336996 w 1435401"/>
              <a:gd name="connsiteY445" fmla="*/ 1066967 h 1383677"/>
              <a:gd name="connsiteX446" fmla="*/ 1305837 w 1435401"/>
              <a:gd name="connsiteY446" fmla="*/ 1110155 h 1383677"/>
              <a:gd name="connsiteX447" fmla="*/ 1272214 w 1435401"/>
              <a:gd name="connsiteY447" fmla="*/ 1153343 h 1383677"/>
              <a:gd name="connsiteX448" fmla="*/ 1236224 w 1435401"/>
              <a:gd name="connsiteY448" fmla="*/ 1191798 h 1383677"/>
              <a:gd name="connsiteX449" fmla="*/ 1195501 w 1435401"/>
              <a:gd name="connsiteY449" fmla="*/ 1225322 h 1383677"/>
              <a:gd name="connsiteX450" fmla="*/ 1149849 w 1435401"/>
              <a:gd name="connsiteY450" fmla="*/ 1256579 h 1383677"/>
              <a:gd name="connsiteX451" fmla="*/ 1101928 w 1435401"/>
              <a:gd name="connsiteY451" fmla="*/ 1285371 h 1383677"/>
              <a:gd name="connsiteX452" fmla="*/ 1061107 w 1435401"/>
              <a:gd name="connsiteY452" fmla="*/ 1306965 h 1383677"/>
              <a:gd name="connsiteX453" fmla="*/ 1017919 w 1435401"/>
              <a:gd name="connsiteY453" fmla="*/ 1323727 h 1383677"/>
              <a:gd name="connsiteX454" fmla="*/ 974731 w 1435401"/>
              <a:gd name="connsiteY454" fmla="*/ 1340489 h 1383677"/>
              <a:gd name="connsiteX455" fmla="*/ 929177 w 1435401"/>
              <a:gd name="connsiteY455" fmla="*/ 1352519 h 1383677"/>
              <a:gd name="connsiteX456" fmla="*/ 885989 w 1435401"/>
              <a:gd name="connsiteY456" fmla="*/ 1364548 h 1383677"/>
              <a:gd name="connsiteX457" fmla="*/ 840435 w 1435401"/>
              <a:gd name="connsiteY457" fmla="*/ 1371746 h 1383677"/>
              <a:gd name="connsiteX458" fmla="*/ 794782 w 1435401"/>
              <a:gd name="connsiteY458" fmla="*/ 1378944 h 1383677"/>
              <a:gd name="connsiteX459" fmla="*/ 746861 w 1435401"/>
              <a:gd name="connsiteY459" fmla="*/ 1381311 h 1383677"/>
              <a:gd name="connsiteX460" fmla="*/ 701208 w 1435401"/>
              <a:gd name="connsiteY460" fmla="*/ 1383677 h 1383677"/>
              <a:gd name="connsiteX461" fmla="*/ 655654 w 1435401"/>
              <a:gd name="connsiteY461" fmla="*/ 1381311 h 1383677"/>
              <a:gd name="connsiteX462" fmla="*/ 610100 w 1435401"/>
              <a:gd name="connsiteY462" fmla="*/ 1376479 h 1383677"/>
              <a:gd name="connsiteX463" fmla="*/ 564447 w 1435401"/>
              <a:gd name="connsiteY463" fmla="*/ 1369281 h 1383677"/>
              <a:gd name="connsiteX464" fmla="*/ 518893 w 1435401"/>
              <a:gd name="connsiteY464" fmla="*/ 1359717 h 1383677"/>
              <a:gd name="connsiteX465" fmla="*/ 475705 w 1435401"/>
              <a:gd name="connsiteY465" fmla="*/ 1347687 h 1383677"/>
              <a:gd name="connsiteX466" fmla="*/ 430151 w 1435401"/>
              <a:gd name="connsiteY466" fmla="*/ 1330925 h 1383677"/>
              <a:gd name="connsiteX467" fmla="*/ 389330 w 1435401"/>
              <a:gd name="connsiteY467" fmla="*/ 1314163 h 1383677"/>
              <a:gd name="connsiteX468" fmla="*/ 386963 w 1435401"/>
              <a:gd name="connsiteY468" fmla="*/ 1311698 h 1383677"/>
              <a:gd name="connsiteX469" fmla="*/ 379765 w 1435401"/>
              <a:gd name="connsiteY469" fmla="*/ 1311698 h 1383677"/>
              <a:gd name="connsiteX470" fmla="*/ 374934 w 1435401"/>
              <a:gd name="connsiteY470" fmla="*/ 1306965 h 1383677"/>
              <a:gd name="connsiteX471" fmla="*/ 341310 w 1435401"/>
              <a:gd name="connsiteY471" fmla="*/ 1287737 h 1383677"/>
              <a:gd name="connsiteX472" fmla="*/ 307785 w 1435401"/>
              <a:gd name="connsiteY472" fmla="*/ 1266144 h 1383677"/>
              <a:gd name="connsiteX473" fmla="*/ 278994 w 1435401"/>
              <a:gd name="connsiteY473" fmla="*/ 1242183 h 1383677"/>
              <a:gd name="connsiteX474" fmla="*/ 250202 w 1435401"/>
              <a:gd name="connsiteY474" fmla="*/ 1215758 h 1383677"/>
              <a:gd name="connsiteX475" fmla="*/ 223776 w 1435401"/>
              <a:gd name="connsiteY475" fmla="*/ 1186966 h 1383677"/>
              <a:gd name="connsiteX476" fmla="*/ 197351 w 1435401"/>
              <a:gd name="connsiteY476" fmla="*/ 1155808 h 1383677"/>
              <a:gd name="connsiteX477" fmla="*/ 175757 w 1435401"/>
              <a:gd name="connsiteY477" fmla="*/ 1124551 h 1383677"/>
              <a:gd name="connsiteX478" fmla="*/ 154163 w 1435401"/>
              <a:gd name="connsiteY478" fmla="*/ 1088561 h 1383677"/>
              <a:gd name="connsiteX479" fmla="*/ 137401 w 1435401"/>
              <a:gd name="connsiteY479" fmla="*/ 1055036 h 1383677"/>
              <a:gd name="connsiteX480" fmla="*/ 120638 w 1435401"/>
              <a:gd name="connsiteY480" fmla="*/ 1019047 h 1383677"/>
              <a:gd name="connsiteX481" fmla="*/ 106243 w 1435401"/>
              <a:gd name="connsiteY481" fmla="*/ 980592 h 1383677"/>
              <a:gd name="connsiteX482" fmla="*/ 94213 w 1435401"/>
              <a:gd name="connsiteY482" fmla="*/ 942236 h 1383677"/>
              <a:gd name="connsiteX483" fmla="*/ 84649 w 1435401"/>
              <a:gd name="connsiteY483" fmla="*/ 903880 h 1383677"/>
              <a:gd name="connsiteX484" fmla="*/ 77451 w 1435401"/>
              <a:gd name="connsiteY484" fmla="*/ 865425 h 1383677"/>
              <a:gd name="connsiteX485" fmla="*/ 72619 w 1435401"/>
              <a:gd name="connsiteY485" fmla="*/ 827069 h 1383677"/>
              <a:gd name="connsiteX486" fmla="*/ 70253 w 1435401"/>
              <a:gd name="connsiteY486" fmla="*/ 786247 h 1383677"/>
              <a:gd name="connsiteX487" fmla="*/ 70253 w 1435401"/>
              <a:gd name="connsiteY487" fmla="*/ 745525 h 1383677"/>
              <a:gd name="connsiteX488" fmla="*/ 70253 w 1435401"/>
              <a:gd name="connsiteY488" fmla="*/ 704703 h 1383677"/>
              <a:gd name="connsiteX489" fmla="*/ 74986 w 1435401"/>
              <a:gd name="connsiteY489" fmla="*/ 663882 h 1383677"/>
              <a:gd name="connsiteX490" fmla="*/ 79817 w 1435401"/>
              <a:gd name="connsiteY490" fmla="*/ 623159 h 1383677"/>
              <a:gd name="connsiteX491" fmla="*/ 87015 w 1435401"/>
              <a:gd name="connsiteY491" fmla="*/ 582338 h 1383677"/>
              <a:gd name="connsiteX492" fmla="*/ 99045 w 1435401"/>
              <a:gd name="connsiteY492" fmla="*/ 541616 h 1383677"/>
              <a:gd name="connsiteX493" fmla="*/ 110975 w 1435401"/>
              <a:gd name="connsiteY493" fmla="*/ 500794 h 1383677"/>
              <a:gd name="connsiteX494" fmla="*/ 125371 w 1435401"/>
              <a:gd name="connsiteY494" fmla="*/ 459973 h 1383677"/>
              <a:gd name="connsiteX495" fmla="*/ 142232 w 1435401"/>
              <a:gd name="connsiteY495" fmla="*/ 421617 h 1383677"/>
              <a:gd name="connsiteX496" fmla="*/ 158995 w 1435401"/>
              <a:gd name="connsiteY496" fmla="*/ 385627 h 1383677"/>
              <a:gd name="connsiteX497" fmla="*/ 180589 w 1435401"/>
              <a:gd name="connsiteY497" fmla="*/ 349637 h 1383677"/>
              <a:gd name="connsiteX498" fmla="*/ 204549 w 1435401"/>
              <a:gd name="connsiteY498" fmla="*/ 313648 h 1383677"/>
              <a:gd name="connsiteX499" fmla="*/ 228608 w 1435401"/>
              <a:gd name="connsiteY499" fmla="*/ 280024 h 1383677"/>
              <a:gd name="connsiteX500" fmla="*/ 254935 w 1435401"/>
              <a:gd name="connsiteY500" fmla="*/ 248866 h 1383677"/>
              <a:gd name="connsiteX501" fmla="*/ 283727 w 1435401"/>
              <a:gd name="connsiteY501" fmla="*/ 220074 h 1383677"/>
              <a:gd name="connsiteX502" fmla="*/ 314983 w 1435401"/>
              <a:gd name="connsiteY502" fmla="*/ 191282 h 1383677"/>
              <a:gd name="connsiteX503" fmla="*/ 343775 w 1435401"/>
              <a:gd name="connsiteY503" fmla="*/ 169689 h 1383677"/>
              <a:gd name="connsiteX504" fmla="*/ 372567 w 1435401"/>
              <a:gd name="connsiteY504" fmla="*/ 150461 h 1383677"/>
              <a:gd name="connsiteX505" fmla="*/ 403725 w 1435401"/>
              <a:gd name="connsiteY505" fmla="*/ 133699 h 1383677"/>
              <a:gd name="connsiteX506" fmla="*/ 434884 w 1435401"/>
              <a:gd name="connsiteY506" fmla="*/ 116936 h 1383677"/>
              <a:gd name="connsiteX507" fmla="*/ 497299 w 1435401"/>
              <a:gd name="connsiteY507" fmla="*/ 88145 h 1383677"/>
              <a:gd name="connsiteX508" fmla="*/ 564447 w 1435401"/>
              <a:gd name="connsiteY508" fmla="*/ 64086 h 1383677"/>
              <a:gd name="connsiteX509" fmla="*/ 602902 w 1435401"/>
              <a:gd name="connsiteY509" fmla="*/ 49690 h 1383677"/>
              <a:gd name="connsiteX510" fmla="*/ 648456 w 1435401"/>
              <a:gd name="connsiteY510" fmla="*/ 37759 h 1383677"/>
              <a:gd name="connsiteX511" fmla="*/ 672417 w 1435401"/>
              <a:gd name="connsiteY511" fmla="*/ 32927 h 1383677"/>
              <a:gd name="connsiteX512" fmla="*/ 696476 w 1435401"/>
              <a:gd name="connsiteY512" fmla="*/ 30561 h 1383677"/>
              <a:gd name="connsiteX513" fmla="*/ 568691 w 1435401"/>
              <a:gd name="connsiteY513" fmla="*/ 0 h 1383677"/>
              <a:gd name="connsiteX514" fmla="*/ 585333 w 1435401"/>
              <a:gd name="connsiteY514" fmla="*/ 12 h 1383677"/>
              <a:gd name="connsiteX515" fmla="*/ 578843 w 1435401"/>
              <a:gd name="connsiteY515" fmla="*/ 6502 h 1383677"/>
              <a:gd name="connsiteX516" fmla="*/ 571645 w 1435401"/>
              <a:gd name="connsiteY516" fmla="*/ 11334 h 1383677"/>
              <a:gd name="connsiteX517" fmla="*/ 562081 w 1435401"/>
              <a:gd name="connsiteY517" fmla="*/ 11334 h 1383677"/>
              <a:gd name="connsiteX518" fmla="*/ 554883 w 1435401"/>
              <a:gd name="connsiteY518" fmla="*/ 6502 h 1383677"/>
              <a:gd name="connsiteX519" fmla="*/ 547685 w 1435401"/>
              <a:gd name="connsiteY519" fmla="*/ 4136 h 1383677"/>
              <a:gd name="connsiteX520" fmla="*/ 546538 w 1435401"/>
              <a:gd name="connsiteY520" fmla="*/ 2410 h 1383677"/>
              <a:gd name="connsiteX521" fmla="*/ 568691 w 1435401"/>
              <a:gd name="connsiteY521" fmla="*/ 0 h 1383677"/>
              <a:gd name="connsiteX0" fmla="*/ 0 w 1432296"/>
              <a:gd name="connsiteY0" fmla="*/ 757455 h 1383677"/>
              <a:gd name="connsiteX1" fmla="*/ 0 w 1432296"/>
              <a:gd name="connsiteY1" fmla="*/ 716733 h 1383677"/>
              <a:gd name="connsiteX2" fmla="*/ 7198 w 1432296"/>
              <a:gd name="connsiteY2" fmla="*/ 721466 h 1383677"/>
              <a:gd name="connsiteX3" fmla="*/ 11930 w 1432296"/>
              <a:gd name="connsiteY3" fmla="*/ 745525 h 1383677"/>
              <a:gd name="connsiteX4" fmla="*/ 7198 w 1432296"/>
              <a:gd name="connsiteY4" fmla="*/ 752723 h 1383677"/>
              <a:gd name="connsiteX5" fmla="*/ 0 w 1432296"/>
              <a:gd name="connsiteY5" fmla="*/ 757455 h 1383677"/>
              <a:gd name="connsiteX6" fmla="*/ 273424 w 1432296"/>
              <a:gd name="connsiteY6" fmla="*/ 146379 h 1383677"/>
              <a:gd name="connsiteX7" fmla="*/ 273424 w 1432296"/>
              <a:gd name="connsiteY7" fmla="*/ 150461 h 1383677"/>
              <a:gd name="connsiteX8" fmla="*/ 271057 w 1432296"/>
              <a:gd name="connsiteY8" fmla="*/ 157659 h 1383677"/>
              <a:gd name="connsiteX9" fmla="*/ 266226 w 1432296"/>
              <a:gd name="connsiteY9" fmla="*/ 164857 h 1383677"/>
              <a:gd name="connsiteX10" fmla="*/ 259028 w 1432296"/>
              <a:gd name="connsiteY10" fmla="*/ 169689 h 1383677"/>
              <a:gd name="connsiteX11" fmla="*/ 253549 w 1432296"/>
              <a:gd name="connsiteY11" fmla="*/ 169689 h 1383677"/>
              <a:gd name="connsiteX12" fmla="*/ 273424 w 1432296"/>
              <a:gd name="connsiteY12" fmla="*/ 146379 h 1383677"/>
              <a:gd name="connsiteX13" fmla="*/ 1208081 w 1432296"/>
              <a:gd name="connsiteY13" fmla="*/ 140034 h 1383677"/>
              <a:gd name="connsiteX14" fmla="*/ 1237426 w 1432296"/>
              <a:gd name="connsiteY14" fmla="*/ 162729 h 1383677"/>
              <a:gd name="connsiteX15" fmla="*/ 1238746 w 1432296"/>
              <a:gd name="connsiteY15" fmla="*/ 164112 h 1383677"/>
              <a:gd name="connsiteX16" fmla="*/ 1230753 w 1432296"/>
              <a:gd name="connsiteY16" fmla="*/ 167322 h 1383677"/>
              <a:gd name="connsiteX17" fmla="*/ 1221188 w 1432296"/>
              <a:gd name="connsiteY17" fmla="*/ 167322 h 1383677"/>
              <a:gd name="connsiteX18" fmla="*/ 1211525 w 1432296"/>
              <a:gd name="connsiteY18" fmla="*/ 162491 h 1383677"/>
              <a:gd name="connsiteX19" fmla="*/ 1206792 w 1432296"/>
              <a:gd name="connsiteY19" fmla="*/ 155293 h 1383677"/>
              <a:gd name="connsiteX20" fmla="*/ 1204327 w 1432296"/>
              <a:gd name="connsiteY20" fmla="*/ 150461 h 1383677"/>
              <a:gd name="connsiteX21" fmla="*/ 1206792 w 1432296"/>
              <a:gd name="connsiteY21" fmla="*/ 143263 h 1383677"/>
              <a:gd name="connsiteX22" fmla="*/ 1208081 w 1432296"/>
              <a:gd name="connsiteY22" fmla="*/ 140034 h 1383677"/>
              <a:gd name="connsiteX23" fmla="*/ 748489 w 1432296"/>
              <a:gd name="connsiteY23" fmla="*/ 64086 h 1383677"/>
              <a:gd name="connsiteX24" fmla="*/ 712499 w 1432296"/>
              <a:gd name="connsiteY24" fmla="*/ 68917 h 1383677"/>
              <a:gd name="connsiteX25" fmla="*/ 676510 w 1432296"/>
              <a:gd name="connsiteY25" fmla="*/ 78482 h 1383677"/>
              <a:gd name="connsiteX26" fmla="*/ 669312 w 1432296"/>
              <a:gd name="connsiteY26" fmla="*/ 78482 h 1383677"/>
              <a:gd name="connsiteX27" fmla="*/ 664579 w 1432296"/>
              <a:gd name="connsiteY27" fmla="*/ 76115 h 1383677"/>
              <a:gd name="connsiteX28" fmla="*/ 662114 w 1432296"/>
              <a:gd name="connsiteY28" fmla="*/ 71284 h 1383677"/>
              <a:gd name="connsiteX29" fmla="*/ 659747 w 1432296"/>
              <a:gd name="connsiteY29" fmla="*/ 66551 h 1383677"/>
              <a:gd name="connsiteX30" fmla="*/ 633322 w 1432296"/>
              <a:gd name="connsiteY30" fmla="*/ 73749 h 1383677"/>
              <a:gd name="connsiteX31" fmla="*/ 575738 w 1432296"/>
              <a:gd name="connsiteY31" fmla="*/ 90511 h 1383677"/>
              <a:gd name="connsiteX32" fmla="*/ 520619 w 1432296"/>
              <a:gd name="connsiteY32" fmla="*/ 114471 h 1383677"/>
              <a:gd name="connsiteX33" fmla="*/ 453373 w 1432296"/>
              <a:gd name="connsiteY33" fmla="*/ 143263 h 1383677"/>
              <a:gd name="connsiteX34" fmla="*/ 422214 w 1432296"/>
              <a:gd name="connsiteY34" fmla="*/ 157659 h 1383677"/>
              <a:gd name="connsiteX35" fmla="*/ 393423 w 1432296"/>
              <a:gd name="connsiteY35" fmla="*/ 176886 h 1383677"/>
              <a:gd name="connsiteX36" fmla="*/ 364631 w 1432296"/>
              <a:gd name="connsiteY36" fmla="*/ 193649 h 1383677"/>
              <a:gd name="connsiteX37" fmla="*/ 335839 w 1432296"/>
              <a:gd name="connsiteY37" fmla="*/ 215243 h 1383677"/>
              <a:gd name="connsiteX38" fmla="*/ 309413 w 1432296"/>
              <a:gd name="connsiteY38" fmla="*/ 239302 h 1383677"/>
              <a:gd name="connsiteX39" fmla="*/ 285453 w 1432296"/>
              <a:gd name="connsiteY39" fmla="*/ 265628 h 1383677"/>
              <a:gd name="connsiteX40" fmla="*/ 261493 w 1432296"/>
              <a:gd name="connsiteY40" fmla="*/ 294420 h 1383677"/>
              <a:gd name="connsiteX41" fmla="*/ 237434 w 1432296"/>
              <a:gd name="connsiteY41" fmla="*/ 325677 h 1383677"/>
              <a:gd name="connsiteX42" fmla="*/ 215840 w 1432296"/>
              <a:gd name="connsiteY42" fmla="*/ 356835 h 1383677"/>
              <a:gd name="connsiteX43" fmla="*/ 196711 w 1432296"/>
              <a:gd name="connsiteY43" fmla="*/ 390459 h 1383677"/>
              <a:gd name="connsiteX44" fmla="*/ 179850 w 1432296"/>
              <a:gd name="connsiteY44" fmla="*/ 423983 h 1383677"/>
              <a:gd name="connsiteX45" fmla="*/ 163088 w 1432296"/>
              <a:gd name="connsiteY45" fmla="*/ 457607 h 1383677"/>
              <a:gd name="connsiteX46" fmla="*/ 148692 w 1432296"/>
              <a:gd name="connsiteY46" fmla="*/ 491230 h 1383677"/>
              <a:gd name="connsiteX47" fmla="*/ 136662 w 1432296"/>
              <a:gd name="connsiteY47" fmla="*/ 527220 h 1383677"/>
              <a:gd name="connsiteX48" fmla="*/ 127098 w 1432296"/>
              <a:gd name="connsiteY48" fmla="*/ 565576 h 1383677"/>
              <a:gd name="connsiteX49" fmla="*/ 117533 w 1432296"/>
              <a:gd name="connsiteY49" fmla="*/ 601566 h 1383677"/>
              <a:gd name="connsiteX50" fmla="*/ 112702 w 1432296"/>
              <a:gd name="connsiteY50" fmla="*/ 637555 h 1383677"/>
              <a:gd name="connsiteX51" fmla="*/ 107870 w 1432296"/>
              <a:gd name="connsiteY51" fmla="*/ 675912 h 1383677"/>
              <a:gd name="connsiteX52" fmla="*/ 105504 w 1432296"/>
              <a:gd name="connsiteY52" fmla="*/ 714268 h 1383677"/>
              <a:gd name="connsiteX53" fmla="*/ 103138 w 1432296"/>
              <a:gd name="connsiteY53" fmla="*/ 752723 h 1383677"/>
              <a:gd name="connsiteX54" fmla="*/ 105504 w 1432296"/>
              <a:gd name="connsiteY54" fmla="*/ 788712 h 1383677"/>
              <a:gd name="connsiteX55" fmla="*/ 110336 w 1432296"/>
              <a:gd name="connsiteY55" fmla="*/ 827069 h 1383677"/>
              <a:gd name="connsiteX56" fmla="*/ 115068 w 1432296"/>
              <a:gd name="connsiteY56" fmla="*/ 872623 h 1383677"/>
              <a:gd name="connsiteX57" fmla="*/ 127098 w 1432296"/>
              <a:gd name="connsiteY57" fmla="*/ 915810 h 1383677"/>
              <a:gd name="connsiteX58" fmla="*/ 139127 w 1432296"/>
              <a:gd name="connsiteY58" fmla="*/ 958998 h 1383677"/>
              <a:gd name="connsiteX59" fmla="*/ 153523 w 1432296"/>
              <a:gd name="connsiteY59" fmla="*/ 1002186 h 1383677"/>
              <a:gd name="connsiteX60" fmla="*/ 172652 w 1432296"/>
              <a:gd name="connsiteY60" fmla="*/ 1043007 h 1383677"/>
              <a:gd name="connsiteX61" fmla="*/ 194246 w 1432296"/>
              <a:gd name="connsiteY61" fmla="*/ 1081363 h 1383677"/>
              <a:gd name="connsiteX62" fmla="*/ 218305 w 1432296"/>
              <a:gd name="connsiteY62" fmla="*/ 1119818 h 1383677"/>
              <a:gd name="connsiteX63" fmla="*/ 247097 w 1432296"/>
              <a:gd name="connsiteY63" fmla="*/ 1155808 h 1383677"/>
              <a:gd name="connsiteX64" fmla="*/ 273424 w 1432296"/>
              <a:gd name="connsiteY64" fmla="*/ 1186966 h 1383677"/>
              <a:gd name="connsiteX65" fmla="*/ 304680 w 1432296"/>
              <a:gd name="connsiteY65" fmla="*/ 1213391 h 1383677"/>
              <a:gd name="connsiteX66" fmla="*/ 338205 w 1432296"/>
              <a:gd name="connsiteY66" fmla="*/ 1237352 h 1383677"/>
              <a:gd name="connsiteX67" fmla="*/ 371829 w 1432296"/>
              <a:gd name="connsiteY67" fmla="*/ 1258946 h 1383677"/>
              <a:gd name="connsiteX68" fmla="*/ 374195 w 1432296"/>
              <a:gd name="connsiteY68" fmla="*/ 1251748 h 1383677"/>
              <a:gd name="connsiteX69" fmla="*/ 379027 w 1432296"/>
              <a:gd name="connsiteY69" fmla="*/ 1244550 h 1383677"/>
              <a:gd name="connsiteX70" fmla="*/ 381393 w 1432296"/>
              <a:gd name="connsiteY70" fmla="*/ 1244550 h 1383677"/>
              <a:gd name="connsiteX71" fmla="*/ 391056 w 1432296"/>
              <a:gd name="connsiteY71" fmla="*/ 1254114 h 1383677"/>
              <a:gd name="connsiteX72" fmla="*/ 398254 w 1432296"/>
              <a:gd name="connsiteY72" fmla="*/ 1268510 h 1383677"/>
              <a:gd name="connsiteX73" fmla="*/ 398254 w 1432296"/>
              <a:gd name="connsiteY73" fmla="*/ 1273341 h 1383677"/>
              <a:gd name="connsiteX74" fmla="*/ 446175 w 1432296"/>
              <a:gd name="connsiteY74" fmla="*/ 1294935 h 1383677"/>
              <a:gd name="connsiteX75" fmla="*/ 443808 w 1432296"/>
              <a:gd name="connsiteY75" fmla="*/ 1282906 h 1383677"/>
              <a:gd name="connsiteX76" fmla="*/ 443808 w 1432296"/>
              <a:gd name="connsiteY76" fmla="*/ 1268510 h 1383677"/>
              <a:gd name="connsiteX77" fmla="*/ 446175 w 1432296"/>
              <a:gd name="connsiteY77" fmla="*/ 1256579 h 1383677"/>
              <a:gd name="connsiteX78" fmla="*/ 448640 w 1432296"/>
              <a:gd name="connsiteY78" fmla="*/ 1244550 h 1383677"/>
              <a:gd name="connsiteX79" fmla="*/ 451006 w 1432296"/>
              <a:gd name="connsiteY79" fmla="*/ 1244550 h 1383677"/>
              <a:gd name="connsiteX80" fmla="*/ 453373 w 1432296"/>
              <a:gd name="connsiteY80" fmla="*/ 1258946 h 1383677"/>
              <a:gd name="connsiteX81" fmla="*/ 458204 w 1432296"/>
              <a:gd name="connsiteY81" fmla="*/ 1270975 h 1383677"/>
              <a:gd name="connsiteX82" fmla="*/ 465402 w 1432296"/>
              <a:gd name="connsiteY82" fmla="*/ 1285371 h 1383677"/>
              <a:gd name="connsiteX83" fmla="*/ 470234 w 1432296"/>
              <a:gd name="connsiteY83" fmla="*/ 1297302 h 1383677"/>
              <a:gd name="connsiteX84" fmla="*/ 474967 w 1432296"/>
              <a:gd name="connsiteY84" fmla="*/ 1304500 h 1383677"/>
              <a:gd name="connsiteX85" fmla="*/ 515788 w 1432296"/>
              <a:gd name="connsiteY85" fmla="*/ 1316529 h 1383677"/>
              <a:gd name="connsiteX86" fmla="*/ 508590 w 1432296"/>
              <a:gd name="connsiteY86" fmla="*/ 1294935 h 1383677"/>
              <a:gd name="connsiteX87" fmla="*/ 506224 w 1432296"/>
              <a:gd name="connsiteY87" fmla="*/ 1282906 h 1383677"/>
              <a:gd name="connsiteX88" fmla="*/ 503758 w 1432296"/>
              <a:gd name="connsiteY88" fmla="*/ 1268510 h 1383677"/>
              <a:gd name="connsiteX89" fmla="*/ 503758 w 1432296"/>
              <a:gd name="connsiteY89" fmla="*/ 1254114 h 1383677"/>
              <a:gd name="connsiteX90" fmla="*/ 506224 w 1432296"/>
              <a:gd name="connsiteY90" fmla="*/ 1249381 h 1383677"/>
              <a:gd name="connsiteX91" fmla="*/ 508590 w 1432296"/>
              <a:gd name="connsiteY91" fmla="*/ 1244550 h 1383677"/>
              <a:gd name="connsiteX92" fmla="*/ 513421 w 1432296"/>
              <a:gd name="connsiteY92" fmla="*/ 1244550 h 1383677"/>
              <a:gd name="connsiteX93" fmla="*/ 518154 w 1432296"/>
              <a:gd name="connsiteY93" fmla="*/ 1246916 h 1383677"/>
              <a:gd name="connsiteX94" fmla="*/ 525352 w 1432296"/>
              <a:gd name="connsiteY94" fmla="*/ 1254114 h 1383677"/>
              <a:gd name="connsiteX95" fmla="*/ 532550 w 1432296"/>
              <a:gd name="connsiteY95" fmla="*/ 1273341 h 1383677"/>
              <a:gd name="connsiteX96" fmla="*/ 539748 w 1432296"/>
              <a:gd name="connsiteY96" fmla="*/ 1299767 h 1383677"/>
              <a:gd name="connsiteX97" fmla="*/ 546946 w 1432296"/>
              <a:gd name="connsiteY97" fmla="*/ 1311698 h 1383677"/>
              <a:gd name="connsiteX98" fmla="*/ 556609 w 1432296"/>
              <a:gd name="connsiteY98" fmla="*/ 1321361 h 1383677"/>
              <a:gd name="connsiteX99" fmla="*/ 558976 w 1432296"/>
              <a:gd name="connsiteY99" fmla="*/ 1326094 h 1383677"/>
              <a:gd name="connsiteX100" fmla="*/ 566174 w 1432296"/>
              <a:gd name="connsiteY100" fmla="*/ 1326094 h 1383677"/>
              <a:gd name="connsiteX101" fmla="*/ 621391 w 1432296"/>
              <a:gd name="connsiteY101" fmla="*/ 1333292 h 1383677"/>
              <a:gd name="connsiteX102" fmla="*/ 602164 w 1432296"/>
              <a:gd name="connsiteY102" fmla="*/ 1299767 h 1383677"/>
              <a:gd name="connsiteX103" fmla="*/ 597332 w 1432296"/>
              <a:gd name="connsiteY103" fmla="*/ 1287737 h 1383677"/>
              <a:gd name="connsiteX104" fmla="*/ 594966 w 1432296"/>
              <a:gd name="connsiteY104" fmla="*/ 1275708 h 1383677"/>
              <a:gd name="connsiteX105" fmla="*/ 592599 w 1432296"/>
              <a:gd name="connsiteY105" fmla="*/ 1263777 h 1383677"/>
              <a:gd name="connsiteX106" fmla="*/ 592599 w 1432296"/>
              <a:gd name="connsiteY106" fmla="*/ 1251748 h 1383677"/>
              <a:gd name="connsiteX107" fmla="*/ 594966 w 1432296"/>
              <a:gd name="connsiteY107" fmla="*/ 1249381 h 1383677"/>
              <a:gd name="connsiteX108" fmla="*/ 599797 w 1432296"/>
              <a:gd name="connsiteY108" fmla="*/ 1249381 h 1383677"/>
              <a:gd name="connsiteX109" fmla="*/ 609361 w 1432296"/>
              <a:gd name="connsiteY109" fmla="*/ 1258946 h 1383677"/>
              <a:gd name="connsiteX110" fmla="*/ 618926 w 1432296"/>
              <a:gd name="connsiteY110" fmla="*/ 1270975 h 1383677"/>
              <a:gd name="connsiteX111" fmla="*/ 635787 w 1432296"/>
              <a:gd name="connsiteY111" fmla="*/ 1294935 h 1383677"/>
              <a:gd name="connsiteX112" fmla="*/ 652549 w 1432296"/>
              <a:gd name="connsiteY112" fmla="*/ 1314163 h 1383677"/>
              <a:gd name="connsiteX113" fmla="*/ 657381 w 1432296"/>
              <a:gd name="connsiteY113" fmla="*/ 1323727 h 1383677"/>
              <a:gd name="connsiteX114" fmla="*/ 664579 w 1432296"/>
              <a:gd name="connsiteY114" fmla="*/ 1335757 h 1383677"/>
              <a:gd name="connsiteX115" fmla="*/ 726895 w 1432296"/>
              <a:gd name="connsiteY115" fmla="*/ 1335757 h 1383677"/>
              <a:gd name="connsiteX116" fmla="*/ 707766 w 1432296"/>
              <a:gd name="connsiteY116" fmla="*/ 1318896 h 1383677"/>
              <a:gd name="connsiteX117" fmla="*/ 693371 w 1432296"/>
              <a:gd name="connsiteY117" fmla="*/ 1297302 h 1383677"/>
              <a:gd name="connsiteX118" fmla="*/ 686173 w 1432296"/>
              <a:gd name="connsiteY118" fmla="*/ 1287737 h 1383677"/>
              <a:gd name="connsiteX119" fmla="*/ 681341 w 1432296"/>
              <a:gd name="connsiteY119" fmla="*/ 1275708 h 1383677"/>
              <a:gd name="connsiteX120" fmla="*/ 676510 w 1432296"/>
              <a:gd name="connsiteY120" fmla="*/ 1263777 h 1383677"/>
              <a:gd name="connsiteX121" fmla="*/ 674143 w 1432296"/>
              <a:gd name="connsiteY121" fmla="*/ 1251748 h 1383677"/>
              <a:gd name="connsiteX122" fmla="*/ 676510 w 1432296"/>
              <a:gd name="connsiteY122" fmla="*/ 1249381 h 1383677"/>
              <a:gd name="connsiteX123" fmla="*/ 678975 w 1432296"/>
              <a:gd name="connsiteY123" fmla="*/ 1249381 h 1383677"/>
              <a:gd name="connsiteX124" fmla="*/ 700568 w 1432296"/>
              <a:gd name="connsiteY124" fmla="*/ 1266144 h 1383677"/>
              <a:gd name="connsiteX125" fmla="*/ 722162 w 1432296"/>
              <a:gd name="connsiteY125" fmla="*/ 1282906 h 1383677"/>
              <a:gd name="connsiteX126" fmla="*/ 741291 w 1432296"/>
              <a:gd name="connsiteY126" fmla="*/ 1302133 h 1383677"/>
              <a:gd name="connsiteX127" fmla="*/ 758152 w 1432296"/>
              <a:gd name="connsiteY127" fmla="*/ 1321361 h 1383677"/>
              <a:gd name="connsiteX128" fmla="*/ 762885 w 1432296"/>
              <a:gd name="connsiteY128" fmla="*/ 1328559 h 1383677"/>
              <a:gd name="connsiteX129" fmla="*/ 762885 w 1432296"/>
              <a:gd name="connsiteY129" fmla="*/ 1335757 h 1383677"/>
              <a:gd name="connsiteX130" fmla="*/ 801340 w 1432296"/>
              <a:gd name="connsiteY130" fmla="*/ 1330925 h 1383677"/>
              <a:gd name="connsiteX131" fmla="*/ 837330 w 1432296"/>
              <a:gd name="connsiteY131" fmla="*/ 1326094 h 1383677"/>
              <a:gd name="connsiteX132" fmla="*/ 801340 w 1432296"/>
              <a:gd name="connsiteY132" fmla="*/ 1287737 h 1383677"/>
              <a:gd name="connsiteX133" fmla="*/ 779746 w 1432296"/>
              <a:gd name="connsiteY133" fmla="*/ 1266144 h 1383677"/>
              <a:gd name="connsiteX134" fmla="*/ 772548 w 1432296"/>
              <a:gd name="connsiteY134" fmla="*/ 1254114 h 1383677"/>
              <a:gd name="connsiteX135" fmla="*/ 767717 w 1432296"/>
              <a:gd name="connsiteY135" fmla="*/ 1239718 h 1383677"/>
              <a:gd name="connsiteX136" fmla="*/ 767717 w 1432296"/>
              <a:gd name="connsiteY136" fmla="*/ 1237352 h 1383677"/>
              <a:gd name="connsiteX137" fmla="*/ 777281 w 1432296"/>
              <a:gd name="connsiteY137" fmla="*/ 1237352 h 1383677"/>
              <a:gd name="connsiteX138" fmla="*/ 784479 w 1432296"/>
              <a:gd name="connsiteY138" fmla="*/ 1239718 h 1383677"/>
              <a:gd name="connsiteX139" fmla="*/ 798875 w 1432296"/>
              <a:gd name="connsiteY139" fmla="*/ 1246916 h 1383677"/>
              <a:gd name="connsiteX140" fmla="*/ 810904 w 1432296"/>
              <a:gd name="connsiteY140" fmla="*/ 1256579 h 1383677"/>
              <a:gd name="connsiteX141" fmla="*/ 822934 w 1432296"/>
              <a:gd name="connsiteY141" fmla="*/ 1266144 h 1383677"/>
              <a:gd name="connsiteX142" fmla="*/ 849261 w 1432296"/>
              <a:gd name="connsiteY142" fmla="*/ 1292569 h 1383677"/>
              <a:gd name="connsiteX143" fmla="*/ 873221 w 1432296"/>
              <a:gd name="connsiteY143" fmla="*/ 1318896 h 1383677"/>
              <a:gd name="connsiteX144" fmla="*/ 875686 w 1432296"/>
              <a:gd name="connsiteY144" fmla="*/ 1318896 h 1383677"/>
              <a:gd name="connsiteX145" fmla="*/ 923607 w 1432296"/>
              <a:gd name="connsiteY145" fmla="*/ 1309331 h 1383677"/>
              <a:gd name="connsiteX146" fmla="*/ 902013 w 1432296"/>
              <a:gd name="connsiteY146" fmla="*/ 1292569 h 1383677"/>
              <a:gd name="connsiteX147" fmla="*/ 882884 w 1432296"/>
              <a:gd name="connsiteY147" fmla="*/ 1273341 h 1383677"/>
              <a:gd name="connsiteX148" fmla="*/ 873221 w 1432296"/>
              <a:gd name="connsiteY148" fmla="*/ 1261312 h 1383677"/>
              <a:gd name="connsiteX149" fmla="*/ 863657 w 1432296"/>
              <a:gd name="connsiteY149" fmla="*/ 1246916 h 1383677"/>
              <a:gd name="connsiteX150" fmla="*/ 856459 w 1432296"/>
              <a:gd name="connsiteY150" fmla="*/ 1232520 h 1383677"/>
              <a:gd name="connsiteX151" fmla="*/ 854092 w 1432296"/>
              <a:gd name="connsiteY151" fmla="*/ 1225322 h 1383677"/>
              <a:gd name="connsiteX152" fmla="*/ 854092 w 1432296"/>
              <a:gd name="connsiteY152" fmla="*/ 1218124 h 1383677"/>
              <a:gd name="connsiteX153" fmla="*/ 856459 w 1432296"/>
              <a:gd name="connsiteY153" fmla="*/ 1215758 h 1383677"/>
              <a:gd name="connsiteX154" fmla="*/ 858825 w 1432296"/>
              <a:gd name="connsiteY154" fmla="*/ 1215758 h 1383677"/>
              <a:gd name="connsiteX155" fmla="*/ 875686 w 1432296"/>
              <a:gd name="connsiteY155" fmla="*/ 1225322 h 1383677"/>
              <a:gd name="connsiteX156" fmla="*/ 890082 w 1432296"/>
              <a:gd name="connsiteY156" fmla="*/ 1237352 h 1383677"/>
              <a:gd name="connsiteX157" fmla="*/ 916409 w 1432296"/>
              <a:gd name="connsiteY157" fmla="*/ 1261312 h 1383677"/>
              <a:gd name="connsiteX158" fmla="*/ 962062 w 1432296"/>
              <a:gd name="connsiteY158" fmla="*/ 1297302 h 1383677"/>
              <a:gd name="connsiteX159" fmla="*/ 1022012 w 1432296"/>
              <a:gd name="connsiteY159" fmla="*/ 1275708 h 1383677"/>
              <a:gd name="connsiteX160" fmla="*/ 998052 w 1432296"/>
              <a:gd name="connsiteY160" fmla="*/ 1258946 h 1383677"/>
              <a:gd name="connsiteX161" fmla="*/ 981190 w 1432296"/>
              <a:gd name="connsiteY161" fmla="*/ 1242183 h 1383677"/>
              <a:gd name="connsiteX162" fmla="*/ 964428 w 1432296"/>
              <a:gd name="connsiteY162" fmla="*/ 1222956 h 1383677"/>
              <a:gd name="connsiteX163" fmla="*/ 950032 w 1432296"/>
              <a:gd name="connsiteY163" fmla="*/ 1203728 h 1383677"/>
              <a:gd name="connsiteX164" fmla="*/ 940468 w 1432296"/>
              <a:gd name="connsiteY164" fmla="*/ 1182135 h 1383677"/>
              <a:gd name="connsiteX165" fmla="*/ 942834 w 1432296"/>
              <a:gd name="connsiteY165" fmla="*/ 1177402 h 1383677"/>
              <a:gd name="connsiteX166" fmla="*/ 947666 w 1432296"/>
              <a:gd name="connsiteY166" fmla="*/ 1174937 h 1383677"/>
              <a:gd name="connsiteX167" fmla="*/ 964428 w 1432296"/>
              <a:gd name="connsiteY167" fmla="*/ 1184600 h 1383677"/>
              <a:gd name="connsiteX168" fmla="*/ 978824 w 1432296"/>
              <a:gd name="connsiteY168" fmla="*/ 1196530 h 1383677"/>
              <a:gd name="connsiteX169" fmla="*/ 1007616 w 1432296"/>
              <a:gd name="connsiteY169" fmla="*/ 1220589 h 1383677"/>
              <a:gd name="connsiteX170" fmla="*/ 1026843 w 1432296"/>
              <a:gd name="connsiteY170" fmla="*/ 1237352 h 1383677"/>
              <a:gd name="connsiteX171" fmla="*/ 1036408 w 1432296"/>
              <a:gd name="connsiteY171" fmla="*/ 1244550 h 1383677"/>
              <a:gd name="connsiteX172" fmla="*/ 1045972 w 1432296"/>
              <a:gd name="connsiteY172" fmla="*/ 1249381 h 1383677"/>
              <a:gd name="connsiteX173" fmla="*/ 1065200 w 1432296"/>
              <a:gd name="connsiteY173" fmla="*/ 1256579 h 1383677"/>
              <a:gd name="connsiteX174" fmla="*/ 1101189 w 1432296"/>
              <a:gd name="connsiteY174" fmla="*/ 1237352 h 1383677"/>
              <a:gd name="connsiteX175" fmla="*/ 1089160 w 1432296"/>
              <a:gd name="connsiteY175" fmla="*/ 1230154 h 1383677"/>
              <a:gd name="connsiteX176" fmla="*/ 1079596 w 1432296"/>
              <a:gd name="connsiteY176" fmla="*/ 1220589 h 1383677"/>
              <a:gd name="connsiteX177" fmla="*/ 1050804 w 1432296"/>
              <a:gd name="connsiteY177" fmla="*/ 1191798 h 1383677"/>
              <a:gd name="connsiteX178" fmla="*/ 1036408 w 1432296"/>
              <a:gd name="connsiteY178" fmla="*/ 1177402 h 1383677"/>
              <a:gd name="connsiteX179" fmla="*/ 1026843 w 1432296"/>
              <a:gd name="connsiteY179" fmla="*/ 1160541 h 1383677"/>
              <a:gd name="connsiteX180" fmla="*/ 1026843 w 1432296"/>
              <a:gd name="connsiteY180" fmla="*/ 1155808 h 1383677"/>
              <a:gd name="connsiteX181" fmla="*/ 1029210 w 1432296"/>
              <a:gd name="connsiteY181" fmla="*/ 1153343 h 1383677"/>
              <a:gd name="connsiteX182" fmla="*/ 1048437 w 1432296"/>
              <a:gd name="connsiteY182" fmla="*/ 1153343 h 1383677"/>
              <a:gd name="connsiteX183" fmla="*/ 1055635 w 1432296"/>
              <a:gd name="connsiteY183" fmla="*/ 1158174 h 1383677"/>
              <a:gd name="connsiteX184" fmla="*/ 1065200 w 1432296"/>
              <a:gd name="connsiteY184" fmla="*/ 1163006 h 1383677"/>
              <a:gd name="connsiteX185" fmla="*/ 1081962 w 1432296"/>
              <a:gd name="connsiteY185" fmla="*/ 1174937 h 1383677"/>
              <a:gd name="connsiteX186" fmla="*/ 1096358 w 1432296"/>
              <a:gd name="connsiteY186" fmla="*/ 1186966 h 1383677"/>
              <a:gd name="connsiteX187" fmla="*/ 1113219 w 1432296"/>
              <a:gd name="connsiteY187" fmla="*/ 1201362 h 1383677"/>
              <a:gd name="connsiteX188" fmla="*/ 1122783 w 1432296"/>
              <a:gd name="connsiteY188" fmla="*/ 1208560 h 1383677"/>
              <a:gd name="connsiteX189" fmla="*/ 1134813 w 1432296"/>
              <a:gd name="connsiteY189" fmla="*/ 1210926 h 1383677"/>
              <a:gd name="connsiteX190" fmla="*/ 1142011 w 1432296"/>
              <a:gd name="connsiteY190" fmla="*/ 1210926 h 1383677"/>
              <a:gd name="connsiteX191" fmla="*/ 1170803 w 1432296"/>
              <a:gd name="connsiteY191" fmla="*/ 1189332 h 1383677"/>
              <a:gd name="connsiteX192" fmla="*/ 1197129 w 1432296"/>
              <a:gd name="connsiteY192" fmla="*/ 1167739 h 1383677"/>
              <a:gd name="connsiteX193" fmla="*/ 1185198 w 1432296"/>
              <a:gd name="connsiteY193" fmla="*/ 1165372 h 1383677"/>
              <a:gd name="connsiteX194" fmla="*/ 1173169 w 1432296"/>
              <a:gd name="connsiteY194" fmla="*/ 1160541 h 1383677"/>
              <a:gd name="connsiteX195" fmla="*/ 1153942 w 1432296"/>
              <a:gd name="connsiteY195" fmla="*/ 1150976 h 1383677"/>
              <a:gd name="connsiteX196" fmla="*/ 1137179 w 1432296"/>
              <a:gd name="connsiteY196" fmla="*/ 1143778 h 1383677"/>
              <a:gd name="connsiteX197" fmla="*/ 1120417 w 1432296"/>
              <a:gd name="connsiteY197" fmla="*/ 1131749 h 1383677"/>
              <a:gd name="connsiteX198" fmla="*/ 1106021 w 1432296"/>
              <a:gd name="connsiteY198" fmla="*/ 1117353 h 1383677"/>
              <a:gd name="connsiteX199" fmla="*/ 1098823 w 1432296"/>
              <a:gd name="connsiteY199" fmla="*/ 1107789 h 1383677"/>
              <a:gd name="connsiteX200" fmla="*/ 1096358 w 1432296"/>
              <a:gd name="connsiteY200" fmla="*/ 1100591 h 1383677"/>
              <a:gd name="connsiteX201" fmla="*/ 1098823 w 1432296"/>
              <a:gd name="connsiteY201" fmla="*/ 1095759 h 1383677"/>
              <a:gd name="connsiteX202" fmla="*/ 1103556 w 1432296"/>
              <a:gd name="connsiteY202" fmla="*/ 1093393 h 1383677"/>
              <a:gd name="connsiteX203" fmla="*/ 1120417 w 1432296"/>
              <a:gd name="connsiteY203" fmla="*/ 1093393 h 1383677"/>
              <a:gd name="connsiteX204" fmla="*/ 1134813 w 1432296"/>
              <a:gd name="connsiteY204" fmla="*/ 1100591 h 1383677"/>
              <a:gd name="connsiteX205" fmla="*/ 1151575 w 1432296"/>
              <a:gd name="connsiteY205" fmla="*/ 1110155 h 1383677"/>
              <a:gd name="connsiteX206" fmla="*/ 1168338 w 1432296"/>
              <a:gd name="connsiteY206" fmla="*/ 1117353 h 1383677"/>
              <a:gd name="connsiteX207" fmla="*/ 1187565 w 1432296"/>
              <a:gd name="connsiteY207" fmla="*/ 1122184 h 1383677"/>
              <a:gd name="connsiteX208" fmla="*/ 1197129 w 1432296"/>
              <a:gd name="connsiteY208" fmla="*/ 1124551 h 1383677"/>
              <a:gd name="connsiteX209" fmla="*/ 1209159 w 1432296"/>
              <a:gd name="connsiteY209" fmla="*/ 1124551 h 1383677"/>
              <a:gd name="connsiteX210" fmla="*/ 1221188 w 1432296"/>
              <a:gd name="connsiteY210" fmla="*/ 1127016 h 1383677"/>
              <a:gd name="connsiteX211" fmla="*/ 1233119 w 1432296"/>
              <a:gd name="connsiteY211" fmla="*/ 1131749 h 1383677"/>
              <a:gd name="connsiteX212" fmla="*/ 1254713 w 1432296"/>
              <a:gd name="connsiteY212" fmla="*/ 1107789 h 1383677"/>
              <a:gd name="connsiteX213" fmla="*/ 1249980 w 1432296"/>
              <a:gd name="connsiteY213" fmla="*/ 1105422 h 1383677"/>
              <a:gd name="connsiteX214" fmla="*/ 1225921 w 1432296"/>
              <a:gd name="connsiteY214" fmla="*/ 1088561 h 1383677"/>
              <a:gd name="connsiteX215" fmla="*/ 1199594 w 1432296"/>
              <a:gd name="connsiteY215" fmla="*/ 1074165 h 1383677"/>
              <a:gd name="connsiteX216" fmla="*/ 1178001 w 1432296"/>
              <a:gd name="connsiteY216" fmla="*/ 1064601 h 1383677"/>
              <a:gd name="connsiteX217" fmla="*/ 1168338 w 1432296"/>
              <a:gd name="connsiteY217" fmla="*/ 1057403 h 1383677"/>
              <a:gd name="connsiteX218" fmla="*/ 1158773 w 1432296"/>
              <a:gd name="connsiteY218" fmla="*/ 1052571 h 1383677"/>
              <a:gd name="connsiteX219" fmla="*/ 1156407 w 1432296"/>
              <a:gd name="connsiteY219" fmla="*/ 1050205 h 1383677"/>
              <a:gd name="connsiteX220" fmla="*/ 1158773 w 1432296"/>
              <a:gd name="connsiteY220" fmla="*/ 1045373 h 1383677"/>
              <a:gd name="connsiteX221" fmla="*/ 1161140 w 1432296"/>
              <a:gd name="connsiteY221" fmla="*/ 1043007 h 1383677"/>
              <a:gd name="connsiteX222" fmla="*/ 1189932 w 1432296"/>
              <a:gd name="connsiteY222" fmla="*/ 1043007 h 1383677"/>
              <a:gd name="connsiteX223" fmla="*/ 1221188 w 1432296"/>
              <a:gd name="connsiteY223" fmla="*/ 1050205 h 1383677"/>
              <a:gd name="connsiteX224" fmla="*/ 1247515 w 1432296"/>
              <a:gd name="connsiteY224" fmla="*/ 1062234 h 1383677"/>
              <a:gd name="connsiteX225" fmla="*/ 1259545 w 1432296"/>
              <a:gd name="connsiteY225" fmla="*/ 1071799 h 1383677"/>
              <a:gd name="connsiteX226" fmla="*/ 1271574 w 1432296"/>
              <a:gd name="connsiteY226" fmla="*/ 1078997 h 1383677"/>
              <a:gd name="connsiteX227" fmla="*/ 1273940 w 1432296"/>
              <a:gd name="connsiteY227" fmla="*/ 1081363 h 1383677"/>
              <a:gd name="connsiteX228" fmla="*/ 1278772 w 1432296"/>
              <a:gd name="connsiteY228" fmla="*/ 1074165 h 1383677"/>
              <a:gd name="connsiteX229" fmla="*/ 1305099 w 1432296"/>
              <a:gd name="connsiteY229" fmla="*/ 1033443 h 1383677"/>
              <a:gd name="connsiteX230" fmla="*/ 1281138 w 1432296"/>
              <a:gd name="connsiteY230" fmla="*/ 1026245 h 1383677"/>
              <a:gd name="connsiteX231" fmla="*/ 1261911 w 1432296"/>
              <a:gd name="connsiteY231" fmla="*/ 1016582 h 1383677"/>
              <a:gd name="connsiteX232" fmla="*/ 1240317 w 1432296"/>
              <a:gd name="connsiteY232" fmla="*/ 1002186 h 1383677"/>
              <a:gd name="connsiteX233" fmla="*/ 1233119 w 1432296"/>
              <a:gd name="connsiteY233" fmla="*/ 992621 h 1383677"/>
              <a:gd name="connsiteX234" fmla="*/ 1230753 w 1432296"/>
              <a:gd name="connsiteY234" fmla="*/ 987790 h 1383677"/>
              <a:gd name="connsiteX235" fmla="*/ 1230753 w 1432296"/>
              <a:gd name="connsiteY235" fmla="*/ 983057 h 1383677"/>
              <a:gd name="connsiteX236" fmla="*/ 1233119 w 1432296"/>
              <a:gd name="connsiteY236" fmla="*/ 978225 h 1383677"/>
              <a:gd name="connsiteX237" fmla="*/ 1235584 w 1432296"/>
              <a:gd name="connsiteY237" fmla="*/ 975859 h 1383677"/>
              <a:gd name="connsiteX238" fmla="*/ 1245149 w 1432296"/>
              <a:gd name="connsiteY238" fmla="*/ 975859 h 1383677"/>
              <a:gd name="connsiteX239" fmla="*/ 1261911 w 1432296"/>
              <a:gd name="connsiteY239" fmla="*/ 980592 h 1383677"/>
              <a:gd name="connsiteX240" fmla="*/ 1293168 w 1432296"/>
              <a:gd name="connsiteY240" fmla="*/ 990255 h 1383677"/>
              <a:gd name="connsiteX241" fmla="*/ 1324326 w 1432296"/>
              <a:gd name="connsiteY241" fmla="*/ 994988 h 1383677"/>
              <a:gd name="connsiteX242" fmla="*/ 1341089 w 1432296"/>
              <a:gd name="connsiteY242" fmla="*/ 956632 h 1383677"/>
              <a:gd name="connsiteX243" fmla="*/ 1309930 w 1432296"/>
              <a:gd name="connsiteY243" fmla="*/ 947067 h 1383677"/>
              <a:gd name="connsiteX244" fmla="*/ 1269109 w 1432296"/>
              <a:gd name="connsiteY244" fmla="*/ 932671 h 1383677"/>
              <a:gd name="connsiteX245" fmla="*/ 1252347 w 1432296"/>
              <a:gd name="connsiteY245" fmla="*/ 923008 h 1383677"/>
              <a:gd name="connsiteX246" fmla="*/ 1235584 w 1432296"/>
              <a:gd name="connsiteY246" fmla="*/ 913444 h 1383677"/>
              <a:gd name="connsiteX247" fmla="*/ 1233119 w 1432296"/>
              <a:gd name="connsiteY247" fmla="*/ 911077 h 1383677"/>
              <a:gd name="connsiteX248" fmla="*/ 1233119 w 1432296"/>
              <a:gd name="connsiteY248" fmla="*/ 908612 h 1383677"/>
              <a:gd name="connsiteX249" fmla="*/ 1235584 w 1432296"/>
              <a:gd name="connsiteY249" fmla="*/ 906246 h 1383677"/>
              <a:gd name="connsiteX250" fmla="*/ 1257178 w 1432296"/>
              <a:gd name="connsiteY250" fmla="*/ 903880 h 1383677"/>
              <a:gd name="connsiteX251" fmla="*/ 1278772 w 1432296"/>
              <a:gd name="connsiteY251" fmla="*/ 903880 h 1383677"/>
              <a:gd name="connsiteX252" fmla="*/ 1297901 w 1432296"/>
              <a:gd name="connsiteY252" fmla="*/ 908612 h 1383677"/>
              <a:gd name="connsiteX253" fmla="*/ 1317128 w 1432296"/>
              <a:gd name="connsiteY253" fmla="*/ 913444 h 1383677"/>
              <a:gd name="connsiteX254" fmla="*/ 1336356 w 1432296"/>
              <a:gd name="connsiteY254" fmla="*/ 915810 h 1383677"/>
              <a:gd name="connsiteX255" fmla="*/ 1353118 w 1432296"/>
              <a:gd name="connsiteY255" fmla="*/ 920642 h 1383677"/>
              <a:gd name="connsiteX256" fmla="*/ 1367514 w 1432296"/>
              <a:gd name="connsiteY256" fmla="*/ 875088 h 1383677"/>
              <a:gd name="connsiteX257" fmla="*/ 1338722 w 1432296"/>
              <a:gd name="connsiteY257" fmla="*/ 877454 h 1383677"/>
              <a:gd name="connsiteX258" fmla="*/ 1312297 w 1432296"/>
              <a:gd name="connsiteY258" fmla="*/ 879821 h 1383677"/>
              <a:gd name="connsiteX259" fmla="*/ 1297901 w 1432296"/>
              <a:gd name="connsiteY259" fmla="*/ 877454 h 1383677"/>
              <a:gd name="connsiteX260" fmla="*/ 1283505 w 1432296"/>
              <a:gd name="connsiteY260" fmla="*/ 872623 h 1383677"/>
              <a:gd name="connsiteX261" fmla="*/ 1257178 w 1432296"/>
              <a:gd name="connsiteY261" fmla="*/ 863058 h 1383677"/>
              <a:gd name="connsiteX262" fmla="*/ 1254713 w 1432296"/>
              <a:gd name="connsiteY262" fmla="*/ 860692 h 1383677"/>
              <a:gd name="connsiteX263" fmla="*/ 1254713 w 1432296"/>
              <a:gd name="connsiteY263" fmla="*/ 858227 h 1383677"/>
              <a:gd name="connsiteX264" fmla="*/ 1257178 w 1432296"/>
              <a:gd name="connsiteY264" fmla="*/ 855860 h 1383677"/>
              <a:gd name="connsiteX265" fmla="*/ 1259545 w 1432296"/>
              <a:gd name="connsiteY265" fmla="*/ 855860 h 1383677"/>
              <a:gd name="connsiteX266" fmla="*/ 1276307 w 1432296"/>
              <a:gd name="connsiteY266" fmla="*/ 853494 h 1383677"/>
              <a:gd name="connsiteX267" fmla="*/ 1290703 w 1432296"/>
              <a:gd name="connsiteY267" fmla="*/ 851029 h 1383677"/>
              <a:gd name="connsiteX268" fmla="*/ 1321960 w 1432296"/>
              <a:gd name="connsiteY268" fmla="*/ 843831 h 1383677"/>
              <a:gd name="connsiteX269" fmla="*/ 1348287 w 1432296"/>
              <a:gd name="connsiteY269" fmla="*/ 839098 h 1383677"/>
              <a:gd name="connsiteX270" fmla="*/ 1362683 w 1432296"/>
              <a:gd name="connsiteY270" fmla="*/ 836633 h 1383677"/>
              <a:gd name="connsiteX271" fmla="*/ 1374712 w 1432296"/>
              <a:gd name="connsiteY271" fmla="*/ 836633 h 1383677"/>
              <a:gd name="connsiteX272" fmla="*/ 1384276 w 1432296"/>
              <a:gd name="connsiteY272" fmla="*/ 788712 h 1383677"/>
              <a:gd name="connsiteX273" fmla="*/ 1367514 w 1432296"/>
              <a:gd name="connsiteY273" fmla="*/ 788712 h 1383677"/>
              <a:gd name="connsiteX274" fmla="*/ 1329158 w 1432296"/>
              <a:gd name="connsiteY274" fmla="*/ 791079 h 1383677"/>
              <a:gd name="connsiteX275" fmla="*/ 1293168 w 1432296"/>
              <a:gd name="connsiteY275" fmla="*/ 793445 h 1383677"/>
              <a:gd name="connsiteX276" fmla="*/ 1276307 w 1432296"/>
              <a:gd name="connsiteY276" fmla="*/ 791079 h 1383677"/>
              <a:gd name="connsiteX277" fmla="*/ 1259545 w 1432296"/>
              <a:gd name="connsiteY277" fmla="*/ 786247 h 1383677"/>
              <a:gd name="connsiteX278" fmla="*/ 1257178 w 1432296"/>
              <a:gd name="connsiteY278" fmla="*/ 783881 h 1383677"/>
              <a:gd name="connsiteX279" fmla="*/ 1259545 w 1432296"/>
              <a:gd name="connsiteY279" fmla="*/ 781514 h 1383677"/>
              <a:gd name="connsiteX280" fmla="*/ 1278772 w 1432296"/>
              <a:gd name="connsiteY280" fmla="*/ 774316 h 1383677"/>
              <a:gd name="connsiteX281" fmla="*/ 1297901 w 1432296"/>
              <a:gd name="connsiteY281" fmla="*/ 767118 h 1383677"/>
              <a:gd name="connsiteX282" fmla="*/ 1341089 w 1432296"/>
              <a:gd name="connsiteY282" fmla="*/ 759920 h 1383677"/>
              <a:gd name="connsiteX283" fmla="*/ 1362683 w 1432296"/>
              <a:gd name="connsiteY283" fmla="*/ 755089 h 1383677"/>
              <a:gd name="connsiteX284" fmla="*/ 1386742 w 1432296"/>
              <a:gd name="connsiteY284" fmla="*/ 755089 h 1383677"/>
              <a:gd name="connsiteX285" fmla="*/ 1389108 w 1432296"/>
              <a:gd name="connsiteY285" fmla="*/ 704703 h 1383677"/>
              <a:gd name="connsiteX286" fmla="*/ 1362683 w 1432296"/>
              <a:gd name="connsiteY286" fmla="*/ 711901 h 1383677"/>
              <a:gd name="connsiteX287" fmla="*/ 1338722 w 1432296"/>
              <a:gd name="connsiteY287" fmla="*/ 719099 h 1383677"/>
              <a:gd name="connsiteX288" fmla="*/ 1314762 w 1432296"/>
              <a:gd name="connsiteY288" fmla="*/ 723931 h 1383677"/>
              <a:gd name="connsiteX289" fmla="*/ 1288336 w 1432296"/>
              <a:gd name="connsiteY289" fmla="*/ 721466 h 1383677"/>
              <a:gd name="connsiteX290" fmla="*/ 1285970 w 1432296"/>
              <a:gd name="connsiteY290" fmla="*/ 719099 h 1383677"/>
              <a:gd name="connsiteX291" fmla="*/ 1283505 w 1432296"/>
              <a:gd name="connsiteY291" fmla="*/ 716733 h 1383677"/>
              <a:gd name="connsiteX292" fmla="*/ 1283505 w 1432296"/>
              <a:gd name="connsiteY292" fmla="*/ 714268 h 1383677"/>
              <a:gd name="connsiteX293" fmla="*/ 1285970 w 1432296"/>
              <a:gd name="connsiteY293" fmla="*/ 709535 h 1383677"/>
              <a:gd name="connsiteX294" fmla="*/ 1297901 w 1432296"/>
              <a:gd name="connsiteY294" fmla="*/ 702337 h 1383677"/>
              <a:gd name="connsiteX295" fmla="*/ 1312297 w 1432296"/>
              <a:gd name="connsiteY295" fmla="*/ 695139 h 1383677"/>
              <a:gd name="connsiteX296" fmla="*/ 1338722 w 1432296"/>
              <a:gd name="connsiteY296" fmla="*/ 683109 h 1383677"/>
              <a:gd name="connsiteX297" fmla="*/ 1386742 w 1432296"/>
              <a:gd name="connsiteY297" fmla="*/ 663882 h 1383677"/>
              <a:gd name="connsiteX298" fmla="*/ 1381910 w 1432296"/>
              <a:gd name="connsiteY298" fmla="*/ 625526 h 1383677"/>
              <a:gd name="connsiteX299" fmla="*/ 1365148 w 1432296"/>
              <a:gd name="connsiteY299" fmla="*/ 635090 h 1383677"/>
              <a:gd name="connsiteX300" fmla="*/ 1348287 w 1432296"/>
              <a:gd name="connsiteY300" fmla="*/ 642288 h 1383677"/>
              <a:gd name="connsiteX301" fmla="*/ 1319495 w 1432296"/>
              <a:gd name="connsiteY301" fmla="*/ 649486 h 1383677"/>
              <a:gd name="connsiteX302" fmla="*/ 1305099 w 1432296"/>
              <a:gd name="connsiteY302" fmla="*/ 651951 h 1383677"/>
              <a:gd name="connsiteX303" fmla="*/ 1290703 w 1432296"/>
              <a:gd name="connsiteY303" fmla="*/ 649486 h 1383677"/>
              <a:gd name="connsiteX304" fmla="*/ 1288336 w 1432296"/>
              <a:gd name="connsiteY304" fmla="*/ 647120 h 1383677"/>
              <a:gd name="connsiteX305" fmla="*/ 1288336 w 1432296"/>
              <a:gd name="connsiteY305" fmla="*/ 642288 h 1383677"/>
              <a:gd name="connsiteX306" fmla="*/ 1297901 w 1432296"/>
              <a:gd name="connsiteY306" fmla="*/ 635090 h 1383677"/>
              <a:gd name="connsiteX307" fmla="*/ 1309930 w 1432296"/>
              <a:gd name="connsiteY307" fmla="*/ 625526 h 1383677"/>
              <a:gd name="connsiteX308" fmla="*/ 1336356 w 1432296"/>
              <a:gd name="connsiteY308" fmla="*/ 611130 h 1383677"/>
              <a:gd name="connsiteX309" fmla="*/ 1355485 w 1432296"/>
              <a:gd name="connsiteY309" fmla="*/ 596734 h 1383677"/>
              <a:gd name="connsiteX310" fmla="*/ 1365148 w 1432296"/>
              <a:gd name="connsiteY310" fmla="*/ 591903 h 1383677"/>
              <a:gd name="connsiteX311" fmla="*/ 1374712 w 1432296"/>
              <a:gd name="connsiteY311" fmla="*/ 587170 h 1383677"/>
              <a:gd name="connsiteX312" fmla="*/ 1365148 w 1432296"/>
              <a:gd name="connsiteY312" fmla="*/ 546348 h 1383677"/>
              <a:gd name="connsiteX313" fmla="*/ 1353118 w 1432296"/>
              <a:gd name="connsiteY313" fmla="*/ 560744 h 1383677"/>
              <a:gd name="connsiteX314" fmla="*/ 1338722 w 1432296"/>
              <a:gd name="connsiteY314" fmla="*/ 572774 h 1383677"/>
              <a:gd name="connsiteX315" fmla="*/ 1329158 w 1432296"/>
              <a:gd name="connsiteY315" fmla="*/ 579972 h 1383677"/>
              <a:gd name="connsiteX316" fmla="*/ 1319495 w 1432296"/>
              <a:gd name="connsiteY316" fmla="*/ 587170 h 1383677"/>
              <a:gd name="connsiteX317" fmla="*/ 1307564 w 1432296"/>
              <a:gd name="connsiteY317" fmla="*/ 591903 h 1383677"/>
              <a:gd name="connsiteX318" fmla="*/ 1302732 w 1432296"/>
              <a:gd name="connsiteY318" fmla="*/ 591903 h 1383677"/>
              <a:gd name="connsiteX319" fmla="*/ 1297901 w 1432296"/>
              <a:gd name="connsiteY319" fmla="*/ 589536 h 1383677"/>
              <a:gd name="connsiteX320" fmla="*/ 1293168 w 1432296"/>
              <a:gd name="connsiteY320" fmla="*/ 584803 h 1383677"/>
              <a:gd name="connsiteX321" fmla="*/ 1293168 w 1432296"/>
              <a:gd name="connsiteY321" fmla="*/ 579972 h 1383677"/>
              <a:gd name="connsiteX322" fmla="*/ 1295534 w 1432296"/>
              <a:gd name="connsiteY322" fmla="*/ 575140 h 1383677"/>
              <a:gd name="connsiteX323" fmla="*/ 1297901 w 1432296"/>
              <a:gd name="connsiteY323" fmla="*/ 570407 h 1383677"/>
              <a:gd name="connsiteX324" fmla="*/ 1305099 w 1432296"/>
              <a:gd name="connsiteY324" fmla="*/ 560744 h 1383677"/>
              <a:gd name="connsiteX325" fmla="*/ 1312297 w 1432296"/>
              <a:gd name="connsiteY325" fmla="*/ 553546 h 1383677"/>
              <a:gd name="connsiteX326" fmla="*/ 1333891 w 1432296"/>
              <a:gd name="connsiteY326" fmla="*/ 534418 h 1383677"/>
              <a:gd name="connsiteX327" fmla="*/ 1343554 w 1432296"/>
              <a:gd name="connsiteY327" fmla="*/ 522388 h 1383677"/>
              <a:gd name="connsiteX328" fmla="*/ 1348287 w 1432296"/>
              <a:gd name="connsiteY328" fmla="*/ 520022 h 1383677"/>
              <a:gd name="connsiteX329" fmla="*/ 1355485 w 1432296"/>
              <a:gd name="connsiteY329" fmla="*/ 517557 h 1383677"/>
              <a:gd name="connsiteX330" fmla="*/ 1338722 w 1432296"/>
              <a:gd name="connsiteY330" fmla="*/ 476834 h 1383677"/>
              <a:gd name="connsiteX331" fmla="*/ 1331524 w 1432296"/>
              <a:gd name="connsiteY331" fmla="*/ 484032 h 1383677"/>
              <a:gd name="connsiteX332" fmla="*/ 1317128 w 1432296"/>
              <a:gd name="connsiteY332" fmla="*/ 493596 h 1383677"/>
              <a:gd name="connsiteX333" fmla="*/ 1305099 w 1432296"/>
              <a:gd name="connsiteY333" fmla="*/ 503161 h 1383677"/>
              <a:gd name="connsiteX334" fmla="*/ 1297901 w 1432296"/>
              <a:gd name="connsiteY334" fmla="*/ 507992 h 1383677"/>
              <a:gd name="connsiteX335" fmla="*/ 1293168 w 1432296"/>
              <a:gd name="connsiteY335" fmla="*/ 510359 h 1383677"/>
              <a:gd name="connsiteX336" fmla="*/ 1285970 w 1432296"/>
              <a:gd name="connsiteY336" fmla="*/ 507992 h 1383677"/>
              <a:gd name="connsiteX337" fmla="*/ 1283505 w 1432296"/>
              <a:gd name="connsiteY337" fmla="*/ 503161 h 1383677"/>
              <a:gd name="connsiteX338" fmla="*/ 1281138 w 1432296"/>
              <a:gd name="connsiteY338" fmla="*/ 498428 h 1383677"/>
              <a:gd name="connsiteX339" fmla="*/ 1281138 w 1432296"/>
              <a:gd name="connsiteY339" fmla="*/ 491230 h 1383677"/>
              <a:gd name="connsiteX340" fmla="*/ 1285970 w 1432296"/>
              <a:gd name="connsiteY340" fmla="*/ 481567 h 1383677"/>
              <a:gd name="connsiteX341" fmla="*/ 1293168 w 1432296"/>
              <a:gd name="connsiteY341" fmla="*/ 472002 h 1383677"/>
              <a:gd name="connsiteX342" fmla="*/ 1302732 w 1432296"/>
              <a:gd name="connsiteY342" fmla="*/ 462438 h 1383677"/>
              <a:gd name="connsiteX343" fmla="*/ 1312297 w 1432296"/>
              <a:gd name="connsiteY343" fmla="*/ 455240 h 1383677"/>
              <a:gd name="connsiteX344" fmla="*/ 1319495 w 1432296"/>
              <a:gd name="connsiteY344" fmla="*/ 452775 h 1383677"/>
              <a:gd name="connsiteX345" fmla="*/ 1326693 w 1432296"/>
              <a:gd name="connsiteY345" fmla="*/ 450409 h 1383677"/>
              <a:gd name="connsiteX346" fmla="*/ 1312297 w 1432296"/>
              <a:gd name="connsiteY346" fmla="*/ 423983 h 1383677"/>
              <a:gd name="connsiteX347" fmla="*/ 1302732 w 1432296"/>
              <a:gd name="connsiteY347" fmla="*/ 431181 h 1383677"/>
              <a:gd name="connsiteX348" fmla="*/ 1293168 w 1432296"/>
              <a:gd name="connsiteY348" fmla="*/ 433646 h 1383677"/>
              <a:gd name="connsiteX349" fmla="*/ 1283505 w 1432296"/>
              <a:gd name="connsiteY349" fmla="*/ 436013 h 1383677"/>
              <a:gd name="connsiteX350" fmla="*/ 1278772 w 1432296"/>
              <a:gd name="connsiteY350" fmla="*/ 433646 h 1383677"/>
              <a:gd name="connsiteX351" fmla="*/ 1273940 w 1432296"/>
              <a:gd name="connsiteY351" fmla="*/ 431181 h 1383677"/>
              <a:gd name="connsiteX352" fmla="*/ 1271574 w 1432296"/>
              <a:gd name="connsiteY352" fmla="*/ 421617 h 1383677"/>
              <a:gd name="connsiteX353" fmla="*/ 1271574 w 1432296"/>
              <a:gd name="connsiteY353" fmla="*/ 414419 h 1383677"/>
              <a:gd name="connsiteX354" fmla="*/ 1276307 w 1432296"/>
              <a:gd name="connsiteY354" fmla="*/ 409587 h 1383677"/>
              <a:gd name="connsiteX355" fmla="*/ 1283505 w 1432296"/>
              <a:gd name="connsiteY355" fmla="*/ 402389 h 1383677"/>
              <a:gd name="connsiteX356" fmla="*/ 1293168 w 1432296"/>
              <a:gd name="connsiteY356" fmla="*/ 392825 h 1383677"/>
              <a:gd name="connsiteX357" fmla="*/ 1278772 w 1432296"/>
              <a:gd name="connsiteY357" fmla="*/ 371231 h 1383677"/>
              <a:gd name="connsiteX358" fmla="*/ 1273940 w 1432296"/>
              <a:gd name="connsiteY358" fmla="*/ 376063 h 1383677"/>
              <a:gd name="connsiteX359" fmla="*/ 1264376 w 1432296"/>
              <a:gd name="connsiteY359" fmla="*/ 380796 h 1383677"/>
              <a:gd name="connsiteX360" fmla="*/ 1247515 w 1432296"/>
              <a:gd name="connsiteY360" fmla="*/ 380796 h 1383677"/>
              <a:gd name="connsiteX361" fmla="*/ 1242782 w 1432296"/>
              <a:gd name="connsiteY361" fmla="*/ 378429 h 1383677"/>
              <a:gd name="connsiteX362" fmla="*/ 1240317 w 1432296"/>
              <a:gd name="connsiteY362" fmla="*/ 373598 h 1383677"/>
              <a:gd name="connsiteX363" fmla="*/ 1242782 w 1432296"/>
              <a:gd name="connsiteY363" fmla="*/ 364033 h 1383677"/>
              <a:gd name="connsiteX364" fmla="*/ 1245149 w 1432296"/>
              <a:gd name="connsiteY364" fmla="*/ 356835 h 1383677"/>
              <a:gd name="connsiteX365" fmla="*/ 1257178 w 1432296"/>
              <a:gd name="connsiteY365" fmla="*/ 344806 h 1383677"/>
              <a:gd name="connsiteX366" fmla="*/ 1259545 w 1432296"/>
              <a:gd name="connsiteY366" fmla="*/ 340073 h 1383677"/>
              <a:gd name="connsiteX367" fmla="*/ 1240317 w 1432296"/>
              <a:gd name="connsiteY367" fmla="*/ 316014 h 1383677"/>
              <a:gd name="connsiteX368" fmla="*/ 1230753 w 1432296"/>
              <a:gd name="connsiteY368" fmla="*/ 320846 h 1383677"/>
              <a:gd name="connsiteX369" fmla="*/ 1221188 w 1432296"/>
              <a:gd name="connsiteY369" fmla="*/ 328043 h 1383677"/>
              <a:gd name="connsiteX370" fmla="*/ 1209159 w 1432296"/>
              <a:gd name="connsiteY370" fmla="*/ 328043 h 1383677"/>
              <a:gd name="connsiteX371" fmla="*/ 1206792 w 1432296"/>
              <a:gd name="connsiteY371" fmla="*/ 323212 h 1383677"/>
              <a:gd name="connsiteX372" fmla="*/ 1204327 w 1432296"/>
              <a:gd name="connsiteY372" fmla="*/ 316014 h 1383677"/>
              <a:gd name="connsiteX373" fmla="*/ 1209159 w 1432296"/>
              <a:gd name="connsiteY373" fmla="*/ 308816 h 1383677"/>
              <a:gd name="connsiteX374" fmla="*/ 1213990 w 1432296"/>
              <a:gd name="connsiteY374" fmla="*/ 301618 h 1383677"/>
              <a:gd name="connsiteX375" fmla="*/ 1223555 w 1432296"/>
              <a:gd name="connsiteY375" fmla="*/ 294420 h 1383677"/>
              <a:gd name="connsiteX376" fmla="*/ 1211525 w 1432296"/>
              <a:gd name="connsiteY376" fmla="*/ 280024 h 1383677"/>
              <a:gd name="connsiteX377" fmla="*/ 1204327 w 1432296"/>
              <a:gd name="connsiteY377" fmla="*/ 284856 h 1383677"/>
              <a:gd name="connsiteX378" fmla="*/ 1197129 w 1432296"/>
              <a:gd name="connsiteY378" fmla="*/ 289687 h 1383677"/>
              <a:gd name="connsiteX379" fmla="*/ 1187565 w 1432296"/>
              <a:gd name="connsiteY379" fmla="*/ 289687 h 1383677"/>
              <a:gd name="connsiteX380" fmla="*/ 1182734 w 1432296"/>
              <a:gd name="connsiteY380" fmla="*/ 287222 h 1383677"/>
              <a:gd name="connsiteX381" fmla="*/ 1178001 w 1432296"/>
              <a:gd name="connsiteY381" fmla="*/ 287222 h 1383677"/>
              <a:gd name="connsiteX382" fmla="*/ 1178001 w 1432296"/>
              <a:gd name="connsiteY382" fmla="*/ 282489 h 1383677"/>
              <a:gd name="connsiteX383" fmla="*/ 1180367 w 1432296"/>
              <a:gd name="connsiteY383" fmla="*/ 280024 h 1383677"/>
              <a:gd name="connsiteX384" fmla="*/ 1180367 w 1432296"/>
              <a:gd name="connsiteY384" fmla="*/ 272826 h 1383677"/>
              <a:gd name="connsiteX385" fmla="*/ 1187565 w 1432296"/>
              <a:gd name="connsiteY385" fmla="*/ 265628 h 1383677"/>
              <a:gd name="connsiteX386" fmla="*/ 1192396 w 1432296"/>
              <a:gd name="connsiteY386" fmla="*/ 260895 h 1383677"/>
              <a:gd name="connsiteX387" fmla="*/ 1165971 w 1432296"/>
              <a:gd name="connsiteY387" fmla="*/ 236837 h 1383677"/>
              <a:gd name="connsiteX388" fmla="*/ 1139546 w 1432296"/>
              <a:gd name="connsiteY388" fmla="*/ 215243 h 1383677"/>
              <a:gd name="connsiteX389" fmla="*/ 1113219 w 1432296"/>
              <a:gd name="connsiteY389" fmla="*/ 193649 h 1383677"/>
              <a:gd name="connsiteX390" fmla="*/ 1084427 w 1432296"/>
              <a:gd name="connsiteY390" fmla="*/ 172055 h 1383677"/>
              <a:gd name="connsiteX391" fmla="*/ 1048437 w 1432296"/>
              <a:gd name="connsiteY391" fmla="*/ 150461 h 1383677"/>
              <a:gd name="connsiteX392" fmla="*/ 1009982 w 1432296"/>
              <a:gd name="connsiteY392" fmla="*/ 131332 h 1383677"/>
              <a:gd name="connsiteX393" fmla="*/ 971626 w 1432296"/>
              <a:gd name="connsiteY393" fmla="*/ 112105 h 1383677"/>
              <a:gd name="connsiteX394" fmla="*/ 933270 w 1432296"/>
              <a:gd name="connsiteY394" fmla="*/ 95343 h 1383677"/>
              <a:gd name="connsiteX395" fmla="*/ 892448 w 1432296"/>
              <a:gd name="connsiteY395" fmla="*/ 80947 h 1383677"/>
              <a:gd name="connsiteX396" fmla="*/ 851627 w 1432296"/>
              <a:gd name="connsiteY396" fmla="*/ 71284 h 1383677"/>
              <a:gd name="connsiteX397" fmla="*/ 810904 w 1432296"/>
              <a:gd name="connsiteY397" fmla="*/ 64086 h 1383677"/>
              <a:gd name="connsiteX398" fmla="*/ 767717 w 1432296"/>
              <a:gd name="connsiteY398" fmla="*/ 64086 h 1383677"/>
              <a:gd name="connsiteX399" fmla="*/ 765350 w 1432296"/>
              <a:gd name="connsiteY399" fmla="*/ 66551 h 1383677"/>
              <a:gd name="connsiteX400" fmla="*/ 762885 w 1432296"/>
              <a:gd name="connsiteY400" fmla="*/ 68917 h 1383677"/>
              <a:gd name="connsiteX401" fmla="*/ 758152 w 1432296"/>
              <a:gd name="connsiteY401" fmla="*/ 71284 h 1383677"/>
              <a:gd name="connsiteX402" fmla="*/ 753321 w 1432296"/>
              <a:gd name="connsiteY402" fmla="*/ 68917 h 1383677"/>
              <a:gd name="connsiteX403" fmla="*/ 748489 w 1432296"/>
              <a:gd name="connsiteY403" fmla="*/ 64086 h 1383677"/>
              <a:gd name="connsiteX404" fmla="*/ 414560 w 1432296"/>
              <a:gd name="connsiteY404" fmla="*/ 36745 h 1383677"/>
              <a:gd name="connsiteX405" fmla="*/ 415016 w 1432296"/>
              <a:gd name="connsiteY405" fmla="*/ 37759 h 1383677"/>
              <a:gd name="connsiteX406" fmla="*/ 417383 w 1432296"/>
              <a:gd name="connsiteY406" fmla="*/ 44957 h 1383677"/>
              <a:gd name="connsiteX407" fmla="*/ 415016 w 1432296"/>
              <a:gd name="connsiteY407" fmla="*/ 52155 h 1383677"/>
              <a:gd name="connsiteX408" fmla="*/ 412650 w 1432296"/>
              <a:gd name="connsiteY408" fmla="*/ 56888 h 1383677"/>
              <a:gd name="connsiteX409" fmla="*/ 407818 w 1432296"/>
              <a:gd name="connsiteY409" fmla="*/ 59353 h 1383677"/>
              <a:gd name="connsiteX410" fmla="*/ 400620 w 1432296"/>
              <a:gd name="connsiteY410" fmla="*/ 61719 h 1383677"/>
              <a:gd name="connsiteX411" fmla="*/ 393423 w 1432296"/>
              <a:gd name="connsiteY411" fmla="*/ 61719 h 1383677"/>
              <a:gd name="connsiteX412" fmla="*/ 388591 w 1432296"/>
              <a:gd name="connsiteY412" fmla="*/ 56888 h 1383677"/>
              <a:gd name="connsiteX413" fmla="*/ 384292 w 1432296"/>
              <a:gd name="connsiteY413" fmla="*/ 50350 h 1383677"/>
              <a:gd name="connsiteX414" fmla="*/ 414560 w 1432296"/>
              <a:gd name="connsiteY414" fmla="*/ 36745 h 1383677"/>
              <a:gd name="connsiteX415" fmla="*/ 693371 w 1432296"/>
              <a:gd name="connsiteY415" fmla="*/ 30561 h 1383677"/>
              <a:gd name="connsiteX416" fmla="*/ 714964 w 1432296"/>
              <a:gd name="connsiteY416" fmla="*/ 30561 h 1383677"/>
              <a:gd name="connsiteX417" fmla="*/ 736558 w 1432296"/>
              <a:gd name="connsiteY417" fmla="*/ 35294 h 1383677"/>
              <a:gd name="connsiteX418" fmla="*/ 815736 w 1432296"/>
              <a:gd name="connsiteY418" fmla="*/ 35294 h 1383677"/>
              <a:gd name="connsiteX419" fmla="*/ 839696 w 1432296"/>
              <a:gd name="connsiteY419" fmla="*/ 40125 h 1383677"/>
              <a:gd name="connsiteX420" fmla="*/ 892448 w 1432296"/>
              <a:gd name="connsiteY420" fmla="*/ 49690 h 1383677"/>
              <a:gd name="connsiteX421" fmla="*/ 940468 w 1432296"/>
              <a:gd name="connsiteY421" fmla="*/ 64086 h 1383677"/>
              <a:gd name="connsiteX422" fmla="*/ 998052 w 1432296"/>
              <a:gd name="connsiteY422" fmla="*/ 85680 h 1383677"/>
              <a:gd name="connsiteX423" fmla="*/ 1055635 w 1432296"/>
              <a:gd name="connsiteY423" fmla="*/ 114471 h 1383677"/>
              <a:gd name="connsiteX424" fmla="*/ 1113219 w 1432296"/>
              <a:gd name="connsiteY424" fmla="*/ 143263 h 1383677"/>
              <a:gd name="connsiteX425" fmla="*/ 1139546 w 1432296"/>
              <a:gd name="connsiteY425" fmla="*/ 160124 h 1383677"/>
              <a:gd name="connsiteX426" fmla="*/ 1163605 w 1432296"/>
              <a:gd name="connsiteY426" fmla="*/ 179253 h 1383677"/>
              <a:gd name="connsiteX427" fmla="*/ 1206792 w 1432296"/>
              <a:gd name="connsiteY427" fmla="*/ 215243 h 1383677"/>
              <a:gd name="connsiteX428" fmla="*/ 1247515 w 1432296"/>
              <a:gd name="connsiteY428" fmla="*/ 253697 h 1383677"/>
              <a:gd name="connsiteX429" fmla="*/ 1285970 w 1432296"/>
              <a:gd name="connsiteY429" fmla="*/ 296885 h 1383677"/>
              <a:gd name="connsiteX430" fmla="*/ 1319495 w 1432296"/>
              <a:gd name="connsiteY430" fmla="*/ 342439 h 1383677"/>
              <a:gd name="connsiteX431" fmla="*/ 1348287 w 1432296"/>
              <a:gd name="connsiteY431" fmla="*/ 392825 h 1383677"/>
              <a:gd name="connsiteX432" fmla="*/ 1374712 w 1432296"/>
              <a:gd name="connsiteY432" fmla="*/ 443211 h 1383677"/>
              <a:gd name="connsiteX433" fmla="*/ 1396306 w 1432296"/>
              <a:gd name="connsiteY433" fmla="*/ 495963 h 1383677"/>
              <a:gd name="connsiteX434" fmla="*/ 1413068 w 1432296"/>
              <a:gd name="connsiteY434" fmla="*/ 548813 h 1383677"/>
              <a:gd name="connsiteX435" fmla="*/ 1422731 w 1432296"/>
              <a:gd name="connsiteY435" fmla="*/ 603932 h 1383677"/>
              <a:gd name="connsiteX436" fmla="*/ 1429929 w 1432296"/>
              <a:gd name="connsiteY436" fmla="*/ 656684 h 1383677"/>
              <a:gd name="connsiteX437" fmla="*/ 1432296 w 1432296"/>
              <a:gd name="connsiteY437" fmla="*/ 711901 h 1383677"/>
              <a:gd name="connsiteX438" fmla="*/ 1429929 w 1432296"/>
              <a:gd name="connsiteY438" fmla="*/ 767118 h 1383677"/>
              <a:gd name="connsiteX439" fmla="*/ 1425098 w 1432296"/>
              <a:gd name="connsiteY439" fmla="*/ 819871 h 1383677"/>
              <a:gd name="connsiteX440" fmla="*/ 1415533 w 1432296"/>
              <a:gd name="connsiteY440" fmla="*/ 872623 h 1383677"/>
              <a:gd name="connsiteX441" fmla="*/ 1401138 w 1432296"/>
              <a:gd name="connsiteY441" fmla="*/ 923008 h 1383677"/>
              <a:gd name="connsiteX442" fmla="*/ 1381910 w 1432296"/>
              <a:gd name="connsiteY442" fmla="*/ 973394 h 1383677"/>
              <a:gd name="connsiteX443" fmla="*/ 1360316 w 1432296"/>
              <a:gd name="connsiteY443" fmla="*/ 1021413 h 1383677"/>
              <a:gd name="connsiteX444" fmla="*/ 1333891 w 1432296"/>
              <a:gd name="connsiteY444" fmla="*/ 1066967 h 1383677"/>
              <a:gd name="connsiteX445" fmla="*/ 1302732 w 1432296"/>
              <a:gd name="connsiteY445" fmla="*/ 1110155 h 1383677"/>
              <a:gd name="connsiteX446" fmla="*/ 1269109 w 1432296"/>
              <a:gd name="connsiteY446" fmla="*/ 1153343 h 1383677"/>
              <a:gd name="connsiteX447" fmla="*/ 1233119 w 1432296"/>
              <a:gd name="connsiteY447" fmla="*/ 1191798 h 1383677"/>
              <a:gd name="connsiteX448" fmla="*/ 1192396 w 1432296"/>
              <a:gd name="connsiteY448" fmla="*/ 1225322 h 1383677"/>
              <a:gd name="connsiteX449" fmla="*/ 1146744 w 1432296"/>
              <a:gd name="connsiteY449" fmla="*/ 1256579 h 1383677"/>
              <a:gd name="connsiteX450" fmla="*/ 1098823 w 1432296"/>
              <a:gd name="connsiteY450" fmla="*/ 1285371 h 1383677"/>
              <a:gd name="connsiteX451" fmla="*/ 1058002 w 1432296"/>
              <a:gd name="connsiteY451" fmla="*/ 1306965 h 1383677"/>
              <a:gd name="connsiteX452" fmla="*/ 1014814 w 1432296"/>
              <a:gd name="connsiteY452" fmla="*/ 1323727 h 1383677"/>
              <a:gd name="connsiteX453" fmla="*/ 971626 w 1432296"/>
              <a:gd name="connsiteY453" fmla="*/ 1340489 h 1383677"/>
              <a:gd name="connsiteX454" fmla="*/ 926072 w 1432296"/>
              <a:gd name="connsiteY454" fmla="*/ 1352519 h 1383677"/>
              <a:gd name="connsiteX455" fmla="*/ 882884 w 1432296"/>
              <a:gd name="connsiteY455" fmla="*/ 1364548 h 1383677"/>
              <a:gd name="connsiteX456" fmla="*/ 837330 w 1432296"/>
              <a:gd name="connsiteY456" fmla="*/ 1371746 h 1383677"/>
              <a:gd name="connsiteX457" fmla="*/ 791677 w 1432296"/>
              <a:gd name="connsiteY457" fmla="*/ 1378944 h 1383677"/>
              <a:gd name="connsiteX458" fmla="*/ 743756 w 1432296"/>
              <a:gd name="connsiteY458" fmla="*/ 1381311 h 1383677"/>
              <a:gd name="connsiteX459" fmla="*/ 698103 w 1432296"/>
              <a:gd name="connsiteY459" fmla="*/ 1383677 h 1383677"/>
              <a:gd name="connsiteX460" fmla="*/ 652549 w 1432296"/>
              <a:gd name="connsiteY460" fmla="*/ 1381311 h 1383677"/>
              <a:gd name="connsiteX461" fmla="*/ 606995 w 1432296"/>
              <a:gd name="connsiteY461" fmla="*/ 1376479 h 1383677"/>
              <a:gd name="connsiteX462" fmla="*/ 561342 w 1432296"/>
              <a:gd name="connsiteY462" fmla="*/ 1369281 h 1383677"/>
              <a:gd name="connsiteX463" fmla="*/ 515788 w 1432296"/>
              <a:gd name="connsiteY463" fmla="*/ 1359717 h 1383677"/>
              <a:gd name="connsiteX464" fmla="*/ 472600 w 1432296"/>
              <a:gd name="connsiteY464" fmla="*/ 1347687 h 1383677"/>
              <a:gd name="connsiteX465" fmla="*/ 427046 w 1432296"/>
              <a:gd name="connsiteY465" fmla="*/ 1330925 h 1383677"/>
              <a:gd name="connsiteX466" fmla="*/ 386225 w 1432296"/>
              <a:gd name="connsiteY466" fmla="*/ 1314163 h 1383677"/>
              <a:gd name="connsiteX467" fmla="*/ 383858 w 1432296"/>
              <a:gd name="connsiteY467" fmla="*/ 1311698 h 1383677"/>
              <a:gd name="connsiteX468" fmla="*/ 376660 w 1432296"/>
              <a:gd name="connsiteY468" fmla="*/ 1311698 h 1383677"/>
              <a:gd name="connsiteX469" fmla="*/ 371829 w 1432296"/>
              <a:gd name="connsiteY469" fmla="*/ 1306965 h 1383677"/>
              <a:gd name="connsiteX470" fmla="*/ 338205 w 1432296"/>
              <a:gd name="connsiteY470" fmla="*/ 1287737 h 1383677"/>
              <a:gd name="connsiteX471" fmla="*/ 304680 w 1432296"/>
              <a:gd name="connsiteY471" fmla="*/ 1266144 h 1383677"/>
              <a:gd name="connsiteX472" fmla="*/ 275889 w 1432296"/>
              <a:gd name="connsiteY472" fmla="*/ 1242183 h 1383677"/>
              <a:gd name="connsiteX473" fmla="*/ 247097 w 1432296"/>
              <a:gd name="connsiteY473" fmla="*/ 1215758 h 1383677"/>
              <a:gd name="connsiteX474" fmla="*/ 220671 w 1432296"/>
              <a:gd name="connsiteY474" fmla="*/ 1186966 h 1383677"/>
              <a:gd name="connsiteX475" fmla="*/ 194246 w 1432296"/>
              <a:gd name="connsiteY475" fmla="*/ 1155808 h 1383677"/>
              <a:gd name="connsiteX476" fmla="*/ 172652 w 1432296"/>
              <a:gd name="connsiteY476" fmla="*/ 1124551 h 1383677"/>
              <a:gd name="connsiteX477" fmla="*/ 151058 w 1432296"/>
              <a:gd name="connsiteY477" fmla="*/ 1088561 h 1383677"/>
              <a:gd name="connsiteX478" fmla="*/ 134296 w 1432296"/>
              <a:gd name="connsiteY478" fmla="*/ 1055036 h 1383677"/>
              <a:gd name="connsiteX479" fmla="*/ 117533 w 1432296"/>
              <a:gd name="connsiteY479" fmla="*/ 1019047 h 1383677"/>
              <a:gd name="connsiteX480" fmla="*/ 103138 w 1432296"/>
              <a:gd name="connsiteY480" fmla="*/ 980592 h 1383677"/>
              <a:gd name="connsiteX481" fmla="*/ 91108 w 1432296"/>
              <a:gd name="connsiteY481" fmla="*/ 942236 h 1383677"/>
              <a:gd name="connsiteX482" fmla="*/ 81544 w 1432296"/>
              <a:gd name="connsiteY482" fmla="*/ 903880 h 1383677"/>
              <a:gd name="connsiteX483" fmla="*/ 74346 w 1432296"/>
              <a:gd name="connsiteY483" fmla="*/ 865425 h 1383677"/>
              <a:gd name="connsiteX484" fmla="*/ 69514 w 1432296"/>
              <a:gd name="connsiteY484" fmla="*/ 827069 h 1383677"/>
              <a:gd name="connsiteX485" fmla="*/ 67148 w 1432296"/>
              <a:gd name="connsiteY485" fmla="*/ 786247 h 1383677"/>
              <a:gd name="connsiteX486" fmla="*/ 67148 w 1432296"/>
              <a:gd name="connsiteY486" fmla="*/ 745525 h 1383677"/>
              <a:gd name="connsiteX487" fmla="*/ 67148 w 1432296"/>
              <a:gd name="connsiteY487" fmla="*/ 704703 h 1383677"/>
              <a:gd name="connsiteX488" fmla="*/ 71881 w 1432296"/>
              <a:gd name="connsiteY488" fmla="*/ 663882 h 1383677"/>
              <a:gd name="connsiteX489" fmla="*/ 76712 w 1432296"/>
              <a:gd name="connsiteY489" fmla="*/ 623159 h 1383677"/>
              <a:gd name="connsiteX490" fmla="*/ 83910 w 1432296"/>
              <a:gd name="connsiteY490" fmla="*/ 582338 h 1383677"/>
              <a:gd name="connsiteX491" fmla="*/ 95940 w 1432296"/>
              <a:gd name="connsiteY491" fmla="*/ 541616 h 1383677"/>
              <a:gd name="connsiteX492" fmla="*/ 107870 w 1432296"/>
              <a:gd name="connsiteY492" fmla="*/ 500794 h 1383677"/>
              <a:gd name="connsiteX493" fmla="*/ 122266 w 1432296"/>
              <a:gd name="connsiteY493" fmla="*/ 459973 h 1383677"/>
              <a:gd name="connsiteX494" fmla="*/ 139127 w 1432296"/>
              <a:gd name="connsiteY494" fmla="*/ 421617 h 1383677"/>
              <a:gd name="connsiteX495" fmla="*/ 155890 w 1432296"/>
              <a:gd name="connsiteY495" fmla="*/ 385627 h 1383677"/>
              <a:gd name="connsiteX496" fmla="*/ 177484 w 1432296"/>
              <a:gd name="connsiteY496" fmla="*/ 349637 h 1383677"/>
              <a:gd name="connsiteX497" fmla="*/ 201444 w 1432296"/>
              <a:gd name="connsiteY497" fmla="*/ 313648 h 1383677"/>
              <a:gd name="connsiteX498" fmla="*/ 225503 w 1432296"/>
              <a:gd name="connsiteY498" fmla="*/ 280024 h 1383677"/>
              <a:gd name="connsiteX499" fmla="*/ 251830 w 1432296"/>
              <a:gd name="connsiteY499" fmla="*/ 248866 h 1383677"/>
              <a:gd name="connsiteX500" fmla="*/ 280622 w 1432296"/>
              <a:gd name="connsiteY500" fmla="*/ 220074 h 1383677"/>
              <a:gd name="connsiteX501" fmla="*/ 311878 w 1432296"/>
              <a:gd name="connsiteY501" fmla="*/ 191282 h 1383677"/>
              <a:gd name="connsiteX502" fmla="*/ 340670 w 1432296"/>
              <a:gd name="connsiteY502" fmla="*/ 169689 h 1383677"/>
              <a:gd name="connsiteX503" fmla="*/ 369462 w 1432296"/>
              <a:gd name="connsiteY503" fmla="*/ 150461 h 1383677"/>
              <a:gd name="connsiteX504" fmla="*/ 400620 w 1432296"/>
              <a:gd name="connsiteY504" fmla="*/ 133699 h 1383677"/>
              <a:gd name="connsiteX505" fmla="*/ 431779 w 1432296"/>
              <a:gd name="connsiteY505" fmla="*/ 116936 h 1383677"/>
              <a:gd name="connsiteX506" fmla="*/ 494194 w 1432296"/>
              <a:gd name="connsiteY506" fmla="*/ 88145 h 1383677"/>
              <a:gd name="connsiteX507" fmla="*/ 561342 w 1432296"/>
              <a:gd name="connsiteY507" fmla="*/ 64086 h 1383677"/>
              <a:gd name="connsiteX508" fmla="*/ 599797 w 1432296"/>
              <a:gd name="connsiteY508" fmla="*/ 49690 h 1383677"/>
              <a:gd name="connsiteX509" fmla="*/ 645351 w 1432296"/>
              <a:gd name="connsiteY509" fmla="*/ 37759 h 1383677"/>
              <a:gd name="connsiteX510" fmla="*/ 669312 w 1432296"/>
              <a:gd name="connsiteY510" fmla="*/ 32927 h 1383677"/>
              <a:gd name="connsiteX511" fmla="*/ 693371 w 1432296"/>
              <a:gd name="connsiteY511" fmla="*/ 30561 h 1383677"/>
              <a:gd name="connsiteX512" fmla="*/ 565586 w 1432296"/>
              <a:gd name="connsiteY512" fmla="*/ 0 h 1383677"/>
              <a:gd name="connsiteX513" fmla="*/ 582228 w 1432296"/>
              <a:gd name="connsiteY513" fmla="*/ 12 h 1383677"/>
              <a:gd name="connsiteX514" fmla="*/ 575738 w 1432296"/>
              <a:gd name="connsiteY514" fmla="*/ 6502 h 1383677"/>
              <a:gd name="connsiteX515" fmla="*/ 568540 w 1432296"/>
              <a:gd name="connsiteY515" fmla="*/ 11334 h 1383677"/>
              <a:gd name="connsiteX516" fmla="*/ 558976 w 1432296"/>
              <a:gd name="connsiteY516" fmla="*/ 11334 h 1383677"/>
              <a:gd name="connsiteX517" fmla="*/ 551778 w 1432296"/>
              <a:gd name="connsiteY517" fmla="*/ 6502 h 1383677"/>
              <a:gd name="connsiteX518" fmla="*/ 544580 w 1432296"/>
              <a:gd name="connsiteY518" fmla="*/ 4136 h 1383677"/>
              <a:gd name="connsiteX519" fmla="*/ 543433 w 1432296"/>
              <a:gd name="connsiteY519" fmla="*/ 2410 h 1383677"/>
              <a:gd name="connsiteX520" fmla="*/ 565586 w 1432296"/>
              <a:gd name="connsiteY520" fmla="*/ 0 h 1383677"/>
              <a:gd name="connsiteX0" fmla="*/ 7198 w 1432296"/>
              <a:gd name="connsiteY0" fmla="*/ 752723 h 1383677"/>
              <a:gd name="connsiteX1" fmla="*/ 0 w 1432296"/>
              <a:gd name="connsiteY1" fmla="*/ 716733 h 1383677"/>
              <a:gd name="connsiteX2" fmla="*/ 7198 w 1432296"/>
              <a:gd name="connsiteY2" fmla="*/ 721466 h 1383677"/>
              <a:gd name="connsiteX3" fmla="*/ 11930 w 1432296"/>
              <a:gd name="connsiteY3" fmla="*/ 745525 h 1383677"/>
              <a:gd name="connsiteX4" fmla="*/ 7198 w 1432296"/>
              <a:gd name="connsiteY4" fmla="*/ 752723 h 1383677"/>
              <a:gd name="connsiteX5" fmla="*/ 273424 w 1432296"/>
              <a:gd name="connsiteY5" fmla="*/ 146379 h 1383677"/>
              <a:gd name="connsiteX6" fmla="*/ 273424 w 1432296"/>
              <a:gd name="connsiteY6" fmla="*/ 150461 h 1383677"/>
              <a:gd name="connsiteX7" fmla="*/ 271057 w 1432296"/>
              <a:gd name="connsiteY7" fmla="*/ 157659 h 1383677"/>
              <a:gd name="connsiteX8" fmla="*/ 266226 w 1432296"/>
              <a:gd name="connsiteY8" fmla="*/ 164857 h 1383677"/>
              <a:gd name="connsiteX9" fmla="*/ 259028 w 1432296"/>
              <a:gd name="connsiteY9" fmla="*/ 169689 h 1383677"/>
              <a:gd name="connsiteX10" fmla="*/ 253549 w 1432296"/>
              <a:gd name="connsiteY10" fmla="*/ 169689 h 1383677"/>
              <a:gd name="connsiteX11" fmla="*/ 273424 w 1432296"/>
              <a:gd name="connsiteY11" fmla="*/ 146379 h 1383677"/>
              <a:gd name="connsiteX12" fmla="*/ 1208081 w 1432296"/>
              <a:gd name="connsiteY12" fmla="*/ 140034 h 1383677"/>
              <a:gd name="connsiteX13" fmla="*/ 1237426 w 1432296"/>
              <a:gd name="connsiteY13" fmla="*/ 162729 h 1383677"/>
              <a:gd name="connsiteX14" fmla="*/ 1238746 w 1432296"/>
              <a:gd name="connsiteY14" fmla="*/ 164112 h 1383677"/>
              <a:gd name="connsiteX15" fmla="*/ 1230753 w 1432296"/>
              <a:gd name="connsiteY15" fmla="*/ 167322 h 1383677"/>
              <a:gd name="connsiteX16" fmla="*/ 1221188 w 1432296"/>
              <a:gd name="connsiteY16" fmla="*/ 167322 h 1383677"/>
              <a:gd name="connsiteX17" fmla="*/ 1211525 w 1432296"/>
              <a:gd name="connsiteY17" fmla="*/ 162491 h 1383677"/>
              <a:gd name="connsiteX18" fmla="*/ 1206792 w 1432296"/>
              <a:gd name="connsiteY18" fmla="*/ 155293 h 1383677"/>
              <a:gd name="connsiteX19" fmla="*/ 1204327 w 1432296"/>
              <a:gd name="connsiteY19" fmla="*/ 150461 h 1383677"/>
              <a:gd name="connsiteX20" fmla="*/ 1206792 w 1432296"/>
              <a:gd name="connsiteY20" fmla="*/ 143263 h 1383677"/>
              <a:gd name="connsiteX21" fmla="*/ 1208081 w 1432296"/>
              <a:gd name="connsiteY21" fmla="*/ 140034 h 1383677"/>
              <a:gd name="connsiteX22" fmla="*/ 748489 w 1432296"/>
              <a:gd name="connsiteY22" fmla="*/ 64086 h 1383677"/>
              <a:gd name="connsiteX23" fmla="*/ 712499 w 1432296"/>
              <a:gd name="connsiteY23" fmla="*/ 68917 h 1383677"/>
              <a:gd name="connsiteX24" fmla="*/ 676510 w 1432296"/>
              <a:gd name="connsiteY24" fmla="*/ 78482 h 1383677"/>
              <a:gd name="connsiteX25" fmla="*/ 669312 w 1432296"/>
              <a:gd name="connsiteY25" fmla="*/ 78482 h 1383677"/>
              <a:gd name="connsiteX26" fmla="*/ 664579 w 1432296"/>
              <a:gd name="connsiteY26" fmla="*/ 76115 h 1383677"/>
              <a:gd name="connsiteX27" fmla="*/ 662114 w 1432296"/>
              <a:gd name="connsiteY27" fmla="*/ 71284 h 1383677"/>
              <a:gd name="connsiteX28" fmla="*/ 659747 w 1432296"/>
              <a:gd name="connsiteY28" fmla="*/ 66551 h 1383677"/>
              <a:gd name="connsiteX29" fmla="*/ 633322 w 1432296"/>
              <a:gd name="connsiteY29" fmla="*/ 73749 h 1383677"/>
              <a:gd name="connsiteX30" fmla="*/ 575738 w 1432296"/>
              <a:gd name="connsiteY30" fmla="*/ 90511 h 1383677"/>
              <a:gd name="connsiteX31" fmla="*/ 520619 w 1432296"/>
              <a:gd name="connsiteY31" fmla="*/ 114471 h 1383677"/>
              <a:gd name="connsiteX32" fmla="*/ 453373 w 1432296"/>
              <a:gd name="connsiteY32" fmla="*/ 143263 h 1383677"/>
              <a:gd name="connsiteX33" fmla="*/ 422214 w 1432296"/>
              <a:gd name="connsiteY33" fmla="*/ 157659 h 1383677"/>
              <a:gd name="connsiteX34" fmla="*/ 393423 w 1432296"/>
              <a:gd name="connsiteY34" fmla="*/ 176886 h 1383677"/>
              <a:gd name="connsiteX35" fmla="*/ 364631 w 1432296"/>
              <a:gd name="connsiteY35" fmla="*/ 193649 h 1383677"/>
              <a:gd name="connsiteX36" fmla="*/ 335839 w 1432296"/>
              <a:gd name="connsiteY36" fmla="*/ 215243 h 1383677"/>
              <a:gd name="connsiteX37" fmla="*/ 309413 w 1432296"/>
              <a:gd name="connsiteY37" fmla="*/ 239302 h 1383677"/>
              <a:gd name="connsiteX38" fmla="*/ 285453 w 1432296"/>
              <a:gd name="connsiteY38" fmla="*/ 265628 h 1383677"/>
              <a:gd name="connsiteX39" fmla="*/ 261493 w 1432296"/>
              <a:gd name="connsiteY39" fmla="*/ 294420 h 1383677"/>
              <a:gd name="connsiteX40" fmla="*/ 237434 w 1432296"/>
              <a:gd name="connsiteY40" fmla="*/ 325677 h 1383677"/>
              <a:gd name="connsiteX41" fmla="*/ 215840 w 1432296"/>
              <a:gd name="connsiteY41" fmla="*/ 356835 h 1383677"/>
              <a:gd name="connsiteX42" fmla="*/ 196711 w 1432296"/>
              <a:gd name="connsiteY42" fmla="*/ 390459 h 1383677"/>
              <a:gd name="connsiteX43" fmla="*/ 179850 w 1432296"/>
              <a:gd name="connsiteY43" fmla="*/ 423983 h 1383677"/>
              <a:gd name="connsiteX44" fmla="*/ 163088 w 1432296"/>
              <a:gd name="connsiteY44" fmla="*/ 457607 h 1383677"/>
              <a:gd name="connsiteX45" fmla="*/ 148692 w 1432296"/>
              <a:gd name="connsiteY45" fmla="*/ 491230 h 1383677"/>
              <a:gd name="connsiteX46" fmla="*/ 136662 w 1432296"/>
              <a:gd name="connsiteY46" fmla="*/ 527220 h 1383677"/>
              <a:gd name="connsiteX47" fmla="*/ 127098 w 1432296"/>
              <a:gd name="connsiteY47" fmla="*/ 565576 h 1383677"/>
              <a:gd name="connsiteX48" fmla="*/ 117533 w 1432296"/>
              <a:gd name="connsiteY48" fmla="*/ 601566 h 1383677"/>
              <a:gd name="connsiteX49" fmla="*/ 112702 w 1432296"/>
              <a:gd name="connsiteY49" fmla="*/ 637555 h 1383677"/>
              <a:gd name="connsiteX50" fmla="*/ 107870 w 1432296"/>
              <a:gd name="connsiteY50" fmla="*/ 675912 h 1383677"/>
              <a:gd name="connsiteX51" fmla="*/ 105504 w 1432296"/>
              <a:gd name="connsiteY51" fmla="*/ 714268 h 1383677"/>
              <a:gd name="connsiteX52" fmla="*/ 103138 w 1432296"/>
              <a:gd name="connsiteY52" fmla="*/ 752723 h 1383677"/>
              <a:gd name="connsiteX53" fmla="*/ 105504 w 1432296"/>
              <a:gd name="connsiteY53" fmla="*/ 788712 h 1383677"/>
              <a:gd name="connsiteX54" fmla="*/ 110336 w 1432296"/>
              <a:gd name="connsiteY54" fmla="*/ 827069 h 1383677"/>
              <a:gd name="connsiteX55" fmla="*/ 115068 w 1432296"/>
              <a:gd name="connsiteY55" fmla="*/ 872623 h 1383677"/>
              <a:gd name="connsiteX56" fmla="*/ 127098 w 1432296"/>
              <a:gd name="connsiteY56" fmla="*/ 915810 h 1383677"/>
              <a:gd name="connsiteX57" fmla="*/ 139127 w 1432296"/>
              <a:gd name="connsiteY57" fmla="*/ 958998 h 1383677"/>
              <a:gd name="connsiteX58" fmla="*/ 153523 w 1432296"/>
              <a:gd name="connsiteY58" fmla="*/ 1002186 h 1383677"/>
              <a:gd name="connsiteX59" fmla="*/ 172652 w 1432296"/>
              <a:gd name="connsiteY59" fmla="*/ 1043007 h 1383677"/>
              <a:gd name="connsiteX60" fmla="*/ 194246 w 1432296"/>
              <a:gd name="connsiteY60" fmla="*/ 1081363 h 1383677"/>
              <a:gd name="connsiteX61" fmla="*/ 218305 w 1432296"/>
              <a:gd name="connsiteY61" fmla="*/ 1119818 h 1383677"/>
              <a:gd name="connsiteX62" fmla="*/ 247097 w 1432296"/>
              <a:gd name="connsiteY62" fmla="*/ 1155808 h 1383677"/>
              <a:gd name="connsiteX63" fmla="*/ 273424 w 1432296"/>
              <a:gd name="connsiteY63" fmla="*/ 1186966 h 1383677"/>
              <a:gd name="connsiteX64" fmla="*/ 304680 w 1432296"/>
              <a:gd name="connsiteY64" fmla="*/ 1213391 h 1383677"/>
              <a:gd name="connsiteX65" fmla="*/ 338205 w 1432296"/>
              <a:gd name="connsiteY65" fmla="*/ 1237352 h 1383677"/>
              <a:gd name="connsiteX66" fmla="*/ 371829 w 1432296"/>
              <a:gd name="connsiteY66" fmla="*/ 1258946 h 1383677"/>
              <a:gd name="connsiteX67" fmla="*/ 374195 w 1432296"/>
              <a:gd name="connsiteY67" fmla="*/ 1251748 h 1383677"/>
              <a:gd name="connsiteX68" fmla="*/ 379027 w 1432296"/>
              <a:gd name="connsiteY68" fmla="*/ 1244550 h 1383677"/>
              <a:gd name="connsiteX69" fmla="*/ 381393 w 1432296"/>
              <a:gd name="connsiteY69" fmla="*/ 1244550 h 1383677"/>
              <a:gd name="connsiteX70" fmla="*/ 391056 w 1432296"/>
              <a:gd name="connsiteY70" fmla="*/ 1254114 h 1383677"/>
              <a:gd name="connsiteX71" fmla="*/ 398254 w 1432296"/>
              <a:gd name="connsiteY71" fmla="*/ 1268510 h 1383677"/>
              <a:gd name="connsiteX72" fmla="*/ 398254 w 1432296"/>
              <a:gd name="connsiteY72" fmla="*/ 1273341 h 1383677"/>
              <a:gd name="connsiteX73" fmla="*/ 446175 w 1432296"/>
              <a:gd name="connsiteY73" fmla="*/ 1294935 h 1383677"/>
              <a:gd name="connsiteX74" fmla="*/ 443808 w 1432296"/>
              <a:gd name="connsiteY74" fmla="*/ 1282906 h 1383677"/>
              <a:gd name="connsiteX75" fmla="*/ 443808 w 1432296"/>
              <a:gd name="connsiteY75" fmla="*/ 1268510 h 1383677"/>
              <a:gd name="connsiteX76" fmla="*/ 446175 w 1432296"/>
              <a:gd name="connsiteY76" fmla="*/ 1256579 h 1383677"/>
              <a:gd name="connsiteX77" fmla="*/ 448640 w 1432296"/>
              <a:gd name="connsiteY77" fmla="*/ 1244550 h 1383677"/>
              <a:gd name="connsiteX78" fmla="*/ 451006 w 1432296"/>
              <a:gd name="connsiteY78" fmla="*/ 1244550 h 1383677"/>
              <a:gd name="connsiteX79" fmla="*/ 453373 w 1432296"/>
              <a:gd name="connsiteY79" fmla="*/ 1258946 h 1383677"/>
              <a:gd name="connsiteX80" fmla="*/ 458204 w 1432296"/>
              <a:gd name="connsiteY80" fmla="*/ 1270975 h 1383677"/>
              <a:gd name="connsiteX81" fmla="*/ 465402 w 1432296"/>
              <a:gd name="connsiteY81" fmla="*/ 1285371 h 1383677"/>
              <a:gd name="connsiteX82" fmla="*/ 470234 w 1432296"/>
              <a:gd name="connsiteY82" fmla="*/ 1297302 h 1383677"/>
              <a:gd name="connsiteX83" fmla="*/ 474967 w 1432296"/>
              <a:gd name="connsiteY83" fmla="*/ 1304500 h 1383677"/>
              <a:gd name="connsiteX84" fmla="*/ 515788 w 1432296"/>
              <a:gd name="connsiteY84" fmla="*/ 1316529 h 1383677"/>
              <a:gd name="connsiteX85" fmla="*/ 508590 w 1432296"/>
              <a:gd name="connsiteY85" fmla="*/ 1294935 h 1383677"/>
              <a:gd name="connsiteX86" fmla="*/ 506224 w 1432296"/>
              <a:gd name="connsiteY86" fmla="*/ 1282906 h 1383677"/>
              <a:gd name="connsiteX87" fmla="*/ 503758 w 1432296"/>
              <a:gd name="connsiteY87" fmla="*/ 1268510 h 1383677"/>
              <a:gd name="connsiteX88" fmla="*/ 503758 w 1432296"/>
              <a:gd name="connsiteY88" fmla="*/ 1254114 h 1383677"/>
              <a:gd name="connsiteX89" fmla="*/ 506224 w 1432296"/>
              <a:gd name="connsiteY89" fmla="*/ 1249381 h 1383677"/>
              <a:gd name="connsiteX90" fmla="*/ 508590 w 1432296"/>
              <a:gd name="connsiteY90" fmla="*/ 1244550 h 1383677"/>
              <a:gd name="connsiteX91" fmla="*/ 513421 w 1432296"/>
              <a:gd name="connsiteY91" fmla="*/ 1244550 h 1383677"/>
              <a:gd name="connsiteX92" fmla="*/ 518154 w 1432296"/>
              <a:gd name="connsiteY92" fmla="*/ 1246916 h 1383677"/>
              <a:gd name="connsiteX93" fmla="*/ 525352 w 1432296"/>
              <a:gd name="connsiteY93" fmla="*/ 1254114 h 1383677"/>
              <a:gd name="connsiteX94" fmla="*/ 532550 w 1432296"/>
              <a:gd name="connsiteY94" fmla="*/ 1273341 h 1383677"/>
              <a:gd name="connsiteX95" fmla="*/ 539748 w 1432296"/>
              <a:gd name="connsiteY95" fmla="*/ 1299767 h 1383677"/>
              <a:gd name="connsiteX96" fmla="*/ 546946 w 1432296"/>
              <a:gd name="connsiteY96" fmla="*/ 1311698 h 1383677"/>
              <a:gd name="connsiteX97" fmla="*/ 556609 w 1432296"/>
              <a:gd name="connsiteY97" fmla="*/ 1321361 h 1383677"/>
              <a:gd name="connsiteX98" fmla="*/ 558976 w 1432296"/>
              <a:gd name="connsiteY98" fmla="*/ 1326094 h 1383677"/>
              <a:gd name="connsiteX99" fmla="*/ 566174 w 1432296"/>
              <a:gd name="connsiteY99" fmla="*/ 1326094 h 1383677"/>
              <a:gd name="connsiteX100" fmla="*/ 621391 w 1432296"/>
              <a:gd name="connsiteY100" fmla="*/ 1333292 h 1383677"/>
              <a:gd name="connsiteX101" fmla="*/ 602164 w 1432296"/>
              <a:gd name="connsiteY101" fmla="*/ 1299767 h 1383677"/>
              <a:gd name="connsiteX102" fmla="*/ 597332 w 1432296"/>
              <a:gd name="connsiteY102" fmla="*/ 1287737 h 1383677"/>
              <a:gd name="connsiteX103" fmla="*/ 594966 w 1432296"/>
              <a:gd name="connsiteY103" fmla="*/ 1275708 h 1383677"/>
              <a:gd name="connsiteX104" fmla="*/ 592599 w 1432296"/>
              <a:gd name="connsiteY104" fmla="*/ 1263777 h 1383677"/>
              <a:gd name="connsiteX105" fmla="*/ 592599 w 1432296"/>
              <a:gd name="connsiteY105" fmla="*/ 1251748 h 1383677"/>
              <a:gd name="connsiteX106" fmla="*/ 594966 w 1432296"/>
              <a:gd name="connsiteY106" fmla="*/ 1249381 h 1383677"/>
              <a:gd name="connsiteX107" fmla="*/ 599797 w 1432296"/>
              <a:gd name="connsiteY107" fmla="*/ 1249381 h 1383677"/>
              <a:gd name="connsiteX108" fmla="*/ 609361 w 1432296"/>
              <a:gd name="connsiteY108" fmla="*/ 1258946 h 1383677"/>
              <a:gd name="connsiteX109" fmla="*/ 618926 w 1432296"/>
              <a:gd name="connsiteY109" fmla="*/ 1270975 h 1383677"/>
              <a:gd name="connsiteX110" fmla="*/ 635787 w 1432296"/>
              <a:gd name="connsiteY110" fmla="*/ 1294935 h 1383677"/>
              <a:gd name="connsiteX111" fmla="*/ 652549 w 1432296"/>
              <a:gd name="connsiteY111" fmla="*/ 1314163 h 1383677"/>
              <a:gd name="connsiteX112" fmla="*/ 657381 w 1432296"/>
              <a:gd name="connsiteY112" fmla="*/ 1323727 h 1383677"/>
              <a:gd name="connsiteX113" fmla="*/ 664579 w 1432296"/>
              <a:gd name="connsiteY113" fmla="*/ 1335757 h 1383677"/>
              <a:gd name="connsiteX114" fmla="*/ 726895 w 1432296"/>
              <a:gd name="connsiteY114" fmla="*/ 1335757 h 1383677"/>
              <a:gd name="connsiteX115" fmla="*/ 707766 w 1432296"/>
              <a:gd name="connsiteY115" fmla="*/ 1318896 h 1383677"/>
              <a:gd name="connsiteX116" fmla="*/ 693371 w 1432296"/>
              <a:gd name="connsiteY116" fmla="*/ 1297302 h 1383677"/>
              <a:gd name="connsiteX117" fmla="*/ 686173 w 1432296"/>
              <a:gd name="connsiteY117" fmla="*/ 1287737 h 1383677"/>
              <a:gd name="connsiteX118" fmla="*/ 681341 w 1432296"/>
              <a:gd name="connsiteY118" fmla="*/ 1275708 h 1383677"/>
              <a:gd name="connsiteX119" fmla="*/ 676510 w 1432296"/>
              <a:gd name="connsiteY119" fmla="*/ 1263777 h 1383677"/>
              <a:gd name="connsiteX120" fmla="*/ 674143 w 1432296"/>
              <a:gd name="connsiteY120" fmla="*/ 1251748 h 1383677"/>
              <a:gd name="connsiteX121" fmla="*/ 676510 w 1432296"/>
              <a:gd name="connsiteY121" fmla="*/ 1249381 h 1383677"/>
              <a:gd name="connsiteX122" fmla="*/ 678975 w 1432296"/>
              <a:gd name="connsiteY122" fmla="*/ 1249381 h 1383677"/>
              <a:gd name="connsiteX123" fmla="*/ 700568 w 1432296"/>
              <a:gd name="connsiteY123" fmla="*/ 1266144 h 1383677"/>
              <a:gd name="connsiteX124" fmla="*/ 722162 w 1432296"/>
              <a:gd name="connsiteY124" fmla="*/ 1282906 h 1383677"/>
              <a:gd name="connsiteX125" fmla="*/ 741291 w 1432296"/>
              <a:gd name="connsiteY125" fmla="*/ 1302133 h 1383677"/>
              <a:gd name="connsiteX126" fmla="*/ 758152 w 1432296"/>
              <a:gd name="connsiteY126" fmla="*/ 1321361 h 1383677"/>
              <a:gd name="connsiteX127" fmla="*/ 762885 w 1432296"/>
              <a:gd name="connsiteY127" fmla="*/ 1328559 h 1383677"/>
              <a:gd name="connsiteX128" fmla="*/ 762885 w 1432296"/>
              <a:gd name="connsiteY128" fmla="*/ 1335757 h 1383677"/>
              <a:gd name="connsiteX129" fmla="*/ 801340 w 1432296"/>
              <a:gd name="connsiteY129" fmla="*/ 1330925 h 1383677"/>
              <a:gd name="connsiteX130" fmla="*/ 837330 w 1432296"/>
              <a:gd name="connsiteY130" fmla="*/ 1326094 h 1383677"/>
              <a:gd name="connsiteX131" fmla="*/ 801340 w 1432296"/>
              <a:gd name="connsiteY131" fmla="*/ 1287737 h 1383677"/>
              <a:gd name="connsiteX132" fmla="*/ 779746 w 1432296"/>
              <a:gd name="connsiteY132" fmla="*/ 1266144 h 1383677"/>
              <a:gd name="connsiteX133" fmla="*/ 772548 w 1432296"/>
              <a:gd name="connsiteY133" fmla="*/ 1254114 h 1383677"/>
              <a:gd name="connsiteX134" fmla="*/ 767717 w 1432296"/>
              <a:gd name="connsiteY134" fmla="*/ 1239718 h 1383677"/>
              <a:gd name="connsiteX135" fmla="*/ 767717 w 1432296"/>
              <a:gd name="connsiteY135" fmla="*/ 1237352 h 1383677"/>
              <a:gd name="connsiteX136" fmla="*/ 777281 w 1432296"/>
              <a:gd name="connsiteY136" fmla="*/ 1237352 h 1383677"/>
              <a:gd name="connsiteX137" fmla="*/ 784479 w 1432296"/>
              <a:gd name="connsiteY137" fmla="*/ 1239718 h 1383677"/>
              <a:gd name="connsiteX138" fmla="*/ 798875 w 1432296"/>
              <a:gd name="connsiteY138" fmla="*/ 1246916 h 1383677"/>
              <a:gd name="connsiteX139" fmla="*/ 810904 w 1432296"/>
              <a:gd name="connsiteY139" fmla="*/ 1256579 h 1383677"/>
              <a:gd name="connsiteX140" fmla="*/ 822934 w 1432296"/>
              <a:gd name="connsiteY140" fmla="*/ 1266144 h 1383677"/>
              <a:gd name="connsiteX141" fmla="*/ 849261 w 1432296"/>
              <a:gd name="connsiteY141" fmla="*/ 1292569 h 1383677"/>
              <a:gd name="connsiteX142" fmla="*/ 873221 w 1432296"/>
              <a:gd name="connsiteY142" fmla="*/ 1318896 h 1383677"/>
              <a:gd name="connsiteX143" fmla="*/ 875686 w 1432296"/>
              <a:gd name="connsiteY143" fmla="*/ 1318896 h 1383677"/>
              <a:gd name="connsiteX144" fmla="*/ 923607 w 1432296"/>
              <a:gd name="connsiteY144" fmla="*/ 1309331 h 1383677"/>
              <a:gd name="connsiteX145" fmla="*/ 902013 w 1432296"/>
              <a:gd name="connsiteY145" fmla="*/ 1292569 h 1383677"/>
              <a:gd name="connsiteX146" fmla="*/ 882884 w 1432296"/>
              <a:gd name="connsiteY146" fmla="*/ 1273341 h 1383677"/>
              <a:gd name="connsiteX147" fmla="*/ 873221 w 1432296"/>
              <a:gd name="connsiteY147" fmla="*/ 1261312 h 1383677"/>
              <a:gd name="connsiteX148" fmla="*/ 863657 w 1432296"/>
              <a:gd name="connsiteY148" fmla="*/ 1246916 h 1383677"/>
              <a:gd name="connsiteX149" fmla="*/ 856459 w 1432296"/>
              <a:gd name="connsiteY149" fmla="*/ 1232520 h 1383677"/>
              <a:gd name="connsiteX150" fmla="*/ 854092 w 1432296"/>
              <a:gd name="connsiteY150" fmla="*/ 1225322 h 1383677"/>
              <a:gd name="connsiteX151" fmla="*/ 854092 w 1432296"/>
              <a:gd name="connsiteY151" fmla="*/ 1218124 h 1383677"/>
              <a:gd name="connsiteX152" fmla="*/ 856459 w 1432296"/>
              <a:gd name="connsiteY152" fmla="*/ 1215758 h 1383677"/>
              <a:gd name="connsiteX153" fmla="*/ 858825 w 1432296"/>
              <a:gd name="connsiteY153" fmla="*/ 1215758 h 1383677"/>
              <a:gd name="connsiteX154" fmla="*/ 875686 w 1432296"/>
              <a:gd name="connsiteY154" fmla="*/ 1225322 h 1383677"/>
              <a:gd name="connsiteX155" fmla="*/ 890082 w 1432296"/>
              <a:gd name="connsiteY155" fmla="*/ 1237352 h 1383677"/>
              <a:gd name="connsiteX156" fmla="*/ 916409 w 1432296"/>
              <a:gd name="connsiteY156" fmla="*/ 1261312 h 1383677"/>
              <a:gd name="connsiteX157" fmla="*/ 962062 w 1432296"/>
              <a:gd name="connsiteY157" fmla="*/ 1297302 h 1383677"/>
              <a:gd name="connsiteX158" fmla="*/ 1022012 w 1432296"/>
              <a:gd name="connsiteY158" fmla="*/ 1275708 h 1383677"/>
              <a:gd name="connsiteX159" fmla="*/ 998052 w 1432296"/>
              <a:gd name="connsiteY159" fmla="*/ 1258946 h 1383677"/>
              <a:gd name="connsiteX160" fmla="*/ 981190 w 1432296"/>
              <a:gd name="connsiteY160" fmla="*/ 1242183 h 1383677"/>
              <a:gd name="connsiteX161" fmla="*/ 964428 w 1432296"/>
              <a:gd name="connsiteY161" fmla="*/ 1222956 h 1383677"/>
              <a:gd name="connsiteX162" fmla="*/ 950032 w 1432296"/>
              <a:gd name="connsiteY162" fmla="*/ 1203728 h 1383677"/>
              <a:gd name="connsiteX163" fmla="*/ 940468 w 1432296"/>
              <a:gd name="connsiteY163" fmla="*/ 1182135 h 1383677"/>
              <a:gd name="connsiteX164" fmla="*/ 942834 w 1432296"/>
              <a:gd name="connsiteY164" fmla="*/ 1177402 h 1383677"/>
              <a:gd name="connsiteX165" fmla="*/ 947666 w 1432296"/>
              <a:gd name="connsiteY165" fmla="*/ 1174937 h 1383677"/>
              <a:gd name="connsiteX166" fmla="*/ 964428 w 1432296"/>
              <a:gd name="connsiteY166" fmla="*/ 1184600 h 1383677"/>
              <a:gd name="connsiteX167" fmla="*/ 978824 w 1432296"/>
              <a:gd name="connsiteY167" fmla="*/ 1196530 h 1383677"/>
              <a:gd name="connsiteX168" fmla="*/ 1007616 w 1432296"/>
              <a:gd name="connsiteY168" fmla="*/ 1220589 h 1383677"/>
              <a:gd name="connsiteX169" fmla="*/ 1026843 w 1432296"/>
              <a:gd name="connsiteY169" fmla="*/ 1237352 h 1383677"/>
              <a:gd name="connsiteX170" fmla="*/ 1036408 w 1432296"/>
              <a:gd name="connsiteY170" fmla="*/ 1244550 h 1383677"/>
              <a:gd name="connsiteX171" fmla="*/ 1045972 w 1432296"/>
              <a:gd name="connsiteY171" fmla="*/ 1249381 h 1383677"/>
              <a:gd name="connsiteX172" fmla="*/ 1065200 w 1432296"/>
              <a:gd name="connsiteY172" fmla="*/ 1256579 h 1383677"/>
              <a:gd name="connsiteX173" fmla="*/ 1101189 w 1432296"/>
              <a:gd name="connsiteY173" fmla="*/ 1237352 h 1383677"/>
              <a:gd name="connsiteX174" fmla="*/ 1089160 w 1432296"/>
              <a:gd name="connsiteY174" fmla="*/ 1230154 h 1383677"/>
              <a:gd name="connsiteX175" fmla="*/ 1079596 w 1432296"/>
              <a:gd name="connsiteY175" fmla="*/ 1220589 h 1383677"/>
              <a:gd name="connsiteX176" fmla="*/ 1050804 w 1432296"/>
              <a:gd name="connsiteY176" fmla="*/ 1191798 h 1383677"/>
              <a:gd name="connsiteX177" fmla="*/ 1036408 w 1432296"/>
              <a:gd name="connsiteY177" fmla="*/ 1177402 h 1383677"/>
              <a:gd name="connsiteX178" fmla="*/ 1026843 w 1432296"/>
              <a:gd name="connsiteY178" fmla="*/ 1160541 h 1383677"/>
              <a:gd name="connsiteX179" fmla="*/ 1026843 w 1432296"/>
              <a:gd name="connsiteY179" fmla="*/ 1155808 h 1383677"/>
              <a:gd name="connsiteX180" fmla="*/ 1029210 w 1432296"/>
              <a:gd name="connsiteY180" fmla="*/ 1153343 h 1383677"/>
              <a:gd name="connsiteX181" fmla="*/ 1048437 w 1432296"/>
              <a:gd name="connsiteY181" fmla="*/ 1153343 h 1383677"/>
              <a:gd name="connsiteX182" fmla="*/ 1055635 w 1432296"/>
              <a:gd name="connsiteY182" fmla="*/ 1158174 h 1383677"/>
              <a:gd name="connsiteX183" fmla="*/ 1065200 w 1432296"/>
              <a:gd name="connsiteY183" fmla="*/ 1163006 h 1383677"/>
              <a:gd name="connsiteX184" fmla="*/ 1081962 w 1432296"/>
              <a:gd name="connsiteY184" fmla="*/ 1174937 h 1383677"/>
              <a:gd name="connsiteX185" fmla="*/ 1096358 w 1432296"/>
              <a:gd name="connsiteY185" fmla="*/ 1186966 h 1383677"/>
              <a:gd name="connsiteX186" fmla="*/ 1113219 w 1432296"/>
              <a:gd name="connsiteY186" fmla="*/ 1201362 h 1383677"/>
              <a:gd name="connsiteX187" fmla="*/ 1122783 w 1432296"/>
              <a:gd name="connsiteY187" fmla="*/ 1208560 h 1383677"/>
              <a:gd name="connsiteX188" fmla="*/ 1134813 w 1432296"/>
              <a:gd name="connsiteY188" fmla="*/ 1210926 h 1383677"/>
              <a:gd name="connsiteX189" fmla="*/ 1142011 w 1432296"/>
              <a:gd name="connsiteY189" fmla="*/ 1210926 h 1383677"/>
              <a:gd name="connsiteX190" fmla="*/ 1170803 w 1432296"/>
              <a:gd name="connsiteY190" fmla="*/ 1189332 h 1383677"/>
              <a:gd name="connsiteX191" fmla="*/ 1197129 w 1432296"/>
              <a:gd name="connsiteY191" fmla="*/ 1167739 h 1383677"/>
              <a:gd name="connsiteX192" fmla="*/ 1185198 w 1432296"/>
              <a:gd name="connsiteY192" fmla="*/ 1165372 h 1383677"/>
              <a:gd name="connsiteX193" fmla="*/ 1173169 w 1432296"/>
              <a:gd name="connsiteY193" fmla="*/ 1160541 h 1383677"/>
              <a:gd name="connsiteX194" fmla="*/ 1153942 w 1432296"/>
              <a:gd name="connsiteY194" fmla="*/ 1150976 h 1383677"/>
              <a:gd name="connsiteX195" fmla="*/ 1137179 w 1432296"/>
              <a:gd name="connsiteY195" fmla="*/ 1143778 h 1383677"/>
              <a:gd name="connsiteX196" fmla="*/ 1120417 w 1432296"/>
              <a:gd name="connsiteY196" fmla="*/ 1131749 h 1383677"/>
              <a:gd name="connsiteX197" fmla="*/ 1106021 w 1432296"/>
              <a:gd name="connsiteY197" fmla="*/ 1117353 h 1383677"/>
              <a:gd name="connsiteX198" fmla="*/ 1098823 w 1432296"/>
              <a:gd name="connsiteY198" fmla="*/ 1107789 h 1383677"/>
              <a:gd name="connsiteX199" fmla="*/ 1096358 w 1432296"/>
              <a:gd name="connsiteY199" fmla="*/ 1100591 h 1383677"/>
              <a:gd name="connsiteX200" fmla="*/ 1098823 w 1432296"/>
              <a:gd name="connsiteY200" fmla="*/ 1095759 h 1383677"/>
              <a:gd name="connsiteX201" fmla="*/ 1103556 w 1432296"/>
              <a:gd name="connsiteY201" fmla="*/ 1093393 h 1383677"/>
              <a:gd name="connsiteX202" fmla="*/ 1120417 w 1432296"/>
              <a:gd name="connsiteY202" fmla="*/ 1093393 h 1383677"/>
              <a:gd name="connsiteX203" fmla="*/ 1134813 w 1432296"/>
              <a:gd name="connsiteY203" fmla="*/ 1100591 h 1383677"/>
              <a:gd name="connsiteX204" fmla="*/ 1151575 w 1432296"/>
              <a:gd name="connsiteY204" fmla="*/ 1110155 h 1383677"/>
              <a:gd name="connsiteX205" fmla="*/ 1168338 w 1432296"/>
              <a:gd name="connsiteY205" fmla="*/ 1117353 h 1383677"/>
              <a:gd name="connsiteX206" fmla="*/ 1187565 w 1432296"/>
              <a:gd name="connsiteY206" fmla="*/ 1122184 h 1383677"/>
              <a:gd name="connsiteX207" fmla="*/ 1197129 w 1432296"/>
              <a:gd name="connsiteY207" fmla="*/ 1124551 h 1383677"/>
              <a:gd name="connsiteX208" fmla="*/ 1209159 w 1432296"/>
              <a:gd name="connsiteY208" fmla="*/ 1124551 h 1383677"/>
              <a:gd name="connsiteX209" fmla="*/ 1221188 w 1432296"/>
              <a:gd name="connsiteY209" fmla="*/ 1127016 h 1383677"/>
              <a:gd name="connsiteX210" fmla="*/ 1233119 w 1432296"/>
              <a:gd name="connsiteY210" fmla="*/ 1131749 h 1383677"/>
              <a:gd name="connsiteX211" fmla="*/ 1254713 w 1432296"/>
              <a:gd name="connsiteY211" fmla="*/ 1107789 h 1383677"/>
              <a:gd name="connsiteX212" fmla="*/ 1249980 w 1432296"/>
              <a:gd name="connsiteY212" fmla="*/ 1105422 h 1383677"/>
              <a:gd name="connsiteX213" fmla="*/ 1225921 w 1432296"/>
              <a:gd name="connsiteY213" fmla="*/ 1088561 h 1383677"/>
              <a:gd name="connsiteX214" fmla="*/ 1199594 w 1432296"/>
              <a:gd name="connsiteY214" fmla="*/ 1074165 h 1383677"/>
              <a:gd name="connsiteX215" fmla="*/ 1178001 w 1432296"/>
              <a:gd name="connsiteY215" fmla="*/ 1064601 h 1383677"/>
              <a:gd name="connsiteX216" fmla="*/ 1168338 w 1432296"/>
              <a:gd name="connsiteY216" fmla="*/ 1057403 h 1383677"/>
              <a:gd name="connsiteX217" fmla="*/ 1158773 w 1432296"/>
              <a:gd name="connsiteY217" fmla="*/ 1052571 h 1383677"/>
              <a:gd name="connsiteX218" fmla="*/ 1156407 w 1432296"/>
              <a:gd name="connsiteY218" fmla="*/ 1050205 h 1383677"/>
              <a:gd name="connsiteX219" fmla="*/ 1158773 w 1432296"/>
              <a:gd name="connsiteY219" fmla="*/ 1045373 h 1383677"/>
              <a:gd name="connsiteX220" fmla="*/ 1161140 w 1432296"/>
              <a:gd name="connsiteY220" fmla="*/ 1043007 h 1383677"/>
              <a:gd name="connsiteX221" fmla="*/ 1189932 w 1432296"/>
              <a:gd name="connsiteY221" fmla="*/ 1043007 h 1383677"/>
              <a:gd name="connsiteX222" fmla="*/ 1221188 w 1432296"/>
              <a:gd name="connsiteY222" fmla="*/ 1050205 h 1383677"/>
              <a:gd name="connsiteX223" fmla="*/ 1247515 w 1432296"/>
              <a:gd name="connsiteY223" fmla="*/ 1062234 h 1383677"/>
              <a:gd name="connsiteX224" fmla="*/ 1259545 w 1432296"/>
              <a:gd name="connsiteY224" fmla="*/ 1071799 h 1383677"/>
              <a:gd name="connsiteX225" fmla="*/ 1271574 w 1432296"/>
              <a:gd name="connsiteY225" fmla="*/ 1078997 h 1383677"/>
              <a:gd name="connsiteX226" fmla="*/ 1273940 w 1432296"/>
              <a:gd name="connsiteY226" fmla="*/ 1081363 h 1383677"/>
              <a:gd name="connsiteX227" fmla="*/ 1278772 w 1432296"/>
              <a:gd name="connsiteY227" fmla="*/ 1074165 h 1383677"/>
              <a:gd name="connsiteX228" fmla="*/ 1305099 w 1432296"/>
              <a:gd name="connsiteY228" fmla="*/ 1033443 h 1383677"/>
              <a:gd name="connsiteX229" fmla="*/ 1281138 w 1432296"/>
              <a:gd name="connsiteY229" fmla="*/ 1026245 h 1383677"/>
              <a:gd name="connsiteX230" fmla="*/ 1261911 w 1432296"/>
              <a:gd name="connsiteY230" fmla="*/ 1016582 h 1383677"/>
              <a:gd name="connsiteX231" fmla="*/ 1240317 w 1432296"/>
              <a:gd name="connsiteY231" fmla="*/ 1002186 h 1383677"/>
              <a:gd name="connsiteX232" fmla="*/ 1233119 w 1432296"/>
              <a:gd name="connsiteY232" fmla="*/ 992621 h 1383677"/>
              <a:gd name="connsiteX233" fmla="*/ 1230753 w 1432296"/>
              <a:gd name="connsiteY233" fmla="*/ 987790 h 1383677"/>
              <a:gd name="connsiteX234" fmla="*/ 1230753 w 1432296"/>
              <a:gd name="connsiteY234" fmla="*/ 983057 h 1383677"/>
              <a:gd name="connsiteX235" fmla="*/ 1233119 w 1432296"/>
              <a:gd name="connsiteY235" fmla="*/ 978225 h 1383677"/>
              <a:gd name="connsiteX236" fmla="*/ 1235584 w 1432296"/>
              <a:gd name="connsiteY236" fmla="*/ 975859 h 1383677"/>
              <a:gd name="connsiteX237" fmla="*/ 1245149 w 1432296"/>
              <a:gd name="connsiteY237" fmla="*/ 975859 h 1383677"/>
              <a:gd name="connsiteX238" fmla="*/ 1261911 w 1432296"/>
              <a:gd name="connsiteY238" fmla="*/ 980592 h 1383677"/>
              <a:gd name="connsiteX239" fmla="*/ 1293168 w 1432296"/>
              <a:gd name="connsiteY239" fmla="*/ 990255 h 1383677"/>
              <a:gd name="connsiteX240" fmla="*/ 1324326 w 1432296"/>
              <a:gd name="connsiteY240" fmla="*/ 994988 h 1383677"/>
              <a:gd name="connsiteX241" fmla="*/ 1341089 w 1432296"/>
              <a:gd name="connsiteY241" fmla="*/ 956632 h 1383677"/>
              <a:gd name="connsiteX242" fmla="*/ 1309930 w 1432296"/>
              <a:gd name="connsiteY242" fmla="*/ 947067 h 1383677"/>
              <a:gd name="connsiteX243" fmla="*/ 1269109 w 1432296"/>
              <a:gd name="connsiteY243" fmla="*/ 932671 h 1383677"/>
              <a:gd name="connsiteX244" fmla="*/ 1252347 w 1432296"/>
              <a:gd name="connsiteY244" fmla="*/ 923008 h 1383677"/>
              <a:gd name="connsiteX245" fmla="*/ 1235584 w 1432296"/>
              <a:gd name="connsiteY245" fmla="*/ 913444 h 1383677"/>
              <a:gd name="connsiteX246" fmla="*/ 1233119 w 1432296"/>
              <a:gd name="connsiteY246" fmla="*/ 911077 h 1383677"/>
              <a:gd name="connsiteX247" fmla="*/ 1233119 w 1432296"/>
              <a:gd name="connsiteY247" fmla="*/ 908612 h 1383677"/>
              <a:gd name="connsiteX248" fmla="*/ 1235584 w 1432296"/>
              <a:gd name="connsiteY248" fmla="*/ 906246 h 1383677"/>
              <a:gd name="connsiteX249" fmla="*/ 1257178 w 1432296"/>
              <a:gd name="connsiteY249" fmla="*/ 903880 h 1383677"/>
              <a:gd name="connsiteX250" fmla="*/ 1278772 w 1432296"/>
              <a:gd name="connsiteY250" fmla="*/ 903880 h 1383677"/>
              <a:gd name="connsiteX251" fmla="*/ 1297901 w 1432296"/>
              <a:gd name="connsiteY251" fmla="*/ 908612 h 1383677"/>
              <a:gd name="connsiteX252" fmla="*/ 1317128 w 1432296"/>
              <a:gd name="connsiteY252" fmla="*/ 913444 h 1383677"/>
              <a:gd name="connsiteX253" fmla="*/ 1336356 w 1432296"/>
              <a:gd name="connsiteY253" fmla="*/ 915810 h 1383677"/>
              <a:gd name="connsiteX254" fmla="*/ 1353118 w 1432296"/>
              <a:gd name="connsiteY254" fmla="*/ 920642 h 1383677"/>
              <a:gd name="connsiteX255" fmla="*/ 1367514 w 1432296"/>
              <a:gd name="connsiteY255" fmla="*/ 875088 h 1383677"/>
              <a:gd name="connsiteX256" fmla="*/ 1338722 w 1432296"/>
              <a:gd name="connsiteY256" fmla="*/ 877454 h 1383677"/>
              <a:gd name="connsiteX257" fmla="*/ 1312297 w 1432296"/>
              <a:gd name="connsiteY257" fmla="*/ 879821 h 1383677"/>
              <a:gd name="connsiteX258" fmla="*/ 1297901 w 1432296"/>
              <a:gd name="connsiteY258" fmla="*/ 877454 h 1383677"/>
              <a:gd name="connsiteX259" fmla="*/ 1283505 w 1432296"/>
              <a:gd name="connsiteY259" fmla="*/ 872623 h 1383677"/>
              <a:gd name="connsiteX260" fmla="*/ 1257178 w 1432296"/>
              <a:gd name="connsiteY260" fmla="*/ 863058 h 1383677"/>
              <a:gd name="connsiteX261" fmla="*/ 1254713 w 1432296"/>
              <a:gd name="connsiteY261" fmla="*/ 860692 h 1383677"/>
              <a:gd name="connsiteX262" fmla="*/ 1254713 w 1432296"/>
              <a:gd name="connsiteY262" fmla="*/ 858227 h 1383677"/>
              <a:gd name="connsiteX263" fmla="*/ 1257178 w 1432296"/>
              <a:gd name="connsiteY263" fmla="*/ 855860 h 1383677"/>
              <a:gd name="connsiteX264" fmla="*/ 1259545 w 1432296"/>
              <a:gd name="connsiteY264" fmla="*/ 855860 h 1383677"/>
              <a:gd name="connsiteX265" fmla="*/ 1276307 w 1432296"/>
              <a:gd name="connsiteY265" fmla="*/ 853494 h 1383677"/>
              <a:gd name="connsiteX266" fmla="*/ 1290703 w 1432296"/>
              <a:gd name="connsiteY266" fmla="*/ 851029 h 1383677"/>
              <a:gd name="connsiteX267" fmla="*/ 1321960 w 1432296"/>
              <a:gd name="connsiteY267" fmla="*/ 843831 h 1383677"/>
              <a:gd name="connsiteX268" fmla="*/ 1348287 w 1432296"/>
              <a:gd name="connsiteY268" fmla="*/ 839098 h 1383677"/>
              <a:gd name="connsiteX269" fmla="*/ 1362683 w 1432296"/>
              <a:gd name="connsiteY269" fmla="*/ 836633 h 1383677"/>
              <a:gd name="connsiteX270" fmla="*/ 1374712 w 1432296"/>
              <a:gd name="connsiteY270" fmla="*/ 836633 h 1383677"/>
              <a:gd name="connsiteX271" fmla="*/ 1384276 w 1432296"/>
              <a:gd name="connsiteY271" fmla="*/ 788712 h 1383677"/>
              <a:gd name="connsiteX272" fmla="*/ 1367514 w 1432296"/>
              <a:gd name="connsiteY272" fmla="*/ 788712 h 1383677"/>
              <a:gd name="connsiteX273" fmla="*/ 1329158 w 1432296"/>
              <a:gd name="connsiteY273" fmla="*/ 791079 h 1383677"/>
              <a:gd name="connsiteX274" fmla="*/ 1293168 w 1432296"/>
              <a:gd name="connsiteY274" fmla="*/ 793445 h 1383677"/>
              <a:gd name="connsiteX275" fmla="*/ 1276307 w 1432296"/>
              <a:gd name="connsiteY275" fmla="*/ 791079 h 1383677"/>
              <a:gd name="connsiteX276" fmla="*/ 1259545 w 1432296"/>
              <a:gd name="connsiteY276" fmla="*/ 786247 h 1383677"/>
              <a:gd name="connsiteX277" fmla="*/ 1257178 w 1432296"/>
              <a:gd name="connsiteY277" fmla="*/ 783881 h 1383677"/>
              <a:gd name="connsiteX278" fmla="*/ 1259545 w 1432296"/>
              <a:gd name="connsiteY278" fmla="*/ 781514 h 1383677"/>
              <a:gd name="connsiteX279" fmla="*/ 1278772 w 1432296"/>
              <a:gd name="connsiteY279" fmla="*/ 774316 h 1383677"/>
              <a:gd name="connsiteX280" fmla="*/ 1297901 w 1432296"/>
              <a:gd name="connsiteY280" fmla="*/ 767118 h 1383677"/>
              <a:gd name="connsiteX281" fmla="*/ 1341089 w 1432296"/>
              <a:gd name="connsiteY281" fmla="*/ 759920 h 1383677"/>
              <a:gd name="connsiteX282" fmla="*/ 1362683 w 1432296"/>
              <a:gd name="connsiteY282" fmla="*/ 755089 h 1383677"/>
              <a:gd name="connsiteX283" fmla="*/ 1386742 w 1432296"/>
              <a:gd name="connsiteY283" fmla="*/ 755089 h 1383677"/>
              <a:gd name="connsiteX284" fmla="*/ 1389108 w 1432296"/>
              <a:gd name="connsiteY284" fmla="*/ 704703 h 1383677"/>
              <a:gd name="connsiteX285" fmla="*/ 1362683 w 1432296"/>
              <a:gd name="connsiteY285" fmla="*/ 711901 h 1383677"/>
              <a:gd name="connsiteX286" fmla="*/ 1338722 w 1432296"/>
              <a:gd name="connsiteY286" fmla="*/ 719099 h 1383677"/>
              <a:gd name="connsiteX287" fmla="*/ 1314762 w 1432296"/>
              <a:gd name="connsiteY287" fmla="*/ 723931 h 1383677"/>
              <a:gd name="connsiteX288" fmla="*/ 1288336 w 1432296"/>
              <a:gd name="connsiteY288" fmla="*/ 721466 h 1383677"/>
              <a:gd name="connsiteX289" fmla="*/ 1285970 w 1432296"/>
              <a:gd name="connsiteY289" fmla="*/ 719099 h 1383677"/>
              <a:gd name="connsiteX290" fmla="*/ 1283505 w 1432296"/>
              <a:gd name="connsiteY290" fmla="*/ 716733 h 1383677"/>
              <a:gd name="connsiteX291" fmla="*/ 1283505 w 1432296"/>
              <a:gd name="connsiteY291" fmla="*/ 714268 h 1383677"/>
              <a:gd name="connsiteX292" fmla="*/ 1285970 w 1432296"/>
              <a:gd name="connsiteY292" fmla="*/ 709535 h 1383677"/>
              <a:gd name="connsiteX293" fmla="*/ 1297901 w 1432296"/>
              <a:gd name="connsiteY293" fmla="*/ 702337 h 1383677"/>
              <a:gd name="connsiteX294" fmla="*/ 1312297 w 1432296"/>
              <a:gd name="connsiteY294" fmla="*/ 695139 h 1383677"/>
              <a:gd name="connsiteX295" fmla="*/ 1338722 w 1432296"/>
              <a:gd name="connsiteY295" fmla="*/ 683109 h 1383677"/>
              <a:gd name="connsiteX296" fmla="*/ 1386742 w 1432296"/>
              <a:gd name="connsiteY296" fmla="*/ 663882 h 1383677"/>
              <a:gd name="connsiteX297" fmla="*/ 1381910 w 1432296"/>
              <a:gd name="connsiteY297" fmla="*/ 625526 h 1383677"/>
              <a:gd name="connsiteX298" fmla="*/ 1365148 w 1432296"/>
              <a:gd name="connsiteY298" fmla="*/ 635090 h 1383677"/>
              <a:gd name="connsiteX299" fmla="*/ 1348287 w 1432296"/>
              <a:gd name="connsiteY299" fmla="*/ 642288 h 1383677"/>
              <a:gd name="connsiteX300" fmla="*/ 1319495 w 1432296"/>
              <a:gd name="connsiteY300" fmla="*/ 649486 h 1383677"/>
              <a:gd name="connsiteX301" fmla="*/ 1305099 w 1432296"/>
              <a:gd name="connsiteY301" fmla="*/ 651951 h 1383677"/>
              <a:gd name="connsiteX302" fmla="*/ 1290703 w 1432296"/>
              <a:gd name="connsiteY302" fmla="*/ 649486 h 1383677"/>
              <a:gd name="connsiteX303" fmla="*/ 1288336 w 1432296"/>
              <a:gd name="connsiteY303" fmla="*/ 647120 h 1383677"/>
              <a:gd name="connsiteX304" fmla="*/ 1288336 w 1432296"/>
              <a:gd name="connsiteY304" fmla="*/ 642288 h 1383677"/>
              <a:gd name="connsiteX305" fmla="*/ 1297901 w 1432296"/>
              <a:gd name="connsiteY305" fmla="*/ 635090 h 1383677"/>
              <a:gd name="connsiteX306" fmla="*/ 1309930 w 1432296"/>
              <a:gd name="connsiteY306" fmla="*/ 625526 h 1383677"/>
              <a:gd name="connsiteX307" fmla="*/ 1336356 w 1432296"/>
              <a:gd name="connsiteY307" fmla="*/ 611130 h 1383677"/>
              <a:gd name="connsiteX308" fmla="*/ 1355485 w 1432296"/>
              <a:gd name="connsiteY308" fmla="*/ 596734 h 1383677"/>
              <a:gd name="connsiteX309" fmla="*/ 1365148 w 1432296"/>
              <a:gd name="connsiteY309" fmla="*/ 591903 h 1383677"/>
              <a:gd name="connsiteX310" fmla="*/ 1374712 w 1432296"/>
              <a:gd name="connsiteY310" fmla="*/ 587170 h 1383677"/>
              <a:gd name="connsiteX311" fmla="*/ 1365148 w 1432296"/>
              <a:gd name="connsiteY311" fmla="*/ 546348 h 1383677"/>
              <a:gd name="connsiteX312" fmla="*/ 1353118 w 1432296"/>
              <a:gd name="connsiteY312" fmla="*/ 560744 h 1383677"/>
              <a:gd name="connsiteX313" fmla="*/ 1338722 w 1432296"/>
              <a:gd name="connsiteY313" fmla="*/ 572774 h 1383677"/>
              <a:gd name="connsiteX314" fmla="*/ 1329158 w 1432296"/>
              <a:gd name="connsiteY314" fmla="*/ 579972 h 1383677"/>
              <a:gd name="connsiteX315" fmla="*/ 1319495 w 1432296"/>
              <a:gd name="connsiteY315" fmla="*/ 587170 h 1383677"/>
              <a:gd name="connsiteX316" fmla="*/ 1307564 w 1432296"/>
              <a:gd name="connsiteY316" fmla="*/ 591903 h 1383677"/>
              <a:gd name="connsiteX317" fmla="*/ 1302732 w 1432296"/>
              <a:gd name="connsiteY317" fmla="*/ 591903 h 1383677"/>
              <a:gd name="connsiteX318" fmla="*/ 1297901 w 1432296"/>
              <a:gd name="connsiteY318" fmla="*/ 589536 h 1383677"/>
              <a:gd name="connsiteX319" fmla="*/ 1293168 w 1432296"/>
              <a:gd name="connsiteY319" fmla="*/ 584803 h 1383677"/>
              <a:gd name="connsiteX320" fmla="*/ 1293168 w 1432296"/>
              <a:gd name="connsiteY320" fmla="*/ 579972 h 1383677"/>
              <a:gd name="connsiteX321" fmla="*/ 1295534 w 1432296"/>
              <a:gd name="connsiteY321" fmla="*/ 575140 h 1383677"/>
              <a:gd name="connsiteX322" fmla="*/ 1297901 w 1432296"/>
              <a:gd name="connsiteY322" fmla="*/ 570407 h 1383677"/>
              <a:gd name="connsiteX323" fmla="*/ 1305099 w 1432296"/>
              <a:gd name="connsiteY323" fmla="*/ 560744 h 1383677"/>
              <a:gd name="connsiteX324" fmla="*/ 1312297 w 1432296"/>
              <a:gd name="connsiteY324" fmla="*/ 553546 h 1383677"/>
              <a:gd name="connsiteX325" fmla="*/ 1333891 w 1432296"/>
              <a:gd name="connsiteY325" fmla="*/ 534418 h 1383677"/>
              <a:gd name="connsiteX326" fmla="*/ 1343554 w 1432296"/>
              <a:gd name="connsiteY326" fmla="*/ 522388 h 1383677"/>
              <a:gd name="connsiteX327" fmla="*/ 1348287 w 1432296"/>
              <a:gd name="connsiteY327" fmla="*/ 520022 h 1383677"/>
              <a:gd name="connsiteX328" fmla="*/ 1355485 w 1432296"/>
              <a:gd name="connsiteY328" fmla="*/ 517557 h 1383677"/>
              <a:gd name="connsiteX329" fmla="*/ 1338722 w 1432296"/>
              <a:gd name="connsiteY329" fmla="*/ 476834 h 1383677"/>
              <a:gd name="connsiteX330" fmla="*/ 1331524 w 1432296"/>
              <a:gd name="connsiteY330" fmla="*/ 484032 h 1383677"/>
              <a:gd name="connsiteX331" fmla="*/ 1317128 w 1432296"/>
              <a:gd name="connsiteY331" fmla="*/ 493596 h 1383677"/>
              <a:gd name="connsiteX332" fmla="*/ 1305099 w 1432296"/>
              <a:gd name="connsiteY332" fmla="*/ 503161 h 1383677"/>
              <a:gd name="connsiteX333" fmla="*/ 1297901 w 1432296"/>
              <a:gd name="connsiteY333" fmla="*/ 507992 h 1383677"/>
              <a:gd name="connsiteX334" fmla="*/ 1293168 w 1432296"/>
              <a:gd name="connsiteY334" fmla="*/ 510359 h 1383677"/>
              <a:gd name="connsiteX335" fmla="*/ 1285970 w 1432296"/>
              <a:gd name="connsiteY335" fmla="*/ 507992 h 1383677"/>
              <a:gd name="connsiteX336" fmla="*/ 1283505 w 1432296"/>
              <a:gd name="connsiteY336" fmla="*/ 503161 h 1383677"/>
              <a:gd name="connsiteX337" fmla="*/ 1281138 w 1432296"/>
              <a:gd name="connsiteY337" fmla="*/ 498428 h 1383677"/>
              <a:gd name="connsiteX338" fmla="*/ 1281138 w 1432296"/>
              <a:gd name="connsiteY338" fmla="*/ 491230 h 1383677"/>
              <a:gd name="connsiteX339" fmla="*/ 1285970 w 1432296"/>
              <a:gd name="connsiteY339" fmla="*/ 481567 h 1383677"/>
              <a:gd name="connsiteX340" fmla="*/ 1293168 w 1432296"/>
              <a:gd name="connsiteY340" fmla="*/ 472002 h 1383677"/>
              <a:gd name="connsiteX341" fmla="*/ 1302732 w 1432296"/>
              <a:gd name="connsiteY341" fmla="*/ 462438 h 1383677"/>
              <a:gd name="connsiteX342" fmla="*/ 1312297 w 1432296"/>
              <a:gd name="connsiteY342" fmla="*/ 455240 h 1383677"/>
              <a:gd name="connsiteX343" fmla="*/ 1319495 w 1432296"/>
              <a:gd name="connsiteY343" fmla="*/ 452775 h 1383677"/>
              <a:gd name="connsiteX344" fmla="*/ 1326693 w 1432296"/>
              <a:gd name="connsiteY344" fmla="*/ 450409 h 1383677"/>
              <a:gd name="connsiteX345" fmla="*/ 1312297 w 1432296"/>
              <a:gd name="connsiteY345" fmla="*/ 423983 h 1383677"/>
              <a:gd name="connsiteX346" fmla="*/ 1302732 w 1432296"/>
              <a:gd name="connsiteY346" fmla="*/ 431181 h 1383677"/>
              <a:gd name="connsiteX347" fmla="*/ 1293168 w 1432296"/>
              <a:gd name="connsiteY347" fmla="*/ 433646 h 1383677"/>
              <a:gd name="connsiteX348" fmla="*/ 1283505 w 1432296"/>
              <a:gd name="connsiteY348" fmla="*/ 436013 h 1383677"/>
              <a:gd name="connsiteX349" fmla="*/ 1278772 w 1432296"/>
              <a:gd name="connsiteY349" fmla="*/ 433646 h 1383677"/>
              <a:gd name="connsiteX350" fmla="*/ 1273940 w 1432296"/>
              <a:gd name="connsiteY350" fmla="*/ 431181 h 1383677"/>
              <a:gd name="connsiteX351" fmla="*/ 1271574 w 1432296"/>
              <a:gd name="connsiteY351" fmla="*/ 421617 h 1383677"/>
              <a:gd name="connsiteX352" fmla="*/ 1271574 w 1432296"/>
              <a:gd name="connsiteY352" fmla="*/ 414419 h 1383677"/>
              <a:gd name="connsiteX353" fmla="*/ 1276307 w 1432296"/>
              <a:gd name="connsiteY353" fmla="*/ 409587 h 1383677"/>
              <a:gd name="connsiteX354" fmla="*/ 1283505 w 1432296"/>
              <a:gd name="connsiteY354" fmla="*/ 402389 h 1383677"/>
              <a:gd name="connsiteX355" fmla="*/ 1293168 w 1432296"/>
              <a:gd name="connsiteY355" fmla="*/ 392825 h 1383677"/>
              <a:gd name="connsiteX356" fmla="*/ 1278772 w 1432296"/>
              <a:gd name="connsiteY356" fmla="*/ 371231 h 1383677"/>
              <a:gd name="connsiteX357" fmla="*/ 1273940 w 1432296"/>
              <a:gd name="connsiteY357" fmla="*/ 376063 h 1383677"/>
              <a:gd name="connsiteX358" fmla="*/ 1264376 w 1432296"/>
              <a:gd name="connsiteY358" fmla="*/ 380796 h 1383677"/>
              <a:gd name="connsiteX359" fmla="*/ 1247515 w 1432296"/>
              <a:gd name="connsiteY359" fmla="*/ 380796 h 1383677"/>
              <a:gd name="connsiteX360" fmla="*/ 1242782 w 1432296"/>
              <a:gd name="connsiteY360" fmla="*/ 378429 h 1383677"/>
              <a:gd name="connsiteX361" fmla="*/ 1240317 w 1432296"/>
              <a:gd name="connsiteY361" fmla="*/ 373598 h 1383677"/>
              <a:gd name="connsiteX362" fmla="*/ 1242782 w 1432296"/>
              <a:gd name="connsiteY362" fmla="*/ 364033 h 1383677"/>
              <a:gd name="connsiteX363" fmla="*/ 1245149 w 1432296"/>
              <a:gd name="connsiteY363" fmla="*/ 356835 h 1383677"/>
              <a:gd name="connsiteX364" fmla="*/ 1257178 w 1432296"/>
              <a:gd name="connsiteY364" fmla="*/ 344806 h 1383677"/>
              <a:gd name="connsiteX365" fmla="*/ 1259545 w 1432296"/>
              <a:gd name="connsiteY365" fmla="*/ 340073 h 1383677"/>
              <a:gd name="connsiteX366" fmla="*/ 1240317 w 1432296"/>
              <a:gd name="connsiteY366" fmla="*/ 316014 h 1383677"/>
              <a:gd name="connsiteX367" fmla="*/ 1230753 w 1432296"/>
              <a:gd name="connsiteY367" fmla="*/ 320846 h 1383677"/>
              <a:gd name="connsiteX368" fmla="*/ 1221188 w 1432296"/>
              <a:gd name="connsiteY368" fmla="*/ 328043 h 1383677"/>
              <a:gd name="connsiteX369" fmla="*/ 1209159 w 1432296"/>
              <a:gd name="connsiteY369" fmla="*/ 328043 h 1383677"/>
              <a:gd name="connsiteX370" fmla="*/ 1206792 w 1432296"/>
              <a:gd name="connsiteY370" fmla="*/ 323212 h 1383677"/>
              <a:gd name="connsiteX371" fmla="*/ 1204327 w 1432296"/>
              <a:gd name="connsiteY371" fmla="*/ 316014 h 1383677"/>
              <a:gd name="connsiteX372" fmla="*/ 1209159 w 1432296"/>
              <a:gd name="connsiteY372" fmla="*/ 308816 h 1383677"/>
              <a:gd name="connsiteX373" fmla="*/ 1213990 w 1432296"/>
              <a:gd name="connsiteY373" fmla="*/ 301618 h 1383677"/>
              <a:gd name="connsiteX374" fmla="*/ 1223555 w 1432296"/>
              <a:gd name="connsiteY374" fmla="*/ 294420 h 1383677"/>
              <a:gd name="connsiteX375" fmla="*/ 1211525 w 1432296"/>
              <a:gd name="connsiteY375" fmla="*/ 280024 h 1383677"/>
              <a:gd name="connsiteX376" fmla="*/ 1204327 w 1432296"/>
              <a:gd name="connsiteY376" fmla="*/ 284856 h 1383677"/>
              <a:gd name="connsiteX377" fmla="*/ 1197129 w 1432296"/>
              <a:gd name="connsiteY377" fmla="*/ 289687 h 1383677"/>
              <a:gd name="connsiteX378" fmla="*/ 1187565 w 1432296"/>
              <a:gd name="connsiteY378" fmla="*/ 289687 h 1383677"/>
              <a:gd name="connsiteX379" fmla="*/ 1182734 w 1432296"/>
              <a:gd name="connsiteY379" fmla="*/ 287222 h 1383677"/>
              <a:gd name="connsiteX380" fmla="*/ 1178001 w 1432296"/>
              <a:gd name="connsiteY380" fmla="*/ 287222 h 1383677"/>
              <a:gd name="connsiteX381" fmla="*/ 1178001 w 1432296"/>
              <a:gd name="connsiteY381" fmla="*/ 282489 h 1383677"/>
              <a:gd name="connsiteX382" fmla="*/ 1180367 w 1432296"/>
              <a:gd name="connsiteY382" fmla="*/ 280024 h 1383677"/>
              <a:gd name="connsiteX383" fmla="*/ 1180367 w 1432296"/>
              <a:gd name="connsiteY383" fmla="*/ 272826 h 1383677"/>
              <a:gd name="connsiteX384" fmla="*/ 1187565 w 1432296"/>
              <a:gd name="connsiteY384" fmla="*/ 265628 h 1383677"/>
              <a:gd name="connsiteX385" fmla="*/ 1192396 w 1432296"/>
              <a:gd name="connsiteY385" fmla="*/ 260895 h 1383677"/>
              <a:gd name="connsiteX386" fmla="*/ 1165971 w 1432296"/>
              <a:gd name="connsiteY386" fmla="*/ 236837 h 1383677"/>
              <a:gd name="connsiteX387" fmla="*/ 1139546 w 1432296"/>
              <a:gd name="connsiteY387" fmla="*/ 215243 h 1383677"/>
              <a:gd name="connsiteX388" fmla="*/ 1113219 w 1432296"/>
              <a:gd name="connsiteY388" fmla="*/ 193649 h 1383677"/>
              <a:gd name="connsiteX389" fmla="*/ 1084427 w 1432296"/>
              <a:gd name="connsiteY389" fmla="*/ 172055 h 1383677"/>
              <a:gd name="connsiteX390" fmla="*/ 1048437 w 1432296"/>
              <a:gd name="connsiteY390" fmla="*/ 150461 h 1383677"/>
              <a:gd name="connsiteX391" fmla="*/ 1009982 w 1432296"/>
              <a:gd name="connsiteY391" fmla="*/ 131332 h 1383677"/>
              <a:gd name="connsiteX392" fmla="*/ 971626 w 1432296"/>
              <a:gd name="connsiteY392" fmla="*/ 112105 h 1383677"/>
              <a:gd name="connsiteX393" fmla="*/ 933270 w 1432296"/>
              <a:gd name="connsiteY393" fmla="*/ 95343 h 1383677"/>
              <a:gd name="connsiteX394" fmla="*/ 892448 w 1432296"/>
              <a:gd name="connsiteY394" fmla="*/ 80947 h 1383677"/>
              <a:gd name="connsiteX395" fmla="*/ 851627 w 1432296"/>
              <a:gd name="connsiteY395" fmla="*/ 71284 h 1383677"/>
              <a:gd name="connsiteX396" fmla="*/ 810904 w 1432296"/>
              <a:gd name="connsiteY396" fmla="*/ 64086 h 1383677"/>
              <a:gd name="connsiteX397" fmla="*/ 767717 w 1432296"/>
              <a:gd name="connsiteY397" fmla="*/ 64086 h 1383677"/>
              <a:gd name="connsiteX398" fmla="*/ 765350 w 1432296"/>
              <a:gd name="connsiteY398" fmla="*/ 66551 h 1383677"/>
              <a:gd name="connsiteX399" fmla="*/ 762885 w 1432296"/>
              <a:gd name="connsiteY399" fmla="*/ 68917 h 1383677"/>
              <a:gd name="connsiteX400" fmla="*/ 758152 w 1432296"/>
              <a:gd name="connsiteY400" fmla="*/ 71284 h 1383677"/>
              <a:gd name="connsiteX401" fmla="*/ 753321 w 1432296"/>
              <a:gd name="connsiteY401" fmla="*/ 68917 h 1383677"/>
              <a:gd name="connsiteX402" fmla="*/ 748489 w 1432296"/>
              <a:gd name="connsiteY402" fmla="*/ 64086 h 1383677"/>
              <a:gd name="connsiteX403" fmla="*/ 414560 w 1432296"/>
              <a:gd name="connsiteY403" fmla="*/ 36745 h 1383677"/>
              <a:gd name="connsiteX404" fmla="*/ 415016 w 1432296"/>
              <a:gd name="connsiteY404" fmla="*/ 37759 h 1383677"/>
              <a:gd name="connsiteX405" fmla="*/ 417383 w 1432296"/>
              <a:gd name="connsiteY405" fmla="*/ 44957 h 1383677"/>
              <a:gd name="connsiteX406" fmla="*/ 415016 w 1432296"/>
              <a:gd name="connsiteY406" fmla="*/ 52155 h 1383677"/>
              <a:gd name="connsiteX407" fmla="*/ 412650 w 1432296"/>
              <a:gd name="connsiteY407" fmla="*/ 56888 h 1383677"/>
              <a:gd name="connsiteX408" fmla="*/ 407818 w 1432296"/>
              <a:gd name="connsiteY408" fmla="*/ 59353 h 1383677"/>
              <a:gd name="connsiteX409" fmla="*/ 400620 w 1432296"/>
              <a:gd name="connsiteY409" fmla="*/ 61719 h 1383677"/>
              <a:gd name="connsiteX410" fmla="*/ 393423 w 1432296"/>
              <a:gd name="connsiteY410" fmla="*/ 61719 h 1383677"/>
              <a:gd name="connsiteX411" fmla="*/ 388591 w 1432296"/>
              <a:gd name="connsiteY411" fmla="*/ 56888 h 1383677"/>
              <a:gd name="connsiteX412" fmla="*/ 384292 w 1432296"/>
              <a:gd name="connsiteY412" fmla="*/ 50350 h 1383677"/>
              <a:gd name="connsiteX413" fmla="*/ 414560 w 1432296"/>
              <a:gd name="connsiteY413" fmla="*/ 36745 h 1383677"/>
              <a:gd name="connsiteX414" fmla="*/ 693371 w 1432296"/>
              <a:gd name="connsiteY414" fmla="*/ 30561 h 1383677"/>
              <a:gd name="connsiteX415" fmla="*/ 714964 w 1432296"/>
              <a:gd name="connsiteY415" fmla="*/ 30561 h 1383677"/>
              <a:gd name="connsiteX416" fmla="*/ 736558 w 1432296"/>
              <a:gd name="connsiteY416" fmla="*/ 35294 h 1383677"/>
              <a:gd name="connsiteX417" fmla="*/ 815736 w 1432296"/>
              <a:gd name="connsiteY417" fmla="*/ 35294 h 1383677"/>
              <a:gd name="connsiteX418" fmla="*/ 839696 w 1432296"/>
              <a:gd name="connsiteY418" fmla="*/ 40125 h 1383677"/>
              <a:gd name="connsiteX419" fmla="*/ 892448 w 1432296"/>
              <a:gd name="connsiteY419" fmla="*/ 49690 h 1383677"/>
              <a:gd name="connsiteX420" fmla="*/ 940468 w 1432296"/>
              <a:gd name="connsiteY420" fmla="*/ 64086 h 1383677"/>
              <a:gd name="connsiteX421" fmla="*/ 998052 w 1432296"/>
              <a:gd name="connsiteY421" fmla="*/ 85680 h 1383677"/>
              <a:gd name="connsiteX422" fmla="*/ 1055635 w 1432296"/>
              <a:gd name="connsiteY422" fmla="*/ 114471 h 1383677"/>
              <a:gd name="connsiteX423" fmla="*/ 1113219 w 1432296"/>
              <a:gd name="connsiteY423" fmla="*/ 143263 h 1383677"/>
              <a:gd name="connsiteX424" fmla="*/ 1139546 w 1432296"/>
              <a:gd name="connsiteY424" fmla="*/ 160124 h 1383677"/>
              <a:gd name="connsiteX425" fmla="*/ 1163605 w 1432296"/>
              <a:gd name="connsiteY425" fmla="*/ 179253 h 1383677"/>
              <a:gd name="connsiteX426" fmla="*/ 1206792 w 1432296"/>
              <a:gd name="connsiteY426" fmla="*/ 215243 h 1383677"/>
              <a:gd name="connsiteX427" fmla="*/ 1247515 w 1432296"/>
              <a:gd name="connsiteY427" fmla="*/ 253697 h 1383677"/>
              <a:gd name="connsiteX428" fmla="*/ 1285970 w 1432296"/>
              <a:gd name="connsiteY428" fmla="*/ 296885 h 1383677"/>
              <a:gd name="connsiteX429" fmla="*/ 1319495 w 1432296"/>
              <a:gd name="connsiteY429" fmla="*/ 342439 h 1383677"/>
              <a:gd name="connsiteX430" fmla="*/ 1348287 w 1432296"/>
              <a:gd name="connsiteY430" fmla="*/ 392825 h 1383677"/>
              <a:gd name="connsiteX431" fmla="*/ 1374712 w 1432296"/>
              <a:gd name="connsiteY431" fmla="*/ 443211 h 1383677"/>
              <a:gd name="connsiteX432" fmla="*/ 1396306 w 1432296"/>
              <a:gd name="connsiteY432" fmla="*/ 495963 h 1383677"/>
              <a:gd name="connsiteX433" fmla="*/ 1413068 w 1432296"/>
              <a:gd name="connsiteY433" fmla="*/ 548813 h 1383677"/>
              <a:gd name="connsiteX434" fmla="*/ 1422731 w 1432296"/>
              <a:gd name="connsiteY434" fmla="*/ 603932 h 1383677"/>
              <a:gd name="connsiteX435" fmla="*/ 1429929 w 1432296"/>
              <a:gd name="connsiteY435" fmla="*/ 656684 h 1383677"/>
              <a:gd name="connsiteX436" fmla="*/ 1432296 w 1432296"/>
              <a:gd name="connsiteY436" fmla="*/ 711901 h 1383677"/>
              <a:gd name="connsiteX437" fmla="*/ 1429929 w 1432296"/>
              <a:gd name="connsiteY437" fmla="*/ 767118 h 1383677"/>
              <a:gd name="connsiteX438" fmla="*/ 1425098 w 1432296"/>
              <a:gd name="connsiteY438" fmla="*/ 819871 h 1383677"/>
              <a:gd name="connsiteX439" fmla="*/ 1415533 w 1432296"/>
              <a:gd name="connsiteY439" fmla="*/ 872623 h 1383677"/>
              <a:gd name="connsiteX440" fmla="*/ 1401138 w 1432296"/>
              <a:gd name="connsiteY440" fmla="*/ 923008 h 1383677"/>
              <a:gd name="connsiteX441" fmla="*/ 1381910 w 1432296"/>
              <a:gd name="connsiteY441" fmla="*/ 973394 h 1383677"/>
              <a:gd name="connsiteX442" fmla="*/ 1360316 w 1432296"/>
              <a:gd name="connsiteY442" fmla="*/ 1021413 h 1383677"/>
              <a:gd name="connsiteX443" fmla="*/ 1333891 w 1432296"/>
              <a:gd name="connsiteY443" fmla="*/ 1066967 h 1383677"/>
              <a:gd name="connsiteX444" fmla="*/ 1302732 w 1432296"/>
              <a:gd name="connsiteY444" fmla="*/ 1110155 h 1383677"/>
              <a:gd name="connsiteX445" fmla="*/ 1269109 w 1432296"/>
              <a:gd name="connsiteY445" fmla="*/ 1153343 h 1383677"/>
              <a:gd name="connsiteX446" fmla="*/ 1233119 w 1432296"/>
              <a:gd name="connsiteY446" fmla="*/ 1191798 h 1383677"/>
              <a:gd name="connsiteX447" fmla="*/ 1192396 w 1432296"/>
              <a:gd name="connsiteY447" fmla="*/ 1225322 h 1383677"/>
              <a:gd name="connsiteX448" fmla="*/ 1146744 w 1432296"/>
              <a:gd name="connsiteY448" fmla="*/ 1256579 h 1383677"/>
              <a:gd name="connsiteX449" fmla="*/ 1098823 w 1432296"/>
              <a:gd name="connsiteY449" fmla="*/ 1285371 h 1383677"/>
              <a:gd name="connsiteX450" fmla="*/ 1058002 w 1432296"/>
              <a:gd name="connsiteY450" fmla="*/ 1306965 h 1383677"/>
              <a:gd name="connsiteX451" fmla="*/ 1014814 w 1432296"/>
              <a:gd name="connsiteY451" fmla="*/ 1323727 h 1383677"/>
              <a:gd name="connsiteX452" fmla="*/ 971626 w 1432296"/>
              <a:gd name="connsiteY452" fmla="*/ 1340489 h 1383677"/>
              <a:gd name="connsiteX453" fmla="*/ 926072 w 1432296"/>
              <a:gd name="connsiteY453" fmla="*/ 1352519 h 1383677"/>
              <a:gd name="connsiteX454" fmla="*/ 882884 w 1432296"/>
              <a:gd name="connsiteY454" fmla="*/ 1364548 h 1383677"/>
              <a:gd name="connsiteX455" fmla="*/ 837330 w 1432296"/>
              <a:gd name="connsiteY455" fmla="*/ 1371746 h 1383677"/>
              <a:gd name="connsiteX456" fmla="*/ 791677 w 1432296"/>
              <a:gd name="connsiteY456" fmla="*/ 1378944 h 1383677"/>
              <a:gd name="connsiteX457" fmla="*/ 743756 w 1432296"/>
              <a:gd name="connsiteY457" fmla="*/ 1381311 h 1383677"/>
              <a:gd name="connsiteX458" fmla="*/ 698103 w 1432296"/>
              <a:gd name="connsiteY458" fmla="*/ 1383677 h 1383677"/>
              <a:gd name="connsiteX459" fmla="*/ 652549 w 1432296"/>
              <a:gd name="connsiteY459" fmla="*/ 1381311 h 1383677"/>
              <a:gd name="connsiteX460" fmla="*/ 606995 w 1432296"/>
              <a:gd name="connsiteY460" fmla="*/ 1376479 h 1383677"/>
              <a:gd name="connsiteX461" fmla="*/ 561342 w 1432296"/>
              <a:gd name="connsiteY461" fmla="*/ 1369281 h 1383677"/>
              <a:gd name="connsiteX462" fmla="*/ 515788 w 1432296"/>
              <a:gd name="connsiteY462" fmla="*/ 1359717 h 1383677"/>
              <a:gd name="connsiteX463" fmla="*/ 472600 w 1432296"/>
              <a:gd name="connsiteY463" fmla="*/ 1347687 h 1383677"/>
              <a:gd name="connsiteX464" fmla="*/ 427046 w 1432296"/>
              <a:gd name="connsiteY464" fmla="*/ 1330925 h 1383677"/>
              <a:gd name="connsiteX465" fmla="*/ 386225 w 1432296"/>
              <a:gd name="connsiteY465" fmla="*/ 1314163 h 1383677"/>
              <a:gd name="connsiteX466" fmla="*/ 383858 w 1432296"/>
              <a:gd name="connsiteY466" fmla="*/ 1311698 h 1383677"/>
              <a:gd name="connsiteX467" fmla="*/ 376660 w 1432296"/>
              <a:gd name="connsiteY467" fmla="*/ 1311698 h 1383677"/>
              <a:gd name="connsiteX468" fmla="*/ 371829 w 1432296"/>
              <a:gd name="connsiteY468" fmla="*/ 1306965 h 1383677"/>
              <a:gd name="connsiteX469" fmla="*/ 338205 w 1432296"/>
              <a:gd name="connsiteY469" fmla="*/ 1287737 h 1383677"/>
              <a:gd name="connsiteX470" fmla="*/ 304680 w 1432296"/>
              <a:gd name="connsiteY470" fmla="*/ 1266144 h 1383677"/>
              <a:gd name="connsiteX471" fmla="*/ 275889 w 1432296"/>
              <a:gd name="connsiteY471" fmla="*/ 1242183 h 1383677"/>
              <a:gd name="connsiteX472" fmla="*/ 247097 w 1432296"/>
              <a:gd name="connsiteY472" fmla="*/ 1215758 h 1383677"/>
              <a:gd name="connsiteX473" fmla="*/ 220671 w 1432296"/>
              <a:gd name="connsiteY473" fmla="*/ 1186966 h 1383677"/>
              <a:gd name="connsiteX474" fmla="*/ 194246 w 1432296"/>
              <a:gd name="connsiteY474" fmla="*/ 1155808 h 1383677"/>
              <a:gd name="connsiteX475" fmla="*/ 172652 w 1432296"/>
              <a:gd name="connsiteY475" fmla="*/ 1124551 h 1383677"/>
              <a:gd name="connsiteX476" fmla="*/ 151058 w 1432296"/>
              <a:gd name="connsiteY476" fmla="*/ 1088561 h 1383677"/>
              <a:gd name="connsiteX477" fmla="*/ 134296 w 1432296"/>
              <a:gd name="connsiteY477" fmla="*/ 1055036 h 1383677"/>
              <a:gd name="connsiteX478" fmla="*/ 117533 w 1432296"/>
              <a:gd name="connsiteY478" fmla="*/ 1019047 h 1383677"/>
              <a:gd name="connsiteX479" fmla="*/ 103138 w 1432296"/>
              <a:gd name="connsiteY479" fmla="*/ 980592 h 1383677"/>
              <a:gd name="connsiteX480" fmla="*/ 91108 w 1432296"/>
              <a:gd name="connsiteY480" fmla="*/ 942236 h 1383677"/>
              <a:gd name="connsiteX481" fmla="*/ 81544 w 1432296"/>
              <a:gd name="connsiteY481" fmla="*/ 903880 h 1383677"/>
              <a:gd name="connsiteX482" fmla="*/ 74346 w 1432296"/>
              <a:gd name="connsiteY482" fmla="*/ 865425 h 1383677"/>
              <a:gd name="connsiteX483" fmla="*/ 69514 w 1432296"/>
              <a:gd name="connsiteY483" fmla="*/ 827069 h 1383677"/>
              <a:gd name="connsiteX484" fmla="*/ 67148 w 1432296"/>
              <a:gd name="connsiteY484" fmla="*/ 786247 h 1383677"/>
              <a:gd name="connsiteX485" fmla="*/ 67148 w 1432296"/>
              <a:gd name="connsiteY485" fmla="*/ 745525 h 1383677"/>
              <a:gd name="connsiteX486" fmla="*/ 67148 w 1432296"/>
              <a:gd name="connsiteY486" fmla="*/ 704703 h 1383677"/>
              <a:gd name="connsiteX487" fmla="*/ 71881 w 1432296"/>
              <a:gd name="connsiteY487" fmla="*/ 663882 h 1383677"/>
              <a:gd name="connsiteX488" fmla="*/ 76712 w 1432296"/>
              <a:gd name="connsiteY488" fmla="*/ 623159 h 1383677"/>
              <a:gd name="connsiteX489" fmla="*/ 83910 w 1432296"/>
              <a:gd name="connsiteY489" fmla="*/ 582338 h 1383677"/>
              <a:gd name="connsiteX490" fmla="*/ 95940 w 1432296"/>
              <a:gd name="connsiteY490" fmla="*/ 541616 h 1383677"/>
              <a:gd name="connsiteX491" fmla="*/ 107870 w 1432296"/>
              <a:gd name="connsiteY491" fmla="*/ 500794 h 1383677"/>
              <a:gd name="connsiteX492" fmla="*/ 122266 w 1432296"/>
              <a:gd name="connsiteY492" fmla="*/ 459973 h 1383677"/>
              <a:gd name="connsiteX493" fmla="*/ 139127 w 1432296"/>
              <a:gd name="connsiteY493" fmla="*/ 421617 h 1383677"/>
              <a:gd name="connsiteX494" fmla="*/ 155890 w 1432296"/>
              <a:gd name="connsiteY494" fmla="*/ 385627 h 1383677"/>
              <a:gd name="connsiteX495" fmla="*/ 177484 w 1432296"/>
              <a:gd name="connsiteY495" fmla="*/ 349637 h 1383677"/>
              <a:gd name="connsiteX496" fmla="*/ 201444 w 1432296"/>
              <a:gd name="connsiteY496" fmla="*/ 313648 h 1383677"/>
              <a:gd name="connsiteX497" fmla="*/ 225503 w 1432296"/>
              <a:gd name="connsiteY497" fmla="*/ 280024 h 1383677"/>
              <a:gd name="connsiteX498" fmla="*/ 251830 w 1432296"/>
              <a:gd name="connsiteY498" fmla="*/ 248866 h 1383677"/>
              <a:gd name="connsiteX499" fmla="*/ 280622 w 1432296"/>
              <a:gd name="connsiteY499" fmla="*/ 220074 h 1383677"/>
              <a:gd name="connsiteX500" fmla="*/ 311878 w 1432296"/>
              <a:gd name="connsiteY500" fmla="*/ 191282 h 1383677"/>
              <a:gd name="connsiteX501" fmla="*/ 340670 w 1432296"/>
              <a:gd name="connsiteY501" fmla="*/ 169689 h 1383677"/>
              <a:gd name="connsiteX502" fmla="*/ 369462 w 1432296"/>
              <a:gd name="connsiteY502" fmla="*/ 150461 h 1383677"/>
              <a:gd name="connsiteX503" fmla="*/ 400620 w 1432296"/>
              <a:gd name="connsiteY503" fmla="*/ 133699 h 1383677"/>
              <a:gd name="connsiteX504" fmla="*/ 431779 w 1432296"/>
              <a:gd name="connsiteY504" fmla="*/ 116936 h 1383677"/>
              <a:gd name="connsiteX505" fmla="*/ 494194 w 1432296"/>
              <a:gd name="connsiteY505" fmla="*/ 88145 h 1383677"/>
              <a:gd name="connsiteX506" fmla="*/ 561342 w 1432296"/>
              <a:gd name="connsiteY506" fmla="*/ 64086 h 1383677"/>
              <a:gd name="connsiteX507" fmla="*/ 599797 w 1432296"/>
              <a:gd name="connsiteY507" fmla="*/ 49690 h 1383677"/>
              <a:gd name="connsiteX508" fmla="*/ 645351 w 1432296"/>
              <a:gd name="connsiteY508" fmla="*/ 37759 h 1383677"/>
              <a:gd name="connsiteX509" fmla="*/ 669312 w 1432296"/>
              <a:gd name="connsiteY509" fmla="*/ 32927 h 1383677"/>
              <a:gd name="connsiteX510" fmla="*/ 693371 w 1432296"/>
              <a:gd name="connsiteY510" fmla="*/ 30561 h 1383677"/>
              <a:gd name="connsiteX511" fmla="*/ 565586 w 1432296"/>
              <a:gd name="connsiteY511" fmla="*/ 0 h 1383677"/>
              <a:gd name="connsiteX512" fmla="*/ 582228 w 1432296"/>
              <a:gd name="connsiteY512" fmla="*/ 12 h 1383677"/>
              <a:gd name="connsiteX513" fmla="*/ 575738 w 1432296"/>
              <a:gd name="connsiteY513" fmla="*/ 6502 h 1383677"/>
              <a:gd name="connsiteX514" fmla="*/ 568540 w 1432296"/>
              <a:gd name="connsiteY514" fmla="*/ 11334 h 1383677"/>
              <a:gd name="connsiteX515" fmla="*/ 558976 w 1432296"/>
              <a:gd name="connsiteY515" fmla="*/ 11334 h 1383677"/>
              <a:gd name="connsiteX516" fmla="*/ 551778 w 1432296"/>
              <a:gd name="connsiteY516" fmla="*/ 6502 h 1383677"/>
              <a:gd name="connsiteX517" fmla="*/ 544580 w 1432296"/>
              <a:gd name="connsiteY517" fmla="*/ 4136 h 1383677"/>
              <a:gd name="connsiteX518" fmla="*/ 543433 w 1432296"/>
              <a:gd name="connsiteY518" fmla="*/ 2410 h 1383677"/>
              <a:gd name="connsiteX519" fmla="*/ 565586 w 1432296"/>
              <a:gd name="connsiteY519" fmla="*/ 0 h 1383677"/>
              <a:gd name="connsiteX0" fmla="*/ 11930 w 1432296"/>
              <a:gd name="connsiteY0" fmla="*/ 745525 h 1383677"/>
              <a:gd name="connsiteX1" fmla="*/ 0 w 1432296"/>
              <a:gd name="connsiteY1" fmla="*/ 716733 h 1383677"/>
              <a:gd name="connsiteX2" fmla="*/ 7198 w 1432296"/>
              <a:gd name="connsiteY2" fmla="*/ 721466 h 1383677"/>
              <a:gd name="connsiteX3" fmla="*/ 11930 w 1432296"/>
              <a:gd name="connsiteY3" fmla="*/ 745525 h 1383677"/>
              <a:gd name="connsiteX4" fmla="*/ 273424 w 1432296"/>
              <a:gd name="connsiteY4" fmla="*/ 146379 h 1383677"/>
              <a:gd name="connsiteX5" fmla="*/ 273424 w 1432296"/>
              <a:gd name="connsiteY5" fmla="*/ 150461 h 1383677"/>
              <a:gd name="connsiteX6" fmla="*/ 271057 w 1432296"/>
              <a:gd name="connsiteY6" fmla="*/ 157659 h 1383677"/>
              <a:gd name="connsiteX7" fmla="*/ 266226 w 1432296"/>
              <a:gd name="connsiteY7" fmla="*/ 164857 h 1383677"/>
              <a:gd name="connsiteX8" fmla="*/ 259028 w 1432296"/>
              <a:gd name="connsiteY8" fmla="*/ 169689 h 1383677"/>
              <a:gd name="connsiteX9" fmla="*/ 253549 w 1432296"/>
              <a:gd name="connsiteY9" fmla="*/ 169689 h 1383677"/>
              <a:gd name="connsiteX10" fmla="*/ 273424 w 1432296"/>
              <a:gd name="connsiteY10" fmla="*/ 146379 h 1383677"/>
              <a:gd name="connsiteX11" fmla="*/ 1208081 w 1432296"/>
              <a:gd name="connsiteY11" fmla="*/ 140034 h 1383677"/>
              <a:gd name="connsiteX12" fmla="*/ 1237426 w 1432296"/>
              <a:gd name="connsiteY12" fmla="*/ 162729 h 1383677"/>
              <a:gd name="connsiteX13" fmla="*/ 1238746 w 1432296"/>
              <a:gd name="connsiteY13" fmla="*/ 164112 h 1383677"/>
              <a:gd name="connsiteX14" fmla="*/ 1230753 w 1432296"/>
              <a:gd name="connsiteY14" fmla="*/ 167322 h 1383677"/>
              <a:gd name="connsiteX15" fmla="*/ 1221188 w 1432296"/>
              <a:gd name="connsiteY15" fmla="*/ 167322 h 1383677"/>
              <a:gd name="connsiteX16" fmla="*/ 1211525 w 1432296"/>
              <a:gd name="connsiteY16" fmla="*/ 162491 h 1383677"/>
              <a:gd name="connsiteX17" fmla="*/ 1206792 w 1432296"/>
              <a:gd name="connsiteY17" fmla="*/ 155293 h 1383677"/>
              <a:gd name="connsiteX18" fmla="*/ 1204327 w 1432296"/>
              <a:gd name="connsiteY18" fmla="*/ 150461 h 1383677"/>
              <a:gd name="connsiteX19" fmla="*/ 1206792 w 1432296"/>
              <a:gd name="connsiteY19" fmla="*/ 143263 h 1383677"/>
              <a:gd name="connsiteX20" fmla="*/ 1208081 w 1432296"/>
              <a:gd name="connsiteY20" fmla="*/ 140034 h 1383677"/>
              <a:gd name="connsiteX21" fmla="*/ 748489 w 1432296"/>
              <a:gd name="connsiteY21" fmla="*/ 64086 h 1383677"/>
              <a:gd name="connsiteX22" fmla="*/ 712499 w 1432296"/>
              <a:gd name="connsiteY22" fmla="*/ 68917 h 1383677"/>
              <a:gd name="connsiteX23" fmla="*/ 676510 w 1432296"/>
              <a:gd name="connsiteY23" fmla="*/ 78482 h 1383677"/>
              <a:gd name="connsiteX24" fmla="*/ 669312 w 1432296"/>
              <a:gd name="connsiteY24" fmla="*/ 78482 h 1383677"/>
              <a:gd name="connsiteX25" fmla="*/ 664579 w 1432296"/>
              <a:gd name="connsiteY25" fmla="*/ 76115 h 1383677"/>
              <a:gd name="connsiteX26" fmla="*/ 662114 w 1432296"/>
              <a:gd name="connsiteY26" fmla="*/ 71284 h 1383677"/>
              <a:gd name="connsiteX27" fmla="*/ 659747 w 1432296"/>
              <a:gd name="connsiteY27" fmla="*/ 66551 h 1383677"/>
              <a:gd name="connsiteX28" fmla="*/ 633322 w 1432296"/>
              <a:gd name="connsiteY28" fmla="*/ 73749 h 1383677"/>
              <a:gd name="connsiteX29" fmla="*/ 575738 w 1432296"/>
              <a:gd name="connsiteY29" fmla="*/ 90511 h 1383677"/>
              <a:gd name="connsiteX30" fmla="*/ 520619 w 1432296"/>
              <a:gd name="connsiteY30" fmla="*/ 114471 h 1383677"/>
              <a:gd name="connsiteX31" fmla="*/ 453373 w 1432296"/>
              <a:gd name="connsiteY31" fmla="*/ 143263 h 1383677"/>
              <a:gd name="connsiteX32" fmla="*/ 422214 w 1432296"/>
              <a:gd name="connsiteY32" fmla="*/ 157659 h 1383677"/>
              <a:gd name="connsiteX33" fmla="*/ 393423 w 1432296"/>
              <a:gd name="connsiteY33" fmla="*/ 176886 h 1383677"/>
              <a:gd name="connsiteX34" fmla="*/ 364631 w 1432296"/>
              <a:gd name="connsiteY34" fmla="*/ 193649 h 1383677"/>
              <a:gd name="connsiteX35" fmla="*/ 335839 w 1432296"/>
              <a:gd name="connsiteY35" fmla="*/ 215243 h 1383677"/>
              <a:gd name="connsiteX36" fmla="*/ 309413 w 1432296"/>
              <a:gd name="connsiteY36" fmla="*/ 239302 h 1383677"/>
              <a:gd name="connsiteX37" fmla="*/ 285453 w 1432296"/>
              <a:gd name="connsiteY37" fmla="*/ 265628 h 1383677"/>
              <a:gd name="connsiteX38" fmla="*/ 261493 w 1432296"/>
              <a:gd name="connsiteY38" fmla="*/ 294420 h 1383677"/>
              <a:gd name="connsiteX39" fmla="*/ 237434 w 1432296"/>
              <a:gd name="connsiteY39" fmla="*/ 325677 h 1383677"/>
              <a:gd name="connsiteX40" fmla="*/ 215840 w 1432296"/>
              <a:gd name="connsiteY40" fmla="*/ 356835 h 1383677"/>
              <a:gd name="connsiteX41" fmla="*/ 196711 w 1432296"/>
              <a:gd name="connsiteY41" fmla="*/ 390459 h 1383677"/>
              <a:gd name="connsiteX42" fmla="*/ 179850 w 1432296"/>
              <a:gd name="connsiteY42" fmla="*/ 423983 h 1383677"/>
              <a:gd name="connsiteX43" fmla="*/ 163088 w 1432296"/>
              <a:gd name="connsiteY43" fmla="*/ 457607 h 1383677"/>
              <a:gd name="connsiteX44" fmla="*/ 148692 w 1432296"/>
              <a:gd name="connsiteY44" fmla="*/ 491230 h 1383677"/>
              <a:gd name="connsiteX45" fmla="*/ 136662 w 1432296"/>
              <a:gd name="connsiteY45" fmla="*/ 527220 h 1383677"/>
              <a:gd name="connsiteX46" fmla="*/ 127098 w 1432296"/>
              <a:gd name="connsiteY46" fmla="*/ 565576 h 1383677"/>
              <a:gd name="connsiteX47" fmla="*/ 117533 w 1432296"/>
              <a:gd name="connsiteY47" fmla="*/ 601566 h 1383677"/>
              <a:gd name="connsiteX48" fmla="*/ 112702 w 1432296"/>
              <a:gd name="connsiteY48" fmla="*/ 637555 h 1383677"/>
              <a:gd name="connsiteX49" fmla="*/ 107870 w 1432296"/>
              <a:gd name="connsiteY49" fmla="*/ 675912 h 1383677"/>
              <a:gd name="connsiteX50" fmla="*/ 105504 w 1432296"/>
              <a:gd name="connsiteY50" fmla="*/ 714268 h 1383677"/>
              <a:gd name="connsiteX51" fmla="*/ 103138 w 1432296"/>
              <a:gd name="connsiteY51" fmla="*/ 752723 h 1383677"/>
              <a:gd name="connsiteX52" fmla="*/ 105504 w 1432296"/>
              <a:gd name="connsiteY52" fmla="*/ 788712 h 1383677"/>
              <a:gd name="connsiteX53" fmla="*/ 110336 w 1432296"/>
              <a:gd name="connsiteY53" fmla="*/ 827069 h 1383677"/>
              <a:gd name="connsiteX54" fmla="*/ 115068 w 1432296"/>
              <a:gd name="connsiteY54" fmla="*/ 872623 h 1383677"/>
              <a:gd name="connsiteX55" fmla="*/ 127098 w 1432296"/>
              <a:gd name="connsiteY55" fmla="*/ 915810 h 1383677"/>
              <a:gd name="connsiteX56" fmla="*/ 139127 w 1432296"/>
              <a:gd name="connsiteY56" fmla="*/ 958998 h 1383677"/>
              <a:gd name="connsiteX57" fmla="*/ 153523 w 1432296"/>
              <a:gd name="connsiteY57" fmla="*/ 1002186 h 1383677"/>
              <a:gd name="connsiteX58" fmla="*/ 172652 w 1432296"/>
              <a:gd name="connsiteY58" fmla="*/ 1043007 h 1383677"/>
              <a:gd name="connsiteX59" fmla="*/ 194246 w 1432296"/>
              <a:gd name="connsiteY59" fmla="*/ 1081363 h 1383677"/>
              <a:gd name="connsiteX60" fmla="*/ 218305 w 1432296"/>
              <a:gd name="connsiteY60" fmla="*/ 1119818 h 1383677"/>
              <a:gd name="connsiteX61" fmla="*/ 247097 w 1432296"/>
              <a:gd name="connsiteY61" fmla="*/ 1155808 h 1383677"/>
              <a:gd name="connsiteX62" fmla="*/ 273424 w 1432296"/>
              <a:gd name="connsiteY62" fmla="*/ 1186966 h 1383677"/>
              <a:gd name="connsiteX63" fmla="*/ 304680 w 1432296"/>
              <a:gd name="connsiteY63" fmla="*/ 1213391 h 1383677"/>
              <a:gd name="connsiteX64" fmla="*/ 338205 w 1432296"/>
              <a:gd name="connsiteY64" fmla="*/ 1237352 h 1383677"/>
              <a:gd name="connsiteX65" fmla="*/ 371829 w 1432296"/>
              <a:gd name="connsiteY65" fmla="*/ 1258946 h 1383677"/>
              <a:gd name="connsiteX66" fmla="*/ 374195 w 1432296"/>
              <a:gd name="connsiteY66" fmla="*/ 1251748 h 1383677"/>
              <a:gd name="connsiteX67" fmla="*/ 379027 w 1432296"/>
              <a:gd name="connsiteY67" fmla="*/ 1244550 h 1383677"/>
              <a:gd name="connsiteX68" fmla="*/ 381393 w 1432296"/>
              <a:gd name="connsiteY68" fmla="*/ 1244550 h 1383677"/>
              <a:gd name="connsiteX69" fmla="*/ 391056 w 1432296"/>
              <a:gd name="connsiteY69" fmla="*/ 1254114 h 1383677"/>
              <a:gd name="connsiteX70" fmla="*/ 398254 w 1432296"/>
              <a:gd name="connsiteY70" fmla="*/ 1268510 h 1383677"/>
              <a:gd name="connsiteX71" fmla="*/ 398254 w 1432296"/>
              <a:gd name="connsiteY71" fmla="*/ 1273341 h 1383677"/>
              <a:gd name="connsiteX72" fmla="*/ 446175 w 1432296"/>
              <a:gd name="connsiteY72" fmla="*/ 1294935 h 1383677"/>
              <a:gd name="connsiteX73" fmla="*/ 443808 w 1432296"/>
              <a:gd name="connsiteY73" fmla="*/ 1282906 h 1383677"/>
              <a:gd name="connsiteX74" fmla="*/ 443808 w 1432296"/>
              <a:gd name="connsiteY74" fmla="*/ 1268510 h 1383677"/>
              <a:gd name="connsiteX75" fmla="*/ 446175 w 1432296"/>
              <a:gd name="connsiteY75" fmla="*/ 1256579 h 1383677"/>
              <a:gd name="connsiteX76" fmla="*/ 448640 w 1432296"/>
              <a:gd name="connsiteY76" fmla="*/ 1244550 h 1383677"/>
              <a:gd name="connsiteX77" fmla="*/ 451006 w 1432296"/>
              <a:gd name="connsiteY77" fmla="*/ 1244550 h 1383677"/>
              <a:gd name="connsiteX78" fmla="*/ 453373 w 1432296"/>
              <a:gd name="connsiteY78" fmla="*/ 1258946 h 1383677"/>
              <a:gd name="connsiteX79" fmla="*/ 458204 w 1432296"/>
              <a:gd name="connsiteY79" fmla="*/ 1270975 h 1383677"/>
              <a:gd name="connsiteX80" fmla="*/ 465402 w 1432296"/>
              <a:gd name="connsiteY80" fmla="*/ 1285371 h 1383677"/>
              <a:gd name="connsiteX81" fmla="*/ 470234 w 1432296"/>
              <a:gd name="connsiteY81" fmla="*/ 1297302 h 1383677"/>
              <a:gd name="connsiteX82" fmla="*/ 474967 w 1432296"/>
              <a:gd name="connsiteY82" fmla="*/ 1304500 h 1383677"/>
              <a:gd name="connsiteX83" fmla="*/ 515788 w 1432296"/>
              <a:gd name="connsiteY83" fmla="*/ 1316529 h 1383677"/>
              <a:gd name="connsiteX84" fmla="*/ 508590 w 1432296"/>
              <a:gd name="connsiteY84" fmla="*/ 1294935 h 1383677"/>
              <a:gd name="connsiteX85" fmla="*/ 506224 w 1432296"/>
              <a:gd name="connsiteY85" fmla="*/ 1282906 h 1383677"/>
              <a:gd name="connsiteX86" fmla="*/ 503758 w 1432296"/>
              <a:gd name="connsiteY86" fmla="*/ 1268510 h 1383677"/>
              <a:gd name="connsiteX87" fmla="*/ 503758 w 1432296"/>
              <a:gd name="connsiteY87" fmla="*/ 1254114 h 1383677"/>
              <a:gd name="connsiteX88" fmla="*/ 506224 w 1432296"/>
              <a:gd name="connsiteY88" fmla="*/ 1249381 h 1383677"/>
              <a:gd name="connsiteX89" fmla="*/ 508590 w 1432296"/>
              <a:gd name="connsiteY89" fmla="*/ 1244550 h 1383677"/>
              <a:gd name="connsiteX90" fmla="*/ 513421 w 1432296"/>
              <a:gd name="connsiteY90" fmla="*/ 1244550 h 1383677"/>
              <a:gd name="connsiteX91" fmla="*/ 518154 w 1432296"/>
              <a:gd name="connsiteY91" fmla="*/ 1246916 h 1383677"/>
              <a:gd name="connsiteX92" fmla="*/ 525352 w 1432296"/>
              <a:gd name="connsiteY92" fmla="*/ 1254114 h 1383677"/>
              <a:gd name="connsiteX93" fmla="*/ 532550 w 1432296"/>
              <a:gd name="connsiteY93" fmla="*/ 1273341 h 1383677"/>
              <a:gd name="connsiteX94" fmla="*/ 539748 w 1432296"/>
              <a:gd name="connsiteY94" fmla="*/ 1299767 h 1383677"/>
              <a:gd name="connsiteX95" fmla="*/ 546946 w 1432296"/>
              <a:gd name="connsiteY95" fmla="*/ 1311698 h 1383677"/>
              <a:gd name="connsiteX96" fmla="*/ 556609 w 1432296"/>
              <a:gd name="connsiteY96" fmla="*/ 1321361 h 1383677"/>
              <a:gd name="connsiteX97" fmla="*/ 558976 w 1432296"/>
              <a:gd name="connsiteY97" fmla="*/ 1326094 h 1383677"/>
              <a:gd name="connsiteX98" fmla="*/ 566174 w 1432296"/>
              <a:gd name="connsiteY98" fmla="*/ 1326094 h 1383677"/>
              <a:gd name="connsiteX99" fmla="*/ 621391 w 1432296"/>
              <a:gd name="connsiteY99" fmla="*/ 1333292 h 1383677"/>
              <a:gd name="connsiteX100" fmla="*/ 602164 w 1432296"/>
              <a:gd name="connsiteY100" fmla="*/ 1299767 h 1383677"/>
              <a:gd name="connsiteX101" fmla="*/ 597332 w 1432296"/>
              <a:gd name="connsiteY101" fmla="*/ 1287737 h 1383677"/>
              <a:gd name="connsiteX102" fmla="*/ 594966 w 1432296"/>
              <a:gd name="connsiteY102" fmla="*/ 1275708 h 1383677"/>
              <a:gd name="connsiteX103" fmla="*/ 592599 w 1432296"/>
              <a:gd name="connsiteY103" fmla="*/ 1263777 h 1383677"/>
              <a:gd name="connsiteX104" fmla="*/ 592599 w 1432296"/>
              <a:gd name="connsiteY104" fmla="*/ 1251748 h 1383677"/>
              <a:gd name="connsiteX105" fmla="*/ 594966 w 1432296"/>
              <a:gd name="connsiteY105" fmla="*/ 1249381 h 1383677"/>
              <a:gd name="connsiteX106" fmla="*/ 599797 w 1432296"/>
              <a:gd name="connsiteY106" fmla="*/ 1249381 h 1383677"/>
              <a:gd name="connsiteX107" fmla="*/ 609361 w 1432296"/>
              <a:gd name="connsiteY107" fmla="*/ 1258946 h 1383677"/>
              <a:gd name="connsiteX108" fmla="*/ 618926 w 1432296"/>
              <a:gd name="connsiteY108" fmla="*/ 1270975 h 1383677"/>
              <a:gd name="connsiteX109" fmla="*/ 635787 w 1432296"/>
              <a:gd name="connsiteY109" fmla="*/ 1294935 h 1383677"/>
              <a:gd name="connsiteX110" fmla="*/ 652549 w 1432296"/>
              <a:gd name="connsiteY110" fmla="*/ 1314163 h 1383677"/>
              <a:gd name="connsiteX111" fmla="*/ 657381 w 1432296"/>
              <a:gd name="connsiteY111" fmla="*/ 1323727 h 1383677"/>
              <a:gd name="connsiteX112" fmla="*/ 664579 w 1432296"/>
              <a:gd name="connsiteY112" fmla="*/ 1335757 h 1383677"/>
              <a:gd name="connsiteX113" fmla="*/ 726895 w 1432296"/>
              <a:gd name="connsiteY113" fmla="*/ 1335757 h 1383677"/>
              <a:gd name="connsiteX114" fmla="*/ 707766 w 1432296"/>
              <a:gd name="connsiteY114" fmla="*/ 1318896 h 1383677"/>
              <a:gd name="connsiteX115" fmla="*/ 693371 w 1432296"/>
              <a:gd name="connsiteY115" fmla="*/ 1297302 h 1383677"/>
              <a:gd name="connsiteX116" fmla="*/ 686173 w 1432296"/>
              <a:gd name="connsiteY116" fmla="*/ 1287737 h 1383677"/>
              <a:gd name="connsiteX117" fmla="*/ 681341 w 1432296"/>
              <a:gd name="connsiteY117" fmla="*/ 1275708 h 1383677"/>
              <a:gd name="connsiteX118" fmla="*/ 676510 w 1432296"/>
              <a:gd name="connsiteY118" fmla="*/ 1263777 h 1383677"/>
              <a:gd name="connsiteX119" fmla="*/ 674143 w 1432296"/>
              <a:gd name="connsiteY119" fmla="*/ 1251748 h 1383677"/>
              <a:gd name="connsiteX120" fmla="*/ 676510 w 1432296"/>
              <a:gd name="connsiteY120" fmla="*/ 1249381 h 1383677"/>
              <a:gd name="connsiteX121" fmla="*/ 678975 w 1432296"/>
              <a:gd name="connsiteY121" fmla="*/ 1249381 h 1383677"/>
              <a:gd name="connsiteX122" fmla="*/ 700568 w 1432296"/>
              <a:gd name="connsiteY122" fmla="*/ 1266144 h 1383677"/>
              <a:gd name="connsiteX123" fmla="*/ 722162 w 1432296"/>
              <a:gd name="connsiteY123" fmla="*/ 1282906 h 1383677"/>
              <a:gd name="connsiteX124" fmla="*/ 741291 w 1432296"/>
              <a:gd name="connsiteY124" fmla="*/ 1302133 h 1383677"/>
              <a:gd name="connsiteX125" fmla="*/ 758152 w 1432296"/>
              <a:gd name="connsiteY125" fmla="*/ 1321361 h 1383677"/>
              <a:gd name="connsiteX126" fmla="*/ 762885 w 1432296"/>
              <a:gd name="connsiteY126" fmla="*/ 1328559 h 1383677"/>
              <a:gd name="connsiteX127" fmla="*/ 762885 w 1432296"/>
              <a:gd name="connsiteY127" fmla="*/ 1335757 h 1383677"/>
              <a:gd name="connsiteX128" fmla="*/ 801340 w 1432296"/>
              <a:gd name="connsiteY128" fmla="*/ 1330925 h 1383677"/>
              <a:gd name="connsiteX129" fmla="*/ 837330 w 1432296"/>
              <a:gd name="connsiteY129" fmla="*/ 1326094 h 1383677"/>
              <a:gd name="connsiteX130" fmla="*/ 801340 w 1432296"/>
              <a:gd name="connsiteY130" fmla="*/ 1287737 h 1383677"/>
              <a:gd name="connsiteX131" fmla="*/ 779746 w 1432296"/>
              <a:gd name="connsiteY131" fmla="*/ 1266144 h 1383677"/>
              <a:gd name="connsiteX132" fmla="*/ 772548 w 1432296"/>
              <a:gd name="connsiteY132" fmla="*/ 1254114 h 1383677"/>
              <a:gd name="connsiteX133" fmla="*/ 767717 w 1432296"/>
              <a:gd name="connsiteY133" fmla="*/ 1239718 h 1383677"/>
              <a:gd name="connsiteX134" fmla="*/ 767717 w 1432296"/>
              <a:gd name="connsiteY134" fmla="*/ 1237352 h 1383677"/>
              <a:gd name="connsiteX135" fmla="*/ 777281 w 1432296"/>
              <a:gd name="connsiteY135" fmla="*/ 1237352 h 1383677"/>
              <a:gd name="connsiteX136" fmla="*/ 784479 w 1432296"/>
              <a:gd name="connsiteY136" fmla="*/ 1239718 h 1383677"/>
              <a:gd name="connsiteX137" fmla="*/ 798875 w 1432296"/>
              <a:gd name="connsiteY137" fmla="*/ 1246916 h 1383677"/>
              <a:gd name="connsiteX138" fmla="*/ 810904 w 1432296"/>
              <a:gd name="connsiteY138" fmla="*/ 1256579 h 1383677"/>
              <a:gd name="connsiteX139" fmla="*/ 822934 w 1432296"/>
              <a:gd name="connsiteY139" fmla="*/ 1266144 h 1383677"/>
              <a:gd name="connsiteX140" fmla="*/ 849261 w 1432296"/>
              <a:gd name="connsiteY140" fmla="*/ 1292569 h 1383677"/>
              <a:gd name="connsiteX141" fmla="*/ 873221 w 1432296"/>
              <a:gd name="connsiteY141" fmla="*/ 1318896 h 1383677"/>
              <a:gd name="connsiteX142" fmla="*/ 875686 w 1432296"/>
              <a:gd name="connsiteY142" fmla="*/ 1318896 h 1383677"/>
              <a:gd name="connsiteX143" fmla="*/ 923607 w 1432296"/>
              <a:gd name="connsiteY143" fmla="*/ 1309331 h 1383677"/>
              <a:gd name="connsiteX144" fmla="*/ 902013 w 1432296"/>
              <a:gd name="connsiteY144" fmla="*/ 1292569 h 1383677"/>
              <a:gd name="connsiteX145" fmla="*/ 882884 w 1432296"/>
              <a:gd name="connsiteY145" fmla="*/ 1273341 h 1383677"/>
              <a:gd name="connsiteX146" fmla="*/ 873221 w 1432296"/>
              <a:gd name="connsiteY146" fmla="*/ 1261312 h 1383677"/>
              <a:gd name="connsiteX147" fmla="*/ 863657 w 1432296"/>
              <a:gd name="connsiteY147" fmla="*/ 1246916 h 1383677"/>
              <a:gd name="connsiteX148" fmla="*/ 856459 w 1432296"/>
              <a:gd name="connsiteY148" fmla="*/ 1232520 h 1383677"/>
              <a:gd name="connsiteX149" fmla="*/ 854092 w 1432296"/>
              <a:gd name="connsiteY149" fmla="*/ 1225322 h 1383677"/>
              <a:gd name="connsiteX150" fmla="*/ 854092 w 1432296"/>
              <a:gd name="connsiteY150" fmla="*/ 1218124 h 1383677"/>
              <a:gd name="connsiteX151" fmla="*/ 856459 w 1432296"/>
              <a:gd name="connsiteY151" fmla="*/ 1215758 h 1383677"/>
              <a:gd name="connsiteX152" fmla="*/ 858825 w 1432296"/>
              <a:gd name="connsiteY152" fmla="*/ 1215758 h 1383677"/>
              <a:gd name="connsiteX153" fmla="*/ 875686 w 1432296"/>
              <a:gd name="connsiteY153" fmla="*/ 1225322 h 1383677"/>
              <a:gd name="connsiteX154" fmla="*/ 890082 w 1432296"/>
              <a:gd name="connsiteY154" fmla="*/ 1237352 h 1383677"/>
              <a:gd name="connsiteX155" fmla="*/ 916409 w 1432296"/>
              <a:gd name="connsiteY155" fmla="*/ 1261312 h 1383677"/>
              <a:gd name="connsiteX156" fmla="*/ 962062 w 1432296"/>
              <a:gd name="connsiteY156" fmla="*/ 1297302 h 1383677"/>
              <a:gd name="connsiteX157" fmla="*/ 1022012 w 1432296"/>
              <a:gd name="connsiteY157" fmla="*/ 1275708 h 1383677"/>
              <a:gd name="connsiteX158" fmla="*/ 998052 w 1432296"/>
              <a:gd name="connsiteY158" fmla="*/ 1258946 h 1383677"/>
              <a:gd name="connsiteX159" fmla="*/ 981190 w 1432296"/>
              <a:gd name="connsiteY159" fmla="*/ 1242183 h 1383677"/>
              <a:gd name="connsiteX160" fmla="*/ 964428 w 1432296"/>
              <a:gd name="connsiteY160" fmla="*/ 1222956 h 1383677"/>
              <a:gd name="connsiteX161" fmla="*/ 950032 w 1432296"/>
              <a:gd name="connsiteY161" fmla="*/ 1203728 h 1383677"/>
              <a:gd name="connsiteX162" fmla="*/ 940468 w 1432296"/>
              <a:gd name="connsiteY162" fmla="*/ 1182135 h 1383677"/>
              <a:gd name="connsiteX163" fmla="*/ 942834 w 1432296"/>
              <a:gd name="connsiteY163" fmla="*/ 1177402 h 1383677"/>
              <a:gd name="connsiteX164" fmla="*/ 947666 w 1432296"/>
              <a:gd name="connsiteY164" fmla="*/ 1174937 h 1383677"/>
              <a:gd name="connsiteX165" fmla="*/ 964428 w 1432296"/>
              <a:gd name="connsiteY165" fmla="*/ 1184600 h 1383677"/>
              <a:gd name="connsiteX166" fmla="*/ 978824 w 1432296"/>
              <a:gd name="connsiteY166" fmla="*/ 1196530 h 1383677"/>
              <a:gd name="connsiteX167" fmla="*/ 1007616 w 1432296"/>
              <a:gd name="connsiteY167" fmla="*/ 1220589 h 1383677"/>
              <a:gd name="connsiteX168" fmla="*/ 1026843 w 1432296"/>
              <a:gd name="connsiteY168" fmla="*/ 1237352 h 1383677"/>
              <a:gd name="connsiteX169" fmla="*/ 1036408 w 1432296"/>
              <a:gd name="connsiteY169" fmla="*/ 1244550 h 1383677"/>
              <a:gd name="connsiteX170" fmla="*/ 1045972 w 1432296"/>
              <a:gd name="connsiteY170" fmla="*/ 1249381 h 1383677"/>
              <a:gd name="connsiteX171" fmla="*/ 1065200 w 1432296"/>
              <a:gd name="connsiteY171" fmla="*/ 1256579 h 1383677"/>
              <a:gd name="connsiteX172" fmla="*/ 1101189 w 1432296"/>
              <a:gd name="connsiteY172" fmla="*/ 1237352 h 1383677"/>
              <a:gd name="connsiteX173" fmla="*/ 1089160 w 1432296"/>
              <a:gd name="connsiteY173" fmla="*/ 1230154 h 1383677"/>
              <a:gd name="connsiteX174" fmla="*/ 1079596 w 1432296"/>
              <a:gd name="connsiteY174" fmla="*/ 1220589 h 1383677"/>
              <a:gd name="connsiteX175" fmla="*/ 1050804 w 1432296"/>
              <a:gd name="connsiteY175" fmla="*/ 1191798 h 1383677"/>
              <a:gd name="connsiteX176" fmla="*/ 1036408 w 1432296"/>
              <a:gd name="connsiteY176" fmla="*/ 1177402 h 1383677"/>
              <a:gd name="connsiteX177" fmla="*/ 1026843 w 1432296"/>
              <a:gd name="connsiteY177" fmla="*/ 1160541 h 1383677"/>
              <a:gd name="connsiteX178" fmla="*/ 1026843 w 1432296"/>
              <a:gd name="connsiteY178" fmla="*/ 1155808 h 1383677"/>
              <a:gd name="connsiteX179" fmla="*/ 1029210 w 1432296"/>
              <a:gd name="connsiteY179" fmla="*/ 1153343 h 1383677"/>
              <a:gd name="connsiteX180" fmla="*/ 1048437 w 1432296"/>
              <a:gd name="connsiteY180" fmla="*/ 1153343 h 1383677"/>
              <a:gd name="connsiteX181" fmla="*/ 1055635 w 1432296"/>
              <a:gd name="connsiteY181" fmla="*/ 1158174 h 1383677"/>
              <a:gd name="connsiteX182" fmla="*/ 1065200 w 1432296"/>
              <a:gd name="connsiteY182" fmla="*/ 1163006 h 1383677"/>
              <a:gd name="connsiteX183" fmla="*/ 1081962 w 1432296"/>
              <a:gd name="connsiteY183" fmla="*/ 1174937 h 1383677"/>
              <a:gd name="connsiteX184" fmla="*/ 1096358 w 1432296"/>
              <a:gd name="connsiteY184" fmla="*/ 1186966 h 1383677"/>
              <a:gd name="connsiteX185" fmla="*/ 1113219 w 1432296"/>
              <a:gd name="connsiteY185" fmla="*/ 1201362 h 1383677"/>
              <a:gd name="connsiteX186" fmla="*/ 1122783 w 1432296"/>
              <a:gd name="connsiteY186" fmla="*/ 1208560 h 1383677"/>
              <a:gd name="connsiteX187" fmla="*/ 1134813 w 1432296"/>
              <a:gd name="connsiteY187" fmla="*/ 1210926 h 1383677"/>
              <a:gd name="connsiteX188" fmla="*/ 1142011 w 1432296"/>
              <a:gd name="connsiteY188" fmla="*/ 1210926 h 1383677"/>
              <a:gd name="connsiteX189" fmla="*/ 1170803 w 1432296"/>
              <a:gd name="connsiteY189" fmla="*/ 1189332 h 1383677"/>
              <a:gd name="connsiteX190" fmla="*/ 1197129 w 1432296"/>
              <a:gd name="connsiteY190" fmla="*/ 1167739 h 1383677"/>
              <a:gd name="connsiteX191" fmla="*/ 1185198 w 1432296"/>
              <a:gd name="connsiteY191" fmla="*/ 1165372 h 1383677"/>
              <a:gd name="connsiteX192" fmla="*/ 1173169 w 1432296"/>
              <a:gd name="connsiteY192" fmla="*/ 1160541 h 1383677"/>
              <a:gd name="connsiteX193" fmla="*/ 1153942 w 1432296"/>
              <a:gd name="connsiteY193" fmla="*/ 1150976 h 1383677"/>
              <a:gd name="connsiteX194" fmla="*/ 1137179 w 1432296"/>
              <a:gd name="connsiteY194" fmla="*/ 1143778 h 1383677"/>
              <a:gd name="connsiteX195" fmla="*/ 1120417 w 1432296"/>
              <a:gd name="connsiteY195" fmla="*/ 1131749 h 1383677"/>
              <a:gd name="connsiteX196" fmla="*/ 1106021 w 1432296"/>
              <a:gd name="connsiteY196" fmla="*/ 1117353 h 1383677"/>
              <a:gd name="connsiteX197" fmla="*/ 1098823 w 1432296"/>
              <a:gd name="connsiteY197" fmla="*/ 1107789 h 1383677"/>
              <a:gd name="connsiteX198" fmla="*/ 1096358 w 1432296"/>
              <a:gd name="connsiteY198" fmla="*/ 1100591 h 1383677"/>
              <a:gd name="connsiteX199" fmla="*/ 1098823 w 1432296"/>
              <a:gd name="connsiteY199" fmla="*/ 1095759 h 1383677"/>
              <a:gd name="connsiteX200" fmla="*/ 1103556 w 1432296"/>
              <a:gd name="connsiteY200" fmla="*/ 1093393 h 1383677"/>
              <a:gd name="connsiteX201" fmla="*/ 1120417 w 1432296"/>
              <a:gd name="connsiteY201" fmla="*/ 1093393 h 1383677"/>
              <a:gd name="connsiteX202" fmla="*/ 1134813 w 1432296"/>
              <a:gd name="connsiteY202" fmla="*/ 1100591 h 1383677"/>
              <a:gd name="connsiteX203" fmla="*/ 1151575 w 1432296"/>
              <a:gd name="connsiteY203" fmla="*/ 1110155 h 1383677"/>
              <a:gd name="connsiteX204" fmla="*/ 1168338 w 1432296"/>
              <a:gd name="connsiteY204" fmla="*/ 1117353 h 1383677"/>
              <a:gd name="connsiteX205" fmla="*/ 1187565 w 1432296"/>
              <a:gd name="connsiteY205" fmla="*/ 1122184 h 1383677"/>
              <a:gd name="connsiteX206" fmla="*/ 1197129 w 1432296"/>
              <a:gd name="connsiteY206" fmla="*/ 1124551 h 1383677"/>
              <a:gd name="connsiteX207" fmla="*/ 1209159 w 1432296"/>
              <a:gd name="connsiteY207" fmla="*/ 1124551 h 1383677"/>
              <a:gd name="connsiteX208" fmla="*/ 1221188 w 1432296"/>
              <a:gd name="connsiteY208" fmla="*/ 1127016 h 1383677"/>
              <a:gd name="connsiteX209" fmla="*/ 1233119 w 1432296"/>
              <a:gd name="connsiteY209" fmla="*/ 1131749 h 1383677"/>
              <a:gd name="connsiteX210" fmla="*/ 1254713 w 1432296"/>
              <a:gd name="connsiteY210" fmla="*/ 1107789 h 1383677"/>
              <a:gd name="connsiteX211" fmla="*/ 1249980 w 1432296"/>
              <a:gd name="connsiteY211" fmla="*/ 1105422 h 1383677"/>
              <a:gd name="connsiteX212" fmla="*/ 1225921 w 1432296"/>
              <a:gd name="connsiteY212" fmla="*/ 1088561 h 1383677"/>
              <a:gd name="connsiteX213" fmla="*/ 1199594 w 1432296"/>
              <a:gd name="connsiteY213" fmla="*/ 1074165 h 1383677"/>
              <a:gd name="connsiteX214" fmla="*/ 1178001 w 1432296"/>
              <a:gd name="connsiteY214" fmla="*/ 1064601 h 1383677"/>
              <a:gd name="connsiteX215" fmla="*/ 1168338 w 1432296"/>
              <a:gd name="connsiteY215" fmla="*/ 1057403 h 1383677"/>
              <a:gd name="connsiteX216" fmla="*/ 1158773 w 1432296"/>
              <a:gd name="connsiteY216" fmla="*/ 1052571 h 1383677"/>
              <a:gd name="connsiteX217" fmla="*/ 1156407 w 1432296"/>
              <a:gd name="connsiteY217" fmla="*/ 1050205 h 1383677"/>
              <a:gd name="connsiteX218" fmla="*/ 1158773 w 1432296"/>
              <a:gd name="connsiteY218" fmla="*/ 1045373 h 1383677"/>
              <a:gd name="connsiteX219" fmla="*/ 1161140 w 1432296"/>
              <a:gd name="connsiteY219" fmla="*/ 1043007 h 1383677"/>
              <a:gd name="connsiteX220" fmla="*/ 1189932 w 1432296"/>
              <a:gd name="connsiteY220" fmla="*/ 1043007 h 1383677"/>
              <a:gd name="connsiteX221" fmla="*/ 1221188 w 1432296"/>
              <a:gd name="connsiteY221" fmla="*/ 1050205 h 1383677"/>
              <a:gd name="connsiteX222" fmla="*/ 1247515 w 1432296"/>
              <a:gd name="connsiteY222" fmla="*/ 1062234 h 1383677"/>
              <a:gd name="connsiteX223" fmla="*/ 1259545 w 1432296"/>
              <a:gd name="connsiteY223" fmla="*/ 1071799 h 1383677"/>
              <a:gd name="connsiteX224" fmla="*/ 1271574 w 1432296"/>
              <a:gd name="connsiteY224" fmla="*/ 1078997 h 1383677"/>
              <a:gd name="connsiteX225" fmla="*/ 1273940 w 1432296"/>
              <a:gd name="connsiteY225" fmla="*/ 1081363 h 1383677"/>
              <a:gd name="connsiteX226" fmla="*/ 1278772 w 1432296"/>
              <a:gd name="connsiteY226" fmla="*/ 1074165 h 1383677"/>
              <a:gd name="connsiteX227" fmla="*/ 1305099 w 1432296"/>
              <a:gd name="connsiteY227" fmla="*/ 1033443 h 1383677"/>
              <a:gd name="connsiteX228" fmla="*/ 1281138 w 1432296"/>
              <a:gd name="connsiteY228" fmla="*/ 1026245 h 1383677"/>
              <a:gd name="connsiteX229" fmla="*/ 1261911 w 1432296"/>
              <a:gd name="connsiteY229" fmla="*/ 1016582 h 1383677"/>
              <a:gd name="connsiteX230" fmla="*/ 1240317 w 1432296"/>
              <a:gd name="connsiteY230" fmla="*/ 1002186 h 1383677"/>
              <a:gd name="connsiteX231" fmla="*/ 1233119 w 1432296"/>
              <a:gd name="connsiteY231" fmla="*/ 992621 h 1383677"/>
              <a:gd name="connsiteX232" fmla="*/ 1230753 w 1432296"/>
              <a:gd name="connsiteY232" fmla="*/ 987790 h 1383677"/>
              <a:gd name="connsiteX233" fmla="*/ 1230753 w 1432296"/>
              <a:gd name="connsiteY233" fmla="*/ 983057 h 1383677"/>
              <a:gd name="connsiteX234" fmla="*/ 1233119 w 1432296"/>
              <a:gd name="connsiteY234" fmla="*/ 978225 h 1383677"/>
              <a:gd name="connsiteX235" fmla="*/ 1235584 w 1432296"/>
              <a:gd name="connsiteY235" fmla="*/ 975859 h 1383677"/>
              <a:gd name="connsiteX236" fmla="*/ 1245149 w 1432296"/>
              <a:gd name="connsiteY236" fmla="*/ 975859 h 1383677"/>
              <a:gd name="connsiteX237" fmla="*/ 1261911 w 1432296"/>
              <a:gd name="connsiteY237" fmla="*/ 980592 h 1383677"/>
              <a:gd name="connsiteX238" fmla="*/ 1293168 w 1432296"/>
              <a:gd name="connsiteY238" fmla="*/ 990255 h 1383677"/>
              <a:gd name="connsiteX239" fmla="*/ 1324326 w 1432296"/>
              <a:gd name="connsiteY239" fmla="*/ 994988 h 1383677"/>
              <a:gd name="connsiteX240" fmla="*/ 1341089 w 1432296"/>
              <a:gd name="connsiteY240" fmla="*/ 956632 h 1383677"/>
              <a:gd name="connsiteX241" fmla="*/ 1309930 w 1432296"/>
              <a:gd name="connsiteY241" fmla="*/ 947067 h 1383677"/>
              <a:gd name="connsiteX242" fmla="*/ 1269109 w 1432296"/>
              <a:gd name="connsiteY242" fmla="*/ 932671 h 1383677"/>
              <a:gd name="connsiteX243" fmla="*/ 1252347 w 1432296"/>
              <a:gd name="connsiteY243" fmla="*/ 923008 h 1383677"/>
              <a:gd name="connsiteX244" fmla="*/ 1235584 w 1432296"/>
              <a:gd name="connsiteY244" fmla="*/ 913444 h 1383677"/>
              <a:gd name="connsiteX245" fmla="*/ 1233119 w 1432296"/>
              <a:gd name="connsiteY245" fmla="*/ 911077 h 1383677"/>
              <a:gd name="connsiteX246" fmla="*/ 1233119 w 1432296"/>
              <a:gd name="connsiteY246" fmla="*/ 908612 h 1383677"/>
              <a:gd name="connsiteX247" fmla="*/ 1235584 w 1432296"/>
              <a:gd name="connsiteY247" fmla="*/ 906246 h 1383677"/>
              <a:gd name="connsiteX248" fmla="*/ 1257178 w 1432296"/>
              <a:gd name="connsiteY248" fmla="*/ 903880 h 1383677"/>
              <a:gd name="connsiteX249" fmla="*/ 1278772 w 1432296"/>
              <a:gd name="connsiteY249" fmla="*/ 903880 h 1383677"/>
              <a:gd name="connsiteX250" fmla="*/ 1297901 w 1432296"/>
              <a:gd name="connsiteY250" fmla="*/ 908612 h 1383677"/>
              <a:gd name="connsiteX251" fmla="*/ 1317128 w 1432296"/>
              <a:gd name="connsiteY251" fmla="*/ 913444 h 1383677"/>
              <a:gd name="connsiteX252" fmla="*/ 1336356 w 1432296"/>
              <a:gd name="connsiteY252" fmla="*/ 915810 h 1383677"/>
              <a:gd name="connsiteX253" fmla="*/ 1353118 w 1432296"/>
              <a:gd name="connsiteY253" fmla="*/ 920642 h 1383677"/>
              <a:gd name="connsiteX254" fmla="*/ 1367514 w 1432296"/>
              <a:gd name="connsiteY254" fmla="*/ 875088 h 1383677"/>
              <a:gd name="connsiteX255" fmla="*/ 1338722 w 1432296"/>
              <a:gd name="connsiteY255" fmla="*/ 877454 h 1383677"/>
              <a:gd name="connsiteX256" fmla="*/ 1312297 w 1432296"/>
              <a:gd name="connsiteY256" fmla="*/ 879821 h 1383677"/>
              <a:gd name="connsiteX257" fmla="*/ 1297901 w 1432296"/>
              <a:gd name="connsiteY257" fmla="*/ 877454 h 1383677"/>
              <a:gd name="connsiteX258" fmla="*/ 1283505 w 1432296"/>
              <a:gd name="connsiteY258" fmla="*/ 872623 h 1383677"/>
              <a:gd name="connsiteX259" fmla="*/ 1257178 w 1432296"/>
              <a:gd name="connsiteY259" fmla="*/ 863058 h 1383677"/>
              <a:gd name="connsiteX260" fmla="*/ 1254713 w 1432296"/>
              <a:gd name="connsiteY260" fmla="*/ 860692 h 1383677"/>
              <a:gd name="connsiteX261" fmla="*/ 1254713 w 1432296"/>
              <a:gd name="connsiteY261" fmla="*/ 858227 h 1383677"/>
              <a:gd name="connsiteX262" fmla="*/ 1257178 w 1432296"/>
              <a:gd name="connsiteY262" fmla="*/ 855860 h 1383677"/>
              <a:gd name="connsiteX263" fmla="*/ 1259545 w 1432296"/>
              <a:gd name="connsiteY263" fmla="*/ 855860 h 1383677"/>
              <a:gd name="connsiteX264" fmla="*/ 1276307 w 1432296"/>
              <a:gd name="connsiteY264" fmla="*/ 853494 h 1383677"/>
              <a:gd name="connsiteX265" fmla="*/ 1290703 w 1432296"/>
              <a:gd name="connsiteY265" fmla="*/ 851029 h 1383677"/>
              <a:gd name="connsiteX266" fmla="*/ 1321960 w 1432296"/>
              <a:gd name="connsiteY266" fmla="*/ 843831 h 1383677"/>
              <a:gd name="connsiteX267" fmla="*/ 1348287 w 1432296"/>
              <a:gd name="connsiteY267" fmla="*/ 839098 h 1383677"/>
              <a:gd name="connsiteX268" fmla="*/ 1362683 w 1432296"/>
              <a:gd name="connsiteY268" fmla="*/ 836633 h 1383677"/>
              <a:gd name="connsiteX269" fmla="*/ 1374712 w 1432296"/>
              <a:gd name="connsiteY269" fmla="*/ 836633 h 1383677"/>
              <a:gd name="connsiteX270" fmla="*/ 1384276 w 1432296"/>
              <a:gd name="connsiteY270" fmla="*/ 788712 h 1383677"/>
              <a:gd name="connsiteX271" fmla="*/ 1367514 w 1432296"/>
              <a:gd name="connsiteY271" fmla="*/ 788712 h 1383677"/>
              <a:gd name="connsiteX272" fmla="*/ 1329158 w 1432296"/>
              <a:gd name="connsiteY272" fmla="*/ 791079 h 1383677"/>
              <a:gd name="connsiteX273" fmla="*/ 1293168 w 1432296"/>
              <a:gd name="connsiteY273" fmla="*/ 793445 h 1383677"/>
              <a:gd name="connsiteX274" fmla="*/ 1276307 w 1432296"/>
              <a:gd name="connsiteY274" fmla="*/ 791079 h 1383677"/>
              <a:gd name="connsiteX275" fmla="*/ 1259545 w 1432296"/>
              <a:gd name="connsiteY275" fmla="*/ 786247 h 1383677"/>
              <a:gd name="connsiteX276" fmla="*/ 1257178 w 1432296"/>
              <a:gd name="connsiteY276" fmla="*/ 783881 h 1383677"/>
              <a:gd name="connsiteX277" fmla="*/ 1259545 w 1432296"/>
              <a:gd name="connsiteY277" fmla="*/ 781514 h 1383677"/>
              <a:gd name="connsiteX278" fmla="*/ 1278772 w 1432296"/>
              <a:gd name="connsiteY278" fmla="*/ 774316 h 1383677"/>
              <a:gd name="connsiteX279" fmla="*/ 1297901 w 1432296"/>
              <a:gd name="connsiteY279" fmla="*/ 767118 h 1383677"/>
              <a:gd name="connsiteX280" fmla="*/ 1341089 w 1432296"/>
              <a:gd name="connsiteY280" fmla="*/ 759920 h 1383677"/>
              <a:gd name="connsiteX281" fmla="*/ 1362683 w 1432296"/>
              <a:gd name="connsiteY281" fmla="*/ 755089 h 1383677"/>
              <a:gd name="connsiteX282" fmla="*/ 1386742 w 1432296"/>
              <a:gd name="connsiteY282" fmla="*/ 755089 h 1383677"/>
              <a:gd name="connsiteX283" fmla="*/ 1389108 w 1432296"/>
              <a:gd name="connsiteY283" fmla="*/ 704703 h 1383677"/>
              <a:gd name="connsiteX284" fmla="*/ 1362683 w 1432296"/>
              <a:gd name="connsiteY284" fmla="*/ 711901 h 1383677"/>
              <a:gd name="connsiteX285" fmla="*/ 1338722 w 1432296"/>
              <a:gd name="connsiteY285" fmla="*/ 719099 h 1383677"/>
              <a:gd name="connsiteX286" fmla="*/ 1314762 w 1432296"/>
              <a:gd name="connsiteY286" fmla="*/ 723931 h 1383677"/>
              <a:gd name="connsiteX287" fmla="*/ 1288336 w 1432296"/>
              <a:gd name="connsiteY287" fmla="*/ 721466 h 1383677"/>
              <a:gd name="connsiteX288" fmla="*/ 1285970 w 1432296"/>
              <a:gd name="connsiteY288" fmla="*/ 719099 h 1383677"/>
              <a:gd name="connsiteX289" fmla="*/ 1283505 w 1432296"/>
              <a:gd name="connsiteY289" fmla="*/ 716733 h 1383677"/>
              <a:gd name="connsiteX290" fmla="*/ 1283505 w 1432296"/>
              <a:gd name="connsiteY290" fmla="*/ 714268 h 1383677"/>
              <a:gd name="connsiteX291" fmla="*/ 1285970 w 1432296"/>
              <a:gd name="connsiteY291" fmla="*/ 709535 h 1383677"/>
              <a:gd name="connsiteX292" fmla="*/ 1297901 w 1432296"/>
              <a:gd name="connsiteY292" fmla="*/ 702337 h 1383677"/>
              <a:gd name="connsiteX293" fmla="*/ 1312297 w 1432296"/>
              <a:gd name="connsiteY293" fmla="*/ 695139 h 1383677"/>
              <a:gd name="connsiteX294" fmla="*/ 1338722 w 1432296"/>
              <a:gd name="connsiteY294" fmla="*/ 683109 h 1383677"/>
              <a:gd name="connsiteX295" fmla="*/ 1386742 w 1432296"/>
              <a:gd name="connsiteY295" fmla="*/ 663882 h 1383677"/>
              <a:gd name="connsiteX296" fmla="*/ 1381910 w 1432296"/>
              <a:gd name="connsiteY296" fmla="*/ 625526 h 1383677"/>
              <a:gd name="connsiteX297" fmla="*/ 1365148 w 1432296"/>
              <a:gd name="connsiteY297" fmla="*/ 635090 h 1383677"/>
              <a:gd name="connsiteX298" fmla="*/ 1348287 w 1432296"/>
              <a:gd name="connsiteY298" fmla="*/ 642288 h 1383677"/>
              <a:gd name="connsiteX299" fmla="*/ 1319495 w 1432296"/>
              <a:gd name="connsiteY299" fmla="*/ 649486 h 1383677"/>
              <a:gd name="connsiteX300" fmla="*/ 1305099 w 1432296"/>
              <a:gd name="connsiteY300" fmla="*/ 651951 h 1383677"/>
              <a:gd name="connsiteX301" fmla="*/ 1290703 w 1432296"/>
              <a:gd name="connsiteY301" fmla="*/ 649486 h 1383677"/>
              <a:gd name="connsiteX302" fmla="*/ 1288336 w 1432296"/>
              <a:gd name="connsiteY302" fmla="*/ 647120 h 1383677"/>
              <a:gd name="connsiteX303" fmla="*/ 1288336 w 1432296"/>
              <a:gd name="connsiteY303" fmla="*/ 642288 h 1383677"/>
              <a:gd name="connsiteX304" fmla="*/ 1297901 w 1432296"/>
              <a:gd name="connsiteY304" fmla="*/ 635090 h 1383677"/>
              <a:gd name="connsiteX305" fmla="*/ 1309930 w 1432296"/>
              <a:gd name="connsiteY305" fmla="*/ 625526 h 1383677"/>
              <a:gd name="connsiteX306" fmla="*/ 1336356 w 1432296"/>
              <a:gd name="connsiteY306" fmla="*/ 611130 h 1383677"/>
              <a:gd name="connsiteX307" fmla="*/ 1355485 w 1432296"/>
              <a:gd name="connsiteY307" fmla="*/ 596734 h 1383677"/>
              <a:gd name="connsiteX308" fmla="*/ 1365148 w 1432296"/>
              <a:gd name="connsiteY308" fmla="*/ 591903 h 1383677"/>
              <a:gd name="connsiteX309" fmla="*/ 1374712 w 1432296"/>
              <a:gd name="connsiteY309" fmla="*/ 587170 h 1383677"/>
              <a:gd name="connsiteX310" fmla="*/ 1365148 w 1432296"/>
              <a:gd name="connsiteY310" fmla="*/ 546348 h 1383677"/>
              <a:gd name="connsiteX311" fmla="*/ 1353118 w 1432296"/>
              <a:gd name="connsiteY311" fmla="*/ 560744 h 1383677"/>
              <a:gd name="connsiteX312" fmla="*/ 1338722 w 1432296"/>
              <a:gd name="connsiteY312" fmla="*/ 572774 h 1383677"/>
              <a:gd name="connsiteX313" fmla="*/ 1329158 w 1432296"/>
              <a:gd name="connsiteY313" fmla="*/ 579972 h 1383677"/>
              <a:gd name="connsiteX314" fmla="*/ 1319495 w 1432296"/>
              <a:gd name="connsiteY314" fmla="*/ 587170 h 1383677"/>
              <a:gd name="connsiteX315" fmla="*/ 1307564 w 1432296"/>
              <a:gd name="connsiteY315" fmla="*/ 591903 h 1383677"/>
              <a:gd name="connsiteX316" fmla="*/ 1302732 w 1432296"/>
              <a:gd name="connsiteY316" fmla="*/ 591903 h 1383677"/>
              <a:gd name="connsiteX317" fmla="*/ 1297901 w 1432296"/>
              <a:gd name="connsiteY317" fmla="*/ 589536 h 1383677"/>
              <a:gd name="connsiteX318" fmla="*/ 1293168 w 1432296"/>
              <a:gd name="connsiteY318" fmla="*/ 584803 h 1383677"/>
              <a:gd name="connsiteX319" fmla="*/ 1293168 w 1432296"/>
              <a:gd name="connsiteY319" fmla="*/ 579972 h 1383677"/>
              <a:gd name="connsiteX320" fmla="*/ 1295534 w 1432296"/>
              <a:gd name="connsiteY320" fmla="*/ 575140 h 1383677"/>
              <a:gd name="connsiteX321" fmla="*/ 1297901 w 1432296"/>
              <a:gd name="connsiteY321" fmla="*/ 570407 h 1383677"/>
              <a:gd name="connsiteX322" fmla="*/ 1305099 w 1432296"/>
              <a:gd name="connsiteY322" fmla="*/ 560744 h 1383677"/>
              <a:gd name="connsiteX323" fmla="*/ 1312297 w 1432296"/>
              <a:gd name="connsiteY323" fmla="*/ 553546 h 1383677"/>
              <a:gd name="connsiteX324" fmla="*/ 1333891 w 1432296"/>
              <a:gd name="connsiteY324" fmla="*/ 534418 h 1383677"/>
              <a:gd name="connsiteX325" fmla="*/ 1343554 w 1432296"/>
              <a:gd name="connsiteY325" fmla="*/ 522388 h 1383677"/>
              <a:gd name="connsiteX326" fmla="*/ 1348287 w 1432296"/>
              <a:gd name="connsiteY326" fmla="*/ 520022 h 1383677"/>
              <a:gd name="connsiteX327" fmla="*/ 1355485 w 1432296"/>
              <a:gd name="connsiteY327" fmla="*/ 517557 h 1383677"/>
              <a:gd name="connsiteX328" fmla="*/ 1338722 w 1432296"/>
              <a:gd name="connsiteY328" fmla="*/ 476834 h 1383677"/>
              <a:gd name="connsiteX329" fmla="*/ 1331524 w 1432296"/>
              <a:gd name="connsiteY329" fmla="*/ 484032 h 1383677"/>
              <a:gd name="connsiteX330" fmla="*/ 1317128 w 1432296"/>
              <a:gd name="connsiteY330" fmla="*/ 493596 h 1383677"/>
              <a:gd name="connsiteX331" fmla="*/ 1305099 w 1432296"/>
              <a:gd name="connsiteY331" fmla="*/ 503161 h 1383677"/>
              <a:gd name="connsiteX332" fmla="*/ 1297901 w 1432296"/>
              <a:gd name="connsiteY332" fmla="*/ 507992 h 1383677"/>
              <a:gd name="connsiteX333" fmla="*/ 1293168 w 1432296"/>
              <a:gd name="connsiteY333" fmla="*/ 510359 h 1383677"/>
              <a:gd name="connsiteX334" fmla="*/ 1285970 w 1432296"/>
              <a:gd name="connsiteY334" fmla="*/ 507992 h 1383677"/>
              <a:gd name="connsiteX335" fmla="*/ 1283505 w 1432296"/>
              <a:gd name="connsiteY335" fmla="*/ 503161 h 1383677"/>
              <a:gd name="connsiteX336" fmla="*/ 1281138 w 1432296"/>
              <a:gd name="connsiteY336" fmla="*/ 498428 h 1383677"/>
              <a:gd name="connsiteX337" fmla="*/ 1281138 w 1432296"/>
              <a:gd name="connsiteY337" fmla="*/ 491230 h 1383677"/>
              <a:gd name="connsiteX338" fmla="*/ 1285970 w 1432296"/>
              <a:gd name="connsiteY338" fmla="*/ 481567 h 1383677"/>
              <a:gd name="connsiteX339" fmla="*/ 1293168 w 1432296"/>
              <a:gd name="connsiteY339" fmla="*/ 472002 h 1383677"/>
              <a:gd name="connsiteX340" fmla="*/ 1302732 w 1432296"/>
              <a:gd name="connsiteY340" fmla="*/ 462438 h 1383677"/>
              <a:gd name="connsiteX341" fmla="*/ 1312297 w 1432296"/>
              <a:gd name="connsiteY341" fmla="*/ 455240 h 1383677"/>
              <a:gd name="connsiteX342" fmla="*/ 1319495 w 1432296"/>
              <a:gd name="connsiteY342" fmla="*/ 452775 h 1383677"/>
              <a:gd name="connsiteX343" fmla="*/ 1326693 w 1432296"/>
              <a:gd name="connsiteY343" fmla="*/ 450409 h 1383677"/>
              <a:gd name="connsiteX344" fmla="*/ 1312297 w 1432296"/>
              <a:gd name="connsiteY344" fmla="*/ 423983 h 1383677"/>
              <a:gd name="connsiteX345" fmla="*/ 1302732 w 1432296"/>
              <a:gd name="connsiteY345" fmla="*/ 431181 h 1383677"/>
              <a:gd name="connsiteX346" fmla="*/ 1293168 w 1432296"/>
              <a:gd name="connsiteY346" fmla="*/ 433646 h 1383677"/>
              <a:gd name="connsiteX347" fmla="*/ 1283505 w 1432296"/>
              <a:gd name="connsiteY347" fmla="*/ 436013 h 1383677"/>
              <a:gd name="connsiteX348" fmla="*/ 1278772 w 1432296"/>
              <a:gd name="connsiteY348" fmla="*/ 433646 h 1383677"/>
              <a:gd name="connsiteX349" fmla="*/ 1273940 w 1432296"/>
              <a:gd name="connsiteY349" fmla="*/ 431181 h 1383677"/>
              <a:gd name="connsiteX350" fmla="*/ 1271574 w 1432296"/>
              <a:gd name="connsiteY350" fmla="*/ 421617 h 1383677"/>
              <a:gd name="connsiteX351" fmla="*/ 1271574 w 1432296"/>
              <a:gd name="connsiteY351" fmla="*/ 414419 h 1383677"/>
              <a:gd name="connsiteX352" fmla="*/ 1276307 w 1432296"/>
              <a:gd name="connsiteY352" fmla="*/ 409587 h 1383677"/>
              <a:gd name="connsiteX353" fmla="*/ 1283505 w 1432296"/>
              <a:gd name="connsiteY353" fmla="*/ 402389 h 1383677"/>
              <a:gd name="connsiteX354" fmla="*/ 1293168 w 1432296"/>
              <a:gd name="connsiteY354" fmla="*/ 392825 h 1383677"/>
              <a:gd name="connsiteX355" fmla="*/ 1278772 w 1432296"/>
              <a:gd name="connsiteY355" fmla="*/ 371231 h 1383677"/>
              <a:gd name="connsiteX356" fmla="*/ 1273940 w 1432296"/>
              <a:gd name="connsiteY356" fmla="*/ 376063 h 1383677"/>
              <a:gd name="connsiteX357" fmla="*/ 1264376 w 1432296"/>
              <a:gd name="connsiteY357" fmla="*/ 380796 h 1383677"/>
              <a:gd name="connsiteX358" fmla="*/ 1247515 w 1432296"/>
              <a:gd name="connsiteY358" fmla="*/ 380796 h 1383677"/>
              <a:gd name="connsiteX359" fmla="*/ 1242782 w 1432296"/>
              <a:gd name="connsiteY359" fmla="*/ 378429 h 1383677"/>
              <a:gd name="connsiteX360" fmla="*/ 1240317 w 1432296"/>
              <a:gd name="connsiteY360" fmla="*/ 373598 h 1383677"/>
              <a:gd name="connsiteX361" fmla="*/ 1242782 w 1432296"/>
              <a:gd name="connsiteY361" fmla="*/ 364033 h 1383677"/>
              <a:gd name="connsiteX362" fmla="*/ 1245149 w 1432296"/>
              <a:gd name="connsiteY362" fmla="*/ 356835 h 1383677"/>
              <a:gd name="connsiteX363" fmla="*/ 1257178 w 1432296"/>
              <a:gd name="connsiteY363" fmla="*/ 344806 h 1383677"/>
              <a:gd name="connsiteX364" fmla="*/ 1259545 w 1432296"/>
              <a:gd name="connsiteY364" fmla="*/ 340073 h 1383677"/>
              <a:gd name="connsiteX365" fmla="*/ 1240317 w 1432296"/>
              <a:gd name="connsiteY365" fmla="*/ 316014 h 1383677"/>
              <a:gd name="connsiteX366" fmla="*/ 1230753 w 1432296"/>
              <a:gd name="connsiteY366" fmla="*/ 320846 h 1383677"/>
              <a:gd name="connsiteX367" fmla="*/ 1221188 w 1432296"/>
              <a:gd name="connsiteY367" fmla="*/ 328043 h 1383677"/>
              <a:gd name="connsiteX368" fmla="*/ 1209159 w 1432296"/>
              <a:gd name="connsiteY368" fmla="*/ 328043 h 1383677"/>
              <a:gd name="connsiteX369" fmla="*/ 1206792 w 1432296"/>
              <a:gd name="connsiteY369" fmla="*/ 323212 h 1383677"/>
              <a:gd name="connsiteX370" fmla="*/ 1204327 w 1432296"/>
              <a:gd name="connsiteY370" fmla="*/ 316014 h 1383677"/>
              <a:gd name="connsiteX371" fmla="*/ 1209159 w 1432296"/>
              <a:gd name="connsiteY371" fmla="*/ 308816 h 1383677"/>
              <a:gd name="connsiteX372" fmla="*/ 1213990 w 1432296"/>
              <a:gd name="connsiteY372" fmla="*/ 301618 h 1383677"/>
              <a:gd name="connsiteX373" fmla="*/ 1223555 w 1432296"/>
              <a:gd name="connsiteY373" fmla="*/ 294420 h 1383677"/>
              <a:gd name="connsiteX374" fmla="*/ 1211525 w 1432296"/>
              <a:gd name="connsiteY374" fmla="*/ 280024 h 1383677"/>
              <a:gd name="connsiteX375" fmla="*/ 1204327 w 1432296"/>
              <a:gd name="connsiteY375" fmla="*/ 284856 h 1383677"/>
              <a:gd name="connsiteX376" fmla="*/ 1197129 w 1432296"/>
              <a:gd name="connsiteY376" fmla="*/ 289687 h 1383677"/>
              <a:gd name="connsiteX377" fmla="*/ 1187565 w 1432296"/>
              <a:gd name="connsiteY377" fmla="*/ 289687 h 1383677"/>
              <a:gd name="connsiteX378" fmla="*/ 1182734 w 1432296"/>
              <a:gd name="connsiteY378" fmla="*/ 287222 h 1383677"/>
              <a:gd name="connsiteX379" fmla="*/ 1178001 w 1432296"/>
              <a:gd name="connsiteY379" fmla="*/ 287222 h 1383677"/>
              <a:gd name="connsiteX380" fmla="*/ 1178001 w 1432296"/>
              <a:gd name="connsiteY380" fmla="*/ 282489 h 1383677"/>
              <a:gd name="connsiteX381" fmla="*/ 1180367 w 1432296"/>
              <a:gd name="connsiteY381" fmla="*/ 280024 h 1383677"/>
              <a:gd name="connsiteX382" fmla="*/ 1180367 w 1432296"/>
              <a:gd name="connsiteY382" fmla="*/ 272826 h 1383677"/>
              <a:gd name="connsiteX383" fmla="*/ 1187565 w 1432296"/>
              <a:gd name="connsiteY383" fmla="*/ 265628 h 1383677"/>
              <a:gd name="connsiteX384" fmla="*/ 1192396 w 1432296"/>
              <a:gd name="connsiteY384" fmla="*/ 260895 h 1383677"/>
              <a:gd name="connsiteX385" fmla="*/ 1165971 w 1432296"/>
              <a:gd name="connsiteY385" fmla="*/ 236837 h 1383677"/>
              <a:gd name="connsiteX386" fmla="*/ 1139546 w 1432296"/>
              <a:gd name="connsiteY386" fmla="*/ 215243 h 1383677"/>
              <a:gd name="connsiteX387" fmla="*/ 1113219 w 1432296"/>
              <a:gd name="connsiteY387" fmla="*/ 193649 h 1383677"/>
              <a:gd name="connsiteX388" fmla="*/ 1084427 w 1432296"/>
              <a:gd name="connsiteY388" fmla="*/ 172055 h 1383677"/>
              <a:gd name="connsiteX389" fmla="*/ 1048437 w 1432296"/>
              <a:gd name="connsiteY389" fmla="*/ 150461 h 1383677"/>
              <a:gd name="connsiteX390" fmla="*/ 1009982 w 1432296"/>
              <a:gd name="connsiteY390" fmla="*/ 131332 h 1383677"/>
              <a:gd name="connsiteX391" fmla="*/ 971626 w 1432296"/>
              <a:gd name="connsiteY391" fmla="*/ 112105 h 1383677"/>
              <a:gd name="connsiteX392" fmla="*/ 933270 w 1432296"/>
              <a:gd name="connsiteY392" fmla="*/ 95343 h 1383677"/>
              <a:gd name="connsiteX393" fmla="*/ 892448 w 1432296"/>
              <a:gd name="connsiteY393" fmla="*/ 80947 h 1383677"/>
              <a:gd name="connsiteX394" fmla="*/ 851627 w 1432296"/>
              <a:gd name="connsiteY394" fmla="*/ 71284 h 1383677"/>
              <a:gd name="connsiteX395" fmla="*/ 810904 w 1432296"/>
              <a:gd name="connsiteY395" fmla="*/ 64086 h 1383677"/>
              <a:gd name="connsiteX396" fmla="*/ 767717 w 1432296"/>
              <a:gd name="connsiteY396" fmla="*/ 64086 h 1383677"/>
              <a:gd name="connsiteX397" fmla="*/ 765350 w 1432296"/>
              <a:gd name="connsiteY397" fmla="*/ 66551 h 1383677"/>
              <a:gd name="connsiteX398" fmla="*/ 762885 w 1432296"/>
              <a:gd name="connsiteY398" fmla="*/ 68917 h 1383677"/>
              <a:gd name="connsiteX399" fmla="*/ 758152 w 1432296"/>
              <a:gd name="connsiteY399" fmla="*/ 71284 h 1383677"/>
              <a:gd name="connsiteX400" fmla="*/ 753321 w 1432296"/>
              <a:gd name="connsiteY400" fmla="*/ 68917 h 1383677"/>
              <a:gd name="connsiteX401" fmla="*/ 748489 w 1432296"/>
              <a:gd name="connsiteY401" fmla="*/ 64086 h 1383677"/>
              <a:gd name="connsiteX402" fmla="*/ 414560 w 1432296"/>
              <a:gd name="connsiteY402" fmla="*/ 36745 h 1383677"/>
              <a:gd name="connsiteX403" fmla="*/ 415016 w 1432296"/>
              <a:gd name="connsiteY403" fmla="*/ 37759 h 1383677"/>
              <a:gd name="connsiteX404" fmla="*/ 417383 w 1432296"/>
              <a:gd name="connsiteY404" fmla="*/ 44957 h 1383677"/>
              <a:gd name="connsiteX405" fmla="*/ 415016 w 1432296"/>
              <a:gd name="connsiteY405" fmla="*/ 52155 h 1383677"/>
              <a:gd name="connsiteX406" fmla="*/ 412650 w 1432296"/>
              <a:gd name="connsiteY406" fmla="*/ 56888 h 1383677"/>
              <a:gd name="connsiteX407" fmla="*/ 407818 w 1432296"/>
              <a:gd name="connsiteY407" fmla="*/ 59353 h 1383677"/>
              <a:gd name="connsiteX408" fmla="*/ 400620 w 1432296"/>
              <a:gd name="connsiteY408" fmla="*/ 61719 h 1383677"/>
              <a:gd name="connsiteX409" fmla="*/ 393423 w 1432296"/>
              <a:gd name="connsiteY409" fmla="*/ 61719 h 1383677"/>
              <a:gd name="connsiteX410" fmla="*/ 388591 w 1432296"/>
              <a:gd name="connsiteY410" fmla="*/ 56888 h 1383677"/>
              <a:gd name="connsiteX411" fmla="*/ 384292 w 1432296"/>
              <a:gd name="connsiteY411" fmla="*/ 50350 h 1383677"/>
              <a:gd name="connsiteX412" fmla="*/ 414560 w 1432296"/>
              <a:gd name="connsiteY412" fmla="*/ 36745 h 1383677"/>
              <a:gd name="connsiteX413" fmla="*/ 693371 w 1432296"/>
              <a:gd name="connsiteY413" fmla="*/ 30561 h 1383677"/>
              <a:gd name="connsiteX414" fmla="*/ 714964 w 1432296"/>
              <a:gd name="connsiteY414" fmla="*/ 30561 h 1383677"/>
              <a:gd name="connsiteX415" fmla="*/ 736558 w 1432296"/>
              <a:gd name="connsiteY415" fmla="*/ 35294 h 1383677"/>
              <a:gd name="connsiteX416" fmla="*/ 815736 w 1432296"/>
              <a:gd name="connsiteY416" fmla="*/ 35294 h 1383677"/>
              <a:gd name="connsiteX417" fmla="*/ 839696 w 1432296"/>
              <a:gd name="connsiteY417" fmla="*/ 40125 h 1383677"/>
              <a:gd name="connsiteX418" fmla="*/ 892448 w 1432296"/>
              <a:gd name="connsiteY418" fmla="*/ 49690 h 1383677"/>
              <a:gd name="connsiteX419" fmla="*/ 940468 w 1432296"/>
              <a:gd name="connsiteY419" fmla="*/ 64086 h 1383677"/>
              <a:gd name="connsiteX420" fmla="*/ 998052 w 1432296"/>
              <a:gd name="connsiteY420" fmla="*/ 85680 h 1383677"/>
              <a:gd name="connsiteX421" fmla="*/ 1055635 w 1432296"/>
              <a:gd name="connsiteY421" fmla="*/ 114471 h 1383677"/>
              <a:gd name="connsiteX422" fmla="*/ 1113219 w 1432296"/>
              <a:gd name="connsiteY422" fmla="*/ 143263 h 1383677"/>
              <a:gd name="connsiteX423" fmla="*/ 1139546 w 1432296"/>
              <a:gd name="connsiteY423" fmla="*/ 160124 h 1383677"/>
              <a:gd name="connsiteX424" fmla="*/ 1163605 w 1432296"/>
              <a:gd name="connsiteY424" fmla="*/ 179253 h 1383677"/>
              <a:gd name="connsiteX425" fmla="*/ 1206792 w 1432296"/>
              <a:gd name="connsiteY425" fmla="*/ 215243 h 1383677"/>
              <a:gd name="connsiteX426" fmla="*/ 1247515 w 1432296"/>
              <a:gd name="connsiteY426" fmla="*/ 253697 h 1383677"/>
              <a:gd name="connsiteX427" fmla="*/ 1285970 w 1432296"/>
              <a:gd name="connsiteY427" fmla="*/ 296885 h 1383677"/>
              <a:gd name="connsiteX428" fmla="*/ 1319495 w 1432296"/>
              <a:gd name="connsiteY428" fmla="*/ 342439 h 1383677"/>
              <a:gd name="connsiteX429" fmla="*/ 1348287 w 1432296"/>
              <a:gd name="connsiteY429" fmla="*/ 392825 h 1383677"/>
              <a:gd name="connsiteX430" fmla="*/ 1374712 w 1432296"/>
              <a:gd name="connsiteY430" fmla="*/ 443211 h 1383677"/>
              <a:gd name="connsiteX431" fmla="*/ 1396306 w 1432296"/>
              <a:gd name="connsiteY431" fmla="*/ 495963 h 1383677"/>
              <a:gd name="connsiteX432" fmla="*/ 1413068 w 1432296"/>
              <a:gd name="connsiteY432" fmla="*/ 548813 h 1383677"/>
              <a:gd name="connsiteX433" fmla="*/ 1422731 w 1432296"/>
              <a:gd name="connsiteY433" fmla="*/ 603932 h 1383677"/>
              <a:gd name="connsiteX434" fmla="*/ 1429929 w 1432296"/>
              <a:gd name="connsiteY434" fmla="*/ 656684 h 1383677"/>
              <a:gd name="connsiteX435" fmla="*/ 1432296 w 1432296"/>
              <a:gd name="connsiteY435" fmla="*/ 711901 h 1383677"/>
              <a:gd name="connsiteX436" fmla="*/ 1429929 w 1432296"/>
              <a:gd name="connsiteY436" fmla="*/ 767118 h 1383677"/>
              <a:gd name="connsiteX437" fmla="*/ 1425098 w 1432296"/>
              <a:gd name="connsiteY437" fmla="*/ 819871 h 1383677"/>
              <a:gd name="connsiteX438" fmla="*/ 1415533 w 1432296"/>
              <a:gd name="connsiteY438" fmla="*/ 872623 h 1383677"/>
              <a:gd name="connsiteX439" fmla="*/ 1401138 w 1432296"/>
              <a:gd name="connsiteY439" fmla="*/ 923008 h 1383677"/>
              <a:gd name="connsiteX440" fmla="*/ 1381910 w 1432296"/>
              <a:gd name="connsiteY440" fmla="*/ 973394 h 1383677"/>
              <a:gd name="connsiteX441" fmla="*/ 1360316 w 1432296"/>
              <a:gd name="connsiteY441" fmla="*/ 1021413 h 1383677"/>
              <a:gd name="connsiteX442" fmla="*/ 1333891 w 1432296"/>
              <a:gd name="connsiteY442" fmla="*/ 1066967 h 1383677"/>
              <a:gd name="connsiteX443" fmla="*/ 1302732 w 1432296"/>
              <a:gd name="connsiteY443" fmla="*/ 1110155 h 1383677"/>
              <a:gd name="connsiteX444" fmla="*/ 1269109 w 1432296"/>
              <a:gd name="connsiteY444" fmla="*/ 1153343 h 1383677"/>
              <a:gd name="connsiteX445" fmla="*/ 1233119 w 1432296"/>
              <a:gd name="connsiteY445" fmla="*/ 1191798 h 1383677"/>
              <a:gd name="connsiteX446" fmla="*/ 1192396 w 1432296"/>
              <a:gd name="connsiteY446" fmla="*/ 1225322 h 1383677"/>
              <a:gd name="connsiteX447" fmla="*/ 1146744 w 1432296"/>
              <a:gd name="connsiteY447" fmla="*/ 1256579 h 1383677"/>
              <a:gd name="connsiteX448" fmla="*/ 1098823 w 1432296"/>
              <a:gd name="connsiteY448" fmla="*/ 1285371 h 1383677"/>
              <a:gd name="connsiteX449" fmla="*/ 1058002 w 1432296"/>
              <a:gd name="connsiteY449" fmla="*/ 1306965 h 1383677"/>
              <a:gd name="connsiteX450" fmla="*/ 1014814 w 1432296"/>
              <a:gd name="connsiteY450" fmla="*/ 1323727 h 1383677"/>
              <a:gd name="connsiteX451" fmla="*/ 971626 w 1432296"/>
              <a:gd name="connsiteY451" fmla="*/ 1340489 h 1383677"/>
              <a:gd name="connsiteX452" fmla="*/ 926072 w 1432296"/>
              <a:gd name="connsiteY452" fmla="*/ 1352519 h 1383677"/>
              <a:gd name="connsiteX453" fmla="*/ 882884 w 1432296"/>
              <a:gd name="connsiteY453" fmla="*/ 1364548 h 1383677"/>
              <a:gd name="connsiteX454" fmla="*/ 837330 w 1432296"/>
              <a:gd name="connsiteY454" fmla="*/ 1371746 h 1383677"/>
              <a:gd name="connsiteX455" fmla="*/ 791677 w 1432296"/>
              <a:gd name="connsiteY455" fmla="*/ 1378944 h 1383677"/>
              <a:gd name="connsiteX456" fmla="*/ 743756 w 1432296"/>
              <a:gd name="connsiteY456" fmla="*/ 1381311 h 1383677"/>
              <a:gd name="connsiteX457" fmla="*/ 698103 w 1432296"/>
              <a:gd name="connsiteY457" fmla="*/ 1383677 h 1383677"/>
              <a:gd name="connsiteX458" fmla="*/ 652549 w 1432296"/>
              <a:gd name="connsiteY458" fmla="*/ 1381311 h 1383677"/>
              <a:gd name="connsiteX459" fmla="*/ 606995 w 1432296"/>
              <a:gd name="connsiteY459" fmla="*/ 1376479 h 1383677"/>
              <a:gd name="connsiteX460" fmla="*/ 561342 w 1432296"/>
              <a:gd name="connsiteY460" fmla="*/ 1369281 h 1383677"/>
              <a:gd name="connsiteX461" fmla="*/ 515788 w 1432296"/>
              <a:gd name="connsiteY461" fmla="*/ 1359717 h 1383677"/>
              <a:gd name="connsiteX462" fmla="*/ 472600 w 1432296"/>
              <a:gd name="connsiteY462" fmla="*/ 1347687 h 1383677"/>
              <a:gd name="connsiteX463" fmla="*/ 427046 w 1432296"/>
              <a:gd name="connsiteY463" fmla="*/ 1330925 h 1383677"/>
              <a:gd name="connsiteX464" fmla="*/ 386225 w 1432296"/>
              <a:gd name="connsiteY464" fmla="*/ 1314163 h 1383677"/>
              <a:gd name="connsiteX465" fmla="*/ 383858 w 1432296"/>
              <a:gd name="connsiteY465" fmla="*/ 1311698 h 1383677"/>
              <a:gd name="connsiteX466" fmla="*/ 376660 w 1432296"/>
              <a:gd name="connsiteY466" fmla="*/ 1311698 h 1383677"/>
              <a:gd name="connsiteX467" fmla="*/ 371829 w 1432296"/>
              <a:gd name="connsiteY467" fmla="*/ 1306965 h 1383677"/>
              <a:gd name="connsiteX468" fmla="*/ 338205 w 1432296"/>
              <a:gd name="connsiteY468" fmla="*/ 1287737 h 1383677"/>
              <a:gd name="connsiteX469" fmla="*/ 304680 w 1432296"/>
              <a:gd name="connsiteY469" fmla="*/ 1266144 h 1383677"/>
              <a:gd name="connsiteX470" fmla="*/ 275889 w 1432296"/>
              <a:gd name="connsiteY470" fmla="*/ 1242183 h 1383677"/>
              <a:gd name="connsiteX471" fmla="*/ 247097 w 1432296"/>
              <a:gd name="connsiteY471" fmla="*/ 1215758 h 1383677"/>
              <a:gd name="connsiteX472" fmla="*/ 220671 w 1432296"/>
              <a:gd name="connsiteY472" fmla="*/ 1186966 h 1383677"/>
              <a:gd name="connsiteX473" fmla="*/ 194246 w 1432296"/>
              <a:gd name="connsiteY473" fmla="*/ 1155808 h 1383677"/>
              <a:gd name="connsiteX474" fmla="*/ 172652 w 1432296"/>
              <a:gd name="connsiteY474" fmla="*/ 1124551 h 1383677"/>
              <a:gd name="connsiteX475" fmla="*/ 151058 w 1432296"/>
              <a:gd name="connsiteY475" fmla="*/ 1088561 h 1383677"/>
              <a:gd name="connsiteX476" fmla="*/ 134296 w 1432296"/>
              <a:gd name="connsiteY476" fmla="*/ 1055036 h 1383677"/>
              <a:gd name="connsiteX477" fmla="*/ 117533 w 1432296"/>
              <a:gd name="connsiteY477" fmla="*/ 1019047 h 1383677"/>
              <a:gd name="connsiteX478" fmla="*/ 103138 w 1432296"/>
              <a:gd name="connsiteY478" fmla="*/ 980592 h 1383677"/>
              <a:gd name="connsiteX479" fmla="*/ 91108 w 1432296"/>
              <a:gd name="connsiteY479" fmla="*/ 942236 h 1383677"/>
              <a:gd name="connsiteX480" fmla="*/ 81544 w 1432296"/>
              <a:gd name="connsiteY480" fmla="*/ 903880 h 1383677"/>
              <a:gd name="connsiteX481" fmla="*/ 74346 w 1432296"/>
              <a:gd name="connsiteY481" fmla="*/ 865425 h 1383677"/>
              <a:gd name="connsiteX482" fmla="*/ 69514 w 1432296"/>
              <a:gd name="connsiteY482" fmla="*/ 827069 h 1383677"/>
              <a:gd name="connsiteX483" fmla="*/ 67148 w 1432296"/>
              <a:gd name="connsiteY483" fmla="*/ 786247 h 1383677"/>
              <a:gd name="connsiteX484" fmla="*/ 67148 w 1432296"/>
              <a:gd name="connsiteY484" fmla="*/ 745525 h 1383677"/>
              <a:gd name="connsiteX485" fmla="*/ 67148 w 1432296"/>
              <a:gd name="connsiteY485" fmla="*/ 704703 h 1383677"/>
              <a:gd name="connsiteX486" fmla="*/ 71881 w 1432296"/>
              <a:gd name="connsiteY486" fmla="*/ 663882 h 1383677"/>
              <a:gd name="connsiteX487" fmla="*/ 76712 w 1432296"/>
              <a:gd name="connsiteY487" fmla="*/ 623159 h 1383677"/>
              <a:gd name="connsiteX488" fmla="*/ 83910 w 1432296"/>
              <a:gd name="connsiteY488" fmla="*/ 582338 h 1383677"/>
              <a:gd name="connsiteX489" fmla="*/ 95940 w 1432296"/>
              <a:gd name="connsiteY489" fmla="*/ 541616 h 1383677"/>
              <a:gd name="connsiteX490" fmla="*/ 107870 w 1432296"/>
              <a:gd name="connsiteY490" fmla="*/ 500794 h 1383677"/>
              <a:gd name="connsiteX491" fmla="*/ 122266 w 1432296"/>
              <a:gd name="connsiteY491" fmla="*/ 459973 h 1383677"/>
              <a:gd name="connsiteX492" fmla="*/ 139127 w 1432296"/>
              <a:gd name="connsiteY492" fmla="*/ 421617 h 1383677"/>
              <a:gd name="connsiteX493" fmla="*/ 155890 w 1432296"/>
              <a:gd name="connsiteY493" fmla="*/ 385627 h 1383677"/>
              <a:gd name="connsiteX494" fmla="*/ 177484 w 1432296"/>
              <a:gd name="connsiteY494" fmla="*/ 349637 h 1383677"/>
              <a:gd name="connsiteX495" fmla="*/ 201444 w 1432296"/>
              <a:gd name="connsiteY495" fmla="*/ 313648 h 1383677"/>
              <a:gd name="connsiteX496" fmla="*/ 225503 w 1432296"/>
              <a:gd name="connsiteY496" fmla="*/ 280024 h 1383677"/>
              <a:gd name="connsiteX497" fmla="*/ 251830 w 1432296"/>
              <a:gd name="connsiteY497" fmla="*/ 248866 h 1383677"/>
              <a:gd name="connsiteX498" fmla="*/ 280622 w 1432296"/>
              <a:gd name="connsiteY498" fmla="*/ 220074 h 1383677"/>
              <a:gd name="connsiteX499" fmla="*/ 311878 w 1432296"/>
              <a:gd name="connsiteY499" fmla="*/ 191282 h 1383677"/>
              <a:gd name="connsiteX500" fmla="*/ 340670 w 1432296"/>
              <a:gd name="connsiteY500" fmla="*/ 169689 h 1383677"/>
              <a:gd name="connsiteX501" fmla="*/ 369462 w 1432296"/>
              <a:gd name="connsiteY501" fmla="*/ 150461 h 1383677"/>
              <a:gd name="connsiteX502" fmla="*/ 400620 w 1432296"/>
              <a:gd name="connsiteY502" fmla="*/ 133699 h 1383677"/>
              <a:gd name="connsiteX503" fmla="*/ 431779 w 1432296"/>
              <a:gd name="connsiteY503" fmla="*/ 116936 h 1383677"/>
              <a:gd name="connsiteX504" fmla="*/ 494194 w 1432296"/>
              <a:gd name="connsiteY504" fmla="*/ 88145 h 1383677"/>
              <a:gd name="connsiteX505" fmla="*/ 561342 w 1432296"/>
              <a:gd name="connsiteY505" fmla="*/ 64086 h 1383677"/>
              <a:gd name="connsiteX506" fmla="*/ 599797 w 1432296"/>
              <a:gd name="connsiteY506" fmla="*/ 49690 h 1383677"/>
              <a:gd name="connsiteX507" fmla="*/ 645351 w 1432296"/>
              <a:gd name="connsiteY507" fmla="*/ 37759 h 1383677"/>
              <a:gd name="connsiteX508" fmla="*/ 669312 w 1432296"/>
              <a:gd name="connsiteY508" fmla="*/ 32927 h 1383677"/>
              <a:gd name="connsiteX509" fmla="*/ 693371 w 1432296"/>
              <a:gd name="connsiteY509" fmla="*/ 30561 h 1383677"/>
              <a:gd name="connsiteX510" fmla="*/ 565586 w 1432296"/>
              <a:gd name="connsiteY510" fmla="*/ 0 h 1383677"/>
              <a:gd name="connsiteX511" fmla="*/ 582228 w 1432296"/>
              <a:gd name="connsiteY511" fmla="*/ 12 h 1383677"/>
              <a:gd name="connsiteX512" fmla="*/ 575738 w 1432296"/>
              <a:gd name="connsiteY512" fmla="*/ 6502 h 1383677"/>
              <a:gd name="connsiteX513" fmla="*/ 568540 w 1432296"/>
              <a:gd name="connsiteY513" fmla="*/ 11334 h 1383677"/>
              <a:gd name="connsiteX514" fmla="*/ 558976 w 1432296"/>
              <a:gd name="connsiteY514" fmla="*/ 11334 h 1383677"/>
              <a:gd name="connsiteX515" fmla="*/ 551778 w 1432296"/>
              <a:gd name="connsiteY515" fmla="*/ 6502 h 1383677"/>
              <a:gd name="connsiteX516" fmla="*/ 544580 w 1432296"/>
              <a:gd name="connsiteY516" fmla="*/ 4136 h 1383677"/>
              <a:gd name="connsiteX517" fmla="*/ 543433 w 1432296"/>
              <a:gd name="connsiteY517" fmla="*/ 2410 h 1383677"/>
              <a:gd name="connsiteX518" fmla="*/ 565586 w 1432296"/>
              <a:gd name="connsiteY518" fmla="*/ 0 h 1383677"/>
              <a:gd name="connsiteX0" fmla="*/ 7198 w 1432296"/>
              <a:gd name="connsiteY0" fmla="*/ 721466 h 1383677"/>
              <a:gd name="connsiteX1" fmla="*/ 0 w 1432296"/>
              <a:gd name="connsiteY1" fmla="*/ 716733 h 1383677"/>
              <a:gd name="connsiteX2" fmla="*/ 7198 w 1432296"/>
              <a:gd name="connsiteY2" fmla="*/ 721466 h 1383677"/>
              <a:gd name="connsiteX3" fmla="*/ 273424 w 1432296"/>
              <a:gd name="connsiteY3" fmla="*/ 146379 h 1383677"/>
              <a:gd name="connsiteX4" fmla="*/ 273424 w 1432296"/>
              <a:gd name="connsiteY4" fmla="*/ 150461 h 1383677"/>
              <a:gd name="connsiteX5" fmla="*/ 271057 w 1432296"/>
              <a:gd name="connsiteY5" fmla="*/ 157659 h 1383677"/>
              <a:gd name="connsiteX6" fmla="*/ 266226 w 1432296"/>
              <a:gd name="connsiteY6" fmla="*/ 164857 h 1383677"/>
              <a:gd name="connsiteX7" fmla="*/ 259028 w 1432296"/>
              <a:gd name="connsiteY7" fmla="*/ 169689 h 1383677"/>
              <a:gd name="connsiteX8" fmla="*/ 253549 w 1432296"/>
              <a:gd name="connsiteY8" fmla="*/ 169689 h 1383677"/>
              <a:gd name="connsiteX9" fmla="*/ 273424 w 1432296"/>
              <a:gd name="connsiteY9" fmla="*/ 146379 h 1383677"/>
              <a:gd name="connsiteX10" fmla="*/ 1208081 w 1432296"/>
              <a:gd name="connsiteY10" fmla="*/ 140034 h 1383677"/>
              <a:gd name="connsiteX11" fmla="*/ 1237426 w 1432296"/>
              <a:gd name="connsiteY11" fmla="*/ 162729 h 1383677"/>
              <a:gd name="connsiteX12" fmla="*/ 1238746 w 1432296"/>
              <a:gd name="connsiteY12" fmla="*/ 164112 h 1383677"/>
              <a:gd name="connsiteX13" fmla="*/ 1230753 w 1432296"/>
              <a:gd name="connsiteY13" fmla="*/ 167322 h 1383677"/>
              <a:gd name="connsiteX14" fmla="*/ 1221188 w 1432296"/>
              <a:gd name="connsiteY14" fmla="*/ 167322 h 1383677"/>
              <a:gd name="connsiteX15" fmla="*/ 1211525 w 1432296"/>
              <a:gd name="connsiteY15" fmla="*/ 162491 h 1383677"/>
              <a:gd name="connsiteX16" fmla="*/ 1206792 w 1432296"/>
              <a:gd name="connsiteY16" fmla="*/ 155293 h 1383677"/>
              <a:gd name="connsiteX17" fmla="*/ 1204327 w 1432296"/>
              <a:gd name="connsiteY17" fmla="*/ 150461 h 1383677"/>
              <a:gd name="connsiteX18" fmla="*/ 1206792 w 1432296"/>
              <a:gd name="connsiteY18" fmla="*/ 143263 h 1383677"/>
              <a:gd name="connsiteX19" fmla="*/ 1208081 w 1432296"/>
              <a:gd name="connsiteY19" fmla="*/ 140034 h 1383677"/>
              <a:gd name="connsiteX20" fmla="*/ 748489 w 1432296"/>
              <a:gd name="connsiteY20" fmla="*/ 64086 h 1383677"/>
              <a:gd name="connsiteX21" fmla="*/ 712499 w 1432296"/>
              <a:gd name="connsiteY21" fmla="*/ 68917 h 1383677"/>
              <a:gd name="connsiteX22" fmla="*/ 676510 w 1432296"/>
              <a:gd name="connsiteY22" fmla="*/ 78482 h 1383677"/>
              <a:gd name="connsiteX23" fmla="*/ 669312 w 1432296"/>
              <a:gd name="connsiteY23" fmla="*/ 78482 h 1383677"/>
              <a:gd name="connsiteX24" fmla="*/ 664579 w 1432296"/>
              <a:gd name="connsiteY24" fmla="*/ 76115 h 1383677"/>
              <a:gd name="connsiteX25" fmla="*/ 662114 w 1432296"/>
              <a:gd name="connsiteY25" fmla="*/ 71284 h 1383677"/>
              <a:gd name="connsiteX26" fmla="*/ 659747 w 1432296"/>
              <a:gd name="connsiteY26" fmla="*/ 66551 h 1383677"/>
              <a:gd name="connsiteX27" fmla="*/ 633322 w 1432296"/>
              <a:gd name="connsiteY27" fmla="*/ 73749 h 1383677"/>
              <a:gd name="connsiteX28" fmla="*/ 575738 w 1432296"/>
              <a:gd name="connsiteY28" fmla="*/ 90511 h 1383677"/>
              <a:gd name="connsiteX29" fmla="*/ 520619 w 1432296"/>
              <a:gd name="connsiteY29" fmla="*/ 114471 h 1383677"/>
              <a:gd name="connsiteX30" fmla="*/ 453373 w 1432296"/>
              <a:gd name="connsiteY30" fmla="*/ 143263 h 1383677"/>
              <a:gd name="connsiteX31" fmla="*/ 422214 w 1432296"/>
              <a:gd name="connsiteY31" fmla="*/ 157659 h 1383677"/>
              <a:gd name="connsiteX32" fmla="*/ 393423 w 1432296"/>
              <a:gd name="connsiteY32" fmla="*/ 176886 h 1383677"/>
              <a:gd name="connsiteX33" fmla="*/ 364631 w 1432296"/>
              <a:gd name="connsiteY33" fmla="*/ 193649 h 1383677"/>
              <a:gd name="connsiteX34" fmla="*/ 335839 w 1432296"/>
              <a:gd name="connsiteY34" fmla="*/ 215243 h 1383677"/>
              <a:gd name="connsiteX35" fmla="*/ 309413 w 1432296"/>
              <a:gd name="connsiteY35" fmla="*/ 239302 h 1383677"/>
              <a:gd name="connsiteX36" fmla="*/ 285453 w 1432296"/>
              <a:gd name="connsiteY36" fmla="*/ 265628 h 1383677"/>
              <a:gd name="connsiteX37" fmla="*/ 261493 w 1432296"/>
              <a:gd name="connsiteY37" fmla="*/ 294420 h 1383677"/>
              <a:gd name="connsiteX38" fmla="*/ 237434 w 1432296"/>
              <a:gd name="connsiteY38" fmla="*/ 325677 h 1383677"/>
              <a:gd name="connsiteX39" fmla="*/ 215840 w 1432296"/>
              <a:gd name="connsiteY39" fmla="*/ 356835 h 1383677"/>
              <a:gd name="connsiteX40" fmla="*/ 196711 w 1432296"/>
              <a:gd name="connsiteY40" fmla="*/ 390459 h 1383677"/>
              <a:gd name="connsiteX41" fmla="*/ 179850 w 1432296"/>
              <a:gd name="connsiteY41" fmla="*/ 423983 h 1383677"/>
              <a:gd name="connsiteX42" fmla="*/ 163088 w 1432296"/>
              <a:gd name="connsiteY42" fmla="*/ 457607 h 1383677"/>
              <a:gd name="connsiteX43" fmla="*/ 148692 w 1432296"/>
              <a:gd name="connsiteY43" fmla="*/ 491230 h 1383677"/>
              <a:gd name="connsiteX44" fmla="*/ 136662 w 1432296"/>
              <a:gd name="connsiteY44" fmla="*/ 527220 h 1383677"/>
              <a:gd name="connsiteX45" fmla="*/ 127098 w 1432296"/>
              <a:gd name="connsiteY45" fmla="*/ 565576 h 1383677"/>
              <a:gd name="connsiteX46" fmla="*/ 117533 w 1432296"/>
              <a:gd name="connsiteY46" fmla="*/ 601566 h 1383677"/>
              <a:gd name="connsiteX47" fmla="*/ 112702 w 1432296"/>
              <a:gd name="connsiteY47" fmla="*/ 637555 h 1383677"/>
              <a:gd name="connsiteX48" fmla="*/ 107870 w 1432296"/>
              <a:gd name="connsiteY48" fmla="*/ 675912 h 1383677"/>
              <a:gd name="connsiteX49" fmla="*/ 105504 w 1432296"/>
              <a:gd name="connsiteY49" fmla="*/ 714268 h 1383677"/>
              <a:gd name="connsiteX50" fmla="*/ 103138 w 1432296"/>
              <a:gd name="connsiteY50" fmla="*/ 752723 h 1383677"/>
              <a:gd name="connsiteX51" fmla="*/ 105504 w 1432296"/>
              <a:gd name="connsiteY51" fmla="*/ 788712 h 1383677"/>
              <a:gd name="connsiteX52" fmla="*/ 110336 w 1432296"/>
              <a:gd name="connsiteY52" fmla="*/ 827069 h 1383677"/>
              <a:gd name="connsiteX53" fmla="*/ 115068 w 1432296"/>
              <a:gd name="connsiteY53" fmla="*/ 872623 h 1383677"/>
              <a:gd name="connsiteX54" fmla="*/ 127098 w 1432296"/>
              <a:gd name="connsiteY54" fmla="*/ 915810 h 1383677"/>
              <a:gd name="connsiteX55" fmla="*/ 139127 w 1432296"/>
              <a:gd name="connsiteY55" fmla="*/ 958998 h 1383677"/>
              <a:gd name="connsiteX56" fmla="*/ 153523 w 1432296"/>
              <a:gd name="connsiteY56" fmla="*/ 1002186 h 1383677"/>
              <a:gd name="connsiteX57" fmla="*/ 172652 w 1432296"/>
              <a:gd name="connsiteY57" fmla="*/ 1043007 h 1383677"/>
              <a:gd name="connsiteX58" fmla="*/ 194246 w 1432296"/>
              <a:gd name="connsiteY58" fmla="*/ 1081363 h 1383677"/>
              <a:gd name="connsiteX59" fmla="*/ 218305 w 1432296"/>
              <a:gd name="connsiteY59" fmla="*/ 1119818 h 1383677"/>
              <a:gd name="connsiteX60" fmla="*/ 247097 w 1432296"/>
              <a:gd name="connsiteY60" fmla="*/ 1155808 h 1383677"/>
              <a:gd name="connsiteX61" fmla="*/ 273424 w 1432296"/>
              <a:gd name="connsiteY61" fmla="*/ 1186966 h 1383677"/>
              <a:gd name="connsiteX62" fmla="*/ 304680 w 1432296"/>
              <a:gd name="connsiteY62" fmla="*/ 1213391 h 1383677"/>
              <a:gd name="connsiteX63" fmla="*/ 338205 w 1432296"/>
              <a:gd name="connsiteY63" fmla="*/ 1237352 h 1383677"/>
              <a:gd name="connsiteX64" fmla="*/ 371829 w 1432296"/>
              <a:gd name="connsiteY64" fmla="*/ 1258946 h 1383677"/>
              <a:gd name="connsiteX65" fmla="*/ 374195 w 1432296"/>
              <a:gd name="connsiteY65" fmla="*/ 1251748 h 1383677"/>
              <a:gd name="connsiteX66" fmla="*/ 379027 w 1432296"/>
              <a:gd name="connsiteY66" fmla="*/ 1244550 h 1383677"/>
              <a:gd name="connsiteX67" fmla="*/ 381393 w 1432296"/>
              <a:gd name="connsiteY67" fmla="*/ 1244550 h 1383677"/>
              <a:gd name="connsiteX68" fmla="*/ 391056 w 1432296"/>
              <a:gd name="connsiteY68" fmla="*/ 1254114 h 1383677"/>
              <a:gd name="connsiteX69" fmla="*/ 398254 w 1432296"/>
              <a:gd name="connsiteY69" fmla="*/ 1268510 h 1383677"/>
              <a:gd name="connsiteX70" fmla="*/ 398254 w 1432296"/>
              <a:gd name="connsiteY70" fmla="*/ 1273341 h 1383677"/>
              <a:gd name="connsiteX71" fmla="*/ 446175 w 1432296"/>
              <a:gd name="connsiteY71" fmla="*/ 1294935 h 1383677"/>
              <a:gd name="connsiteX72" fmla="*/ 443808 w 1432296"/>
              <a:gd name="connsiteY72" fmla="*/ 1282906 h 1383677"/>
              <a:gd name="connsiteX73" fmla="*/ 443808 w 1432296"/>
              <a:gd name="connsiteY73" fmla="*/ 1268510 h 1383677"/>
              <a:gd name="connsiteX74" fmla="*/ 446175 w 1432296"/>
              <a:gd name="connsiteY74" fmla="*/ 1256579 h 1383677"/>
              <a:gd name="connsiteX75" fmla="*/ 448640 w 1432296"/>
              <a:gd name="connsiteY75" fmla="*/ 1244550 h 1383677"/>
              <a:gd name="connsiteX76" fmla="*/ 451006 w 1432296"/>
              <a:gd name="connsiteY76" fmla="*/ 1244550 h 1383677"/>
              <a:gd name="connsiteX77" fmla="*/ 453373 w 1432296"/>
              <a:gd name="connsiteY77" fmla="*/ 1258946 h 1383677"/>
              <a:gd name="connsiteX78" fmla="*/ 458204 w 1432296"/>
              <a:gd name="connsiteY78" fmla="*/ 1270975 h 1383677"/>
              <a:gd name="connsiteX79" fmla="*/ 465402 w 1432296"/>
              <a:gd name="connsiteY79" fmla="*/ 1285371 h 1383677"/>
              <a:gd name="connsiteX80" fmla="*/ 470234 w 1432296"/>
              <a:gd name="connsiteY80" fmla="*/ 1297302 h 1383677"/>
              <a:gd name="connsiteX81" fmla="*/ 474967 w 1432296"/>
              <a:gd name="connsiteY81" fmla="*/ 1304500 h 1383677"/>
              <a:gd name="connsiteX82" fmla="*/ 515788 w 1432296"/>
              <a:gd name="connsiteY82" fmla="*/ 1316529 h 1383677"/>
              <a:gd name="connsiteX83" fmla="*/ 508590 w 1432296"/>
              <a:gd name="connsiteY83" fmla="*/ 1294935 h 1383677"/>
              <a:gd name="connsiteX84" fmla="*/ 506224 w 1432296"/>
              <a:gd name="connsiteY84" fmla="*/ 1282906 h 1383677"/>
              <a:gd name="connsiteX85" fmla="*/ 503758 w 1432296"/>
              <a:gd name="connsiteY85" fmla="*/ 1268510 h 1383677"/>
              <a:gd name="connsiteX86" fmla="*/ 503758 w 1432296"/>
              <a:gd name="connsiteY86" fmla="*/ 1254114 h 1383677"/>
              <a:gd name="connsiteX87" fmla="*/ 506224 w 1432296"/>
              <a:gd name="connsiteY87" fmla="*/ 1249381 h 1383677"/>
              <a:gd name="connsiteX88" fmla="*/ 508590 w 1432296"/>
              <a:gd name="connsiteY88" fmla="*/ 1244550 h 1383677"/>
              <a:gd name="connsiteX89" fmla="*/ 513421 w 1432296"/>
              <a:gd name="connsiteY89" fmla="*/ 1244550 h 1383677"/>
              <a:gd name="connsiteX90" fmla="*/ 518154 w 1432296"/>
              <a:gd name="connsiteY90" fmla="*/ 1246916 h 1383677"/>
              <a:gd name="connsiteX91" fmla="*/ 525352 w 1432296"/>
              <a:gd name="connsiteY91" fmla="*/ 1254114 h 1383677"/>
              <a:gd name="connsiteX92" fmla="*/ 532550 w 1432296"/>
              <a:gd name="connsiteY92" fmla="*/ 1273341 h 1383677"/>
              <a:gd name="connsiteX93" fmla="*/ 539748 w 1432296"/>
              <a:gd name="connsiteY93" fmla="*/ 1299767 h 1383677"/>
              <a:gd name="connsiteX94" fmla="*/ 546946 w 1432296"/>
              <a:gd name="connsiteY94" fmla="*/ 1311698 h 1383677"/>
              <a:gd name="connsiteX95" fmla="*/ 556609 w 1432296"/>
              <a:gd name="connsiteY95" fmla="*/ 1321361 h 1383677"/>
              <a:gd name="connsiteX96" fmla="*/ 558976 w 1432296"/>
              <a:gd name="connsiteY96" fmla="*/ 1326094 h 1383677"/>
              <a:gd name="connsiteX97" fmla="*/ 566174 w 1432296"/>
              <a:gd name="connsiteY97" fmla="*/ 1326094 h 1383677"/>
              <a:gd name="connsiteX98" fmla="*/ 621391 w 1432296"/>
              <a:gd name="connsiteY98" fmla="*/ 1333292 h 1383677"/>
              <a:gd name="connsiteX99" fmla="*/ 602164 w 1432296"/>
              <a:gd name="connsiteY99" fmla="*/ 1299767 h 1383677"/>
              <a:gd name="connsiteX100" fmla="*/ 597332 w 1432296"/>
              <a:gd name="connsiteY100" fmla="*/ 1287737 h 1383677"/>
              <a:gd name="connsiteX101" fmla="*/ 594966 w 1432296"/>
              <a:gd name="connsiteY101" fmla="*/ 1275708 h 1383677"/>
              <a:gd name="connsiteX102" fmla="*/ 592599 w 1432296"/>
              <a:gd name="connsiteY102" fmla="*/ 1263777 h 1383677"/>
              <a:gd name="connsiteX103" fmla="*/ 592599 w 1432296"/>
              <a:gd name="connsiteY103" fmla="*/ 1251748 h 1383677"/>
              <a:gd name="connsiteX104" fmla="*/ 594966 w 1432296"/>
              <a:gd name="connsiteY104" fmla="*/ 1249381 h 1383677"/>
              <a:gd name="connsiteX105" fmla="*/ 599797 w 1432296"/>
              <a:gd name="connsiteY105" fmla="*/ 1249381 h 1383677"/>
              <a:gd name="connsiteX106" fmla="*/ 609361 w 1432296"/>
              <a:gd name="connsiteY106" fmla="*/ 1258946 h 1383677"/>
              <a:gd name="connsiteX107" fmla="*/ 618926 w 1432296"/>
              <a:gd name="connsiteY107" fmla="*/ 1270975 h 1383677"/>
              <a:gd name="connsiteX108" fmla="*/ 635787 w 1432296"/>
              <a:gd name="connsiteY108" fmla="*/ 1294935 h 1383677"/>
              <a:gd name="connsiteX109" fmla="*/ 652549 w 1432296"/>
              <a:gd name="connsiteY109" fmla="*/ 1314163 h 1383677"/>
              <a:gd name="connsiteX110" fmla="*/ 657381 w 1432296"/>
              <a:gd name="connsiteY110" fmla="*/ 1323727 h 1383677"/>
              <a:gd name="connsiteX111" fmla="*/ 664579 w 1432296"/>
              <a:gd name="connsiteY111" fmla="*/ 1335757 h 1383677"/>
              <a:gd name="connsiteX112" fmla="*/ 726895 w 1432296"/>
              <a:gd name="connsiteY112" fmla="*/ 1335757 h 1383677"/>
              <a:gd name="connsiteX113" fmla="*/ 707766 w 1432296"/>
              <a:gd name="connsiteY113" fmla="*/ 1318896 h 1383677"/>
              <a:gd name="connsiteX114" fmla="*/ 693371 w 1432296"/>
              <a:gd name="connsiteY114" fmla="*/ 1297302 h 1383677"/>
              <a:gd name="connsiteX115" fmla="*/ 686173 w 1432296"/>
              <a:gd name="connsiteY115" fmla="*/ 1287737 h 1383677"/>
              <a:gd name="connsiteX116" fmla="*/ 681341 w 1432296"/>
              <a:gd name="connsiteY116" fmla="*/ 1275708 h 1383677"/>
              <a:gd name="connsiteX117" fmla="*/ 676510 w 1432296"/>
              <a:gd name="connsiteY117" fmla="*/ 1263777 h 1383677"/>
              <a:gd name="connsiteX118" fmla="*/ 674143 w 1432296"/>
              <a:gd name="connsiteY118" fmla="*/ 1251748 h 1383677"/>
              <a:gd name="connsiteX119" fmla="*/ 676510 w 1432296"/>
              <a:gd name="connsiteY119" fmla="*/ 1249381 h 1383677"/>
              <a:gd name="connsiteX120" fmla="*/ 678975 w 1432296"/>
              <a:gd name="connsiteY120" fmla="*/ 1249381 h 1383677"/>
              <a:gd name="connsiteX121" fmla="*/ 700568 w 1432296"/>
              <a:gd name="connsiteY121" fmla="*/ 1266144 h 1383677"/>
              <a:gd name="connsiteX122" fmla="*/ 722162 w 1432296"/>
              <a:gd name="connsiteY122" fmla="*/ 1282906 h 1383677"/>
              <a:gd name="connsiteX123" fmla="*/ 741291 w 1432296"/>
              <a:gd name="connsiteY123" fmla="*/ 1302133 h 1383677"/>
              <a:gd name="connsiteX124" fmla="*/ 758152 w 1432296"/>
              <a:gd name="connsiteY124" fmla="*/ 1321361 h 1383677"/>
              <a:gd name="connsiteX125" fmla="*/ 762885 w 1432296"/>
              <a:gd name="connsiteY125" fmla="*/ 1328559 h 1383677"/>
              <a:gd name="connsiteX126" fmla="*/ 762885 w 1432296"/>
              <a:gd name="connsiteY126" fmla="*/ 1335757 h 1383677"/>
              <a:gd name="connsiteX127" fmla="*/ 801340 w 1432296"/>
              <a:gd name="connsiteY127" fmla="*/ 1330925 h 1383677"/>
              <a:gd name="connsiteX128" fmla="*/ 837330 w 1432296"/>
              <a:gd name="connsiteY128" fmla="*/ 1326094 h 1383677"/>
              <a:gd name="connsiteX129" fmla="*/ 801340 w 1432296"/>
              <a:gd name="connsiteY129" fmla="*/ 1287737 h 1383677"/>
              <a:gd name="connsiteX130" fmla="*/ 779746 w 1432296"/>
              <a:gd name="connsiteY130" fmla="*/ 1266144 h 1383677"/>
              <a:gd name="connsiteX131" fmla="*/ 772548 w 1432296"/>
              <a:gd name="connsiteY131" fmla="*/ 1254114 h 1383677"/>
              <a:gd name="connsiteX132" fmla="*/ 767717 w 1432296"/>
              <a:gd name="connsiteY132" fmla="*/ 1239718 h 1383677"/>
              <a:gd name="connsiteX133" fmla="*/ 767717 w 1432296"/>
              <a:gd name="connsiteY133" fmla="*/ 1237352 h 1383677"/>
              <a:gd name="connsiteX134" fmla="*/ 777281 w 1432296"/>
              <a:gd name="connsiteY134" fmla="*/ 1237352 h 1383677"/>
              <a:gd name="connsiteX135" fmla="*/ 784479 w 1432296"/>
              <a:gd name="connsiteY135" fmla="*/ 1239718 h 1383677"/>
              <a:gd name="connsiteX136" fmla="*/ 798875 w 1432296"/>
              <a:gd name="connsiteY136" fmla="*/ 1246916 h 1383677"/>
              <a:gd name="connsiteX137" fmla="*/ 810904 w 1432296"/>
              <a:gd name="connsiteY137" fmla="*/ 1256579 h 1383677"/>
              <a:gd name="connsiteX138" fmla="*/ 822934 w 1432296"/>
              <a:gd name="connsiteY138" fmla="*/ 1266144 h 1383677"/>
              <a:gd name="connsiteX139" fmla="*/ 849261 w 1432296"/>
              <a:gd name="connsiteY139" fmla="*/ 1292569 h 1383677"/>
              <a:gd name="connsiteX140" fmla="*/ 873221 w 1432296"/>
              <a:gd name="connsiteY140" fmla="*/ 1318896 h 1383677"/>
              <a:gd name="connsiteX141" fmla="*/ 875686 w 1432296"/>
              <a:gd name="connsiteY141" fmla="*/ 1318896 h 1383677"/>
              <a:gd name="connsiteX142" fmla="*/ 923607 w 1432296"/>
              <a:gd name="connsiteY142" fmla="*/ 1309331 h 1383677"/>
              <a:gd name="connsiteX143" fmla="*/ 902013 w 1432296"/>
              <a:gd name="connsiteY143" fmla="*/ 1292569 h 1383677"/>
              <a:gd name="connsiteX144" fmla="*/ 882884 w 1432296"/>
              <a:gd name="connsiteY144" fmla="*/ 1273341 h 1383677"/>
              <a:gd name="connsiteX145" fmla="*/ 873221 w 1432296"/>
              <a:gd name="connsiteY145" fmla="*/ 1261312 h 1383677"/>
              <a:gd name="connsiteX146" fmla="*/ 863657 w 1432296"/>
              <a:gd name="connsiteY146" fmla="*/ 1246916 h 1383677"/>
              <a:gd name="connsiteX147" fmla="*/ 856459 w 1432296"/>
              <a:gd name="connsiteY147" fmla="*/ 1232520 h 1383677"/>
              <a:gd name="connsiteX148" fmla="*/ 854092 w 1432296"/>
              <a:gd name="connsiteY148" fmla="*/ 1225322 h 1383677"/>
              <a:gd name="connsiteX149" fmla="*/ 854092 w 1432296"/>
              <a:gd name="connsiteY149" fmla="*/ 1218124 h 1383677"/>
              <a:gd name="connsiteX150" fmla="*/ 856459 w 1432296"/>
              <a:gd name="connsiteY150" fmla="*/ 1215758 h 1383677"/>
              <a:gd name="connsiteX151" fmla="*/ 858825 w 1432296"/>
              <a:gd name="connsiteY151" fmla="*/ 1215758 h 1383677"/>
              <a:gd name="connsiteX152" fmla="*/ 875686 w 1432296"/>
              <a:gd name="connsiteY152" fmla="*/ 1225322 h 1383677"/>
              <a:gd name="connsiteX153" fmla="*/ 890082 w 1432296"/>
              <a:gd name="connsiteY153" fmla="*/ 1237352 h 1383677"/>
              <a:gd name="connsiteX154" fmla="*/ 916409 w 1432296"/>
              <a:gd name="connsiteY154" fmla="*/ 1261312 h 1383677"/>
              <a:gd name="connsiteX155" fmla="*/ 962062 w 1432296"/>
              <a:gd name="connsiteY155" fmla="*/ 1297302 h 1383677"/>
              <a:gd name="connsiteX156" fmla="*/ 1022012 w 1432296"/>
              <a:gd name="connsiteY156" fmla="*/ 1275708 h 1383677"/>
              <a:gd name="connsiteX157" fmla="*/ 998052 w 1432296"/>
              <a:gd name="connsiteY157" fmla="*/ 1258946 h 1383677"/>
              <a:gd name="connsiteX158" fmla="*/ 981190 w 1432296"/>
              <a:gd name="connsiteY158" fmla="*/ 1242183 h 1383677"/>
              <a:gd name="connsiteX159" fmla="*/ 964428 w 1432296"/>
              <a:gd name="connsiteY159" fmla="*/ 1222956 h 1383677"/>
              <a:gd name="connsiteX160" fmla="*/ 950032 w 1432296"/>
              <a:gd name="connsiteY160" fmla="*/ 1203728 h 1383677"/>
              <a:gd name="connsiteX161" fmla="*/ 940468 w 1432296"/>
              <a:gd name="connsiteY161" fmla="*/ 1182135 h 1383677"/>
              <a:gd name="connsiteX162" fmla="*/ 942834 w 1432296"/>
              <a:gd name="connsiteY162" fmla="*/ 1177402 h 1383677"/>
              <a:gd name="connsiteX163" fmla="*/ 947666 w 1432296"/>
              <a:gd name="connsiteY163" fmla="*/ 1174937 h 1383677"/>
              <a:gd name="connsiteX164" fmla="*/ 964428 w 1432296"/>
              <a:gd name="connsiteY164" fmla="*/ 1184600 h 1383677"/>
              <a:gd name="connsiteX165" fmla="*/ 978824 w 1432296"/>
              <a:gd name="connsiteY165" fmla="*/ 1196530 h 1383677"/>
              <a:gd name="connsiteX166" fmla="*/ 1007616 w 1432296"/>
              <a:gd name="connsiteY166" fmla="*/ 1220589 h 1383677"/>
              <a:gd name="connsiteX167" fmla="*/ 1026843 w 1432296"/>
              <a:gd name="connsiteY167" fmla="*/ 1237352 h 1383677"/>
              <a:gd name="connsiteX168" fmla="*/ 1036408 w 1432296"/>
              <a:gd name="connsiteY168" fmla="*/ 1244550 h 1383677"/>
              <a:gd name="connsiteX169" fmla="*/ 1045972 w 1432296"/>
              <a:gd name="connsiteY169" fmla="*/ 1249381 h 1383677"/>
              <a:gd name="connsiteX170" fmla="*/ 1065200 w 1432296"/>
              <a:gd name="connsiteY170" fmla="*/ 1256579 h 1383677"/>
              <a:gd name="connsiteX171" fmla="*/ 1101189 w 1432296"/>
              <a:gd name="connsiteY171" fmla="*/ 1237352 h 1383677"/>
              <a:gd name="connsiteX172" fmla="*/ 1089160 w 1432296"/>
              <a:gd name="connsiteY172" fmla="*/ 1230154 h 1383677"/>
              <a:gd name="connsiteX173" fmla="*/ 1079596 w 1432296"/>
              <a:gd name="connsiteY173" fmla="*/ 1220589 h 1383677"/>
              <a:gd name="connsiteX174" fmla="*/ 1050804 w 1432296"/>
              <a:gd name="connsiteY174" fmla="*/ 1191798 h 1383677"/>
              <a:gd name="connsiteX175" fmla="*/ 1036408 w 1432296"/>
              <a:gd name="connsiteY175" fmla="*/ 1177402 h 1383677"/>
              <a:gd name="connsiteX176" fmla="*/ 1026843 w 1432296"/>
              <a:gd name="connsiteY176" fmla="*/ 1160541 h 1383677"/>
              <a:gd name="connsiteX177" fmla="*/ 1026843 w 1432296"/>
              <a:gd name="connsiteY177" fmla="*/ 1155808 h 1383677"/>
              <a:gd name="connsiteX178" fmla="*/ 1029210 w 1432296"/>
              <a:gd name="connsiteY178" fmla="*/ 1153343 h 1383677"/>
              <a:gd name="connsiteX179" fmla="*/ 1048437 w 1432296"/>
              <a:gd name="connsiteY179" fmla="*/ 1153343 h 1383677"/>
              <a:gd name="connsiteX180" fmla="*/ 1055635 w 1432296"/>
              <a:gd name="connsiteY180" fmla="*/ 1158174 h 1383677"/>
              <a:gd name="connsiteX181" fmla="*/ 1065200 w 1432296"/>
              <a:gd name="connsiteY181" fmla="*/ 1163006 h 1383677"/>
              <a:gd name="connsiteX182" fmla="*/ 1081962 w 1432296"/>
              <a:gd name="connsiteY182" fmla="*/ 1174937 h 1383677"/>
              <a:gd name="connsiteX183" fmla="*/ 1096358 w 1432296"/>
              <a:gd name="connsiteY183" fmla="*/ 1186966 h 1383677"/>
              <a:gd name="connsiteX184" fmla="*/ 1113219 w 1432296"/>
              <a:gd name="connsiteY184" fmla="*/ 1201362 h 1383677"/>
              <a:gd name="connsiteX185" fmla="*/ 1122783 w 1432296"/>
              <a:gd name="connsiteY185" fmla="*/ 1208560 h 1383677"/>
              <a:gd name="connsiteX186" fmla="*/ 1134813 w 1432296"/>
              <a:gd name="connsiteY186" fmla="*/ 1210926 h 1383677"/>
              <a:gd name="connsiteX187" fmla="*/ 1142011 w 1432296"/>
              <a:gd name="connsiteY187" fmla="*/ 1210926 h 1383677"/>
              <a:gd name="connsiteX188" fmla="*/ 1170803 w 1432296"/>
              <a:gd name="connsiteY188" fmla="*/ 1189332 h 1383677"/>
              <a:gd name="connsiteX189" fmla="*/ 1197129 w 1432296"/>
              <a:gd name="connsiteY189" fmla="*/ 1167739 h 1383677"/>
              <a:gd name="connsiteX190" fmla="*/ 1185198 w 1432296"/>
              <a:gd name="connsiteY190" fmla="*/ 1165372 h 1383677"/>
              <a:gd name="connsiteX191" fmla="*/ 1173169 w 1432296"/>
              <a:gd name="connsiteY191" fmla="*/ 1160541 h 1383677"/>
              <a:gd name="connsiteX192" fmla="*/ 1153942 w 1432296"/>
              <a:gd name="connsiteY192" fmla="*/ 1150976 h 1383677"/>
              <a:gd name="connsiteX193" fmla="*/ 1137179 w 1432296"/>
              <a:gd name="connsiteY193" fmla="*/ 1143778 h 1383677"/>
              <a:gd name="connsiteX194" fmla="*/ 1120417 w 1432296"/>
              <a:gd name="connsiteY194" fmla="*/ 1131749 h 1383677"/>
              <a:gd name="connsiteX195" fmla="*/ 1106021 w 1432296"/>
              <a:gd name="connsiteY195" fmla="*/ 1117353 h 1383677"/>
              <a:gd name="connsiteX196" fmla="*/ 1098823 w 1432296"/>
              <a:gd name="connsiteY196" fmla="*/ 1107789 h 1383677"/>
              <a:gd name="connsiteX197" fmla="*/ 1096358 w 1432296"/>
              <a:gd name="connsiteY197" fmla="*/ 1100591 h 1383677"/>
              <a:gd name="connsiteX198" fmla="*/ 1098823 w 1432296"/>
              <a:gd name="connsiteY198" fmla="*/ 1095759 h 1383677"/>
              <a:gd name="connsiteX199" fmla="*/ 1103556 w 1432296"/>
              <a:gd name="connsiteY199" fmla="*/ 1093393 h 1383677"/>
              <a:gd name="connsiteX200" fmla="*/ 1120417 w 1432296"/>
              <a:gd name="connsiteY200" fmla="*/ 1093393 h 1383677"/>
              <a:gd name="connsiteX201" fmla="*/ 1134813 w 1432296"/>
              <a:gd name="connsiteY201" fmla="*/ 1100591 h 1383677"/>
              <a:gd name="connsiteX202" fmla="*/ 1151575 w 1432296"/>
              <a:gd name="connsiteY202" fmla="*/ 1110155 h 1383677"/>
              <a:gd name="connsiteX203" fmla="*/ 1168338 w 1432296"/>
              <a:gd name="connsiteY203" fmla="*/ 1117353 h 1383677"/>
              <a:gd name="connsiteX204" fmla="*/ 1187565 w 1432296"/>
              <a:gd name="connsiteY204" fmla="*/ 1122184 h 1383677"/>
              <a:gd name="connsiteX205" fmla="*/ 1197129 w 1432296"/>
              <a:gd name="connsiteY205" fmla="*/ 1124551 h 1383677"/>
              <a:gd name="connsiteX206" fmla="*/ 1209159 w 1432296"/>
              <a:gd name="connsiteY206" fmla="*/ 1124551 h 1383677"/>
              <a:gd name="connsiteX207" fmla="*/ 1221188 w 1432296"/>
              <a:gd name="connsiteY207" fmla="*/ 1127016 h 1383677"/>
              <a:gd name="connsiteX208" fmla="*/ 1233119 w 1432296"/>
              <a:gd name="connsiteY208" fmla="*/ 1131749 h 1383677"/>
              <a:gd name="connsiteX209" fmla="*/ 1254713 w 1432296"/>
              <a:gd name="connsiteY209" fmla="*/ 1107789 h 1383677"/>
              <a:gd name="connsiteX210" fmla="*/ 1249980 w 1432296"/>
              <a:gd name="connsiteY210" fmla="*/ 1105422 h 1383677"/>
              <a:gd name="connsiteX211" fmla="*/ 1225921 w 1432296"/>
              <a:gd name="connsiteY211" fmla="*/ 1088561 h 1383677"/>
              <a:gd name="connsiteX212" fmla="*/ 1199594 w 1432296"/>
              <a:gd name="connsiteY212" fmla="*/ 1074165 h 1383677"/>
              <a:gd name="connsiteX213" fmla="*/ 1178001 w 1432296"/>
              <a:gd name="connsiteY213" fmla="*/ 1064601 h 1383677"/>
              <a:gd name="connsiteX214" fmla="*/ 1168338 w 1432296"/>
              <a:gd name="connsiteY214" fmla="*/ 1057403 h 1383677"/>
              <a:gd name="connsiteX215" fmla="*/ 1158773 w 1432296"/>
              <a:gd name="connsiteY215" fmla="*/ 1052571 h 1383677"/>
              <a:gd name="connsiteX216" fmla="*/ 1156407 w 1432296"/>
              <a:gd name="connsiteY216" fmla="*/ 1050205 h 1383677"/>
              <a:gd name="connsiteX217" fmla="*/ 1158773 w 1432296"/>
              <a:gd name="connsiteY217" fmla="*/ 1045373 h 1383677"/>
              <a:gd name="connsiteX218" fmla="*/ 1161140 w 1432296"/>
              <a:gd name="connsiteY218" fmla="*/ 1043007 h 1383677"/>
              <a:gd name="connsiteX219" fmla="*/ 1189932 w 1432296"/>
              <a:gd name="connsiteY219" fmla="*/ 1043007 h 1383677"/>
              <a:gd name="connsiteX220" fmla="*/ 1221188 w 1432296"/>
              <a:gd name="connsiteY220" fmla="*/ 1050205 h 1383677"/>
              <a:gd name="connsiteX221" fmla="*/ 1247515 w 1432296"/>
              <a:gd name="connsiteY221" fmla="*/ 1062234 h 1383677"/>
              <a:gd name="connsiteX222" fmla="*/ 1259545 w 1432296"/>
              <a:gd name="connsiteY222" fmla="*/ 1071799 h 1383677"/>
              <a:gd name="connsiteX223" fmla="*/ 1271574 w 1432296"/>
              <a:gd name="connsiteY223" fmla="*/ 1078997 h 1383677"/>
              <a:gd name="connsiteX224" fmla="*/ 1273940 w 1432296"/>
              <a:gd name="connsiteY224" fmla="*/ 1081363 h 1383677"/>
              <a:gd name="connsiteX225" fmla="*/ 1278772 w 1432296"/>
              <a:gd name="connsiteY225" fmla="*/ 1074165 h 1383677"/>
              <a:gd name="connsiteX226" fmla="*/ 1305099 w 1432296"/>
              <a:gd name="connsiteY226" fmla="*/ 1033443 h 1383677"/>
              <a:gd name="connsiteX227" fmla="*/ 1281138 w 1432296"/>
              <a:gd name="connsiteY227" fmla="*/ 1026245 h 1383677"/>
              <a:gd name="connsiteX228" fmla="*/ 1261911 w 1432296"/>
              <a:gd name="connsiteY228" fmla="*/ 1016582 h 1383677"/>
              <a:gd name="connsiteX229" fmla="*/ 1240317 w 1432296"/>
              <a:gd name="connsiteY229" fmla="*/ 1002186 h 1383677"/>
              <a:gd name="connsiteX230" fmla="*/ 1233119 w 1432296"/>
              <a:gd name="connsiteY230" fmla="*/ 992621 h 1383677"/>
              <a:gd name="connsiteX231" fmla="*/ 1230753 w 1432296"/>
              <a:gd name="connsiteY231" fmla="*/ 987790 h 1383677"/>
              <a:gd name="connsiteX232" fmla="*/ 1230753 w 1432296"/>
              <a:gd name="connsiteY232" fmla="*/ 983057 h 1383677"/>
              <a:gd name="connsiteX233" fmla="*/ 1233119 w 1432296"/>
              <a:gd name="connsiteY233" fmla="*/ 978225 h 1383677"/>
              <a:gd name="connsiteX234" fmla="*/ 1235584 w 1432296"/>
              <a:gd name="connsiteY234" fmla="*/ 975859 h 1383677"/>
              <a:gd name="connsiteX235" fmla="*/ 1245149 w 1432296"/>
              <a:gd name="connsiteY235" fmla="*/ 975859 h 1383677"/>
              <a:gd name="connsiteX236" fmla="*/ 1261911 w 1432296"/>
              <a:gd name="connsiteY236" fmla="*/ 980592 h 1383677"/>
              <a:gd name="connsiteX237" fmla="*/ 1293168 w 1432296"/>
              <a:gd name="connsiteY237" fmla="*/ 990255 h 1383677"/>
              <a:gd name="connsiteX238" fmla="*/ 1324326 w 1432296"/>
              <a:gd name="connsiteY238" fmla="*/ 994988 h 1383677"/>
              <a:gd name="connsiteX239" fmla="*/ 1341089 w 1432296"/>
              <a:gd name="connsiteY239" fmla="*/ 956632 h 1383677"/>
              <a:gd name="connsiteX240" fmla="*/ 1309930 w 1432296"/>
              <a:gd name="connsiteY240" fmla="*/ 947067 h 1383677"/>
              <a:gd name="connsiteX241" fmla="*/ 1269109 w 1432296"/>
              <a:gd name="connsiteY241" fmla="*/ 932671 h 1383677"/>
              <a:gd name="connsiteX242" fmla="*/ 1252347 w 1432296"/>
              <a:gd name="connsiteY242" fmla="*/ 923008 h 1383677"/>
              <a:gd name="connsiteX243" fmla="*/ 1235584 w 1432296"/>
              <a:gd name="connsiteY243" fmla="*/ 913444 h 1383677"/>
              <a:gd name="connsiteX244" fmla="*/ 1233119 w 1432296"/>
              <a:gd name="connsiteY244" fmla="*/ 911077 h 1383677"/>
              <a:gd name="connsiteX245" fmla="*/ 1233119 w 1432296"/>
              <a:gd name="connsiteY245" fmla="*/ 908612 h 1383677"/>
              <a:gd name="connsiteX246" fmla="*/ 1235584 w 1432296"/>
              <a:gd name="connsiteY246" fmla="*/ 906246 h 1383677"/>
              <a:gd name="connsiteX247" fmla="*/ 1257178 w 1432296"/>
              <a:gd name="connsiteY247" fmla="*/ 903880 h 1383677"/>
              <a:gd name="connsiteX248" fmla="*/ 1278772 w 1432296"/>
              <a:gd name="connsiteY248" fmla="*/ 903880 h 1383677"/>
              <a:gd name="connsiteX249" fmla="*/ 1297901 w 1432296"/>
              <a:gd name="connsiteY249" fmla="*/ 908612 h 1383677"/>
              <a:gd name="connsiteX250" fmla="*/ 1317128 w 1432296"/>
              <a:gd name="connsiteY250" fmla="*/ 913444 h 1383677"/>
              <a:gd name="connsiteX251" fmla="*/ 1336356 w 1432296"/>
              <a:gd name="connsiteY251" fmla="*/ 915810 h 1383677"/>
              <a:gd name="connsiteX252" fmla="*/ 1353118 w 1432296"/>
              <a:gd name="connsiteY252" fmla="*/ 920642 h 1383677"/>
              <a:gd name="connsiteX253" fmla="*/ 1367514 w 1432296"/>
              <a:gd name="connsiteY253" fmla="*/ 875088 h 1383677"/>
              <a:gd name="connsiteX254" fmla="*/ 1338722 w 1432296"/>
              <a:gd name="connsiteY254" fmla="*/ 877454 h 1383677"/>
              <a:gd name="connsiteX255" fmla="*/ 1312297 w 1432296"/>
              <a:gd name="connsiteY255" fmla="*/ 879821 h 1383677"/>
              <a:gd name="connsiteX256" fmla="*/ 1297901 w 1432296"/>
              <a:gd name="connsiteY256" fmla="*/ 877454 h 1383677"/>
              <a:gd name="connsiteX257" fmla="*/ 1283505 w 1432296"/>
              <a:gd name="connsiteY257" fmla="*/ 872623 h 1383677"/>
              <a:gd name="connsiteX258" fmla="*/ 1257178 w 1432296"/>
              <a:gd name="connsiteY258" fmla="*/ 863058 h 1383677"/>
              <a:gd name="connsiteX259" fmla="*/ 1254713 w 1432296"/>
              <a:gd name="connsiteY259" fmla="*/ 860692 h 1383677"/>
              <a:gd name="connsiteX260" fmla="*/ 1254713 w 1432296"/>
              <a:gd name="connsiteY260" fmla="*/ 858227 h 1383677"/>
              <a:gd name="connsiteX261" fmla="*/ 1257178 w 1432296"/>
              <a:gd name="connsiteY261" fmla="*/ 855860 h 1383677"/>
              <a:gd name="connsiteX262" fmla="*/ 1259545 w 1432296"/>
              <a:gd name="connsiteY262" fmla="*/ 855860 h 1383677"/>
              <a:gd name="connsiteX263" fmla="*/ 1276307 w 1432296"/>
              <a:gd name="connsiteY263" fmla="*/ 853494 h 1383677"/>
              <a:gd name="connsiteX264" fmla="*/ 1290703 w 1432296"/>
              <a:gd name="connsiteY264" fmla="*/ 851029 h 1383677"/>
              <a:gd name="connsiteX265" fmla="*/ 1321960 w 1432296"/>
              <a:gd name="connsiteY265" fmla="*/ 843831 h 1383677"/>
              <a:gd name="connsiteX266" fmla="*/ 1348287 w 1432296"/>
              <a:gd name="connsiteY266" fmla="*/ 839098 h 1383677"/>
              <a:gd name="connsiteX267" fmla="*/ 1362683 w 1432296"/>
              <a:gd name="connsiteY267" fmla="*/ 836633 h 1383677"/>
              <a:gd name="connsiteX268" fmla="*/ 1374712 w 1432296"/>
              <a:gd name="connsiteY268" fmla="*/ 836633 h 1383677"/>
              <a:gd name="connsiteX269" fmla="*/ 1384276 w 1432296"/>
              <a:gd name="connsiteY269" fmla="*/ 788712 h 1383677"/>
              <a:gd name="connsiteX270" fmla="*/ 1367514 w 1432296"/>
              <a:gd name="connsiteY270" fmla="*/ 788712 h 1383677"/>
              <a:gd name="connsiteX271" fmla="*/ 1329158 w 1432296"/>
              <a:gd name="connsiteY271" fmla="*/ 791079 h 1383677"/>
              <a:gd name="connsiteX272" fmla="*/ 1293168 w 1432296"/>
              <a:gd name="connsiteY272" fmla="*/ 793445 h 1383677"/>
              <a:gd name="connsiteX273" fmla="*/ 1276307 w 1432296"/>
              <a:gd name="connsiteY273" fmla="*/ 791079 h 1383677"/>
              <a:gd name="connsiteX274" fmla="*/ 1259545 w 1432296"/>
              <a:gd name="connsiteY274" fmla="*/ 786247 h 1383677"/>
              <a:gd name="connsiteX275" fmla="*/ 1257178 w 1432296"/>
              <a:gd name="connsiteY275" fmla="*/ 783881 h 1383677"/>
              <a:gd name="connsiteX276" fmla="*/ 1259545 w 1432296"/>
              <a:gd name="connsiteY276" fmla="*/ 781514 h 1383677"/>
              <a:gd name="connsiteX277" fmla="*/ 1278772 w 1432296"/>
              <a:gd name="connsiteY277" fmla="*/ 774316 h 1383677"/>
              <a:gd name="connsiteX278" fmla="*/ 1297901 w 1432296"/>
              <a:gd name="connsiteY278" fmla="*/ 767118 h 1383677"/>
              <a:gd name="connsiteX279" fmla="*/ 1341089 w 1432296"/>
              <a:gd name="connsiteY279" fmla="*/ 759920 h 1383677"/>
              <a:gd name="connsiteX280" fmla="*/ 1362683 w 1432296"/>
              <a:gd name="connsiteY280" fmla="*/ 755089 h 1383677"/>
              <a:gd name="connsiteX281" fmla="*/ 1386742 w 1432296"/>
              <a:gd name="connsiteY281" fmla="*/ 755089 h 1383677"/>
              <a:gd name="connsiteX282" fmla="*/ 1389108 w 1432296"/>
              <a:gd name="connsiteY282" fmla="*/ 704703 h 1383677"/>
              <a:gd name="connsiteX283" fmla="*/ 1362683 w 1432296"/>
              <a:gd name="connsiteY283" fmla="*/ 711901 h 1383677"/>
              <a:gd name="connsiteX284" fmla="*/ 1338722 w 1432296"/>
              <a:gd name="connsiteY284" fmla="*/ 719099 h 1383677"/>
              <a:gd name="connsiteX285" fmla="*/ 1314762 w 1432296"/>
              <a:gd name="connsiteY285" fmla="*/ 723931 h 1383677"/>
              <a:gd name="connsiteX286" fmla="*/ 1288336 w 1432296"/>
              <a:gd name="connsiteY286" fmla="*/ 721466 h 1383677"/>
              <a:gd name="connsiteX287" fmla="*/ 1285970 w 1432296"/>
              <a:gd name="connsiteY287" fmla="*/ 719099 h 1383677"/>
              <a:gd name="connsiteX288" fmla="*/ 1283505 w 1432296"/>
              <a:gd name="connsiteY288" fmla="*/ 716733 h 1383677"/>
              <a:gd name="connsiteX289" fmla="*/ 1283505 w 1432296"/>
              <a:gd name="connsiteY289" fmla="*/ 714268 h 1383677"/>
              <a:gd name="connsiteX290" fmla="*/ 1285970 w 1432296"/>
              <a:gd name="connsiteY290" fmla="*/ 709535 h 1383677"/>
              <a:gd name="connsiteX291" fmla="*/ 1297901 w 1432296"/>
              <a:gd name="connsiteY291" fmla="*/ 702337 h 1383677"/>
              <a:gd name="connsiteX292" fmla="*/ 1312297 w 1432296"/>
              <a:gd name="connsiteY292" fmla="*/ 695139 h 1383677"/>
              <a:gd name="connsiteX293" fmla="*/ 1338722 w 1432296"/>
              <a:gd name="connsiteY293" fmla="*/ 683109 h 1383677"/>
              <a:gd name="connsiteX294" fmla="*/ 1386742 w 1432296"/>
              <a:gd name="connsiteY294" fmla="*/ 663882 h 1383677"/>
              <a:gd name="connsiteX295" fmla="*/ 1381910 w 1432296"/>
              <a:gd name="connsiteY295" fmla="*/ 625526 h 1383677"/>
              <a:gd name="connsiteX296" fmla="*/ 1365148 w 1432296"/>
              <a:gd name="connsiteY296" fmla="*/ 635090 h 1383677"/>
              <a:gd name="connsiteX297" fmla="*/ 1348287 w 1432296"/>
              <a:gd name="connsiteY297" fmla="*/ 642288 h 1383677"/>
              <a:gd name="connsiteX298" fmla="*/ 1319495 w 1432296"/>
              <a:gd name="connsiteY298" fmla="*/ 649486 h 1383677"/>
              <a:gd name="connsiteX299" fmla="*/ 1305099 w 1432296"/>
              <a:gd name="connsiteY299" fmla="*/ 651951 h 1383677"/>
              <a:gd name="connsiteX300" fmla="*/ 1290703 w 1432296"/>
              <a:gd name="connsiteY300" fmla="*/ 649486 h 1383677"/>
              <a:gd name="connsiteX301" fmla="*/ 1288336 w 1432296"/>
              <a:gd name="connsiteY301" fmla="*/ 647120 h 1383677"/>
              <a:gd name="connsiteX302" fmla="*/ 1288336 w 1432296"/>
              <a:gd name="connsiteY302" fmla="*/ 642288 h 1383677"/>
              <a:gd name="connsiteX303" fmla="*/ 1297901 w 1432296"/>
              <a:gd name="connsiteY303" fmla="*/ 635090 h 1383677"/>
              <a:gd name="connsiteX304" fmla="*/ 1309930 w 1432296"/>
              <a:gd name="connsiteY304" fmla="*/ 625526 h 1383677"/>
              <a:gd name="connsiteX305" fmla="*/ 1336356 w 1432296"/>
              <a:gd name="connsiteY305" fmla="*/ 611130 h 1383677"/>
              <a:gd name="connsiteX306" fmla="*/ 1355485 w 1432296"/>
              <a:gd name="connsiteY306" fmla="*/ 596734 h 1383677"/>
              <a:gd name="connsiteX307" fmla="*/ 1365148 w 1432296"/>
              <a:gd name="connsiteY307" fmla="*/ 591903 h 1383677"/>
              <a:gd name="connsiteX308" fmla="*/ 1374712 w 1432296"/>
              <a:gd name="connsiteY308" fmla="*/ 587170 h 1383677"/>
              <a:gd name="connsiteX309" fmla="*/ 1365148 w 1432296"/>
              <a:gd name="connsiteY309" fmla="*/ 546348 h 1383677"/>
              <a:gd name="connsiteX310" fmla="*/ 1353118 w 1432296"/>
              <a:gd name="connsiteY310" fmla="*/ 560744 h 1383677"/>
              <a:gd name="connsiteX311" fmla="*/ 1338722 w 1432296"/>
              <a:gd name="connsiteY311" fmla="*/ 572774 h 1383677"/>
              <a:gd name="connsiteX312" fmla="*/ 1329158 w 1432296"/>
              <a:gd name="connsiteY312" fmla="*/ 579972 h 1383677"/>
              <a:gd name="connsiteX313" fmla="*/ 1319495 w 1432296"/>
              <a:gd name="connsiteY313" fmla="*/ 587170 h 1383677"/>
              <a:gd name="connsiteX314" fmla="*/ 1307564 w 1432296"/>
              <a:gd name="connsiteY314" fmla="*/ 591903 h 1383677"/>
              <a:gd name="connsiteX315" fmla="*/ 1302732 w 1432296"/>
              <a:gd name="connsiteY315" fmla="*/ 591903 h 1383677"/>
              <a:gd name="connsiteX316" fmla="*/ 1297901 w 1432296"/>
              <a:gd name="connsiteY316" fmla="*/ 589536 h 1383677"/>
              <a:gd name="connsiteX317" fmla="*/ 1293168 w 1432296"/>
              <a:gd name="connsiteY317" fmla="*/ 584803 h 1383677"/>
              <a:gd name="connsiteX318" fmla="*/ 1293168 w 1432296"/>
              <a:gd name="connsiteY318" fmla="*/ 579972 h 1383677"/>
              <a:gd name="connsiteX319" fmla="*/ 1295534 w 1432296"/>
              <a:gd name="connsiteY319" fmla="*/ 575140 h 1383677"/>
              <a:gd name="connsiteX320" fmla="*/ 1297901 w 1432296"/>
              <a:gd name="connsiteY320" fmla="*/ 570407 h 1383677"/>
              <a:gd name="connsiteX321" fmla="*/ 1305099 w 1432296"/>
              <a:gd name="connsiteY321" fmla="*/ 560744 h 1383677"/>
              <a:gd name="connsiteX322" fmla="*/ 1312297 w 1432296"/>
              <a:gd name="connsiteY322" fmla="*/ 553546 h 1383677"/>
              <a:gd name="connsiteX323" fmla="*/ 1333891 w 1432296"/>
              <a:gd name="connsiteY323" fmla="*/ 534418 h 1383677"/>
              <a:gd name="connsiteX324" fmla="*/ 1343554 w 1432296"/>
              <a:gd name="connsiteY324" fmla="*/ 522388 h 1383677"/>
              <a:gd name="connsiteX325" fmla="*/ 1348287 w 1432296"/>
              <a:gd name="connsiteY325" fmla="*/ 520022 h 1383677"/>
              <a:gd name="connsiteX326" fmla="*/ 1355485 w 1432296"/>
              <a:gd name="connsiteY326" fmla="*/ 517557 h 1383677"/>
              <a:gd name="connsiteX327" fmla="*/ 1338722 w 1432296"/>
              <a:gd name="connsiteY327" fmla="*/ 476834 h 1383677"/>
              <a:gd name="connsiteX328" fmla="*/ 1331524 w 1432296"/>
              <a:gd name="connsiteY328" fmla="*/ 484032 h 1383677"/>
              <a:gd name="connsiteX329" fmla="*/ 1317128 w 1432296"/>
              <a:gd name="connsiteY329" fmla="*/ 493596 h 1383677"/>
              <a:gd name="connsiteX330" fmla="*/ 1305099 w 1432296"/>
              <a:gd name="connsiteY330" fmla="*/ 503161 h 1383677"/>
              <a:gd name="connsiteX331" fmla="*/ 1297901 w 1432296"/>
              <a:gd name="connsiteY331" fmla="*/ 507992 h 1383677"/>
              <a:gd name="connsiteX332" fmla="*/ 1293168 w 1432296"/>
              <a:gd name="connsiteY332" fmla="*/ 510359 h 1383677"/>
              <a:gd name="connsiteX333" fmla="*/ 1285970 w 1432296"/>
              <a:gd name="connsiteY333" fmla="*/ 507992 h 1383677"/>
              <a:gd name="connsiteX334" fmla="*/ 1283505 w 1432296"/>
              <a:gd name="connsiteY334" fmla="*/ 503161 h 1383677"/>
              <a:gd name="connsiteX335" fmla="*/ 1281138 w 1432296"/>
              <a:gd name="connsiteY335" fmla="*/ 498428 h 1383677"/>
              <a:gd name="connsiteX336" fmla="*/ 1281138 w 1432296"/>
              <a:gd name="connsiteY336" fmla="*/ 491230 h 1383677"/>
              <a:gd name="connsiteX337" fmla="*/ 1285970 w 1432296"/>
              <a:gd name="connsiteY337" fmla="*/ 481567 h 1383677"/>
              <a:gd name="connsiteX338" fmla="*/ 1293168 w 1432296"/>
              <a:gd name="connsiteY338" fmla="*/ 472002 h 1383677"/>
              <a:gd name="connsiteX339" fmla="*/ 1302732 w 1432296"/>
              <a:gd name="connsiteY339" fmla="*/ 462438 h 1383677"/>
              <a:gd name="connsiteX340" fmla="*/ 1312297 w 1432296"/>
              <a:gd name="connsiteY340" fmla="*/ 455240 h 1383677"/>
              <a:gd name="connsiteX341" fmla="*/ 1319495 w 1432296"/>
              <a:gd name="connsiteY341" fmla="*/ 452775 h 1383677"/>
              <a:gd name="connsiteX342" fmla="*/ 1326693 w 1432296"/>
              <a:gd name="connsiteY342" fmla="*/ 450409 h 1383677"/>
              <a:gd name="connsiteX343" fmla="*/ 1312297 w 1432296"/>
              <a:gd name="connsiteY343" fmla="*/ 423983 h 1383677"/>
              <a:gd name="connsiteX344" fmla="*/ 1302732 w 1432296"/>
              <a:gd name="connsiteY344" fmla="*/ 431181 h 1383677"/>
              <a:gd name="connsiteX345" fmla="*/ 1293168 w 1432296"/>
              <a:gd name="connsiteY345" fmla="*/ 433646 h 1383677"/>
              <a:gd name="connsiteX346" fmla="*/ 1283505 w 1432296"/>
              <a:gd name="connsiteY346" fmla="*/ 436013 h 1383677"/>
              <a:gd name="connsiteX347" fmla="*/ 1278772 w 1432296"/>
              <a:gd name="connsiteY347" fmla="*/ 433646 h 1383677"/>
              <a:gd name="connsiteX348" fmla="*/ 1273940 w 1432296"/>
              <a:gd name="connsiteY348" fmla="*/ 431181 h 1383677"/>
              <a:gd name="connsiteX349" fmla="*/ 1271574 w 1432296"/>
              <a:gd name="connsiteY349" fmla="*/ 421617 h 1383677"/>
              <a:gd name="connsiteX350" fmla="*/ 1271574 w 1432296"/>
              <a:gd name="connsiteY350" fmla="*/ 414419 h 1383677"/>
              <a:gd name="connsiteX351" fmla="*/ 1276307 w 1432296"/>
              <a:gd name="connsiteY351" fmla="*/ 409587 h 1383677"/>
              <a:gd name="connsiteX352" fmla="*/ 1283505 w 1432296"/>
              <a:gd name="connsiteY352" fmla="*/ 402389 h 1383677"/>
              <a:gd name="connsiteX353" fmla="*/ 1293168 w 1432296"/>
              <a:gd name="connsiteY353" fmla="*/ 392825 h 1383677"/>
              <a:gd name="connsiteX354" fmla="*/ 1278772 w 1432296"/>
              <a:gd name="connsiteY354" fmla="*/ 371231 h 1383677"/>
              <a:gd name="connsiteX355" fmla="*/ 1273940 w 1432296"/>
              <a:gd name="connsiteY355" fmla="*/ 376063 h 1383677"/>
              <a:gd name="connsiteX356" fmla="*/ 1264376 w 1432296"/>
              <a:gd name="connsiteY356" fmla="*/ 380796 h 1383677"/>
              <a:gd name="connsiteX357" fmla="*/ 1247515 w 1432296"/>
              <a:gd name="connsiteY357" fmla="*/ 380796 h 1383677"/>
              <a:gd name="connsiteX358" fmla="*/ 1242782 w 1432296"/>
              <a:gd name="connsiteY358" fmla="*/ 378429 h 1383677"/>
              <a:gd name="connsiteX359" fmla="*/ 1240317 w 1432296"/>
              <a:gd name="connsiteY359" fmla="*/ 373598 h 1383677"/>
              <a:gd name="connsiteX360" fmla="*/ 1242782 w 1432296"/>
              <a:gd name="connsiteY360" fmla="*/ 364033 h 1383677"/>
              <a:gd name="connsiteX361" fmla="*/ 1245149 w 1432296"/>
              <a:gd name="connsiteY361" fmla="*/ 356835 h 1383677"/>
              <a:gd name="connsiteX362" fmla="*/ 1257178 w 1432296"/>
              <a:gd name="connsiteY362" fmla="*/ 344806 h 1383677"/>
              <a:gd name="connsiteX363" fmla="*/ 1259545 w 1432296"/>
              <a:gd name="connsiteY363" fmla="*/ 340073 h 1383677"/>
              <a:gd name="connsiteX364" fmla="*/ 1240317 w 1432296"/>
              <a:gd name="connsiteY364" fmla="*/ 316014 h 1383677"/>
              <a:gd name="connsiteX365" fmla="*/ 1230753 w 1432296"/>
              <a:gd name="connsiteY365" fmla="*/ 320846 h 1383677"/>
              <a:gd name="connsiteX366" fmla="*/ 1221188 w 1432296"/>
              <a:gd name="connsiteY366" fmla="*/ 328043 h 1383677"/>
              <a:gd name="connsiteX367" fmla="*/ 1209159 w 1432296"/>
              <a:gd name="connsiteY367" fmla="*/ 328043 h 1383677"/>
              <a:gd name="connsiteX368" fmla="*/ 1206792 w 1432296"/>
              <a:gd name="connsiteY368" fmla="*/ 323212 h 1383677"/>
              <a:gd name="connsiteX369" fmla="*/ 1204327 w 1432296"/>
              <a:gd name="connsiteY369" fmla="*/ 316014 h 1383677"/>
              <a:gd name="connsiteX370" fmla="*/ 1209159 w 1432296"/>
              <a:gd name="connsiteY370" fmla="*/ 308816 h 1383677"/>
              <a:gd name="connsiteX371" fmla="*/ 1213990 w 1432296"/>
              <a:gd name="connsiteY371" fmla="*/ 301618 h 1383677"/>
              <a:gd name="connsiteX372" fmla="*/ 1223555 w 1432296"/>
              <a:gd name="connsiteY372" fmla="*/ 294420 h 1383677"/>
              <a:gd name="connsiteX373" fmla="*/ 1211525 w 1432296"/>
              <a:gd name="connsiteY373" fmla="*/ 280024 h 1383677"/>
              <a:gd name="connsiteX374" fmla="*/ 1204327 w 1432296"/>
              <a:gd name="connsiteY374" fmla="*/ 284856 h 1383677"/>
              <a:gd name="connsiteX375" fmla="*/ 1197129 w 1432296"/>
              <a:gd name="connsiteY375" fmla="*/ 289687 h 1383677"/>
              <a:gd name="connsiteX376" fmla="*/ 1187565 w 1432296"/>
              <a:gd name="connsiteY376" fmla="*/ 289687 h 1383677"/>
              <a:gd name="connsiteX377" fmla="*/ 1182734 w 1432296"/>
              <a:gd name="connsiteY377" fmla="*/ 287222 h 1383677"/>
              <a:gd name="connsiteX378" fmla="*/ 1178001 w 1432296"/>
              <a:gd name="connsiteY378" fmla="*/ 287222 h 1383677"/>
              <a:gd name="connsiteX379" fmla="*/ 1178001 w 1432296"/>
              <a:gd name="connsiteY379" fmla="*/ 282489 h 1383677"/>
              <a:gd name="connsiteX380" fmla="*/ 1180367 w 1432296"/>
              <a:gd name="connsiteY380" fmla="*/ 280024 h 1383677"/>
              <a:gd name="connsiteX381" fmla="*/ 1180367 w 1432296"/>
              <a:gd name="connsiteY381" fmla="*/ 272826 h 1383677"/>
              <a:gd name="connsiteX382" fmla="*/ 1187565 w 1432296"/>
              <a:gd name="connsiteY382" fmla="*/ 265628 h 1383677"/>
              <a:gd name="connsiteX383" fmla="*/ 1192396 w 1432296"/>
              <a:gd name="connsiteY383" fmla="*/ 260895 h 1383677"/>
              <a:gd name="connsiteX384" fmla="*/ 1165971 w 1432296"/>
              <a:gd name="connsiteY384" fmla="*/ 236837 h 1383677"/>
              <a:gd name="connsiteX385" fmla="*/ 1139546 w 1432296"/>
              <a:gd name="connsiteY385" fmla="*/ 215243 h 1383677"/>
              <a:gd name="connsiteX386" fmla="*/ 1113219 w 1432296"/>
              <a:gd name="connsiteY386" fmla="*/ 193649 h 1383677"/>
              <a:gd name="connsiteX387" fmla="*/ 1084427 w 1432296"/>
              <a:gd name="connsiteY387" fmla="*/ 172055 h 1383677"/>
              <a:gd name="connsiteX388" fmla="*/ 1048437 w 1432296"/>
              <a:gd name="connsiteY388" fmla="*/ 150461 h 1383677"/>
              <a:gd name="connsiteX389" fmla="*/ 1009982 w 1432296"/>
              <a:gd name="connsiteY389" fmla="*/ 131332 h 1383677"/>
              <a:gd name="connsiteX390" fmla="*/ 971626 w 1432296"/>
              <a:gd name="connsiteY390" fmla="*/ 112105 h 1383677"/>
              <a:gd name="connsiteX391" fmla="*/ 933270 w 1432296"/>
              <a:gd name="connsiteY391" fmla="*/ 95343 h 1383677"/>
              <a:gd name="connsiteX392" fmla="*/ 892448 w 1432296"/>
              <a:gd name="connsiteY392" fmla="*/ 80947 h 1383677"/>
              <a:gd name="connsiteX393" fmla="*/ 851627 w 1432296"/>
              <a:gd name="connsiteY393" fmla="*/ 71284 h 1383677"/>
              <a:gd name="connsiteX394" fmla="*/ 810904 w 1432296"/>
              <a:gd name="connsiteY394" fmla="*/ 64086 h 1383677"/>
              <a:gd name="connsiteX395" fmla="*/ 767717 w 1432296"/>
              <a:gd name="connsiteY395" fmla="*/ 64086 h 1383677"/>
              <a:gd name="connsiteX396" fmla="*/ 765350 w 1432296"/>
              <a:gd name="connsiteY396" fmla="*/ 66551 h 1383677"/>
              <a:gd name="connsiteX397" fmla="*/ 762885 w 1432296"/>
              <a:gd name="connsiteY397" fmla="*/ 68917 h 1383677"/>
              <a:gd name="connsiteX398" fmla="*/ 758152 w 1432296"/>
              <a:gd name="connsiteY398" fmla="*/ 71284 h 1383677"/>
              <a:gd name="connsiteX399" fmla="*/ 753321 w 1432296"/>
              <a:gd name="connsiteY399" fmla="*/ 68917 h 1383677"/>
              <a:gd name="connsiteX400" fmla="*/ 748489 w 1432296"/>
              <a:gd name="connsiteY400" fmla="*/ 64086 h 1383677"/>
              <a:gd name="connsiteX401" fmla="*/ 414560 w 1432296"/>
              <a:gd name="connsiteY401" fmla="*/ 36745 h 1383677"/>
              <a:gd name="connsiteX402" fmla="*/ 415016 w 1432296"/>
              <a:gd name="connsiteY402" fmla="*/ 37759 h 1383677"/>
              <a:gd name="connsiteX403" fmla="*/ 417383 w 1432296"/>
              <a:gd name="connsiteY403" fmla="*/ 44957 h 1383677"/>
              <a:gd name="connsiteX404" fmla="*/ 415016 w 1432296"/>
              <a:gd name="connsiteY404" fmla="*/ 52155 h 1383677"/>
              <a:gd name="connsiteX405" fmla="*/ 412650 w 1432296"/>
              <a:gd name="connsiteY405" fmla="*/ 56888 h 1383677"/>
              <a:gd name="connsiteX406" fmla="*/ 407818 w 1432296"/>
              <a:gd name="connsiteY406" fmla="*/ 59353 h 1383677"/>
              <a:gd name="connsiteX407" fmla="*/ 400620 w 1432296"/>
              <a:gd name="connsiteY407" fmla="*/ 61719 h 1383677"/>
              <a:gd name="connsiteX408" fmla="*/ 393423 w 1432296"/>
              <a:gd name="connsiteY408" fmla="*/ 61719 h 1383677"/>
              <a:gd name="connsiteX409" fmla="*/ 388591 w 1432296"/>
              <a:gd name="connsiteY409" fmla="*/ 56888 h 1383677"/>
              <a:gd name="connsiteX410" fmla="*/ 384292 w 1432296"/>
              <a:gd name="connsiteY410" fmla="*/ 50350 h 1383677"/>
              <a:gd name="connsiteX411" fmla="*/ 414560 w 1432296"/>
              <a:gd name="connsiteY411" fmla="*/ 36745 h 1383677"/>
              <a:gd name="connsiteX412" fmla="*/ 693371 w 1432296"/>
              <a:gd name="connsiteY412" fmla="*/ 30561 h 1383677"/>
              <a:gd name="connsiteX413" fmla="*/ 714964 w 1432296"/>
              <a:gd name="connsiteY413" fmla="*/ 30561 h 1383677"/>
              <a:gd name="connsiteX414" fmla="*/ 736558 w 1432296"/>
              <a:gd name="connsiteY414" fmla="*/ 35294 h 1383677"/>
              <a:gd name="connsiteX415" fmla="*/ 815736 w 1432296"/>
              <a:gd name="connsiteY415" fmla="*/ 35294 h 1383677"/>
              <a:gd name="connsiteX416" fmla="*/ 839696 w 1432296"/>
              <a:gd name="connsiteY416" fmla="*/ 40125 h 1383677"/>
              <a:gd name="connsiteX417" fmla="*/ 892448 w 1432296"/>
              <a:gd name="connsiteY417" fmla="*/ 49690 h 1383677"/>
              <a:gd name="connsiteX418" fmla="*/ 940468 w 1432296"/>
              <a:gd name="connsiteY418" fmla="*/ 64086 h 1383677"/>
              <a:gd name="connsiteX419" fmla="*/ 998052 w 1432296"/>
              <a:gd name="connsiteY419" fmla="*/ 85680 h 1383677"/>
              <a:gd name="connsiteX420" fmla="*/ 1055635 w 1432296"/>
              <a:gd name="connsiteY420" fmla="*/ 114471 h 1383677"/>
              <a:gd name="connsiteX421" fmla="*/ 1113219 w 1432296"/>
              <a:gd name="connsiteY421" fmla="*/ 143263 h 1383677"/>
              <a:gd name="connsiteX422" fmla="*/ 1139546 w 1432296"/>
              <a:gd name="connsiteY422" fmla="*/ 160124 h 1383677"/>
              <a:gd name="connsiteX423" fmla="*/ 1163605 w 1432296"/>
              <a:gd name="connsiteY423" fmla="*/ 179253 h 1383677"/>
              <a:gd name="connsiteX424" fmla="*/ 1206792 w 1432296"/>
              <a:gd name="connsiteY424" fmla="*/ 215243 h 1383677"/>
              <a:gd name="connsiteX425" fmla="*/ 1247515 w 1432296"/>
              <a:gd name="connsiteY425" fmla="*/ 253697 h 1383677"/>
              <a:gd name="connsiteX426" fmla="*/ 1285970 w 1432296"/>
              <a:gd name="connsiteY426" fmla="*/ 296885 h 1383677"/>
              <a:gd name="connsiteX427" fmla="*/ 1319495 w 1432296"/>
              <a:gd name="connsiteY427" fmla="*/ 342439 h 1383677"/>
              <a:gd name="connsiteX428" fmla="*/ 1348287 w 1432296"/>
              <a:gd name="connsiteY428" fmla="*/ 392825 h 1383677"/>
              <a:gd name="connsiteX429" fmla="*/ 1374712 w 1432296"/>
              <a:gd name="connsiteY429" fmla="*/ 443211 h 1383677"/>
              <a:gd name="connsiteX430" fmla="*/ 1396306 w 1432296"/>
              <a:gd name="connsiteY430" fmla="*/ 495963 h 1383677"/>
              <a:gd name="connsiteX431" fmla="*/ 1413068 w 1432296"/>
              <a:gd name="connsiteY431" fmla="*/ 548813 h 1383677"/>
              <a:gd name="connsiteX432" fmla="*/ 1422731 w 1432296"/>
              <a:gd name="connsiteY432" fmla="*/ 603932 h 1383677"/>
              <a:gd name="connsiteX433" fmla="*/ 1429929 w 1432296"/>
              <a:gd name="connsiteY433" fmla="*/ 656684 h 1383677"/>
              <a:gd name="connsiteX434" fmla="*/ 1432296 w 1432296"/>
              <a:gd name="connsiteY434" fmla="*/ 711901 h 1383677"/>
              <a:gd name="connsiteX435" fmla="*/ 1429929 w 1432296"/>
              <a:gd name="connsiteY435" fmla="*/ 767118 h 1383677"/>
              <a:gd name="connsiteX436" fmla="*/ 1425098 w 1432296"/>
              <a:gd name="connsiteY436" fmla="*/ 819871 h 1383677"/>
              <a:gd name="connsiteX437" fmla="*/ 1415533 w 1432296"/>
              <a:gd name="connsiteY437" fmla="*/ 872623 h 1383677"/>
              <a:gd name="connsiteX438" fmla="*/ 1401138 w 1432296"/>
              <a:gd name="connsiteY438" fmla="*/ 923008 h 1383677"/>
              <a:gd name="connsiteX439" fmla="*/ 1381910 w 1432296"/>
              <a:gd name="connsiteY439" fmla="*/ 973394 h 1383677"/>
              <a:gd name="connsiteX440" fmla="*/ 1360316 w 1432296"/>
              <a:gd name="connsiteY440" fmla="*/ 1021413 h 1383677"/>
              <a:gd name="connsiteX441" fmla="*/ 1333891 w 1432296"/>
              <a:gd name="connsiteY441" fmla="*/ 1066967 h 1383677"/>
              <a:gd name="connsiteX442" fmla="*/ 1302732 w 1432296"/>
              <a:gd name="connsiteY442" fmla="*/ 1110155 h 1383677"/>
              <a:gd name="connsiteX443" fmla="*/ 1269109 w 1432296"/>
              <a:gd name="connsiteY443" fmla="*/ 1153343 h 1383677"/>
              <a:gd name="connsiteX444" fmla="*/ 1233119 w 1432296"/>
              <a:gd name="connsiteY444" fmla="*/ 1191798 h 1383677"/>
              <a:gd name="connsiteX445" fmla="*/ 1192396 w 1432296"/>
              <a:gd name="connsiteY445" fmla="*/ 1225322 h 1383677"/>
              <a:gd name="connsiteX446" fmla="*/ 1146744 w 1432296"/>
              <a:gd name="connsiteY446" fmla="*/ 1256579 h 1383677"/>
              <a:gd name="connsiteX447" fmla="*/ 1098823 w 1432296"/>
              <a:gd name="connsiteY447" fmla="*/ 1285371 h 1383677"/>
              <a:gd name="connsiteX448" fmla="*/ 1058002 w 1432296"/>
              <a:gd name="connsiteY448" fmla="*/ 1306965 h 1383677"/>
              <a:gd name="connsiteX449" fmla="*/ 1014814 w 1432296"/>
              <a:gd name="connsiteY449" fmla="*/ 1323727 h 1383677"/>
              <a:gd name="connsiteX450" fmla="*/ 971626 w 1432296"/>
              <a:gd name="connsiteY450" fmla="*/ 1340489 h 1383677"/>
              <a:gd name="connsiteX451" fmla="*/ 926072 w 1432296"/>
              <a:gd name="connsiteY451" fmla="*/ 1352519 h 1383677"/>
              <a:gd name="connsiteX452" fmla="*/ 882884 w 1432296"/>
              <a:gd name="connsiteY452" fmla="*/ 1364548 h 1383677"/>
              <a:gd name="connsiteX453" fmla="*/ 837330 w 1432296"/>
              <a:gd name="connsiteY453" fmla="*/ 1371746 h 1383677"/>
              <a:gd name="connsiteX454" fmla="*/ 791677 w 1432296"/>
              <a:gd name="connsiteY454" fmla="*/ 1378944 h 1383677"/>
              <a:gd name="connsiteX455" fmla="*/ 743756 w 1432296"/>
              <a:gd name="connsiteY455" fmla="*/ 1381311 h 1383677"/>
              <a:gd name="connsiteX456" fmla="*/ 698103 w 1432296"/>
              <a:gd name="connsiteY456" fmla="*/ 1383677 h 1383677"/>
              <a:gd name="connsiteX457" fmla="*/ 652549 w 1432296"/>
              <a:gd name="connsiteY457" fmla="*/ 1381311 h 1383677"/>
              <a:gd name="connsiteX458" fmla="*/ 606995 w 1432296"/>
              <a:gd name="connsiteY458" fmla="*/ 1376479 h 1383677"/>
              <a:gd name="connsiteX459" fmla="*/ 561342 w 1432296"/>
              <a:gd name="connsiteY459" fmla="*/ 1369281 h 1383677"/>
              <a:gd name="connsiteX460" fmla="*/ 515788 w 1432296"/>
              <a:gd name="connsiteY460" fmla="*/ 1359717 h 1383677"/>
              <a:gd name="connsiteX461" fmla="*/ 472600 w 1432296"/>
              <a:gd name="connsiteY461" fmla="*/ 1347687 h 1383677"/>
              <a:gd name="connsiteX462" fmla="*/ 427046 w 1432296"/>
              <a:gd name="connsiteY462" fmla="*/ 1330925 h 1383677"/>
              <a:gd name="connsiteX463" fmla="*/ 386225 w 1432296"/>
              <a:gd name="connsiteY463" fmla="*/ 1314163 h 1383677"/>
              <a:gd name="connsiteX464" fmla="*/ 383858 w 1432296"/>
              <a:gd name="connsiteY464" fmla="*/ 1311698 h 1383677"/>
              <a:gd name="connsiteX465" fmla="*/ 376660 w 1432296"/>
              <a:gd name="connsiteY465" fmla="*/ 1311698 h 1383677"/>
              <a:gd name="connsiteX466" fmla="*/ 371829 w 1432296"/>
              <a:gd name="connsiteY466" fmla="*/ 1306965 h 1383677"/>
              <a:gd name="connsiteX467" fmla="*/ 338205 w 1432296"/>
              <a:gd name="connsiteY467" fmla="*/ 1287737 h 1383677"/>
              <a:gd name="connsiteX468" fmla="*/ 304680 w 1432296"/>
              <a:gd name="connsiteY468" fmla="*/ 1266144 h 1383677"/>
              <a:gd name="connsiteX469" fmla="*/ 275889 w 1432296"/>
              <a:gd name="connsiteY469" fmla="*/ 1242183 h 1383677"/>
              <a:gd name="connsiteX470" fmla="*/ 247097 w 1432296"/>
              <a:gd name="connsiteY470" fmla="*/ 1215758 h 1383677"/>
              <a:gd name="connsiteX471" fmla="*/ 220671 w 1432296"/>
              <a:gd name="connsiteY471" fmla="*/ 1186966 h 1383677"/>
              <a:gd name="connsiteX472" fmla="*/ 194246 w 1432296"/>
              <a:gd name="connsiteY472" fmla="*/ 1155808 h 1383677"/>
              <a:gd name="connsiteX473" fmla="*/ 172652 w 1432296"/>
              <a:gd name="connsiteY473" fmla="*/ 1124551 h 1383677"/>
              <a:gd name="connsiteX474" fmla="*/ 151058 w 1432296"/>
              <a:gd name="connsiteY474" fmla="*/ 1088561 h 1383677"/>
              <a:gd name="connsiteX475" fmla="*/ 134296 w 1432296"/>
              <a:gd name="connsiteY475" fmla="*/ 1055036 h 1383677"/>
              <a:gd name="connsiteX476" fmla="*/ 117533 w 1432296"/>
              <a:gd name="connsiteY476" fmla="*/ 1019047 h 1383677"/>
              <a:gd name="connsiteX477" fmla="*/ 103138 w 1432296"/>
              <a:gd name="connsiteY477" fmla="*/ 980592 h 1383677"/>
              <a:gd name="connsiteX478" fmla="*/ 91108 w 1432296"/>
              <a:gd name="connsiteY478" fmla="*/ 942236 h 1383677"/>
              <a:gd name="connsiteX479" fmla="*/ 81544 w 1432296"/>
              <a:gd name="connsiteY479" fmla="*/ 903880 h 1383677"/>
              <a:gd name="connsiteX480" fmla="*/ 74346 w 1432296"/>
              <a:gd name="connsiteY480" fmla="*/ 865425 h 1383677"/>
              <a:gd name="connsiteX481" fmla="*/ 69514 w 1432296"/>
              <a:gd name="connsiteY481" fmla="*/ 827069 h 1383677"/>
              <a:gd name="connsiteX482" fmla="*/ 67148 w 1432296"/>
              <a:gd name="connsiteY482" fmla="*/ 786247 h 1383677"/>
              <a:gd name="connsiteX483" fmla="*/ 67148 w 1432296"/>
              <a:gd name="connsiteY483" fmla="*/ 745525 h 1383677"/>
              <a:gd name="connsiteX484" fmla="*/ 67148 w 1432296"/>
              <a:gd name="connsiteY484" fmla="*/ 704703 h 1383677"/>
              <a:gd name="connsiteX485" fmla="*/ 71881 w 1432296"/>
              <a:gd name="connsiteY485" fmla="*/ 663882 h 1383677"/>
              <a:gd name="connsiteX486" fmla="*/ 76712 w 1432296"/>
              <a:gd name="connsiteY486" fmla="*/ 623159 h 1383677"/>
              <a:gd name="connsiteX487" fmla="*/ 83910 w 1432296"/>
              <a:gd name="connsiteY487" fmla="*/ 582338 h 1383677"/>
              <a:gd name="connsiteX488" fmla="*/ 95940 w 1432296"/>
              <a:gd name="connsiteY488" fmla="*/ 541616 h 1383677"/>
              <a:gd name="connsiteX489" fmla="*/ 107870 w 1432296"/>
              <a:gd name="connsiteY489" fmla="*/ 500794 h 1383677"/>
              <a:gd name="connsiteX490" fmla="*/ 122266 w 1432296"/>
              <a:gd name="connsiteY490" fmla="*/ 459973 h 1383677"/>
              <a:gd name="connsiteX491" fmla="*/ 139127 w 1432296"/>
              <a:gd name="connsiteY491" fmla="*/ 421617 h 1383677"/>
              <a:gd name="connsiteX492" fmla="*/ 155890 w 1432296"/>
              <a:gd name="connsiteY492" fmla="*/ 385627 h 1383677"/>
              <a:gd name="connsiteX493" fmla="*/ 177484 w 1432296"/>
              <a:gd name="connsiteY493" fmla="*/ 349637 h 1383677"/>
              <a:gd name="connsiteX494" fmla="*/ 201444 w 1432296"/>
              <a:gd name="connsiteY494" fmla="*/ 313648 h 1383677"/>
              <a:gd name="connsiteX495" fmla="*/ 225503 w 1432296"/>
              <a:gd name="connsiteY495" fmla="*/ 280024 h 1383677"/>
              <a:gd name="connsiteX496" fmla="*/ 251830 w 1432296"/>
              <a:gd name="connsiteY496" fmla="*/ 248866 h 1383677"/>
              <a:gd name="connsiteX497" fmla="*/ 280622 w 1432296"/>
              <a:gd name="connsiteY497" fmla="*/ 220074 h 1383677"/>
              <a:gd name="connsiteX498" fmla="*/ 311878 w 1432296"/>
              <a:gd name="connsiteY498" fmla="*/ 191282 h 1383677"/>
              <a:gd name="connsiteX499" fmla="*/ 340670 w 1432296"/>
              <a:gd name="connsiteY499" fmla="*/ 169689 h 1383677"/>
              <a:gd name="connsiteX500" fmla="*/ 369462 w 1432296"/>
              <a:gd name="connsiteY500" fmla="*/ 150461 h 1383677"/>
              <a:gd name="connsiteX501" fmla="*/ 400620 w 1432296"/>
              <a:gd name="connsiteY501" fmla="*/ 133699 h 1383677"/>
              <a:gd name="connsiteX502" fmla="*/ 431779 w 1432296"/>
              <a:gd name="connsiteY502" fmla="*/ 116936 h 1383677"/>
              <a:gd name="connsiteX503" fmla="*/ 494194 w 1432296"/>
              <a:gd name="connsiteY503" fmla="*/ 88145 h 1383677"/>
              <a:gd name="connsiteX504" fmla="*/ 561342 w 1432296"/>
              <a:gd name="connsiteY504" fmla="*/ 64086 h 1383677"/>
              <a:gd name="connsiteX505" fmla="*/ 599797 w 1432296"/>
              <a:gd name="connsiteY505" fmla="*/ 49690 h 1383677"/>
              <a:gd name="connsiteX506" fmla="*/ 645351 w 1432296"/>
              <a:gd name="connsiteY506" fmla="*/ 37759 h 1383677"/>
              <a:gd name="connsiteX507" fmla="*/ 669312 w 1432296"/>
              <a:gd name="connsiteY507" fmla="*/ 32927 h 1383677"/>
              <a:gd name="connsiteX508" fmla="*/ 693371 w 1432296"/>
              <a:gd name="connsiteY508" fmla="*/ 30561 h 1383677"/>
              <a:gd name="connsiteX509" fmla="*/ 565586 w 1432296"/>
              <a:gd name="connsiteY509" fmla="*/ 0 h 1383677"/>
              <a:gd name="connsiteX510" fmla="*/ 582228 w 1432296"/>
              <a:gd name="connsiteY510" fmla="*/ 12 h 1383677"/>
              <a:gd name="connsiteX511" fmla="*/ 575738 w 1432296"/>
              <a:gd name="connsiteY511" fmla="*/ 6502 h 1383677"/>
              <a:gd name="connsiteX512" fmla="*/ 568540 w 1432296"/>
              <a:gd name="connsiteY512" fmla="*/ 11334 h 1383677"/>
              <a:gd name="connsiteX513" fmla="*/ 558976 w 1432296"/>
              <a:gd name="connsiteY513" fmla="*/ 11334 h 1383677"/>
              <a:gd name="connsiteX514" fmla="*/ 551778 w 1432296"/>
              <a:gd name="connsiteY514" fmla="*/ 6502 h 1383677"/>
              <a:gd name="connsiteX515" fmla="*/ 544580 w 1432296"/>
              <a:gd name="connsiteY515" fmla="*/ 4136 h 1383677"/>
              <a:gd name="connsiteX516" fmla="*/ 543433 w 1432296"/>
              <a:gd name="connsiteY516" fmla="*/ 2410 h 1383677"/>
              <a:gd name="connsiteX517" fmla="*/ 565586 w 1432296"/>
              <a:gd name="connsiteY517" fmla="*/ 0 h 1383677"/>
              <a:gd name="connsiteX0" fmla="*/ 206276 w 1365148"/>
              <a:gd name="connsiteY0" fmla="*/ 146379 h 1383677"/>
              <a:gd name="connsiteX1" fmla="*/ 206276 w 1365148"/>
              <a:gd name="connsiteY1" fmla="*/ 150461 h 1383677"/>
              <a:gd name="connsiteX2" fmla="*/ 203909 w 1365148"/>
              <a:gd name="connsiteY2" fmla="*/ 157659 h 1383677"/>
              <a:gd name="connsiteX3" fmla="*/ 199078 w 1365148"/>
              <a:gd name="connsiteY3" fmla="*/ 164857 h 1383677"/>
              <a:gd name="connsiteX4" fmla="*/ 191880 w 1365148"/>
              <a:gd name="connsiteY4" fmla="*/ 169689 h 1383677"/>
              <a:gd name="connsiteX5" fmla="*/ 186401 w 1365148"/>
              <a:gd name="connsiteY5" fmla="*/ 169689 h 1383677"/>
              <a:gd name="connsiteX6" fmla="*/ 206276 w 1365148"/>
              <a:gd name="connsiteY6" fmla="*/ 146379 h 1383677"/>
              <a:gd name="connsiteX7" fmla="*/ 1140933 w 1365148"/>
              <a:gd name="connsiteY7" fmla="*/ 140034 h 1383677"/>
              <a:gd name="connsiteX8" fmla="*/ 1170278 w 1365148"/>
              <a:gd name="connsiteY8" fmla="*/ 162729 h 1383677"/>
              <a:gd name="connsiteX9" fmla="*/ 1171598 w 1365148"/>
              <a:gd name="connsiteY9" fmla="*/ 164112 h 1383677"/>
              <a:gd name="connsiteX10" fmla="*/ 1163605 w 1365148"/>
              <a:gd name="connsiteY10" fmla="*/ 167322 h 1383677"/>
              <a:gd name="connsiteX11" fmla="*/ 1154040 w 1365148"/>
              <a:gd name="connsiteY11" fmla="*/ 167322 h 1383677"/>
              <a:gd name="connsiteX12" fmla="*/ 1144377 w 1365148"/>
              <a:gd name="connsiteY12" fmla="*/ 162491 h 1383677"/>
              <a:gd name="connsiteX13" fmla="*/ 1139644 w 1365148"/>
              <a:gd name="connsiteY13" fmla="*/ 155293 h 1383677"/>
              <a:gd name="connsiteX14" fmla="*/ 1137179 w 1365148"/>
              <a:gd name="connsiteY14" fmla="*/ 150461 h 1383677"/>
              <a:gd name="connsiteX15" fmla="*/ 1139644 w 1365148"/>
              <a:gd name="connsiteY15" fmla="*/ 143263 h 1383677"/>
              <a:gd name="connsiteX16" fmla="*/ 1140933 w 1365148"/>
              <a:gd name="connsiteY16" fmla="*/ 140034 h 1383677"/>
              <a:gd name="connsiteX17" fmla="*/ 681341 w 1365148"/>
              <a:gd name="connsiteY17" fmla="*/ 64086 h 1383677"/>
              <a:gd name="connsiteX18" fmla="*/ 645351 w 1365148"/>
              <a:gd name="connsiteY18" fmla="*/ 68917 h 1383677"/>
              <a:gd name="connsiteX19" fmla="*/ 609362 w 1365148"/>
              <a:gd name="connsiteY19" fmla="*/ 78482 h 1383677"/>
              <a:gd name="connsiteX20" fmla="*/ 602164 w 1365148"/>
              <a:gd name="connsiteY20" fmla="*/ 78482 h 1383677"/>
              <a:gd name="connsiteX21" fmla="*/ 597431 w 1365148"/>
              <a:gd name="connsiteY21" fmla="*/ 76115 h 1383677"/>
              <a:gd name="connsiteX22" fmla="*/ 594966 w 1365148"/>
              <a:gd name="connsiteY22" fmla="*/ 71284 h 1383677"/>
              <a:gd name="connsiteX23" fmla="*/ 592599 w 1365148"/>
              <a:gd name="connsiteY23" fmla="*/ 66551 h 1383677"/>
              <a:gd name="connsiteX24" fmla="*/ 566174 w 1365148"/>
              <a:gd name="connsiteY24" fmla="*/ 73749 h 1383677"/>
              <a:gd name="connsiteX25" fmla="*/ 508590 w 1365148"/>
              <a:gd name="connsiteY25" fmla="*/ 90511 h 1383677"/>
              <a:gd name="connsiteX26" fmla="*/ 453471 w 1365148"/>
              <a:gd name="connsiteY26" fmla="*/ 114471 h 1383677"/>
              <a:gd name="connsiteX27" fmla="*/ 386225 w 1365148"/>
              <a:gd name="connsiteY27" fmla="*/ 143263 h 1383677"/>
              <a:gd name="connsiteX28" fmla="*/ 355066 w 1365148"/>
              <a:gd name="connsiteY28" fmla="*/ 157659 h 1383677"/>
              <a:gd name="connsiteX29" fmla="*/ 326275 w 1365148"/>
              <a:gd name="connsiteY29" fmla="*/ 176886 h 1383677"/>
              <a:gd name="connsiteX30" fmla="*/ 297483 w 1365148"/>
              <a:gd name="connsiteY30" fmla="*/ 193649 h 1383677"/>
              <a:gd name="connsiteX31" fmla="*/ 268691 w 1365148"/>
              <a:gd name="connsiteY31" fmla="*/ 215243 h 1383677"/>
              <a:gd name="connsiteX32" fmla="*/ 242265 w 1365148"/>
              <a:gd name="connsiteY32" fmla="*/ 239302 h 1383677"/>
              <a:gd name="connsiteX33" fmla="*/ 218305 w 1365148"/>
              <a:gd name="connsiteY33" fmla="*/ 265628 h 1383677"/>
              <a:gd name="connsiteX34" fmla="*/ 194345 w 1365148"/>
              <a:gd name="connsiteY34" fmla="*/ 294420 h 1383677"/>
              <a:gd name="connsiteX35" fmla="*/ 170286 w 1365148"/>
              <a:gd name="connsiteY35" fmla="*/ 325677 h 1383677"/>
              <a:gd name="connsiteX36" fmla="*/ 148692 w 1365148"/>
              <a:gd name="connsiteY36" fmla="*/ 356835 h 1383677"/>
              <a:gd name="connsiteX37" fmla="*/ 129563 w 1365148"/>
              <a:gd name="connsiteY37" fmla="*/ 390459 h 1383677"/>
              <a:gd name="connsiteX38" fmla="*/ 112702 w 1365148"/>
              <a:gd name="connsiteY38" fmla="*/ 423983 h 1383677"/>
              <a:gd name="connsiteX39" fmla="*/ 95940 w 1365148"/>
              <a:gd name="connsiteY39" fmla="*/ 457607 h 1383677"/>
              <a:gd name="connsiteX40" fmla="*/ 81544 w 1365148"/>
              <a:gd name="connsiteY40" fmla="*/ 491230 h 1383677"/>
              <a:gd name="connsiteX41" fmla="*/ 69514 w 1365148"/>
              <a:gd name="connsiteY41" fmla="*/ 527220 h 1383677"/>
              <a:gd name="connsiteX42" fmla="*/ 59950 w 1365148"/>
              <a:gd name="connsiteY42" fmla="*/ 565576 h 1383677"/>
              <a:gd name="connsiteX43" fmla="*/ 50385 w 1365148"/>
              <a:gd name="connsiteY43" fmla="*/ 601566 h 1383677"/>
              <a:gd name="connsiteX44" fmla="*/ 45554 w 1365148"/>
              <a:gd name="connsiteY44" fmla="*/ 637555 h 1383677"/>
              <a:gd name="connsiteX45" fmla="*/ 40722 w 1365148"/>
              <a:gd name="connsiteY45" fmla="*/ 675912 h 1383677"/>
              <a:gd name="connsiteX46" fmla="*/ 38356 w 1365148"/>
              <a:gd name="connsiteY46" fmla="*/ 714268 h 1383677"/>
              <a:gd name="connsiteX47" fmla="*/ 35990 w 1365148"/>
              <a:gd name="connsiteY47" fmla="*/ 752723 h 1383677"/>
              <a:gd name="connsiteX48" fmla="*/ 38356 w 1365148"/>
              <a:gd name="connsiteY48" fmla="*/ 788712 h 1383677"/>
              <a:gd name="connsiteX49" fmla="*/ 43188 w 1365148"/>
              <a:gd name="connsiteY49" fmla="*/ 827069 h 1383677"/>
              <a:gd name="connsiteX50" fmla="*/ 47920 w 1365148"/>
              <a:gd name="connsiteY50" fmla="*/ 872623 h 1383677"/>
              <a:gd name="connsiteX51" fmla="*/ 59950 w 1365148"/>
              <a:gd name="connsiteY51" fmla="*/ 915810 h 1383677"/>
              <a:gd name="connsiteX52" fmla="*/ 71979 w 1365148"/>
              <a:gd name="connsiteY52" fmla="*/ 958998 h 1383677"/>
              <a:gd name="connsiteX53" fmla="*/ 86375 w 1365148"/>
              <a:gd name="connsiteY53" fmla="*/ 1002186 h 1383677"/>
              <a:gd name="connsiteX54" fmla="*/ 105504 w 1365148"/>
              <a:gd name="connsiteY54" fmla="*/ 1043007 h 1383677"/>
              <a:gd name="connsiteX55" fmla="*/ 127098 w 1365148"/>
              <a:gd name="connsiteY55" fmla="*/ 1081363 h 1383677"/>
              <a:gd name="connsiteX56" fmla="*/ 151157 w 1365148"/>
              <a:gd name="connsiteY56" fmla="*/ 1119818 h 1383677"/>
              <a:gd name="connsiteX57" fmla="*/ 179949 w 1365148"/>
              <a:gd name="connsiteY57" fmla="*/ 1155808 h 1383677"/>
              <a:gd name="connsiteX58" fmla="*/ 206276 w 1365148"/>
              <a:gd name="connsiteY58" fmla="*/ 1186966 h 1383677"/>
              <a:gd name="connsiteX59" fmla="*/ 237532 w 1365148"/>
              <a:gd name="connsiteY59" fmla="*/ 1213391 h 1383677"/>
              <a:gd name="connsiteX60" fmla="*/ 271057 w 1365148"/>
              <a:gd name="connsiteY60" fmla="*/ 1237352 h 1383677"/>
              <a:gd name="connsiteX61" fmla="*/ 304681 w 1365148"/>
              <a:gd name="connsiteY61" fmla="*/ 1258946 h 1383677"/>
              <a:gd name="connsiteX62" fmla="*/ 307047 w 1365148"/>
              <a:gd name="connsiteY62" fmla="*/ 1251748 h 1383677"/>
              <a:gd name="connsiteX63" fmla="*/ 311879 w 1365148"/>
              <a:gd name="connsiteY63" fmla="*/ 1244550 h 1383677"/>
              <a:gd name="connsiteX64" fmla="*/ 314245 w 1365148"/>
              <a:gd name="connsiteY64" fmla="*/ 1244550 h 1383677"/>
              <a:gd name="connsiteX65" fmla="*/ 323908 w 1365148"/>
              <a:gd name="connsiteY65" fmla="*/ 1254114 h 1383677"/>
              <a:gd name="connsiteX66" fmla="*/ 331106 w 1365148"/>
              <a:gd name="connsiteY66" fmla="*/ 1268510 h 1383677"/>
              <a:gd name="connsiteX67" fmla="*/ 331106 w 1365148"/>
              <a:gd name="connsiteY67" fmla="*/ 1273341 h 1383677"/>
              <a:gd name="connsiteX68" fmla="*/ 379027 w 1365148"/>
              <a:gd name="connsiteY68" fmla="*/ 1294935 h 1383677"/>
              <a:gd name="connsiteX69" fmla="*/ 376660 w 1365148"/>
              <a:gd name="connsiteY69" fmla="*/ 1282906 h 1383677"/>
              <a:gd name="connsiteX70" fmla="*/ 376660 w 1365148"/>
              <a:gd name="connsiteY70" fmla="*/ 1268510 h 1383677"/>
              <a:gd name="connsiteX71" fmla="*/ 379027 w 1365148"/>
              <a:gd name="connsiteY71" fmla="*/ 1256579 h 1383677"/>
              <a:gd name="connsiteX72" fmla="*/ 381492 w 1365148"/>
              <a:gd name="connsiteY72" fmla="*/ 1244550 h 1383677"/>
              <a:gd name="connsiteX73" fmla="*/ 383858 w 1365148"/>
              <a:gd name="connsiteY73" fmla="*/ 1244550 h 1383677"/>
              <a:gd name="connsiteX74" fmla="*/ 386225 w 1365148"/>
              <a:gd name="connsiteY74" fmla="*/ 1258946 h 1383677"/>
              <a:gd name="connsiteX75" fmla="*/ 391056 w 1365148"/>
              <a:gd name="connsiteY75" fmla="*/ 1270975 h 1383677"/>
              <a:gd name="connsiteX76" fmla="*/ 398254 w 1365148"/>
              <a:gd name="connsiteY76" fmla="*/ 1285371 h 1383677"/>
              <a:gd name="connsiteX77" fmla="*/ 403086 w 1365148"/>
              <a:gd name="connsiteY77" fmla="*/ 1297302 h 1383677"/>
              <a:gd name="connsiteX78" fmla="*/ 407819 w 1365148"/>
              <a:gd name="connsiteY78" fmla="*/ 1304500 h 1383677"/>
              <a:gd name="connsiteX79" fmla="*/ 448640 w 1365148"/>
              <a:gd name="connsiteY79" fmla="*/ 1316529 h 1383677"/>
              <a:gd name="connsiteX80" fmla="*/ 441442 w 1365148"/>
              <a:gd name="connsiteY80" fmla="*/ 1294935 h 1383677"/>
              <a:gd name="connsiteX81" fmla="*/ 439076 w 1365148"/>
              <a:gd name="connsiteY81" fmla="*/ 1282906 h 1383677"/>
              <a:gd name="connsiteX82" fmla="*/ 436610 w 1365148"/>
              <a:gd name="connsiteY82" fmla="*/ 1268510 h 1383677"/>
              <a:gd name="connsiteX83" fmla="*/ 436610 w 1365148"/>
              <a:gd name="connsiteY83" fmla="*/ 1254114 h 1383677"/>
              <a:gd name="connsiteX84" fmla="*/ 439076 w 1365148"/>
              <a:gd name="connsiteY84" fmla="*/ 1249381 h 1383677"/>
              <a:gd name="connsiteX85" fmla="*/ 441442 w 1365148"/>
              <a:gd name="connsiteY85" fmla="*/ 1244550 h 1383677"/>
              <a:gd name="connsiteX86" fmla="*/ 446273 w 1365148"/>
              <a:gd name="connsiteY86" fmla="*/ 1244550 h 1383677"/>
              <a:gd name="connsiteX87" fmla="*/ 451006 w 1365148"/>
              <a:gd name="connsiteY87" fmla="*/ 1246916 h 1383677"/>
              <a:gd name="connsiteX88" fmla="*/ 458204 w 1365148"/>
              <a:gd name="connsiteY88" fmla="*/ 1254114 h 1383677"/>
              <a:gd name="connsiteX89" fmla="*/ 465402 w 1365148"/>
              <a:gd name="connsiteY89" fmla="*/ 1273341 h 1383677"/>
              <a:gd name="connsiteX90" fmla="*/ 472600 w 1365148"/>
              <a:gd name="connsiteY90" fmla="*/ 1299767 h 1383677"/>
              <a:gd name="connsiteX91" fmla="*/ 479798 w 1365148"/>
              <a:gd name="connsiteY91" fmla="*/ 1311698 h 1383677"/>
              <a:gd name="connsiteX92" fmla="*/ 489461 w 1365148"/>
              <a:gd name="connsiteY92" fmla="*/ 1321361 h 1383677"/>
              <a:gd name="connsiteX93" fmla="*/ 491828 w 1365148"/>
              <a:gd name="connsiteY93" fmla="*/ 1326094 h 1383677"/>
              <a:gd name="connsiteX94" fmla="*/ 499026 w 1365148"/>
              <a:gd name="connsiteY94" fmla="*/ 1326094 h 1383677"/>
              <a:gd name="connsiteX95" fmla="*/ 554243 w 1365148"/>
              <a:gd name="connsiteY95" fmla="*/ 1333292 h 1383677"/>
              <a:gd name="connsiteX96" fmla="*/ 535016 w 1365148"/>
              <a:gd name="connsiteY96" fmla="*/ 1299767 h 1383677"/>
              <a:gd name="connsiteX97" fmla="*/ 530184 w 1365148"/>
              <a:gd name="connsiteY97" fmla="*/ 1287737 h 1383677"/>
              <a:gd name="connsiteX98" fmla="*/ 527818 w 1365148"/>
              <a:gd name="connsiteY98" fmla="*/ 1275708 h 1383677"/>
              <a:gd name="connsiteX99" fmla="*/ 525451 w 1365148"/>
              <a:gd name="connsiteY99" fmla="*/ 1263777 h 1383677"/>
              <a:gd name="connsiteX100" fmla="*/ 525451 w 1365148"/>
              <a:gd name="connsiteY100" fmla="*/ 1251748 h 1383677"/>
              <a:gd name="connsiteX101" fmla="*/ 527818 w 1365148"/>
              <a:gd name="connsiteY101" fmla="*/ 1249381 h 1383677"/>
              <a:gd name="connsiteX102" fmla="*/ 532649 w 1365148"/>
              <a:gd name="connsiteY102" fmla="*/ 1249381 h 1383677"/>
              <a:gd name="connsiteX103" fmla="*/ 542213 w 1365148"/>
              <a:gd name="connsiteY103" fmla="*/ 1258946 h 1383677"/>
              <a:gd name="connsiteX104" fmla="*/ 551778 w 1365148"/>
              <a:gd name="connsiteY104" fmla="*/ 1270975 h 1383677"/>
              <a:gd name="connsiteX105" fmla="*/ 568639 w 1365148"/>
              <a:gd name="connsiteY105" fmla="*/ 1294935 h 1383677"/>
              <a:gd name="connsiteX106" fmla="*/ 585401 w 1365148"/>
              <a:gd name="connsiteY106" fmla="*/ 1314163 h 1383677"/>
              <a:gd name="connsiteX107" fmla="*/ 590233 w 1365148"/>
              <a:gd name="connsiteY107" fmla="*/ 1323727 h 1383677"/>
              <a:gd name="connsiteX108" fmla="*/ 597431 w 1365148"/>
              <a:gd name="connsiteY108" fmla="*/ 1335757 h 1383677"/>
              <a:gd name="connsiteX109" fmla="*/ 659747 w 1365148"/>
              <a:gd name="connsiteY109" fmla="*/ 1335757 h 1383677"/>
              <a:gd name="connsiteX110" fmla="*/ 640618 w 1365148"/>
              <a:gd name="connsiteY110" fmla="*/ 1318896 h 1383677"/>
              <a:gd name="connsiteX111" fmla="*/ 626223 w 1365148"/>
              <a:gd name="connsiteY111" fmla="*/ 1297302 h 1383677"/>
              <a:gd name="connsiteX112" fmla="*/ 619025 w 1365148"/>
              <a:gd name="connsiteY112" fmla="*/ 1287737 h 1383677"/>
              <a:gd name="connsiteX113" fmla="*/ 614193 w 1365148"/>
              <a:gd name="connsiteY113" fmla="*/ 1275708 h 1383677"/>
              <a:gd name="connsiteX114" fmla="*/ 609362 w 1365148"/>
              <a:gd name="connsiteY114" fmla="*/ 1263777 h 1383677"/>
              <a:gd name="connsiteX115" fmla="*/ 606995 w 1365148"/>
              <a:gd name="connsiteY115" fmla="*/ 1251748 h 1383677"/>
              <a:gd name="connsiteX116" fmla="*/ 609362 w 1365148"/>
              <a:gd name="connsiteY116" fmla="*/ 1249381 h 1383677"/>
              <a:gd name="connsiteX117" fmla="*/ 611827 w 1365148"/>
              <a:gd name="connsiteY117" fmla="*/ 1249381 h 1383677"/>
              <a:gd name="connsiteX118" fmla="*/ 633420 w 1365148"/>
              <a:gd name="connsiteY118" fmla="*/ 1266144 h 1383677"/>
              <a:gd name="connsiteX119" fmla="*/ 655014 w 1365148"/>
              <a:gd name="connsiteY119" fmla="*/ 1282906 h 1383677"/>
              <a:gd name="connsiteX120" fmla="*/ 674143 w 1365148"/>
              <a:gd name="connsiteY120" fmla="*/ 1302133 h 1383677"/>
              <a:gd name="connsiteX121" fmla="*/ 691004 w 1365148"/>
              <a:gd name="connsiteY121" fmla="*/ 1321361 h 1383677"/>
              <a:gd name="connsiteX122" fmla="*/ 695737 w 1365148"/>
              <a:gd name="connsiteY122" fmla="*/ 1328559 h 1383677"/>
              <a:gd name="connsiteX123" fmla="*/ 695737 w 1365148"/>
              <a:gd name="connsiteY123" fmla="*/ 1335757 h 1383677"/>
              <a:gd name="connsiteX124" fmla="*/ 734192 w 1365148"/>
              <a:gd name="connsiteY124" fmla="*/ 1330925 h 1383677"/>
              <a:gd name="connsiteX125" fmla="*/ 770182 w 1365148"/>
              <a:gd name="connsiteY125" fmla="*/ 1326094 h 1383677"/>
              <a:gd name="connsiteX126" fmla="*/ 734192 w 1365148"/>
              <a:gd name="connsiteY126" fmla="*/ 1287737 h 1383677"/>
              <a:gd name="connsiteX127" fmla="*/ 712598 w 1365148"/>
              <a:gd name="connsiteY127" fmla="*/ 1266144 h 1383677"/>
              <a:gd name="connsiteX128" fmla="*/ 705400 w 1365148"/>
              <a:gd name="connsiteY128" fmla="*/ 1254114 h 1383677"/>
              <a:gd name="connsiteX129" fmla="*/ 700569 w 1365148"/>
              <a:gd name="connsiteY129" fmla="*/ 1239718 h 1383677"/>
              <a:gd name="connsiteX130" fmla="*/ 700569 w 1365148"/>
              <a:gd name="connsiteY130" fmla="*/ 1237352 h 1383677"/>
              <a:gd name="connsiteX131" fmla="*/ 710133 w 1365148"/>
              <a:gd name="connsiteY131" fmla="*/ 1237352 h 1383677"/>
              <a:gd name="connsiteX132" fmla="*/ 717331 w 1365148"/>
              <a:gd name="connsiteY132" fmla="*/ 1239718 h 1383677"/>
              <a:gd name="connsiteX133" fmla="*/ 731727 w 1365148"/>
              <a:gd name="connsiteY133" fmla="*/ 1246916 h 1383677"/>
              <a:gd name="connsiteX134" fmla="*/ 743756 w 1365148"/>
              <a:gd name="connsiteY134" fmla="*/ 1256579 h 1383677"/>
              <a:gd name="connsiteX135" fmla="*/ 755786 w 1365148"/>
              <a:gd name="connsiteY135" fmla="*/ 1266144 h 1383677"/>
              <a:gd name="connsiteX136" fmla="*/ 782113 w 1365148"/>
              <a:gd name="connsiteY136" fmla="*/ 1292569 h 1383677"/>
              <a:gd name="connsiteX137" fmla="*/ 806073 w 1365148"/>
              <a:gd name="connsiteY137" fmla="*/ 1318896 h 1383677"/>
              <a:gd name="connsiteX138" fmla="*/ 808538 w 1365148"/>
              <a:gd name="connsiteY138" fmla="*/ 1318896 h 1383677"/>
              <a:gd name="connsiteX139" fmla="*/ 856459 w 1365148"/>
              <a:gd name="connsiteY139" fmla="*/ 1309331 h 1383677"/>
              <a:gd name="connsiteX140" fmla="*/ 834865 w 1365148"/>
              <a:gd name="connsiteY140" fmla="*/ 1292569 h 1383677"/>
              <a:gd name="connsiteX141" fmla="*/ 815736 w 1365148"/>
              <a:gd name="connsiteY141" fmla="*/ 1273341 h 1383677"/>
              <a:gd name="connsiteX142" fmla="*/ 806073 w 1365148"/>
              <a:gd name="connsiteY142" fmla="*/ 1261312 h 1383677"/>
              <a:gd name="connsiteX143" fmla="*/ 796509 w 1365148"/>
              <a:gd name="connsiteY143" fmla="*/ 1246916 h 1383677"/>
              <a:gd name="connsiteX144" fmla="*/ 789311 w 1365148"/>
              <a:gd name="connsiteY144" fmla="*/ 1232520 h 1383677"/>
              <a:gd name="connsiteX145" fmla="*/ 786944 w 1365148"/>
              <a:gd name="connsiteY145" fmla="*/ 1225322 h 1383677"/>
              <a:gd name="connsiteX146" fmla="*/ 786944 w 1365148"/>
              <a:gd name="connsiteY146" fmla="*/ 1218124 h 1383677"/>
              <a:gd name="connsiteX147" fmla="*/ 789311 w 1365148"/>
              <a:gd name="connsiteY147" fmla="*/ 1215758 h 1383677"/>
              <a:gd name="connsiteX148" fmla="*/ 791677 w 1365148"/>
              <a:gd name="connsiteY148" fmla="*/ 1215758 h 1383677"/>
              <a:gd name="connsiteX149" fmla="*/ 808538 w 1365148"/>
              <a:gd name="connsiteY149" fmla="*/ 1225322 h 1383677"/>
              <a:gd name="connsiteX150" fmla="*/ 822934 w 1365148"/>
              <a:gd name="connsiteY150" fmla="*/ 1237352 h 1383677"/>
              <a:gd name="connsiteX151" fmla="*/ 849261 w 1365148"/>
              <a:gd name="connsiteY151" fmla="*/ 1261312 h 1383677"/>
              <a:gd name="connsiteX152" fmla="*/ 894914 w 1365148"/>
              <a:gd name="connsiteY152" fmla="*/ 1297302 h 1383677"/>
              <a:gd name="connsiteX153" fmla="*/ 954864 w 1365148"/>
              <a:gd name="connsiteY153" fmla="*/ 1275708 h 1383677"/>
              <a:gd name="connsiteX154" fmla="*/ 930904 w 1365148"/>
              <a:gd name="connsiteY154" fmla="*/ 1258946 h 1383677"/>
              <a:gd name="connsiteX155" fmla="*/ 914042 w 1365148"/>
              <a:gd name="connsiteY155" fmla="*/ 1242183 h 1383677"/>
              <a:gd name="connsiteX156" fmla="*/ 897280 w 1365148"/>
              <a:gd name="connsiteY156" fmla="*/ 1222956 h 1383677"/>
              <a:gd name="connsiteX157" fmla="*/ 882884 w 1365148"/>
              <a:gd name="connsiteY157" fmla="*/ 1203728 h 1383677"/>
              <a:gd name="connsiteX158" fmla="*/ 873320 w 1365148"/>
              <a:gd name="connsiteY158" fmla="*/ 1182135 h 1383677"/>
              <a:gd name="connsiteX159" fmla="*/ 875686 w 1365148"/>
              <a:gd name="connsiteY159" fmla="*/ 1177402 h 1383677"/>
              <a:gd name="connsiteX160" fmla="*/ 880518 w 1365148"/>
              <a:gd name="connsiteY160" fmla="*/ 1174937 h 1383677"/>
              <a:gd name="connsiteX161" fmla="*/ 897280 w 1365148"/>
              <a:gd name="connsiteY161" fmla="*/ 1184600 h 1383677"/>
              <a:gd name="connsiteX162" fmla="*/ 911676 w 1365148"/>
              <a:gd name="connsiteY162" fmla="*/ 1196530 h 1383677"/>
              <a:gd name="connsiteX163" fmla="*/ 940468 w 1365148"/>
              <a:gd name="connsiteY163" fmla="*/ 1220589 h 1383677"/>
              <a:gd name="connsiteX164" fmla="*/ 959695 w 1365148"/>
              <a:gd name="connsiteY164" fmla="*/ 1237352 h 1383677"/>
              <a:gd name="connsiteX165" fmla="*/ 969260 w 1365148"/>
              <a:gd name="connsiteY165" fmla="*/ 1244550 h 1383677"/>
              <a:gd name="connsiteX166" fmla="*/ 978824 w 1365148"/>
              <a:gd name="connsiteY166" fmla="*/ 1249381 h 1383677"/>
              <a:gd name="connsiteX167" fmla="*/ 998052 w 1365148"/>
              <a:gd name="connsiteY167" fmla="*/ 1256579 h 1383677"/>
              <a:gd name="connsiteX168" fmla="*/ 1034041 w 1365148"/>
              <a:gd name="connsiteY168" fmla="*/ 1237352 h 1383677"/>
              <a:gd name="connsiteX169" fmla="*/ 1022012 w 1365148"/>
              <a:gd name="connsiteY169" fmla="*/ 1230154 h 1383677"/>
              <a:gd name="connsiteX170" fmla="*/ 1012448 w 1365148"/>
              <a:gd name="connsiteY170" fmla="*/ 1220589 h 1383677"/>
              <a:gd name="connsiteX171" fmla="*/ 983656 w 1365148"/>
              <a:gd name="connsiteY171" fmla="*/ 1191798 h 1383677"/>
              <a:gd name="connsiteX172" fmla="*/ 969260 w 1365148"/>
              <a:gd name="connsiteY172" fmla="*/ 1177402 h 1383677"/>
              <a:gd name="connsiteX173" fmla="*/ 959695 w 1365148"/>
              <a:gd name="connsiteY173" fmla="*/ 1160541 h 1383677"/>
              <a:gd name="connsiteX174" fmla="*/ 959695 w 1365148"/>
              <a:gd name="connsiteY174" fmla="*/ 1155808 h 1383677"/>
              <a:gd name="connsiteX175" fmla="*/ 962062 w 1365148"/>
              <a:gd name="connsiteY175" fmla="*/ 1153343 h 1383677"/>
              <a:gd name="connsiteX176" fmla="*/ 981289 w 1365148"/>
              <a:gd name="connsiteY176" fmla="*/ 1153343 h 1383677"/>
              <a:gd name="connsiteX177" fmla="*/ 988487 w 1365148"/>
              <a:gd name="connsiteY177" fmla="*/ 1158174 h 1383677"/>
              <a:gd name="connsiteX178" fmla="*/ 998052 w 1365148"/>
              <a:gd name="connsiteY178" fmla="*/ 1163006 h 1383677"/>
              <a:gd name="connsiteX179" fmla="*/ 1014814 w 1365148"/>
              <a:gd name="connsiteY179" fmla="*/ 1174937 h 1383677"/>
              <a:gd name="connsiteX180" fmla="*/ 1029210 w 1365148"/>
              <a:gd name="connsiteY180" fmla="*/ 1186966 h 1383677"/>
              <a:gd name="connsiteX181" fmla="*/ 1046071 w 1365148"/>
              <a:gd name="connsiteY181" fmla="*/ 1201362 h 1383677"/>
              <a:gd name="connsiteX182" fmla="*/ 1055635 w 1365148"/>
              <a:gd name="connsiteY182" fmla="*/ 1208560 h 1383677"/>
              <a:gd name="connsiteX183" fmla="*/ 1067665 w 1365148"/>
              <a:gd name="connsiteY183" fmla="*/ 1210926 h 1383677"/>
              <a:gd name="connsiteX184" fmla="*/ 1074863 w 1365148"/>
              <a:gd name="connsiteY184" fmla="*/ 1210926 h 1383677"/>
              <a:gd name="connsiteX185" fmla="*/ 1103655 w 1365148"/>
              <a:gd name="connsiteY185" fmla="*/ 1189332 h 1383677"/>
              <a:gd name="connsiteX186" fmla="*/ 1129981 w 1365148"/>
              <a:gd name="connsiteY186" fmla="*/ 1167739 h 1383677"/>
              <a:gd name="connsiteX187" fmla="*/ 1118050 w 1365148"/>
              <a:gd name="connsiteY187" fmla="*/ 1165372 h 1383677"/>
              <a:gd name="connsiteX188" fmla="*/ 1106021 w 1365148"/>
              <a:gd name="connsiteY188" fmla="*/ 1160541 h 1383677"/>
              <a:gd name="connsiteX189" fmla="*/ 1086794 w 1365148"/>
              <a:gd name="connsiteY189" fmla="*/ 1150976 h 1383677"/>
              <a:gd name="connsiteX190" fmla="*/ 1070031 w 1365148"/>
              <a:gd name="connsiteY190" fmla="*/ 1143778 h 1383677"/>
              <a:gd name="connsiteX191" fmla="*/ 1053269 w 1365148"/>
              <a:gd name="connsiteY191" fmla="*/ 1131749 h 1383677"/>
              <a:gd name="connsiteX192" fmla="*/ 1038873 w 1365148"/>
              <a:gd name="connsiteY192" fmla="*/ 1117353 h 1383677"/>
              <a:gd name="connsiteX193" fmla="*/ 1031675 w 1365148"/>
              <a:gd name="connsiteY193" fmla="*/ 1107789 h 1383677"/>
              <a:gd name="connsiteX194" fmla="*/ 1029210 w 1365148"/>
              <a:gd name="connsiteY194" fmla="*/ 1100591 h 1383677"/>
              <a:gd name="connsiteX195" fmla="*/ 1031675 w 1365148"/>
              <a:gd name="connsiteY195" fmla="*/ 1095759 h 1383677"/>
              <a:gd name="connsiteX196" fmla="*/ 1036408 w 1365148"/>
              <a:gd name="connsiteY196" fmla="*/ 1093393 h 1383677"/>
              <a:gd name="connsiteX197" fmla="*/ 1053269 w 1365148"/>
              <a:gd name="connsiteY197" fmla="*/ 1093393 h 1383677"/>
              <a:gd name="connsiteX198" fmla="*/ 1067665 w 1365148"/>
              <a:gd name="connsiteY198" fmla="*/ 1100591 h 1383677"/>
              <a:gd name="connsiteX199" fmla="*/ 1084427 w 1365148"/>
              <a:gd name="connsiteY199" fmla="*/ 1110155 h 1383677"/>
              <a:gd name="connsiteX200" fmla="*/ 1101190 w 1365148"/>
              <a:gd name="connsiteY200" fmla="*/ 1117353 h 1383677"/>
              <a:gd name="connsiteX201" fmla="*/ 1120417 w 1365148"/>
              <a:gd name="connsiteY201" fmla="*/ 1122184 h 1383677"/>
              <a:gd name="connsiteX202" fmla="*/ 1129981 w 1365148"/>
              <a:gd name="connsiteY202" fmla="*/ 1124551 h 1383677"/>
              <a:gd name="connsiteX203" fmla="*/ 1142011 w 1365148"/>
              <a:gd name="connsiteY203" fmla="*/ 1124551 h 1383677"/>
              <a:gd name="connsiteX204" fmla="*/ 1154040 w 1365148"/>
              <a:gd name="connsiteY204" fmla="*/ 1127016 h 1383677"/>
              <a:gd name="connsiteX205" fmla="*/ 1165971 w 1365148"/>
              <a:gd name="connsiteY205" fmla="*/ 1131749 h 1383677"/>
              <a:gd name="connsiteX206" fmla="*/ 1187565 w 1365148"/>
              <a:gd name="connsiteY206" fmla="*/ 1107789 h 1383677"/>
              <a:gd name="connsiteX207" fmla="*/ 1182832 w 1365148"/>
              <a:gd name="connsiteY207" fmla="*/ 1105422 h 1383677"/>
              <a:gd name="connsiteX208" fmla="*/ 1158773 w 1365148"/>
              <a:gd name="connsiteY208" fmla="*/ 1088561 h 1383677"/>
              <a:gd name="connsiteX209" fmla="*/ 1132446 w 1365148"/>
              <a:gd name="connsiteY209" fmla="*/ 1074165 h 1383677"/>
              <a:gd name="connsiteX210" fmla="*/ 1110853 w 1365148"/>
              <a:gd name="connsiteY210" fmla="*/ 1064601 h 1383677"/>
              <a:gd name="connsiteX211" fmla="*/ 1101190 w 1365148"/>
              <a:gd name="connsiteY211" fmla="*/ 1057403 h 1383677"/>
              <a:gd name="connsiteX212" fmla="*/ 1091625 w 1365148"/>
              <a:gd name="connsiteY212" fmla="*/ 1052571 h 1383677"/>
              <a:gd name="connsiteX213" fmla="*/ 1089259 w 1365148"/>
              <a:gd name="connsiteY213" fmla="*/ 1050205 h 1383677"/>
              <a:gd name="connsiteX214" fmla="*/ 1091625 w 1365148"/>
              <a:gd name="connsiteY214" fmla="*/ 1045373 h 1383677"/>
              <a:gd name="connsiteX215" fmla="*/ 1093992 w 1365148"/>
              <a:gd name="connsiteY215" fmla="*/ 1043007 h 1383677"/>
              <a:gd name="connsiteX216" fmla="*/ 1122784 w 1365148"/>
              <a:gd name="connsiteY216" fmla="*/ 1043007 h 1383677"/>
              <a:gd name="connsiteX217" fmla="*/ 1154040 w 1365148"/>
              <a:gd name="connsiteY217" fmla="*/ 1050205 h 1383677"/>
              <a:gd name="connsiteX218" fmla="*/ 1180367 w 1365148"/>
              <a:gd name="connsiteY218" fmla="*/ 1062234 h 1383677"/>
              <a:gd name="connsiteX219" fmla="*/ 1192397 w 1365148"/>
              <a:gd name="connsiteY219" fmla="*/ 1071799 h 1383677"/>
              <a:gd name="connsiteX220" fmla="*/ 1204426 w 1365148"/>
              <a:gd name="connsiteY220" fmla="*/ 1078997 h 1383677"/>
              <a:gd name="connsiteX221" fmla="*/ 1206792 w 1365148"/>
              <a:gd name="connsiteY221" fmla="*/ 1081363 h 1383677"/>
              <a:gd name="connsiteX222" fmla="*/ 1211624 w 1365148"/>
              <a:gd name="connsiteY222" fmla="*/ 1074165 h 1383677"/>
              <a:gd name="connsiteX223" fmla="*/ 1237951 w 1365148"/>
              <a:gd name="connsiteY223" fmla="*/ 1033443 h 1383677"/>
              <a:gd name="connsiteX224" fmla="*/ 1213990 w 1365148"/>
              <a:gd name="connsiteY224" fmla="*/ 1026245 h 1383677"/>
              <a:gd name="connsiteX225" fmla="*/ 1194763 w 1365148"/>
              <a:gd name="connsiteY225" fmla="*/ 1016582 h 1383677"/>
              <a:gd name="connsiteX226" fmla="*/ 1173169 w 1365148"/>
              <a:gd name="connsiteY226" fmla="*/ 1002186 h 1383677"/>
              <a:gd name="connsiteX227" fmla="*/ 1165971 w 1365148"/>
              <a:gd name="connsiteY227" fmla="*/ 992621 h 1383677"/>
              <a:gd name="connsiteX228" fmla="*/ 1163605 w 1365148"/>
              <a:gd name="connsiteY228" fmla="*/ 987790 h 1383677"/>
              <a:gd name="connsiteX229" fmla="*/ 1163605 w 1365148"/>
              <a:gd name="connsiteY229" fmla="*/ 983057 h 1383677"/>
              <a:gd name="connsiteX230" fmla="*/ 1165971 w 1365148"/>
              <a:gd name="connsiteY230" fmla="*/ 978225 h 1383677"/>
              <a:gd name="connsiteX231" fmla="*/ 1168436 w 1365148"/>
              <a:gd name="connsiteY231" fmla="*/ 975859 h 1383677"/>
              <a:gd name="connsiteX232" fmla="*/ 1178001 w 1365148"/>
              <a:gd name="connsiteY232" fmla="*/ 975859 h 1383677"/>
              <a:gd name="connsiteX233" fmla="*/ 1194763 w 1365148"/>
              <a:gd name="connsiteY233" fmla="*/ 980592 h 1383677"/>
              <a:gd name="connsiteX234" fmla="*/ 1226020 w 1365148"/>
              <a:gd name="connsiteY234" fmla="*/ 990255 h 1383677"/>
              <a:gd name="connsiteX235" fmla="*/ 1257178 w 1365148"/>
              <a:gd name="connsiteY235" fmla="*/ 994988 h 1383677"/>
              <a:gd name="connsiteX236" fmla="*/ 1273941 w 1365148"/>
              <a:gd name="connsiteY236" fmla="*/ 956632 h 1383677"/>
              <a:gd name="connsiteX237" fmla="*/ 1242782 w 1365148"/>
              <a:gd name="connsiteY237" fmla="*/ 947067 h 1383677"/>
              <a:gd name="connsiteX238" fmla="*/ 1201961 w 1365148"/>
              <a:gd name="connsiteY238" fmla="*/ 932671 h 1383677"/>
              <a:gd name="connsiteX239" fmla="*/ 1185199 w 1365148"/>
              <a:gd name="connsiteY239" fmla="*/ 923008 h 1383677"/>
              <a:gd name="connsiteX240" fmla="*/ 1168436 w 1365148"/>
              <a:gd name="connsiteY240" fmla="*/ 913444 h 1383677"/>
              <a:gd name="connsiteX241" fmla="*/ 1165971 w 1365148"/>
              <a:gd name="connsiteY241" fmla="*/ 911077 h 1383677"/>
              <a:gd name="connsiteX242" fmla="*/ 1165971 w 1365148"/>
              <a:gd name="connsiteY242" fmla="*/ 908612 h 1383677"/>
              <a:gd name="connsiteX243" fmla="*/ 1168436 w 1365148"/>
              <a:gd name="connsiteY243" fmla="*/ 906246 h 1383677"/>
              <a:gd name="connsiteX244" fmla="*/ 1190030 w 1365148"/>
              <a:gd name="connsiteY244" fmla="*/ 903880 h 1383677"/>
              <a:gd name="connsiteX245" fmla="*/ 1211624 w 1365148"/>
              <a:gd name="connsiteY245" fmla="*/ 903880 h 1383677"/>
              <a:gd name="connsiteX246" fmla="*/ 1230753 w 1365148"/>
              <a:gd name="connsiteY246" fmla="*/ 908612 h 1383677"/>
              <a:gd name="connsiteX247" fmla="*/ 1249980 w 1365148"/>
              <a:gd name="connsiteY247" fmla="*/ 913444 h 1383677"/>
              <a:gd name="connsiteX248" fmla="*/ 1269208 w 1365148"/>
              <a:gd name="connsiteY248" fmla="*/ 915810 h 1383677"/>
              <a:gd name="connsiteX249" fmla="*/ 1285970 w 1365148"/>
              <a:gd name="connsiteY249" fmla="*/ 920642 h 1383677"/>
              <a:gd name="connsiteX250" fmla="*/ 1300366 w 1365148"/>
              <a:gd name="connsiteY250" fmla="*/ 875088 h 1383677"/>
              <a:gd name="connsiteX251" fmla="*/ 1271574 w 1365148"/>
              <a:gd name="connsiteY251" fmla="*/ 877454 h 1383677"/>
              <a:gd name="connsiteX252" fmla="*/ 1245149 w 1365148"/>
              <a:gd name="connsiteY252" fmla="*/ 879821 h 1383677"/>
              <a:gd name="connsiteX253" fmla="*/ 1230753 w 1365148"/>
              <a:gd name="connsiteY253" fmla="*/ 877454 h 1383677"/>
              <a:gd name="connsiteX254" fmla="*/ 1216357 w 1365148"/>
              <a:gd name="connsiteY254" fmla="*/ 872623 h 1383677"/>
              <a:gd name="connsiteX255" fmla="*/ 1190030 w 1365148"/>
              <a:gd name="connsiteY255" fmla="*/ 863058 h 1383677"/>
              <a:gd name="connsiteX256" fmla="*/ 1187565 w 1365148"/>
              <a:gd name="connsiteY256" fmla="*/ 860692 h 1383677"/>
              <a:gd name="connsiteX257" fmla="*/ 1187565 w 1365148"/>
              <a:gd name="connsiteY257" fmla="*/ 858227 h 1383677"/>
              <a:gd name="connsiteX258" fmla="*/ 1190030 w 1365148"/>
              <a:gd name="connsiteY258" fmla="*/ 855860 h 1383677"/>
              <a:gd name="connsiteX259" fmla="*/ 1192397 w 1365148"/>
              <a:gd name="connsiteY259" fmla="*/ 855860 h 1383677"/>
              <a:gd name="connsiteX260" fmla="*/ 1209159 w 1365148"/>
              <a:gd name="connsiteY260" fmla="*/ 853494 h 1383677"/>
              <a:gd name="connsiteX261" fmla="*/ 1223555 w 1365148"/>
              <a:gd name="connsiteY261" fmla="*/ 851029 h 1383677"/>
              <a:gd name="connsiteX262" fmla="*/ 1254812 w 1365148"/>
              <a:gd name="connsiteY262" fmla="*/ 843831 h 1383677"/>
              <a:gd name="connsiteX263" fmla="*/ 1281139 w 1365148"/>
              <a:gd name="connsiteY263" fmla="*/ 839098 h 1383677"/>
              <a:gd name="connsiteX264" fmla="*/ 1295535 w 1365148"/>
              <a:gd name="connsiteY264" fmla="*/ 836633 h 1383677"/>
              <a:gd name="connsiteX265" fmla="*/ 1307564 w 1365148"/>
              <a:gd name="connsiteY265" fmla="*/ 836633 h 1383677"/>
              <a:gd name="connsiteX266" fmla="*/ 1317128 w 1365148"/>
              <a:gd name="connsiteY266" fmla="*/ 788712 h 1383677"/>
              <a:gd name="connsiteX267" fmla="*/ 1300366 w 1365148"/>
              <a:gd name="connsiteY267" fmla="*/ 788712 h 1383677"/>
              <a:gd name="connsiteX268" fmla="*/ 1262010 w 1365148"/>
              <a:gd name="connsiteY268" fmla="*/ 791079 h 1383677"/>
              <a:gd name="connsiteX269" fmla="*/ 1226020 w 1365148"/>
              <a:gd name="connsiteY269" fmla="*/ 793445 h 1383677"/>
              <a:gd name="connsiteX270" fmla="*/ 1209159 w 1365148"/>
              <a:gd name="connsiteY270" fmla="*/ 791079 h 1383677"/>
              <a:gd name="connsiteX271" fmla="*/ 1192397 w 1365148"/>
              <a:gd name="connsiteY271" fmla="*/ 786247 h 1383677"/>
              <a:gd name="connsiteX272" fmla="*/ 1190030 w 1365148"/>
              <a:gd name="connsiteY272" fmla="*/ 783881 h 1383677"/>
              <a:gd name="connsiteX273" fmla="*/ 1192397 w 1365148"/>
              <a:gd name="connsiteY273" fmla="*/ 781514 h 1383677"/>
              <a:gd name="connsiteX274" fmla="*/ 1211624 w 1365148"/>
              <a:gd name="connsiteY274" fmla="*/ 774316 h 1383677"/>
              <a:gd name="connsiteX275" fmla="*/ 1230753 w 1365148"/>
              <a:gd name="connsiteY275" fmla="*/ 767118 h 1383677"/>
              <a:gd name="connsiteX276" fmla="*/ 1273941 w 1365148"/>
              <a:gd name="connsiteY276" fmla="*/ 759920 h 1383677"/>
              <a:gd name="connsiteX277" fmla="*/ 1295535 w 1365148"/>
              <a:gd name="connsiteY277" fmla="*/ 755089 h 1383677"/>
              <a:gd name="connsiteX278" fmla="*/ 1319594 w 1365148"/>
              <a:gd name="connsiteY278" fmla="*/ 755089 h 1383677"/>
              <a:gd name="connsiteX279" fmla="*/ 1321960 w 1365148"/>
              <a:gd name="connsiteY279" fmla="*/ 704703 h 1383677"/>
              <a:gd name="connsiteX280" fmla="*/ 1295535 w 1365148"/>
              <a:gd name="connsiteY280" fmla="*/ 711901 h 1383677"/>
              <a:gd name="connsiteX281" fmla="*/ 1271574 w 1365148"/>
              <a:gd name="connsiteY281" fmla="*/ 719099 h 1383677"/>
              <a:gd name="connsiteX282" fmla="*/ 1247614 w 1365148"/>
              <a:gd name="connsiteY282" fmla="*/ 723931 h 1383677"/>
              <a:gd name="connsiteX283" fmla="*/ 1221188 w 1365148"/>
              <a:gd name="connsiteY283" fmla="*/ 721466 h 1383677"/>
              <a:gd name="connsiteX284" fmla="*/ 1218822 w 1365148"/>
              <a:gd name="connsiteY284" fmla="*/ 719099 h 1383677"/>
              <a:gd name="connsiteX285" fmla="*/ 1216357 w 1365148"/>
              <a:gd name="connsiteY285" fmla="*/ 716733 h 1383677"/>
              <a:gd name="connsiteX286" fmla="*/ 1216357 w 1365148"/>
              <a:gd name="connsiteY286" fmla="*/ 714268 h 1383677"/>
              <a:gd name="connsiteX287" fmla="*/ 1218822 w 1365148"/>
              <a:gd name="connsiteY287" fmla="*/ 709535 h 1383677"/>
              <a:gd name="connsiteX288" fmla="*/ 1230753 w 1365148"/>
              <a:gd name="connsiteY288" fmla="*/ 702337 h 1383677"/>
              <a:gd name="connsiteX289" fmla="*/ 1245149 w 1365148"/>
              <a:gd name="connsiteY289" fmla="*/ 695139 h 1383677"/>
              <a:gd name="connsiteX290" fmla="*/ 1271574 w 1365148"/>
              <a:gd name="connsiteY290" fmla="*/ 683109 h 1383677"/>
              <a:gd name="connsiteX291" fmla="*/ 1319594 w 1365148"/>
              <a:gd name="connsiteY291" fmla="*/ 663882 h 1383677"/>
              <a:gd name="connsiteX292" fmla="*/ 1314762 w 1365148"/>
              <a:gd name="connsiteY292" fmla="*/ 625526 h 1383677"/>
              <a:gd name="connsiteX293" fmla="*/ 1298000 w 1365148"/>
              <a:gd name="connsiteY293" fmla="*/ 635090 h 1383677"/>
              <a:gd name="connsiteX294" fmla="*/ 1281139 w 1365148"/>
              <a:gd name="connsiteY294" fmla="*/ 642288 h 1383677"/>
              <a:gd name="connsiteX295" fmla="*/ 1252347 w 1365148"/>
              <a:gd name="connsiteY295" fmla="*/ 649486 h 1383677"/>
              <a:gd name="connsiteX296" fmla="*/ 1237951 w 1365148"/>
              <a:gd name="connsiteY296" fmla="*/ 651951 h 1383677"/>
              <a:gd name="connsiteX297" fmla="*/ 1223555 w 1365148"/>
              <a:gd name="connsiteY297" fmla="*/ 649486 h 1383677"/>
              <a:gd name="connsiteX298" fmla="*/ 1221188 w 1365148"/>
              <a:gd name="connsiteY298" fmla="*/ 647120 h 1383677"/>
              <a:gd name="connsiteX299" fmla="*/ 1221188 w 1365148"/>
              <a:gd name="connsiteY299" fmla="*/ 642288 h 1383677"/>
              <a:gd name="connsiteX300" fmla="*/ 1230753 w 1365148"/>
              <a:gd name="connsiteY300" fmla="*/ 635090 h 1383677"/>
              <a:gd name="connsiteX301" fmla="*/ 1242782 w 1365148"/>
              <a:gd name="connsiteY301" fmla="*/ 625526 h 1383677"/>
              <a:gd name="connsiteX302" fmla="*/ 1269208 w 1365148"/>
              <a:gd name="connsiteY302" fmla="*/ 611130 h 1383677"/>
              <a:gd name="connsiteX303" fmla="*/ 1288337 w 1365148"/>
              <a:gd name="connsiteY303" fmla="*/ 596734 h 1383677"/>
              <a:gd name="connsiteX304" fmla="*/ 1298000 w 1365148"/>
              <a:gd name="connsiteY304" fmla="*/ 591903 h 1383677"/>
              <a:gd name="connsiteX305" fmla="*/ 1307564 w 1365148"/>
              <a:gd name="connsiteY305" fmla="*/ 587170 h 1383677"/>
              <a:gd name="connsiteX306" fmla="*/ 1298000 w 1365148"/>
              <a:gd name="connsiteY306" fmla="*/ 546348 h 1383677"/>
              <a:gd name="connsiteX307" fmla="*/ 1285970 w 1365148"/>
              <a:gd name="connsiteY307" fmla="*/ 560744 h 1383677"/>
              <a:gd name="connsiteX308" fmla="*/ 1271574 w 1365148"/>
              <a:gd name="connsiteY308" fmla="*/ 572774 h 1383677"/>
              <a:gd name="connsiteX309" fmla="*/ 1262010 w 1365148"/>
              <a:gd name="connsiteY309" fmla="*/ 579972 h 1383677"/>
              <a:gd name="connsiteX310" fmla="*/ 1252347 w 1365148"/>
              <a:gd name="connsiteY310" fmla="*/ 587170 h 1383677"/>
              <a:gd name="connsiteX311" fmla="*/ 1240416 w 1365148"/>
              <a:gd name="connsiteY311" fmla="*/ 591903 h 1383677"/>
              <a:gd name="connsiteX312" fmla="*/ 1235584 w 1365148"/>
              <a:gd name="connsiteY312" fmla="*/ 591903 h 1383677"/>
              <a:gd name="connsiteX313" fmla="*/ 1230753 w 1365148"/>
              <a:gd name="connsiteY313" fmla="*/ 589536 h 1383677"/>
              <a:gd name="connsiteX314" fmla="*/ 1226020 w 1365148"/>
              <a:gd name="connsiteY314" fmla="*/ 584803 h 1383677"/>
              <a:gd name="connsiteX315" fmla="*/ 1226020 w 1365148"/>
              <a:gd name="connsiteY315" fmla="*/ 579972 h 1383677"/>
              <a:gd name="connsiteX316" fmla="*/ 1228386 w 1365148"/>
              <a:gd name="connsiteY316" fmla="*/ 575140 h 1383677"/>
              <a:gd name="connsiteX317" fmla="*/ 1230753 w 1365148"/>
              <a:gd name="connsiteY317" fmla="*/ 570407 h 1383677"/>
              <a:gd name="connsiteX318" fmla="*/ 1237951 w 1365148"/>
              <a:gd name="connsiteY318" fmla="*/ 560744 h 1383677"/>
              <a:gd name="connsiteX319" fmla="*/ 1245149 w 1365148"/>
              <a:gd name="connsiteY319" fmla="*/ 553546 h 1383677"/>
              <a:gd name="connsiteX320" fmla="*/ 1266743 w 1365148"/>
              <a:gd name="connsiteY320" fmla="*/ 534418 h 1383677"/>
              <a:gd name="connsiteX321" fmla="*/ 1276406 w 1365148"/>
              <a:gd name="connsiteY321" fmla="*/ 522388 h 1383677"/>
              <a:gd name="connsiteX322" fmla="*/ 1281139 w 1365148"/>
              <a:gd name="connsiteY322" fmla="*/ 520022 h 1383677"/>
              <a:gd name="connsiteX323" fmla="*/ 1288337 w 1365148"/>
              <a:gd name="connsiteY323" fmla="*/ 517557 h 1383677"/>
              <a:gd name="connsiteX324" fmla="*/ 1271574 w 1365148"/>
              <a:gd name="connsiteY324" fmla="*/ 476834 h 1383677"/>
              <a:gd name="connsiteX325" fmla="*/ 1264376 w 1365148"/>
              <a:gd name="connsiteY325" fmla="*/ 484032 h 1383677"/>
              <a:gd name="connsiteX326" fmla="*/ 1249980 w 1365148"/>
              <a:gd name="connsiteY326" fmla="*/ 493596 h 1383677"/>
              <a:gd name="connsiteX327" fmla="*/ 1237951 w 1365148"/>
              <a:gd name="connsiteY327" fmla="*/ 503161 h 1383677"/>
              <a:gd name="connsiteX328" fmla="*/ 1230753 w 1365148"/>
              <a:gd name="connsiteY328" fmla="*/ 507992 h 1383677"/>
              <a:gd name="connsiteX329" fmla="*/ 1226020 w 1365148"/>
              <a:gd name="connsiteY329" fmla="*/ 510359 h 1383677"/>
              <a:gd name="connsiteX330" fmla="*/ 1218822 w 1365148"/>
              <a:gd name="connsiteY330" fmla="*/ 507992 h 1383677"/>
              <a:gd name="connsiteX331" fmla="*/ 1216357 w 1365148"/>
              <a:gd name="connsiteY331" fmla="*/ 503161 h 1383677"/>
              <a:gd name="connsiteX332" fmla="*/ 1213990 w 1365148"/>
              <a:gd name="connsiteY332" fmla="*/ 498428 h 1383677"/>
              <a:gd name="connsiteX333" fmla="*/ 1213990 w 1365148"/>
              <a:gd name="connsiteY333" fmla="*/ 491230 h 1383677"/>
              <a:gd name="connsiteX334" fmla="*/ 1218822 w 1365148"/>
              <a:gd name="connsiteY334" fmla="*/ 481567 h 1383677"/>
              <a:gd name="connsiteX335" fmla="*/ 1226020 w 1365148"/>
              <a:gd name="connsiteY335" fmla="*/ 472002 h 1383677"/>
              <a:gd name="connsiteX336" fmla="*/ 1235584 w 1365148"/>
              <a:gd name="connsiteY336" fmla="*/ 462438 h 1383677"/>
              <a:gd name="connsiteX337" fmla="*/ 1245149 w 1365148"/>
              <a:gd name="connsiteY337" fmla="*/ 455240 h 1383677"/>
              <a:gd name="connsiteX338" fmla="*/ 1252347 w 1365148"/>
              <a:gd name="connsiteY338" fmla="*/ 452775 h 1383677"/>
              <a:gd name="connsiteX339" fmla="*/ 1259545 w 1365148"/>
              <a:gd name="connsiteY339" fmla="*/ 450409 h 1383677"/>
              <a:gd name="connsiteX340" fmla="*/ 1245149 w 1365148"/>
              <a:gd name="connsiteY340" fmla="*/ 423983 h 1383677"/>
              <a:gd name="connsiteX341" fmla="*/ 1235584 w 1365148"/>
              <a:gd name="connsiteY341" fmla="*/ 431181 h 1383677"/>
              <a:gd name="connsiteX342" fmla="*/ 1226020 w 1365148"/>
              <a:gd name="connsiteY342" fmla="*/ 433646 h 1383677"/>
              <a:gd name="connsiteX343" fmla="*/ 1216357 w 1365148"/>
              <a:gd name="connsiteY343" fmla="*/ 436013 h 1383677"/>
              <a:gd name="connsiteX344" fmla="*/ 1211624 w 1365148"/>
              <a:gd name="connsiteY344" fmla="*/ 433646 h 1383677"/>
              <a:gd name="connsiteX345" fmla="*/ 1206792 w 1365148"/>
              <a:gd name="connsiteY345" fmla="*/ 431181 h 1383677"/>
              <a:gd name="connsiteX346" fmla="*/ 1204426 w 1365148"/>
              <a:gd name="connsiteY346" fmla="*/ 421617 h 1383677"/>
              <a:gd name="connsiteX347" fmla="*/ 1204426 w 1365148"/>
              <a:gd name="connsiteY347" fmla="*/ 414419 h 1383677"/>
              <a:gd name="connsiteX348" fmla="*/ 1209159 w 1365148"/>
              <a:gd name="connsiteY348" fmla="*/ 409587 h 1383677"/>
              <a:gd name="connsiteX349" fmla="*/ 1216357 w 1365148"/>
              <a:gd name="connsiteY349" fmla="*/ 402389 h 1383677"/>
              <a:gd name="connsiteX350" fmla="*/ 1226020 w 1365148"/>
              <a:gd name="connsiteY350" fmla="*/ 392825 h 1383677"/>
              <a:gd name="connsiteX351" fmla="*/ 1211624 w 1365148"/>
              <a:gd name="connsiteY351" fmla="*/ 371231 h 1383677"/>
              <a:gd name="connsiteX352" fmla="*/ 1206792 w 1365148"/>
              <a:gd name="connsiteY352" fmla="*/ 376063 h 1383677"/>
              <a:gd name="connsiteX353" fmla="*/ 1197228 w 1365148"/>
              <a:gd name="connsiteY353" fmla="*/ 380796 h 1383677"/>
              <a:gd name="connsiteX354" fmla="*/ 1180367 w 1365148"/>
              <a:gd name="connsiteY354" fmla="*/ 380796 h 1383677"/>
              <a:gd name="connsiteX355" fmla="*/ 1175634 w 1365148"/>
              <a:gd name="connsiteY355" fmla="*/ 378429 h 1383677"/>
              <a:gd name="connsiteX356" fmla="*/ 1173169 w 1365148"/>
              <a:gd name="connsiteY356" fmla="*/ 373598 h 1383677"/>
              <a:gd name="connsiteX357" fmla="*/ 1175634 w 1365148"/>
              <a:gd name="connsiteY357" fmla="*/ 364033 h 1383677"/>
              <a:gd name="connsiteX358" fmla="*/ 1178001 w 1365148"/>
              <a:gd name="connsiteY358" fmla="*/ 356835 h 1383677"/>
              <a:gd name="connsiteX359" fmla="*/ 1190030 w 1365148"/>
              <a:gd name="connsiteY359" fmla="*/ 344806 h 1383677"/>
              <a:gd name="connsiteX360" fmla="*/ 1192397 w 1365148"/>
              <a:gd name="connsiteY360" fmla="*/ 340073 h 1383677"/>
              <a:gd name="connsiteX361" fmla="*/ 1173169 w 1365148"/>
              <a:gd name="connsiteY361" fmla="*/ 316014 h 1383677"/>
              <a:gd name="connsiteX362" fmla="*/ 1163605 w 1365148"/>
              <a:gd name="connsiteY362" fmla="*/ 320846 h 1383677"/>
              <a:gd name="connsiteX363" fmla="*/ 1154040 w 1365148"/>
              <a:gd name="connsiteY363" fmla="*/ 328043 h 1383677"/>
              <a:gd name="connsiteX364" fmla="*/ 1142011 w 1365148"/>
              <a:gd name="connsiteY364" fmla="*/ 328043 h 1383677"/>
              <a:gd name="connsiteX365" fmla="*/ 1139644 w 1365148"/>
              <a:gd name="connsiteY365" fmla="*/ 323212 h 1383677"/>
              <a:gd name="connsiteX366" fmla="*/ 1137179 w 1365148"/>
              <a:gd name="connsiteY366" fmla="*/ 316014 h 1383677"/>
              <a:gd name="connsiteX367" fmla="*/ 1142011 w 1365148"/>
              <a:gd name="connsiteY367" fmla="*/ 308816 h 1383677"/>
              <a:gd name="connsiteX368" fmla="*/ 1146842 w 1365148"/>
              <a:gd name="connsiteY368" fmla="*/ 301618 h 1383677"/>
              <a:gd name="connsiteX369" fmla="*/ 1156407 w 1365148"/>
              <a:gd name="connsiteY369" fmla="*/ 294420 h 1383677"/>
              <a:gd name="connsiteX370" fmla="*/ 1144377 w 1365148"/>
              <a:gd name="connsiteY370" fmla="*/ 280024 h 1383677"/>
              <a:gd name="connsiteX371" fmla="*/ 1137179 w 1365148"/>
              <a:gd name="connsiteY371" fmla="*/ 284856 h 1383677"/>
              <a:gd name="connsiteX372" fmla="*/ 1129981 w 1365148"/>
              <a:gd name="connsiteY372" fmla="*/ 289687 h 1383677"/>
              <a:gd name="connsiteX373" fmla="*/ 1120417 w 1365148"/>
              <a:gd name="connsiteY373" fmla="*/ 289687 h 1383677"/>
              <a:gd name="connsiteX374" fmla="*/ 1115586 w 1365148"/>
              <a:gd name="connsiteY374" fmla="*/ 287222 h 1383677"/>
              <a:gd name="connsiteX375" fmla="*/ 1110853 w 1365148"/>
              <a:gd name="connsiteY375" fmla="*/ 287222 h 1383677"/>
              <a:gd name="connsiteX376" fmla="*/ 1110853 w 1365148"/>
              <a:gd name="connsiteY376" fmla="*/ 282489 h 1383677"/>
              <a:gd name="connsiteX377" fmla="*/ 1113219 w 1365148"/>
              <a:gd name="connsiteY377" fmla="*/ 280024 h 1383677"/>
              <a:gd name="connsiteX378" fmla="*/ 1113219 w 1365148"/>
              <a:gd name="connsiteY378" fmla="*/ 272826 h 1383677"/>
              <a:gd name="connsiteX379" fmla="*/ 1120417 w 1365148"/>
              <a:gd name="connsiteY379" fmla="*/ 265628 h 1383677"/>
              <a:gd name="connsiteX380" fmla="*/ 1125248 w 1365148"/>
              <a:gd name="connsiteY380" fmla="*/ 260895 h 1383677"/>
              <a:gd name="connsiteX381" fmla="*/ 1098823 w 1365148"/>
              <a:gd name="connsiteY381" fmla="*/ 236837 h 1383677"/>
              <a:gd name="connsiteX382" fmla="*/ 1072398 w 1365148"/>
              <a:gd name="connsiteY382" fmla="*/ 215243 h 1383677"/>
              <a:gd name="connsiteX383" fmla="*/ 1046071 w 1365148"/>
              <a:gd name="connsiteY383" fmla="*/ 193649 h 1383677"/>
              <a:gd name="connsiteX384" fmla="*/ 1017279 w 1365148"/>
              <a:gd name="connsiteY384" fmla="*/ 172055 h 1383677"/>
              <a:gd name="connsiteX385" fmla="*/ 981289 w 1365148"/>
              <a:gd name="connsiteY385" fmla="*/ 150461 h 1383677"/>
              <a:gd name="connsiteX386" fmla="*/ 942834 w 1365148"/>
              <a:gd name="connsiteY386" fmla="*/ 131332 h 1383677"/>
              <a:gd name="connsiteX387" fmla="*/ 904478 w 1365148"/>
              <a:gd name="connsiteY387" fmla="*/ 112105 h 1383677"/>
              <a:gd name="connsiteX388" fmla="*/ 866122 w 1365148"/>
              <a:gd name="connsiteY388" fmla="*/ 95343 h 1383677"/>
              <a:gd name="connsiteX389" fmla="*/ 825300 w 1365148"/>
              <a:gd name="connsiteY389" fmla="*/ 80947 h 1383677"/>
              <a:gd name="connsiteX390" fmla="*/ 784479 w 1365148"/>
              <a:gd name="connsiteY390" fmla="*/ 71284 h 1383677"/>
              <a:gd name="connsiteX391" fmla="*/ 743756 w 1365148"/>
              <a:gd name="connsiteY391" fmla="*/ 64086 h 1383677"/>
              <a:gd name="connsiteX392" fmla="*/ 700569 w 1365148"/>
              <a:gd name="connsiteY392" fmla="*/ 64086 h 1383677"/>
              <a:gd name="connsiteX393" fmla="*/ 698202 w 1365148"/>
              <a:gd name="connsiteY393" fmla="*/ 66551 h 1383677"/>
              <a:gd name="connsiteX394" fmla="*/ 695737 w 1365148"/>
              <a:gd name="connsiteY394" fmla="*/ 68917 h 1383677"/>
              <a:gd name="connsiteX395" fmla="*/ 691004 w 1365148"/>
              <a:gd name="connsiteY395" fmla="*/ 71284 h 1383677"/>
              <a:gd name="connsiteX396" fmla="*/ 686173 w 1365148"/>
              <a:gd name="connsiteY396" fmla="*/ 68917 h 1383677"/>
              <a:gd name="connsiteX397" fmla="*/ 681341 w 1365148"/>
              <a:gd name="connsiteY397" fmla="*/ 64086 h 1383677"/>
              <a:gd name="connsiteX398" fmla="*/ 347412 w 1365148"/>
              <a:gd name="connsiteY398" fmla="*/ 36745 h 1383677"/>
              <a:gd name="connsiteX399" fmla="*/ 347868 w 1365148"/>
              <a:gd name="connsiteY399" fmla="*/ 37759 h 1383677"/>
              <a:gd name="connsiteX400" fmla="*/ 350235 w 1365148"/>
              <a:gd name="connsiteY400" fmla="*/ 44957 h 1383677"/>
              <a:gd name="connsiteX401" fmla="*/ 347868 w 1365148"/>
              <a:gd name="connsiteY401" fmla="*/ 52155 h 1383677"/>
              <a:gd name="connsiteX402" fmla="*/ 345502 w 1365148"/>
              <a:gd name="connsiteY402" fmla="*/ 56888 h 1383677"/>
              <a:gd name="connsiteX403" fmla="*/ 340670 w 1365148"/>
              <a:gd name="connsiteY403" fmla="*/ 59353 h 1383677"/>
              <a:gd name="connsiteX404" fmla="*/ 333472 w 1365148"/>
              <a:gd name="connsiteY404" fmla="*/ 61719 h 1383677"/>
              <a:gd name="connsiteX405" fmla="*/ 326275 w 1365148"/>
              <a:gd name="connsiteY405" fmla="*/ 61719 h 1383677"/>
              <a:gd name="connsiteX406" fmla="*/ 321443 w 1365148"/>
              <a:gd name="connsiteY406" fmla="*/ 56888 h 1383677"/>
              <a:gd name="connsiteX407" fmla="*/ 317144 w 1365148"/>
              <a:gd name="connsiteY407" fmla="*/ 50350 h 1383677"/>
              <a:gd name="connsiteX408" fmla="*/ 347412 w 1365148"/>
              <a:gd name="connsiteY408" fmla="*/ 36745 h 1383677"/>
              <a:gd name="connsiteX409" fmla="*/ 626223 w 1365148"/>
              <a:gd name="connsiteY409" fmla="*/ 30561 h 1383677"/>
              <a:gd name="connsiteX410" fmla="*/ 647816 w 1365148"/>
              <a:gd name="connsiteY410" fmla="*/ 30561 h 1383677"/>
              <a:gd name="connsiteX411" fmla="*/ 669410 w 1365148"/>
              <a:gd name="connsiteY411" fmla="*/ 35294 h 1383677"/>
              <a:gd name="connsiteX412" fmla="*/ 748588 w 1365148"/>
              <a:gd name="connsiteY412" fmla="*/ 35294 h 1383677"/>
              <a:gd name="connsiteX413" fmla="*/ 772548 w 1365148"/>
              <a:gd name="connsiteY413" fmla="*/ 40125 h 1383677"/>
              <a:gd name="connsiteX414" fmla="*/ 825300 w 1365148"/>
              <a:gd name="connsiteY414" fmla="*/ 49690 h 1383677"/>
              <a:gd name="connsiteX415" fmla="*/ 873320 w 1365148"/>
              <a:gd name="connsiteY415" fmla="*/ 64086 h 1383677"/>
              <a:gd name="connsiteX416" fmla="*/ 930904 w 1365148"/>
              <a:gd name="connsiteY416" fmla="*/ 85680 h 1383677"/>
              <a:gd name="connsiteX417" fmla="*/ 988487 w 1365148"/>
              <a:gd name="connsiteY417" fmla="*/ 114471 h 1383677"/>
              <a:gd name="connsiteX418" fmla="*/ 1046071 w 1365148"/>
              <a:gd name="connsiteY418" fmla="*/ 143263 h 1383677"/>
              <a:gd name="connsiteX419" fmla="*/ 1072398 w 1365148"/>
              <a:gd name="connsiteY419" fmla="*/ 160124 h 1383677"/>
              <a:gd name="connsiteX420" fmla="*/ 1096457 w 1365148"/>
              <a:gd name="connsiteY420" fmla="*/ 179253 h 1383677"/>
              <a:gd name="connsiteX421" fmla="*/ 1139644 w 1365148"/>
              <a:gd name="connsiteY421" fmla="*/ 215243 h 1383677"/>
              <a:gd name="connsiteX422" fmla="*/ 1180367 w 1365148"/>
              <a:gd name="connsiteY422" fmla="*/ 253697 h 1383677"/>
              <a:gd name="connsiteX423" fmla="*/ 1218822 w 1365148"/>
              <a:gd name="connsiteY423" fmla="*/ 296885 h 1383677"/>
              <a:gd name="connsiteX424" fmla="*/ 1252347 w 1365148"/>
              <a:gd name="connsiteY424" fmla="*/ 342439 h 1383677"/>
              <a:gd name="connsiteX425" fmla="*/ 1281139 w 1365148"/>
              <a:gd name="connsiteY425" fmla="*/ 392825 h 1383677"/>
              <a:gd name="connsiteX426" fmla="*/ 1307564 w 1365148"/>
              <a:gd name="connsiteY426" fmla="*/ 443211 h 1383677"/>
              <a:gd name="connsiteX427" fmla="*/ 1329158 w 1365148"/>
              <a:gd name="connsiteY427" fmla="*/ 495963 h 1383677"/>
              <a:gd name="connsiteX428" fmla="*/ 1345920 w 1365148"/>
              <a:gd name="connsiteY428" fmla="*/ 548813 h 1383677"/>
              <a:gd name="connsiteX429" fmla="*/ 1355583 w 1365148"/>
              <a:gd name="connsiteY429" fmla="*/ 603932 h 1383677"/>
              <a:gd name="connsiteX430" fmla="*/ 1362781 w 1365148"/>
              <a:gd name="connsiteY430" fmla="*/ 656684 h 1383677"/>
              <a:gd name="connsiteX431" fmla="*/ 1365148 w 1365148"/>
              <a:gd name="connsiteY431" fmla="*/ 711901 h 1383677"/>
              <a:gd name="connsiteX432" fmla="*/ 1362781 w 1365148"/>
              <a:gd name="connsiteY432" fmla="*/ 767118 h 1383677"/>
              <a:gd name="connsiteX433" fmla="*/ 1357950 w 1365148"/>
              <a:gd name="connsiteY433" fmla="*/ 819871 h 1383677"/>
              <a:gd name="connsiteX434" fmla="*/ 1348385 w 1365148"/>
              <a:gd name="connsiteY434" fmla="*/ 872623 h 1383677"/>
              <a:gd name="connsiteX435" fmla="*/ 1333990 w 1365148"/>
              <a:gd name="connsiteY435" fmla="*/ 923008 h 1383677"/>
              <a:gd name="connsiteX436" fmla="*/ 1314762 w 1365148"/>
              <a:gd name="connsiteY436" fmla="*/ 973394 h 1383677"/>
              <a:gd name="connsiteX437" fmla="*/ 1293168 w 1365148"/>
              <a:gd name="connsiteY437" fmla="*/ 1021413 h 1383677"/>
              <a:gd name="connsiteX438" fmla="*/ 1266743 w 1365148"/>
              <a:gd name="connsiteY438" fmla="*/ 1066967 h 1383677"/>
              <a:gd name="connsiteX439" fmla="*/ 1235584 w 1365148"/>
              <a:gd name="connsiteY439" fmla="*/ 1110155 h 1383677"/>
              <a:gd name="connsiteX440" fmla="*/ 1201961 w 1365148"/>
              <a:gd name="connsiteY440" fmla="*/ 1153343 h 1383677"/>
              <a:gd name="connsiteX441" fmla="*/ 1165971 w 1365148"/>
              <a:gd name="connsiteY441" fmla="*/ 1191798 h 1383677"/>
              <a:gd name="connsiteX442" fmla="*/ 1125248 w 1365148"/>
              <a:gd name="connsiteY442" fmla="*/ 1225322 h 1383677"/>
              <a:gd name="connsiteX443" fmla="*/ 1079596 w 1365148"/>
              <a:gd name="connsiteY443" fmla="*/ 1256579 h 1383677"/>
              <a:gd name="connsiteX444" fmla="*/ 1031675 w 1365148"/>
              <a:gd name="connsiteY444" fmla="*/ 1285371 h 1383677"/>
              <a:gd name="connsiteX445" fmla="*/ 990854 w 1365148"/>
              <a:gd name="connsiteY445" fmla="*/ 1306965 h 1383677"/>
              <a:gd name="connsiteX446" fmla="*/ 947666 w 1365148"/>
              <a:gd name="connsiteY446" fmla="*/ 1323727 h 1383677"/>
              <a:gd name="connsiteX447" fmla="*/ 904478 w 1365148"/>
              <a:gd name="connsiteY447" fmla="*/ 1340489 h 1383677"/>
              <a:gd name="connsiteX448" fmla="*/ 858924 w 1365148"/>
              <a:gd name="connsiteY448" fmla="*/ 1352519 h 1383677"/>
              <a:gd name="connsiteX449" fmla="*/ 815736 w 1365148"/>
              <a:gd name="connsiteY449" fmla="*/ 1364548 h 1383677"/>
              <a:gd name="connsiteX450" fmla="*/ 770182 w 1365148"/>
              <a:gd name="connsiteY450" fmla="*/ 1371746 h 1383677"/>
              <a:gd name="connsiteX451" fmla="*/ 724529 w 1365148"/>
              <a:gd name="connsiteY451" fmla="*/ 1378944 h 1383677"/>
              <a:gd name="connsiteX452" fmla="*/ 676608 w 1365148"/>
              <a:gd name="connsiteY452" fmla="*/ 1381311 h 1383677"/>
              <a:gd name="connsiteX453" fmla="*/ 630955 w 1365148"/>
              <a:gd name="connsiteY453" fmla="*/ 1383677 h 1383677"/>
              <a:gd name="connsiteX454" fmla="*/ 585401 w 1365148"/>
              <a:gd name="connsiteY454" fmla="*/ 1381311 h 1383677"/>
              <a:gd name="connsiteX455" fmla="*/ 539847 w 1365148"/>
              <a:gd name="connsiteY455" fmla="*/ 1376479 h 1383677"/>
              <a:gd name="connsiteX456" fmla="*/ 494194 w 1365148"/>
              <a:gd name="connsiteY456" fmla="*/ 1369281 h 1383677"/>
              <a:gd name="connsiteX457" fmla="*/ 448640 w 1365148"/>
              <a:gd name="connsiteY457" fmla="*/ 1359717 h 1383677"/>
              <a:gd name="connsiteX458" fmla="*/ 405452 w 1365148"/>
              <a:gd name="connsiteY458" fmla="*/ 1347687 h 1383677"/>
              <a:gd name="connsiteX459" fmla="*/ 359898 w 1365148"/>
              <a:gd name="connsiteY459" fmla="*/ 1330925 h 1383677"/>
              <a:gd name="connsiteX460" fmla="*/ 319077 w 1365148"/>
              <a:gd name="connsiteY460" fmla="*/ 1314163 h 1383677"/>
              <a:gd name="connsiteX461" fmla="*/ 316710 w 1365148"/>
              <a:gd name="connsiteY461" fmla="*/ 1311698 h 1383677"/>
              <a:gd name="connsiteX462" fmla="*/ 309512 w 1365148"/>
              <a:gd name="connsiteY462" fmla="*/ 1311698 h 1383677"/>
              <a:gd name="connsiteX463" fmla="*/ 304681 w 1365148"/>
              <a:gd name="connsiteY463" fmla="*/ 1306965 h 1383677"/>
              <a:gd name="connsiteX464" fmla="*/ 271057 w 1365148"/>
              <a:gd name="connsiteY464" fmla="*/ 1287737 h 1383677"/>
              <a:gd name="connsiteX465" fmla="*/ 237532 w 1365148"/>
              <a:gd name="connsiteY465" fmla="*/ 1266144 h 1383677"/>
              <a:gd name="connsiteX466" fmla="*/ 208741 w 1365148"/>
              <a:gd name="connsiteY466" fmla="*/ 1242183 h 1383677"/>
              <a:gd name="connsiteX467" fmla="*/ 179949 w 1365148"/>
              <a:gd name="connsiteY467" fmla="*/ 1215758 h 1383677"/>
              <a:gd name="connsiteX468" fmla="*/ 153523 w 1365148"/>
              <a:gd name="connsiteY468" fmla="*/ 1186966 h 1383677"/>
              <a:gd name="connsiteX469" fmla="*/ 127098 w 1365148"/>
              <a:gd name="connsiteY469" fmla="*/ 1155808 h 1383677"/>
              <a:gd name="connsiteX470" fmla="*/ 105504 w 1365148"/>
              <a:gd name="connsiteY470" fmla="*/ 1124551 h 1383677"/>
              <a:gd name="connsiteX471" fmla="*/ 83910 w 1365148"/>
              <a:gd name="connsiteY471" fmla="*/ 1088561 h 1383677"/>
              <a:gd name="connsiteX472" fmla="*/ 67148 w 1365148"/>
              <a:gd name="connsiteY472" fmla="*/ 1055036 h 1383677"/>
              <a:gd name="connsiteX473" fmla="*/ 50385 w 1365148"/>
              <a:gd name="connsiteY473" fmla="*/ 1019047 h 1383677"/>
              <a:gd name="connsiteX474" fmla="*/ 35990 w 1365148"/>
              <a:gd name="connsiteY474" fmla="*/ 980592 h 1383677"/>
              <a:gd name="connsiteX475" fmla="*/ 23960 w 1365148"/>
              <a:gd name="connsiteY475" fmla="*/ 942236 h 1383677"/>
              <a:gd name="connsiteX476" fmla="*/ 14396 w 1365148"/>
              <a:gd name="connsiteY476" fmla="*/ 903880 h 1383677"/>
              <a:gd name="connsiteX477" fmla="*/ 7198 w 1365148"/>
              <a:gd name="connsiteY477" fmla="*/ 865425 h 1383677"/>
              <a:gd name="connsiteX478" fmla="*/ 2366 w 1365148"/>
              <a:gd name="connsiteY478" fmla="*/ 827069 h 1383677"/>
              <a:gd name="connsiteX479" fmla="*/ 0 w 1365148"/>
              <a:gd name="connsiteY479" fmla="*/ 786247 h 1383677"/>
              <a:gd name="connsiteX480" fmla="*/ 0 w 1365148"/>
              <a:gd name="connsiteY480" fmla="*/ 745525 h 1383677"/>
              <a:gd name="connsiteX481" fmla="*/ 0 w 1365148"/>
              <a:gd name="connsiteY481" fmla="*/ 704703 h 1383677"/>
              <a:gd name="connsiteX482" fmla="*/ 4733 w 1365148"/>
              <a:gd name="connsiteY482" fmla="*/ 663882 h 1383677"/>
              <a:gd name="connsiteX483" fmla="*/ 9564 w 1365148"/>
              <a:gd name="connsiteY483" fmla="*/ 623159 h 1383677"/>
              <a:gd name="connsiteX484" fmla="*/ 16762 w 1365148"/>
              <a:gd name="connsiteY484" fmla="*/ 582338 h 1383677"/>
              <a:gd name="connsiteX485" fmla="*/ 28792 w 1365148"/>
              <a:gd name="connsiteY485" fmla="*/ 541616 h 1383677"/>
              <a:gd name="connsiteX486" fmla="*/ 40722 w 1365148"/>
              <a:gd name="connsiteY486" fmla="*/ 500794 h 1383677"/>
              <a:gd name="connsiteX487" fmla="*/ 55118 w 1365148"/>
              <a:gd name="connsiteY487" fmla="*/ 459973 h 1383677"/>
              <a:gd name="connsiteX488" fmla="*/ 71979 w 1365148"/>
              <a:gd name="connsiteY488" fmla="*/ 421617 h 1383677"/>
              <a:gd name="connsiteX489" fmla="*/ 88742 w 1365148"/>
              <a:gd name="connsiteY489" fmla="*/ 385627 h 1383677"/>
              <a:gd name="connsiteX490" fmla="*/ 110336 w 1365148"/>
              <a:gd name="connsiteY490" fmla="*/ 349637 h 1383677"/>
              <a:gd name="connsiteX491" fmla="*/ 134296 w 1365148"/>
              <a:gd name="connsiteY491" fmla="*/ 313648 h 1383677"/>
              <a:gd name="connsiteX492" fmla="*/ 158355 w 1365148"/>
              <a:gd name="connsiteY492" fmla="*/ 280024 h 1383677"/>
              <a:gd name="connsiteX493" fmla="*/ 184682 w 1365148"/>
              <a:gd name="connsiteY493" fmla="*/ 248866 h 1383677"/>
              <a:gd name="connsiteX494" fmla="*/ 213474 w 1365148"/>
              <a:gd name="connsiteY494" fmla="*/ 220074 h 1383677"/>
              <a:gd name="connsiteX495" fmla="*/ 244730 w 1365148"/>
              <a:gd name="connsiteY495" fmla="*/ 191282 h 1383677"/>
              <a:gd name="connsiteX496" fmla="*/ 273522 w 1365148"/>
              <a:gd name="connsiteY496" fmla="*/ 169689 h 1383677"/>
              <a:gd name="connsiteX497" fmla="*/ 302314 w 1365148"/>
              <a:gd name="connsiteY497" fmla="*/ 150461 h 1383677"/>
              <a:gd name="connsiteX498" fmla="*/ 333472 w 1365148"/>
              <a:gd name="connsiteY498" fmla="*/ 133699 h 1383677"/>
              <a:gd name="connsiteX499" fmla="*/ 364631 w 1365148"/>
              <a:gd name="connsiteY499" fmla="*/ 116936 h 1383677"/>
              <a:gd name="connsiteX500" fmla="*/ 427046 w 1365148"/>
              <a:gd name="connsiteY500" fmla="*/ 88145 h 1383677"/>
              <a:gd name="connsiteX501" fmla="*/ 494194 w 1365148"/>
              <a:gd name="connsiteY501" fmla="*/ 64086 h 1383677"/>
              <a:gd name="connsiteX502" fmla="*/ 532649 w 1365148"/>
              <a:gd name="connsiteY502" fmla="*/ 49690 h 1383677"/>
              <a:gd name="connsiteX503" fmla="*/ 578203 w 1365148"/>
              <a:gd name="connsiteY503" fmla="*/ 37759 h 1383677"/>
              <a:gd name="connsiteX504" fmla="*/ 602164 w 1365148"/>
              <a:gd name="connsiteY504" fmla="*/ 32927 h 1383677"/>
              <a:gd name="connsiteX505" fmla="*/ 626223 w 1365148"/>
              <a:gd name="connsiteY505" fmla="*/ 30561 h 1383677"/>
              <a:gd name="connsiteX506" fmla="*/ 498438 w 1365148"/>
              <a:gd name="connsiteY506" fmla="*/ 0 h 1383677"/>
              <a:gd name="connsiteX507" fmla="*/ 515080 w 1365148"/>
              <a:gd name="connsiteY507" fmla="*/ 12 h 1383677"/>
              <a:gd name="connsiteX508" fmla="*/ 508590 w 1365148"/>
              <a:gd name="connsiteY508" fmla="*/ 6502 h 1383677"/>
              <a:gd name="connsiteX509" fmla="*/ 501392 w 1365148"/>
              <a:gd name="connsiteY509" fmla="*/ 11334 h 1383677"/>
              <a:gd name="connsiteX510" fmla="*/ 491828 w 1365148"/>
              <a:gd name="connsiteY510" fmla="*/ 11334 h 1383677"/>
              <a:gd name="connsiteX511" fmla="*/ 484630 w 1365148"/>
              <a:gd name="connsiteY511" fmla="*/ 6502 h 1383677"/>
              <a:gd name="connsiteX512" fmla="*/ 477432 w 1365148"/>
              <a:gd name="connsiteY512" fmla="*/ 4136 h 1383677"/>
              <a:gd name="connsiteX513" fmla="*/ 476285 w 1365148"/>
              <a:gd name="connsiteY513" fmla="*/ 2410 h 1383677"/>
              <a:gd name="connsiteX514" fmla="*/ 498438 w 1365148"/>
              <a:gd name="connsiteY514" fmla="*/ 0 h 1383677"/>
              <a:gd name="connsiteX0" fmla="*/ 186401 w 1365148"/>
              <a:gd name="connsiteY0" fmla="*/ 169689 h 1383677"/>
              <a:gd name="connsiteX1" fmla="*/ 206276 w 1365148"/>
              <a:gd name="connsiteY1" fmla="*/ 150461 h 1383677"/>
              <a:gd name="connsiteX2" fmla="*/ 203909 w 1365148"/>
              <a:gd name="connsiteY2" fmla="*/ 157659 h 1383677"/>
              <a:gd name="connsiteX3" fmla="*/ 199078 w 1365148"/>
              <a:gd name="connsiteY3" fmla="*/ 164857 h 1383677"/>
              <a:gd name="connsiteX4" fmla="*/ 191880 w 1365148"/>
              <a:gd name="connsiteY4" fmla="*/ 169689 h 1383677"/>
              <a:gd name="connsiteX5" fmla="*/ 186401 w 1365148"/>
              <a:gd name="connsiteY5" fmla="*/ 169689 h 1383677"/>
              <a:gd name="connsiteX6" fmla="*/ 1140933 w 1365148"/>
              <a:gd name="connsiteY6" fmla="*/ 140034 h 1383677"/>
              <a:gd name="connsiteX7" fmla="*/ 1170278 w 1365148"/>
              <a:gd name="connsiteY7" fmla="*/ 162729 h 1383677"/>
              <a:gd name="connsiteX8" fmla="*/ 1171598 w 1365148"/>
              <a:gd name="connsiteY8" fmla="*/ 164112 h 1383677"/>
              <a:gd name="connsiteX9" fmla="*/ 1163605 w 1365148"/>
              <a:gd name="connsiteY9" fmla="*/ 167322 h 1383677"/>
              <a:gd name="connsiteX10" fmla="*/ 1154040 w 1365148"/>
              <a:gd name="connsiteY10" fmla="*/ 167322 h 1383677"/>
              <a:gd name="connsiteX11" fmla="*/ 1144377 w 1365148"/>
              <a:gd name="connsiteY11" fmla="*/ 162491 h 1383677"/>
              <a:gd name="connsiteX12" fmla="*/ 1139644 w 1365148"/>
              <a:gd name="connsiteY12" fmla="*/ 155293 h 1383677"/>
              <a:gd name="connsiteX13" fmla="*/ 1137179 w 1365148"/>
              <a:gd name="connsiteY13" fmla="*/ 150461 h 1383677"/>
              <a:gd name="connsiteX14" fmla="*/ 1139644 w 1365148"/>
              <a:gd name="connsiteY14" fmla="*/ 143263 h 1383677"/>
              <a:gd name="connsiteX15" fmla="*/ 1140933 w 1365148"/>
              <a:gd name="connsiteY15" fmla="*/ 140034 h 1383677"/>
              <a:gd name="connsiteX16" fmla="*/ 681341 w 1365148"/>
              <a:gd name="connsiteY16" fmla="*/ 64086 h 1383677"/>
              <a:gd name="connsiteX17" fmla="*/ 645351 w 1365148"/>
              <a:gd name="connsiteY17" fmla="*/ 68917 h 1383677"/>
              <a:gd name="connsiteX18" fmla="*/ 609362 w 1365148"/>
              <a:gd name="connsiteY18" fmla="*/ 78482 h 1383677"/>
              <a:gd name="connsiteX19" fmla="*/ 602164 w 1365148"/>
              <a:gd name="connsiteY19" fmla="*/ 78482 h 1383677"/>
              <a:gd name="connsiteX20" fmla="*/ 597431 w 1365148"/>
              <a:gd name="connsiteY20" fmla="*/ 76115 h 1383677"/>
              <a:gd name="connsiteX21" fmla="*/ 594966 w 1365148"/>
              <a:gd name="connsiteY21" fmla="*/ 71284 h 1383677"/>
              <a:gd name="connsiteX22" fmla="*/ 592599 w 1365148"/>
              <a:gd name="connsiteY22" fmla="*/ 66551 h 1383677"/>
              <a:gd name="connsiteX23" fmla="*/ 566174 w 1365148"/>
              <a:gd name="connsiteY23" fmla="*/ 73749 h 1383677"/>
              <a:gd name="connsiteX24" fmla="*/ 508590 w 1365148"/>
              <a:gd name="connsiteY24" fmla="*/ 90511 h 1383677"/>
              <a:gd name="connsiteX25" fmla="*/ 453471 w 1365148"/>
              <a:gd name="connsiteY25" fmla="*/ 114471 h 1383677"/>
              <a:gd name="connsiteX26" fmla="*/ 386225 w 1365148"/>
              <a:gd name="connsiteY26" fmla="*/ 143263 h 1383677"/>
              <a:gd name="connsiteX27" fmla="*/ 355066 w 1365148"/>
              <a:gd name="connsiteY27" fmla="*/ 157659 h 1383677"/>
              <a:gd name="connsiteX28" fmla="*/ 326275 w 1365148"/>
              <a:gd name="connsiteY28" fmla="*/ 176886 h 1383677"/>
              <a:gd name="connsiteX29" fmla="*/ 297483 w 1365148"/>
              <a:gd name="connsiteY29" fmla="*/ 193649 h 1383677"/>
              <a:gd name="connsiteX30" fmla="*/ 268691 w 1365148"/>
              <a:gd name="connsiteY30" fmla="*/ 215243 h 1383677"/>
              <a:gd name="connsiteX31" fmla="*/ 242265 w 1365148"/>
              <a:gd name="connsiteY31" fmla="*/ 239302 h 1383677"/>
              <a:gd name="connsiteX32" fmla="*/ 218305 w 1365148"/>
              <a:gd name="connsiteY32" fmla="*/ 265628 h 1383677"/>
              <a:gd name="connsiteX33" fmla="*/ 194345 w 1365148"/>
              <a:gd name="connsiteY33" fmla="*/ 294420 h 1383677"/>
              <a:gd name="connsiteX34" fmla="*/ 170286 w 1365148"/>
              <a:gd name="connsiteY34" fmla="*/ 325677 h 1383677"/>
              <a:gd name="connsiteX35" fmla="*/ 148692 w 1365148"/>
              <a:gd name="connsiteY35" fmla="*/ 356835 h 1383677"/>
              <a:gd name="connsiteX36" fmla="*/ 129563 w 1365148"/>
              <a:gd name="connsiteY36" fmla="*/ 390459 h 1383677"/>
              <a:gd name="connsiteX37" fmla="*/ 112702 w 1365148"/>
              <a:gd name="connsiteY37" fmla="*/ 423983 h 1383677"/>
              <a:gd name="connsiteX38" fmla="*/ 95940 w 1365148"/>
              <a:gd name="connsiteY38" fmla="*/ 457607 h 1383677"/>
              <a:gd name="connsiteX39" fmla="*/ 81544 w 1365148"/>
              <a:gd name="connsiteY39" fmla="*/ 491230 h 1383677"/>
              <a:gd name="connsiteX40" fmla="*/ 69514 w 1365148"/>
              <a:gd name="connsiteY40" fmla="*/ 527220 h 1383677"/>
              <a:gd name="connsiteX41" fmla="*/ 59950 w 1365148"/>
              <a:gd name="connsiteY41" fmla="*/ 565576 h 1383677"/>
              <a:gd name="connsiteX42" fmla="*/ 50385 w 1365148"/>
              <a:gd name="connsiteY42" fmla="*/ 601566 h 1383677"/>
              <a:gd name="connsiteX43" fmla="*/ 45554 w 1365148"/>
              <a:gd name="connsiteY43" fmla="*/ 637555 h 1383677"/>
              <a:gd name="connsiteX44" fmla="*/ 40722 w 1365148"/>
              <a:gd name="connsiteY44" fmla="*/ 675912 h 1383677"/>
              <a:gd name="connsiteX45" fmla="*/ 38356 w 1365148"/>
              <a:gd name="connsiteY45" fmla="*/ 714268 h 1383677"/>
              <a:gd name="connsiteX46" fmla="*/ 35990 w 1365148"/>
              <a:gd name="connsiteY46" fmla="*/ 752723 h 1383677"/>
              <a:gd name="connsiteX47" fmla="*/ 38356 w 1365148"/>
              <a:gd name="connsiteY47" fmla="*/ 788712 h 1383677"/>
              <a:gd name="connsiteX48" fmla="*/ 43188 w 1365148"/>
              <a:gd name="connsiteY48" fmla="*/ 827069 h 1383677"/>
              <a:gd name="connsiteX49" fmla="*/ 47920 w 1365148"/>
              <a:gd name="connsiteY49" fmla="*/ 872623 h 1383677"/>
              <a:gd name="connsiteX50" fmla="*/ 59950 w 1365148"/>
              <a:gd name="connsiteY50" fmla="*/ 915810 h 1383677"/>
              <a:gd name="connsiteX51" fmla="*/ 71979 w 1365148"/>
              <a:gd name="connsiteY51" fmla="*/ 958998 h 1383677"/>
              <a:gd name="connsiteX52" fmla="*/ 86375 w 1365148"/>
              <a:gd name="connsiteY52" fmla="*/ 1002186 h 1383677"/>
              <a:gd name="connsiteX53" fmla="*/ 105504 w 1365148"/>
              <a:gd name="connsiteY53" fmla="*/ 1043007 h 1383677"/>
              <a:gd name="connsiteX54" fmla="*/ 127098 w 1365148"/>
              <a:gd name="connsiteY54" fmla="*/ 1081363 h 1383677"/>
              <a:gd name="connsiteX55" fmla="*/ 151157 w 1365148"/>
              <a:gd name="connsiteY55" fmla="*/ 1119818 h 1383677"/>
              <a:gd name="connsiteX56" fmla="*/ 179949 w 1365148"/>
              <a:gd name="connsiteY56" fmla="*/ 1155808 h 1383677"/>
              <a:gd name="connsiteX57" fmla="*/ 206276 w 1365148"/>
              <a:gd name="connsiteY57" fmla="*/ 1186966 h 1383677"/>
              <a:gd name="connsiteX58" fmla="*/ 237532 w 1365148"/>
              <a:gd name="connsiteY58" fmla="*/ 1213391 h 1383677"/>
              <a:gd name="connsiteX59" fmla="*/ 271057 w 1365148"/>
              <a:gd name="connsiteY59" fmla="*/ 1237352 h 1383677"/>
              <a:gd name="connsiteX60" fmla="*/ 304681 w 1365148"/>
              <a:gd name="connsiteY60" fmla="*/ 1258946 h 1383677"/>
              <a:gd name="connsiteX61" fmla="*/ 307047 w 1365148"/>
              <a:gd name="connsiteY61" fmla="*/ 1251748 h 1383677"/>
              <a:gd name="connsiteX62" fmla="*/ 311879 w 1365148"/>
              <a:gd name="connsiteY62" fmla="*/ 1244550 h 1383677"/>
              <a:gd name="connsiteX63" fmla="*/ 314245 w 1365148"/>
              <a:gd name="connsiteY63" fmla="*/ 1244550 h 1383677"/>
              <a:gd name="connsiteX64" fmla="*/ 323908 w 1365148"/>
              <a:gd name="connsiteY64" fmla="*/ 1254114 h 1383677"/>
              <a:gd name="connsiteX65" fmla="*/ 331106 w 1365148"/>
              <a:gd name="connsiteY65" fmla="*/ 1268510 h 1383677"/>
              <a:gd name="connsiteX66" fmla="*/ 331106 w 1365148"/>
              <a:gd name="connsiteY66" fmla="*/ 1273341 h 1383677"/>
              <a:gd name="connsiteX67" fmla="*/ 379027 w 1365148"/>
              <a:gd name="connsiteY67" fmla="*/ 1294935 h 1383677"/>
              <a:gd name="connsiteX68" fmla="*/ 376660 w 1365148"/>
              <a:gd name="connsiteY68" fmla="*/ 1282906 h 1383677"/>
              <a:gd name="connsiteX69" fmla="*/ 376660 w 1365148"/>
              <a:gd name="connsiteY69" fmla="*/ 1268510 h 1383677"/>
              <a:gd name="connsiteX70" fmla="*/ 379027 w 1365148"/>
              <a:gd name="connsiteY70" fmla="*/ 1256579 h 1383677"/>
              <a:gd name="connsiteX71" fmla="*/ 381492 w 1365148"/>
              <a:gd name="connsiteY71" fmla="*/ 1244550 h 1383677"/>
              <a:gd name="connsiteX72" fmla="*/ 383858 w 1365148"/>
              <a:gd name="connsiteY72" fmla="*/ 1244550 h 1383677"/>
              <a:gd name="connsiteX73" fmla="*/ 386225 w 1365148"/>
              <a:gd name="connsiteY73" fmla="*/ 1258946 h 1383677"/>
              <a:gd name="connsiteX74" fmla="*/ 391056 w 1365148"/>
              <a:gd name="connsiteY74" fmla="*/ 1270975 h 1383677"/>
              <a:gd name="connsiteX75" fmla="*/ 398254 w 1365148"/>
              <a:gd name="connsiteY75" fmla="*/ 1285371 h 1383677"/>
              <a:gd name="connsiteX76" fmla="*/ 403086 w 1365148"/>
              <a:gd name="connsiteY76" fmla="*/ 1297302 h 1383677"/>
              <a:gd name="connsiteX77" fmla="*/ 407819 w 1365148"/>
              <a:gd name="connsiteY77" fmla="*/ 1304500 h 1383677"/>
              <a:gd name="connsiteX78" fmla="*/ 448640 w 1365148"/>
              <a:gd name="connsiteY78" fmla="*/ 1316529 h 1383677"/>
              <a:gd name="connsiteX79" fmla="*/ 441442 w 1365148"/>
              <a:gd name="connsiteY79" fmla="*/ 1294935 h 1383677"/>
              <a:gd name="connsiteX80" fmla="*/ 439076 w 1365148"/>
              <a:gd name="connsiteY80" fmla="*/ 1282906 h 1383677"/>
              <a:gd name="connsiteX81" fmla="*/ 436610 w 1365148"/>
              <a:gd name="connsiteY81" fmla="*/ 1268510 h 1383677"/>
              <a:gd name="connsiteX82" fmla="*/ 436610 w 1365148"/>
              <a:gd name="connsiteY82" fmla="*/ 1254114 h 1383677"/>
              <a:gd name="connsiteX83" fmla="*/ 439076 w 1365148"/>
              <a:gd name="connsiteY83" fmla="*/ 1249381 h 1383677"/>
              <a:gd name="connsiteX84" fmla="*/ 441442 w 1365148"/>
              <a:gd name="connsiteY84" fmla="*/ 1244550 h 1383677"/>
              <a:gd name="connsiteX85" fmla="*/ 446273 w 1365148"/>
              <a:gd name="connsiteY85" fmla="*/ 1244550 h 1383677"/>
              <a:gd name="connsiteX86" fmla="*/ 451006 w 1365148"/>
              <a:gd name="connsiteY86" fmla="*/ 1246916 h 1383677"/>
              <a:gd name="connsiteX87" fmla="*/ 458204 w 1365148"/>
              <a:gd name="connsiteY87" fmla="*/ 1254114 h 1383677"/>
              <a:gd name="connsiteX88" fmla="*/ 465402 w 1365148"/>
              <a:gd name="connsiteY88" fmla="*/ 1273341 h 1383677"/>
              <a:gd name="connsiteX89" fmla="*/ 472600 w 1365148"/>
              <a:gd name="connsiteY89" fmla="*/ 1299767 h 1383677"/>
              <a:gd name="connsiteX90" fmla="*/ 479798 w 1365148"/>
              <a:gd name="connsiteY90" fmla="*/ 1311698 h 1383677"/>
              <a:gd name="connsiteX91" fmla="*/ 489461 w 1365148"/>
              <a:gd name="connsiteY91" fmla="*/ 1321361 h 1383677"/>
              <a:gd name="connsiteX92" fmla="*/ 491828 w 1365148"/>
              <a:gd name="connsiteY92" fmla="*/ 1326094 h 1383677"/>
              <a:gd name="connsiteX93" fmla="*/ 499026 w 1365148"/>
              <a:gd name="connsiteY93" fmla="*/ 1326094 h 1383677"/>
              <a:gd name="connsiteX94" fmla="*/ 554243 w 1365148"/>
              <a:gd name="connsiteY94" fmla="*/ 1333292 h 1383677"/>
              <a:gd name="connsiteX95" fmla="*/ 535016 w 1365148"/>
              <a:gd name="connsiteY95" fmla="*/ 1299767 h 1383677"/>
              <a:gd name="connsiteX96" fmla="*/ 530184 w 1365148"/>
              <a:gd name="connsiteY96" fmla="*/ 1287737 h 1383677"/>
              <a:gd name="connsiteX97" fmla="*/ 527818 w 1365148"/>
              <a:gd name="connsiteY97" fmla="*/ 1275708 h 1383677"/>
              <a:gd name="connsiteX98" fmla="*/ 525451 w 1365148"/>
              <a:gd name="connsiteY98" fmla="*/ 1263777 h 1383677"/>
              <a:gd name="connsiteX99" fmla="*/ 525451 w 1365148"/>
              <a:gd name="connsiteY99" fmla="*/ 1251748 h 1383677"/>
              <a:gd name="connsiteX100" fmla="*/ 527818 w 1365148"/>
              <a:gd name="connsiteY100" fmla="*/ 1249381 h 1383677"/>
              <a:gd name="connsiteX101" fmla="*/ 532649 w 1365148"/>
              <a:gd name="connsiteY101" fmla="*/ 1249381 h 1383677"/>
              <a:gd name="connsiteX102" fmla="*/ 542213 w 1365148"/>
              <a:gd name="connsiteY102" fmla="*/ 1258946 h 1383677"/>
              <a:gd name="connsiteX103" fmla="*/ 551778 w 1365148"/>
              <a:gd name="connsiteY103" fmla="*/ 1270975 h 1383677"/>
              <a:gd name="connsiteX104" fmla="*/ 568639 w 1365148"/>
              <a:gd name="connsiteY104" fmla="*/ 1294935 h 1383677"/>
              <a:gd name="connsiteX105" fmla="*/ 585401 w 1365148"/>
              <a:gd name="connsiteY105" fmla="*/ 1314163 h 1383677"/>
              <a:gd name="connsiteX106" fmla="*/ 590233 w 1365148"/>
              <a:gd name="connsiteY106" fmla="*/ 1323727 h 1383677"/>
              <a:gd name="connsiteX107" fmla="*/ 597431 w 1365148"/>
              <a:gd name="connsiteY107" fmla="*/ 1335757 h 1383677"/>
              <a:gd name="connsiteX108" fmla="*/ 659747 w 1365148"/>
              <a:gd name="connsiteY108" fmla="*/ 1335757 h 1383677"/>
              <a:gd name="connsiteX109" fmla="*/ 640618 w 1365148"/>
              <a:gd name="connsiteY109" fmla="*/ 1318896 h 1383677"/>
              <a:gd name="connsiteX110" fmla="*/ 626223 w 1365148"/>
              <a:gd name="connsiteY110" fmla="*/ 1297302 h 1383677"/>
              <a:gd name="connsiteX111" fmla="*/ 619025 w 1365148"/>
              <a:gd name="connsiteY111" fmla="*/ 1287737 h 1383677"/>
              <a:gd name="connsiteX112" fmla="*/ 614193 w 1365148"/>
              <a:gd name="connsiteY112" fmla="*/ 1275708 h 1383677"/>
              <a:gd name="connsiteX113" fmla="*/ 609362 w 1365148"/>
              <a:gd name="connsiteY113" fmla="*/ 1263777 h 1383677"/>
              <a:gd name="connsiteX114" fmla="*/ 606995 w 1365148"/>
              <a:gd name="connsiteY114" fmla="*/ 1251748 h 1383677"/>
              <a:gd name="connsiteX115" fmla="*/ 609362 w 1365148"/>
              <a:gd name="connsiteY115" fmla="*/ 1249381 h 1383677"/>
              <a:gd name="connsiteX116" fmla="*/ 611827 w 1365148"/>
              <a:gd name="connsiteY116" fmla="*/ 1249381 h 1383677"/>
              <a:gd name="connsiteX117" fmla="*/ 633420 w 1365148"/>
              <a:gd name="connsiteY117" fmla="*/ 1266144 h 1383677"/>
              <a:gd name="connsiteX118" fmla="*/ 655014 w 1365148"/>
              <a:gd name="connsiteY118" fmla="*/ 1282906 h 1383677"/>
              <a:gd name="connsiteX119" fmla="*/ 674143 w 1365148"/>
              <a:gd name="connsiteY119" fmla="*/ 1302133 h 1383677"/>
              <a:gd name="connsiteX120" fmla="*/ 691004 w 1365148"/>
              <a:gd name="connsiteY120" fmla="*/ 1321361 h 1383677"/>
              <a:gd name="connsiteX121" fmla="*/ 695737 w 1365148"/>
              <a:gd name="connsiteY121" fmla="*/ 1328559 h 1383677"/>
              <a:gd name="connsiteX122" fmla="*/ 695737 w 1365148"/>
              <a:gd name="connsiteY122" fmla="*/ 1335757 h 1383677"/>
              <a:gd name="connsiteX123" fmla="*/ 734192 w 1365148"/>
              <a:gd name="connsiteY123" fmla="*/ 1330925 h 1383677"/>
              <a:gd name="connsiteX124" fmla="*/ 770182 w 1365148"/>
              <a:gd name="connsiteY124" fmla="*/ 1326094 h 1383677"/>
              <a:gd name="connsiteX125" fmla="*/ 734192 w 1365148"/>
              <a:gd name="connsiteY125" fmla="*/ 1287737 h 1383677"/>
              <a:gd name="connsiteX126" fmla="*/ 712598 w 1365148"/>
              <a:gd name="connsiteY126" fmla="*/ 1266144 h 1383677"/>
              <a:gd name="connsiteX127" fmla="*/ 705400 w 1365148"/>
              <a:gd name="connsiteY127" fmla="*/ 1254114 h 1383677"/>
              <a:gd name="connsiteX128" fmla="*/ 700569 w 1365148"/>
              <a:gd name="connsiteY128" fmla="*/ 1239718 h 1383677"/>
              <a:gd name="connsiteX129" fmla="*/ 700569 w 1365148"/>
              <a:gd name="connsiteY129" fmla="*/ 1237352 h 1383677"/>
              <a:gd name="connsiteX130" fmla="*/ 710133 w 1365148"/>
              <a:gd name="connsiteY130" fmla="*/ 1237352 h 1383677"/>
              <a:gd name="connsiteX131" fmla="*/ 717331 w 1365148"/>
              <a:gd name="connsiteY131" fmla="*/ 1239718 h 1383677"/>
              <a:gd name="connsiteX132" fmla="*/ 731727 w 1365148"/>
              <a:gd name="connsiteY132" fmla="*/ 1246916 h 1383677"/>
              <a:gd name="connsiteX133" fmla="*/ 743756 w 1365148"/>
              <a:gd name="connsiteY133" fmla="*/ 1256579 h 1383677"/>
              <a:gd name="connsiteX134" fmla="*/ 755786 w 1365148"/>
              <a:gd name="connsiteY134" fmla="*/ 1266144 h 1383677"/>
              <a:gd name="connsiteX135" fmla="*/ 782113 w 1365148"/>
              <a:gd name="connsiteY135" fmla="*/ 1292569 h 1383677"/>
              <a:gd name="connsiteX136" fmla="*/ 806073 w 1365148"/>
              <a:gd name="connsiteY136" fmla="*/ 1318896 h 1383677"/>
              <a:gd name="connsiteX137" fmla="*/ 808538 w 1365148"/>
              <a:gd name="connsiteY137" fmla="*/ 1318896 h 1383677"/>
              <a:gd name="connsiteX138" fmla="*/ 856459 w 1365148"/>
              <a:gd name="connsiteY138" fmla="*/ 1309331 h 1383677"/>
              <a:gd name="connsiteX139" fmla="*/ 834865 w 1365148"/>
              <a:gd name="connsiteY139" fmla="*/ 1292569 h 1383677"/>
              <a:gd name="connsiteX140" fmla="*/ 815736 w 1365148"/>
              <a:gd name="connsiteY140" fmla="*/ 1273341 h 1383677"/>
              <a:gd name="connsiteX141" fmla="*/ 806073 w 1365148"/>
              <a:gd name="connsiteY141" fmla="*/ 1261312 h 1383677"/>
              <a:gd name="connsiteX142" fmla="*/ 796509 w 1365148"/>
              <a:gd name="connsiteY142" fmla="*/ 1246916 h 1383677"/>
              <a:gd name="connsiteX143" fmla="*/ 789311 w 1365148"/>
              <a:gd name="connsiteY143" fmla="*/ 1232520 h 1383677"/>
              <a:gd name="connsiteX144" fmla="*/ 786944 w 1365148"/>
              <a:gd name="connsiteY144" fmla="*/ 1225322 h 1383677"/>
              <a:gd name="connsiteX145" fmla="*/ 786944 w 1365148"/>
              <a:gd name="connsiteY145" fmla="*/ 1218124 h 1383677"/>
              <a:gd name="connsiteX146" fmla="*/ 789311 w 1365148"/>
              <a:gd name="connsiteY146" fmla="*/ 1215758 h 1383677"/>
              <a:gd name="connsiteX147" fmla="*/ 791677 w 1365148"/>
              <a:gd name="connsiteY147" fmla="*/ 1215758 h 1383677"/>
              <a:gd name="connsiteX148" fmla="*/ 808538 w 1365148"/>
              <a:gd name="connsiteY148" fmla="*/ 1225322 h 1383677"/>
              <a:gd name="connsiteX149" fmla="*/ 822934 w 1365148"/>
              <a:gd name="connsiteY149" fmla="*/ 1237352 h 1383677"/>
              <a:gd name="connsiteX150" fmla="*/ 849261 w 1365148"/>
              <a:gd name="connsiteY150" fmla="*/ 1261312 h 1383677"/>
              <a:gd name="connsiteX151" fmla="*/ 894914 w 1365148"/>
              <a:gd name="connsiteY151" fmla="*/ 1297302 h 1383677"/>
              <a:gd name="connsiteX152" fmla="*/ 954864 w 1365148"/>
              <a:gd name="connsiteY152" fmla="*/ 1275708 h 1383677"/>
              <a:gd name="connsiteX153" fmla="*/ 930904 w 1365148"/>
              <a:gd name="connsiteY153" fmla="*/ 1258946 h 1383677"/>
              <a:gd name="connsiteX154" fmla="*/ 914042 w 1365148"/>
              <a:gd name="connsiteY154" fmla="*/ 1242183 h 1383677"/>
              <a:gd name="connsiteX155" fmla="*/ 897280 w 1365148"/>
              <a:gd name="connsiteY155" fmla="*/ 1222956 h 1383677"/>
              <a:gd name="connsiteX156" fmla="*/ 882884 w 1365148"/>
              <a:gd name="connsiteY156" fmla="*/ 1203728 h 1383677"/>
              <a:gd name="connsiteX157" fmla="*/ 873320 w 1365148"/>
              <a:gd name="connsiteY157" fmla="*/ 1182135 h 1383677"/>
              <a:gd name="connsiteX158" fmla="*/ 875686 w 1365148"/>
              <a:gd name="connsiteY158" fmla="*/ 1177402 h 1383677"/>
              <a:gd name="connsiteX159" fmla="*/ 880518 w 1365148"/>
              <a:gd name="connsiteY159" fmla="*/ 1174937 h 1383677"/>
              <a:gd name="connsiteX160" fmla="*/ 897280 w 1365148"/>
              <a:gd name="connsiteY160" fmla="*/ 1184600 h 1383677"/>
              <a:gd name="connsiteX161" fmla="*/ 911676 w 1365148"/>
              <a:gd name="connsiteY161" fmla="*/ 1196530 h 1383677"/>
              <a:gd name="connsiteX162" fmla="*/ 940468 w 1365148"/>
              <a:gd name="connsiteY162" fmla="*/ 1220589 h 1383677"/>
              <a:gd name="connsiteX163" fmla="*/ 959695 w 1365148"/>
              <a:gd name="connsiteY163" fmla="*/ 1237352 h 1383677"/>
              <a:gd name="connsiteX164" fmla="*/ 969260 w 1365148"/>
              <a:gd name="connsiteY164" fmla="*/ 1244550 h 1383677"/>
              <a:gd name="connsiteX165" fmla="*/ 978824 w 1365148"/>
              <a:gd name="connsiteY165" fmla="*/ 1249381 h 1383677"/>
              <a:gd name="connsiteX166" fmla="*/ 998052 w 1365148"/>
              <a:gd name="connsiteY166" fmla="*/ 1256579 h 1383677"/>
              <a:gd name="connsiteX167" fmla="*/ 1034041 w 1365148"/>
              <a:gd name="connsiteY167" fmla="*/ 1237352 h 1383677"/>
              <a:gd name="connsiteX168" fmla="*/ 1022012 w 1365148"/>
              <a:gd name="connsiteY168" fmla="*/ 1230154 h 1383677"/>
              <a:gd name="connsiteX169" fmla="*/ 1012448 w 1365148"/>
              <a:gd name="connsiteY169" fmla="*/ 1220589 h 1383677"/>
              <a:gd name="connsiteX170" fmla="*/ 983656 w 1365148"/>
              <a:gd name="connsiteY170" fmla="*/ 1191798 h 1383677"/>
              <a:gd name="connsiteX171" fmla="*/ 969260 w 1365148"/>
              <a:gd name="connsiteY171" fmla="*/ 1177402 h 1383677"/>
              <a:gd name="connsiteX172" fmla="*/ 959695 w 1365148"/>
              <a:gd name="connsiteY172" fmla="*/ 1160541 h 1383677"/>
              <a:gd name="connsiteX173" fmla="*/ 959695 w 1365148"/>
              <a:gd name="connsiteY173" fmla="*/ 1155808 h 1383677"/>
              <a:gd name="connsiteX174" fmla="*/ 962062 w 1365148"/>
              <a:gd name="connsiteY174" fmla="*/ 1153343 h 1383677"/>
              <a:gd name="connsiteX175" fmla="*/ 981289 w 1365148"/>
              <a:gd name="connsiteY175" fmla="*/ 1153343 h 1383677"/>
              <a:gd name="connsiteX176" fmla="*/ 988487 w 1365148"/>
              <a:gd name="connsiteY176" fmla="*/ 1158174 h 1383677"/>
              <a:gd name="connsiteX177" fmla="*/ 998052 w 1365148"/>
              <a:gd name="connsiteY177" fmla="*/ 1163006 h 1383677"/>
              <a:gd name="connsiteX178" fmla="*/ 1014814 w 1365148"/>
              <a:gd name="connsiteY178" fmla="*/ 1174937 h 1383677"/>
              <a:gd name="connsiteX179" fmla="*/ 1029210 w 1365148"/>
              <a:gd name="connsiteY179" fmla="*/ 1186966 h 1383677"/>
              <a:gd name="connsiteX180" fmla="*/ 1046071 w 1365148"/>
              <a:gd name="connsiteY180" fmla="*/ 1201362 h 1383677"/>
              <a:gd name="connsiteX181" fmla="*/ 1055635 w 1365148"/>
              <a:gd name="connsiteY181" fmla="*/ 1208560 h 1383677"/>
              <a:gd name="connsiteX182" fmla="*/ 1067665 w 1365148"/>
              <a:gd name="connsiteY182" fmla="*/ 1210926 h 1383677"/>
              <a:gd name="connsiteX183" fmla="*/ 1074863 w 1365148"/>
              <a:gd name="connsiteY183" fmla="*/ 1210926 h 1383677"/>
              <a:gd name="connsiteX184" fmla="*/ 1103655 w 1365148"/>
              <a:gd name="connsiteY184" fmla="*/ 1189332 h 1383677"/>
              <a:gd name="connsiteX185" fmla="*/ 1129981 w 1365148"/>
              <a:gd name="connsiteY185" fmla="*/ 1167739 h 1383677"/>
              <a:gd name="connsiteX186" fmla="*/ 1118050 w 1365148"/>
              <a:gd name="connsiteY186" fmla="*/ 1165372 h 1383677"/>
              <a:gd name="connsiteX187" fmla="*/ 1106021 w 1365148"/>
              <a:gd name="connsiteY187" fmla="*/ 1160541 h 1383677"/>
              <a:gd name="connsiteX188" fmla="*/ 1086794 w 1365148"/>
              <a:gd name="connsiteY188" fmla="*/ 1150976 h 1383677"/>
              <a:gd name="connsiteX189" fmla="*/ 1070031 w 1365148"/>
              <a:gd name="connsiteY189" fmla="*/ 1143778 h 1383677"/>
              <a:gd name="connsiteX190" fmla="*/ 1053269 w 1365148"/>
              <a:gd name="connsiteY190" fmla="*/ 1131749 h 1383677"/>
              <a:gd name="connsiteX191" fmla="*/ 1038873 w 1365148"/>
              <a:gd name="connsiteY191" fmla="*/ 1117353 h 1383677"/>
              <a:gd name="connsiteX192" fmla="*/ 1031675 w 1365148"/>
              <a:gd name="connsiteY192" fmla="*/ 1107789 h 1383677"/>
              <a:gd name="connsiteX193" fmla="*/ 1029210 w 1365148"/>
              <a:gd name="connsiteY193" fmla="*/ 1100591 h 1383677"/>
              <a:gd name="connsiteX194" fmla="*/ 1031675 w 1365148"/>
              <a:gd name="connsiteY194" fmla="*/ 1095759 h 1383677"/>
              <a:gd name="connsiteX195" fmla="*/ 1036408 w 1365148"/>
              <a:gd name="connsiteY195" fmla="*/ 1093393 h 1383677"/>
              <a:gd name="connsiteX196" fmla="*/ 1053269 w 1365148"/>
              <a:gd name="connsiteY196" fmla="*/ 1093393 h 1383677"/>
              <a:gd name="connsiteX197" fmla="*/ 1067665 w 1365148"/>
              <a:gd name="connsiteY197" fmla="*/ 1100591 h 1383677"/>
              <a:gd name="connsiteX198" fmla="*/ 1084427 w 1365148"/>
              <a:gd name="connsiteY198" fmla="*/ 1110155 h 1383677"/>
              <a:gd name="connsiteX199" fmla="*/ 1101190 w 1365148"/>
              <a:gd name="connsiteY199" fmla="*/ 1117353 h 1383677"/>
              <a:gd name="connsiteX200" fmla="*/ 1120417 w 1365148"/>
              <a:gd name="connsiteY200" fmla="*/ 1122184 h 1383677"/>
              <a:gd name="connsiteX201" fmla="*/ 1129981 w 1365148"/>
              <a:gd name="connsiteY201" fmla="*/ 1124551 h 1383677"/>
              <a:gd name="connsiteX202" fmla="*/ 1142011 w 1365148"/>
              <a:gd name="connsiteY202" fmla="*/ 1124551 h 1383677"/>
              <a:gd name="connsiteX203" fmla="*/ 1154040 w 1365148"/>
              <a:gd name="connsiteY203" fmla="*/ 1127016 h 1383677"/>
              <a:gd name="connsiteX204" fmla="*/ 1165971 w 1365148"/>
              <a:gd name="connsiteY204" fmla="*/ 1131749 h 1383677"/>
              <a:gd name="connsiteX205" fmla="*/ 1187565 w 1365148"/>
              <a:gd name="connsiteY205" fmla="*/ 1107789 h 1383677"/>
              <a:gd name="connsiteX206" fmla="*/ 1182832 w 1365148"/>
              <a:gd name="connsiteY206" fmla="*/ 1105422 h 1383677"/>
              <a:gd name="connsiteX207" fmla="*/ 1158773 w 1365148"/>
              <a:gd name="connsiteY207" fmla="*/ 1088561 h 1383677"/>
              <a:gd name="connsiteX208" fmla="*/ 1132446 w 1365148"/>
              <a:gd name="connsiteY208" fmla="*/ 1074165 h 1383677"/>
              <a:gd name="connsiteX209" fmla="*/ 1110853 w 1365148"/>
              <a:gd name="connsiteY209" fmla="*/ 1064601 h 1383677"/>
              <a:gd name="connsiteX210" fmla="*/ 1101190 w 1365148"/>
              <a:gd name="connsiteY210" fmla="*/ 1057403 h 1383677"/>
              <a:gd name="connsiteX211" fmla="*/ 1091625 w 1365148"/>
              <a:gd name="connsiteY211" fmla="*/ 1052571 h 1383677"/>
              <a:gd name="connsiteX212" fmla="*/ 1089259 w 1365148"/>
              <a:gd name="connsiteY212" fmla="*/ 1050205 h 1383677"/>
              <a:gd name="connsiteX213" fmla="*/ 1091625 w 1365148"/>
              <a:gd name="connsiteY213" fmla="*/ 1045373 h 1383677"/>
              <a:gd name="connsiteX214" fmla="*/ 1093992 w 1365148"/>
              <a:gd name="connsiteY214" fmla="*/ 1043007 h 1383677"/>
              <a:gd name="connsiteX215" fmla="*/ 1122784 w 1365148"/>
              <a:gd name="connsiteY215" fmla="*/ 1043007 h 1383677"/>
              <a:gd name="connsiteX216" fmla="*/ 1154040 w 1365148"/>
              <a:gd name="connsiteY216" fmla="*/ 1050205 h 1383677"/>
              <a:gd name="connsiteX217" fmla="*/ 1180367 w 1365148"/>
              <a:gd name="connsiteY217" fmla="*/ 1062234 h 1383677"/>
              <a:gd name="connsiteX218" fmla="*/ 1192397 w 1365148"/>
              <a:gd name="connsiteY218" fmla="*/ 1071799 h 1383677"/>
              <a:gd name="connsiteX219" fmla="*/ 1204426 w 1365148"/>
              <a:gd name="connsiteY219" fmla="*/ 1078997 h 1383677"/>
              <a:gd name="connsiteX220" fmla="*/ 1206792 w 1365148"/>
              <a:gd name="connsiteY220" fmla="*/ 1081363 h 1383677"/>
              <a:gd name="connsiteX221" fmla="*/ 1211624 w 1365148"/>
              <a:gd name="connsiteY221" fmla="*/ 1074165 h 1383677"/>
              <a:gd name="connsiteX222" fmla="*/ 1237951 w 1365148"/>
              <a:gd name="connsiteY222" fmla="*/ 1033443 h 1383677"/>
              <a:gd name="connsiteX223" fmla="*/ 1213990 w 1365148"/>
              <a:gd name="connsiteY223" fmla="*/ 1026245 h 1383677"/>
              <a:gd name="connsiteX224" fmla="*/ 1194763 w 1365148"/>
              <a:gd name="connsiteY224" fmla="*/ 1016582 h 1383677"/>
              <a:gd name="connsiteX225" fmla="*/ 1173169 w 1365148"/>
              <a:gd name="connsiteY225" fmla="*/ 1002186 h 1383677"/>
              <a:gd name="connsiteX226" fmla="*/ 1165971 w 1365148"/>
              <a:gd name="connsiteY226" fmla="*/ 992621 h 1383677"/>
              <a:gd name="connsiteX227" fmla="*/ 1163605 w 1365148"/>
              <a:gd name="connsiteY227" fmla="*/ 987790 h 1383677"/>
              <a:gd name="connsiteX228" fmla="*/ 1163605 w 1365148"/>
              <a:gd name="connsiteY228" fmla="*/ 983057 h 1383677"/>
              <a:gd name="connsiteX229" fmla="*/ 1165971 w 1365148"/>
              <a:gd name="connsiteY229" fmla="*/ 978225 h 1383677"/>
              <a:gd name="connsiteX230" fmla="*/ 1168436 w 1365148"/>
              <a:gd name="connsiteY230" fmla="*/ 975859 h 1383677"/>
              <a:gd name="connsiteX231" fmla="*/ 1178001 w 1365148"/>
              <a:gd name="connsiteY231" fmla="*/ 975859 h 1383677"/>
              <a:gd name="connsiteX232" fmla="*/ 1194763 w 1365148"/>
              <a:gd name="connsiteY232" fmla="*/ 980592 h 1383677"/>
              <a:gd name="connsiteX233" fmla="*/ 1226020 w 1365148"/>
              <a:gd name="connsiteY233" fmla="*/ 990255 h 1383677"/>
              <a:gd name="connsiteX234" fmla="*/ 1257178 w 1365148"/>
              <a:gd name="connsiteY234" fmla="*/ 994988 h 1383677"/>
              <a:gd name="connsiteX235" fmla="*/ 1273941 w 1365148"/>
              <a:gd name="connsiteY235" fmla="*/ 956632 h 1383677"/>
              <a:gd name="connsiteX236" fmla="*/ 1242782 w 1365148"/>
              <a:gd name="connsiteY236" fmla="*/ 947067 h 1383677"/>
              <a:gd name="connsiteX237" fmla="*/ 1201961 w 1365148"/>
              <a:gd name="connsiteY237" fmla="*/ 932671 h 1383677"/>
              <a:gd name="connsiteX238" fmla="*/ 1185199 w 1365148"/>
              <a:gd name="connsiteY238" fmla="*/ 923008 h 1383677"/>
              <a:gd name="connsiteX239" fmla="*/ 1168436 w 1365148"/>
              <a:gd name="connsiteY239" fmla="*/ 913444 h 1383677"/>
              <a:gd name="connsiteX240" fmla="*/ 1165971 w 1365148"/>
              <a:gd name="connsiteY240" fmla="*/ 911077 h 1383677"/>
              <a:gd name="connsiteX241" fmla="*/ 1165971 w 1365148"/>
              <a:gd name="connsiteY241" fmla="*/ 908612 h 1383677"/>
              <a:gd name="connsiteX242" fmla="*/ 1168436 w 1365148"/>
              <a:gd name="connsiteY242" fmla="*/ 906246 h 1383677"/>
              <a:gd name="connsiteX243" fmla="*/ 1190030 w 1365148"/>
              <a:gd name="connsiteY243" fmla="*/ 903880 h 1383677"/>
              <a:gd name="connsiteX244" fmla="*/ 1211624 w 1365148"/>
              <a:gd name="connsiteY244" fmla="*/ 903880 h 1383677"/>
              <a:gd name="connsiteX245" fmla="*/ 1230753 w 1365148"/>
              <a:gd name="connsiteY245" fmla="*/ 908612 h 1383677"/>
              <a:gd name="connsiteX246" fmla="*/ 1249980 w 1365148"/>
              <a:gd name="connsiteY246" fmla="*/ 913444 h 1383677"/>
              <a:gd name="connsiteX247" fmla="*/ 1269208 w 1365148"/>
              <a:gd name="connsiteY247" fmla="*/ 915810 h 1383677"/>
              <a:gd name="connsiteX248" fmla="*/ 1285970 w 1365148"/>
              <a:gd name="connsiteY248" fmla="*/ 920642 h 1383677"/>
              <a:gd name="connsiteX249" fmla="*/ 1300366 w 1365148"/>
              <a:gd name="connsiteY249" fmla="*/ 875088 h 1383677"/>
              <a:gd name="connsiteX250" fmla="*/ 1271574 w 1365148"/>
              <a:gd name="connsiteY250" fmla="*/ 877454 h 1383677"/>
              <a:gd name="connsiteX251" fmla="*/ 1245149 w 1365148"/>
              <a:gd name="connsiteY251" fmla="*/ 879821 h 1383677"/>
              <a:gd name="connsiteX252" fmla="*/ 1230753 w 1365148"/>
              <a:gd name="connsiteY252" fmla="*/ 877454 h 1383677"/>
              <a:gd name="connsiteX253" fmla="*/ 1216357 w 1365148"/>
              <a:gd name="connsiteY253" fmla="*/ 872623 h 1383677"/>
              <a:gd name="connsiteX254" fmla="*/ 1190030 w 1365148"/>
              <a:gd name="connsiteY254" fmla="*/ 863058 h 1383677"/>
              <a:gd name="connsiteX255" fmla="*/ 1187565 w 1365148"/>
              <a:gd name="connsiteY255" fmla="*/ 860692 h 1383677"/>
              <a:gd name="connsiteX256" fmla="*/ 1187565 w 1365148"/>
              <a:gd name="connsiteY256" fmla="*/ 858227 h 1383677"/>
              <a:gd name="connsiteX257" fmla="*/ 1190030 w 1365148"/>
              <a:gd name="connsiteY257" fmla="*/ 855860 h 1383677"/>
              <a:gd name="connsiteX258" fmla="*/ 1192397 w 1365148"/>
              <a:gd name="connsiteY258" fmla="*/ 855860 h 1383677"/>
              <a:gd name="connsiteX259" fmla="*/ 1209159 w 1365148"/>
              <a:gd name="connsiteY259" fmla="*/ 853494 h 1383677"/>
              <a:gd name="connsiteX260" fmla="*/ 1223555 w 1365148"/>
              <a:gd name="connsiteY260" fmla="*/ 851029 h 1383677"/>
              <a:gd name="connsiteX261" fmla="*/ 1254812 w 1365148"/>
              <a:gd name="connsiteY261" fmla="*/ 843831 h 1383677"/>
              <a:gd name="connsiteX262" fmla="*/ 1281139 w 1365148"/>
              <a:gd name="connsiteY262" fmla="*/ 839098 h 1383677"/>
              <a:gd name="connsiteX263" fmla="*/ 1295535 w 1365148"/>
              <a:gd name="connsiteY263" fmla="*/ 836633 h 1383677"/>
              <a:gd name="connsiteX264" fmla="*/ 1307564 w 1365148"/>
              <a:gd name="connsiteY264" fmla="*/ 836633 h 1383677"/>
              <a:gd name="connsiteX265" fmla="*/ 1317128 w 1365148"/>
              <a:gd name="connsiteY265" fmla="*/ 788712 h 1383677"/>
              <a:gd name="connsiteX266" fmla="*/ 1300366 w 1365148"/>
              <a:gd name="connsiteY266" fmla="*/ 788712 h 1383677"/>
              <a:gd name="connsiteX267" fmla="*/ 1262010 w 1365148"/>
              <a:gd name="connsiteY267" fmla="*/ 791079 h 1383677"/>
              <a:gd name="connsiteX268" fmla="*/ 1226020 w 1365148"/>
              <a:gd name="connsiteY268" fmla="*/ 793445 h 1383677"/>
              <a:gd name="connsiteX269" fmla="*/ 1209159 w 1365148"/>
              <a:gd name="connsiteY269" fmla="*/ 791079 h 1383677"/>
              <a:gd name="connsiteX270" fmla="*/ 1192397 w 1365148"/>
              <a:gd name="connsiteY270" fmla="*/ 786247 h 1383677"/>
              <a:gd name="connsiteX271" fmla="*/ 1190030 w 1365148"/>
              <a:gd name="connsiteY271" fmla="*/ 783881 h 1383677"/>
              <a:gd name="connsiteX272" fmla="*/ 1192397 w 1365148"/>
              <a:gd name="connsiteY272" fmla="*/ 781514 h 1383677"/>
              <a:gd name="connsiteX273" fmla="*/ 1211624 w 1365148"/>
              <a:gd name="connsiteY273" fmla="*/ 774316 h 1383677"/>
              <a:gd name="connsiteX274" fmla="*/ 1230753 w 1365148"/>
              <a:gd name="connsiteY274" fmla="*/ 767118 h 1383677"/>
              <a:gd name="connsiteX275" fmla="*/ 1273941 w 1365148"/>
              <a:gd name="connsiteY275" fmla="*/ 759920 h 1383677"/>
              <a:gd name="connsiteX276" fmla="*/ 1295535 w 1365148"/>
              <a:gd name="connsiteY276" fmla="*/ 755089 h 1383677"/>
              <a:gd name="connsiteX277" fmla="*/ 1319594 w 1365148"/>
              <a:gd name="connsiteY277" fmla="*/ 755089 h 1383677"/>
              <a:gd name="connsiteX278" fmla="*/ 1321960 w 1365148"/>
              <a:gd name="connsiteY278" fmla="*/ 704703 h 1383677"/>
              <a:gd name="connsiteX279" fmla="*/ 1295535 w 1365148"/>
              <a:gd name="connsiteY279" fmla="*/ 711901 h 1383677"/>
              <a:gd name="connsiteX280" fmla="*/ 1271574 w 1365148"/>
              <a:gd name="connsiteY280" fmla="*/ 719099 h 1383677"/>
              <a:gd name="connsiteX281" fmla="*/ 1247614 w 1365148"/>
              <a:gd name="connsiteY281" fmla="*/ 723931 h 1383677"/>
              <a:gd name="connsiteX282" fmla="*/ 1221188 w 1365148"/>
              <a:gd name="connsiteY282" fmla="*/ 721466 h 1383677"/>
              <a:gd name="connsiteX283" fmla="*/ 1218822 w 1365148"/>
              <a:gd name="connsiteY283" fmla="*/ 719099 h 1383677"/>
              <a:gd name="connsiteX284" fmla="*/ 1216357 w 1365148"/>
              <a:gd name="connsiteY284" fmla="*/ 716733 h 1383677"/>
              <a:gd name="connsiteX285" fmla="*/ 1216357 w 1365148"/>
              <a:gd name="connsiteY285" fmla="*/ 714268 h 1383677"/>
              <a:gd name="connsiteX286" fmla="*/ 1218822 w 1365148"/>
              <a:gd name="connsiteY286" fmla="*/ 709535 h 1383677"/>
              <a:gd name="connsiteX287" fmla="*/ 1230753 w 1365148"/>
              <a:gd name="connsiteY287" fmla="*/ 702337 h 1383677"/>
              <a:gd name="connsiteX288" fmla="*/ 1245149 w 1365148"/>
              <a:gd name="connsiteY288" fmla="*/ 695139 h 1383677"/>
              <a:gd name="connsiteX289" fmla="*/ 1271574 w 1365148"/>
              <a:gd name="connsiteY289" fmla="*/ 683109 h 1383677"/>
              <a:gd name="connsiteX290" fmla="*/ 1319594 w 1365148"/>
              <a:gd name="connsiteY290" fmla="*/ 663882 h 1383677"/>
              <a:gd name="connsiteX291" fmla="*/ 1314762 w 1365148"/>
              <a:gd name="connsiteY291" fmla="*/ 625526 h 1383677"/>
              <a:gd name="connsiteX292" fmla="*/ 1298000 w 1365148"/>
              <a:gd name="connsiteY292" fmla="*/ 635090 h 1383677"/>
              <a:gd name="connsiteX293" fmla="*/ 1281139 w 1365148"/>
              <a:gd name="connsiteY293" fmla="*/ 642288 h 1383677"/>
              <a:gd name="connsiteX294" fmla="*/ 1252347 w 1365148"/>
              <a:gd name="connsiteY294" fmla="*/ 649486 h 1383677"/>
              <a:gd name="connsiteX295" fmla="*/ 1237951 w 1365148"/>
              <a:gd name="connsiteY295" fmla="*/ 651951 h 1383677"/>
              <a:gd name="connsiteX296" fmla="*/ 1223555 w 1365148"/>
              <a:gd name="connsiteY296" fmla="*/ 649486 h 1383677"/>
              <a:gd name="connsiteX297" fmla="*/ 1221188 w 1365148"/>
              <a:gd name="connsiteY297" fmla="*/ 647120 h 1383677"/>
              <a:gd name="connsiteX298" fmla="*/ 1221188 w 1365148"/>
              <a:gd name="connsiteY298" fmla="*/ 642288 h 1383677"/>
              <a:gd name="connsiteX299" fmla="*/ 1230753 w 1365148"/>
              <a:gd name="connsiteY299" fmla="*/ 635090 h 1383677"/>
              <a:gd name="connsiteX300" fmla="*/ 1242782 w 1365148"/>
              <a:gd name="connsiteY300" fmla="*/ 625526 h 1383677"/>
              <a:gd name="connsiteX301" fmla="*/ 1269208 w 1365148"/>
              <a:gd name="connsiteY301" fmla="*/ 611130 h 1383677"/>
              <a:gd name="connsiteX302" fmla="*/ 1288337 w 1365148"/>
              <a:gd name="connsiteY302" fmla="*/ 596734 h 1383677"/>
              <a:gd name="connsiteX303" fmla="*/ 1298000 w 1365148"/>
              <a:gd name="connsiteY303" fmla="*/ 591903 h 1383677"/>
              <a:gd name="connsiteX304" fmla="*/ 1307564 w 1365148"/>
              <a:gd name="connsiteY304" fmla="*/ 587170 h 1383677"/>
              <a:gd name="connsiteX305" fmla="*/ 1298000 w 1365148"/>
              <a:gd name="connsiteY305" fmla="*/ 546348 h 1383677"/>
              <a:gd name="connsiteX306" fmla="*/ 1285970 w 1365148"/>
              <a:gd name="connsiteY306" fmla="*/ 560744 h 1383677"/>
              <a:gd name="connsiteX307" fmla="*/ 1271574 w 1365148"/>
              <a:gd name="connsiteY307" fmla="*/ 572774 h 1383677"/>
              <a:gd name="connsiteX308" fmla="*/ 1262010 w 1365148"/>
              <a:gd name="connsiteY308" fmla="*/ 579972 h 1383677"/>
              <a:gd name="connsiteX309" fmla="*/ 1252347 w 1365148"/>
              <a:gd name="connsiteY309" fmla="*/ 587170 h 1383677"/>
              <a:gd name="connsiteX310" fmla="*/ 1240416 w 1365148"/>
              <a:gd name="connsiteY310" fmla="*/ 591903 h 1383677"/>
              <a:gd name="connsiteX311" fmla="*/ 1235584 w 1365148"/>
              <a:gd name="connsiteY311" fmla="*/ 591903 h 1383677"/>
              <a:gd name="connsiteX312" fmla="*/ 1230753 w 1365148"/>
              <a:gd name="connsiteY312" fmla="*/ 589536 h 1383677"/>
              <a:gd name="connsiteX313" fmla="*/ 1226020 w 1365148"/>
              <a:gd name="connsiteY313" fmla="*/ 584803 h 1383677"/>
              <a:gd name="connsiteX314" fmla="*/ 1226020 w 1365148"/>
              <a:gd name="connsiteY314" fmla="*/ 579972 h 1383677"/>
              <a:gd name="connsiteX315" fmla="*/ 1228386 w 1365148"/>
              <a:gd name="connsiteY315" fmla="*/ 575140 h 1383677"/>
              <a:gd name="connsiteX316" fmla="*/ 1230753 w 1365148"/>
              <a:gd name="connsiteY316" fmla="*/ 570407 h 1383677"/>
              <a:gd name="connsiteX317" fmla="*/ 1237951 w 1365148"/>
              <a:gd name="connsiteY317" fmla="*/ 560744 h 1383677"/>
              <a:gd name="connsiteX318" fmla="*/ 1245149 w 1365148"/>
              <a:gd name="connsiteY318" fmla="*/ 553546 h 1383677"/>
              <a:gd name="connsiteX319" fmla="*/ 1266743 w 1365148"/>
              <a:gd name="connsiteY319" fmla="*/ 534418 h 1383677"/>
              <a:gd name="connsiteX320" fmla="*/ 1276406 w 1365148"/>
              <a:gd name="connsiteY320" fmla="*/ 522388 h 1383677"/>
              <a:gd name="connsiteX321" fmla="*/ 1281139 w 1365148"/>
              <a:gd name="connsiteY321" fmla="*/ 520022 h 1383677"/>
              <a:gd name="connsiteX322" fmla="*/ 1288337 w 1365148"/>
              <a:gd name="connsiteY322" fmla="*/ 517557 h 1383677"/>
              <a:gd name="connsiteX323" fmla="*/ 1271574 w 1365148"/>
              <a:gd name="connsiteY323" fmla="*/ 476834 h 1383677"/>
              <a:gd name="connsiteX324" fmla="*/ 1264376 w 1365148"/>
              <a:gd name="connsiteY324" fmla="*/ 484032 h 1383677"/>
              <a:gd name="connsiteX325" fmla="*/ 1249980 w 1365148"/>
              <a:gd name="connsiteY325" fmla="*/ 493596 h 1383677"/>
              <a:gd name="connsiteX326" fmla="*/ 1237951 w 1365148"/>
              <a:gd name="connsiteY326" fmla="*/ 503161 h 1383677"/>
              <a:gd name="connsiteX327" fmla="*/ 1230753 w 1365148"/>
              <a:gd name="connsiteY327" fmla="*/ 507992 h 1383677"/>
              <a:gd name="connsiteX328" fmla="*/ 1226020 w 1365148"/>
              <a:gd name="connsiteY328" fmla="*/ 510359 h 1383677"/>
              <a:gd name="connsiteX329" fmla="*/ 1218822 w 1365148"/>
              <a:gd name="connsiteY329" fmla="*/ 507992 h 1383677"/>
              <a:gd name="connsiteX330" fmla="*/ 1216357 w 1365148"/>
              <a:gd name="connsiteY330" fmla="*/ 503161 h 1383677"/>
              <a:gd name="connsiteX331" fmla="*/ 1213990 w 1365148"/>
              <a:gd name="connsiteY331" fmla="*/ 498428 h 1383677"/>
              <a:gd name="connsiteX332" fmla="*/ 1213990 w 1365148"/>
              <a:gd name="connsiteY332" fmla="*/ 491230 h 1383677"/>
              <a:gd name="connsiteX333" fmla="*/ 1218822 w 1365148"/>
              <a:gd name="connsiteY333" fmla="*/ 481567 h 1383677"/>
              <a:gd name="connsiteX334" fmla="*/ 1226020 w 1365148"/>
              <a:gd name="connsiteY334" fmla="*/ 472002 h 1383677"/>
              <a:gd name="connsiteX335" fmla="*/ 1235584 w 1365148"/>
              <a:gd name="connsiteY335" fmla="*/ 462438 h 1383677"/>
              <a:gd name="connsiteX336" fmla="*/ 1245149 w 1365148"/>
              <a:gd name="connsiteY336" fmla="*/ 455240 h 1383677"/>
              <a:gd name="connsiteX337" fmla="*/ 1252347 w 1365148"/>
              <a:gd name="connsiteY337" fmla="*/ 452775 h 1383677"/>
              <a:gd name="connsiteX338" fmla="*/ 1259545 w 1365148"/>
              <a:gd name="connsiteY338" fmla="*/ 450409 h 1383677"/>
              <a:gd name="connsiteX339" fmla="*/ 1245149 w 1365148"/>
              <a:gd name="connsiteY339" fmla="*/ 423983 h 1383677"/>
              <a:gd name="connsiteX340" fmla="*/ 1235584 w 1365148"/>
              <a:gd name="connsiteY340" fmla="*/ 431181 h 1383677"/>
              <a:gd name="connsiteX341" fmla="*/ 1226020 w 1365148"/>
              <a:gd name="connsiteY341" fmla="*/ 433646 h 1383677"/>
              <a:gd name="connsiteX342" fmla="*/ 1216357 w 1365148"/>
              <a:gd name="connsiteY342" fmla="*/ 436013 h 1383677"/>
              <a:gd name="connsiteX343" fmla="*/ 1211624 w 1365148"/>
              <a:gd name="connsiteY343" fmla="*/ 433646 h 1383677"/>
              <a:gd name="connsiteX344" fmla="*/ 1206792 w 1365148"/>
              <a:gd name="connsiteY344" fmla="*/ 431181 h 1383677"/>
              <a:gd name="connsiteX345" fmla="*/ 1204426 w 1365148"/>
              <a:gd name="connsiteY345" fmla="*/ 421617 h 1383677"/>
              <a:gd name="connsiteX346" fmla="*/ 1204426 w 1365148"/>
              <a:gd name="connsiteY346" fmla="*/ 414419 h 1383677"/>
              <a:gd name="connsiteX347" fmla="*/ 1209159 w 1365148"/>
              <a:gd name="connsiteY347" fmla="*/ 409587 h 1383677"/>
              <a:gd name="connsiteX348" fmla="*/ 1216357 w 1365148"/>
              <a:gd name="connsiteY348" fmla="*/ 402389 h 1383677"/>
              <a:gd name="connsiteX349" fmla="*/ 1226020 w 1365148"/>
              <a:gd name="connsiteY349" fmla="*/ 392825 h 1383677"/>
              <a:gd name="connsiteX350" fmla="*/ 1211624 w 1365148"/>
              <a:gd name="connsiteY350" fmla="*/ 371231 h 1383677"/>
              <a:gd name="connsiteX351" fmla="*/ 1206792 w 1365148"/>
              <a:gd name="connsiteY351" fmla="*/ 376063 h 1383677"/>
              <a:gd name="connsiteX352" fmla="*/ 1197228 w 1365148"/>
              <a:gd name="connsiteY352" fmla="*/ 380796 h 1383677"/>
              <a:gd name="connsiteX353" fmla="*/ 1180367 w 1365148"/>
              <a:gd name="connsiteY353" fmla="*/ 380796 h 1383677"/>
              <a:gd name="connsiteX354" fmla="*/ 1175634 w 1365148"/>
              <a:gd name="connsiteY354" fmla="*/ 378429 h 1383677"/>
              <a:gd name="connsiteX355" fmla="*/ 1173169 w 1365148"/>
              <a:gd name="connsiteY355" fmla="*/ 373598 h 1383677"/>
              <a:gd name="connsiteX356" fmla="*/ 1175634 w 1365148"/>
              <a:gd name="connsiteY356" fmla="*/ 364033 h 1383677"/>
              <a:gd name="connsiteX357" fmla="*/ 1178001 w 1365148"/>
              <a:gd name="connsiteY357" fmla="*/ 356835 h 1383677"/>
              <a:gd name="connsiteX358" fmla="*/ 1190030 w 1365148"/>
              <a:gd name="connsiteY358" fmla="*/ 344806 h 1383677"/>
              <a:gd name="connsiteX359" fmla="*/ 1192397 w 1365148"/>
              <a:gd name="connsiteY359" fmla="*/ 340073 h 1383677"/>
              <a:gd name="connsiteX360" fmla="*/ 1173169 w 1365148"/>
              <a:gd name="connsiteY360" fmla="*/ 316014 h 1383677"/>
              <a:gd name="connsiteX361" fmla="*/ 1163605 w 1365148"/>
              <a:gd name="connsiteY361" fmla="*/ 320846 h 1383677"/>
              <a:gd name="connsiteX362" fmla="*/ 1154040 w 1365148"/>
              <a:gd name="connsiteY362" fmla="*/ 328043 h 1383677"/>
              <a:gd name="connsiteX363" fmla="*/ 1142011 w 1365148"/>
              <a:gd name="connsiteY363" fmla="*/ 328043 h 1383677"/>
              <a:gd name="connsiteX364" fmla="*/ 1139644 w 1365148"/>
              <a:gd name="connsiteY364" fmla="*/ 323212 h 1383677"/>
              <a:gd name="connsiteX365" fmla="*/ 1137179 w 1365148"/>
              <a:gd name="connsiteY365" fmla="*/ 316014 h 1383677"/>
              <a:gd name="connsiteX366" fmla="*/ 1142011 w 1365148"/>
              <a:gd name="connsiteY366" fmla="*/ 308816 h 1383677"/>
              <a:gd name="connsiteX367" fmla="*/ 1146842 w 1365148"/>
              <a:gd name="connsiteY367" fmla="*/ 301618 h 1383677"/>
              <a:gd name="connsiteX368" fmla="*/ 1156407 w 1365148"/>
              <a:gd name="connsiteY368" fmla="*/ 294420 h 1383677"/>
              <a:gd name="connsiteX369" fmla="*/ 1144377 w 1365148"/>
              <a:gd name="connsiteY369" fmla="*/ 280024 h 1383677"/>
              <a:gd name="connsiteX370" fmla="*/ 1137179 w 1365148"/>
              <a:gd name="connsiteY370" fmla="*/ 284856 h 1383677"/>
              <a:gd name="connsiteX371" fmla="*/ 1129981 w 1365148"/>
              <a:gd name="connsiteY371" fmla="*/ 289687 h 1383677"/>
              <a:gd name="connsiteX372" fmla="*/ 1120417 w 1365148"/>
              <a:gd name="connsiteY372" fmla="*/ 289687 h 1383677"/>
              <a:gd name="connsiteX373" fmla="*/ 1115586 w 1365148"/>
              <a:gd name="connsiteY373" fmla="*/ 287222 h 1383677"/>
              <a:gd name="connsiteX374" fmla="*/ 1110853 w 1365148"/>
              <a:gd name="connsiteY374" fmla="*/ 287222 h 1383677"/>
              <a:gd name="connsiteX375" fmla="*/ 1110853 w 1365148"/>
              <a:gd name="connsiteY375" fmla="*/ 282489 h 1383677"/>
              <a:gd name="connsiteX376" fmla="*/ 1113219 w 1365148"/>
              <a:gd name="connsiteY376" fmla="*/ 280024 h 1383677"/>
              <a:gd name="connsiteX377" fmla="*/ 1113219 w 1365148"/>
              <a:gd name="connsiteY377" fmla="*/ 272826 h 1383677"/>
              <a:gd name="connsiteX378" fmla="*/ 1120417 w 1365148"/>
              <a:gd name="connsiteY378" fmla="*/ 265628 h 1383677"/>
              <a:gd name="connsiteX379" fmla="*/ 1125248 w 1365148"/>
              <a:gd name="connsiteY379" fmla="*/ 260895 h 1383677"/>
              <a:gd name="connsiteX380" fmla="*/ 1098823 w 1365148"/>
              <a:gd name="connsiteY380" fmla="*/ 236837 h 1383677"/>
              <a:gd name="connsiteX381" fmla="*/ 1072398 w 1365148"/>
              <a:gd name="connsiteY381" fmla="*/ 215243 h 1383677"/>
              <a:gd name="connsiteX382" fmla="*/ 1046071 w 1365148"/>
              <a:gd name="connsiteY382" fmla="*/ 193649 h 1383677"/>
              <a:gd name="connsiteX383" fmla="*/ 1017279 w 1365148"/>
              <a:gd name="connsiteY383" fmla="*/ 172055 h 1383677"/>
              <a:gd name="connsiteX384" fmla="*/ 981289 w 1365148"/>
              <a:gd name="connsiteY384" fmla="*/ 150461 h 1383677"/>
              <a:gd name="connsiteX385" fmla="*/ 942834 w 1365148"/>
              <a:gd name="connsiteY385" fmla="*/ 131332 h 1383677"/>
              <a:gd name="connsiteX386" fmla="*/ 904478 w 1365148"/>
              <a:gd name="connsiteY386" fmla="*/ 112105 h 1383677"/>
              <a:gd name="connsiteX387" fmla="*/ 866122 w 1365148"/>
              <a:gd name="connsiteY387" fmla="*/ 95343 h 1383677"/>
              <a:gd name="connsiteX388" fmla="*/ 825300 w 1365148"/>
              <a:gd name="connsiteY388" fmla="*/ 80947 h 1383677"/>
              <a:gd name="connsiteX389" fmla="*/ 784479 w 1365148"/>
              <a:gd name="connsiteY389" fmla="*/ 71284 h 1383677"/>
              <a:gd name="connsiteX390" fmla="*/ 743756 w 1365148"/>
              <a:gd name="connsiteY390" fmla="*/ 64086 h 1383677"/>
              <a:gd name="connsiteX391" fmla="*/ 700569 w 1365148"/>
              <a:gd name="connsiteY391" fmla="*/ 64086 h 1383677"/>
              <a:gd name="connsiteX392" fmla="*/ 698202 w 1365148"/>
              <a:gd name="connsiteY392" fmla="*/ 66551 h 1383677"/>
              <a:gd name="connsiteX393" fmla="*/ 695737 w 1365148"/>
              <a:gd name="connsiteY393" fmla="*/ 68917 h 1383677"/>
              <a:gd name="connsiteX394" fmla="*/ 691004 w 1365148"/>
              <a:gd name="connsiteY394" fmla="*/ 71284 h 1383677"/>
              <a:gd name="connsiteX395" fmla="*/ 686173 w 1365148"/>
              <a:gd name="connsiteY395" fmla="*/ 68917 h 1383677"/>
              <a:gd name="connsiteX396" fmla="*/ 681341 w 1365148"/>
              <a:gd name="connsiteY396" fmla="*/ 64086 h 1383677"/>
              <a:gd name="connsiteX397" fmla="*/ 347412 w 1365148"/>
              <a:gd name="connsiteY397" fmla="*/ 36745 h 1383677"/>
              <a:gd name="connsiteX398" fmla="*/ 347868 w 1365148"/>
              <a:gd name="connsiteY398" fmla="*/ 37759 h 1383677"/>
              <a:gd name="connsiteX399" fmla="*/ 350235 w 1365148"/>
              <a:gd name="connsiteY399" fmla="*/ 44957 h 1383677"/>
              <a:gd name="connsiteX400" fmla="*/ 347868 w 1365148"/>
              <a:gd name="connsiteY400" fmla="*/ 52155 h 1383677"/>
              <a:gd name="connsiteX401" fmla="*/ 345502 w 1365148"/>
              <a:gd name="connsiteY401" fmla="*/ 56888 h 1383677"/>
              <a:gd name="connsiteX402" fmla="*/ 340670 w 1365148"/>
              <a:gd name="connsiteY402" fmla="*/ 59353 h 1383677"/>
              <a:gd name="connsiteX403" fmla="*/ 333472 w 1365148"/>
              <a:gd name="connsiteY403" fmla="*/ 61719 h 1383677"/>
              <a:gd name="connsiteX404" fmla="*/ 326275 w 1365148"/>
              <a:gd name="connsiteY404" fmla="*/ 61719 h 1383677"/>
              <a:gd name="connsiteX405" fmla="*/ 321443 w 1365148"/>
              <a:gd name="connsiteY405" fmla="*/ 56888 h 1383677"/>
              <a:gd name="connsiteX406" fmla="*/ 317144 w 1365148"/>
              <a:gd name="connsiteY406" fmla="*/ 50350 h 1383677"/>
              <a:gd name="connsiteX407" fmla="*/ 347412 w 1365148"/>
              <a:gd name="connsiteY407" fmla="*/ 36745 h 1383677"/>
              <a:gd name="connsiteX408" fmla="*/ 626223 w 1365148"/>
              <a:gd name="connsiteY408" fmla="*/ 30561 h 1383677"/>
              <a:gd name="connsiteX409" fmla="*/ 647816 w 1365148"/>
              <a:gd name="connsiteY409" fmla="*/ 30561 h 1383677"/>
              <a:gd name="connsiteX410" fmla="*/ 669410 w 1365148"/>
              <a:gd name="connsiteY410" fmla="*/ 35294 h 1383677"/>
              <a:gd name="connsiteX411" fmla="*/ 748588 w 1365148"/>
              <a:gd name="connsiteY411" fmla="*/ 35294 h 1383677"/>
              <a:gd name="connsiteX412" fmla="*/ 772548 w 1365148"/>
              <a:gd name="connsiteY412" fmla="*/ 40125 h 1383677"/>
              <a:gd name="connsiteX413" fmla="*/ 825300 w 1365148"/>
              <a:gd name="connsiteY413" fmla="*/ 49690 h 1383677"/>
              <a:gd name="connsiteX414" fmla="*/ 873320 w 1365148"/>
              <a:gd name="connsiteY414" fmla="*/ 64086 h 1383677"/>
              <a:gd name="connsiteX415" fmla="*/ 930904 w 1365148"/>
              <a:gd name="connsiteY415" fmla="*/ 85680 h 1383677"/>
              <a:gd name="connsiteX416" fmla="*/ 988487 w 1365148"/>
              <a:gd name="connsiteY416" fmla="*/ 114471 h 1383677"/>
              <a:gd name="connsiteX417" fmla="*/ 1046071 w 1365148"/>
              <a:gd name="connsiteY417" fmla="*/ 143263 h 1383677"/>
              <a:gd name="connsiteX418" fmla="*/ 1072398 w 1365148"/>
              <a:gd name="connsiteY418" fmla="*/ 160124 h 1383677"/>
              <a:gd name="connsiteX419" fmla="*/ 1096457 w 1365148"/>
              <a:gd name="connsiteY419" fmla="*/ 179253 h 1383677"/>
              <a:gd name="connsiteX420" fmla="*/ 1139644 w 1365148"/>
              <a:gd name="connsiteY420" fmla="*/ 215243 h 1383677"/>
              <a:gd name="connsiteX421" fmla="*/ 1180367 w 1365148"/>
              <a:gd name="connsiteY421" fmla="*/ 253697 h 1383677"/>
              <a:gd name="connsiteX422" fmla="*/ 1218822 w 1365148"/>
              <a:gd name="connsiteY422" fmla="*/ 296885 h 1383677"/>
              <a:gd name="connsiteX423" fmla="*/ 1252347 w 1365148"/>
              <a:gd name="connsiteY423" fmla="*/ 342439 h 1383677"/>
              <a:gd name="connsiteX424" fmla="*/ 1281139 w 1365148"/>
              <a:gd name="connsiteY424" fmla="*/ 392825 h 1383677"/>
              <a:gd name="connsiteX425" fmla="*/ 1307564 w 1365148"/>
              <a:gd name="connsiteY425" fmla="*/ 443211 h 1383677"/>
              <a:gd name="connsiteX426" fmla="*/ 1329158 w 1365148"/>
              <a:gd name="connsiteY426" fmla="*/ 495963 h 1383677"/>
              <a:gd name="connsiteX427" fmla="*/ 1345920 w 1365148"/>
              <a:gd name="connsiteY427" fmla="*/ 548813 h 1383677"/>
              <a:gd name="connsiteX428" fmla="*/ 1355583 w 1365148"/>
              <a:gd name="connsiteY428" fmla="*/ 603932 h 1383677"/>
              <a:gd name="connsiteX429" fmla="*/ 1362781 w 1365148"/>
              <a:gd name="connsiteY429" fmla="*/ 656684 h 1383677"/>
              <a:gd name="connsiteX430" fmla="*/ 1365148 w 1365148"/>
              <a:gd name="connsiteY430" fmla="*/ 711901 h 1383677"/>
              <a:gd name="connsiteX431" fmla="*/ 1362781 w 1365148"/>
              <a:gd name="connsiteY431" fmla="*/ 767118 h 1383677"/>
              <a:gd name="connsiteX432" fmla="*/ 1357950 w 1365148"/>
              <a:gd name="connsiteY432" fmla="*/ 819871 h 1383677"/>
              <a:gd name="connsiteX433" fmla="*/ 1348385 w 1365148"/>
              <a:gd name="connsiteY433" fmla="*/ 872623 h 1383677"/>
              <a:gd name="connsiteX434" fmla="*/ 1333990 w 1365148"/>
              <a:gd name="connsiteY434" fmla="*/ 923008 h 1383677"/>
              <a:gd name="connsiteX435" fmla="*/ 1314762 w 1365148"/>
              <a:gd name="connsiteY435" fmla="*/ 973394 h 1383677"/>
              <a:gd name="connsiteX436" fmla="*/ 1293168 w 1365148"/>
              <a:gd name="connsiteY436" fmla="*/ 1021413 h 1383677"/>
              <a:gd name="connsiteX437" fmla="*/ 1266743 w 1365148"/>
              <a:gd name="connsiteY437" fmla="*/ 1066967 h 1383677"/>
              <a:gd name="connsiteX438" fmla="*/ 1235584 w 1365148"/>
              <a:gd name="connsiteY438" fmla="*/ 1110155 h 1383677"/>
              <a:gd name="connsiteX439" fmla="*/ 1201961 w 1365148"/>
              <a:gd name="connsiteY439" fmla="*/ 1153343 h 1383677"/>
              <a:gd name="connsiteX440" fmla="*/ 1165971 w 1365148"/>
              <a:gd name="connsiteY440" fmla="*/ 1191798 h 1383677"/>
              <a:gd name="connsiteX441" fmla="*/ 1125248 w 1365148"/>
              <a:gd name="connsiteY441" fmla="*/ 1225322 h 1383677"/>
              <a:gd name="connsiteX442" fmla="*/ 1079596 w 1365148"/>
              <a:gd name="connsiteY442" fmla="*/ 1256579 h 1383677"/>
              <a:gd name="connsiteX443" fmla="*/ 1031675 w 1365148"/>
              <a:gd name="connsiteY443" fmla="*/ 1285371 h 1383677"/>
              <a:gd name="connsiteX444" fmla="*/ 990854 w 1365148"/>
              <a:gd name="connsiteY444" fmla="*/ 1306965 h 1383677"/>
              <a:gd name="connsiteX445" fmla="*/ 947666 w 1365148"/>
              <a:gd name="connsiteY445" fmla="*/ 1323727 h 1383677"/>
              <a:gd name="connsiteX446" fmla="*/ 904478 w 1365148"/>
              <a:gd name="connsiteY446" fmla="*/ 1340489 h 1383677"/>
              <a:gd name="connsiteX447" fmla="*/ 858924 w 1365148"/>
              <a:gd name="connsiteY447" fmla="*/ 1352519 h 1383677"/>
              <a:gd name="connsiteX448" fmla="*/ 815736 w 1365148"/>
              <a:gd name="connsiteY448" fmla="*/ 1364548 h 1383677"/>
              <a:gd name="connsiteX449" fmla="*/ 770182 w 1365148"/>
              <a:gd name="connsiteY449" fmla="*/ 1371746 h 1383677"/>
              <a:gd name="connsiteX450" fmla="*/ 724529 w 1365148"/>
              <a:gd name="connsiteY450" fmla="*/ 1378944 h 1383677"/>
              <a:gd name="connsiteX451" fmla="*/ 676608 w 1365148"/>
              <a:gd name="connsiteY451" fmla="*/ 1381311 h 1383677"/>
              <a:gd name="connsiteX452" fmla="*/ 630955 w 1365148"/>
              <a:gd name="connsiteY452" fmla="*/ 1383677 h 1383677"/>
              <a:gd name="connsiteX453" fmla="*/ 585401 w 1365148"/>
              <a:gd name="connsiteY453" fmla="*/ 1381311 h 1383677"/>
              <a:gd name="connsiteX454" fmla="*/ 539847 w 1365148"/>
              <a:gd name="connsiteY454" fmla="*/ 1376479 h 1383677"/>
              <a:gd name="connsiteX455" fmla="*/ 494194 w 1365148"/>
              <a:gd name="connsiteY455" fmla="*/ 1369281 h 1383677"/>
              <a:gd name="connsiteX456" fmla="*/ 448640 w 1365148"/>
              <a:gd name="connsiteY456" fmla="*/ 1359717 h 1383677"/>
              <a:gd name="connsiteX457" fmla="*/ 405452 w 1365148"/>
              <a:gd name="connsiteY457" fmla="*/ 1347687 h 1383677"/>
              <a:gd name="connsiteX458" fmla="*/ 359898 w 1365148"/>
              <a:gd name="connsiteY458" fmla="*/ 1330925 h 1383677"/>
              <a:gd name="connsiteX459" fmla="*/ 319077 w 1365148"/>
              <a:gd name="connsiteY459" fmla="*/ 1314163 h 1383677"/>
              <a:gd name="connsiteX460" fmla="*/ 316710 w 1365148"/>
              <a:gd name="connsiteY460" fmla="*/ 1311698 h 1383677"/>
              <a:gd name="connsiteX461" fmla="*/ 309512 w 1365148"/>
              <a:gd name="connsiteY461" fmla="*/ 1311698 h 1383677"/>
              <a:gd name="connsiteX462" fmla="*/ 304681 w 1365148"/>
              <a:gd name="connsiteY462" fmla="*/ 1306965 h 1383677"/>
              <a:gd name="connsiteX463" fmla="*/ 271057 w 1365148"/>
              <a:gd name="connsiteY463" fmla="*/ 1287737 h 1383677"/>
              <a:gd name="connsiteX464" fmla="*/ 237532 w 1365148"/>
              <a:gd name="connsiteY464" fmla="*/ 1266144 h 1383677"/>
              <a:gd name="connsiteX465" fmla="*/ 208741 w 1365148"/>
              <a:gd name="connsiteY465" fmla="*/ 1242183 h 1383677"/>
              <a:gd name="connsiteX466" fmla="*/ 179949 w 1365148"/>
              <a:gd name="connsiteY466" fmla="*/ 1215758 h 1383677"/>
              <a:gd name="connsiteX467" fmla="*/ 153523 w 1365148"/>
              <a:gd name="connsiteY467" fmla="*/ 1186966 h 1383677"/>
              <a:gd name="connsiteX468" fmla="*/ 127098 w 1365148"/>
              <a:gd name="connsiteY468" fmla="*/ 1155808 h 1383677"/>
              <a:gd name="connsiteX469" fmla="*/ 105504 w 1365148"/>
              <a:gd name="connsiteY469" fmla="*/ 1124551 h 1383677"/>
              <a:gd name="connsiteX470" fmla="*/ 83910 w 1365148"/>
              <a:gd name="connsiteY470" fmla="*/ 1088561 h 1383677"/>
              <a:gd name="connsiteX471" fmla="*/ 67148 w 1365148"/>
              <a:gd name="connsiteY471" fmla="*/ 1055036 h 1383677"/>
              <a:gd name="connsiteX472" fmla="*/ 50385 w 1365148"/>
              <a:gd name="connsiteY472" fmla="*/ 1019047 h 1383677"/>
              <a:gd name="connsiteX473" fmla="*/ 35990 w 1365148"/>
              <a:gd name="connsiteY473" fmla="*/ 980592 h 1383677"/>
              <a:gd name="connsiteX474" fmla="*/ 23960 w 1365148"/>
              <a:gd name="connsiteY474" fmla="*/ 942236 h 1383677"/>
              <a:gd name="connsiteX475" fmla="*/ 14396 w 1365148"/>
              <a:gd name="connsiteY475" fmla="*/ 903880 h 1383677"/>
              <a:gd name="connsiteX476" fmla="*/ 7198 w 1365148"/>
              <a:gd name="connsiteY476" fmla="*/ 865425 h 1383677"/>
              <a:gd name="connsiteX477" fmla="*/ 2366 w 1365148"/>
              <a:gd name="connsiteY477" fmla="*/ 827069 h 1383677"/>
              <a:gd name="connsiteX478" fmla="*/ 0 w 1365148"/>
              <a:gd name="connsiteY478" fmla="*/ 786247 h 1383677"/>
              <a:gd name="connsiteX479" fmla="*/ 0 w 1365148"/>
              <a:gd name="connsiteY479" fmla="*/ 745525 h 1383677"/>
              <a:gd name="connsiteX480" fmla="*/ 0 w 1365148"/>
              <a:gd name="connsiteY480" fmla="*/ 704703 h 1383677"/>
              <a:gd name="connsiteX481" fmla="*/ 4733 w 1365148"/>
              <a:gd name="connsiteY481" fmla="*/ 663882 h 1383677"/>
              <a:gd name="connsiteX482" fmla="*/ 9564 w 1365148"/>
              <a:gd name="connsiteY482" fmla="*/ 623159 h 1383677"/>
              <a:gd name="connsiteX483" fmla="*/ 16762 w 1365148"/>
              <a:gd name="connsiteY483" fmla="*/ 582338 h 1383677"/>
              <a:gd name="connsiteX484" fmla="*/ 28792 w 1365148"/>
              <a:gd name="connsiteY484" fmla="*/ 541616 h 1383677"/>
              <a:gd name="connsiteX485" fmla="*/ 40722 w 1365148"/>
              <a:gd name="connsiteY485" fmla="*/ 500794 h 1383677"/>
              <a:gd name="connsiteX486" fmla="*/ 55118 w 1365148"/>
              <a:gd name="connsiteY486" fmla="*/ 459973 h 1383677"/>
              <a:gd name="connsiteX487" fmla="*/ 71979 w 1365148"/>
              <a:gd name="connsiteY487" fmla="*/ 421617 h 1383677"/>
              <a:gd name="connsiteX488" fmla="*/ 88742 w 1365148"/>
              <a:gd name="connsiteY488" fmla="*/ 385627 h 1383677"/>
              <a:gd name="connsiteX489" fmla="*/ 110336 w 1365148"/>
              <a:gd name="connsiteY489" fmla="*/ 349637 h 1383677"/>
              <a:gd name="connsiteX490" fmla="*/ 134296 w 1365148"/>
              <a:gd name="connsiteY490" fmla="*/ 313648 h 1383677"/>
              <a:gd name="connsiteX491" fmla="*/ 158355 w 1365148"/>
              <a:gd name="connsiteY491" fmla="*/ 280024 h 1383677"/>
              <a:gd name="connsiteX492" fmla="*/ 184682 w 1365148"/>
              <a:gd name="connsiteY492" fmla="*/ 248866 h 1383677"/>
              <a:gd name="connsiteX493" fmla="*/ 213474 w 1365148"/>
              <a:gd name="connsiteY493" fmla="*/ 220074 h 1383677"/>
              <a:gd name="connsiteX494" fmla="*/ 244730 w 1365148"/>
              <a:gd name="connsiteY494" fmla="*/ 191282 h 1383677"/>
              <a:gd name="connsiteX495" fmla="*/ 273522 w 1365148"/>
              <a:gd name="connsiteY495" fmla="*/ 169689 h 1383677"/>
              <a:gd name="connsiteX496" fmla="*/ 302314 w 1365148"/>
              <a:gd name="connsiteY496" fmla="*/ 150461 h 1383677"/>
              <a:gd name="connsiteX497" fmla="*/ 333472 w 1365148"/>
              <a:gd name="connsiteY497" fmla="*/ 133699 h 1383677"/>
              <a:gd name="connsiteX498" fmla="*/ 364631 w 1365148"/>
              <a:gd name="connsiteY498" fmla="*/ 116936 h 1383677"/>
              <a:gd name="connsiteX499" fmla="*/ 427046 w 1365148"/>
              <a:gd name="connsiteY499" fmla="*/ 88145 h 1383677"/>
              <a:gd name="connsiteX500" fmla="*/ 494194 w 1365148"/>
              <a:gd name="connsiteY500" fmla="*/ 64086 h 1383677"/>
              <a:gd name="connsiteX501" fmla="*/ 532649 w 1365148"/>
              <a:gd name="connsiteY501" fmla="*/ 49690 h 1383677"/>
              <a:gd name="connsiteX502" fmla="*/ 578203 w 1365148"/>
              <a:gd name="connsiteY502" fmla="*/ 37759 h 1383677"/>
              <a:gd name="connsiteX503" fmla="*/ 602164 w 1365148"/>
              <a:gd name="connsiteY503" fmla="*/ 32927 h 1383677"/>
              <a:gd name="connsiteX504" fmla="*/ 626223 w 1365148"/>
              <a:gd name="connsiteY504" fmla="*/ 30561 h 1383677"/>
              <a:gd name="connsiteX505" fmla="*/ 498438 w 1365148"/>
              <a:gd name="connsiteY505" fmla="*/ 0 h 1383677"/>
              <a:gd name="connsiteX506" fmla="*/ 515080 w 1365148"/>
              <a:gd name="connsiteY506" fmla="*/ 12 h 1383677"/>
              <a:gd name="connsiteX507" fmla="*/ 508590 w 1365148"/>
              <a:gd name="connsiteY507" fmla="*/ 6502 h 1383677"/>
              <a:gd name="connsiteX508" fmla="*/ 501392 w 1365148"/>
              <a:gd name="connsiteY508" fmla="*/ 11334 h 1383677"/>
              <a:gd name="connsiteX509" fmla="*/ 491828 w 1365148"/>
              <a:gd name="connsiteY509" fmla="*/ 11334 h 1383677"/>
              <a:gd name="connsiteX510" fmla="*/ 484630 w 1365148"/>
              <a:gd name="connsiteY510" fmla="*/ 6502 h 1383677"/>
              <a:gd name="connsiteX511" fmla="*/ 477432 w 1365148"/>
              <a:gd name="connsiteY511" fmla="*/ 4136 h 1383677"/>
              <a:gd name="connsiteX512" fmla="*/ 476285 w 1365148"/>
              <a:gd name="connsiteY512" fmla="*/ 2410 h 1383677"/>
              <a:gd name="connsiteX513" fmla="*/ 498438 w 1365148"/>
              <a:gd name="connsiteY513" fmla="*/ 0 h 1383677"/>
              <a:gd name="connsiteX0" fmla="*/ 186401 w 1365148"/>
              <a:gd name="connsiteY0" fmla="*/ 169689 h 1383677"/>
              <a:gd name="connsiteX1" fmla="*/ 206276 w 1365148"/>
              <a:gd name="connsiteY1" fmla="*/ 150461 h 1383677"/>
              <a:gd name="connsiteX2" fmla="*/ 203909 w 1365148"/>
              <a:gd name="connsiteY2" fmla="*/ 157659 h 1383677"/>
              <a:gd name="connsiteX3" fmla="*/ 191880 w 1365148"/>
              <a:gd name="connsiteY3" fmla="*/ 169689 h 1383677"/>
              <a:gd name="connsiteX4" fmla="*/ 186401 w 1365148"/>
              <a:gd name="connsiteY4" fmla="*/ 169689 h 1383677"/>
              <a:gd name="connsiteX5" fmla="*/ 1140933 w 1365148"/>
              <a:gd name="connsiteY5" fmla="*/ 140034 h 1383677"/>
              <a:gd name="connsiteX6" fmla="*/ 1170278 w 1365148"/>
              <a:gd name="connsiteY6" fmla="*/ 162729 h 1383677"/>
              <a:gd name="connsiteX7" fmla="*/ 1171598 w 1365148"/>
              <a:gd name="connsiteY7" fmla="*/ 164112 h 1383677"/>
              <a:gd name="connsiteX8" fmla="*/ 1163605 w 1365148"/>
              <a:gd name="connsiteY8" fmla="*/ 167322 h 1383677"/>
              <a:gd name="connsiteX9" fmla="*/ 1154040 w 1365148"/>
              <a:gd name="connsiteY9" fmla="*/ 167322 h 1383677"/>
              <a:gd name="connsiteX10" fmla="*/ 1144377 w 1365148"/>
              <a:gd name="connsiteY10" fmla="*/ 162491 h 1383677"/>
              <a:gd name="connsiteX11" fmla="*/ 1139644 w 1365148"/>
              <a:gd name="connsiteY11" fmla="*/ 155293 h 1383677"/>
              <a:gd name="connsiteX12" fmla="*/ 1137179 w 1365148"/>
              <a:gd name="connsiteY12" fmla="*/ 150461 h 1383677"/>
              <a:gd name="connsiteX13" fmla="*/ 1139644 w 1365148"/>
              <a:gd name="connsiteY13" fmla="*/ 143263 h 1383677"/>
              <a:gd name="connsiteX14" fmla="*/ 1140933 w 1365148"/>
              <a:gd name="connsiteY14" fmla="*/ 140034 h 1383677"/>
              <a:gd name="connsiteX15" fmla="*/ 681341 w 1365148"/>
              <a:gd name="connsiteY15" fmla="*/ 64086 h 1383677"/>
              <a:gd name="connsiteX16" fmla="*/ 645351 w 1365148"/>
              <a:gd name="connsiteY16" fmla="*/ 68917 h 1383677"/>
              <a:gd name="connsiteX17" fmla="*/ 609362 w 1365148"/>
              <a:gd name="connsiteY17" fmla="*/ 78482 h 1383677"/>
              <a:gd name="connsiteX18" fmla="*/ 602164 w 1365148"/>
              <a:gd name="connsiteY18" fmla="*/ 78482 h 1383677"/>
              <a:gd name="connsiteX19" fmla="*/ 597431 w 1365148"/>
              <a:gd name="connsiteY19" fmla="*/ 76115 h 1383677"/>
              <a:gd name="connsiteX20" fmla="*/ 594966 w 1365148"/>
              <a:gd name="connsiteY20" fmla="*/ 71284 h 1383677"/>
              <a:gd name="connsiteX21" fmla="*/ 592599 w 1365148"/>
              <a:gd name="connsiteY21" fmla="*/ 66551 h 1383677"/>
              <a:gd name="connsiteX22" fmla="*/ 566174 w 1365148"/>
              <a:gd name="connsiteY22" fmla="*/ 73749 h 1383677"/>
              <a:gd name="connsiteX23" fmla="*/ 508590 w 1365148"/>
              <a:gd name="connsiteY23" fmla="*/ 90511 h 1383677"/>
              <a:gd name="connsiteX24" fmla="*/ 453471 w 1365148"/>
              <a:gd name="connsiteY24" fmla="*/ 114471 h 1383677"/>
              <a:gd name="connsiteX25" fmla="*/ 386225 w 1365148"/>
              <a:gd name="connsiteY25" fmla="*/ 143263 h 1383677"/>
              <a:gd name="connsiteX26" fmla="*/ 355066 w 1365148"/>
              <a:gd name="connsiteY26" fmla="*/ 157659 h 1383677"/>
              <a:gd name="connsiteX27" fmla="*/ 326275 w 1365148"/>
              <a:gd name="connsiteY27" fmla="*/ 176886 h 1383677"/>
              <a:gd name="connsiteX28" fmla="*/ 297483 w 1365148"/>
              <a:gd name="connsiteY28" fmla="*/ 193649 h 1383677"/>
              <a:gd name="connsiteX29" fmla="*/ 268691 w 1365148"/>
              <a:gd name="connsiteY29" fmla="*/ 215243 h 1383677"/>
              <a:gd name="connsiteX30" fmla="*/ 242265 w 1365148"/>
              <a:gd name="connsiteY30" fmla="*/ 239302 h 1383677"/>
              <a:gd name="connsiteX31" fmla="*/ 218305 w 1365148"/>
              <a:gd name="connsiteY31" fmla="*/ 265628 h 1383677"/>
              <a:gd name="connsiteX32" fmla="*/ 194345 w 1365148"/>
              <a:gd name="connsiteY32" fmla="*/ 294420 h 1383677"/>
              <a:gd name="connsiteX33" fmla="*/ 170286 w 1365148"/>
              <a:gd name="connsiteY33" fmla="*/ 325677 h 1383677"/>
              <a:gd name="connsiteX34" fmla="*/ 148692 w 1365148"/>
              <a:gd name="connsiteY34" fmla="*/ 356835 h 1383677"/>
              <a:gd name="connsiteX35" fmla="*/ 129563 w 1365148"/>
              <a:gd name="connsiteY35" fmla="*/ 390459 h 1383677"/>
              <a:gd name="connsiteX36" fmla="*/ 112702 w 1365148"/>
              <a:gd name="connsiteY36" fmla="*/ 423983 h 1383677"/>
              <a:gd name="connsiteX37" fmla="*/ 95940 w 1365148"/>
              <a:gd name="connsiteY37" fmla="*/ 457607 h 1383677"/>
              <a:gd name="connsiteX38" fmla="*/ 81544 w 1365148"/>
              <a:gd name="connsiteY38" fmla="*/ 491230 h 1383677"/>
              <a:gd name="connsiteX39" fmla="*/ 69514 w 1365148"/>
              <a:gd name="connsiteY39" fmla="*/ 527220 h 1383677"/>
              <a:gd name="connsiteX40" fmla="*/ 59950 w 1365148"/>
              <a:gd name="connsiteY40" fmla="*/ 565576 h 1383677"/>
              <a:gd name="connsiteX41" fmla="*/ 50385 w 1365148"/>
              <a:gd name="connsiteY41" fmla="*/ 601566 h 1383677"/>
              <a:gd name="connsiteX42" fmla="*/ 45554 w 1365148"/>
              <a:gd name="connsiteY42" fmla="*/ 637555 h 1383677"/>
              <a:gd name="connsiteX43" fmla="*/ 40722 w 1365148"/>
              <a:gd name="connsiteY43" fmla="*/ 675912 h 1383677"/>
              <a:gd name="connsiteX44" fmla="*/ 38356 w 1365148"/>
              <a:gd name="connsiteY44" fmla="*/ 714268 h 1383677"/>
              <a:gd name="connsiteX45" fmla="*/ 35990 w 1365148"/>
              <a:gd name="connsiteY45" fmla="*/ 752723 h 1383677"/>
              <a:gd name="connsiteX46" fmla="*/ 38356 w 1365148"/>
              <a:gd name="connsiteY46" fmla="*/ 788712 h 1383677"/>
              <a:gd name="connsiteX47" fmla="*/ 43188 w 1365148"/>
              <a:gd name="connsiteY47" fmla="*/ 827069 h 1383677"/>
              <a:gd name="connsiteX48" fmla="*/ 47920 w 1365148"/>
              <a:gd name="connsiteY48" fmla="*/ 872623 h 1383677"/>
              <a:gd name="connsiteX49" fmla="*/ 59950 w 1365148"/>
              <a:gd name="connsiteY49" fmla="*/ 915810 h 1383677"/>
              <a:gd name="connsiteX50" fmla="*/ 71979 w 1365148"/>
              <a:gd name="connsiteY50" fmla="*/ 958998 h 1383677"/>
              <a:gd name="connsiteX51" fmla="*/ 86375 w 1365148"/>
              <a:gd name="connsiteY51" fmla="*/ 1002186 h 1383677"/>
              <a:gd name="connsiteX52" fmla="*/ 105504 w 1365148"/>
              <a:gd name="connsiteY52" fmla="*/ 1043007 h 1383677"/>
              <a:gd name="connsiteX53" fmla="*/ 127098 w 1365148"/>
              <a:gd name="connsiteY53" fmla="*/ 1081363 h 1383677"/>
              <a:gd name="connsiteX54" fmla="*/ 151157 w 1365148"/>
              <a:gd name="connsiteY54" fmla="*/ 1119818 h 1383677"/>
              <a:gd name="connsiteX55" fmla="*/ 179949 w 1365148"/>
              <a:gd name="connsiteY55" fmla="*/ 1155808 h 1383677"/>
              <a:gd name="connsiteX56" fmla="*/ 206276 w 1365148"/>
              <a:gd name="connsiteY56" fmla="*/ 1186966 h 1383677"/>
              <a:gd name="connsiteX57" fmla="*/ 237532 w 1365148"/>
              <a:gd name="connsiteY57" fmla="*/ 1213391 h 1383677"/>
              <a:gd name="connsiteX58" fmla="*/ 271057 w 1365148"/>
              <a:gd name="connsiteY58" fmla="*/ 1237352 h 1383677"/>
              <a:gd name="connsiteX59" fmla="*/ 304681 w 1365148"/>
              <a:gd name="connsiteY59" fmla="*/ 1258946 h 1383677"/>
              <a:gd name="connsiteX60" fmla="*/ 307047 w 1365148"/>
              <a:gd name="connsiteY60" fmla="*/ 1251748 h 1383677"/>
              <a:gd name="connsiteX61" fmla="*/ 311879 w 1365148"/>
              <a:gd name="connsiteY61" fmla="*/ 1244550 h 1383677"/>
              <a:gd name="connsiteX62" fmla="*/ 314245 w 1365148"/>
              <a:gd name="connsiteY62" fmla="*/ 1244550 h 1383677"/>
              <a:gd name="connsiteX63" fmla="*/ 323908 w 1365148"/>
              <a:gd name="connsiteY63" fmla="*/ 1254114 h 1383677"/>
              <a:gd name="connsiteX64" fmla="*/ 331106 w 1365148"/>
              <a:gd name="connsiteY64" fmla="*/ 1268510 h 1383677"/>
              <a:gd name="connsiteX65" fmla="*/ 331106 w 1365148"/>
              <a:gd name="connsiteY65" fmla="*/ 1273341 h 1383677"/>
              <a:gd name="connsiteX66" fmla="*/ 379027 w 1365148"/>
              <a:gd name="connsiteY66" fmla="*/ 1294935 h 1383677"/>
              <a:gd name="connsiteX67" fmla="*/ 376660 w 1365148"/>
              <a:gd name="connsiteY67" fmla="*/ 1282906 h 1383677"/>
              <a:gd name="connsiteX68" fmla="*/ 376660 w 1365148"/>
              <a:gd name="connsiteY68" fmla="*/ 1268510 h 1383677"/>
              <a:gd name="connsiteX69" fmla="*/ 379027 w 1365148"/>
              <a:gd name="connsiteY69" fmla="*/ 1256579 h 1383677"/>
              <a:gd name="connsiteX70" fmla="*/ 381492 w 1365148"/>
              <a:gd name="connsiteY70" fmla="*/ 1244550 h 1383677"/>
              <a:gd name="connsiteX71" fmla="*/ 383858 w 1365148"/>
              <a:gd name="connsiteY71" fmla="*/ 1244550 h 1383677"/>
              <a:gd name="connsiteX72" fmla="*/ 386225 w 1365148"/>
              <a:gd name="connsiteY72" fmla="*/ 1258946 h 1383677"/>
              <a:gd name="connsiteX73" fmla="*/ 391056 w 1365148"/>
              <a:gd name="connsiteY73" fmla="*/ 1270975 h 1383677"/>
              <a:gd name="connsiteX74" fmla="*/ 398254 w 1365148"/>
              <a:gd name="connsiteY74" fmla="*/ 1285371 h 1383677"/>
              <a:gd name="connsiteX75" fmla="*/ 403086 w 1365148"/>
              <a:gd name="connsiteY75" fmla="*/ 1297302 h 1383677"/>
              <a:gd name="connsiteX76" fmla="*/ 407819 w 1365148"/>
              <a:gd name="connsiteY76" fmla="*/ 1304500 h 1383677"/>
              <a:gd name="connsiteX77" fmla="*/ 448640 w 1365148"/>
              <a:gd name="connsiteY77" fmla="*/ 1316529 h 1383677"/>
              <a:gd name="connsiteX78" fmla="*/ 441442 w 1365148"/>
              <a:gd name="connsiteY78" fmla="*/ 1294935 h 1383677"/>
              <a:gd name="connsiteX79" fmla="*/ 439076 w 1365148"/>
              <a:gd name="connsiteY79" fmla="*/ 1282906 h 1383677"/>
              <a:gd name="connsiteX80" fmla="*/ 436610 w 1365148"/>
              <a:gd name="connsiteY80" fmla="*/ 1268510 h 1383677"/>
              <a:gd name="connsiteX81" fmla="*/ 436610 w 1365148"/>
              <a:gd name="connsiteY81" fmla="*/ 1254114 h 1383677"/>
              <a:gd name="connsiteX82" fmla="*/ 439076 w 1365148"/>
              <a:gd name="connsiteY82" fmla="*/ 1249381 h 1383677"/>
              <a:gd name="connsiteX83" fmla="*/ 441442 w 1365148"/>
              <a:gd name="connsiteY83" fmla="*/ 1244550 h 1383677"/>
              <a:gd name="connsiteX84" fmla="*/ 446273 w 1365148"/>
              <a:gd name="connsiteY84" fmla="*/ 1244550 h 1383677"/>
              <a:gd name="connsiteX85" fmla="*/ 451006 w 1365148"/>
              <a:gd name="connsiteY85" fmla="*/ 1246916 h 1383677"/>
              <a:gd name="connsiteX86" fmla="*/ 458204 w 1365148"/>
              <a:gd name="connsiteY86" fmla="*/ 1254114 h 1383677"/>
              <a:gd name="connsiteX87" fmla="*/ 465402 w 1365148"/>
              <a:gd name="connsiteY87" fmla="*/ 1273341 h 1383677"/>
              <a:gd name="connsiteX88" fmla="*/ 472600 w 1365148"/>
              <a:gd name="connsiteY88" fmla="*/ 1299767 h 1383677"/>
              <a:gd name="connsiteX89" fmla="*/ 479798 w 1365148"/>
              <a:gd name="connsiteY89" fmla="*/ 1311698 h 1383677"/>
              <a:gd name="connsiteX90" fmla="*/ 489461 w 1365148"/>
              <a:gd name="connsiteY90" fmla="*/ 1321361 h 1383677"/>
              <a:gd name="connsiteX91" fmla="*/ 491828 w 1365148"/>
              <a:gd name="connsiteY91" fmla="*/ 1326094 h 1383677"/>
              <a:gd name="connsiteX92" fmla="*/ 499026 w 1365148"/>
              <a:gd name="connsiteY92" fmla="*/ 1326094 h 1383677"/>
              <a:gd name="connsiteX93" fmla="*/ 554243 w 1365148"/>
              <a:gd name="connsiteY93" fmla="*/ 1333292 h 1383677"/>
              <a:gd name="connsiteX94" fmla="*/ 535016 w 1365148"/>
              <a:gd name="connsiteY94" fmla="*/ 1299767 h 1383677"/>
              <a:gd name="connsiteX95" fmla="*/ 530184 w 1365148"/>
              <a:gd name="connsiteY95" fmla="*/ 1287737 h 1383677"/>
              <a:gd name="connsiteX96" fmla="*/ 527818 w 1365148"/>
              <a:gd name="connsiteY96" fmla="*/ 1275708 h 1383677"/>
              <a:gd name="connsiteX97" fmla="*/ 525451 w 1365148"/>
              <a:gd name="connsiteY97" fmla="*/ 1263777 h 1383677"/>
              <a:gd name="connsiteX98" fmla="*/ 525451 w 1365148"/>
              <a:gd name="connsiteY98" fmla="*/ 1251748 h 1383677"/>
              <a:gd name="connsiteX99" fmla="*/ 527818 w 1365148"/>
              <a:gd name="connsiteY99" fmla="*/ 1249381 h 1383677"/>
              <a:gd name="connsiteX100" fmla="*/ 532649 w 1365148"/>
              <a:gd name="connsiteY100" fmla="*/ 1249381 h 1383677"/>
              <a:gd name="connsiteX101" fmla="*/ 542213 w 1365148"/>
              <a:gd name="connsiteY101" fmla="*/ 1258946 h 1383677"/>
              <a:gd name="connsiteX102" fmla="*/ 551778 w 1365148"/>
              <a:gd name="connsiteY102" fmla="*/ 1270975 h 1383677"/>
              <a:gd name="connsiteX103" fmla="*/ 568639 w 1365148"/>
              <a:gd name="connsiteY103" fmla="*/ 1294935 h 1383677"/>
              <a:gd name="connsiteX104" fmla="*/ 585401 w 1365148"/>
              <a:gd name="connsiteY104" fmla="*/ 1314163 h 1383677"/>
              <a:gd name="connsiteX105" fmla="*/ 590233 w 1365148"/>
              <a:gd name="connsiteY105" fmla="*/ 1323727 h 1383677"/>
              <a:gd name="connsiteX106" fmla="*/ 597431 w 1365148"/>
              <a:gd name="connsiteY106" fmla="*/ 1335757 h 1383677"/>
              <a:gd name="connsiteX107" fmla="*/ 659747 w 1365148"/>
              <a:gd name="connsiteY107" fmla="*/ 1335757 h 1383677"/>
              <a:gd name="connsiteX108" fmla="*/ 640618 w 1365148"/>
              <a:gd name="connsiteY108" fmla="*/ 1318896 h 1383677"/>
              <a:gd name="connsiteX109" fmla="*/ 626223 w 1365148"/>
              <a:gd name="connsiteY109" fmla="*/ 1297302 h 1383677"/>
              <a:gd name="connsiteX110" fmla="*/ 619025 w 1365148"/>
              <a:gd name="connsiteY110" fmla="*/ 1287737 h 1383677"/>
              <a:gd name="connsiteX111" fmla="*/ 614193 w 1365148"/>
              <a:gd name="connsiteY111" fmla="*/ 1275708 h 1383677"/>
              <a:gd name="connsiteX112" fmla="*/ 609362 w 1365148"/>
              <a:gd name="connsiteY112" fmla="*/ 1263777 h 1383677"/>
              <a:gd name="connsiteX113" fmla="*/ 606995 w 1365148"/>
              <a:gd name="connsiteY113" fmla="*/ 1251748 h 1383677"/>
              <a:gd name="connsiteX114" fmla="*/ 609362 w 1365148"/>
              <a:gd name="connsiteY114" fmla="*/ 1249381 h 1383677"/>
              <a:gd name="connsiteX115" fmla="*/ 611827 w 1365148"/>
              <a:gd name="connsiteY115" fmla="*/ 1249381 h 1383677"/>
              <a:gd name="connsiteX116" fmla="*/ 633420 w 1365148"/>
              <a:gd name="connsiteY116" fmla="*/ 1266144 h 1383677"/>
              <a:gd name="connsiteX117" fmla="*/ 655014 w 1365148"/>
              <a:gd name="connsiteY117" fmla="*/ 1282906 h 1383677"/>
              <a:gd name="connsiteX118" fmla="*/ 674143 w 1365148"/>
              <a:gd name="connsiteY118" fmla="*/ 1302133 h 1383677"/>
              <a:gd name="connsiteX119" fmla="*/ 691004 w 1365148"/>
              <a:gd name="connsiteY119" fmla="*/ 1321361 h 1383677"/>
              <a:gd name="connsiteX120" fmla="*/ 695737 w 1365148"/>
              <a:gd name="connsiteY120" fmla="*/ 1328559 h 1383677"/>
              <a:gd name="connsiteX121" fmla="*/ 695737 w 1365148"/>
              <a:gd name="connsiteY121" fmla="*/ 1335757 h 1383677"/>
              <a:gd name="connsiteX122" fmla="*/ 734192 w 1365148"/>
              <a:gd name="connsiteY122" fmla="*/ 1330925 h 1383677"/>
              <a:gd name="connsiteX123" fmla="*/ 770182 w 1365148"/>
              <a:gd name="connsiteY123" fmla="*/ 1326094 h 1383677"/>
              <a:gd name="connsiteX124" fmla="*/ 734192 w 1365148"/>
              <a:gd name="connsiteY124" fmla="*/ 1287737 h 1383677"/>
              <a:gd name="connsiteX125" fmla="*/ 712598 w 1365148"/>
              <a:gd name="connsiteY125" fmla="*/ 1266144 h 1383677"/>
              <a:gd name="connsiteX126" fmla="*/ 705400 w 1365148"/>
              <a:gd name="connsiteY126" fmla="*/ 1254114 h 1383677"/>
              <a:gd name="connsiteX127" fmla="*/ 700569 w 1365148"/>
              <a:gd name="connsiteY127" fmla="*/ 1239718 h 1383677"/>
              <a:gd name="connsiteX128" fmla="*/ 700569 w 1365148"/>
              <a:gd name="connsiteY128" fmla="*/ 1237352 h 1383677"/>
              <a:gd name="connsiteX129" fmla="*/ 710133 w 1365148"/>
              <a:gd name="connsiteY129" fmla="*/ 1237352 h 1383677"/>
              <a:gd name="connsiteX130" fmla="*/ 717331 w 1365148"/>
              <a:gd name="connsiteY130" fmla="*/ 1239718 h 1383677"/>
              <a:gd name="connsiteX131" fmla="*/ 731727 w 1365148"/>
              <a:gd name="connsiteY131" fmla="*/ 1246916 h 1383677"/>
              <a:gd name="connsiteX132" fmla="*/ 743756 w 1365148"/>
              <a:gd name="connsiteY132" fmla="*/ 1256579 h 1383677"/>
              <a:gd name="connsiteX133" fmla="*/ 755786 w 1365148"/>
              <a:gd name="connsiteY133" fmla="*/ 1266144 h 1383677"/>
              <a:gd name="connsiteX134" fmla="*/ 782113 w 1365148"/>
              <a:gd name="connsiteY134" fmla="*/ 1292569 h 1383677"/>
              <a:gd name="connsiteX135" fmla="*/ 806073 w 1365148"/>
              <a:gd name="connsiteY135" fmla="*/ 1318896 h 1383677"/>
              <a:gd name="connsiteX136" fmla="*/ 808538 w 1365148"/>
              <a:gd name="connsiteY136" fmla="*/ 1318896 h 1383677"/>
              <a:gd name="connsiteX137" fmla="*/ 856459 w 1365148"/>
              <a:gd name="connsiteY137" fmla="*/ 1309331 h 1383677"/>
              <a:gd name="connsiteX138" fmla="*/ 834865 w 1365148"/>
              <a:gd name="connsiteY138" fmla="*/ 1292569 h 1383677"/>
              <a:gd name="connsiteX139" fmla="*/ 815736 w 1365148"/>
              <a:gd name="connsiteY139" fmla="*/ 1273341 h 1383677"/>
              <a:gd name="connsiteX140" fmla="*/ 806073 w 1365148"/>
              <a:gd name="connsiteY140" fmla="*/ 1261312 h 1383677"/>
              <a:gd name="connsiteX141" fmla="*/ 796509 w 1365148"/>
              <a:gd name="connsiteY141" fmla="*/ 1246916 h 1383677"/>
              <a:gd name="connsiteX142" fmla="*/ 789311 w 1365148"/>
              <a:gd name="connsiteY142" fmla="*/ 1232520 h 1383677"/>
              <a:gd name="connsiteX143" fmla="*/ 786944 w 1365148"/>
              <a:gd name="connsiteY143" fmla="*/ 1225322 h 1383677"/>
              <a:gd name="connsiteX144" fmla="*/ 786944 w 1365148"/>
              <a:gd name="connsiteY144" fmla="*/ 1218124 h 1383677"/>
              <a:gd name="connsiteX145" fmla="*/ 789311 w 1365148"/>
              <a:gd name="connsiteY145" fmla="*/ 1215758 h 1383677"/>
              <a:gd name="connsiteX146" fmla="*/ 791677 w 1365148"/>
              <a:gd name="connsiteY146" fmla="*/ 1215758 h 1383677"/>
              <a:gd name="connsiteX147" fmla="*/ 808538 w 1365148"/>
              <a:gd name="connsiteY147" fmla="*/ 1225322 h 1383677"/>
              <a:gd name="connsiteX148" fmla="*/ 822934 w 1365148"/>
              <a:gd name="connsiteY148" fmla="*/ 1237352 h 1383677"/>
              <a:gd name="connsiteX149" fmla="*/ 849261 w 1365148"/>
              <a:gd name="connsiteY149" fmla="*/ 1261312 h 1383677"/>
              <a:gd name="connsiteX150" fmla="*/ 894914 w 1365148"/>
              <a:gd name="connsiteY150" fmla="*/ 1297302 h 1383677"/>
              <a:gd name="connsiteX151" fmla="*/ 954864 w 1365148"/>
              <a:gd name="connsiteY151" fmla="*/ 1275708 h 1383677"/>
              <a:gd name="connsiteX152" fmla="*/ 930904 w 1365148"/>
              <a:gd name="connsiteY152" fmla="*/ 1258946 h 1383677"/>
              <a:gd name="connsiteX153" fmla="*/ 914042 w 1365148"/>
              <a:gd name="connsiteY153" fmla="*/ 1242183 h 1383677"/>
              <a:gd name="connsiteX154" fmla="*/ 897280 w 1365148"/>
              <a:gd name="connsiteY154" fmla="*/ 1222956 h 1383677"/>
              <a:gd name="connsiteX155" fmla="*/ 882884 w 1365148"/>
              <a:gd name="connsiteY155" fmla="*/ 1203728 h 1383677"/>
              <a:gd name="connsiteX156" fmla="*/ 873320 w 1365148"/>
              <a:gd name="connsiteY156" fmla="*/ 1182135 h 1383677"/>
              <a:gd name="connsiteX157" fmla="*/ 875686 w 1365148"/>
              <a:gd name="connsiteY157" fmla="*/ 1177402 h 1383677"/>
              <a:gd name="connsiteX158" fmla="*/ 880518 w 1365148"/>
              <a:gd name="connsiteY158" fmla="*/ 1174937 h 1383677"/>
              <a:gd name="connsiteX159" fmla="*/ 897280 w 1365148"/>
              <a:gd name="connsiteY159" fmla="*/ 1184600 h 1383677"/>
              <a:gd name="connsiteX160" fmla="*/ 911676 w 1365148"/>
              <a:gd name="connsiteY160" fmla="*/ 1196530 h 1383677"/>
              <a:gd name="connsiteX161" fmla="*/ 940468 w 1365148"/>
              <a:gd name="connsiteY161" fmla="*/ 1220589 h 1383677"/>
              <a:gd name="connsiteX162" fmla="*/ 959695 w 1365148"/>
              <a:gd name="connsiteY162" fmla="*/ 1237352 h 1383677"/>
              <a:gd name="connsiteX163" fmla="*/ 969260 w 1365148"/>
              <a:gd name="connsiteY163" fmla="*/ 1244550 h 1383677"/>
              <a:gd name="connsiteX164" fmla="*/ 978824 w 1365148"/>
              <a:gd name="connsiteY164" fmla="*/ 1249381 h 1383677"/>
              <a:gd name="connsiteX165" fmla="*/ 998052 w 1365148"/>
              <a:gd name="connsiteY165" fmla="*/ 1256579 h 1383677"/>
              <a:gd name="connsiteX166" fmla="*/ 1034041 w 1365148"/>
              <a:gd name="connsiteY166" fmla="*/ 1237352 h 1383677"/>
              <a:gd name="connsiteX167" fmla="*/ 1022012 w 1365148"/>
              <a:gd name="connsiteY167" fmla="*/ 1230154 h 1383677"/>
              <a:gd name="connsiteX168" fmla="*/ 1012448 w 1365148"/>
              <a:gd name="connsiteY168" fmla="*/ 1220589 h 1383677"/>
              <a:gd name="connsiteX169" fmla="*/ 983656 w 1365148"/>
              <a:gd name="connsiteY169" fmla="*/ 1191798 h 1383677"/>
              <a:gd name="connsiteX170" fmla="*/ 969260 w 1365148"/>
              <a:gd name="connsiteY170" fmla="*/ 1177402 h 1383677"/>
              <a:gd name="connsiteX171" fmla="*/ 959695 w 1365148"/>
              <a:gd name="connsiteY171" fmla="*/ 1160541 h 1383677"/>
              <a:gd name="connsiteX172" fmla="*/ 959695 w 1365148"/>
              <a:gd name="connsiteY172" fmla="*/ 1155808 h 1383677"/>
              <a:gd name="connsiteX173" fmla="*/ 962062 w 1365148"/>
              <a:gd name="connsiteY173" fmla="*/ 1153343 h 1383677"/>
              <a:gd name="connsiteX174" fmla="*/ 981289 w 1365148"/>
              <a:gd name="connsiteY174" fmla="*/ 1153343 h 1383677"/>
              <a:gd name="connsiteX175" fmla="*/ 988487 w 1365148"/>
              <a:gd name="connsiteY175" fmla="*/ 1158174 h 1383677"/>
              <a:gd name="connsiteX176" fmla="*/ 998052 w 1365148"/>
              <a:gd name="connsiteY176" fmla="*/ 1163006 h 1383677"/>
              <a:gd name="connsiteX177" fmla="*/ 1014814 w 1365148"/>
              <a:gd name="connsiteY177" fmla="*/ 1174937 h 1383677"/>
              <a:gd name="connsiteX178" fmla="*/ 1029210 w 1365148"/>
              <a:gd name="connsiteY178" fmla="*/ 1186966 h 1383677"/>
              <a:gd name="connsiteX179" fmla="*/ 1046071 w 1365148"/>
              <a:gd name="connsiteY179" fmla="*/ 1201362 h 1383677"/>
              <a:gd name="connsiteX180" fmla="*/ 1055635 w 1365148"/>
              <a:gd name="connsiteY180" fmla="*/ 1208560 h 1383677"/>
              <a:gd name="connsiteX181" fmla="*/ 1067665 w 1365148"/>
              <a:gd name="connsiteY181" fmla="*/ 1210926 h 1383677"/>
              <a:gd name="connsiteX182" fmla="*/ 1074863 w 1365148"/>
              <a:gd name="connsiteY182" fmla="*/ 1210926 h 1383677"/>
              <a:gd name="connsiteX183" fmla="*/ 1103655 w 1365148"/>
              <a:gd name="connsiteY183" fmla="*/ 1189332 h 1383677"/>
              <a:gd name="connsiteX184" fmla="*/ 1129981 w 1365148"/>
              <a:gd name="connsiteY184" fmla="*/ 1167739 h 1383677"/>
              <a:gd name="connsiteX185" fmla="*/ 1118050 w 1365148"/>
              <a:gd name="connsiteY185" fmla="*/ 1165372 h 1383677"/>
              <a:gd name="connsiteX186" fmla="*/ 1106021 w 1365148"/>
              <a:gd name="connsiteY186" fmla="*/ 1160541 h 1383677"/>
              <a:gd name="connsiteX187" fmla="*/ 1086794 w 1365148"/>
              <a:gd name="connsiteY187" fmla="*/ 1150976 h 1383677"/>
              <a:gd name="connsiteX188" fmla="*/ 1070031 w 1365148"/>
              <a:gd name="connsiteY188" fmla="*/ 1143778 h 1383677"/>
              <a:gd name="connsiteX189" fmla="*/ 1053269 w 1365148"/>
              <a:gd name="connsiteY189" fmla="*/ 1131749 h 1383677"/>
              <a:gd name="connsiteX190" fmla="*/ 1038873 w 1365148"/>
              <a:gd name="connsiteY190" fmla="*/ 1117353 h 1383677"/>
              <a:gd name="connsiteX191" fmla="*/ 1031675 w 1365148"/>
              <a:gd name="connsiteY191" fmla="*/ 1107789 h 1383677"/>
              <a:gd name="connsiteX192" fmla="*/ 1029210 w 1365148"/>
              <a:gd name="connsiteY192" fmla="*/ 1100591 h 1383677"/>
              <a:gd name="connsiteX193" fmla="*/ 1031675 w 1365148"/>
              <a:gd name="connsiteY193" fmla="*/ 1095759 h 1383677"/>
              <a:gd name="connsiteX194" fmla="*/ 1036408 w 1365148"/>
              <a:gd name="connsiteY194" fmla="*/ 1093393 h 1383677"/>
              <a:gd name="connsiteX195" fmla="*/ 1053269 w 1365148"/>
              <a:gd name="connsiteY195" fmla="*/ 1093393 h 1383677"/>
              <a:gd name="connsiteX196" fmla="*/ 1067665 w 1365148"/>
              <a:gd name="connsiteY196" fmla="*/ 1100591 h 1383677"/>
              <a:gd name="connsiteX197" fmla="*/ 1084427 w 1365148"/>
              <a:gd name="connsiteY197" fmla="*/ 1110155 h 1383677"/>
              <a:gd name="connsiteX198" fmla="*/ 1101190 w 1365148"/>
              <a:gd name="connsiteY198" fmla="*/ 1117353 h 1383677"/>
              <a:gd name="connsiteX199" fmla="*/ 1120417 w 1365148"/>
              <a:gd name="connsiteY199" fmla="*/ 1122184 h 1383677"/>
              <a:gd name="connsiteX200" fmla="*/ 1129981 w 1365148"/>
              <a:gd name="connsiteY200" fmla="*/ 1124551 h 1383677"/>
              <a:gd name="connsiteX201" fmla="*/ 1142011 w 1365148"/>
              <a:gd name="connsiteY201" fmla="*/ 1124551 h 1383677"/>
              <a:gd name="connsiteX202" fmla="*/ 1154040 w 1365148"/>
              <a:gd name="connsiteY202" fmla="*/ 1127016 h 1383677"/>
              <a:gd name="connsiteX203" fmla="*/ 1165971 w 1365148"/>
              <a:gd name="connsiteY203" fmla="*/ 1131749 h 1383677"/>
              <a:gd name="connsiteX204" fmla="*/ 1187565 w 1365148"/>
              <a:gd name="connsiteY204" fmla="*/ 1107789 h 1383677"/>
              <a:gd name="connsiteX205" fmla="*/ 1182832 w 1365148"/>
              <a:gd name="connsiteY205" fmla="*/ 1105422 h 1383677"/>
              <a:gd name="connsiteX206" fmla="*/ 1158773 w 1365148"/>
              <a:gd name="connsiteY206" fmla="*/ 1088561 h 1383677"/>
              <a:gd name="connsiteX207" fmla="*/ 1132446 w 1365148"/>
              <a:gd name="connsiteY207" fmla="*/ 1074165 h 1383677"/>
              <a:gd name="connsiteX208" fmla="*/ 1110853 w 1365148"/>
              <a:gd name="connsiteY208" fmla="*/ 1064601 h 1383677"/>
              <a:gd name="connsiteX209" fmla="*/ 1101190 w 1365148"/>
              <a:gd name="connsiteY209" fmla="*/ 1057403 h 1383677"/>
              <a:gd name="connsiteX210" fmla="*/ 1091625 w 1365148"/>
              <a:gd name="connsiteY210" fmla="*/ 1052571 h 1383677"/>
              <a:gd name="connsiteX211" fmla="*/ 1089259 w 1365148"/>
              <a:gd name="connsiteY211" fmla="*/ 1050205 h 1383677"/>
              <a:gd name="connsiteX212" fmla="*/ 1091625 w 1365148"/>
              <a:gd name="connsiteY212" fmla="*/ 1045373 h 1383677"/>
              <a:gd name="connsiteX213" fmla="*/ 1093992 w 1365148"/>
              <a:gd name="connsiteY213" fmla="*/ 1043007 h 1383677"/>
              <a:gd name="connsiteX214" fmla="*/ 1122784 w 1365148"/>
              <a:gd name="connsiteY214" fmla="*/ 1043007 h 1383677"/>
              <a:gd name="connsiteX215" fmla="*/ 1154040 w 1365148"/>
              <a:gd name="connsiteY215" fmla="*/ 1050205 h 1383677"/>
              <a:gd name="connsiteX216" fmla="*/ 1180367 w 1365148"/>
              <a:gd name="connsiteY216" fmla="*/ 1062234 h 1383677"/>
              <a:gd name="connsiteX217" fmla="*/ 1192397 w 1365148"/>
              <a:gd name="connsiteY217" fmla="*/ 1071799 h 1383677"/>
              <a:gd name="connsiteX218" fmla="*/ 1204426 w 1365148"/>
              <a:gd name="connsiteY218" fmla="*/ 1078997 h 1383677"/>
              <a:gd name="connsiteX219" fmla="*/ 1206792 w 1365148"/>
              <a:gd name="connsiteY219" fmla="*/ 1081363 h 1383677"/>
              <a:gd name="connsiteX220" fmla="*/ 1211624 w 1365148"/>
              <a:gd name="connsiteY220" fmla="*/ 1074165 h 1383677"/>
              <a:gd name="connsiteX221" fmla="*/ 1237951 w 1365148"/>
              <a:gd name="connsiteY221" fmla="*/ 1033443 h 1383677"/>
              <a:gd name="connsiteX222" fmla="*/ 1213990 w 1365148"/>
              <a:gd name="connsiteY222" fmla="*/ 1026245 h 1383677"/>
              <a:gd name="connsiteX223" fmla="*/ 1194763 w 1365148"/>
              <a:gd name="connsiteY223" fmla="*/ 1016582 h 1383677"/>
              <a:gd name="connsiteX224" fmla="*/ 1173169 w 1365148"/>
              <a:gd name="connsiteY224" fmla="*/ 1002186 h 1383677"/>
              <a:gd name="connsiteX225" fmla="*/ 1165971 w 1365148"/>
              <a:gd name="connsiteY225" fmla="*/ 992621 h 1383677"/>
              <a:gd name="connsiteX226" fmla="*/ 1163605 w 1365148"/>
              <a:gd name="connsiteY226" fmla="*/ 987790 h 1383677"/>
              <a:gd name="connsiteX227" fmla="*/ 1163605 w 1365148"/>
              <a:gd name="connsiteY227" fmla="*/ 983057 h 1383677"/>
              <a:gd name="connsiteX228" fmla="*/ 1165971 w 1365148"/>
              <a:gd name="connsiteY228" fmla="*/ 978225 h 1383677"/>
              <a:gd name="connsiteX229" fmla="*/ 1168436 w 1365148"/>
              <a:gd name="connsiteY229" fmla="*/ 975859 h 1383677"/>
              <a:gd name="connsiteX230" fmla="*/ 1178001 w 1365148"/>
              <a:gd name="connsiteY230" fmla="*/ 975859 h 1383677"/>
              <a:gd name="connsiteX231" fmla="*/ 1194763 w 1365148"/>
              <a:gd name="connsiteY231" fmla="*/ 980592 h 1383677"/>
              <a:gd name="connsiteX232" fmla="*/ 1226020 w 1365148"/>
              <a:gd name="connsiteY232" fmla="*/ 990255 h 1383677"/>
              <a:gd name="connsiteX233" fmla="*/ 1257178 w 1365148"/>
              <a:gd name="connsiteY233" fmla="*/ 994988 h 1383677"/>
              <a:gd name="connsiteX234" fmla="*/ 1273941 w 1365148"/>
              <a:gd name="connsiteY234" fmla="*/ 956632 h 1383677"/>
              <a:gd name="connsiteX235" fmla="*/ 1242782 w 1365148"/>
              <a:gd name="connsiteY235" fmla="*/ 947067 h 1383677"/>
              <a:gd name="connsiteX236" fmla="*/ 1201961 w 1365148"/>
              <a:gd name="connsiteY236" fmla="*/ 932671 h 1383677"/>
              <a:gd name="connsiteX237" fmla="*/ 1185199 w 1365148"/>
              <a:gd name="connsiteY237" fmla="*/ 923008 h 1383677"/>
              <a:gd name="connsiteX238" fmla="*/ 1168436 w 1365148"/>
              <a:gd name="connsiteY238" fmla="*/ 913444 h 1383677"/>
              <a:gd name="connsiteX239" fmla="*/ 1165971 w 1365148"/>
              <a:gd name="connsiteY239" fmla="*/ 911077 h 1383677"/>
              <a:gd name="connsiteX240" fmla="*/ 1165971 w 1365148"/>
              <a:gd name="connsiteY240" fmla="*/ 908612 h 1383677"/>
              <a:gd name="connsiteX241" fmla="*/ 1168436 w 1365148"/>
              <a:gd name="connsiteY241" fmla="*/ 906246 h 1383677"/>
              <a:gd name="connsiteX242" fmla="*/ 1190030 w 1365148"/>
              <a:gd name="connsiteY242" fmla="*/ 903880 h 1383677"/>
              <a:gd name="connsiteX243" fmla="*/ 1211624 w 1365148"/>
              <a:gd name="connsiteY243" fmla="*/ 903880 h 1383677"/>
              <a:gd name="connsiteX244" fmla="*/ 1230753 w 1365148"/>
              <a:gd name="connsiteY244" fmla="*/ 908612 h 1383677"/>
              <a:gd name="connsiteX245" fmla="*/ 1249980 w 1365148"/>
              <a:gd name="connsiteY245" fmla="*/ 913444 h 1383677"/>
              <a:gd name="connsiteX246" fmla="*/ 1269208 w 1365148"/>
              <a:gd name="connsiteY246" fmla="*/ 915810 h 1383677"/>
              <a:gd name="connsiteX247" fmla="*/ 1285970 w 1365148"/>
              <a:gd name="connsiteY247" fmla="*/ 920642 h 1383677"/>
              <a:gd name="connsiteX248" fmla="*/ 1300366 w 1365148"/>
              <a:gd name="connsiteY248" fmla="*/ 875088 h 1383677"/>
              <a:gd name="connsiteX249" fmla="*/ 1271574 w 1365148"/>
              <a:gd name="connsiteY249" fmla="*/ 877454 h 1383677"/>
              <a:gd name="connsiteX250" fmla="*/ 1245149 w 1365148"/>
              <a:gd name="connsiteY250" fmla="*/ 879821 h 1383677"/>
              <a:gd name="connsiteX251" fmla="*/ 1230753 w 1365148"/>
              <a:gd name="connsiteY251" fmla="*/ 877454 h 1383677"/>
              <a:gd name="connsiteX252" fmla="*/ 1216357 w 1365148"/>
              <a:gd name="connsiteY252" fmla="*/ 872623 h 1383677"/>
              <a:gd name="connsiteX253" fmla="*/ 1190030 w 1365148"/>
              <a:gd name="connsiteY253" fmla="*/ 863058 h 1383677"/>
              <a:gd name="connsiteX254" fmla="*/ 1187565 w 1365148"/>
              <a:gd name="connsiteY254" fmla="*/ 860692 h 1383677"/>
              <a:gd name="connsiteX255" fmla="*/ 1187565 w 1365148"/>
              <a:gd name="connsiteY255" fmla="*/ 858227 h 1383677"/>
              <a:gd name="connsiteX256" fmla="*/ 1190030 w 1365148"/>
              <a:gd name="connsiteY256" fmla="*/ 855860 h 1383677"/>
              <a:gd name="connsiteX257" fmla="*/ 1192397 w 1365148"/>
              <a:gd name="connsiteY257" fmla="*/ 855860 h 1383677"/>
              <a:gd name="connsiteX258" fmla="*/ 1209159 w 1365148"/>
              <a:gd name="connsiteY258" fmla="*/ 853494 h 1383677"/>
              <a:gd name="connsiteX259" fmla="*/ 1223555 w 1365148"/>
              <a:gd name="connsiteY259" fmla="*/ 851029 h 1383677"/>
              <a:gd name="connsiteX260" fmla="*/ 1254812 w 1365148"/>
              <a:gd name="connsiteY260" fmla="*/ 843831 h 1383677"/>
              <a:gd name="connsiteX261" fmla="*/ 1281139 w 1365148"/>
              <a:gd name="connsiteY261" fmla="*/ 839098 h 1383677"/>
              <a:gd name="connsiteX262" fmla="*/ 1295535 w 1365148"/>
              <a:gd name="connsiteY262" fmla="*/ 836633 h 1383677"/>
              <a:gd name="connsiteX263" fmla="*/ 1307564 w 1365148"/>
              <a:gd name="connsiteY263" fmla="*/ 836633 h 1383677"/>
              <a:gd name="connsiteX264" fmla="*/ 1317128 w 1365148"/>
              <a:gd name="connsiteY264" fmla="*/ 788712 h 1383677"/>
              <a:gd name="connsiteX265" fmla="*/ 1300366 w 1365148"/>
              <a:gd name="connsiteY265" fmla="*/ 788712 h 1383677"/>
              <a:gd name="connsiteX266" fmla="*/ 1262010 w 1365148"/>
              <a:gd name="connsiteY266" fmla="*/ 791079 h 1383677"/>
              <a:gd name="connsiteX267" fmla="*/ 1226020 w 1365148"/>
              <a:gd name="connsiteY267" fmla="*/ 793445 h 1383677"/>
              <a:gd name="connsiteX268" fmla="*/ 1209159 w 1365148"/>
              <a:gd name="connsiteY268" fmla="*/ 791079 h 1383677"/>
              <a:gd name="connsiteX269" fmla="*/ 1192397 w 1365148"/>
              <a:gd name="connsiteY269" fmla="*/ 786247 h 1383677"/>
              <a:gd name="connsiteX270" fmla="*/ 1190030 w 1365148"/>
              <a:gd name="connsiteY270" fmla="*/ 783881 h 1383677"/>
              <a:gd name="connsiteX271" fmla="*/ 1192397 w 1365148"/>
              <a:gd name="connsiteY271" fmla="*/ 781514 h 1383677"/>
              <a:gd name="connsiteX272" fmla="*/ 1211624 w 1365148"/>
              <a:gd name="connsiteY272" fmla="*/ 774316 h 1383677"/>
              <a:gd name="connsiteX273" fmla="*/ 1230753 w 1365148"/>
              <a:gd name="connsiteY273" fmla="*/ 767118 h 1383677"/>
              <a:gd name="connsiteX274" fmla="*/ 1273941 w 1365148"/>
              <a:gd name="connsiteY274" fmla="*/ 759920 h 1383677"/>
              <a:gd name="connsiteX275" fmla="*/ 1295535 w 1365148"/>
              <a:gd name="connsiteY275" fmla="*/ 755089 h 1383677"/>
              <a:gd name="connsiteX276" fmla="*/ 1319594 w 1365148"/>
              <a:gd name="connsiteY276" fmla="*/ 755089 h 1383677"/>
              <a:gd name="connsiteX277" fmla="*/ 1321960 w 1365148"/>
              <a:gd name="connsiteY277" fmla="*/ 704703 h 1383677"/>
              <a:gd name="connsiteX278" fmla="*/ 1295535 w 1365148"/>
              <a:gd name="connsiteY278" fmla="*/ 711901 h 1383677"/>
              <a:gd name="connsiteX279" fmla="*/ 1271574 w 1365148"/>
              <a:gd name="connsiteY279" fmla="*/ 719099 h 1383677"/>
              <a:gd name="connsiteX280" fmla="*/ 1247614 w 1365148"/>
              <a:gd name="connsiteY280" fmla="*/ 723931 h 1383677"/>
              <a:gd name="connsiteX281" fmla="*/ 1221188 w 1365148"/>
              <a:gd name="connsiteY281" fmla="*/ 721466 h 1383677"/>
              <a:gd name="connsiteX282" fmla="*/ 1218822 w 1365148"/>
              <a:gd name="connsiteY282" fmla="*/ 719099 h 1383677"/>
              <a:gd name="connsiteX283" fmla="*/ 1216357 w 1365148"/>
              <a:gd name="connsiteY283" fmla="*/ 716733 h 1383677"/>
              <a:gd name="connsiteX284" fmla="*/ 1216357 w 1365148"/>
              <a:gd name="connsiteY284" fmla="*/ 714268 h 1383677"/>
              <a:gd name="connsiteX285" fmla="*/ 1218822 w 1365148"/>
              <a:gd name="connsiteY285" fmla="*/ 709535 h 1383677"/>
              <a:gd name="connsiteX286" fmla="*/ 1230753 w 1365148"/>
              <a:gd name="connsiteY286" fmla="*/ 702337 h 1383677"/>
              <a:gd name="connsiteX287" fmla="*/ 1245149 w 1365148"/>
              <a:gd name="connsiteY287" fmla="*/ 695139 h 1383677"/>
              <a:gd name="connsiteX288" fmla="*/ 1271574 w 1365148"/>
              <a:gd name="connsiteY288" fmla="*/ 683109 h 1383677"/>
              <a:gd name="connsiteX289" fmla="*/ 1319594 w 1365148"/>
              <a:gd name="connsiteY289" fmla="*/ 663882 h 1383677"/>
              <a:gd name="connsiteX290" fmla="*/ 1314762 w 1365148"/>
              <a:gd name="connsiteY290" fmla="*/ 625526 h 1383677"/>
              <a:gd name="connsiteX291" fmla="*/ 1298000 w 1365148"/>
              <a:gd name="connsiteY291" fmla="*/ 635090 h 1383677"/>
              <a:gd name="connsiteX292" fmla="*/ 1281139 w 1365148"/>
              <a:gd name="connsiteY292" fmla="*/ 642288 h 1383677"/>
              <a:gd name="connsiteX293" fmla="*/ 1252347 w 1365148"/>
              <a:gd name="connsiteY293" fmla="*/ 649486 h 1383677"/>
              <a:gd name="connsiteX294" fmla="*/ 1237951 w 1365148"/>
              <a:gd name="connsiteY294" fmla="*/ 651951 h 1383677"/>
              <a:gd name="connsiteX295" fmla="*/ 1223555 w 1365148"/>
              <a:gd name="connsiteY295" fmla="*/ 649486 h 1383677"/>
              <a:gd name="connsiteX296" fmla="*/ 1221188 w 1365148"/>
              <a:gd name="connsiteY296" fmla="*/ 647120 h 1383677"/>
              <a:gd name="connsiteX297" fmla="*/ 1221188 w 1365148"/>
              <a:gd name="connsiteY297" fmla="*/ 642288 h 1383677"/>
              <a:gd name="connsiteX298" fmla="*/ 1230753 w 1365148"/>
              <a:gd name="connsiteY298" fmla="*/ 635090 h 1383677"/>
              <a:gd name="connsiteX299" fmla="*/ 1242782 w 1365148"/>
              <a:gd name="connsiteY299" fmla="*/ 625526 h 1383677"/>
              <a:gd name="connsiteX300" fmla="*/ 1269208 w 1365148"/>
              <a:gd name="connsiteY300" fmla="*/ 611130 h 1383677"/>
              <a:gd name="connsiteX301" fmla="*/ 1288337 w 1365148"/>
              <a:gd name="connsiteY301" fmla="*/ 596734 h 1383677"/>
              <a:gd name="connsiteX302" fmla="*/ 1298000 w 1365148"/>
              <a:gd name="connsiteY302" fmla="*/ 591903 h 1383677"/>
              <a:gd name="connsiteX303" fmla="*/ 1307564 w 1365148"/>
              <a:gd name="connsiteY303" fmla="*/ 587170 h 1383677"/>
              <a:gd name="connsiteX304" fmla="*/ 1298000 w 1365148"/>
              <a:gd name="connsiteY304" fmla="*/ 546348 h 1383677"/>
              <a:gd name="connsiteX305" fmla="*/ 1285970 w 1365148"/>
              <a:gd name="connsiteY305" fmla="*/ 560744 h 1383677"/>
              <a:gd name="connsiteX306" fmla="*/ 1271574 w 1365148"/>
              <a:gd name="connsiteY306" fmla="*/ 572774 h 1383677"/>
              <a:gd name="connsiteX307" fmla="*/ 1262010 w 1365148"/>
              <a:gd name="connsiteY307" fmla="*/ 579972 h 1383677"/>
              <a:gd name="connsiteX308" fmla="*/ 1252347 w 1365148"/>
              <a:gd name="connsiteY308" fmla="*/ 587170 h 1383677"/>
              <a:gd name="connsiteX309" fmla="*/ 1240416 w 1365148"/>
              <a:gd name="connsiteY309" fmla="*/ 591903 h 1383677"/>
              <a:gd name="connsiteX310" fmla="*/ 1235584 w 1365148"/>
              <a:gd name="connsiteY310" fmla="*/ 591903 h 1383677"/>
              <a:gd name="connsiteX311" fmla="*/ 1230753 w 1365148"/>
              <a:gd name="connsiteY311" fmla="*/ 589536 h 1383677"/>
              <a:gd name="connsiteX312" fmla="*/ 1226020 w 1365148"/>
              <a:gd name="connsiteY312" fmla="*/ 584803 h 1383677"/>
              <a:gd name="connsiteX313" fmla="*/ 1226020 w 1365148"/>
              <a:gd name="connsiteY313" fmla="*/ 579972 h 1383677"/>
              <a:gd name="connsiteX314" fmla="*/ 1228386 w 1365148"/>
              <a:gd name="connsiteY314" fmla="*/ 575140 h 1383677"/>
              <a:gd name="connsiteX315" fmla="*/ 1230753 w 1365148"/>
              <a:gd name="connsiteY315" fmla="*/ 570407 h 1383677"/>
              <a:gd name="connsiteX316" fmla="*/ 1237951 w 1365148"/>
              <a:gd name="connsiteY316" fmla="*/ 560744 h 1383677"/>
              <a:gd name="connsiteX317" fmla="*/ 1245149 w 1365148"/>
              <a:gd name="connsiteY317" fmla="*/ 553546 h 1383677"/>
              <a:gd name="connsiteX318" fmla="*/ 1266743 w 1365148"/>
              <a:gd name="connsiteY318" fmla="*/ 534418 h 1383677"/>
              <a:gd name="connsiteX319" fmla="*/ 1276406 w 1365148"/>
              <a:gd name="connsiteY319" fmla="*/ 522388 h 1383677"/>
              <a:gd name="connsiteX320" fmla="*/ 1281139 w 1365148"/>
              <a:gd name="connsiteY320" fmla="*/ 520022 h 1383677"/>
              <a:gd name="connsiteX321" fmla="*/ 1288337 w 1365148"/>
              <a:gd name="connsiteY321" fmla="*/ 517557 h 1383677"/>
              <a:gd name="connsiteX322" fmla="*/ 1271574 w 1365148"/>
              <a:gd name="connsiteY322" fmla="*/ 476834 h 1383677"/>
              <a:gd name="connsiteX323" fmla="*/ 1264376 w 1365148"/>
              <a:gd name="connsiteY323" fmla="*/ 484032 h 1383677"/>
              <a:gd name="connsiteX324" fmla="*/ 1249980 w 1365148"/>
              <a:gd name="connsiteY324" fmla="*/ 493596 h 1383677"/>
              <a:gd name="connsiteX325" fmla="*/ 1237951 w 1365148"/>
              <a:gd name="connsiteY325" fmla="*/ 503161 h 1383677"/>
              <a:gd name="connsiteX326" fmla="*/ 1230753 w 1365148"/>
              <a:gd name="connsiteY326" fmla="*/ 507992 h 1383677"/>
              <a:gd name="connsiteX327" fmla="*/ 1226020 w 1365148"/>
              <a:gd name="connsiteY327" fmla="*/ 510359 h 1383677"/>
              <a:gd name="connsiteX328" fmla="*/ 1218822 w 1365148"/>
              <a:gd name="connsiteY328" fmla="*/ 507992 h 1383677"/>
              <a:gd name="connsiteX329" fmla="*/ 1216357 w 1365148"/>
              <a:gd name="connsiteY329" fmla="*/ 503161 h 1383677"/>
              <a:gd name="connsiteX330" fmla="*/ 1213990 w 1365148"/>
              <a:gd name="connsiteY330" fmla="*/ 498428 h 1383677"/>
              <a:gd name="connsiteX331" fmla="*/ 1213990 w 1365148"/>
              <a:gd name="connsiteY331" fmla="*/ 491230 h 1383677"/>
              <a:gd name="connsiteX332" fmla="*/ 1218822 w 1365148"/>
              <a:gd name="connsiteY332" fmla="*/ 481567 h 1383677"/>
              <a:gd name="connsiteX333" fmla="*/ 1226020 w 1365148"/>
              <a:gd name="connsiteY333" fmla="*/ 472002 h 1383677"/>
              <a:gd name="connsiteX334" fmla="*/ 1235584 w 1365148"/>
              <a:gd name="connsiteY334" fmla="*/ 462438 h 1383677"/>
              <a:gd name="connsiteX335" fmla="*/ 1245149 w 1365148"/>
              <a:gd name="connsiteY335" fmla="*/ 455240 h 1383677"/>
              <a:gd name="connsiteX336" fmla="*/ 1252347 w 1365148"/>
              <a:gd name="connsiteY336" fmla="*/ 452775 h 1383677"/>
              <a:gd name="connsiteX337" fmla="*/ 1259545 w 1365148"/>
              <a:gd name="connsiteY337" fmla="*/ 450409 h 1383677"/>
              <a:gd name="connsiteX338" fmla="*/ 1245149 w 1365148"/>
              <a:gd name="connsiteY338" fmla="*/ 423983 h 1383677"/>
              <a:gd name="connsiteX339" fmla="*/ 1235584 w 1365148"/>
              <a:gd name="connsiteY339" fmla="*/ 431181 h 1383677"/>
              <a:gd name="connsiteX340" fmla="*/ 1226020 w 1365148"/>
              <a:gd name="connsiteY340" fmla="*/ 433646 h 1383677"/>
              <a:gd name="connsiteX341" fmla="*/ 1216357 w 1365148"/>
              <a:gd name="connsiteY341" fmla="*/ 436013 h 1383677"/>
              <a:gd name="connsiteX342" fmla="*/ 1211624 w 1365148"/>
              <a:gd name="connsiteY342" fmla="*/ 433646 h 1383677"/>
              <a:gd name="connsiteX343" fmla="*/ 1206792 w 1365148"/>
              <a:gd name="connsiteY343" fmla="*/ 431181 h 1383677"/>
              <a:gd name="connsiteX344" fmla="*/ 1204426 w 1365148"/>
              <a:gd name="connsiteY344" fmla="*/ 421617 h 1383677"/>
              <a:gd name="connsiteX345" fmla="*/ 1204426 w 1365148"/>
              <a:gd name="connsiteY345" fmla="*/ 414419 h 1383677"/>
              <a:gd name="connsiteX346" fmla="*/ 1209159 w 1365148"/>
              <a:gd name="connsiteY346" fmla="*/ 409587 h 1383677"/>
              <a:gd name="connsiteX347" fmla="*/ 1216357 w 1365148"/>
              <a:gd name="connsiteY347" fmla="*/ 402389 h 1383677"/>
              <a:gd name="connsiteX348" fmla="*/ 1226020 w 1365148"/>
              <a:gd name="connsiteY348" fmla="*/ 392825 h 1383677"/>
              <a:gd name="connsiteX349" fmla="*/ 1211624 w 1365148"/>
              <a:gd name="connsiteY349" fmla="*/ 371231 h 1383677"/>
              <a:gd name="connsiteX350" fmla="*/ 1206792 w 1365148"/>
              <a:gd name="connsiteY350" fmla="*/ 376063 h 1383677"/>
              <a:gd name="connsiteX351" fmla="*/ 1197228 w 1365148"/>
              <a:gd name="connsiteY351" fmla="*/ 380796 h 1383677"/>
              <a:gd name="connsiteX352" fmla="*/ 1180367 w 1365148"/>
              <a:gd name="connsiteY352" fmla="*/ 380796 h 1383677"/>
              <a:gd name="connsiteX353" fmla="*/ 1175634 w 1365148"/>
              <a:gd name="connsiteY353" fmla="*/ 378429 h 1383677"/>
              <a:gd name="connsiteX354" fmla="*/ 1173169 w 1365148"/>
              <a:gd name="connsiteY354" fmla="*/ 373598 h 1383677"/>
              <a:gd name="connsiteX355" fmla="*/ 1175634 w 1365148"/>
              <a:gd name="connsiteY355" fmla="*/ 364033 h 1383677"/>
              <a:gd name="connsiteX356" fmla="*/ 1178001 w 1365148"/>
              <a:gd name="connsiteY356" fmla="*/ 356835 h 1383677"/>
              <a:gd name="connsiteX357" fmla="*/ 1190030 w 1365148"/>
              <a:gd name="connsiteY357" fmla="*/ 344806 h 1383677"/>
              <a:gd name="connsiteX358" fmla="*/ 1192397 w 1365148"/>
              <a:gd name="connsiteY358" fmla="*/ 340073 h 1383677"/>
              <a:gd name="connsiteX359" fmla="*/ 1173169 w 1365148"/>
              <a:gd name="connsiteY359" fmla="*/ 316014 h 1383677"/>
              <a:gd name="connsiteX360" fmla="*/ 1163605 w 1365148"/>
              <a:gd name="connsiteY360" fmla="*/ 320846 h 1383677"/>
              <a:gd name="connsiteX361" fmla="*/ 1154040 w 1365148"/>
              <a:gd name="connsiteY361" fmla="*/ 328043 h 1383677"/>
              <a:gd name="connsiteX362" fmla="*/ 1142011 w 1365148"/>
              <a:gd name="connsiteY362" fmla="*/ 328043 h 1383677"/>
              <a:gd name="connsiteX363" fmla="*/ 1139644 w 1365148"/>
              <a:gd name="connsiteY363" fmla="*/ 323212 h 1383677"/>
              <a:gd name="connsiteX364" fmla="*/ 1137179 w 1365148"/>
              <a:gd name="connsiteY364" fmla="*/ 316014 h 1383677"/>
              <a:gd name="connsiteX365" fmla="*/ 1142011 w 1365148"/>
              <a:gd name="connsiteY365" fmla="*/ 308816 h 1383677"/>
              <a:gd name="connsiteX366" fmla="*/ 1146842 w 1365148"/>
              <a:gd name="connsiteY366" fmla="*/ 301618 h 1383677"/>
              <a:gd name="connsiteX367" fmla="*/ 1156407 w 1365148"/>
              <a:gd name="connsiteY367" fmla="*/ 294420 h 1383677"/>
              <a:gd name="connsiteX368" fmla="*/ 1144377 w 1365148"/>
              <a:gd name="connsiteY368" fmla="*/ 280024 h 1383677"/>
              <a:gd name="connsiteX369" fmla="*/ 1137179 w 1365148"/>
              <a:gd name="connsiteY369" fmla="*/ 284856 h 1383677"/>
              <a:gd name="connsiteX370" fmla="*/ 1129981 w 1365148"/>
              <a:gd name="connsiteY370" fmla="*/ 289687 h 1383677"/>
              <a:gd name="connsiteX371" fmla="*/ 1120417 w 1365148"/>
              <a:gd name="connsiteY371" fmla="*/ 289687 h 1383677"/>
              <a:gd name="connsiteX372" fmla="*/ 1115586 w 1365148"/>
              <a:gd name="connsiteY372" fmla="*/ 287222 h 1383677"/>
              <a:gd name="connsiteX373" fmla="*/ 1110853 w 1365148"/>
              <a:gd name="connsiteY373" fmla="*/ 287222 h 1383677"/>
              <a:gd name="connsiteX374" fmla="*/ 1110853 w 1365148"/>
              <a:gd name="connsiteY374" fmla="*/ 282489 h 1383677"/>
              <a:gd name="connsiteX375" fmla="*/ 1113219 w 1365148"/>
              <a:gd name="connsiteY375" fmla="*/ 280024 h 1383677"/>
              <a:gd name="connsiteX376" fmla="*/ 1113219 w 1365148"/>
              <a:gd name="connsiteY376" fmla="*/ 272826 h 1383677"/>
              <a:gd name="connsiteX377" fmla="*/ 1120417 w 1365148"/>
              <a:gd name="connsiteY377" fmla="*/ 265628 h 1383677"/>
              <a:gd name="connsiteX378" fmla="*/ 1125248 w 1365148"/>
              <a:gd name="connsiteY378" fmla="*/ 260895 h 1383677"/>
              <a:gd name="connsiteX379" fmla="*/ 1098823 w 1365148"/>
              <a:gd name="connsiteY379" fmla="*/ 236837 h 1383677"/>
              <a:gd name="connsiteX380" fmla="*/ 1072398 w 1365148"/>
              <a:gd name="connsiteY380" fmla="*/ 215243 h 1383677"/>
              <a:gd name="connsiteX381" fmla="*/ 1046071 w 1365148"/>
              <a:gd name="connsiteY381" fmla="*/ 193649 h 1383677"/>
              <a:gd name="connsiteX382" fmla="*/ 1017279 w 1365148"/>
              <a:gd name="connsiteY382" fmla="*/ 172055 h 1383677"/>
              <a:gd name="connsiteX383" fmla="*/ 981289 w 1365148"/>
              <a:gd name="connsiteY383" fmla="*/ 150461 h 1383677"/>
              <a:gd name="connsiteX384" fmla="*/ 942834 w 1365148"/>
              <a:gd name="connsiteY384" fmla="*/ 131332 h 1383677"/>
              <a:gd name="connsiteX385" fmla="*/ 904478 w 1365148"/>
              <a:gd name="connsiteY385" fmla="*/ 112105 h 1383677"/>
              <a:gd name="connsiteX386" fmla="*/ 866122 w 1365148"/>
              <a:gd name="connsiteY386" fmla="*/ 95343 h 1383677"/>
              <a:gd name="connsiteX387" fmla="*/ 825300 w 1365148"/>
              <a:gd name="connsiteY387" fmla="*/ 80947 h 1383677"/>
              <a:gd name="connsiteX388" fmla="*/ 784479 w 1365148"/>
              <a:gd name="connsiteY388" fmla="*/ 71284 h 1383677"/>
              <a:gd name="connsiteX389" fmla="*/ 743756 w 1365148"/>
              <a:gd name="connsiteY389" fmla="*/ 64086 h 1383677"/>
              <a:gd name="connsiteX390" fmla="*/ 700569 w 1365148"/>
              <a:gd name="connsiteY390" fmla="*/ 64086 h 1383677"/>
              <a:gd name="connsiteX391" fmla="*/ 698202 w 1365148"/>
              <a:gd name="connsiteY391" fmla="*/ 66551 h 1383677"/>
              <a:gd name="connsiteX392" fmla="*/ 695737 w 1365148"/>
              <a:gd name="connsiteY392" fmla="*/ 68917 h 1383677"/>
              <a:gd name="connsiteX393" fmla="*/ 691004 w 1365148"/>
              <a:gd name="connsiteY393" fmla="*/ 71284 h 1383677"/>
              <a:gd name="connsiteX394" fmla="*/ 686173 w 1365148"/>
              <a:gd name="connsiteY394" fmla="*/ 68917 h 1383677"/>
              <a:gd name="connsiteX395" fmla="*/ 681341 w 1365148"/>
              <a:gd name="connsiteY395" fmla="*/ 64086 h 1383677"/>
              <a:gd name="connsiteX396" fmla="*/ 347412 w 1365148"/>
              <a:gd name="connsiteY396" fmla="*/ 36745 h 1383677"/>
              <a:gd name="connsiteX397" fmla="*/ 347868 w 1365148"/>
              <a:gd name="connsiteY397" fmla="*/ 37759 h 1383677"/>
              <a:gd name="connsiteX398" fmla="*/ 350235 w 1365148"/>
              <a:gd name="connsiteY398" fmla="*/ 44957 h 1383677"/>
              <a:gd name="connsiteX399" fmla="*/ 347868 w 1365148"/>
              <a:gd name="connsiteY399" fmla="*/ 52155 h 1383677"/>
              <a:gd name="connsiteX400" fmla="*/ 345502 w 1365148"/>
              <a:gd name="connsiteY400" fmla="*/ 56888 h 1383677"/>
              <a:gd name="connsiteX401" fmla="*/ 340670 w 1365148"/>
              <a:gd name="connsiteY401" fmla="*/ 59353 h 1383677"/>
              <a:gd name="connsiteX402" fmla="*/ 333472 w 1365148"/>
              <a:gd name="connsiteY402" fmla="*/ 61719 h 1383677"/>
              <a:gd name="connsiteX403" fmla="*/ 326275 w 1365148"/>
              <a:gd name="connsiteY403" fmla="*/ 61719 h 1383677"/>
              <a:gd name="connsiteX404" fmla="*/ 321443 w 1365148"/>
              <a:gd name="connsiteY404" fmla="*/ 56888 h 1383677"/>
              <a:gd name="connsiteX405" fmla="*/ 317144 w 1365148"/>
              <a:gd name="connsiteY405" fmla="*/ 50350 h 1383677"/>
              <a:gd name="connsiteX406" fmla="*/ 347412 w 1365148"/>
              <a:gd name="connsiteY406" fmla="*/ 36745 h 1383677"/>
              <a:gd name="connsiteX407" fmla="*/ 626223 w 1365148"/>
              <a:gd name="connsiteY407" fmla="*/ 30561 h 1383677"/>
              <a:gd name="connsiteX408" fmla="*/ 647816 w 1365148"/>
              <a:gd name="connsiteY408" fmla="*/ 30561 h 1383677"/>
              <a:gd name="connsiteX409" fmla="*/ 669410 w 1365148"/>
              <a:gd name="connsiteY409" fmla="*/ 35294 h 1383677"/>
              <a:gd name="connsiteX410" fmla="*/ 748588 w 1365148"/>
              <a:gd name="connsiteY410" fmla="*/ 35294 h 1383677"/>
              <a:gd name="connsiteX411" fmla="*/ 772548 w 1365148"/>
              <a:gd name="connsiteY411" fmla="*/ 40125 h 1383677"/>
              <a:gd name="connsiteX412" fmla="*/ 825300 w 1365148"/>
              <a:gd name="connsiteY412" fmla="*/ 49690 h 1383677"/>
              <a:gd name="connsiteX413" fmla="*/ 873320 w 1365148"/>
              <a:gd name="connsiteY413" fmla="*/ 64086 h 1383677"/>
              <a:gd name="connsiteX414" fmla="*/ 930904 w 1365148"/>
              <a:gd name="connsiteY414" fmla="*/ 85680 h 1383677"/>
              <a:gd name="connsiteX415" fmla="*/ 988487 w 1365148"/>
              <a:gd name="connsiteY415" fmla="*/ 114471 h 1383677"/>
              <a:gd name="connsiteX416" fmla="*/ 1046071 w 1365148"/>
              <a:gd name="connsiteY416" fmla="*/ 143263 h 1383677"/>
              <a:gd name="connsiteX417" fmla="*/ 1072398 w 1365148"/>
              <a:gd name="connsiteY417" fmla="*/ 160124 h 1383677"/>
              <a:gd name="connsiteX418" fmla="*/ 1096457 w 1365148"/>
              <a:gd name="connsiteY418" fmla="*/ 179253 h 1383677"/>
              <a:gd name="connsiteX419" fmla="*/ 1139644 w 1365148"/>
              <a:gd name="connsiteY419" fmla="*/ 215243 h 1383677"/>
              <a:gd name="connsiteX420" fmla="*/ 1180367 w 1365148"/>
              <a:gd name="connsiteY420" fmla="*/ 253697 h 1383677"/>
              <a:gd name="connsiteX421" fmla="*/ 1218822 w 1365148"/>
              <a:gd name="connsiteY421" fmla="*/ 296885 h 1383677"/>
              <a:gd name="connsiteX422" fmla="*/ 1252347 w 1365148"/>
              <a:gd name="connsiteY422" fmla="*/ 342439 h 1383677"/>
              <a:gd name="connsiteX423" fmla="*/ 1281139 w 1365148"/>
              <a:gd name="connsiteY423" fmla="*/ 392825 h 1383677"/>
              <a:gd name="connsiteX424" fmla="*/ 1307564 w 1365148"/>
              <a:gd name="connsiteY424" fmla="*/ 443211 h 1383677"/>
              <a:gd name="connsiteX425" fmla="*/ 1329158 w 1365148"/>
              <a:gd name="connsiteY425" fmla="*/ 495963 h 1383677"/>
              <a:gd name="connsiteX426" fmla="*/ 1345920 w 1365148"/>
              <a:gd name="connsiteY426" fmla="*/ 548813 h 1383677"/>
              <a:gd name="connsiteX427" fmla="*/ 1355583 w 1365148"/>
              <a:gd name="connsiteY427" fmla="*/ 603932 h 1383677"/>
              <a:gd name="connsiteX428" fmla="*/ 1362781 w 1365148"/>
              <a:gd name="connsiteY428" fmla="*/ 656684 h 1383677"/>
              <a:gd name="connsiteX429" fmla="*/ 1365148 w 1365148"/>
              <a:gd name="connsiteY429" fmla="*/ 711901 h 1383677"/>
              <a:gd name="connsiteX430" fmla="*/ 1362781 w 1365148"/>
              <a:gd name="connsiteY430" fmla="*/ 767118 h 1383677"/>
              <a:gd name="connsiteX431" fmla="*/ 1357950 w 1365148"/>
              <a:gd name="connsiteY431" fmla="*/ 819871 h 1383677"/>
              <a:gd name="connsiteX432" fmla="*/ 1348385 w 1365148"/>
              <a:gd name="connsiteY432" fmla="*/ 872623 h 1383677"/>
              <a:gd name="connsiteX433" fmla="*/ 1333990 w 1365148"/>
              <a:gd name="connsiteY433" fmla="*/ 923008 h 1383677"/>
              <a:gd name="connsiteX434" fmla="*/ 1314762 w 1365148"/>
              <a:gd name="connsiteY434" fmla="*/ 973394 h 1383677"/>
              <a:gd name="connsiteX435" fmla="*/ 1293168 w 1365148"/>
              <a:gd name="connsiteY435" fmla="*/ 1021413 h 1383677"/>
              <a:gd name="connsiteX436" fmla="*/ 1266743 w 1365148"/>
              <a:gd name="connsiteY436" fmla="*/ 1066967 h 1383677"/>
              <a:gd name="connsiteX437" fmla="*/ 1235584 w 1365148"/>
              <a:gd name="connsiteY437" fmla="*/ 1110155 h 1383677"/>
              <a:gd name="connsiteX438" fmla="*/ 1201961 w 1365148"/>
              <a:gd name="connsiteY438" fmla="*/ 1153343 h 1383677"/>
              <a:gd name="connsiteX439" fmla="*/ 1165971 w 1365148"/>
              <a:gd name="connsiteY439" fmla="*/ 1191798 h 1383677"/>
              <a:gd name="connsiteX440" fmla="*/ 1125248 w 1365148"/>
              <a:gd name="connsiteY440" fmla="*/ 1225322 h 1383677"/>
              <a:gd name="connsiteX441" fmla="*/ 1079596 w 1365148"/>
              <a:gd name="connsiteY441" fmla="*/ 1256579 h 1383677"/>
              <a:gd name="connsiteX442" fmla="*/ 1031675 w 1365148"/>
              <a:gd name="connsiteY442" fmla="*/ 1285371 h 1383677"/>
              <a:gd name="connsiteX443" fmla="*/ 990854 w 1365148"/>
              <a:gd name="connsiteY443" fmla="*/ 1306965 h 1383677"/>
              <a:gd name="connsiteX444" fmla="*/ 947666 w 1365148"/>
              <a:gd name="connsiteY444" fmla="*/ 1323727 h 1383677"/>
              <a:gd name="connsiteX445" fmla="*/ 904478 w 1365148"/>
              <a:gd name="connsiteY445" fmla="*/ 1340489 h 1383677"/>
              <a:gd name="connsiteX446" fmla="*/ 858924 w 1365148"/>
              <a:gd name="connsiteY446" fmla="*/ 1352519 h 1383677"/>
              <a:gd name="connsiteX447" fmla="*/ 815736 w 1365148"/>
              <a:gd name="connsiteY447" fmla="*/ 1364548 h 1383677"/>
              <a:gd name="connsiteX448" fmla="*/ 770182 w 1365148"/>
              <a:gd name="connsiteY448" fmla="*/ 1371746 h 1383677"/>
              <a:gd name="connsiteX449" fmla="*/ 724529 w 1365148"/>
              <a:gd name="connsiteY449" fmla="*/ 1378944 h 1383677"/>
              <a:gd name="connsiteX450" fmla="*/ 676608 w 1365148"/>
              <a:gd name="connsiteY450" fmla="*/ 1381311 h 1383677"/>
              <a:gd name="connsiteX451" fmla="*/ 630955 w 1365148"/>
              <a:gd name="connsiteY451" fmla="*/ 1383677 h 1383677"/>
              <a:gd name="connsiteX452" fmla="*/ 585401 w 1365148"/>
              <a:gd name="connsiteY452" fmla="*/ 1381311 h 1383677"/>
              <a:gd name="connsiteX453" fmla="*/ 539847 w 1365148"/>
              <a:gd name="connsiteY453" fmla="*/ 1376479 h 1383677"/>
              <a:gd name="connsiteX454" fmla="*/ 494194 w 1365148"/>
              <a:gd name="connsiteY454" fmla="*/ 1369281 h 1383677"/>
              <a:gd name="connsiteX455" fmla="*/ 448640 w 1365148"/>
              <a:gd name="connsiteY455" fmla="*/ 1359717 h 1383677"/>
              <a:gd name="connsiteX456" fmla="*/ 405452 w 1365148"/>
              <a:gd name="connsiteY456" fmla="*/ 1347687 h 1383677"/>
              <a:gd name="connsiteX457" fmla="*/ 359898 w 1365148"/>
              <a:gd name="connsiteY457" fmla="*/ 1330925 h 1383677"/>
              <a:gd name="connsiteX458" fmla="*/ 319077 w 1365148"/>
              <a:gd name="connsiteY458" fmla="*/ 1314163 h 1383677"/>
              <a:gd name="connsiteX459" fmla="*/ 316710 w 1365148"/>
              <a:gd name="connsiteY459" fmla="*/ 1311698 h 1383677"/>
              <a:gd name="connsiteX460" fmla="*/ 309512 w 1365148"/>
              <a:gd name="connsiteY460" fmla="*/ 1311698 h 1383677"/>
              <a:gd name="connsiteX461" fmla="*/ 304681 w 1365148"/>
              <a:gd name="connsiteY461" fmla="*/ 1306965 h 1383677"/>
              <a:gd name="connsiteX462" fmla="*/ 271057 w 1365148"/>
              <a:gd name="connsiteY462" fmla="*/ 1287737 h 1383677"/>
              <a:gd name="connsiteX463" fmla="*/ 237532 w 1365148"/>
              <a:gd name="connsiteY463" fmla="*/ 1266144 h 1383677"/>
              <a:gd name="connsiteX464" fmla="*/ 208741 w 1365148"/>
              <a:gd name="connsiteY464" fmla="*/ 1242183 h 1383677"/>
              <a:gd name="connsiteX465" fmla="*/ 179949 w 1365148"/>
              <a:gd name="connsiteY465" fmla="*/ 1215758 h 1383677"/>
              <a:gd name="connsiteX466" fmla="*/ 153523 w 1365148"/>
              <a:gd name="connsiteY466" fmla="*/ 1186966 h 1383677"/>
              <a:gd name="connsiteX467" fmla="*/ 127098 w 1365148"/>
              <a:gd name="connsiteY467" fmla="*/ 1155808 h 1383677"/>
              <a:gd name="connsiteX468" fmla="*/ 105504 w 1365148"/>
              <a:gd name="connsiteY468" fmla="*/ 1124551 h 1383677"/>
              <a:gd name="connsiteX469" fmla="*/ 83910 w 1365148"/>
              <a:gd name="connsiteY469" fmla="*/ 1088561 h 1383677"/>
              <a:gd name="connsiteX470" fmla="*/ 67148 w 1365148"/>
              <a:gd name="connsiteY470" fmla="*/ 1055036 h 1383677"/>
              <a:gd name="connsiteX471" fmla="*/ 50385 w 1365148"/>
              <a:gd name="connsiteY471" fmla="*/ 1019047 h 1383677"/>
              <a:gd name="connsiteX472" fmla="*/ 35990 w 1365148"/>
              <a:gd name="connsiteY472" fmla="*/ 980592 h 1383677"/>
              <a:gd name="connsiteX473" fmla="*/ 23960 w 1365148"/>
              <a:gd name="connsiteY473" fmla="*/ 942236 h 1383677"/>
              <a:gd name="connsiteX474" fmla="*/ 14396 w 1365148"/>
              <a:gd name="connsiteY474" fmla="*/ 903880 h 1383677"/>
              <a:gd name="connsiteX475" fmla="*/ 7198 w 1365148"/>
              <a:gd name="connsiteY475" fmla="*/ 865425 h 1383677"/>
              <a:gd name="connsiteX476" fmla="*/ 2366 w 1365148"/>
              <a:gd name="connsiteY476" fmla="*/ 827069 h 1383677"/>
              <a:gd name="connsiteX477" fmla="*/ 0 w 1365148"/>
              <a:gd name="connsiteY477" fmla="*/ 786247 h 1383677"/>
              <a:gd name="connsiteX478" fmla="*/ 0 w 1365148"/>
              <a:gd name="connsiteY478" fmla="*/ 745525 h 1383677"/>
              <a:gd name="connsiteX479" fmla="*/ 0 w 1365148"/>
              <a:gd name="connsiteY479" fmla="*/ 704703 h 1383677"/>
              <a:gd name="connsiteX480" fmla="*/ 4733 w 1365148"/>
              <a:gd name="connsiteY480" fmla="*/ 663882 h 1383677"/>
              <a:gd name="connsiteX481" fmla="*/ 9564 w 1365148"/>
              <a:gd name="connsiteY481" fmla="*/ 623159 h 1383677"/>
              <a:gd name="connsiteX482" fmla="*/ 16762 w 1365148"/>
              <a:gd name="connsiteY482" fmla="*/ 582338 h 1383677"/>
              <a:gd name="connsiteX483" fmla="*/ 28792 w 1365148"/>
              <a:gd name="connsiteY483" fmla="*/ 541616 h 1383677"/>
              <a:gd name="connsiteX484" fmla="*/ 40722 w 1365148"/>
              <a:gd name="connsiteY484" fmla="*/ 500794 h 1383677"/>
              <a:gd name="connsiteX485" fmla="*/ 55118 w 1365148"/>
              <a:gd name="connsiteY485" fmla="*/ 459973 h 1383677"/>
              <a:gd name="connsiteX486" fmla="*/ 71979 w 1365148"/>
              <a:gd name="connsiteY486" fmla="*/ 421617 h 1383677"/>
              <a:gd name="connsiteX487" fmla="*/ 88742 w 1365148"/>
              <a:gd name="connsiteY487" fmla="*/ 385627 h 1383677"/>
              <a:gd name="connsiteX488" fmla="*/ 110336 w 1365148"/>
              <a:gd name="connsiteY488" fmla="*/ 349637 h 1383677"/>
              <a:gd name="connsiteX489" fmla="*/ 134296 w 1365148"/>
              <a:gd name="connsiteY489" fmla="*/ 313648 h 1383677"/>
              <a:gd name="connsiteX490" fmla="*/ 158355 w 1365148"/>
              <a:gd name="connsiteY490" fmla="*/ 280024 h 1383677"/>
              <a:gd name="connsiteX491" fmla="*/ 184682 w 1365148"/>
              <a:gd name="connsiteY491" fmla="*/ 248866 h 1383677"/>
              <a:gd name="connsiteX492" fmla="*/ 213474 w 1365148"/>
              <a:gd name="connsiteY492" fmla="*/ 220074 h 1383677"/>
              <a:gd name="connsiteX493" fmla="*/ 244730 w 1365148"/>
              <a:gd name="connsiteY493" fmla="*/ 191282 h 1383677"/>
              <a:gd name="connsiteX494" fmla="*/ 273522 w 1365148"/>
              <a:gd name="connsiteY494" fmla="*/ 169689 h 1383677"/>
              <a:gd name="connsiteX495" fmla="*/ 302314 w 1365148"/>
              <a:gd name="connsiteY495" fmla="*/ 150461 h 1383677"/>
              <a:gd name="connsiteX496" fmla="*/ 333472 w 1365148"/>
              <a:gd name="connsiteY496" fmla="*/ 133699 h 1383677"/>
              <a:gd name="connsiteX497" fmla="*/ 364631 w 1365148"/>
              <a:gd name="connsiteY497" fmla="*/ 116936 h 1383677"/>
              <a:gd name="connsiteX498" fmla="*/ 427046 w 1365148"/>
              <a:gd name="connsiteY498" fmla="*/ 88145 h 1383677"/>
              <a:gd name="connsiteX499" fmla="*/ 494194 w 1365148"/>
              <a:gd name="connsiteY499" fmla="*/ 64086 h 1383677"/>
              <a:gd name="connsiteX500" fmla="*/ 532649 w 1365148"/>
              <a:gd name="connsiteY500" fmla="*/ 49690 h 1383677"/>
              <a:gd name="connsiteX501" fmla="*/ 578203 w 1365148"/>
              <a:gd name="connsiteY501" fmla="*/ 37759 h 1383677"/>
              <a:gd name="connsiteX502" fmla="*/ 602164 w 1365148"/>
              <a:gd name="connsiteY502" fmla="*/ 32927 h 1383677"/>
              <a:gd name="connsiteX503" fmla="*/ 626223 w 1365148"/>
              <a:gd name="connsiteY503" fmla="*/ 30561 h 1383677"/>
              <a:gd name="connsiteX504" fmla="*/ 498438 w 1365148"/>
              <a:gd name="connsiteY504" fmla="*/ 0 h 1383677"/>
              <a:gd name="connsiteX505" fmla="*/ 515080 w 1365148"/>
              <a:gd name="connsiteY505" fmla="*/ 12 h 1383677"/>
              <a:gd name="connsiteX506" fmla="*/ 508590 w 1365148"/>
              <a:gd name="connsiteY506" fmla="*/ 6502 h 1383677"/>
              <a:gd name="connsiteX507" fmla="*/ 501392 w 1365148"/>
              <a:gd name="connsiteY507" fmla="*/ 11334 h 1383677"/>
              <a:gd name="connsiteX508" fmla="*/ 491828 w 1365148"/>
              <a:gd name="connsiteY508" fmla="*/ 11334 h 1383677"/>
              <a:gd name="connsiteX509" fmla="*/ 484630 w 1365148"/>
              <a:gd name="connsiteY509" fmla="*/ 6502 h 1383677"/>
              <a:gd name="connsiteX510" fmla="*/ 477432 w 1365148"/>
              <a:gd name="connsiteY510" fmla="*/ 4136 h 1383677"/>
              <a:gd name="connsiteX511" fmla="*/ 476285 w 1365148"/>
              <a:gd name="connsiteY511" fmla="*/ 2410 h 1383677"/>
              <a:gd name="connsiteX512" fmla="*/ 498438 w 1365148"/>
              <a:gd name="connsiteY512" fmla="*/ 0 h 1383677"/>
              <a:gd name="connsiteX0" fmla="*/ 186401 w 1365148"/>
              <a:gd name="connsiteY0" fmla="*/ 169689 h 1383677"/>
              <a:gd name="connsiteX1" fmla="*/ 206276 w 1365148"/>
              <a:gd name="connsiteY1" fmla="*/ 150461 h 1383677"/>
              <a:gd name="connsiteX2" fmla="*/ 191880 w 1365148"/>
              <a:gd name="connsiteY2" fmla="*/ 169689 h 1383677"/>
              <a:gd name="connsiteX3" fmla="*/ 186401 w 1365148"/>
              <a:gd name="connsiteY3" fmla="*/ 169689 h 1383677"/>
              <a:gd name="connsiteX4" fmla="*/ 1140933 w 1365148"/>
              <a:gd name="connsiteY4" fmla="*/ 140034 h 1383677"/>
              <a:gd name="connsiteX5" fmla="*/ 1170278 w 1365148"/>
              <a:gd name="connsiteY5" fmla="*/ 162729 h 1383677"/>
              <a:gd name="connsiteX6" fmla="*/ 1171598 w 1365148"/>
              <a:gd name="connsiteY6" fmla="*/ 164112 h 1383677"/>
              <a:gd name="connsiteX7" fmla="*/ 1163605 w 1365148"/>
              <a:gd name="connsiteY7" fmla="*/ 167322 h 1383677"/>
              <a:gd name="connsiteX8" fmla="*/ 1154040 w 1365148"/>
              <a:gd name="connsiteY8" fmla="*/ 167322 h 1383677"/>
              <a:gd name="connsiteX9" fmla="*/ 1144377 w 1365148"/>
              <a:gd name="connsiteY9" fmla="*/ 162491 h 1383677"/>
              <a:gd name="connsiteX10" fmla="*/ 1139644 w 1365148"/>
              <a:gd name="connsiteY10" fmla="*/ 155293 h 1383677"/>
              <a:gd name="connsiteX11" fmla="*/ 1137179 w 1365148"/>
              <a:gd name="connsiteY11" fmla="*/ 150461 h 1383677"/>
              <a:gd name="connsiteX12" fmla="*/ 1139644 w 1365148"/>
              <a:gd name="connsiteY12" fmla="*/ 143263 h 1383677"/>
              <a:gd name="connsiteX13" fmla="*/ 1140933 w 1365148"/>
              <a:gd name="connsiteY13" fmla="*/ 140034 h 1383677"/>
              <a:gd name="connsiteX14" fmla="*/ 681341 w 1365148"/>
              <a:gd name="connsiteY14" fmla="*/ 64086 h 1383677"/>
              <a:gd name="connsiteX15" fmla="*/ 645351 w 1365148"/>
              <a:gd name="connsiteY15" fmla="*/ 68917 h 1383677"/>
              <a:gd name="connsiteX16" fmla="*/ 609362 w 1365148"/>
              <a:gd name="connsiteY16" fmla="*/ 78482 h 1383677"/>
              <a:gd name="connsiteX17" fmla="*/ 602164 w 1365148"/>
              <a:gd name="connsiteY17" fmla="*/ 78482 h 1383677"/>
              <a:gd name="connsiteX18" fmla="*/ 597431 w 1365148"/>
              <a:gd name="connsiteY18" fmla="*/ 76115 h 1383677"/>
              <a:gd name="connsiteX19" fmla="*/ 594966 w 1365148"/>
              <a:gd name="connsiteY19" fmla="*/ 71284 h 1383677"/>
              <a:gd name="connsiteX20" fmla="*/ 592599 w 1365148"/>
              <a:gd name="connsiteY20" fmla="*/ 66551 h 1383677"/>
              <a:gd name="connsiteX21" fmla="*/ 566174 w 1365148"/>
              <a:gd name="connsiteY21" fmla="*/ 73749 h 1383677"/>
              <a:gd name="connsiteX22" fmla="*/ 508590 w 1365148"/>
              <a:gd name="connsiteY22" fmla="*/ 90511 h 1383677"/>
              <a:gd name="connsiteX23" fmla="*/ 453471 w 1365148"/>
              <a:gd name="connsiteY23" fmla="*/ 114471 h 1383677"/>
              <a:gd name="connsiteX24" fmla="*/ 386225 w 1365148"/>
              <a:gd name="connsiteY24" fmla="*/ 143263 h 1383677"/>
              <a:gd name="connsiteX25" fmla="*/ 355066 w 1365148"/>
              <a:gd name="connsiteY25" fmla="*/ 157659 h 1383677"/>
              <a:gd name="connsiteX26" fmla="*/ 326275 w 1365148"/>
              <a:gd name="connsiteY26" fmla="*/ 176886 h 1383677"/>
              <a:gd name="connsiteX27" fmla="*/ 297483 w 1365148"/>
              <a:gd name="connsiteY27" fmla="*/ 193649 h 1383677"/>
              <a:gd name="connsiteX28" fmla="*/ 268691 w 1365148"/>
              <a:gd name="connsiteY28" fmla="*/ 215243 h 1383677"/>
              <a:gd name="connsiteX29" fmla="*/ 242265 w 1365148"/>
              <a:gd name="connsiteY29" fmla="*/ 239302 h 1383677"/>
              <a:gd name="connsiteX30" fmla="*/ 218305 w 1365148"/>
              <a:gd name="connsiteY30" fmla="*/ 265628 h 1383677"/>
              <a:gd name="connsiteX31" fmla="*/ 194345 w 1365148"/>
              <a:gd name="connsiteY31" fmla="*/ 294420 h 1383677"/>
              <a:gd name="connsiteX32" fmla="*/ 170286 w 1365148"/>
              <a:gd name="connsiteY32" fmla="*/ 325677 h 1383677"/>
              <a:gd name="connsiteX33" fmla="*/ 148692 w 1365148"/>
              <a:gd name="connsiteY33" fmla="*/ 356835 h 1383677"/>
              <a:gd name="connsiteX34" fmla="*/ 129563 w 1365148"/>
              <a:gd name="connsiteY34" fmla="*/ 390459 h 1383677"/>
              <a:gd name="connsiteX35" fmla="*/ 112702 w 1365148"/>
              <a:gd name="connsiteY35" fmla="*/ 423983 h 1383677"/>
              <a:gd name="connsiteX36" fmla="*/ 95940 w 1365148"/>
              <a:gd name="connsiteY36" fmla="*/ 457607 h 1383677"/>
              <a:gd name="connsiteX37" fmla="*/ 81544 w 1365148"/>
              <a:gd name="connsiteY37" fmla="*/ 491230 h 1383677"/>
              <a:gd name="connsiteX38" fmla="*/ 69514 w 1365148"/>
              <a:gd name="connsiteY38" fmla="*/ 527220 h 1383677"/>
              <a:gd name="connsiteX39" fmla="*/ 59950 w 1365148"/>
              <a:gd name="connsiteY39" fmla="*/ 565576 h 1383677"/>
              <a:gd name="connsiteX40" fmla="*/ 50385 w 1365148"/>
              <a:gd name="connsiteY40" fmla="*/ 601566 h 1383677"/>
              <a:gd name="connsiteX41" fmla="*/ 45554 w 1365148"/>
              <a:gd name="connsiteY41" fmla="*/ 637555 h 1383677"/>
              <a:gd name="connsiteX42" fmla="*/ 40722 w 1365148"/>
              <a:gd name="connsiteY42" fmla="*/ 675912 h 1383677"/>
              <a:gd name="connsiteX43" fmla="*/ 38356 w 1365148"/>
              <a:gd name="connsiteY43" fmla="*/ 714268 h 1383677"/>
              <a:gd name="connsiteX44" fmla="*/ 35990 w 1365148"/>
              <a:gd name="connsiteY44" fmla="*/ 752723 h 1383677"/>
              <a:gd name="connsiteX45" fmla="*/ 38356 w 1365148"/>
              <a:gd name="connsiteY45" fmla="*/ 788712 h 1383677"/>
              <a:gd name="connsiteX46" fmla="*/ 43188 w 1365148"/>
              <a:gd name="connsiteY46" fmla="*/ 827069 h 1383677"/>
              <a:gd name="connsiteX47" fmla="*/ 47920 w 1365148"/>
              <a:gd name="connsiteY47" fmla="*/ 872623 h 1383677"/>
              <a:gd name="connsiteX48" fmla="*/ 59950 w 1365148"/>
              <a:gd name="connsiteY48" fmla="*/ 915810 h 1383677"/>
              <a:gd name="connsiteX49" fmla="*/ 71979 w 1365148"/>
              <a:gd name="connsiteY49" fmla="*/ 958998 h 1383677"/>
              <a:gd name="connsiteX50" fmla="*/ 86375 w 1365148"/>
              <a:gd name="connsiteY50" fmla="*/ 1002186 h 1383677"/>
              <a:gd name="connsiteX51" fmla="*/ 105504 w 1365148"/>
              <a:gd name="connsiteY51" fmla="*/ 1043007 h 1383677"/>
              <a:gd name="connsiteX52" fmla="*/ 127098 w 1365148"/>
              <a:gd name="connsiteY52" fmla="*/ 1081363 h 1383677"/>
              <a:gd name="connsiteX53" fmla="*/ 151157 w 1365148"/>
              <a:gd name="connsiteY53" fmla="*/ 1119818 h 1383677"/>
              <a:gd name="connsiteX54" fmla="*/ 179949 w 1365148"/>
              <a:gd name="connsiteY54" fmla="*/ 1155808 h 1383677"/>
              <a:gd name="connsiteX55" fmla="*/ 206276 w 1365148"/>
              <a:gd name="connsiteY55" fmla="*/ 1186966 h 1383677"/>
              <a:gd name="connsiteX56" fmla="*/ 237532 w 1365148"/>
              <a:gd name="connsiteY56" fmla="*/ 1213391 h 1383677"/>
              <a:gd name="connsiteX57" fmla="*/ 271057 w 1365148"/>
              <a:gd name="connsiteY57" fmla="*/ 1237352 h 1383677"/>
              <a:gd name="connsiteX58" fmla="*/ 304681 w 1365148"/>
              <a:gd name="connsiteY58" fmla="*/ 1258946 h 1383677"/>
              <a:gd name="connsiteX59" fmla="*/ 307047 w 1365148"/>
              <a:gd name="connsiteY59" fmla="*/ 1251748 h 1383677"/>
              <a:gd name="connsiteX60" fmla="*/ 311879 w 1365148"/>
              <a:gd name="connsiteY60" fmla="*/ 1244550 h 1383677"/>
              <a:gd name="connsiteX61" fmla="*/ 314245 w 1365148"/>
              <a:gd name="connsiteY61" fmla="*/ 1244550 h 1383677"/>
              <a:gd name="connsiteX62" fmla="*/ 323908 w 1365148"/>
              <a:gd name="connsiteY62" fmla="*/ 1254114 h 1383677"/>
              <a:gd name="connsiteX63" fmla="*/ 331106 w 1365148"/>
              <a:gd name="connsiteY63" fmla="*/ 1268510 h 1383677"/>
              <a:gd name="connsiteX64" fmla="*/ 331106 w 1365148"/>
              <a:gd name="connsiteY64" fmla="*/ 1273341 h 1383677"/>
              <a:gd name="connsiteX65" fmla="*/ 379027 w 1365148"/>
              <a:gd name="connsiteY65" fmla="*/ 1294935 h 1383677"/>
              <a:gd name="connsiteX66" fmla="*/ 376660 w 1365148"/>
              <a:gd name="connsiteY66" fmla="*/ 1282906 h 1383677"/>
              <a:gd name="connsiteX67" fmla="*/ 376660 w 1365148"/>
              <a:gd name="connsiteY67" fmla="*/ 1268510 h 1383677"/>
              <a:gd name="connsiteX68" fmla="*/ 379027 w 1365148"/>
              <a:gd name="connsiteY68" fmla="*/ 1256579 h 1383677"/>
              <a:gd name="connsiteX69" fmla="*/ 381492 w 1365148"/>
              <a:gd name="connsiteY69" fmla="*/ 1244550 h 1383677"/>
              <a:gd name="connsiteX70" fmla="*/ 383858 w 1365148"/>
              <a:gd name="connsiteY70" fmla="*/ 1244550 h 1383677"/>
              <a:gd name="connsiteX71" fmla="*/ 386225 w 1365148"/>
              <a:gd name="connsiteY71" fmla="*/ 1258946 h 1383677"/>
              <a:gd name="connsiteX72" fmla="*/ 391056 w 1365148"/>
              <a:gd name="connsiteY72" fmla="*/ 1270975 h 1383677"/>
              <a:gd name="connsiteX73" fmla="*/ 398254 w 1365148"/>
              <a:gd name="connsiteY73" fmla="*/ 1285371 h 1383677"/>
              <a:gd name="connsiteX74" fmla="*/ 403086 w 1365148"/>
              <a:gd name="connsiteY74" fmla="*/ 1297302 h 1383677"/>
              <a:gd name="connsiteX75" fmla="*/ 407819 w 1365148"/>
              <a:gd name="connsiteY75" fmla="*/ 1304500 h 1383677"/>
              <a:gd name="connsiteX76" fmla="*/ 448640 w 1365148"/>
              <a:gd name="connsiteY76" fmla="*/ 1316529 h 1383677"/>
              <a:gd name="connsiteX77" fmla="*/ 441442 w 1365148"/>
              <a:gd name="connsiteY77" fmla="*/ 1294935 h 1383677"/>
              <a:gd name="connsiteX78" fmla="*/ 439076 w 1365148"/>
              <a:gd name="connsiteY78" fmla="*/ 1282906 h 1383677"/>
              <a:gd name="connsiteX79" fmla="*/ 436610 w 1365148"/>
              <a:gd name="connsiteY79" fmla="*/ 1268510 h 1383677"/>
              <a:gd name="connsiteX80" fmla="*/ 436610 w 1365148"/>
              <a:gd name="connsiteY80" fmla="*/ 1254114 h 1383677"/>
              <a:gd name="connsiteX81" fmla="*/ 439076 w 1365148"/>
              <a:gd name="connsiteY81" fmla="*/ 1249381 h 1383677"/>
              <a:gd name="connsiteX82" fmla="*/ 441442 w 1365148"/>
              <a:gd name="connsiteY82" fmla="*/ 1244550 h 1383677"/>
              <a:gd name="connsiteX83" fmla="*/ 446273 w 1365148"/>
              <a:gd name="connsiteY83" fmla="*/ 1244550 h 1383677"/>
              <a:gd name="connsiteX84" fmla="*/ 451006 w 1365148"/>
              <a:gd name="connsiteY84" fmla="*/ 1246916 h 1383677"/>
              <a:gd name="connsiteX85" fmla="*/ 458204 w 1365148"/>
              <a:gd name="connsiteY85" fmla="*/ 1254114 h 1383677"/>
              <a:gd name="connsiteX86" fmla="*/ 465402 w 1365148"/>
              <a:gd name="connsiteY86" fmla="*/ 1273341 h 1383677"/>
              <a:gd name="connsiteX87" fmla="*/ 472600 w 1365148"/>
              <a:gd name="connsiteY87" fmla="*/ 1299767 h 1383677"/>
              <a:gd name="connsiteX88" fmla="*/ 479798 w 1365148"/>
              <a:gd name="connsiteY88" fmla="*/ 1311698 h 1383677"/>
              <a:gd name="connsiteX89" fmla="*/ 489461 w 1365148"/>
              <a:gd name="connsiteY89" fmla="*/ 1321361 h 1383677"/>
              <a:gd name="connsiteX90" fmla="*/ 491828 w 1365148"/>
              <a:gd name="connsiteY90" fmla="*/ 1326094 h 1383677"/>
              <a:gd name="connsiteX91" fmla="*/ 499026 w 1365148"/>
              <a:gd name="connsiteY91" fmla="*/ 1326094 h 1383677"/>
              <a:gd name="connsiteX92" fmla="*/ 554243 w 1365148"/>
              <a:gd name="connsiteY92" fmla="*/ 1333292 h 1383677"/>
              <a:gd name="connsiteX93" fmla="*/ 535016 w 1365148"/>
              <a:gd name="connsiteY93" fmla="*/ 1299767 h 1383677"/>
              <a:gd name="connsiteX94" fmla="*/ 530184 w 1365148"/>
              <a:gd name="connsiteY94" fmla="*/ 1287737 h 1383677"/>
              <a:gd name="connsiteX95" fmla="*/ 527818 w 1365148"/>
              <a:gd name="connsiteY95" fmla="*/ 1275708 h 1383677"/>
              <a:gd name="connsiteX96" fmla="*/ 525451 w 1365148"/>
              <a:gd name="connsiteY96" fmla="*/ 1263777 h 1383677"/>
              <a:gd name="connsiteX97" fmla="*/ 525451 w 1365148"/>
              <a:gd name="connsiteY97" fmla="*/ 1251748 h 1383677"/>
              <a:gd name="connsiteX98" fmla="*/ 527818 w 1365148"/>
              <a:gd name="connsiteY98" fmla="*/ 1249381 h 1383677"/>
              <a:gd name="connsiteX99" fmla="*/ 532649 w 1365148"/>
              <a:gd name="connsiteY99" fmla="*/ 1249381 h 1383677"/>
              <a:gd name="connsiteX100" fmla="*/ 542213 w 1365148"/>
              <a:gd name="connsiteY100" fmla="*/ 1258946 h 1383677"/>
              <a:gd name="connsiteX101" fmla="*/ 551778 w 1365148"/>
              <a:gd name="connsiteY101" fmla="*/ 1270975 h 1383677"/>
              <a:gd name="connsiteX102" fmla="*/ 568639 w 1365148"/>
              <a:gd name="connsiteY102" fmla="*/ 1294935 h 1383677"/>
              <a:gd name="connsiteX103" fmla="*/ 585401 w 1365148"/>
              <a:gd name="connsiteY103" fmla="*/ 1314163 h 1383677"/>
              <a:gd name="connsiteX104" fmla="*/ 590233 w 1365148"/>
              <a:gd name="connsiteY104" fmla="*/ 1323727 h 1383677"/>
              <a:gd name="connsiteX105" fmla="*/ 597431 w 1365148"/>
              <a:gd name="connsiteY105" fmla="*/ 1335757 h 1383677"/>
              <a:gd name="connsiteX106" fmla="*/ 659747 w 1365148"/>
              <a:gd name="connsiteY106" fmla="*/ 1335757 h 1383677"/>
              <a:gd name="connsiteX107" fmla="*/ 640618 w 1365148"/>
              <a:gd name="connsiteY107" fmla="*/ 1318896 h 1383677"/>
              <a:gd name="connsiteX108" fmla="*/ 626223 w 1365148"/>
              <a:gd name="connsiteY108" fmla="*/ 1297302 h 1383677"/>
              <a:gd name="connsiteX109" fmla="*/ 619025 w 1365148"/>
              <a:gd name="connsiteY109" fmla="*/ 1287737 h 1383677"/>
              <a:gd name="connsiteX110" fmla="*/ 614193 w 1365148"/>
              <a:gd name="connsiteY110" fmla="*/ 1275708 h 1383677"/>
              <a:gd name="connsiteX111" fmla="*/ 609362 w 1365148"/>
              <a:gd name="connsiteY111" fmla="*/ 1263777 h 1383677"/>
              <a:gd name="connsiteX112" fmla="*/ 606995 w 1365148"/>
              <a:gd name="connsiteY112" fmla="*/ 1251748 h 1383677"/>
              <a:gd name="connsiteX113" fmla="*/ 609362 w 1365148"/>
              <a:gd name="connsiteY113" fmla="*/ 1249381 h 1383677"/>
              <a:gd name="connsiteX114" fmla="*/ 611827 w 1365148"/>
              <a:gd name="connsiteY114" fmla="*/ 1249381 h 1383677"/>
              <a:gd name="connsiteX115" fmla="*/ 633420 w 1365148"/>
              <a:gd name="connsiteY115" fmla="*/ 1266144 h 1383677"/>
              <a:gd name="connsiteX116" fmla="*/ 655014 w 1365148"/>
              <a:gd name="connsiteY116" fmla="*/ 1282906 h 1383677"/>
              <a:gd name="connsiteX117" fmla="*/ 674143 w 1365148"/>
              <a:gd name="connsiteY117" fmla="*/ 1302133 h 1383677"/>
              <a:gd name="connsiteX118" fmla="*/ 691004 w 1365148"/>
              <a:gd name="connsiteY118" fmla="*/ 1321361 h 1383677"/>
              <a:gd name="connsiteX119" fmla="*/ 695737 w 1365148"/>
              <a:gd name="connsiteY119" fmla="*/ 1328559 h 1383677"/>
              <a:gd name="connsiteX120" fmla="*/ 695737 w 1365148"/>
              <a:gd name="connsiteY120" fmla="*/ 1335757 h 1383677"/>
              <a:gd name="connsiteX121" fmla="*/ 734192 w 1365148"/>
              <a:gd name="connsiteY121" fmla="*/ 1330925 h 1383677"/>
              <a:gd name="connsiteX122" fmla="*/ 770182 w 1365148"/>
              <a:gd name="connsiteY122" fmla="*/ 1326094 h 1383677"/>
              <a:gd name="connsiteX123" fmla="*/ 734192 w 1365148"/>
              <a:gd name="connsiteY123" fmla="*/ 1287737 h 1383677"/>
              <a:gd name="connsiteX124" fmla="*/ 712598 w 1365148"/>
              <a:gd name="connsiteY124" fmla="*/ 1266144 h 1383677"/>
              <a:gd name="connsiteX125" fmla="*/ 705400 w 1365148"/>
              <a:gd name="connsiteY125" fmla="*/ 1254114 h 1383677"/>
              <a:gd name="connsiteX126" fmla="*/ 700569 w 1365148"/>
              <a:gd name="connsiteY126" fmla="*/ 1239718 h 1383677"/>
              <a:gd name="connsiteX127" fmla="*/ 700569 w 1365148"/>
              <a:gd name="connsiteY127" fmla="*/ 1237352 h 1383677"/>
              <a:gd name="connsiteX128" fmla="*/ 710133 w 1365148"/>
              <a:gd name="connsiteY128" fmla="*/ 1237352 h 1383677"/>
              <a:gd name="connsiteX129" fmla="*/ 717331 w 1365148"/>
              <a:gd name="connsiteY129" fmla="*/ 1239718 h 1383677"/>
              <a:gd name="connsiteX130" fmla="*/ 731727 w 1365148"/>
              <a:gd name="connsiteY130" fmla="*/ 1246916 h 1383677"/>
              <a:gd name="connsiteX131" fmla="*/ 743756 w 1365148"/>
              <a:gd name="connsiteY131" fmla="*/ 1256579 h 1383677"/>
              <a:gd name="connsiteX132" fmla="*/ 755786 w 1365148"/>
              <a:gd name="connsiteY132" fmla="*/ 1266144 h 1383677"/>
              <a:gd name="connsiteX133" fmla="*/ 782113 w 1365148"/>
              <a:gd name="connsiteY133" fmla="*/ 1292569 h 1383677"/>
              <a:gd name="connsiteX134" fmla="*/ 806073 w 1365148"/>
              <a:gd name="connsiteY134" fmla="*/ 1318896 h 1383677"/>
              <a:gd name="connsiteX135" fmla="*/ 808538 w 1365148"/>
              <a:gd name="connsiteY135" fmla="*/ 1318896 h 1383677"/>
              <a:gd name="connsiteX136" fmla="*/ 856459 w 1365148"/>
              <a:gd name="connsiteY136" fmla="*/ 1309331 h 1383677"/>
              <a:gd name="connsiteX137" fmla="*/ 834865 w 1365148"/>
              <a:gd name="connsiteY137" fmla="*/ 1292569 h 1383677"/>
              <a:gd name="connsiteX138" fmla="*/ 815736 w 1365148"/>
              <a:gd name="connsiteY138" fmla="*/ 1273341 h 1383677"/>
              <a:gd name="connsiteX139" fmla="*/ 806073 w 1365148"/>
              <a:gd name="connsiteY139" fmla="*/ 1261312 h 1383677"/>
              <a:gd name="connsiteX140" fmla="*/ 796509 w 1365148"/>
              <a:gd name="connsiteY140" fmla="*/ 1246916 h 1383677"/>
              <a:gd name="connsiteX141" fmla="*/ 789311 w 1365148"/>
              <a:gd name="connsiteY141" fmla="*/ 1232520 h 1383677"/>
              <a:gd name="connsiteX142" fmla="*/ 786944 w 1365148"/>
              <a:gd name="connsiteY142" fmla="*/ 1225322 h 1383677"/>
              <a:gd name="connsiteX143" fmla="*/ 786944 w 1365148"/>
              <a:gd name="connsiteY143" fmla="*/ 1218124 h 1383677"/>
              <a:gd name="connsiteX144" fmla="*/ 789311 w 1365148"/>
              <a:gd name="connsiteY144" fmla="*/ 1215758 h 1383677"/>
              <a:gd name="connsiteX145" fmla="*/ 791677 w 1365148"/>
              <a:gd name="connsiteY145" fmla="*/ 1215758 h 1383677"/>
              <a:gd name="connsiteX146" fmla="*/ 808538 w 1365148"/>
              <a:gd name="connsiteY146" fmla="*/ 1225322 h 1383677"/>
              <a:gd name="connsiteX147" fmla="*/ 822934 w 1365148"/>
              <a:gd name="connsiteY147" fmla="*/ 1237352 h 1383677"/>
              <a:gd name="connsiteX148" fmla="*/ 849261 w 1365148"/>
              <a:gd name="connsiteY148" fmla="*/ 1261312 h 1383677"/>
              <a:gd name="connsiteX149" fmla="*/ 894914 w 1365148"/>
              <a:gd name="connsiteY149" fmla="*/ 1297302 h 1383677"/>
              <a:gd name="connsiteX150" fmla="*/ 954864 w 1365148"/>
              <a:gd name="connsiteY150" fmla="*/ 1275708 h 1383677"/>
              <a:gd name="connsiteX151" fmla="*/ 930904 w 1365148"/>
              <a:gd name="connsiteY151" fmla="*/ 1258946 h 1383677"/>
              <a:gd name="connsiteX152" fmla="*/ 914042 w 1365148"/>
              <a:gd name="connsiteY152" fmla="*/ 1242183 h 1383677"/>
              <a:gd name="connsiteX153" fmla="*/ 897280 w 1365148"/>
              <a:gd name="connsiteY153" fmla="*/ 1222956 h 1383677"/>
              <a:gd name="connsiteX154" fmla="*/ 882884 w 1365148"/>
              <a:gd name="connsiteY154" fmla="*/ 1203728 h 1383677"/>
              <a:gd name="connsiteX155" fmla="*/ 873320 w 1365148"/>
              <a:gd name="connsiteY155" fmla="*/ 1182135 h 1383677"/>
              <a:gd name="connsiteX156" fmla="*/ 875686 w 1365148"/>
              <a:gd name="connsiteY156" fmla="*/ 1177402 h 1383677"/>
              <a:gd name="connsiteX157" fmla="*/ 880518 w 1365148"/>
              <a:gd name="connsiteY157" fmla="*/ 1174937 h 1383677"/>
              <a:gd name="connsiteX158" fmla="*/ 897280 w 1365148"/>
              <a:gd name="connsiteY158" fmla="*/ 1184600 h 1383677"/>
              <a:gd name="connsiteX159" fmla="*/ 911676 w 1365148"/>
              <a:gd name="connsiteY159" fmla="*/ 1196530 h 1383677"/>
              <a:gd name="connsiteX160" fmla="*/ 940468 w 1365148"/>
              <a:gd name="connsiteY160" fmla="*/ 1220589 h 1383677"/>
              <a:gd name="connsiteX161" fmla="*/ 959695 w 1365148"/>
              <a:gd name="connsiteY161" fmla="*/ 1237352 h 1383677"/>
              <a:gd name="connsiteX162" fmla="*/ 969260 w 1365148"/>
              <a:gd name="connsiteY162" fmla="*/ 1244550 h 1383677"/>
              <a:gd name="connsiteX163" fmla="*/ 978824 w 1365148"/>
              <a:gd name="connsiteY163" fmla="*/ 1249381 h 1383677"/>
              <a:gd name="connsiteX164" fmla="*/ 998052 w 1365148"/>
              <a:gd name="connsiteY164" fmla="*/ 1256579 h 1383677"/>
              <a:gd name="connsiteX165" fmla="*/ 1034041 w 1365148"/>
              <a:gd name="connsiteY165" fmla="*/ 1237352 h 1383677"/>
              <a:gd name="connsiteX166" fmla="*/ 1022012 w 1365148"/>
              <a:gd name="connsiteY166" fmla="*/ 1230154 h 1383677"/>
              <a:gd name="connsiteX167" fmla="*/ 1012448 w 1365148"/>
              <a:gd name="connsiteY167" fmla="*/ 1220589 h 1383677"/>
              <a:gd name="connsiteX168" fmla="*/ 983656 w 1365148"/>
              <a:gd name="connsiteY168" fmla="*/ 1191798 h 1383677"/>
              <a:gd name="connsiteX169" fmla="*/ 969260 w 1365148"/>
              <a:gd name="connsiteY169" fmla="*/ 1177402 h 1383677"/>
              <a:gd name="connsiteX170" fmla="*/ 959695 w 1365148"/>
              <a:gd name="connsiteY170" fmla="*/ 1160541 h 1383677"/>
              <a:gd name="connsiteX171" fmla="*/ 959695 w 1365148"/>
              <a:gd name="connsiteY171" fmla="*/ 1155808 h 1383677"/>
              <a:gd name="connsiteX172" fmla="*/ 962062 w 1365148"/>
              <a:gd name="connsiteY172" fmla="*/ 1153343 h 1383677"/>
              <a:gd name="connsiteX173" fmla="*/ 981289 w 1365148"/>
              <a:gd name="connsiteY173" fmla="*/ 1153343 h 1383677"/>
              <a:gd name="connsiteX174" fmla="*/ 988487 w 1365148"/>
              <a:gd name="connsiteY174" fmla="*/ 1158174 h 1383677"/>
              <a:gd name="connsiteX175" fmla="*/ 998052 w 1365148"/>
              <a:gd name="connsiteY175" fmla="*/ 1163006 h 1383677"/>
              <a:gd name="connsiteX176" fmla="*/ 1014814 w 1365148"/>
              <a:gd name="connsiteY176" fmla="*/ 1174937 h 1383677"/>
              <a:gd name="connsiteX177" fmla="*/ 1029210 w 1365148"/>
              <a:gd name="connsiteY177" fmla="*/ 1186966 h 1383677"/>
              <a:gd name="connsiteX178" fmla="*/ 1046071 w 1365148"/>
              <a:gd name="connsiteY178" fmla="*/ 1201362 h 1383677"/>
              <a:gd name="connsiteX179" fmla="*/ 1055635 w 1365148"/>
              <a:gd name="connsiteY179" fmla="*/ 1208560 h 1383677"/>
              <a:gd name="connsiteX180" fmla="*/ 1067665 w 1365148"/>
              <a:gd name="connsiteY180" fmla="*/ 1210926 h 1383677"/>
              <a:gd name="connsiteX181" fmla="*/ 1074863 w 1365148"/>
              <a:gd name="connsiteY181" fmla="*/ 1210926 h 1383677"/>
              <a:gd name="connsiteX182" fmla="*/ 1103655 w 1365148"/>
              <a:gd name="connsiteY182" fmla="*/ 1189332 h 1383677"/>
              <a:gd name="connsiteX183" fmla="*/ 1129981 w 1365148"/>
              <a:gd name="connsiteY183" fmla="*/ 1167739 h 1383677"/>
              <a:gd name="connsiteX184" fmla="*/ 1118050 w 1365148"/>
              <a:gd name="connsiteY184" fmla="*/ 1165372 h 1383677"/>
              <a:gd name="connsiteX185" fmla="*/ 1106021 w 1365148"/>
              <a:gd name="connsiteY185" fmla="*/ 1160541 h 1383677"/>
              <a:gd name="connsiteX186" fmla="*/ 1086794 w 1365148"/>
              <a:gd name="connsiteY186" fmla="*/ 1150976 h 1383677"/>
              <a:gd name="connsiteX187" fmla="*/ 1070031 w 1365148"/>
              <a:gd name="connsiteY187" fmla="*/ 1143778 h 1383677"/>
              <a:gd name="connsiteX188" fmla="*/ 1053269 w 1365148"/>
              <a:gd name="connsiteY188" fmla="*/ 1131749 h 1383677"/>
              <a:gd name="connsiteX189" fmla="*/ 1038873 w 1365148"/>
              <a:gd name="connsiteY189" fmla="*/ 1117353 h 1383677"/>
              <a:gd name="connsiteX190" fmla="*/ 1031675 w 1365148"/>
              <a:gd name="connsiteY190" fmla="*/ 1107789 h 1383677"/>
              <a:gd name="connsiteX191" fmla="*/ 1029210 w 1365148"/>
              <a:gd name="connsiteY191" fmla="*/ 1100591 h 1383677"/>
              <a:gd name="connsiteX192" fmla="*/ 1031675 w 1365148"/>
              <a:gd name="connsiteY192" fmla="*/ 1095759 h 1383677"/>
              <a:gd name="connsiteX193" fmla="*/ 1036408 w 1365148"/>
              <a:gd name="connsiteY193" fmla="*/ 1093393 h 1383677"/>
              <a:gd name="connsiteX194" fmla="*/ 1053269 w 1365148"/>
              <a:gd name="connsiteY194" fmla="*/ 1093393 h 1383677"/>
              <a:gd name="connsiteX195" fmla="*/ 1067665 w 1365148"/>
              <a:gd name="connsiteY195" fmla="*/ 1100591 h 1383677"/>
              <a:gd name="connsiteX196" fmla="*/ 1084427 w 1365148"/>
              <a:gd name="connsiteY196" fmla="*/ 1110155 h 1383677"/>
              <a:gd name="connsiteX197" fmla="*/ 1101190 w 1365148"/>
              <a:gd name="connsiteY197" fmla="*/ 1117353 h 1383677"/>
              <a:gd name="connsiteX198" fmla="*/ 1120417 w 1365148"/>
              <a:gd name="connsiteY198" fmla="*/ 1122184 h 1383677"/>
              <a:gd name="connsiteX199" fmla="*/ 1129981 w 1365148"/>
              <a:gd name="connsiteY199" fmla="*/ 1124551 h 1383677"/>
              <a:gd name="connsiteX200" fmla="*/ 1142011 w 1365148"/>
              <a:gd name="connsiteY200" fmla="*/ 1124551 h 1383677"/>
              <a:gd name="connsiteX201" fmla="*/ 1154040 w 1365148"/>
              <a:gd name="connsiteY201" fmla="*/ 1127016 h 1383677"/>
              <a:gd name="connsiteX202" fmla="*/ 1165971 w 1365148"/>
              <a:gd name="connsiteY202" fmla="*/ 1131749 h 1383677"/>
              <a:gd name="connsiteX203" fmla="*/ 1187565 w 1365148"/>
              <a:gd name="connsiteY203" fmla="*/ 1107789 h 1383677"/>
              <a:gd name="connsiteX204" fmla="*/ 1182832 w 1365148"/>
              <a:gd name="connsiteY204" fmla="*/ 1105422 h 1383677"/>
              <a:gd name="connsiteX205" fmla="*/ 1158773 w 1365148"/>
              <a:gd name="connsiteY205" fmla="*/ 1088561 h 1383677"/>
              <a:gd name="connsiteX206" fmla="*/ 1132446 w 1365148"/>
              <a:gd name="connsiteY206" fmla="*/ 1074165 h 1383677"/>
              <a:gd name="connsiteX207" fmla="*/ 1110853 w 1365148"/>
              <a:gd name="connsiteY207" fmla="*/ 1064601 h 1383677"/>
              <a:gd name="connsiteX208" fmla="*/ 1101190 w 1365148"/>
              <a:gd name="connsiteY208" fmla="*/ 1057403 h 1383677"/>
              <a:gd name="connsiteX209" fmla="*/ 1091625 w 1365148"/>
              <a:gd name="connsiteY209" fmla="*/ 1052571 h 1383677"/>
              <a:gd name="connsiteX210" fmla="*/ 1089259 w 1365148"/>
              <a:gd name="connsiteY210" fmla="*/ 1050205 h 1383677"/>
              <a:gd name="connsiteX211" fmla="*/ 1091625 w 1365148"/>
              <a:gd name="connsiteY211" fmla="*/ 1045373 h 1383677"/>
              <a:gd name="connsiteX212" fmla="*/ 1093992 w 1365148"/>
              <a:gd name="connsiteY212" fmla="*/ 1043007 h 1383677"/>
              <a:gd name="connsiteX213" fmla="*/ 1122784 w 1365148"/>
              <a:gd name="connsiteY213" fmla="*/ 1043007 h 1383677"/>
              <a:gd name="connsiteX214" fmla="*/ 1154040 w 1365148"/>
              <a:gd name="connsiteY214" fmla="*/ 1050205 h 1383677"/>
              <a:gd name="connsiteX215" fmla="*/ 1180367 w 1365148"/>
              <a:gd name="connsiteY215" fmla="*/ 1062234 h 1383677"/>
              <a:gd name="connsiteX216" fmla="*/ 1192397 w 1365148"/>
              <a:gd name="connsiteY216" fmla="*/ 1071799 h 1383677"/>
              <a:gd name="connsiteX217" fmla="*/ 1204426 w 1365148"/>
              <a:gd name="connsiteY217" fmla="*/ 1078997 h 1383677"/>
              <a:gd name="connsiteX218" fmla="*/ 1206792 w 1365148"/>
              <a:gd name="connsiteY218" fmla="*/ 1081363 h 1383677"/>
              <a:gd name="connsiteX219" fmla="*/ 1211624 w 1365148"/>
              <a:gd name="connsiteY219" fmla="*/ 1074165 h 1383677"/>
              <a:gd name="connsiteX220" fmla="*/ 1237951 w 1365148"/>
              <a:gd name="connsiteY220" fmla="*/ 1033443 h 1383677"/>
              <a:gd name="connsiteX221" fmla="*/ 1213990 w 1365148"/>
              <a:gd name="connsiteY221" fmla="*/ 1026245 h 1383677"/>
              <a:gd name="connsiteX222" fmla="*/ 1194763 w 1365148"/>
              <a:gd name="connsiteY222" fmla="*/ 1016582 h 1383677"/>
              <a:gd name="connsiteX223" fmla="*/ 1173169 w 1365148"/>
              <a:gd name="connsiteY223" fmla="*/ 1002186 h 1383677"/>
              <a:gd name="connsiteX224" fmla="*/ 1165971 w 1365148"/>
              <a:gd name="connsiteY224" fmla="*/ 992621 h 1383677"/>
              <a:gd name="connsiteX225" fmla="*/ 1163605 w 1365148"/>
              <a:gd name="connsiteY225" fmla="*/ 987790 h 1383677"/>
              <a:gd name="connsiteX226" fmla="*/ 1163605 w 1365148"/>
              <a:gd name="connsiteY226" fmla="*/ 983057 h 1383677"/>
              <a:gd name="connsiteX227" fmla="*/ 1165971 w 1365148"/>
              <a:gd name="connsiteY227" fmla="*/ 978225 h 1383677"/>
              <a:gd name="connsiteX228" fmla="*/ 1168436 w 1365148"/>
              <a:gd name="connsiteY228" fmla="*/ 975859 h 1383677"/>
              <a:gd name="connsiteX229" fmla="*/ 1178001 w 1365148"/>
              <a:gd name="connsiteY229" fmla="*/ 975859 h 1383677"/>
              <a:gd name="connsiteX230" fmla="*/ 1194763 w 1365148"/>
              <a:gd name="connsiteY230" fmla="*/ 980592 h 1383677"/>
              <a:gd name="connsiteX231" fmla="*/ 1226020 w 1365148"/>
              <a:gd name="connsiteY231" fmla="*/ 990255 h 1383677"/>
              <a:gd name="connsiteX232" fmla="*/ 1257178 w 1365148"/>
              <a:gd name="connsiteY232" fmla="*/ 994988 h 1383677"/>
              <a:gd name="connsiteX233" fmla="*/ 1273941 w 1365148"/>
              <a:gd name="connsiteY233" fmla="*/ 956632 h 1383677"/>
              <a:gd name="connsiteX234" fmla="*/ 1242782 w 1365148"/>
              <a:gd name="connsiteY234" fmla="*/ 947067 h 1383677"/>
              <a:gd name="connsiteX235" fmla="*/ 1201961 w 1365148"/>
              <a:gd name="connsiteY235" fmla="*/ 932671 h 1383677"/>
              <a:gd name="connsiteX236" fmla="*/ 1185199 w 1365148"/>
              <a:gd name="connsiteY236" fmla="*/ 923008 h 1383677"/>
              <a:gd name="connsiteX237" fmla="*/ 1168436 w 1365148"/>
              <a:gd name="connsiteY237" fmla="*/ 913444 h 1383677"/>
              <a:gd name="connsiteX238" fmla="*/ 1165971 w 1365148"/>
              <a:gd name="connsiteY238" fmla="*/ 911077 h 1383677"/>
              <a:gd name="connsiteX239" fmla="*/ 1165971 w 1365148"/>
              <a:gd name="connsiteY239" fmla="*/ 908612 h 1383677"/>
              <a:gd name="connsiteX240" fmla="*/ 1168436 w 1365148"/>
              <a:gd name="connsiteY240" fmla="*/ 906246 h 1383677"/>
              <a:gd name="connsiteX241" fmla="*/ 1190030 w 1365148"/>
              <a:gd name="connsiteY241" fmla="*/ 903880 h 1383677"/>
              <a:gd name="connsiteX242" fmla="*/ 1211624 w 1365148"/>
              <a:gd name="connsiteY242" fmla="*/ 903880 h 1383677"/>
              <a:gd name="connsiteX243" fmla="*/ 1230753 w 1365148"/>
              <a:gd name="connsiteY243" fmla="*/ 908612 h 1383677"/>
              <a:gd name="connsiteX244" fmla="*/ 1249980 w 1365148"/>
              <a:gd name="connsiteY244" fmla="*/ 913444 h 1383677"/>
              <a:gd name="connsiteX245" fmla="*/ 1269208 w 1365148"/>
              <a:gd name="connsiteY245" fmla="*/ 915810 h 1383677"/>
              <a:gd name="connsiteX246" fmla="*/ 1285970 w 1365148"/>
              <a:gd name="connsiteY246" fmla="*/ 920642 h 1383677"/>
              <a:gd name="connsiteX247" fmla="*/ 1300366 w 1365148"/>
              <a:gd name="connsiteY247" fmla="*/ 875088 h 1383677"/>
              <a:gd name="connsiteX248" fmla="*/ 1271574 w 1365148"/>
              <a:gd name="connsiteY248" fmla="*/ 877454 h 1383677"/>
              <a:gd name="connsiteX249" fmla="*/ 1245149 w 1365148"/>
              <a:gd name="connsiteY249" fmla="*/ 879821 h 1383677"/>
              <a:gd name="connsiteX250" fmla="*/ 1230753 w 1365148"/>
              <a:gd name="connsiteY250" fmla="*/ 877454 h 1383677"/>
              <a:gd name="connsiteX251" fmla="*/ 1216357 w 1365148"/>
              <a:gd name="connsiteY251" fmla="*/ 872623 h 1383677"/>
              <a:gd name="connsiteX252" fmla="*/ 1190030 w 1365148"/>
              <a:gd name="connsiteY252" fmla="*/ 863058 h 1383677"/>
              <a:gd name="connsiteX253" fmla="*/ 1187565 w 1365148"/>
              <a:gd name="connsiteY253" fmla="*/ 860692 h 1383677"/>
              <a:gd name="connsiteX254" fmla="*/ 1187565 w 1365148"/>
              <a:gd name="connsiteY254" fmla="*/ 858227 h 1383677"/>
              <a:gd name="connsiteX255" fmla="*/ 1190030 w 1365148"/>
              <a:gd name="connsiteY255" fmla="*/ 855860 h 1383677"/>
              <a:gd name="connsiteX256" fmla="*/ 1192397 w 1365148"/>
              <a:gd name="connsiteY256" fmla="*/ 855860 h 1383677"/>
              <a:gd name="connsiteX257" fmla="*/ 1209159 w 1365148"/>
              <a:gd name="connsiteY257" fmla="*/ 853494 h 1383677"/>
              <a:gd name="connsiteX258" fmla="*/ 1223555 w 1365148"/>
              <a:gd name="connsiteY258" fmla="*/ 851029 h 1383677"/>
              <a:gd name="connsiteX259" fmla="*/ 1254812 w 1365148"/>
              <a:gd name="connsiteY259" fmla="*/ 843831 h 1383677"/>
              <a:gd name="connsiteX260" fmla="*/ 1281139 w 1365148"/>
              <a:gd name="connsiteY260" fmla="*/ 839098 h 1383677"/>
              <a:gd name="connsiteX261" fmla="*/ 1295535 w 1365148"/>
              <a:gd name="connsiteY261" fmla="*/ 836633 h 1383677"/>
              <a:gd name="connsiteX262" fmla="*/ 1307564 w 1365148"/>
              <a:gd name="connsiteY262" fmla="*/ 836633 h 1383677"/>
              <a:gd name="connsiteX263" fmla="*/ 1317128 w 1365148"/>
              <a:gd name="connsiteY263" fmla="*/ 788712 h 1383677"/>
              <a:gd name="connsiteX264" fmla="*/ 1300366 w 1365148"/>
              <a:gd name="connsiteY264" fmla="*/ 788712 h 1383677"/>
              <a:gd name="connsiteX265" fmla="*/ 1262010 w 1365148"/>
              <a:gd name="connsiteY265" fmla="*/ 791079 h 1383677"/>
              <a:gd name="connsiteX266" fmla="*/ 1226020 w 1365148"/>
              <a:gd name="connsiteY266" fmla="*/ 793445 h 1383677"/>
              <a:gd name="connsiteX267" fmla="*/ 1209159 w 1365148"/>
              <a:gd name="connsiteY267" fmla="*/ 791079 h 1383677"/>
              <a:gd name="connsiteX268" fmla="*/ 1192397 w 1365148"/>
              <a:gd name="connsiteY268" fmla="*/ 786247 h 1383677"/>
              <a:gd name="connsiteX269" fmla="*/ 1190030 w 1365148"/>
              <a:gd name="connsiteY269" fmla="*/ 783881 h 1383677"/>
              <a:gd name="connsiteX270" fmla="*/ 1192397 w 1365148"/>
              <a:gd name="connsiteY270" fmla="*/ 781514 h 1383677"/>
              <a:gd name="connsiteX271" fmla="*/ 1211624 w 1365148"/>
              <a:gd name="connsiteY271" fmla="*/ 774316 h 1383677"/>
              <a:gd name="connsiteX272" fmla="*/ 1230753 w 1365148"/>
              <a:gd name="connsiteY272" fmla="*/ 767118 h 1383677"/>
              <a:gd name="connsiteX273" fmla="*/ 1273941 w 1365148"/>
              <a:gd name="connsiteY273" fmla="*/ 759920 h 1383677"/>
              <a:gd name="connsiteX274" fmla="*/ 1295535 w 1365148"/>
              <a:gd name="connsiteY274" fmla="*/ 755089 h 1383677"/>
              <a:gd name="connsiteX275" fmla="*/ 1319594 w 1365148"/>
              <a:gd name="connsiteY275" fmla="*/ 755089 h 1383677"/>
              <a:gd name="connsiteX276" fmla="*/ 1321960 w 1365148"/>
              <a:gd name="connsiteY276" fmla="*/ 704703 h 1383677"/>
              <a:gd name="connsiteX277" fmla="*/ 1295535 w 1365148"/>
              <a:gd name="connsiteY277" fmla="*/ 711901 h 1383677"/>
              <a:gd name="connsiteX278" fmla="*/ 1271574 w 1365148"/>
              <a:gd name="connsiteY278" fmla="*/ 719099 h 1383677"/>
              <a:gd name="connsiteX279" fmla="*/ 1247614 w 1365148"/>
              <a:gd name="connsiteY279" fmla="*/ 723931 h 1383677"/>
              <a:gd name="connsiteX280" fmla="*/ 1221188 w 1365148"/>
              <a:gd name="connsiteY280" fmla="*/ 721466 h 1383677"/>
              <a:gd name="connsiteX281" fmla="*/ 1218822 w 1365148"/>
              <a:gd name="connsiteY281" fmla="*/ 719099 h 1383677"/>
              <a:gd name="connsiteX282" fmla="*/ 1216357 w 1365148"/>
              <a:gd name="connsiteY282" fmla="*/ 716733 h 1383677"/>
              <a:gd name="connsiteX283" fmla="*/ 1216357 w 1365148"/>
              <a:gd name="connsiteY283" fmla="*/ 714268 h 1383677"/>
              <a:gd name="connsiteX284" fmla="*/ 1218822 w 1365148"/>
              <a:gd name="connsiteY284" fmla="*/ 709535 h 1383677"/>
              <a:gd name="connsiteX285" fmla="*/ 1230753 w 1365148"/>
              <a:gd name="connsiteY285" fmla="*/ 702337 h 1383677"/>
              <a:gd name="connsiteX286" fmla="*/ 1245149 w 1365148"/>
              <a:gd name="connsiteY286" fmla="*/ 695139 h 1383677"/>
              <a:gd name="connsiteX287" fmla="*/ 1271574 w 1365148"/>
              <a:gd name="connsiteY287" fmla="*/ 683109 h 1383677"/>
              <a:gd name="connsiteX288" fmla="*/ 1319594 w 1365148"/>
              <a:gd name="connsiteY288" fmla="*/ 663882 h 1383677"/>
              <a:gd name="connsiteX289" fmla="*/ 1314762 w 1365148"/>
              <a:gd name="connsiteY289" fmla="*/ 625526 h 1383677"/>
              <a:gd name="connsiteX290" fmla="*/ 1298000 w 1365148"/>
              <a:gd name="connsiteY290" fmla="*/ 635090 h 1383677"/>
              <a:gd name="connsiteX291" fmla="*/ 1281139 w 1365148"/>
              <a:gd name="connsiteY291" fmla="*/ 642288 h 1383677"/>
              <a:gd name="connsiteX292" fmla="*/ 1252347 w 1365148"/>
              <a:gd name="connsiteY292" fmla="*/ 649486 h 1383677"/>
              <a:gd name="connsiteX293" fmla="*/ 1237951 w 1365148"/>
              <a:gd name="connsiteY293" fmla="*/ 651951 h 1383677"/>
              <a:gd name="connsiteX294" fmla="*/ 1223555 w 1365148"/>
              <a:gd name="connsiteY294" fmla="*/ 649486 h 1383677"/>
              <a:gd name="connsiteX295" fmla="*/ 1221188 w 1365148"/>
              <a:gd name="connsiteY295" fmla="*/ 647120 h 1383677"/>
              <a:gd name="connsiteX296" fmla="*/ 1221188 w 1365148"/>
              <a:gd name="connsiteY296" fmla="*/ 642288 h 1383677"/>
              <a:gd name="connsiteX297" fmla="*/ 1230753 w 1365148"/>
              <a:gd name="connsiteY297" fmla="*/ 635090 h 1383677"/>
              <a:gd name="connsiteX298" fmla="*/ 1242782 w 1365148"/>
              <a:gd name="connsiteY298" fmla="*/ 625526 h 1383677"/>
              <a:gd name="connsiteX299" fmla="*/ 1269208 w 1365148"/>
              <a:gd name="connsiteY299" fmla="*/ 611130 h 1383677"/>
              <a:gd name="connsiteX300" fmla="*/ 1288337 w 1365148"/>
              <a:gd name="connsiteY300" fmla="*/ 596734 h 1383677"/>
              <a:gd name="connsiteX301" fmla="*/ 1298000 w 1365148"/>
              <a:gd name="connsiteY301" fmla="*/ 591903 h 1383677"/>
              <a:gd name="connsiteX302" fmla="*/ 1307564 w 1365148"/>
              <a:gd name="connsiteY302" fmla="*/ 587170 h 1383677"/>
              <a:gd name="connsiteX303" fmla="*/ 1298000 w 1365148"/>
              <a:gd name="connsiteY303" fmla="*/ 546348 h 1383677"/>
              <a:gd name="connsiteX304" fmla="*/ 1285970 w 1365148"/>
              <a:gd name="connsiteY304" fmla="*/ 560744 h 1383677"/>
              <a:gd name="connsiteX305" fmla="*/ 1271574 w 1365148"/>
              <a:gd name="connsiteY305" fmla="*/ 572774 h 1383677"/>
              <a:gd name="connsiteX306" fmla="*/ 1262010 w 1365148"/>
              <a:gd name="connsiteY306" fmla="*/ 579972 h 1383677"/>
              <a:gd name="connsiteX307" fmla="*/ 1252347 w 1365148"/>
              <a:gd name="connsiteY307" fmla="*/ 587170 h 1383677"/>
              <a:gd name="connsiteX308" fmla="*/ 1240416 w 1365148"/>
              <a:gd name="connsiteY308" fmla="*/ 591903 h 1383677"/>
              <a:gd name="connsiteX309" fmla="*/ 1235584 w 1365148"/>
              <a:gd name="connsiteY309" fmla="*/ 591903 h 1383677"/>
              <a:gd name="connsiteX310" fmla="*/ 1230753 w 1365148"/>
              <a:gd name="connsiteY310" fmla="*/ 589536 h 1383677"/>
              <a:gd name="connsiteX311" fmla="*/ 1226020 w 1365148"/>
              <a:gd name="connsiteY311" fmla="*/ 584803 h 1383677"/>
              <a:gd name="connsiteX312" fmla="*/ 1226020 w 1365148"/>
              <a:gd name="connsiteY312" fmla="*/ 579972 h 1383677"/>
              <a:gd name="connsiteX313" fmla="*/ 1228386 w 1365148"/>
              <a:gd name="connsiteY313" fmla="*/ 575140 h 1383677"/>
              <a:gd name="connsiteX314" fmla="*/ 1230753 w 1365148"/>
              <a:gd name="connsiteY314" fmla="*/ 570407 h 1383677"/>
              <a:gd name="connsiteX315" fmla="*/ 1237951 w 1365148"/>
              <a:gd name="connsiteY315" fmla="*/ 560744 h 1383677"/>
              <a:gd name="connsiteX316" fmla="*/ 1245149 w 1365148"/>
              <a:gd name="connsiteY316" fmla="*/ 553546 h 1383677"/>
              <a:gd name="connsiteX317" fmla="*/ 1266743 w 1365148"/>
              <a:gd name="connsiteY317" fmla="*/ 534418 h 1383677"/>
              <a:gd name="connsiteX318" fmla="*/ 1276406 w 1365148"/>
              <a:gd name="connsiteY318" fmla="*/ 522388 h 1383677"/>
              <a:gd name="connsiteX319" fmla="*/ 1281139 w 1365148"/>
              <a:gd name="connsiteY319" fmla="*/ 520022 h 1383677"/>
              <a:gd name="connsiteX320" fmla="*/ 1288337 w 1365148"/>
              <a:gd name="connsiteY320" fmla="*/ 517557 h 1383677"/>
              <a:gd name="connsiteX321" fmla="*/ 1271574 w 1365148"/>
              <a:gd name="connsiteY321" fmla="*/ 476834 h 1383677"/>
              <a:gd name="connsiteX322" fmla="*/ 1264376 w 1365148"/>
              <a:gd name="connsiteY322" fmla="*/ 484032 h 1383677"/>
              <a:gd name="connsiteX323" fmla="*/ 1249980 w 1365148"/>
              <a:gd name="connsiteY323" fmla="*/ 493596 h 1383677"/>
              <a:gd name="connsiteX324" fmla="*/ 1237951 w 1365148"/>
              <a:gd name="connsiteY324" fmla="*/ 503161 h 1383677"/>
              <a:gd name="connsiteX325" fmla="*/ 1230753 w 1365148"/>
              <a:gd name="connsiteY325" fmla="*/ 507992 h 1383677"/>
              <a:gd name="connsiteX326" fmla="*/ 1226020 w 1365148"/>
              <a:gd name="connsiteY326" fmla="*/ 510359 h 1383677"/>
              <a:gd name="connsiteX327" fmla="*/ 1218822 w 1365148"/>
              <a:gd name="connsiteY327" fmla="*/ 507992 h 1383677"/>
              <a:gd name="connsiteX328" fmla="*/ 1216357 w 1365148"/>
              <a:gd name="connsiteY328" fmla="*/ 503161 h 1383677"/>
              <a:gd name="connsiteX329" fmla="*/ 1213990 w 1365148"/>
              <a:gd name="connsiteY329" fmla="*/ 498428 h 1383677"/>
              <a:gd name="connsiteX330" fmla="*/ 1213990 w 1365148"/>
              <a:gd name="connsiteY330" fmla="*/ 491230 h 1383677"/>
              <a:gd name="connsiteX331" fmla="*/ 1218822 w 1365148"/>
              <a:gd name="connsiteY331" fmla="*/ 481567 h 1383677"/>
              <a:gd name="connsiteX332" fmla="*/ 1226020 w 1365148"/>
              <a:gd name="connsiteY332" fmla="*/ 472002 h 1383677"/>
              <a:gd name="connsiteX333" fmla="*/ 1235584 w 1365148"/>
              <a:gd name="connsiteY333" fmla="*/ 462438 h 1383677"/>
              <a:gd name="connsiteX334" fmla="*/ 1245149 w 1365148"/>
              <a:gd name="connsiteY334" fmla="*/ 455240 h 1383677"/>
              <a:gd name="connsiteX335" fmla="*/ 1252347 w 1365148"/>
              <a:gd name="connsiteY335" fmla="*/ 452775 h 1383677"/>
              <a:gd name="connsiteX336" fmla="*/ 1259545 w 1365148"/>
              <a:gd name="connsiteY336" fmla="*/ 450409 h 1383677"/>
              <a:gd name="connsiteX337" fmla="*/ 1245149 w 1365148"/>
              <a:gd name="connsiteY337" fmla="*/ 423983 h 1383677"/>
              <a:gd name="connsiteX338" fmla="*/ 1235584 w 1365148"/>
              <a:gd name="connsiteY338" fmla="*/ 431181 h 1383677"/>
              <a:gd name="connsiteX339" fmla="*/ 1226020 w 1365148"/>
              <a:gd name="connsiteY339" fmla="*/ 433646 h 1383677"/>
              <a:gd name="connsiteX340" fmla="*/ 1216357 w 1365148"/>
              <a:gd name="connsiteY340" fmla="*/ 436013 h 1383677"/>
              <a:gd name="connsiteX341" fmla="*/ 1211624 w 1365148"/>
              <a:gd name="connsiteY341" fmla="*/ 433646 h 1383677"/>
              <a:gd name="connsiteX342" fmla="*/ 1206792 w 1365148"/>
              <a:gd name="connsiteY342" fmla="*/ 431181 h 1383677"/>
              <a:gd name="connsiteX343" fmla="*/ 1204426 w 1365148"/>
              <a:gd name="connsiteY343" fmla="*/ 421617 h 1383677"/>
              <a:gd name="connsiteX344" fmla="*/ 1204426 w 1365148"/>
              <a:gd name="connsiteY344" fmla="*/ 414419 h 1383677"/>
              <a:gd name="connsiteX345" fmla="*/ 1209159 w 1365148"/>
              <a:gd name="connsiteY345" fmla="*/ 409587 h 1383677"/>
              <a:gd name="connsiteX346" fmla="*/ 1216357 w 1365148"/>
              <a:gd name="connsiteY346" fmla="*/ 402389 h 1383677"/>
              <a:gd name="connsiteX347" fmla="*/ 1226020 w 1365148"/>
              <a:gd name="connsiteY347" fmla="*/ 392825 h 1383677"/>
              <a:gd name="connsiteX348" fmla="*/ 1211624 w 1365148"/>
              <a:gd name="connsiteY348" fmla="*/ 371231 h 1383677"/>
              <a:gd name="connsiteX349" fmla="*/ 1206792 w 1365148"/>
              <a:gd name="connsiteY349" fmla="*/ 376063 h 1383677"/>
              <a:gd name="connsiteX350" fmla="*/ 1197228 w 1365148"/>
              <a:gd name="connsiteY350" fmla="*/ 380796 h 1383677"/>
              <a:gd name="connsiteX351" fmla="*/ 1180367 w 1365148"/>
              <a:gd name="connsiteY351" fmla="*/ 380796 h 1383677"/>
              <a:gd name="connsiteX352" fmla="*/ 1175634 w 1365148"/>
              <a:gd name="connsiteY352" fmla="*/ 378429 h 1383677"/>
              <a:gd name="connsiteX353" fmla="*/ 1173169 w 1365148"/>
              <a:gd name="connsiteY353" fmla="*/ 373598 h 1383677"/>
              <a:gd name="connsiteX354" fmla="*/ 1175634 w 1365148"/>
              <a:gd name="connsiteY354" fmla="*/ 364033 h 1383677"/>
              <a:gd name="connsiteX355" fmla="*/ 1178001 w 1365148"/>
              <a:gd name="connsiteY355" fmla="*/ 356835 h 1383677"/>
              <a:gd name="connsiteX356" fmla="*/ 1190030 w 1365148"/>
              <a:gd name="connsiteY356" fmla="*/ 344806 h 1383677"/>
              <a:gd name="connsiteX357" fmla="*/ 1192397 w 1365148"/>
              <a:gd name="connsiteY357" fmla="*/ 340073 h 1383677"/>
              <a:gd name="connsiteX358" fmla="*/ 1173169 w 1365148"/>
              <a:gd name="connsiteY358" fmla="*/ 316014 h 1383677"/>
              <a:gd name="connsiteX359" fmla="*/ 1163605 w 1365148"/>
              <a:gd name="connsiteY359" fmla="*/ 320846 h 1383677"/>
              <a:gd name="connsiteX360" fmla="*/ 1154040 w 1365148"/>
              <a:gd name="connsiteY360" fmla="*/ 328043 h 1383677"/>
              <a:gd name="connsiteX361" fmla="*/ 1142011 w 1365148"/>
              <a:gd name="connsiteY361" fmla="*/ 328043 h 1383677"/>
              <a:gd name="connsiteX362" fmla="*/ 1139644 w 1365148"/>
              <a:gd name="connsiteY362" fmla="*/ 323212 h 1383677"/>
              <a:gd name="connsiteX363" fmla="*/ 1137179 w 1365148"/>
              <a:gd name="connsiteY363" fmla="*/ 316014 h 1383677"/>
              <a:gd name="connsiteX364" fmla="*/ 1142011 w 1365148"/>
              <a:gd name="connsiteY364" fmla="*/ 308816 h 1383677"/>
              <a:gd name="connsiteX365" fmla="*/ 1146842 w 1365148"/>
              <a:gd name="connsiteY365" fmla="*/ 301618 h 1383677"/>
              <a:gd name="connsiteX366" fmla="*/ 1156407 w 1365148"/>
              <a:gd name="connsiteY366" fmla="*/ 294420 h 1383677"/>
              <a:gd name="connsiteX367" fmla="*/ 1144377 w 1365148"/>
              <a:gd name="connsiteY367" fmla="*/ 280024 h 1383677"/>
              <a:gd name="connsiteX368" fmla="*/ 1137179 w 1365148"/>
              <a:gd name="connsiteY368" fmla="*/ 284856 h 1383677"/>
              <a:gd name="connsiteX369" fmla="*/ 1129981 w 1365148"/>
              <a:gd name="connsiteY369" fmla="*/ 289687 h 1383677"/>
              <a:gd name="connsiteX370" fmla="*/ 1120417 w 1365148"/>
              <a:gd name="connsiteY370" fmla="*/ 289687 h 1383677"/>
              <a:gd name="connsiteX371" fmla="*/ 1115586 w 1365148"/>
              <a:gd name="connsiteY371" fmla="*/ 287222 h 1383677"/>
              <a:gd name="connsiteX372" fmla="*/ 1110853 w 1365148"/>
              <a:gd name="connsiteY372" fmla="*/ 287222 h 1383677"/>
              <a:gd name="connsiteX373" fmla="*/ 1110853 w 1365148"/>
              <a:gd name="connsiteY373" fmla="*/ 282489 h 1383677"/>
              <a:gd name="connsiteX374" fmla="*/ 1113219 w 1365148"/>
              <a:gd name="connsiteY374" fmla="*/ 280024 h 1383677"/>
              <a:gd name="connsiteX375" fmla="*/ 1113219 w 1365148"/>
              <a:gd name="connsiteY375" fmla="*/ 272826 h 1383677"/>
              <a:gd name="connsiteX376" fmla="*/ 1120417 w 1365148"/>
              <a:gd name="connsiteY376" fmla="*/ 265628 h 1383677"/>
              <a:gd name="connsiteX377" fmla="*/ 1125248 w 1365148"/>
              <a:gd name="connsiteY377" fmla="*/ 260895 h 1383677"/>
              <a:gd name="connsiteX378" fmla="*/ 1098823 w 1365148"/>
              <a:gd name="connsiteY378" fmla="*/ 236837 h 1383677"/>
              <a:gd name="connsiteX379" fmla="*/ 1072398 w 1365148"/>
              <a:gd name="connsiteY379" fmla="*/ 215243 h 1383677"/>
              <a:gd name="connsiteX380" fmla="*/ 1046071 w 1365148"/>
              <a:gd name="connsiteY380" fmla="*/ 193649 h 1383677"/>
              <a:gd name="connsiteX381" fmla="*/ 1017279 w 1365148"/>
              <a:gd name="connsiteY381" fmla="*/ 172055 h 1383677"/>
              <a:gd name="connsiteX382" fmla="*/ 981289 w 1365148"/>
              <a:gd name="connsiteY382" fmla="*/ 150461 h 1383677"/>
              <a:gd name="connsiteX383" fmla="*/ 942834 w 1365148"/>
              <a:gd name="connsiteY383" fmla="*/ 131332 h 1383677"/>
              <a:gd name="connsiteX384" fmla="*/ 904478 w 1365148"/>
              <a:gd name="connsiteY384" fmla="*/ 112105 h 1383677"/>
              <a:gd name="connsiteX385" fmla="*/ 866122 w 1365148"/>
              <a:gd name="connsiteY385" fmla="*/ 95343 h 1383677"/>
              <a:gd name="connsiteX386" fmla="*/ 825300 w 1365148"/>
              <a:gd name="connsiteY386" fmla="*/ 80947 h 1383677"/>
              <a:gd name="connsiteX387" fmla="*/ 784479 w 1365148"/>
              <a:gd name="connsiteY387" fmla="*/ 71284 h 1383677"/>
              <a:gd name="connsiteX388" fmla="*/ 743756 w 1365148"/>
              <a:gd name="connsiteY388" fmla="*/ 64086 h 1383677"/>
              <a:gd name="connsiteX389" fmla="*/ 700569 w 1365148"/>
              <a:gd name="connsiteY389" fmla="*/ 64086 h 1383677"/>
              <a:gd name="connsiteX390" fmla="*/ 698202 w 1365148"/>
              <a:gd name="connsiteY390" fmla="*/ 66551 h 1383677"/>
              <a:gd name="connsiteX391" fmla="*/ 695737 w 1365148"/>
              <a:gd name="connsiteY391" fmla="*/ 68917 h 1383677"/>
              <a:gd name="connsiteX392" fmla="*/ 691004 w 1365148"/>
              <a:gd name="connsiteY392" fmla="*/ 71284 h 1383677"/>
              <a:gd name="connsiteX393" fmla="*/ 686173 w 1365148"/>
              <a:gd name="connsiteY393" fmla="*/ 68917 h 1383677"/>
              <a:gd name="connsiteX394" fmla="*/ 681341 w 1365148"/>
              <a:gd name="connsiteY394" fmla="*/ 64086 h 1383677"/>
              <a:gd name="connsiteX395" fmla="*/ 347412 w 1365148"/>
              <a:gd name="connsiteY395" fmla="*/ 36745 h 1383677"/>
              <a:gd name="connsiteX396" fmla="*/ 347868 w 1365148"/>
              <a:gd name="connsiteY396" fmla="*/ 37759 h 1383677"/>
              <a:gd name="connsiteX397" fmla="*/ 350235 w 1365148"/>
              <a:gd name="connsiteY397" fmla="*/ 44957 h 1383677"/>
              <a:gd name="connsiteX398" fmla="*/ 347868 w 1365148"/>
              <a:gd name="connsiteY398" fmla="*/ 52155 h 1383677"/>
              <a:gd name="connsiteX399" fmla="*/ 345502 w 1365148"/>
              <a:gd name="connsiteY399" fmla="*/ 56888 h 1383677"/>
              <a:gd name="connsiteX400" fmla="*/ 340670 w 1365148"/>
              <a:gd name="connsiteY400" fmla="*/ 59353 h 1383677"/>
              <a:gd name="connsiteX401" fmla="*/ 333472 w 1365148"/>
              <a:gd name="connsiteY401" fmla="*/ 61719 h 1383677"/>
              <a:gd name="connsiteX402" fmla="*/ 326275 w 1365148"/>
              <a:gd name="connsiteY402" fmla="*/ 61719 h 1383677"/>
              <a:gd name="connsiteX403" fmla="*/ 321443 w 1365148"/>
              <a:gd name="connsiteY403" fmla="*/ 56888 h 1383677"/>
              <a:gd name="connsiteX404" fmla="*/ 317144 w 1365148"/>
              <a:gd name="connsiteY404" fmla="*/ 50350 h 1383677"/>
              <a:gd name="connsiteX405" fmla="*/ 347412 w 1365148"/>
              <a:gd name="connsiteY405" fmla="*/ 36745 h 1383677"/>
              <a:gd name="connsiteX406" fmla="*/ 626223 w 1365148"/>
              <a:gd name="connsiteY406" fmla="*/ 30561 h 1383677"/>
              <a:gd name="connsiteX407" fmla="*/ 647816 w 1365148"/>
              <a:gd name="connsiteY407" fmla="*/ 30561 h 1383677"/>
              <a:gd name="connsiteX408" fmla="*/ 669410 w 1365148"/>
              <a:gd name="connsiteY408" fmla="*/ 35294 h 1383677"/>
              <a:gd name="connsiteX409" fmla="*/ 748588 w 1365148"/>
              <a:gd name="connsiteY409" fmla="*/ 35294 h 1383677"/>
              <a:gd name="connsiteX410" fmla="*/ 772548 w 1365148"/>
              <a:gd name="connsiteY410" fmla="*/ 40125 h 1383677"/>
              <a:gd name="connsiteX411" fmla="*/ 825300 w 1365148"/>
              <a:gd name="connsiteY411" fmla="*/ 49690 h 1383677"/>
              <a:gd name="connsiteX412" fmla="*/ 873320 w 1365148"/>
              <a:gd name="connsiteY412" fmla="*/ 64086 h 1383677"/>
              <a:gd name="connsiteX413" fmla="*/ 930904 w 1365148"/>
              <a:gd name="connsiteY413" fmla="*/ 85680 h 1383677"/>
              <a:gd name="connsiteX414" fmla="*/ 988487 w 1365148"/>
              <a:gd name="connsiteY414" fmla="*/ 114471 h 1383677"/>
              <a:gd name="connsiteX415" fmla="*/ 1046071 w 1365148"/>
              <a:gd name="connsiteY415" fmla="*/ 143263 h 1383677"/>
              <a:gd name="connsiteX416" fmla="*/ 1072398 w 1365148"/>
              <a:gd name="connsiteY416" fmla="*/ 160124 h 1383677"/>
              <a:gd name="connsiteX417" fmla="*/ 1096457 w 1365148"/>
              <a:gd name="connsiteY417" fmla="*/ 179253 h 1383677"/>
              <a:gd name="connsiteX418" fmla="*/ 1139644 w 1365148"/>
              <a:gd name="connsiteY418" fmla="*/ 215243 h 1383677"/>
              <a:gd name="connsiteX419" fmla="*/ 1180367 w 1365148"/>
              <a:gd name="connsiteY419" fmla="*/ 253697 h 1383677"/>
              <a:gd name="connsiteX420" fmla="*/ 1218822 w 1365148"/>
              <a:gd name="connsiteY420" fmla="*/ 296885 h 1383677"/>
              <a:gd name="connsiteX421" fmla="*/ 1252347 w 1365148"/>
              <a:gd name="connsiteY421" fmla="*/ 342439 h 1383677"/>
              <a:gd name="connsiteX422" fmla="*/ 1281139 w 1365148"/>
              <a:gd name="connsiteY422" fmla="*/ 392825 h 1383677"/>
              <a:gd name="connsiteX423" fmla="*/ 1307564 w 1365148"/>
              <a:gd name="connsiteY423" fmla="*/ 443211 h 1383677"/>
              <a:gd name="connsiteX424" fmla="*/ 1329158 w 1365148"/>
              <a:gd name="connsiteY424" fmla="*/ 495963 h 1383677"/>
              <a:gd name="connsiteX425" fmla="*/ 1345920 w 1365148"/>
              <a:gd name="connsiteY425" fmla="*/ 548813 h 1383677"/>
              <a:gd name="connsiteX426" fmla="*/ 1355583 w 1365148"/>
              <a:gd name="connsiteY426" fmla="*/ 603932 h 1383677"/>
              <a:gd name="connsiteX427" fmla="*/ 1362781 w 1365148"/>
              <a:gd name="connsiteY427" fmla="*/ 656684 h 1383677"/>
              <a:gd name="connsiteX428" fmla="*/ 1365148 w 1365148"/>
              <a:gd name="connsiteY428" fmla="*/ 711901 h 1383677"/>
              <a:gd name="connsiteX429" fmla="*/ 1362781 w 1365148"/>
              <a:gd name="connsiteY429" fmla="*/ 767118 h 1383677"/>
              <a:gd name="connsiteX430" fmla="*/ 1357950 w 1365148"/>
              <a:gd name="connsiteY430" fmla="*/ 819871 h 1383677"/>
              <a:gd name="connsiteX431" fmla="*/ 1348385 w 1365148"/>
              <a:gd name="connsiteY431" fmla="*/ 872623 h 1383677"/>
              <a:gd name="connsiteX432" fmla="*/ 1333990 w 1365148"/>
              <a:gd name="connsiteY432" fmla="*/ 923008 h 1383677"/>
              <a:gd name="connsiteX433" fmla="*/ 1314762 w 1365148"/>
              <a:gd name="connsiteY433" fmla="*/ 973394 h 1383677"/>
              <a:gd name="connsiteX434" fmla="*/ 1293168 w 1365148"/>
              <a:gd name="connsiteY434" fmla="*/ 1021413 h 1383677"/>
              <a:gd name="connsiteX435" fmla="*/ 1266743 w 1365148"/>
              <a:gd name="connsiteY435" fmla="*/ 1066967 h 1383677"/>
              <a:gd name="connsiteX436" fmla="*/ 1235584 w 1365148"/>
              <a:gd name="connsiteY436" fmla="*/ 1110155 h 1383677"/>
              <a:gd name="connsiteX437" fmla="*/ 1201961 w 1365148"/>
              <a:gd name="connsiteY437" fmla="*/ 1153343 h 1383677"/>
              <a:gd name="connsiteX438" fmla="*/ 1165971 w 1365148"/>
              <a:gd name="connsiteY438" fmla="*/ 1191798 h 1383677"/>
              <a:gd name="connsiteX439" fmla="*/ 1125248 w 1365148"/>
              <a:gd name="connsiteY439" fmla="*/ 1225322 h 1383677"/>
              <a:gd name="connsiteX440" fmla="*/ 1079596 w 1365148"/>
              <a:gd name="connsiteY440" fmla="*/ 1256579 h 1383677"/>
              <a:gd name="connsiteX441" fmla="*/ 1031675 w 1365148"/>
              <a:gd name="connsiteY441" fmla="*/ 1285371 h 1383677"/>
              <a:gd name="connsiteX442" fmla="*/ 990854 w 1365148"/>
              <a:gd name="connsiteY442" fmla="*/ 1306965 h 1383677"/>
              <a:gd name="connsiteX443" fmla="*/ 947666 w 1365148"/>
              <a:gd name="connsiteY443" fmla="*/ 1323727 h 1383677"/>
              <a:gd name="connsiteX444" fmla="*/ 904478 w 1365148"/>
              <a:gd name="connsiteY444" fmla="*/ 1340489 h 1383677"/>
              <a:gd name="connsiteX445" fmla="*/ 858924 w 1365148"/>
              <a:gd name="connsiteY445" fmla="*/ 1352519 h 1383677"/>
              <a:gd name="connsiteX446" fmla="*/ 815736 w 1365148"/>
              <a:gd name="connsiteY446" fmla="*/ 1364548 h 1383677"/>
              <a:gd name="connsiteX447" fmla="*/ 770182 w 1365148"/>
              <a:gd name="connsiteY447" fmla="*/ 1371746 h 1383677"/>
              <a:gd name="connsiteX448" fmla="*/ 724529 w 1365148"/>
              <a:gd name="connsiteY448" fmla="*/ 1378944 h 1383677"/>
              <a:gd name="connsiteX449" fmla="*/ 676608 w 1365148"/>
              <a:gd name="connsiteY449" fmla="*/ 1381311 h 1383677"/>
              <a:gd name="connsiteX450" fmla="*/ 630955 w 1365148"/>
              <a:gd name="connsiteY450" fmla="*/ 1383677 h 1383677"/>
              <a:gd name="connsiteX451" fmla="*/ 585401 w 1365148"/>
              <a:gd name="connsiteY451" fmla="*/ 1381311 h 1383677"/>
              <a:gd name="connsiteX452" fmla="*/ 539847 w 1365148"/>
              <a:gd name="connsiteY452" fmla="*/ 1376479 h 1383677"/>
              <a:gd name="connsiteX453" fmla="*/ 494194 w 1365148"/>
              <a:gd name="connsiteY453" fmla="*/ 1369281 h 1383677"/>
              <a:gd name="connsiteX454" fmla="*/ 448640 w 1365148"/>
              <a:gd name="connsiteY454" fmla="*/ 1359717 h 1383677"/>
              <a:gd name="connsiteX455" fmla="*/ 405452 w 1365148"/>
              <a:gd name="connsiteY455" fmla="*/ 1347687 h 1383677"/>
              <a:gd name="connsiteX456" fmla="*/ 359898 w 1365148"/>
              <a:gd name="connsiteY456" fmla="*/ 1330925 h 1383677"/>
              <a:gd name="connsiteX457" fmla="*/ 319077 w 1365148"/>
              <a:gd name="connsiteY457" fmla="*/ 1314163 h 1383677"/>
              <a:gd name="connsiteX458" fmla="*/ 316710 w 1365148"/>
              <a:gd name="connsiteY458" fmla="*/ 1311698 h 1383677"/>
              <a:gd name="connsiteX459" fmla="*/ 309512 w 1365148"/>
              <a:gd name="connsiteY459" fmla="*/ 1311698 h 1383677"/>
              <a:gd name="connsiteX460" fmla="*/ 304681 w 1365148"/>
              <a:gd name="connsiteY460" fmla="*/ 1306965 h 1383677"/>
              <a:gd name="connsiteX461" fmla="*/ 271057 w 1365148"/>
              <a:gd name="connsiteY461" fmla="*/ 1287737 h 1383677"/>
              <a:gd name="connsiteX462" fmla="*/ 237532 w 1365148"/>
              <a:gd name="connsiteY462" fmla="*/ 1266144 h 1383677"/>
              <a:gd name="connsiteX463" fmla="*/ 208741 w 1365148"/>
              <a:gd name="connsiteY463" fmla="*/ 1242183 h 1383677"/>
              <a:gd name="connsiteX464" fmla="*/ 179949 w 1365148"/>
              <a:gd name="connsiteY464" fmla="*/ 1215758 h 1383677"/>
              <a:gd name="connsiteX465" fmla="*/ 153523 w 1365148"/>
              <a:gd name="connsiteY465" fmla="*/ 1186966 h 1383677"/>
              <a:gd name="connsiteX466" fmla="*/ 127098 w 1365148"/>
              <a:gd name="connsiteY466" fmla="*/ 1155808 h 1383677"/>
              <a:gd name="connsiteX467" fmla="*/ 105504 w 1365148"/>
              <a:gd name="connsiteY467" fmla="*/ 1124551 h 1383677"/>
              <a:gd name="connsiteX468" fmla="*/ 83910 w 1365148"/>
              <a:gd name="connsiteY468" fmla="*/ 1088561 h 1383677"/>
              <a:gd name="connsiteX469" fmla="*/ 67148 w 1365148"/>
              <a:gd name="connsiteY469" fmla="*/ 1055036 h 1383677"/>
              <a:gd name="connsiteX470" fmla="*/ 50385 w 1365148"/>
              <a:gd name="connsiteY470" fmla="*/ 1019047 h 1383677"/>
              <a:gd name="connsiteX471" fmla="*/ 35990 w 1365148"/>
              <a:gd name="connsiteY471" fmla="*/ 980592 h 1383677"/>
              <a:gd name="connsiteX472" fmla="*/ 23960 w 1365148"/>
              <a:gd name="connsiteY472" fmla="*/ 942236 h 1383677"/>
              <a:gd name="connsiteX473" fmla="*/ 14396 w 1365148"/>
              <a:gd name="connsiteY473" fmla="*/ 903880 h 1383677"/>
              <a:gd name="connsiteX474" fmla="*/ 7198 w 1365148"/>
              <a:gd name="connsiteY474" fmla="*/ 865425 h 1383677"/>
              <a:gd name="connsiteX475" fmla="*/ 2366 w 1365148"/>
              <a:gd name="connsiteY475" fmla="*/ 827069 h 1383677"/>
              <a:gd name="connsiteX476" fmla="*/ 0 w 1365148"/>
              <a:gd name="connsiteY476" fmla="*/ 786247 h 1383677"/>
              <a:gd name="connsiteX477" fmla="*/ 0 w 1365148"/>
              <a:gd name="connsiteY477" fmla="*/ 745525 h 1383677"/>
              <a:gd name="connsiteX478" fmla="*/ 0 w 1365148"/>
              <a:gd name="connsiteY478" fmla="*/ 704703 h 1383677"/>
              <a:gd name="connsiteX479" fmla="*/ 4733 w 1365148"/>
              <a:gd name="connsiteY479" fmla="*/ 663882 h 1383677"/>
              <a:gd name="connsiteX480" fmla="*/ 9564 w 1365148"/>
              <a:gd name="connsiteY480" fmla="*/ 623159 h 1383677"/>
              <a:gd name="connsiteX481" fmla="*/ 16762 w 1365148"/>
              <a:gd name="connsiteY481" fmla="*/ 582338 h 1383677"/>
              <a:gd name="connsiteX482" fmla="*/ 28792 w 1365148"/>
              <a:gd name="connsiteY482" fmla="*/ 541616 h 1383677"/>
              <a:gd name="connsiteX483" fmla="*/ 40722 w 1365148"/>
              <a:gd name="connsiteY483" fmla="*/ 500794 h 1383677"/>
              <a:gd name="connsiteX484" fmla="*/ 55118 w 1365148"/>
              <a:gd name="connsiteY484" fmla="*/ 459973 h 1383677"/>
              <a:gd name="connsiteX485" fmla="*/ 71979 w 1365148"/>
              <a:gd name="connsiteY485" fmla="*/ 421617 h 1383677"/>
              <a:gd name="connsiteX486" fmla="*/ 88742 w 1365148"/>
              <a:gd name="connsiteY486" fmla="*/ 385627 h 1383677"/>
              <a:gd name="connsiteX487" fmla="*/ 110336 w 1365148"/>
              <a:gd name="connsiteY487" fmla="*/ 349637 h 1383677"/>
              <a:gd name="connsiteX488" fmla="*/ 134296 w 1365148"/>
              <a:gd name="connsiteY488" fmla="*/ 313648 h 1383677"/>
              <a:gd name="connsiteX489" fmla="*/ 158355 w 1365148"/>
              <a:gd name="connsiteY489" fmla="*/ 280024 h 1383677"/>
              <a:gd name="connsiteX490" fmla="*/ 184682 w 1365148"/>
              <a:gd name="connsiteY490" fmla="*/ 248866 h 1383677"/>
              <a:gd name="connsiteX491" fmla="*/ 213474 w 1365148"/>
              <a:gd name="connsiteY491" fmla="*/ 220074 h 1383677"/>
              <a:gd name="connsiteX492" fmla="*/ 244730 w 1365148"/>
              <a:gd name="connsiteY492" fmla="*/ 191282 h 1383677"/>
              <a:gd name="connsiteX493" fmla="*/ 273522 w 1365148"/>
              <a:gd name="connsiteY493" fmla="*/ 169689 h 1383677"/>
              <a:gd name="connsiteX494" fmla="*/ 302314 w 1365148"/>
              <a:gd name="connsiteY494" fmla="*/ 150461 h 1383677"/>
              <a:gd name="connsiteX495" fmla="*/ 333472 w 1365148"/>
              <a:gd name="connsiteY495" fmla="*/ 133699 h 1383677"/>
              <a:gd name="connsiteX496" fmla="*/ 364631 w 1365148"/>
              <a:gd name="connsiteY496" fmla="*/ 116936 h 1383677"/>
              <a:gd name="connsiteX497" fmla="*/ 427046 w 1365148"/>
              <a:gd name="connsiteY497" fmla="*/ 88145 h 1383677"/>
              <a:gd name="connsiteX498" fmla="*/ 494194 w 1365148"/>
              <a:gd name="connsiteY498" fmla="*/ 64086 h 1383677"/>
              <a:gd name="connsiteX499" fmla="*/ 532649 w 1365148"/>
              <a:gd name="connsiteY499" fmla="*/ 49690 h 1383677"/>
              <a:gd name="connsiteX500" fmla="*/ 578203 w 1365148"/>
              <a:gd name="connsiteY500" fmla="*/ 37759 h 1383677"/>
              <a:gd name="connsiteX501" fmla="*/ 602164 w 1365148"/>
              <a:gd name="connsiteY501" fmla="*/ 32927 h 1383677"/>
              <a:gd name="connsiteX502" fmla="*/ 626223 w 1365148"/>
              <a:gd name="connsiteY502" fmla="*/ 30561 h 1383677"/>
              <a:gd name="connsiteX503" fmla="*/ 498438 w 1365148"/>
              <a:gd name="connsiteY503" fmla="*/ 0 h 1383677"/>
              <a:gd name="connsiteX504" fmla="*/ 515080 w 1365148"/>
              <a:gd name="connsiteY504" fmla="*/ 12 h 1383677"/>
              <a:gd name="connsiteX505" fmla="*/ 508590 w 1365148"/>
              <a:gd name="connsiteY505" fmla="*/ 6502 h 1383677"/>
              <a:gd name="connsiteX506" fmla="*/ 501392 w 1365148"/>
              <a:gd name="connsiteY506" fmla="*/ 11334 h 1383677"/>
              <a:gd name="connsiteX507" fmla="*/ 491828 w 1365148"/>
              <a:gd name="connsiteY507" fmla="*/ 11334 h 1383677"/>
              <a:gd name="connsiteX508" fmla="*/ 484630 w 1365148"/>
              <a:gd name="connsiteY508" fmla="*/ 6502 h 1383677"/>
              <a:gd name="connsiteX509" fmla="*/ 477432 w 1365148"/>
              <a:gd name="connsiteY509" fmla="*/ 4136 h 1383677"/>
              <a:gd name="connsiteX510" fmla="*/ 476285 w 1365148"/>
              <a:gd name="connsiteY510" fmla="*/ 2410 h 1383677"/>
              <a:gd name="connsiteX511" fmla="*/ 498438 w 1365148"/>
              <a:gd name="connsiteY511" fmla="*/ 0 h 1383677"/>
              <a:gd name="connsiteX0" fmla="*/ 186401 w 1365148"/>
              <a:gd name="connsiteY0" fmla="*/ 169689 h 1383677"/>
              <a:gd name="connsiteX1" fmla="*/ 191880 w 1365148"/>
              <a:gd name="connsiteY1" fmla="*/ 169689 h 1383677"/>
              <a:gd name="connsiteX2" fmla="*/ 186401 w 1365148"/>
              <a:gd name="connsiteY2" fmla="*/ 169689 h 1383677"/>
              <a:gd name="connsiteX3" fmla="*/ 1140933 w 1365148"/>
              <a:gd name="connsiteY3" fmla="*/ 140034 h 1383677"/>
              <a:gd name="connsiteX4" fmla="*/ 1170278 w 1365148"/>
              <a:gd name="connsiteY4" fmla="*/ 162729 h 1383677"/>
              <a:gd name="connsiteX5" fmla="*/ 1171598 w 1365148"/>
              <a:gd name="connsiteY5" fmla="*/ 164112 h 1383677"/>
              <a:gd name="connsiteX6" fmla="*/ 1163605 w 1365148"/>
              <a:gd name="connsiteY6" fmla="*/ 167322 h 1383677"/>
              <a:gd name="connsiteX7" fmla="*/ 1154040 w 1365148"/>
              <a:gd name="connsiteY7" fmla="*/ 167322 h 1383677"/>
              <a:gd name="connsiteX8" fmla="*/ 1144377 w 1365148"/>
              <a:gd name="connsiteY8" fmla="*/ 162491 h 1383677"/>
              <a:gd name="connsiteX9" fmla="*/ 1139644 w 1365148"/>
              <a:gd name="connsiteY9" fmla="*/ 155293 h 1383677"/>
              <a:gd name="connsiteX10" fmla="*/ 1137179 w 1365148"/>
              <a:gd name="connsiteY10" fmla="*/ 150461 h 1383677"/>
              <a:gd name="connsiteX11" fmla="*/ 1139644 w 1365148"/>
              <a:gd name="connsiteY11" fmla="*/ 143263 h 1383677"/>
              <a:gd name="connsiteX12" fmla="*/ 1140933 w 1365148"/>
              <a:gd name="connsiteY12" fmla="*/ 140034 h 1383677"/>
              <a:gd name="connsiteX13" fmla="*/ 681341 w 1365148"/>
              <a:gd name="connsiteY13" fmla="*/ 64086 h 1383677"/>
              <a:gd name="connsiteX14" fmla="*/ 645351 w 1365148"/>
              <a:gd name="connsiteY14" fmla="*/ 68917 h 1383677"/>
              <a:gd name="connsiteX15" fmla="*/ 609362 w 1365148"/>
              <a:gd name="connsiteY15" fmla="*/ 78482 h 1383677"/>
              <a:gd name="connsiteX16" fmla="*/ 602164 w 1365148"/>
              <a:gd name="connsiteY16" fmla="*/ 78482 h 1383677"/>
              <a:gd name="connsiteX17" fmla="*/ 597431 w 1365148"/>
              <a:gd name="connsiteY17" fmla="*/ 76115 h 1383677"/>
              <a:gd name="connsiteX18" fmla="*/ 594966 w 1365148"/>
              <a:gd name="connsiteY18" fmla="*/ 71284 h 1383677"/>
              <a:gd name="connsiteX19" fmla="*/ 592599 w 1365148"/>
              <a:gd name="connsiteY19" fmla="*/ 66551 h 1383677"/>
              <a:gd name="connsiteX20" fmla="*/ 566174 w 1365148"/>
              <a:gd name="connsiteY20" fmla="*/ 73749 h 1383677"/>
              <a:gd name="connsiteX21" fmla="*/ 508590 w 1365148"/>
              <a:gd name="connsiteY21" fmla="*/ 90511 h 1383677"/>
              <a:gd name="connsiteX22" fmla="*/ 453471 w 1365148"/>
              <a:gd name="connsiteY22" fmla="*/ 114471 h 1383677"/>
              <a:gd name="connsiteX23" fmla="*/ 386225 w 1365148"/>
              <a:gd name="connsiteY23" fmla="*/ 143263 h 1383677"/>
              <a:gd name="connsiteX24" fmla="*/ 355066 w 1365148"/>
              <a:gd name="connsiteY24" fmla="*/ 157659 h 1383677"/>
              <a:gd name="connsiteX25" fmla="*/ 326275 w 1365148"/>
              <a:gd name="connsiteY25" fmla="*/ 176886 h 1383677"/>
              <a:gd name="connsiteX26" fmla="*/ 297483 w 1365148"/>
              <a:gd name="connsiteY26" fmla="*/ 193649 h 1383677"/>
              <a:gd name="connsiteX27" fmla="*/ 268691 w 1365148"/>
              <a:gd name="connsiteY27" fmla="*/ 215243 h 1383677"/>
              <a:gd name="connsiteX28" fmla="*/ 242265 w 1365148"/>
              <a:gd name="connsiteY28" fmla="*/ 239302 h 1383677"/>
              <a:gd name="connsiteX29" fmla="*/ 218305 w 1365148"/>
              <a:gd name="connsiteY29" fmla="*/ 265628 h 1383677"/>
              <a:gd name="connsiteX30" fmla="*/ 194345 w 1365148"/>
              <a:gd name="connsiteY30" fmla="*/ 294420 h 1383677"/>
              <a:gd name="connsiteX31" fmla="*/ 170286 w 1365148"/>
              <a:gd name="connsiteY31" fmla="*/ 325677 h 1383677"/>
              <a:gd name="connsiteX32" fmla="*/ 148692 w 1365148"/>
              <a:gd name="connsiteY32" fmla="*/ 356835 h 1383677"/>
              <a:gd name="connsiteX33" fmla="*/ 129563 w 1365148"/>
              <a:gd name="connsiteY33" fmla="*/ 390459 h 1383677"/>
              <a:gd name="connsiteX34" fmla="*/ 112702 w 1365148"/>
              <a:gd name="connsiteY34" fmla="*/ 423983 h 1383677"/>
              <a:gd name="connsiteX35" fmla="*/ 95940 w 1365148"/>
              <a:gd name="connsiteY35" fmla="*/ 457607 h 1383677"/>
              <a:gd name="connsiteX36" fmla="*/ 81544 w 1365148"/>
              <a:gd name="connsiteY36" fmla="*/ 491230 h 1383677"/>
              <a:gd name="connsiteX37" fmla="*/ 69514 w 1365148"/>
              <a:gd name="connsiteY37" fmla="*/ 527220 h 1383677"/>
              <a:gd name="connsiteX38" fmla="*/ 59950 w 1365148"/>
              <a:gd name="connsiteY38" fmla="*/ 565576 h 1383677"/>
              <a:gd name="connsiteX39" fmla="*/ 50385 w 1365148"/>
              <a:gd name="connsiteY39" fmla="*/ 601566 h 1383677"/>
              <a:gd name="connsiteX40" fmla="*/ 45554 w 1365148"/>
              <a:gd name="connsiteY40" fmla="*/ 637555 h 1383677"/>
              <a:gd name="connsiteX41" fmla="*/ 40722 w 1365148"/>
              <a:gd name="connsiteY41" fmla="*/ 675912 h 1383677"/>
              <a:gd name="connsiteX42" fmla="*/ 38356 w 1365148"/>
              <a:gd name="connsiteY42" fmla="*/ 714268 h 1383677"/>
              <a:gd name="connsiteX43" fmla="*/ 35990 w 1365148"/>
              <a:gd name="connsiteY43" fmla="*/ 752723 h 1383677"/>
              <a:gd name="connsiteX44" fmla="*/ 38356 w 1365148"/>
              <a:gd name="connsiteY44" fmla="*/ 788712 h 1383677"/>
              <a:gd name="connsiteX45" fmla="*/ 43188 w 1365148"/>
              <a:gd name="connsiteY45" fmla="*/ 827069 h 1383677"/>
              <a:gd name="connsiteX46" fmla="*/ 47920 w 1365148"/>
              <a:gd name="connsiteY46" fmla="*/ 872623 h 1383677"/>
              <a:gd name="connsiteX47" fmla="*/ 59950 w 1365148"/>
              <a:gd name="connsiteY47" fmla="*/ 915810 h 1383677"/>
              <a:gd name="connsiteX48" fmla="*/ 71979 w 1365148"/>
              <a:gd name="connsiteY48" fmla="*/ 958998 h 1383677"/>
              <a:gd name="connsiteX49" fmla="*/ 86375 w 1365148"/>
              <a:gd name="connsiteY49" fmla="*/ 1002186 h 1383677"/>
              <a:gd name="connsiteX50" fmla="*/ 105504 w 1365148"/>
              <a:gd name="connsiteY50" fmla="*/ 1043007 h 1383677"/>
              <a:gd name="connsiteX51" fmla="*/ 127098 w 1365148"/>
              <a:gd name="connsiteY51" fmla="*/ 1081363 h 1383677"/>
              <a:gd name="connsiteX52" fmla="*/ 151157 w 1365148"/>
              <a:gd name="connsiteY52" fmla="*/ 1119818 h 1383677"/>
              <a:gd name="connsiteX53" fmla="*/ 179949 w 1365148"/>
              <a:gd name="connsiteY53" fmla="*/ 1155808 h 1383677"/>
              <a:gd name="connsiteX54" fmla="*/ 206276 w 1365148"/>
              <a:gd name="connsiteY54" fmla="*/ 1186966 h 1383677"/>
              <a:gd name="connsiteX55" fmla="*/ 237532 w 1365148"/>
              <a:gd name="connsiteY55" fmla="*/ 1213391 h 1383677"/>
              <a:gd name="connsiteX56" fmla="*/ 271057 w 1365148"/>
              <a:gd name="connsiteY56" fmla="*/ 1237352 h 1383677"/>
              <a:gd name="connsiteX57" fmla="*/ 304681 w 1365148"/>
              <a:gd name="connsiteY57" fmla="*/ 1258946 h 1383677"/>
              <a:gd name="connsiteX58" fmla="*/ 307047 w 1365148"/>
              <a:gd name="connsiteY58" fmla="*/ 1251748 h 1383677"/>
              <a:gd name="connsiteX59" fmla="*/ 311879 w 1365148"/>
              <a:gd name="connsiteY59" fmla="*/ 1244550 h 1383677"/>
              <a:gd name="connsiteX60" fmla="*/ 314245 w 1365148"/>
              <a:gd name="connsiteY60" fmla="*/ 1244550 h 1383677"/>
              <a:gd name="connsiteX61" fmla="*/ 323908 w 1365148"/>
              <a:gd name="connsiteY61" fmla="*/ 1254114 h 1383677"/>
              <a:gd name="connsiteX62" fmla="*/ 331106 w 1365148"/>
              <a:gd name="connsiteY62" fmla="*/ 1268510 h 1383677"/>
              <a:gd name="connsiteX63" fmla="*/ 331106 w 1365148"/>
              <a:gd name="connsiteY63" fmla="*/ 1273341 h 1383677"/>
              <a:gd name="connsiteX64" fmla="*/ 379027 w 1365148"/>
              <a:gd name="connsiteY64" fmla="*/ 1294935 h 1383677"/>
              <a:gd name="connsiteX65" fmla="*/ 376660 w 1365148"/>
              <a:gd name="connsiteY65" fmla="*/ 1282906 h 1383677"/>
              <a:gd name="connsiteX66" fmla="*/ 376660 w 1365148"/>
              <a:gd name="connsiteY66" fmla="*/ 1268510 h 1383677"/>
              <a:gd name="connsiteX67" fmla="*/ 379027 w 1365148"/>
              <a:gd name="connsiteY67" fmla="*/ 1256579 h 1383677"/>
              <a:gd name="connsiteX68" fmla="*/ 381492 w 1365148"/>
              <a:gd name="connsiteY68" fmla="*/ 1244550 h 1383677"/>
              <a:gd name="connsiteX69" fmla="*/ 383858 w 1365148"/>
              <a:gd name="connsiteY69" fmla="*/ 1244550 h 1383677"/>
              <a:gd name="connsiteX70" fmla="*/ 386225 w 1365148"/>
              <a:gd name="connsiteY70" fmla="*/ 1258946 h 1383677"/>
              <a:gd name="connsiteX71" fmla="*/ 391056 w 1365148"/>
              <a:gd name="connsiteY71" fmla="*/ 1270975 h 1383677"/>
              <a:gd name="connsiteX72" fmla="*/ 398254 w 1365148"/>
              <a:gd name="connsiteY72" fmla="*/ 1285371 h 1383677"/>
              <a:gd name="connsiteX73" fmla="*/ 403086 w 1365148"/>
              <a:gd name="connsiteY73" fmla="*/ 1297302 h 1383677"/>
              <a:gd name="connsiteX74" fmla="*/ 407819 w 1365148"/>
              <a:gd name="connsiteY74" fmla="*/ 1304500 h 1383677"/>
              <a:gd name="connsiteX75" fmla="*/ 448640 w 1365148"/>
              <a:gd name="connsiteY75" fmla="*/ 1316529 h 1383677"/>
              <a:gd name="connsiteX76" fmla="*/ 441442 w 1365148"/>
              <a:gd name="connsiteY76" fmla="*/ 1294935 h 1383677"/>
              <a:gd name="connsiteX77" fmla="*/ 439076 w 1365148"/>
              <a:gd name="connsiteY77" fmla="*/ 1282906 h 1383677"/>
              <a:gd name="connsiteX78" fmla="*/ 436610 w 1365148"/>
              <a:gd name="connsiteY78" fmla="*/ 1268510 h 1383677"/>
              <a:gd name="connsiteX79" fmla="*/ 436610 w 1365148"/>
              <a:gd name="connsiteY79" fmla="*/ 1254114 h 1383677"/>
              <a:gd name="connsiteX80" fmla="*/ 439076 w 1365148"/>
              <a:gd name="connsiteY80" fmla="*/ 1249381 h 1383677"/>
              <a:gd name="connsiteX81" fmla="*/ 441442 w 1365148"/>
              <a:gd name="connsiteY81" fmla="*/ 1244550 h 1383677"/>
              <a:gd name="connsiteX82" fmla="*/ 446273 w 1365148"/>
              <a:gd name="connsiteY82" fmla="*/ 1244550 h 1383677"/>
              <a:gd name="connsiteX83" fmla="*/ 451006 w 1365148"/>
              <a:gd name="connsiteY83" fmla="*/ 1246916 h 1383677"/>
              <a:gd name="connsiteX84" fmla="*/ 458204 w 1365148"/>
              <a:gd name="connsiteY84" fmla="*/ 1254114 h 1383677"/>
              <a:gd name="connsiteX85" fmla="*/ 465402 w 1365148"/>
              <a:gd name="connsiteY85" fmla="*/ 1273341 h 1383677"/>
              <a:gd name="connsiteX86" fmla="*/ 472600 w 1365148"/>
              <a:gd name="connsiteY86" fmla="*/ 1299767 h 1383677"/>
              <a:gd name="connsiteX87" fmla="*/ 479798 w 1365148"/>
              <a:gd name="connsiteY87" fmla="*/ 1311698 h 1383677"/>
              <a:gd name="connsiteX88" fmla="*/ 489461 w 1365148"/>
              <a:gd name="connsiteY88" fmla="*/ 1321361 h 1383677"/>
              <a:gd name="connsiteX89" fmla="*/ 491828 w 1365148"/>
              <a:gd name="connsiteY89" fmla="*/ 1326094 h 1383677"/>
              <a:gd name="connsiteX90" fmla="*/ 499026 w 1365148"/>
              <a:gd name="connsiteY90" fmla="*/ 1326094 h 1383677"/>
              <a:gd name="connsiteX91" fmla="*/ 554243 w 1365148"/>
              <a:gd name="connsiteY91" fmla="*/ 1333292 h 1383677"/>
              <a:gd name="connsiteX92" fmla="*/ 535016 w 1365148"/>
              <a:gd name="connsiteY92" fmla="*/ 1299767 h 1383677"/>
              <a:gd name="connsiteX93" fmla="*/ 530184 w 1365148"/>
              <a:gd name="connsiteY93" fmla="*/ 1287737 h 1383677"/>
              <a:gd name="connsiteX94" fmla="*/ 527818 w 1365148"/>
              <a:gd name="connsiteY94" fmla="*/ 1275708 h 1383677"/>
              <a:gd name="connsiteX95" fmla="*/ 525451 w 1365148"/>
              <a:gd name="connsiteY95" fmla="*/ 1263777 h 1383677"/>
              <a:gd name="connsiteX96" fmla="*/ 525451 w 1365148"/>
              <a:gd name="connsiteY96" fmla="*/ 1251748 h 1383677"/>
              <a:gd name="connsiteX97" fmla="*/ 527818 w 1365148"/>
              <a:gd name="connsiteY97" fmla="*/ 1249381 h 1383677"/>
              <a:gd name="connsiteX98" fmla="*/ 532649 w 1365148"/>
              <a:gd name="connsiteY98" fmla="*/ 1249381 h 1383677"/>
              <a:gd name="connsiteX99" fmla="*/ 542213 w 1365148"/>
              <a:gd name="connsiteY99" fmla="*/ 1258946 h 1383677"/>
              <a:gd name="connsiteX100" fmla="*/ 551778 w 1365148"/>
              <a:gd name="connsiteY100" fmla="*/ 1270975 h 1383677"/>
              <a:gd name="connsiteX101" fmla="*/ 568639 w 1365148"/>
              <a:gd name="connsiteY101" fmla="*/ 1294935 h 1383677"/>
              <a:gd name="connsiteX102" fmla="*/ 585401 w 1365148"/>
              <a:gd name="connsiteY102" fmla="*/ 1314163 h 1383677"/>
              <a:gd name="connsiteX103" fmla="*/ 590233 w 1365148"/>
              <a:gd name="connsiteY103" fmla="*/ 1323727 h 1383677"/>
              <a:gd name="connsiteX104" fmla="*/ 597431 w 1365148"/>
              <a:gd name="connsiteY104" fmla="*/ 1335757 h 1383677"/>
              <a:gd name="connsiteX105" fmla="*/ 659747 w 1365148"/>
              <a:gd name="connsiteY105" fmla="*/ 1335757 h 1383677"/>
              <a:gd name="connsiteX106" fmla="*/ 640618 w 1365148"/>
              <a:gd name="connsiteY106" fmla="*/ 1318896 h 1383677"/>
              <a:gd name="connsiteX107" fmla="*/ 626223 w 1365148"/>
              <a:gd name="connsiteY107" fmla="*/ 1297302 h 1383677"/>
              <a:gd name="connsiteX108" fmla="*/ 619025 w 1365148"/>
              <a:gd name="connsiteY108" fmla="*/ 1287737 h 1383677"/>
              <a:gd name="connsiteX109" fmla="*/ 614193 w 1365148"/>
              <a:gd name="connsiteY109" fmla="*/ 1275708 h 1383677"/>
              <a:gd name="connsiteX110" fmla="*/ 609362 w 1365148"/>
              <a:gd name="connsiteY110" fmla="*/ 1263777 h 1383677"/>
              <a:gd name="connsiteX111" fmla="*/ 606995 w 1365148"/>
              <a:gd name="connsiteY111" fmla="*/ 1251748 h 1383677"/>
              <a:gd name="connsiteX112" fmla="*/ 609362 w 1365148"/>
              <a:gd name="connsiteY112" fmla="*/ 1249381 h 1383677"/>
              <a:gd name="connsiteX113" fmla="*/ 611827 w 1365148"/>
              <a:gd name="connsiteY113" fmla="*/ 1249381 h 1383677"/>
              <a:gd name="connsiteX114" fmla="*/ 633420 w 1365148"/>
              <a:gd name="connsiteY114" fmla="*/ 1266144 h 1383677"/>
              <a:gd name="connsiteX115" fmla="*/ 655014 w 1365148"/>
              <a:gd name="connsiteY115" fmla="*/ 1282906 h 1383677"/>
              <a:gd name="connsiteX116" fmla="*/ 674143 w 1365148"/>
              <a:gd name="connsiteY116" fmla="*/ 1302133 h 1383677"/>
              <a:gd name="connsiteX117" fmla="*/ 691004 w 1365148"/>
              <a:gd name="connsiteY117" fmla="*/ 1321361 h 1383677"/>
              <a:gd name="connsiteX118" fmla="*/ 695737 w 1365148"/>
              <a:gd name="connsiteY118" fmla="*/ 1328559 h 1383677"/>
              <a:gd name="connsiteX119" fmla="*/ 695737 w 1365148"/>
              <a:gd name="connsiteY119" fmla="*/ 1335757 h 1383677"/>
              <a:gd name="connsiteX120" fmla="*/ 734192 w 1365148"/>
              <a:gd name="connsiteY120" fmla="*/ 1330925 h 1383677"/>
              <a:gd name="connsiteX121" fmla="*/ 770182 w 1365148"/>
              <a:gd name="connsiteY121" fmla="*/ 1326094 h 1383677"/>
              <a:gd name="connsiteX122" fmla="*/ 734192 w 1365148"/>
              <a:gd name="connsiteY122" fmla="*/ 1287737 h 1383677"/>
              <a:gd name="connsiteX123" fmla="*/ 712598 w 1365148"/>
              <a:gd name="connsiteY123" fmla="*/ 1266144 h 1383677"/>
              <a:gd name="connsiteX124" fmla="*/ 705400 w 1365148"/>
              <a:gd name="connsiteY124" fmla="*/ 1254114 h 1383677"/>
              <a:gd name="connsiteX125" fmla="*/ 700569 w 1365148"/>
              <a:gd name="connsiteY125" fmla="*/ 1239718 h 1383677"/>
              <a:gd name="connsiteX126" fmla="*/ 700569 w 1365148"/>
              <a:gd name="connsiteY126" fmla="*/ 1237352 h 1383677"/>
              <a:gd name="connsiteX127" fmla="*/ 710133 w 1365148"/>
              <a:gd name="connsiteY127" fmla="*/ 1237352 h 1383677"/>
              <a:gd name="connsiteX128" fmla="*/ 717331 w 1365148"/>
              <a:gd name="connsiteY128" fmla="*/ 1239718 h 1383677"/>
              <a:gd name="connsiteX129" fmla="*/ 731727 w 1365148"/>
              <a:gd name="connsiteY129" fmla="*/ 1246916 h 1383677"/>
              <a:gd name="connsiteX130" fmla="*/ 743756 w 1365148"/>
              <a:gd name="connsiteY130" fmla="*/ 1256579 h 1383677"/>
              <a:gd name="connsiteX131" fmla="*/ 755786 w 1365148"/>
              <a:gd name="connsiteY131" fmla="*/ 1266144 h 1383677"/>
              <a:gd name="connsiteX132" fmla="*/ 782113 w 1365148"/>
              <a:gd name="connsiteY132" fmla="*/ 1292569 h 1383677"/>
              <a:gd name="connsiteX133" fmla="*/ 806073 w 1365148"/>
              <a:gd name="connsiteY133" fmla="*/ 1318896 h 1383677"/>
              <a:gd name="connsiteX134" fmla="*/ 808538 w 1365148"/>
              <a:gd name="connsiteY134" fmla="*/ 1318896 h 1383677"/>
              <a:gd name="connsiteX135" fmla="*/ 856459 w 1365148"/>
              <a:gd name="connsiteY135" fmla="*/ 1309331 h 1383677"/>
              <a:gd name="connsiteX136" fmla="*/ 834865 w 1365148"/>
              <a:gd name="connsiteY136" fmla="*/ 1292569 h 1383677"/>
              <a:gd name="connsiteX137" fmla="*/ 815736 w 1365148"/>
              <a:gd name="connsiteY137" fmla="*/ 1273341 h 1383677"/>
              <a:gd name="connsiteX138" fmla="*/ 806073 w 1365148"/>
              <a:gd name="connsiteY138" fmla="*/ 1261312 h 1383677"/>
              <a:gd name="connsiteX139" fmla="*/ 796509 w 1365148"/>
              <a:gd name="connsiteY139" fmla="*/ 1246916 h 1383677"/>
              <a:gd name="connsiteX140" fmla="*/ 789311 w 1365148"/>
              <a:gd name="connsiteY140" fmla="*/ 1232520 h 1383677"/>
              <a:gd name="connsiteX141" fmla="*/ 786944 w 1365148"/>
              <a:gd name="connsiteY141" fmla="*/ 1225322 h 1383677"/>
              <a:gd name="connsiteX142" fmla="*/ 786944 w 1365148"/>
              <a:gd name="connsiteY142" fmla="*/ 1218124 h 1383677"/>
              <a:gd name="connsiteX143" fmla="*/ 789311 w 1365148"/>
              <a:gd name="connsiteY143" fmla="*/ 1215758 h 1383677"/>
              <a:gd name="connsiteX144" fmla="*/ 791677 w 1365148"/>
              <a:gd name="connsiteY144" fmla="*/ 1215758 h 1383677"/>
              <a:gd name="connsiteX145" fmla="*/ 808538 w 1365148"/>
              <a:gd name="connsiteY145" fmla="*/ 1225322 h 1383677"/>
              <a:gd name="connsiteX146" fmla="*/ 822934 w 1365148"/>
              <a:gd name="connsiteY146" fmla="*/ 1237352 h 1383677"/>
              <a:gd name="connsiteX147" fmla="*/ 849261 w 1365148"/>
              <a:gd name="connsiteY147" fmla="*/ 1261312 h 1383677"/>
              <a:gd name="connsiteX148" fmla="*/ 894914 w 1365148"/>
              <a:gd name="connsiteY148" fmla="*/ 1297302 h 1383677"/>
              <a:gd name="connsiteX149" fmla="*/ 954864 w 1365148"/>
              <a:gd name="connsiteY149" fmla="*/ 1275708 h 1383677"/>
              <a:gd name="connsiteX150" fmla="*/ 930904 w 1365148"/>
              <a:gd name="connsiteY150" fmla="*/ 1258946 h 1383677"/>
              <a:gd name="connsiteX151" fmla="*/ 914042 w 1365148"/>
              <a:gd name="connsiteY151" fmla="*/ 1242183 h 1383677"/>
              <a:gd name="connsiteX152" fmla="*/ 897280 w 1365148"/>
              <a:gd name="connsiteY152" fmla="*/ 1222956 h 1383677"/>
              <a:gd name="connsiteX153" fmla="*/ 882884 w 1365148"/>
              <a:gd name="connsiteY153" fmla="*/ 1203728 h 1383677"/>
              <a:gd name="connsiteX154" fmla="*/ 873320 w 1365148"/>
              <a:gd name="connsiteY154" fmla="*/ 1182135 h 1383677"/>
              <a:gd name="connsiteX155" fmla="*/ 875686 w 1365148"/>
              <a:gd name="connsiteY155" fmla="*/ 1177402 h 1383677"/>
              <a:gd name="connsiteX156" fmla="*/ 880518 w 1365148"/>
              <a:gd name="connsiteY156" fmla="*/ 1174937 h 1383677"/>
              <a:gd name="connsiteX157" fmla="*/ 897280 w 1365148"/>
              <a:gd name="connsiteY157" fmla="*/ 1184600 h 1383677"/>
              <a:gd name="connsiteX158" fmla="*/ 911676 w 1365148"/>
              <a:gd name="connsiteY158" fmla="*/ 1196530 h 1383677"/>
              <a:gd name="connsiteX159" fmla="*/ 940468 w 1365148"/>
              <a:gd name="connsiteY159" fmla="*/ 1220589 h 1383677"/>
              <a:gd name="connsiteX160" fmla="*/ 959695 w 1365148"/>
              <a:gd name="connsiteY160" fmla="*/ 1237352 h 1383677"/>
              <a:gd name="connsiteX161" fmla="*/ 969260 w 1365148"/>
              <a:gd name="connsiteY161" fmla="*/ 1244550 h 1383677"/>
              <a:gd name="connsiteX162" fmla="*/ 978824 w 1365148"/>
              <a:gd name="connsiteY162" fmla="*/ 1249381 h 1383677"/>
              <a:gd name="connsiteX163" fmla="*/ 998052 w 1365148"/>
              <a:gd name="connsiteY163" fmla="*/ 1256579 h 1383677"/>
              <a:gd name="connsiteX164" fmla="*/ 1034041 w 1365148"/>
              <a:gd name="connsiteY164" fmla="*/ 1237352 h 1383677"/>
              <a:gd name="connsiteX165" fmla="*/ 1022012 w 1365148"/>
              <a:gd name="connsiteY165" fmla="*/ 1230154 h 1383677"/>
              <a:gd name="connsiteX166" fmla="*/ 1012448 w 1365148"/>
              <a:gd name="connsiteY166" fmla="*/ 1220589 h 1383677"/>
              <a:gd name="connsiteX167" fmla="*/ 983656 w 1365148"/>
              <a:gd name="connsiteY167" fmla="*/ 1191798 h 1383677"/>
              <a:gd name="connsiteX168" fmla="*/ 969260 w 1365148"/>
              <a:gd name="connsiteY168" fmla="*/ 1177402 h 1383677"/>
              <a:gd name="connsiteX169" fmla="*/ 959695 w 1365148"/>
              <a:gd name="connsiteY169" fmla="*/ 1160541 h 1383677"/>
              <a:gd name="connsiteX170" fmla="*/ 959695 w 1365148"/>
              <a:gd name="connsiteY170" fmla="*/ 1155808 h 1383677"/>
              <a:gd name="connsiteX171" fmla="*/ 962062 w 1365148"/>
              <a:gd name="connsiteY171" fmla="*/ 1153343 h 1383677"/>
              <a:gd name="connsiteX172" fmla="*/ 981289 w 1365148"/>
              <a:gd name="connsiteY172" fmla="*/ 1153343 h 1383677"/>
              <a:gd name="connsiteX173" fmla="*/ 988487 w 1365148"/>
              <a:gd name="connsiteY173" fmla="*/ 1158174 h 1383677"/>
              <a:gd name="connsiteX174" fmla="*/ 998052 w 1365148"/>
              <a:gd name="connsiteY174" fmla="*/ 1163006 h 1383677"/>
              <a:gd name="connsiteX175" fmla="*/ 1014814 w 1365148"/>
              <a:gd name="connsiteY175" fmla="*/ 1174937 h 1383677"/>
              <a:gd name="connsiteX176" fmla="*/ 1029210 w 1365148"/>
              <a:gd name="connsiteY176" fmla="*/ 1186966 h 1383677"/>
              <a:gd name="connsiteX177" fmla="*/ 1046071 w 1365148"/>
              <a:gd name="connsiteY177" fmla="*/ 1201362 h 1383677"/>
              <a:gd name="connsiteX178" fmla="*/ 1055635 w 1365148"/>
              <a:gd name="connsiteY178" fmla="*/ 1208560 h 1383677"/>
              <a:gd name="connsiteX179" fmla="*/ 1067665 w 1365148"/>
              <a:gd name="connsiteY179" fmla="*/ 1210926 h 1383677"/>
              <a:gd name="connsiteX180" fmla="*/ 1074863 w 1365148"/>
              <a:gd name="connsiteY180" fmla="*/ 1210926 h 1383677"/>
              <a:gd name="connsiteX181" fmla="*/ 1103655 w 1365148"/>
              <a:gd name="connsiteY181" fmla="*/ 1189332 h 1383677"/>
              <a:gd name="connsiteX182" fmla="*/ 1129981 w 1365148"/>
              <a:gd name="connsiteY182" fmla="*/ 1167739 h 1383677"/>
              <a:gd name="connsiteX183" fmla="*/ 1118050 w 1365148"/>
              <a:gd name="connsiteY183" fmla="*/ 1165372 h 1383677"/>
              <a:gd name="connsiteX184" fmla="*/ 1106021 w 1365148"/>
              <a:gd name="connsiteY184" fmla="*/ 1160541 h 1383677"/>
              <a:gd name="connsiteX185" fmla="*/ 1086794 w 1365148"/>
              <a:gd name="connsiteY185" fmla="*/ 1150976 h 1383677"/>
              <a:gd name="connsiteX186" fmla="*/ 1070031 w 1365148"/>
              <a:gd name="connsiteY186" fmla="*/ 1143778 h 1383677"/>
              <a:gd name="connsiteX187" fmla="*/ 1053269 w 1365148"/>
              <a:gd name="connsiteY187" fmla="*/ 1131749 h 1383677"/>
              <a:gd name="connsiteX188" fmla="*/ 1038873 w 1365148"/>
              <a:gd name="connsiteY188" fmla="*/ 1117353 h 1383677"/>
              <a:gd name="connsiteX189" fmla="*/ 1031675 w 1365148"/>
              <a:gd name="connsiteY189" fmla="*/ 1107789 h 1383677"/>
              <a:gd name="connsiteX190" fmla="*/ 1029210 w 1365148"/>
              <a:gd name="connsiteY190" fmla="*/ 1100591 h 1383677"/>
              <a:gd name="connsiteX191" fmla="*/ 1031675 w 1365148"/>
              <a:gd name="connsiteY191" fmla="*/ 1095759 h 1383677"/>
              <a:gd name="connsiteX192" fmla="*/ 1036408 w 1365148"/>
              <a:gd name="connsiteY192" fmla="*/ 1093393 h 1383677"/>
              <a:gd name="connsiteX193" fmla="*/ 1053269 w 1365148"/>
              <a:gd name="connsiteY193" fmla="*/ 1093393 h 1383677"/>
              <a:gd name="connsiteX194" fmla="*/ 1067665 w 1365148"/>
              <a:gd name="connsiteY194" fmla="*/ 1100591 h 1383677"/>
              <a:gd name="connsiteX195" fmla="*/ 1084427 w 1365148"/>
              <a:gd name="connsiteY195" fmla="*/ 1110155 h 1383677"/>
              <a:gd name="connsiteX196" fmla="*/ 1101190 w 1365148"/>
              <a:gd name="connsiteY196" fmla="*/ 1117353 h 1383677"/>
              <a:gd name="connsiteX197" fmla="*/ 1120417 w 1365148"/>
              <a:gd name="connsiteY197" fmla="*/ 1122184 h 1383677"/>
              <a:gd name="connsiteX198" fmla="*/ 1129981 w 1365148"/>
              <a:gd name="connsiteY198" fmla="*/ 1124551 h 1383677"/>
              <a:gd name="connsiteX199" fmla="*/ 1142011 w 1365148"/>
              <a:gd name="connsiteY199" fmla="*/ 1124551 h 1383677"/>
              <a:gd name="connsiteX200" fmla="*/ 1154040 w 1365148"/>
              <a:gd name="connsiteY200" fmla="*/ 1127016 h 1383677"/>
              <a:gd name="connsiteX201" fmla="*/ 1165971 w 1365148"/>
              <a:gd name="connsiteY201" fmla="*/ 1131749 h 1383677"/>
              <a:gd name="connsiteX202" fmla="*/ 1187565 w 1365148"/>
              <a:gd name="connsiteY202" fmla="*/ 1107789 h 1383677"/>
              <a:gd name="connsiteX203" fmla="*/ 1182832 w 1365148"/>
              <a:gd name="connsiteY203" fmla="*/ 1105422 h 1383677"/>
              <a:gd name="connsiteX204" fmla="*/ 1158773 w 1365148"/>
              <a:gd name="connsiteY204" fmla="*/ 1088561 h 1383677"/>
              <a:gd name="connsiteX205" fmla="*/ 1132446 w 1365148"/>
              <a:gd name="connsiteY205" fmla="*/ 1074165 h 1383677"/>
              <a:gd name="connsiteX206" fmla="*/ 1110853 w 1365148"/>
              <a:gd name="connsiteY206" fmla="*/ 1064601 h 1383677"/>
              <a:gd name="connsiteX207" fmla="*/ 1101190 w 1365148"/>
              <a:gd name="connsiteY207" fmla="*/ 1057403 h 1383677"/>
              <a:gd name="connsiteX208" fmla="*/ 1091625 w 1365148"/>
              <a:gd name="connsiteY208" fmla="*/ 1052571 h 1383677"/>
              <a:gd name="connsiteX209" fmla="*/ 1089259 w 1365148"/>
              <a:gd name="connsiteY209" fmla="*/ 1050205 h 1383677"/>
              <a:gd name="connsiteX210" fmla="*/ 1091625 w 1365148"/>
              <a:gd name="connsiteY210" fmla="*/ 1045373 h 1383677"/>
              <a:gd name="connsiteX211" fmla="*/ 1093992 w 1365148"/>
              <a:gd name="connsiteY211" fmla="*/ 1043007 h 1383677"/>
              <a:gd name="connsiteX212" fmla="*/ 1122784 w 1365148"/>
              <a:gd name="connsiteY212" fmla="*/ 1043007 h 1383677"/>
              <a:gd name="connsiteX213" fmla="*/ 1154040 w 1365148"/>
              <a:gd name="connsiteY213" fmla="*/ 1050205 h 1383677"/>
              <a:gd name="connsiteX214" fmla="*/ 1180367 w 1365148"/>
              <a:gd name="connsiteY214" fmla="*/ 1062234 h 1383677"/>
              <a:gd name="connsiteX215" fmla="*/ 1192397 w 1365148"/>
              <a:gd name="connsiteY215" fmla="*/ 1071799 h 1383677"/>
              <a:gd name="connsiteX216" fmla="*/ 1204426 w 1365148"/>
              <a:gd name="connsiteY216" fmla="*/ 1078997 h 1383677"/>
              <a:gd name="connsiteX217" fmla="*/ 1206792 w 1365148"/>
              <a:gd name="connsiteY217" fmla="*/ 1081363 h 1383677"/>
              <a:gd name="connsiteX218" fmla="*/ 1211624 w 1365148"/>
              <a:gd name="connsiteY218" fmla="*/ 1074165 h 1383677"/>
              <a:gd name="connsiteX219" fmla="*/ 1237951 w 1365148"/>
              <a:gd name="connsiteY219" fmla="*/ 1033443 h 1383677"/>
              <a:gd name="connsiteX220" fmla="*/ 1213990 w 1365148"/>
              <a:gd name="connsiteY220" fmla="*/ 1026245 h 1383677"/>
              <a:gd name="connsiteX221" fmla="*/ 1194763 w 1365148"/>
              <a:gd name="connsiteY221" fmla="*/ 1016582 h 1383677"/>
              <a:gd name="connsiteX222" fmla="*/ 1173169 w 1365148"/>
              <a:gd name="connsiteY222" fmla="*/ 1002186 h 1383677"/>
              <a:gd name="connsiteX223" fmla="*/ 1165971 w 1365148"/>
              <a:gd name="connsiteY223" fmla="*/ 992621 h 1383677"/>
              <a:gd name="connsiteX224" fmla="*/ 1163605 w 1365148"/>
              <a:gd name="connsiteY224" fmla="*/ 987790 h 1383677"/>
              <a:gd name="connsiteX225" fmla="*/ 1163605 w 1365148"/>
              <a:gd name="connsiteY225" fmla="*/ 983057 h 1383677"/>
              <a:gd name="connsiteX226" fmla="*/ 1165971 w 1365148"/>
              <a:gd name="connsiteY226" fmla="*/ 978225 h 1383677"/>
              <a:gd name="connsiteX227" fmla="*/ 1168436 w 1365148"/>
              <a:gd name="connsiteY227" fmla="*/ 975859 h 1383677"/>
              <a:gd name="connsiteX228" fmla="*/ 1178001 w 1365148"/>
              <a:gd name="connsiteY228" fmla="*/ 975859 h 1383677"/>
              <a:gd name="connsiteX229" fmla="*/ 1194763 w 1365148"/>
              <a:gd name="connsiteY229" fmla="*/ 980592 h 1383677"/>
              <a:gd name="connsiteX230" fmla="*/ 1226020 w 1365148"/>
              <a:gd name="connsiteY230" fmla="*/ 990255 h 1383677"/>
              <a:gd name="connsiteX231" fmla="*/ 1257178 w 1365148"/>
              <a:gd name="connsiteY231" fmla="*/ 994988 h 1383677"/>
              <a:gd name="connsiteX232" fmla="*/ 1273941 w 1365148"/>
              <a:gd name="connsiteY232" fmla="*/ 956632 h 1383677"/>
              <a:gd name="connsiteX233" fmla="*/ 1242782 w 1365148"/>
              <a:gd name="connsiteY233" fmla="*/ 947067 h 1383677"/>
              <a:gd name="connsiteX234" fmla="*/ 1201961 w 1365148"/>
              <a:gd name="connsiteY234" fmla="*/ 932671 h 1383677"/>
              <a:gd name="connsiteX235" fmla="*/ 1185199 w 1365148"/>
              <a:gd name="connsiteY235" fmla="*/ 923008 h 1383677"/>
              <a:gd name="connsiteX236" fmla="*/ 1168436 w 1365148"/>
              <a:gd name="connsiteY236" fmla="*/ 913444 h 1383677"/>
              <a:gd name="connsiteX237" fmla="*/ 1165971 w 1365148"/>
              <a:gd name="connsiteY237" fmla="*/ 911077 h 1383677"/>
              <a:gd name="connsiteX238" fmla="*/ 1165971 w 1365148"/>
              <a:gd name="connsiteY238" fmla="*/ 908612 h 1383677"/>
              <a:gd name="connsiteX239" fmla="*/ 1168436 w 1365148"/>
              <a:gd name="connsiteY239" fmla="*/ 906246 h 1383677"/>
              <a:gd name="connsiteX240" fmla="*/ 1190030 w 1365148"/>
              <a:gd name="connsiteY240" fmla="*/ 903880 h 1383677"/>
              <a:gd name="connsiteX241" fmla="*/ 1211624 w 1365148"/>
              <a:gd name="connsiteY241" fmla="*/ 903880 h 1383677"/>
              <a:gd name="connsiteX242" fmla="*/ 1230753 w 1365148"/>
              <a:gd name="connsiteY242" fmla="*/ 908612 h 1383677"/>
              <a:gd name="connsiteX243" fmla="*/ 1249980 w 1365148"/>
              <a:gd name="connsiteY243" fmla="*/ 913444 h 1383677"/>
              <a:gd name="connsiteX244" fmla="*/ 1269208 w 1365148"/>
              <a:gd name="connsiteY244" fmla="*/ 915810 h 1383677"/>
              <a:gd name="connsiteX245" fmla="*/ 1285970 w 1365148"/>
              <a:gd name="connsiteY245" fmla="*/ 920642 h 1383677"/>
              <a:gd name="connsiteX246" fmla="*/ 1300366 w 1365148"/>
              <a:gd name="connsiteY246" fmla="*/ 875088 h 1383677"/>
              <a:gd name="connsiteX247" fmla="*/ 1271574 w 1365148"/>
              <a:gd name="connsiteY247" fmla="*/ 877454 h 1383677"/>
              <a:gd name="connsiteX248" fmla="*/ 1245149 w 1365148"/>
              <a:gd name="connsiteY248" fmla="*/ 879821 h 1383677"/>
              <a:gd name="connsiteX249" fmla="*/ 1230753 w 1365148"/>
              <a:gd name="connsiteY249" fmla="*/ 877454 h 1383677"/>
              <a:gd name="connsiteX250" fmla="*/ 1216357 w 1365148"/>
              <a:gd name="connsiteY250" fmla="*/ 872623 h 1383677"/>
              <a:gd name="connsiteX251" fmla="*/ 1190030 w 1365148"/>
              <a:gd name="connsiteY251" fmla="*/ 863058 h 1383677"/>
              <a:gd name="connsiteX252" fmla="*/ 1187565 w 1365148"/>
              <a:gd name="connsiteY252" fmla="*/ 860692 h 1383677"/>
              <a:gd name="connsiteX253" fmla="*/ 1187565 w 1365148"/>
              <a:gd name="connsiteY253" fmla="*/ 858227 h 1383677"/>
              <a:gd name="connsiteX254" fmla="*/ 1190030 w 1365148"/>
              <a:gd name="connsiteY254" fmla="*/ 855860 h 1383677"/>
              <a:gd name="connsiteX255" fmla="*/ 1192397 w 1365148"/>
              <a:gd name="connsiteY255" fmla="*/ 855860 h 1383677"/>
              <a:gd name="connsiteX256" fmla="*/ 1209159 w 1365148"/>
              <a:gd name="connsiteY256" fmla="*/ 853494 h 1383677"/>
              <a:gd name="connsiteX257" fmla="*/ 1223555 w 1365148"/>
              <a:gd name="connsiteY257" fmla="*/ 851029 h 1383677"/>
              <a:gd name="connsiteX258" fmla="*/ 1254812 w 1365148"/>
              <a:gd name="connsiteY258" fmla="*/ 843831 h 1383677"/>
              <a:gd name="connsiteX259" fmla="*/ 1281139 w 1365148"/>
              <a:gd name="connsiteY259" fmla="*/ 839098 h 1383677"/>
              <a:gd name="connsiteX260" fmla="*/ 1295535 w 1365148"/>
              <a:gd name="connsiteY260" fmla="*/ 836633 h 1383677"/>
              <a:gd name="connsiteX261" fmla="*/ 1307564 w 1365148"/>
              <a:gd name="connsiteY261" fmla="*/ 836633 h 1383677"/>
              <a:gd name="connsiteX262" fmla="*/ 1317128 w 1365148"/>
              <a:gd name="connsiteY262" fmla="*/ 788712 h 1383677"/>
              <a:gd name="connsiteX263" fmla="*/ 1300366 w 1365148"/>
              <a:gd name="connsiteY263" fmla="*/ 788712 h 1383677"/>
              <a:gd name="connsiteX264" fmla="*/ 1262010 w 1365148"/>
              <a:gd name="connsiteY264" fmla="*/ 791079 h 1383677"/>
              <a:gd name="connsiteX265" fmla="*/ 1226020 w 1365148"/>
              <a:gd name="connsiteY265" fmla="*/ 793445 h 1383677"/>
              <a:gd name="connsiteX266" fmla="*/ 1209159 w 1365148"/>
              <a:gd name="connsiteY266" fmla="*/ 791079 h 1383677"/>
              <a:gd name="connsiteX267" fmla="*/ 1192397 w 1365148"/>
              <a:gd name="connsiteY267" fmla="*/ 786247 h 1383677"/>
              <a:gd name="connsiteX268" fmla="*/ 1190030 w 1365148"/>
              <a:gd name="connsiteY268" fmla="*/ 783881 h 1383677"/>
              <a:gd name="connsiteX269" fmla="*/ 1192397 w 1365148"/>
              <a:gd name="connsiteY269" fmla="*/ 781514 h 1383677"/>
              <a:gd name="connsiteX270" fmla="*/ 1211624 w 1365148"/>
              <a:gd name="connsiteY270" fmla="*/ 774316 h 1383677"/>
              <a:gd name="connsiteX271" fmla="*/ 1230753 w 1365148"/>
              <a:gd name="connsiteY271" fmla="*/ 767118 h 1383677"/>
              <a:gd name="connsiteX272" fmla="*/ 1273941 w 1365148"/>
              <a:gd name="connsiteY272" fmla="*/ 759920 h 1383677"/>
              <a:gd name="connsiteX273" fmla="*/ 1295535 w 1365148"/>
              <a:gd name="connsiteY273" fmla="*/ 755089 h 1383677"/>
              <a:gd name="connsiteX274" fmla="*/ 1319594 w 1365148"/>
              <a:gd name="connsiteY274" fmla="*/ 755089 h 1383677"/>
              <a:gd name="connsiteX275" fmla="*/ 1321960 w 1365148"/>
              <a:gd name="connsiteY275" fmla="*/ 704703 h 1383677"/>
              <a:gd name="connsiteX276" fmla="*/ 1295535 w 1365148"/>
              <a:gd name="connsiteY276" fmla="*/ 711901 h 1383677"/>
              <a:gd name="connsiteX277" fmla="*/ 1271574 w 1365148"/>
              <a:gd name="connsiteY277" fmla="*/ 719099 h 1383677"/>
              <a:gd name="connsiteX278" fmla="*/ 1247614 w 1365148"/>
              <a:gd name="connsiteY278" fmla="*/ 723931 h 1383677"/>
              <a:gd name="connsiteX279" fmla="*/ 1221188 w 1365148"/>
              <a:gd name="connsiteY279" fmla="*/ 721466 h 1383677"/>
              <a:gd name="connsiteX280" fmla="*/ 1218822 w 1365148"/>
              <a:gd name="connsiteY280" fmla="*/ 719099 h 1383677"/>
              <a:gd name="connsiteX281" fmla="*/ 1216357 w 1365148"/>
              <a:gd name="connsiteY281" fmla="*/ 716733 h 1383677"/>
              <a:gd name="connsiteX282" fmla="*/ 1216357 w 1365148"/>
              <a:gd name="connsiteY282" fmla="*/ 714268 h 1383677"/>
              <a:gd name="connsiteX283" fmla="*/ 1218822 w 1365148"/>
              <a:gd name="connsiteY283" fmla="*/ 709535 h 1383677"/>
              <a:gd name="connsiteX284" fmla="*/ 1230753 w 1365148"/>
              <a:gd name="connsiteY284" fmla="*/ 702337 h 1383677"/>
              <a:gd name="connsiteX285" fmla="*/ 1245149 w 1365148"/>
              <a:gd name="connsiteY285" fmla="*/ 695139 h 1383677"/>
              <a:gd name="connsiteX286" fmla="*/ 1271574 w 1365148"/>
              <a:gd name="connsiteY286" fmla="*/ 683109 h 1383677"/>
              <a:gd name="connsiteX287" fmla="*/ 1319594 w 1365148"/>
              <a:gd name="connsiteY287" fmla="*/ 663882 h 1383677"/>
              <a:gd name="connsiteX288" fmla="*/ 1314762 w 1365148"/>
              <a:gd name="connsiteY288" fmla="*/ 625526 h 1383677"/>
              <a:gd name="connsiteX289" fmla="*/ 1298000 w 1365148"/>
              <a:gd name="connsiteY289" fmla="*/ 635090 h 1383677"/>
              <a:gd name="connsiteX290" fmla="*/ 1281139 w 1365148"/>
              <a:gd name="connsiteY290" fmla="*/ 642288 h 1383677"/>
              <a:gd name="connsiteX291" fmla="*/ 1252347 w 1365148"/>
              <a:gd name="connsiteY291" fmla="*/ 649486 h 1383677"/>
              <a:gd name="connsiteX292" fmla="*/ 1237951 w 1365148"/>
              <a:gd name="connsiteY292" fmla="*/ 651951 h 1383677"/>
              <a:gd name="connsiteX293" fmla="*/ 1223555 w 1365148"/>
              <a:gd name="connsiteY293" fmla="*/ 649486 h 1383677"/>
              <a:gd name="connsiteX294" fmla="*/ 1221188 w 1365148"/>
              <a:gd name="connsiteY294" fmla="*/ 647120 h 1383677"/>
              <a:gd name="connsiteX295" fmla="*/ 1221188 w 1365148"/>
              <a:gd name="connsiteY295" fmla="*/ 642288 h 1383677"/>
              <a:gd name="connsiteX296" fmla="*/ 1230753 w 1365148"/>
              <a:gd name="connsiteY296" fmla="*/ 635090 h 1383677"/>
              <a:gd name="connsiteX297" fmla="*/ 1242782 w 1365148"/>
              <a:gd name="connsiteY297" fmla="*/ 625526 h 1383677"/>
              <a:gd name="connsiteX298" fmla="*/ 1269208 w 1365148"/>
              <a:gd name="connsiteY298" fmla="*/ 611130 h 1383677"/>
              <a:gd name="connsiteX299" fmla="*/ 1288337 w 1365148"/>
              <a:gd name="connsiteY299" fmla="*/ 596734 h 1383677"/>
              <a:gd name="connsiteX300" fmla="*/ 1298000 w 1365148"/>
              <a:gd name="connsiteY300" fmla="*/ 591903 h 1383677"/>
              <a:gd name="connsiteX301" fmla="*/ 1307564 w 1365148"/>
              <a:gd name="connsiteY301" fmla="*/ 587170 h 1383677"/>
              <a:gd name="connsiteX302" fmla="*/ 1298000 w 1365148"/>
              <a:gd name="connsiteY302" fmla="*/ 546348 h 1383677"/>
              <a:gd name="connsiteX303" fmla="*/ 1285970 w 1365148"/>
              <a:gd name="connsiteY303" fmla="*/ 560744 h 1383677"/>
              <a:gd name="connsiteX304" fmla="*/ 1271574 w 1365148"/>
              <a:gd name="connsiteY304" fmla="*/ 572774 h 1383677"/>
              <a:gd name="connsiteX305" fmla="*/ 1262010 w 1365148"/>
              <a:gd name="connsiteY305" fmla="*/ 579972 h 1383677"/>
              <a:gd name="connsiteX306" fmla="*/ 1252347 w 1365148"/>
              <a:gd name="connsiteY306" fmla="*/ 587170 h 1383677"/>
              <a:gd name="connsiteX307" fmla="*/ 1240416 w 1365148"/>
              <a:gd name="connsiteY307" fmla="*/ 591903 h 1383677"/>
              <a:gd name="connsiteX308" fmla="*/ 1235584 w 1365148"/>
              <a:gd name="connsiteY308" fmla="*/ 591903 h 1383677"/>
              <a:gd name="connsiteX309" fmla="*/ 1230753 w 1365148"/>
              <a:gd name="connsiteY309" fmla="*/ 589536 h 1383677"/>
              <a:gd name="connsiteX310" fmla="*/ 1226020 w 1365148"/>
              <a:gd name="connsiteY310" fmla="*/ 584803 h 1383677"/>
              <a:gd name="connsiteX311" fmla="*/ 1226020 w 1365148"/>
              <a:gd name="connsiteY311" fmla="*/ 579972 h 1383677"/>
              <a:gd name="connsiteX312" fmla="*/ 1228386 w 1365148"/>
              <a:gd name="connsiteY312" fmla="*/ 575140 h 1383677"/>
              <a:gd name="connsiteX313" fmla="*/ 1230753 w 1365148"/>
              <a:gd name="connsiteY313" fmla="*/ 570407 h 1383677"/>
              <a:gd name="connsiteX314" fmla="*/ 1237951 w 1365148"/>
              <a:gd name="connsiteY314" fmla="*/ 560744 h 1383677"/>
              <a:gd name="connsiteX315" fmla="*/ 1245149 w 1365148"/>
              <a:gd name="connsiteY315" fmla="*/ 553546 h 1383677"/>
              <a:gd name="connsiteX316" fmla="*/ 1266743 w 1365148"/>
              <a:gd name="connsiteY316" fmla="*/ 534418 h 1383677"/>
              <a:gd name="connsiteX317" fmla="*/ 1276406 w 1365148"/>
              <a:gd name="connsiteY317" fmla="*/ 522388 h 1383677"/>
              <a:gd name="connsiteX318" fmla="*/ 1281139 w 1365148"/>
              <a:gd name="connsiteY318" fmla="*/ 520022 h 1383677"/>
              <a:gd name="connsiteX319" fmla="*/ 1288337 w 1365148"/>
              <a:gd name="connsiteY319" fmla="*/ 517557 h 1383677"/>
              <a:gd name="connsiteX320" fmla="*/ 1271574 w 1365148"/>
              <a:gd name="connsiteY320" fmla="*/ 476834 h 1383677"/>
              <a:gd name="connsiteX321" fmla="*/ 1264376 w 1365148"/>
              <a:gd name="connsiteY321" fmla="*/ 484032 h 1383677"/>
              <a:gd name="connsiteX322" fmla="*/ 1249980 w 1365148"/>
              <a:gd name="connsiteY322" fmla="*/ 493596 h 1383677"/>
              <a:gd name="connsiteX323" fmla="*/ 1237951 w 1365148"/>
              <a:gd name="connsiteY323" fmla="*/ 503161 h 1383677"/>
              <a:gd name="connsiteX324" fmla="*/ 1230753 w 1365148"/>
              <a:gd name="connsiteY324" fmla="*/ 507992 h 1383677"/>
              <a:gd name="connsiteX325" fmla="*/ 1226020 w 1365148"/>
              <a:gd name="connsiteY325" fmla="*/ 510359 h 1383677"/>
              <a:gd name="connsiteX326" fmla="*/ 1218822 w 1365148"/>
              <a:gd name="connsiteY326" fmla="*/ 507992 h 1383677"/>
              <a:gd name="connsiteX327" fmla="*/ 1216357 w 1365148"/>
              <a:gd name="connsiteY327" fmla="*/ 503161 h 1383677"/>
              <a:gd name="connsiteX328" fmla="*/ 1213990 w 1365148"/>
              <a:gd name="connsiteY328" fmla="*/ 498428 h 1383677"/>
              <a:gd name="connsiteX329" fmla="*/ 1213990 w 1365148"/>
              <a:gd name="connsiteY329" fmla="*/ 491230 h 1383677"/>
              <a:gd name="connsiteX330" fmla="*/ 1218822 w 1365148"/>
              <a:gd name="connsiteY330" fmla="*/ 481567 h 1383677"/>
              <a:gd name="connsiteX331" fmla="*/ 1226020 w 1365148"/>
              <a:gd name="connsiteY331" fmla="*/ 472002 h 1383677"/>
              <a:gd name="connsiteX332" fmla="*/ 1235584 w 1365148"/>
              <a:gd name="connsiteY332" fmla="*/ 462438 h 1383677"/>
              <a:gd name="connsiteX333" fmla="*/ 1245149 w 1365148"/>
              <a:gd name="connsiteY333" fmla="*/ 455240 h 1383677"/>
              <a:gd name="connsiteX334" fmla="*/ 1252347 w 1365148"/>
              <a:gd name="connsiteY334" fmla="*/ 452775 h 1383677"/>
              <a:gd name="connsiteX335" fmla="*/ 1259545 w 1365148"/>
              <a:gd name="connsiteY335" fmla="*/ 450409 h 1383677"/>
              <a:gd name="connsiteX336" fmla="*/ 1245149 w 1365148"/>
              <a:gd name="connsiteY336" fmla="*/ 423983 h 1383677"/>
              <a:gd name="connsiteX337" fmla="*/ 1235584 w 1365148"/>
              <a:gd name="connsiteY337" fmla="*/ 431181 h 1383677"/>
              <a:gd name="connsiteX338" fmla="*/ 1226020 w 1365148"/>
              <a:gd name="connsiteY338" fmla="*/ 433646 h 1383677"/>
              <a:gd name="connsiteX339" fmla="*/ 1216357 w 1365148"/>
              <a:gd name="connsiteY339" fmla="*/ 436013 h 1383677"/>
              <a:gd name="connsiteX340" fmla="*/ 1211624 w 1365148"/>
              <a:gd name="connsiteY340" fmla="*/ 433646 h 1383677"/>
              <a:gd name="connsiteX341" fmla="*/ 1206792 w 1365148"/>
              <a:gd name="connsiteY341" fmla="*/ 431181 h 1383677"/>
              <a:gd name="connsiteX342" fmla="*/ 1204426 w 1365148"/>
              <a:gd name="connsiteY342" fmla="*/ 421617 h 1383677"/>
              <a:gd name="connsiteX343" fmla="*/ 1204426 w 1365148"/>
              <a:gd name="connsiteY343" fmla="*/ 414419 h 1383677"/>
              <a:gd name="connsiteX344" fmla="*/ 1209159 w 1365148"/>
              <a:gd name="connsiteY344" fmla="*/ 409587 h 1383677"/>
              <a:gd name="connsiteX345" fmla="*/ 1216357 w 1365148"/>
              <a:gd name="connsiteY345" fmla="*/ 402389 h 1383677"/>
              <a:gd name="connsiteX346" fmla="*/ 1226020 w 1365148"/>
              <a:gd name="connsiteY346" fmla="*/ 392825 h 1383677"/>
              <a:gd name="connsiteX347" fmla="*/ 1211624 w 1365148"/>
              <a:gd name="connsiteY347" fmla="*/ 371231 h 1383677"/>
              <a:gd name="connsiteX348" fmla="*/ 1206792 w 1365148"/>
              <a:gd name="connsiteY348" fmla="*/ 376063 h 1383677"/>
              <a:gd name="connsiteX349" fmla="*/ 1197228 w 1365148"/>
              <a:gd name="connsiteY349" fmla="*/ 380796 h 1383677"/>
              <a:gd name="connsiteX350" fmla="*/ 1180367 w 1365148"/>
              <a:gd name="connsiteY350" fmla="*/ 380796 h 1383677"/>
              <a:gd name="connsiteX351" fmla="*/ 1175634 w 1365148"/>
              <a:gd name="connsiteY351" fmla="*/ 378429 h 1383677"/>
              <a:gd name="connsiteX352" fmla="*/ 1173169 w 1365148"/>
              <a:gd name="connsiteY352" fmla="*/ 373598 h 1383677"/>
              <a:gd name="connsiteX353" fmla="*/ 1175634 w 1365148"/>
              <a:gd name="connsiteY353" fmla="*/ 364033 h 1383677"/>
              <a:gd name="connsiteX354" fmla="*/ 1178001 w 1365148"/>
              <a:gd name="connsiteY354" fmla="*/ 356835 h 1383677"/>
              <a:gd name="connsiteX355" fmla="*/ 1190030 w 1365148"/>
              <a:gd name="connsiteY355" fmla="*/ 344806 h 1383677"/>
              <a:gd name="connsiteX356" fmla="*/ 1192397 w 1365148"/>
              <a:gd name="connsiteY356" fmla="*/ 340073 h 1383677"/>
              <a:gd name="connsiteX357" fmla="*/ 1173169 w 1365148"/>
              <a:gd name="connsiteY357" fmla="*/ 316014 h 1383677"/>
              <a:gd name="connsiteX358" fmla="*/ 1163605 w 1365148"/>
              <a:gd name="connsiteY358" fmla="*/ 320846 h 1383677"/>
              <a:gd name="connsiteX359" fmla="*/ 1154040 w 1365148"/>
              <a:gd name="connsiteY359" fmla="*/ 328043 h 1383677"/>
              <a:gd name="connsiteX360" fmla="*/ 1142011 w 1365148"/>
              <a:gd name="connsiteY360" fmla="*/ 328043 h 1383677"/>
              <a:gd name="connsiteX361" fmla="*/ 1139644 w 1365148"/>
              <a:gd name="connsiteY361" fmla="*/ 323212 h 1383677"/>
              <a:gd name="connsiteX362" fmla="*/ 1137179 w 1365148"/>
              <a:gd name="connsiteY362" fmla="*/ 316014 h 1383677"/>
              <a:gd name="connsiteX363" fmla="*/ 1142011 w 1365148"/>
              <a:gd name="connsiteY363" fmla="*/ 308816 h 1383677"/>
              <a:gd name="connsiteX364" fmla="*/ 1146842 w 1365148"/>
              <a:gd name="connsiteY364" fmla="*/ 301618 h 1383677"/>
              <a:gd name="connsiteX365" fmla="*/ 1156407 w 1365148"/>
              <a:gd name="connsiteY365" fmla="*/ 294420 h 1383677"/>
              <a:gd name="connsiteX366" fmla="*/ 1144377 w 1365148"/>
              <a:gd name="connsiteY366" fmla="*/ 280024 h 1383677"/>
              <a:gd name="connsiteX367" fmla="*/ 1137179 w 1365148"/>
              <a:gd name="connsiteY367" fmla="*/ 284856 h 1383677"/>
              <a:gd name="connsiteX368" fmla="*/ 1129981 w 1365148"/>
              <a:gd name="connsiteY368" fmla="*/ 289687 h 1383677"/>
              <a:gd name="connsiteX369" fmla="*/ 1120417 w 1365148"/>
              <a:gd name="connsiteY369" fmla="*/ 289687 h 1383677"/>
              <a:gd name="connsiteX370" fmla="*/ 1115586 w 1365148"/>
              <a:gd name="connsiteY370" fmla="*/ 287222 h 1383677"/>
              <a:gd name="connsiteX371" fmla="*/ 1110853 w 1365148"/>
              <a:gd name="connsiteY371" fmla="*/ 287222 h 1383677"/>
              <a:gd name="connsiteX372" fmla="*/ 1110853 w 1365148"/>
              <a:gd name="connsiteY372" fmla="*/ 282489 h 1383677"/>
              <a:gd name="connsiteX373" fmla="*/ 1113219 w 1365148"/>
              <a:gd name="connsiteY373" fmla="*/ 280024 h 1383677"/>
              <a:gd name="connsiteX374" fmla="*/ 1113219 w 1365148"/>
              <a:gd name="connsiteY374" fmla="*/ 272826 h 1383677"/>
              <a:gd name="connsiteX375" fmla="*/ 1120417 w 1365148"/>
              <a:gd name="connsiteY375" fmla="*/ 265628 h 1383677"/>
              <a:gd name="connsiteX376" fmla="*/ 1125248 w 1365148"/>
              <a:gd name="connsiteY376" fmla="*/ 260895 h 1383677"/>
              <a:gd name="connsiteX377" fmla="*/ 1098823 w 1365148"/>
              <a:gd name="connsiteY377" fmla="*/ 236837 h 1383677"/>
              <a:gd name="connsiteX378" fmla="*/ 1072398 w 1365148"/>
              <a:gd name="connsiteY378" fmla="*/ 215243 h 1383677"/>
              <a:gd name="connsiteX379" fmla="*/ 1046071 w 1365148"/>
              <a:gd name="connsiteY379" fmla="*/ 193649 h 1383677"/>
              <a:gd name="connsiteX380" fmla="*/ 1017279 w 1365148"/>
              <a:gd name="connsiteY380" fmla="*/ 172055 h 1383677"/>
              <a:gd name="connsiteX381" fmla="*/ 981289 w 1365148"/>
              <a:gd name="connsiteY381" fmla="*/ 150461 h 1383677"/>
              <a:gd name="connsiteX382" fmla="*/ 942834 w 1365148"/>
              <a:gd name="connsiteY382" fmla="*/ 131332 h 1383677"/>
              <a:gd name="connsiteX383" fmla="*/ 904478 w 1365148"/>
              <a:gd name="connsiteY383" fmla="*/ 112105 h 1383677"/>
              <a:gd name="connsiteX384" fmla="*/ 866122 w 1365148"/>
              <a:gd name="connsiteY384" fmla="*/ 95343 h 1383677"/>
              <a:gd name="connsiteX385" fmla="*/ 825300 w 1365148"/>
              <a:gd name="connsiteY385" fmla="*/ 80947 h 1383677"/>
              <a:gd name="connsiteX386" fmla="*/ 784479 w 1365148"/>
              <a:gd name="connsiteY386" fmla="*/ 71284 h 1383677"/>
              <a:gd name="connsiteX387" fmla="*/ 743756 w 1365148"/>
              <a:gd name="connsiteY387" fmla="*/ 64086 h 1383677"/>
              <a:gd name="connsiteX388" fmla="*/ 700569 w 1365148"/>
              <a:gd name="connsiteY388" fmla="*/ 64086 h 1383677"/>
              <a:gd name="connsiteX389" fmla="*/ 698202 w 1365148"/>
              <a:gd name="connsiteY389" fmla="*/ 66551 h 1383677"/>
              <a:gd name="connsiteX390" fmla="*/ 695737 w 1365148"/>
              <a:gd name="connsiteY390" fmla="*/ 68917 h 1383677"/>
              <a:gd name="connsiteX391" fmla="*/ 691004 w 1365148"/>
              <a:gd name="connsiteY391" fmla="*/ 71284 h 1383677"/>
              <a:gd name="connsiteX392" fmla="*/ 686173 w 1365148"/>
              <a:gd name="connsiteY392" fmla="*/ 68917 h 1383677"/>
              <a:gd name="connsiteX393" fmla="*/ 681341 w 1365148"/>
              <a:gd name="connsiteY393" fmla="*/ 64086 h 1383677"/>
              <a:gd name="connsiteX394" fmla="*/ 347412 w 1365148"/>
              <a:gd name="connsiteY394" fmla="*/ 36745 h 1383677"/>
              <a:gd name="connsiteX395" fmla="*/ 347868 w 1365148"/>
              <a:gd name="connsiteY395" fmla="*/ 37759 h 1383677"/>
              <a:gd name="connsiteX396" fmla="*/ 350235 w 1365148"/>
              <a:gd name="connsiteY396" fmla="*/ 44957 h 1383677"/>
              <a:gd name="connsiteX397" fmla="*/ 347868 w 1365148"/>
              <a:gd name="connsiteY397" fmla="*/ 52155 h 1383677"/>
              <a:gd name="connsiteX398" fmla="*/ 345502 w 1365148"/>
              <a:gd name="connsiteY398" fmla="*/ 56888 h 1383677"/>
              <a:gd name="connsiteX399" fmla="*/ 340670 w 1365148"/>
              <a:gd name="connsiteY399" fmla="*/ 59353 h 1383677"/>
              <a:gd name="connsiteX400" fmla="*/ 333472 w 1365148"/>
              <a:gd name="connsiteY400" fmla="*/ 61719 h 1383677"/>
              <a:gd name="connsiteX401" fmla="*/ 326275 w 1365148"/>
              <a:gd name="connsiteY401" fmla="*/ 61719 h 1383677"/>
              <a:gd name="connsiteX402" fmla="*/ 321443 w 1365148"/>
              <a:gd name="connsiteY402" fmla="*/ 56888 h 1383677"/>
              <a:gd name="connsiteX403" fmla="*/ 317144 w 1365148"/>
              <a:gd name="connsiteY403" fmla="*/ 50350 h 1383677"/>
              <a:gd name="connsiteX404" fmla="*/ 347412 w 1365148"/>
              <a:gd name="connsiteY404" fmla="*/ 36745 h 1383677"/>
              <a:gd name="connsiteX405" fmla="*/ 626223 w 1365148"/>
              <a:gd name="connsiteY405" fmla="*/ 30561 h 1383677"/>
              <a:gd name="connsiteX406" fmla="*/ 647816 w 1365148"/>
              <a:gd name="connsiteY406" fmla="*/ 30561 h 1383677"/>
              <a:gd name="connsiteX407" fmla="*/ 669410 w 1365148"/>
              <a:gd name="connsiteY407" fmla="*/ 35294 h 1383677"/>
              <a:gd name="connsiteX408" fmla="*/ 748588 w 1365148"/>
              <a:gd name="connsiteY408" fmla="*/ 35294 h 1383677"/>
              <a:gd name="connsiteX409" fmla="*/ 772548 w 1365148"/>
              <a:gd name="connsiteY409" fmla="*/ 40125 h 1383677"/>
              <a:gd name="connsiteX410" fmla="*/ 825300 w 1365148"/>
              <a:gd name="connsiteY410" fmla="*/ 49690 h 1383677"/>
              <a:gd name="connsiteX411" fmla="*/ 873320 w 1365148"/>
              <a:gd name="connsiteY411" fmla="*/ 64086 h 1383677"/>
              <a:gd name="connsiteX412" fmla="*/ 930904 w 1365148"/>
              <a:gd name="connsiteY412" fmla="*/ 85680 h 1383677"/>
              <a:gd name="connsiteX413" fmla="*/ 988487 w 1365148"/>
              <a:gd name="connsiteY413" fmla="*/ 114471 h 1383677"/>
              <a:gd name="connsiteX414" fmla="*/ 1046071 w 1365148"/>
              <a:gd name="connsiteY414" fmla="*/ 143263 h 1383677"/>
              <a:gd name="connsiteX415" fmla="*/ 1072398 w 1365148"/>
              <a:gd name="connsiteY415" fmla="*/ 160124 h 1383677"/>
              <a:gd name="connsiteX416" fmla="*/ 1096457 w 1365148"/>
              <a:gd name="connsiteY416" fmla="*/ 179253 h 1383677"/>
              <a:gd name="connsiteX417" fmla="*/ 1139644 w 1365148"/>
              <a:gd name="connsiteY417" fmla="*/ 215243 h 1383677"/>
              <a:gd name="connsiteX418" fmla="*/ 1180367 w 1365148"/>
              <a:gd name="connsiteY418" fmla="*/ 253697 h 1383677"/>
              <a:gd name="connsiteX419" fmla="*/ 1218822 w 1365148"/>
              <a:gd name="connsiteY419" fmla="*/ 296885 h 1383677"/>
              <a:gd name="connsiteX420" fmla="*/ 1252347 w 1365148"/>
              <a:gd name="connsiteY420" fmla="*/ 342439 h 1383677"/>
              <a:gd name="connsiteX421" fmla="*/ 1281139 w 1365148"/>
              <a:gd name="connsiteY421" fmla="*/ 392825 h 1383677"/>
              <a:gd name="connsiteX422" fmla="*/ 1307564 w 1365148"/>
              <a:gd name="connsiteY422" fmla="*/ 443211 h 1383677"/>
              <a:gd name="connsiteX423" fmla="*/ 1329158 w 1365148"/>
              <a:gd name="connsiteY423" fmla="*/ 495963 h 1383677"/>
              <a:gd name="connsiteX424" fmla="*/ 1345920 w 1365148"/>
              <a:gd name="connsiteY424" fmla="*/ 548813 h 1383677"/>
              <a:gd name="connsiteX425" fmla="*/ 1355583 w 1365148"/>
              <a:gd name="connsiteY425" fmla="*/ 603932 h 1383677"/>
              <a:gd name="connsiteX426" fmla="*/ 1362781 w 1365148"/>
              <a:gd name="connsiteY426" fmla="*/ 656684 h 1383677"/>
              <a:gd name="connsiteX427" fmla="*/ 1365148 w 1365148"/>
              <a:gd name="connsiteY427" fmla="*/ 711901 h 1383677"/>
              <a:gd name="connsiteX428" fmla="*/ 1362781 w 1365148"/>
              <a:gd name="connsiteY428" fmla="*/ 767118 h 1383677"/>
              <a:gd name="connsiteX429" fmla="*/ 1357950 w 1365148"/>
              <a:gd name="connsiteY429" fmla="*/ 819871 h 1383677"/>
              <a:gd name="connsiteX430" fmla="*/ 1348385 w 1365148"/>
              <a:gd name="connsiteY430" fmla="*/ 872623 h 1383677"/>
              <a:gd name="connsiteX431" fmla="*/ 1333990 w 1365148"/>
              <a:gd name="connsiteY431" fmla="*/ 923008 h 1383677"/>
              <a:gd name="connsiteX432" fmla="*/ 1314762 w 1365148"/>
              <a:gd name="connsiteY432" fmla="*/ 973394 h 1383677"/>
              <a:gd name="connsiteX433" fmla="*/ 1293168 w 1365148"/>
              <a:gd name="connsiteY433" fmla="*/ 1021413 h 1383677"/>
              <a:gd name="connsiteX434" fmla="*/ 1266743 w 1365148"/>
              <a:gd name="connsiteY434" fmla="*/ 1066967 h 1383677"/>
              <a:gd name="connsiteX435" fmla="*/ 1235584 w 1365148"/>
              <a:gd name="connsiteY435" fmla="*/ 1110155 h 1383677"/>
              <a:gd name="connsiteX436" fmla="*/ 1201961 w 1365148"/>
              <a:gd name="connsiteY436" fmla="*/ 1153343 h 1383677"/>
              <a:gd name="connsiteX437" fmla="*/ 1165971 w 1365148"/>
              <a:gd name="connsiteY437" fmla="*/ 1191798 h 1383677"/>
              <a:gd name="connsiteX438" fmla="*/ 1125248 w 1365148"/>
              <a:gd name="connsiteY438" fmla="*/ 1225322 h 1383677"/>
              <a:gd name="connsiteX439" fmla="*/ 1079596 w 1365148"/>
              <a:gd name="connsiteY439" fmla="*/ 1256579 h 1383677"/>
              <a:gd name="connsiteX440" fmla="*/ 1031675 w 1365148"/>
              <a:gd name="connsiteY440" fmla="*/ 1285371 h 1383677"/>
              <a:gd name="connsiteX441" fmla="*/ 990854 w 1365148"/>
              <a:gd name="connsiteY441" fmla="*/ 1306965 h 1383677"/>
              <a:gd name="connsiteX442" fmla="*/ 947666 w 1365148"/>
              <a:gd name="connsiteY442" fmla="*/ 1323727 h 1383677"/>
              <a:gd name="connsiteX443" fmla="*/ 904478 w 1365148"/>
              <a:gd name="connsiteY443" fmla="*/ 1340489 h 1383677"/>
              <a:gd name="connsiteX444" fmla="*/ 858924 w 1365148"/>
              <a:gd name="connsiteY444" fmla="*/ 1352519 h 1383677"/>
              <a:gd name="connsiteX445" fmla="*/ 815736 w 1365148"/>
              <a:gd name="connsiteY445" fmla="*/ 1364548 h 1383677"/>
              <a:gd name="connsiteX446" fmla="*/ 770182 w 1365148"/>
              <a:gd name="connsiteY446" fmla="*/ 1371746 h 1383677"/>
              <a:gd name="connsiteX447" fmla="*/ 724529 w 1365148"/>
              <a:gd name="connsiteY447" fmla="*/ 1378944 h 1383677"/>
              <a:gd name="connsiteX448" fmla="*/ 676608 w 1365148"/>
              <a:gd name="connsiteY448" fmla="*/ 1381311 h 1383677"/>
              <a:gd name="connsiteX449" fmla="*/ 630955 w 1365148"/>
              <a:gd name="connsiteY449" fmla="*/ 1383677 h 1383677"/>
              <a:gd name="connsiteX450" fmla="*/ 585401 w 1365148"/>
              <a:gd name="connsiteY450" fmla="*/ 1381311 h 1383677"/>
              <a:gd name="connsiteX451" fmla="*/ 539847 w 1365148"/>
              <a:gd name="connsiteY451" fmla="*/ 1376479 h 1383677"/>
              <a:gd name="connsiteX452" fmla="*/ 494194 w 1365148"/>
              <a:gd name="connsiteY452" fmla="*/ 1369281 h 1383677"/>
              <a:gd name="connsiteX453" fmla="*/ 448640 w 1365148"/>
              <a:gd name="connsiteY453" fmla="*/ 1359717 h 1383677"/>
              <a:gd name="connsiteX454" fmla="*/ 405452 w 1365148"/>
              <a:gd name="connsiteY454" fmla="*/ 1347687 h 1383677"/>
              <a:gd name="connsiteX455" fmla="*/ 359898 w 1365148"/>
              <a:gd name="connsiteY455" fmla="*/ 1330925 h 1383677"/>
              <a:gd name="connsiteX456" fmla="*/ 319077 w 1365148"/>
              <a:gd name="connsiteY456" fmla="*/ 1314163 h 1383677"/>
              <a:gd name="connsiteX457" fmla="*/ 316710 w 1365148"/>
              <a:gd name="connsiteY457" fmla="*/ 1311698 h 1383677"/>
              <a:gd name="connsiteX458" fmla="*/ 309512 w 1365148"/>
              <a:gd name="connsiteY458" fmla="*/ 1311698 h 1383677"/>
              <a:gd name="connsiteX459" fmla="*/ 304681 w 1365148"/>
              <a:gd name="connsiteY459" fmla="*/ 1306965 h 1383677"/>
              <a:gd name="connsiteX460" fmla="*/ 271057 w 1365148"/>
              <a:gd name="connsiteY460" fmla="*/ 1287737 h 1383677"/>
              <a:gd name="connsiteX461" fmla="*/ 237532 w 1365148"/>
              <a:gd name="connsiteY461" fmla="*/ 1266144 h 1383677"/>
              <a:gd name="connsiteX462" fmla="*/ 208741 w 1365148"/>
              <a:gd name="connsiteY462" fmla="*/ 1242183 h 1383677"/>
              <a:gd name="connsiteX463" fmla="*/ 179949 w 1365148"/>
              <a:gd name="connsiteY463" fmla="*/ 1215758 h 1383677"/>
              <a:gd name="connsiteX464" fmla="*/ 153523 w 1365148"/>
              <a:gd name="connsiteY464" fmla="*/ 1186966 h 1383677"/>
              <a:gd name="connsiteX465" fmla="*/ 127098 w 1365148"/>
              <a:gd name="connsiteY465" fmla="*/ 1155808 h 1383677"/>
              <a:gd name="connsiteX466" fmla="*/ 105504 w 1365148"/>
              <a:gd name="connsiteY466" fmla="*/ 1124551 h 1383677"/>
              <a:gd name="connsiteX467" fmla="*/ 83910 w 1365148"/>
              <a:gd name="connsiteY467" fmla="*/ 1088561 h 1383677"/>
              <a:gd name="connsiteX468" fmla="*/ 67148 w 1365148"/>
              <a:gd name="connsiteY468" fmla="*/ 1055036 h 1383677"/>
              <a:gd name="connsiteX469" fmla="*/ 50385 w 1365148"/>
              <a:gd name="connsiteY469" fmla="*/ 1019047 h 1383677"/>
              <a:gd name="connsiteX470" fmla="*/ 35990 w 1365148"/>
              <a:gd name="connsiteY470" fmla="*/ 980592 h 1383677"/>
              <a:gd name="connsiteX471" fmla="*/ 23960 w 1365148"/>
              <a:gd name="connsiteY471" fmla="*/ 942236 h 1383677"/>
              <a:gd name="connsiteX472" fmla="*/ 14396 w 1365148"/>
              <a:gd name="connsiteY472" fmla="*/ 903880 h 1383677"/>
              <a:gd name="connsiteX473" fmla="*/ 7198 w 1365148"/>
              <a:gd name="connsiteY473" fmla="*/ 865425 h 1383677"/>
              <a:gd name="connsiteX474" fmla="*/ 2366 w 1365148"/>
              <a:gd name="connsiteY474" fmla="*/ 827069 h 1383677"/>
              <a:gd name="connsiteX475" fmla="*/ 0 w 1365148"/>
              <a:gd name="connsiteY475" fmla="*/ 786247 h 1383677"/>
              <a:gd name="connsiteX476" fmla="*/ 0 w 1365148"/>
              <a:gd name="connsiteY476" fmla="*/ 745525 h 1383677"/>
              <a:gd name="connsiteX477" fmla="*/ 0 w 1365148"/>
              <a:gd name="connsiteY477" fmla="*/ 704703 h 1383677"/>
              <a:gd name="connsiteX478" fmla="*/ 4733 w 1365148"/>
              <a:gd name="connsiteY478" fmla="*/ 663882 h 1383677"/>
              <a:gd name="connsiteX479" fmla="*/ 9564 w 1365148"/>
              <a:gd name="connsiteY479" fmla="*/ 623159 h 1383677"/>
              <a:gd name="connsiteX480" fmla="*/ 16762 w 1365148"/>
              <a:gd name="connsiteY480" fmla="*/ 582338 h 1383677"/>
              <a:gd name="connsiteX481" fmla="*/ 28792 w 1365148"/>
              <a:gd name="connsiteY481" fmla="*/ 541616 h 1383677"/>
              <a:gd name="connsiteX482" fmla="*/ 40722 w 1365148"/>
              <a:gd name="connsiteY482" fmla="*/ 500794 h 1383677"/>
              <a:gd name="connsiteX483" fmla="*/ 55118 w 1365148"/>
              <a:gd name="connsiteY483" fmla="*/ 459973 h 1383677"/>
              <a:gd name="connsiteX484" fmla="*/ 71979 w 1365148"/>
              <a:gd name="connsiteY484" fmla="*/ 421617 h 1383677"/>
              <a:gd name="connsiteX485" fmla="*/ 88742 w 1365148"/>
              <a:gd name="connsiteY485" fmla="*/ 385627 h 1383677"/>
              <a:gd name="connsiteX486" fmla="*/ 110336 w 1365148"/>
              <a:gd name="connsiteY486" fmla="*/ 349637 h 1383677"/>
              <a:gd name="connsiteX487" fmla="*/ 134296 w 1365148"/>
              <a:gd name="connsiteY487" fmla="*/ 313648 h 1383677"/>
              <a:gd name="connsiteX488" fmla="*/ 158355 w 1365148"/>
              <a:gd name="connsiteY488" fmla="*/ 280024 h 1383677"/>
              <a:gd name="connsiteX489" fmla="*/ 184682 w 1365148"/>
              <a:gd name="connsiteY489" fmla="*/ 248866 h 1383677"/>
              <a:gd name="connsiteX490" fmla="*/ 213474 w 1365148"/>
              <a:gd name="connsiteY490" fmla="*/ 220074 h 1383677"/>
              <a:gd name="connsiteX491" fmla="*/ 244730 w 1365148"/>
              <a:gd name="connsiteY491" fmla="*/ 191282 h 1383677"/>
              <a:gd name="connsiteX492" fmla="*/ 273522 w 1365148"/>
              <a:gd name="connsiteY492" fmla="*/ 169689 h 1383677"/>
              <a:gd name="connsiteX493" fmla="*/ 302314 w 1365148"/>
              <a:gd name="connsiteY493" fmla="*/ 150461 h 1383677"/>
              <a:gd name="connsiteX494" fmla="*/ 333472 w 1365148"/>
              <a:gd name="connsiteY494" fmla="*/ 133699 h 1383677"/>
              <a:gd name="connsiteX495" fmla="*/ 364631 w 1365148"/>
              <a:gd name="connsiteY495" fmla="*/ 116936 h 1383677"/>
              <a:gd name="connsiteX496" fmla="*/ 427046 w 1365148"/>
              <a:gd name="connsiteY496" fmla="*/ 88145 h 1383677"/>
              <a:gd name="connsiteX497" fmla="*/ 494194 w 1365148"/>
              <a:gd name="connsiteY497" fmla="*/ 64086 h 1383677"/>
              <a:gd name="connsiteX498" fmla="*/ 532649 w 1365148"/>
              <a:gd name="connsiteY498" fmla="*/ 49690 h 1383677"/>
              <a:gd name="connsiteX499" fmla="*/ 578203 w 1365148"/>
              <a:gd name="connsiteY499" fmla="*/ 37759 h 1383677"/>
              <a:gd name="connsiteX500" fmla="*/ 602164 w 1365148"/>
              <a:gd name="connsiteY500" fmla="*/ 32927 h 1383677"/>
              <a:gd name="connsiteX501" fmla="*/ 626223 w 1365148"/>
              <a:gd name="connsiteY501" fmla="*/ 30561 h 1383677"/>
              <a:gd name="connsiteX502" fmla="*/ 498438 w 1365148"/>
              <a:gd name="connsiteY502" fmla="*/ 0 h 1383677"/>
              <a:gd name="connsiteX503" fmla="*/ 515080 w 1365148"/>
              <a:gd name="connsiteY503" fmla="*/ 12 h 1383677"/>
              <a:gd name="connsiteX504" fmla="*/ 508590 w 1365148"/>
              <a:gd name="connsiteY504" fmla="*/ 6502 h 1383677"/>
              <a:gd name="connsiteX505" fmla="*/ 501392 w 1365148"/>
              <a:gd name="connsiteY505" fmla="*/ 11334 h 1383677"/>
              <a:gd name="connsiteX506" fmla="*/ 491828 w 1365148"/>
              <a:gd name="connsiteY506" fmla="*/ 11334 h 1383677"/>
              <a:gd name="connsiteX507" fmla="*/ 484630 w 1365148"/>
              <a:gd name="connsiteY507" fmla="*/ 6502 h 1383677"/>
              <a:gd name="connsiteX508" fmla="*/ 477432 w 1365148"/>
              <a:gd name="connsiteY508" fmla="*/ 4136 h 1383677"/>
              <a:gd name="connsiteX509" fmla="*/ 476285 w 1365148"/>
              <a:gd name="connsiteY509" fmla="*/ 2410 h 1383677"/>
              <a:gd name="connsiteX510" fmla="*/ 498438 w 1365148"/>
              <a:gd name="connsiteY510" fmla="*/ 0 h 1383677"/>
              <a:gd name="connsiteX0" fmla="*/ 1140933 w 1365148"/>
              <a:gd name="connsiteY0" fmla="*/ 140034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1144377 w 1365148"/>
              <a:gd name="connsiteY5" fmla="*/ 162491 h 1383677"/>
              <a:gd name="connsiteX6" fmla="*/ 1139644 w 1365148"/>
              <a:gd name="connsiteY6" fmla="*/ 155293 h 1383677"/>
              <a:gd name="connsiteX7" fmla="*/ 1137179 w 1365148"/>
              <a:gd name="connsiteY7" fmla="*/ 150461 h 1383677"/>
              <a:gd name="connsiteX8" fmla="*/ 1139644 w 1365148"/>
              <a:gd name="connsiteY8" fmla="*/ 143263 h 1383677"/>
              <a:gd name="connsiteX9" fmla="*/ 1140933 w 1365148"/>
              <a:gd name="connsiteY9" fmla="*/ 140034 h 1383677"/>
              <a:gd name="connsiteX10" fmla="*/ 681341 w 1365148"/>
              <a:gd name="connsiteY10" fmla="*/ 64086 h 1383677"/>
              <a:gd name="connsiteX11" fmla="*/ 645351 w 1365148"/>
              <a:gd name="connsiteY11" fmla="*/ 68917 h 1383677"/>
              <a:gd name="connsiteX12" fmla="*/ 609362 w 1365148"/>
              <a:gd name="connsiteY12" fmla="*/ 78482 h 1383677"/>
              <a:gd name="connsiteX13" fmla="*/ 602164 w 1365148"/>
              <a:gd name="connsiteY13" fmla="*/ 78482 h 1383677"/>
              <a:gd name="connsiteX14" fmla="*/ 597431 w 1365148"/>
              <a:gd name="connsiteY14" fmla="*/ 76115 h 1383677"/>
              <a:gd name="connsiteX15" fmla="*/ 594966 w 1365148"/>
              <a:gd name="connsiteY15" fmla="*/ 71284 h 1383677"/>
              <a:gd name="connsiteX16" fmla="*/ 592599 w 1365148"/>
              <a:gd name="connsiteY16" fmla="*/ 66551 h 1383677"/>
              <a:gd name="connsiteX17" fmla="*/ 566174 w 1365148"/>
              <a:gd name="connsiteY17" fmla="*/ 73749 h 1383677"/>
              <a:gd name="connsiteX18" fmla="*/ 508590 w 1365148"/>
              <a:gd name="connsiteY18" fmla="*/ 90511 h 1383677"/>
              <a:gd name="connsiteX19" fmla="*/ 453471 w 1365148"/>
              <a:gd name="connsiteY19" fmla="*/ 114471 h 1383677"/>
              <a:gd name="connsiteX20" fmla="*/ 386225 w 1365148"/>
              <a:gd name="connsiteY20" fmla="*/ 143263 h 1383677"/>
              <a:gd name="connsiteX21" fmla="*/ 355066 w 1365148"/>
              <a:gd name="connsiteY21" fmla="*/ 157659 h 1383677"/>
              <a:gd name="connsiteX22" fmla="*/ 326275 w 1365148"/>
              <a:gd name="connsiteY22" fmla="*/ 176886 h 1383677"/>
              <a:gd name="connsiteX23" fmla="*/ 297483 w 1365148"/>
              <a:gd name="connsiteY23" fmla="*/ 193649 h 1383677"/>
              <a:gd name="connsiteX24" fmla="*/ 268691 w 1365148"/>
              <a:gd name="connsiteY24" fmla="*/ 215243 h 1383677"/>
              <a:gd name="connsiteX25" fmla="*/ 242265 w 1365148"/>
              <a:gd name="connsiteY25" fmla="*/ 239302 h 1383677"/>
              <a:gd name="connsiteX26" fmla="*/ 218305 w 1365148"/>
              <a:gd name="connsiteY26" fmla="*/ 265628 h 1383677"/>
              <a:gd name="connsiteX27" fmla="*/ 194345 w 1365148"/>
              <a:gd name="connsiteY27" fmla="*/ 294420 h 1383677"/>
              <a:gd name="connsiteX28" fmla="*/ 170286 w 1365148"/>
              <a:gd name="connsiteY28" fmla="*/ 325677 h 1383677"/>
              <a:gd name="connsiteX29" fmla="*/ 148692 w 1365148"/>
              <a:gd name="connsiteY29" fmla="*/ 356835 h 1383677"/>
              <a:gd name="connsiteX30" fmla="*/ 129563 w 1365148"/>
              <a:gd name="connsiteY30" fmla="*/ 390459 h 1383677"/>
              <a:gd name="connsiteX31" fmla="*/ 112702 w 1365148"/>
              <a:gd name="connsiteY31" fmla="*/ 423983 h 1383677"/>
              <a:gd name="connsiteX32" fmla="*/ 95940 w 1365148"/>
              <a:gd name="connsiteY32" fmla="*/ 457607 h 1383677"/>
              <a:gd name="connsiteX33" fmla="*/ 81544 w 1365148"/>
              <a:gd name="connsiteY33" fmla="*/ 491230 h 1383677"/>
              <a:gd name="connsiteX34" fmla="*/ 69514 w 1365148"/>
              <a:gd name="connsiteY34" fmla="*/ 527220 h 1383677"/>
              <a:gd name="connsiteX35" fmla="*/ 59950 w 1365148"/>
              <a:gd name="connsiteY35" fmla="*/ 565576 h 1383677"/>
              <a:gd name="connsiteX36" fmla="*/ 50385 w 1365148"/>
              <a:gd name="connsiteY36" fmla="*/ 601566 h 1383677"/>
              <a:gd name="connsiteX37" fmla="*/ 45554 w 1365148"/>
              <a:gd name="connsiteY37" fmla="*/ 637555 h 1383677"/>
              <a:gd name="connsiteX38" fmla="*/ 40722 w 1365148"/>
              <a:gd name="connsiteY38" fmla="*/ 675912 h 1383677"/>
              <a:gd name="connsiteX39" fmla="*/ 38356 w 1365148"/>
              <a:gd name="connsiteY39" fmla="*/ 714268 h 1383677"/>
              <a:gd name="connsiteX40" fmla="*/ 35990 w 1365148"/>
              <a:gd name="connsiteY40" fmla="*/ 752723 h 1383677"/>
              <a:gd name="connsiteX41" fmla="*/ 38356 w 1365148"/>
              <a:gd name="connsiteY41" fmla="*/ 788712 h 1383677"/>
              <a:gd name="connsiteX42" fmla="*/ 43188 w 1365148"/>
              <a:gd name="connsiteY42" fmla="*/ 827069 h 1383677"/>
              <a:gd name="connsiteX43" fmla="*/ 47920 w 1365148"/>
              <a:gd name="connsiteY43" fmla="*/ 872623 h 1383677"/>
              <a:gd name="connsiteX44" fmla="*/ 59950 w 1365148"/>
              <a:gd name="connsiteY44" fmla="*/ 915810 h 1383677"/>
              <a:gd name="connsiteX45" fmla="*/ 71979 w 1365148"/>
              <a:gd name="connsiteY45" fmla="*/ 958998 h 1383677"/>
              <a:gd name="connsiteX46" fmla="*/ 86375 w 1365148"/>
              <a:gd name="connsiteY46" fmla="*/ 1002186 h 1383677"/>
              <a:gd name="connsiteX47" fmla="*/ 105504 w 1365148"/>
              <a:gd name="connsiteY47" fmla="*/ 1043007 h 1383677"/>
              <a:gd name="connsiteX48" fmla="*/ 127098 w 1365148"/>
              <a:gd name="connsiteY48" fmla="*/ 1081363 h 1383677"/>
              <a:gd name="connsiteX49" fmla="*/ 151157 w 1365148"/>
              <a:gd name="connsiteY49" fmla="*/ 1119818 h 1383677"/>
              <a:gd name="connsiteX50" fmla="*/ 179949 w 1365148"/>
              <a:gd name="connsiteY50" fmla="*/ 1155808 h 1383677"/>
              <a:gd name="connsiteX51" fmla="*/ 206276 w 1365148"/>
              <a:gd name="connsiteY51" fmla="*/ 1186966 h 1383677"/>
              <a:gd name="connsiteX52" fmla="*/ 237532 w 1365148"/>
              <a:gd name="connsiteY52" fmla="*/ 1213391 h 1383677"/>
              <a:gd name="connsiteX53" fmla="*/ 271057 w 1365148"/>
              <a:gd name="connsiteY53" fmla="*/ 1237352 h 1383677"/>
              <a:gd name="connsiteX54" fmla="*/ 304681 w 1365148"/>
              <a:gd name="connsiteY54" fmla="*/ 1258946 h 1383677"/>
              <a:gd name="connsiteX55" fmla="*/ 307047 w 1365148"/>
              <a:gd name="connsiteY55" fmla="*/ 1251748 h 1383677"/>
              <a:gd name="connsiteX56" fmla="*/ 311879 w 1365148"/>
              <a:gd name="connsiteY56" fmla="*/ 1244550 h 1383677"/>
              <a:gd name="connsiteX57" fmla="*/ 314245 w 1365148"/>
              <a:gd name="connsiteY57" fmla="*/ 1244550 h 1383677"/>
              <a:gd name="connsiteX58" fmla="*/ 323908 w 1365148"/>
              <a:gd name="connsiteY58" fmla="*/ 1254114 h 1383677"/>
              <a:gd name="connsiteX59" fmla="*/ 331106 w 1365148"/>
              <a:gd name="connsiteY59" fmla="*/ 1268510 h 1383677"/>
              <a:gd name="connsiteX60" fmla="*/ 331106 w 1365148"/>
              <a:gd name="connsiteY60" fmla="*/ 1273341 h 1383677"/>
              <a:gd name="connsiteX61" fmla="*/ 379027 w 1365148"/>
              <a:gd name="connsiteY61" fmla="*/ 1294935 h 1383677"/>
              <a:gd name="connsiteX62" fmla="*/ 376660 w 1365148"/>
              <a:gd name="connsiteY62" fmla="*/ 1282906 h 1383677"/>
              <a:gd name="connsiteX63" fmla="*/ 376660 w 1365148"/>
              <a:gd name="connsiteY63" fmla="*/ 1268510 h 1383677"/>
              <a:gd name="connsiteX64" fmla="*/ 379027 w 1365148"/>
              <a:gd name="connsiteY64" fmla="*/ 1256579 h 1383677"/>
              <a:gd name="connsiteX65" fmla="*/ 381492 w 1365148"/>
              <a:gd name="connsiteY65" fmla="*/ 1244550 h 1383677"/>
              <a:gd name="connsiteX66" fmla="*/ 383858 w 1365148"/>
              <a:gd name="connsiteY66" fmla="*/ 1244550 h 1383677"/>
              <a:gd name="connsiteX67" fmla="*/ 386225 w 1365148"/>
              <a:gd name="connsiteY67" fmla="*/ 1258946 h 1383677"/>
              <a:gd name="connsiteX68" fmla="*/ 391056 w 1365148"/>
              <a:gd name="connsiteY68" fmla="*/ 1270975 h 1383677"/>
              <a:gd name="connsiteX69" fmla="*/ 398254 w 1365148"/>
              <a:gd name="connsiteY69" fmla="*/ 1285371 h 1383677"/>
              <a:gd name="connsiteX70" fmla="*/ 403086 w 1365148"/>
              <a:gd name="connsiteY70" fmla="*/ 1297302 h 1383677"/>
              <a:gd name="connsiteX71" fmla="*/ 407819 w 1365148"/>
              <a:gd name="connsiteY71" fmla="*/ 1304500 h 1383677"/>
              <a:gd name="connsiteX72" fmla="*/ 448640 w 1365148"/>
              <a:gd name="connsiteY72" fmla="*/ 1316529 h 1383677"/>
              <a:gd name="connsiteX73" fmla="*/ 441442 w 1365148"/>
              <a:gd name="connsiteY73" fmla="*/ 1294935 h 1383677"/>
              <a:gd name="connsiteX74" fmla="*/ 439076 w 1365148"/>
              <a:gd name="connsiteY74" fmla="*/ 1282906 h 1383677"/>
              <a:gd name="connsiteX75" fmla="*/ 436610 w 1365148"/>
              <a:gd name="connsiteY75" fmla="*/ 1268510 h 1383677"/>
              <a:gd name="connsiteX76" fmla="*/ 436610 w 1365148"/>
              <a:gd name="connsiteY76" fmla="*/ 1254114 h 1383677"/>
              <a:gd name="connsiteX77" fmla="*/ 439076 w 1365148"/>
              <a:gd name="connsiteY77" fmla="*/ 1249381 h 1383677"/>
              <a:gd name="connsiteX78" fmla="*/ 441442 w 1365148"/>
              <a:gd name="connsiteY78" fmla="*/ 1244550 h 1383677"/>
              <a:gd name="connsiteX79" fmla="*/ 446273 w 1365148"/>
              <a:gd name="connsiteY79" fmla="*/ 1244550 h 1383677"/>
              <a:gd name="connsiteX80" fmla="*/ 451006 w 1365148"/>
              <a:gd name="connsiteY80" fmla="*/ 1246916 h 1383677"/>
              <a:gd name="connsiteX81" fmla="*/ 458204 w 1365148"/>
              <a:gd name="connsiteY81" fmla="*/ 1254114 h 1383677"/>
              <a:gd name="connsiteX82" fmla="*/ 465402 w 1365148"/>
              <a:gd name="connsiteY82" fmla="*/ 1273341 h 1383677"/>
              <a:gd name="connsiteX83" fmla="*/ 472600 w 1365148"/>
              <a:gd name="connsiteY83" fmla="*/ 1299767 h 1383677"/>
              <a:gd name="connsiteX84" fmla="*/ 479798 w 1365148"/>
              <a:gd name="connsiteY84" fmla="*/ 1311698 h 1383677"/>
              <a:gd name="connsiteX85" fmla="*/ 489461 w 1365148"/>
              <a:gd name="connsiteY85" fmla="*/ 1321361 h 1383677"/>
              <a:gd name="connsiteX86" fmla="*/ 491828 w 1365148"/>
              <a:gd name="connsiteY86" fmla="*/ 1326094 h 1383677"/>
              <a:gd name="connsiteX87" fmla="*/ 499026 w 1365148"/>
              <a:gd name="connsiteY87" fmla="*/ 1326094 h 1383677"/>
              <a:gd name="connsiteX88" fmla="*/ 554243 w 1365148"/>
              <a:gd name="connsiteY88" fmla="*/ 1333292 h 1383677"/>
              <a:gd name="connsiteX89" fmla="*/ 535016 w 1365148"/>
              <a:gd name="connsiteY89" fmla="*/ 1299767 h 1383677"/>
              <a:gd name="connsiteX90" fmla="*/ 530184 w 1365148"/>
              <a:gd name="connsiteY90" fmla="*/ 1287737 h 1383677"/>
              <a:gd name="connsiteX91" fmla="*/ 527818 w 1365148"/>
              <a:gd name="connsiteY91" fmla="*/ 1275708 h 1383677"/>
              <a:gd name="connsiteX92" fmla="*/ 525451 w 1365148"/>
              <a:gd name="connsiteY92" fmla="*/ 1263777 h 1383677"/>
              <a:gd name="connsiteX93" fmla="*/ 525451 w 1365148"/>
              <a:gd name="connsiteY93" fmla="*/ 1251748 h 1383677"/>
              <a:gd name="connsiteX94" fmla="*/ 527818 w 1365148"/>
              <a:gd name="connsiteY94" fmla="*/ 1249381 h 1383677"/>
              <a:gd name="connsiteX95" fmla="*/ 532649 w 1365148"/>
              <a:gd name="connsiteY95" fmla="*/ 1249381 h 1383677"/>
              <a:gd name="connsiteX96" fmla="*/ 542213 w 1365148"/>
              <a:gd name="connsiteY96" fmla="*/ 1258946 h 1383677"/>
              <a:gd name="connsiteX97" fmla="*/ 551778 w 1365148"/>
              <a:gd name="connsiteY97" fmla="*/ 1270975 h 1383677"/>
              <a:gd name="connsiteX98" fmla="*/ 568639 w 1365148"/>
              <a:gd name="connsiteY98" fmla="*/ 1294935 h 1383677"/>
              <a:gd name="connsiteX99" fmla="*/ 585401 w 1365148"/>
              <a:gd name="connsiteY99" fmla="*/ 1314163 h 1383677"/>
              <a:gd name="connsiteX100" fmla="*/ 590233 w 1365148"/>
              <a:gd name="connsiteY100" fmla="*/ 1323727 h 1383677"/>
              <a:gd name="connsiteX101" fmla="*/ 597431 w 1365148"/>
              <a:gd name="connsiteY101" fmla="*/ 1335757 h 1383677"/>
              <a:gd name="connsiteX102" fmla="*/ 659747 w 1365148"/>
              <a:gd name="connsiteY102" fmla="*/ 1335757 h 1383677"/>
              <a:gd name="connsiteX103" fmla="*/ 640618 w 1365148"/>
              <a:gd name="connsiteY103" fmla="*/ 1318896 h 1383677"/>
              <a:gd name="connsiteX104" fmla="*/ 626223 w 1365148"/>
              <a:gd name="connsiteY104" fmla="*/ 1297302 h 1383677"/>
              <a:gd name="connsiteX105" fmla="*/ 619025 w 1365148"/>
              <a:gd name="connsiteY105" fmla="*/ 1287737 h 1383677"/>
              <a:gd name="connsiteX106" fmla="*/ 614193 w 1365148"/>
              <a:gd name="connsiteY106" fmla="*/ 1275708 h 1383677"/>
              <a:gd name="connsiteX107" fmla="*/ 609362 w 1365148"/>
              <a:gd name="connsiteY107" fmla="*/ 1263777 h 1383677"/>
              <a:gd name="connsiteX108" fmla="*/ 606995 w 1365148"/>
              <a:gd name="connsiteY108" fmla="*/ 1251748 h 1383677"/>
              <a:gd name="connsiteX109" fmla="*/ 609362 w 1365148"/>
              <a:gd name="connsiteY109" fmla="*/ 1249381 h 1383677"/>
              <a:gd name="connsiteX110" fmla="*/ 611827 w 1365148"/>
              <a:gd name="connsiteY110" fmla="*/ 1249381 h 1383677"/>
              <a:gd name="connsiteX111" fmla="*/ 633420 w 1365148"/>
              <a:gd name="connsiteY111" fmla="*/ 1266144 h 1383677"/>
              <a:gd name="connsiteX112" fmla="*/ 655014 w 1365148"/>
              <a:gd name="connsiteY112" fmla="*/ 1282906 h 1383677"/>
              <a:gd name="connsiteX113" fmla="*/ 674143 w 1365148"/>
              <a:gd name="connsiteY113" fmla="*/ 1302133 h 1383677"/>
              <a:gd name="connsiteX114" fmla="*/ 691004 w 1365148"/>
              <a:gd name="connsiteY114" fmla="*/ 1321361 h 1383677"/>
              <a:gd name="connsiteX115" fmla="*/ 695737 w 1365148"/>
              <a:gd name="connsiteY115" fmla="*/ 1328559 h 1383677"/>
              <a:gd name="connsiteX116" fmla="*/ 695737 w 1365148"/>
              <a:gd name="connsiteY116" fmla="*/ 1335757 h 1383677"/>
              <a:gd name="connsiteX117" fmla="*/ 734192 w 1365148"/>
              <a:gd name="connsiteY117" fmla="*/ 1330925 h 1383677"/>
              <a:gd name="connsiteX118" fmla="*/ 770182 w 1365148"/>
              <a:gd name="connsiteY118" fmla="*/ 1326094 h 1383677"/>
              <a:gd name="connsiteX119" fmla="*/ 734192 w 1365148"/>
              <a:gd name="connsiteY119" fmla="*/ 1287737 h 1383677"/>
              <a:gd name="connsiteX120" fmla="*/ 712598 w 1365148"/>
              <a:gd name="connsiteY120" fmla="*/ 1266144 h 1383677"/>
              <a:gd name="connsiteX121" fmla="*/ 705400 w 1365148"/>
              <a:gd name="connsiteY121" fmla="*/ 1254114 h 1383677"/>
              <a:gd name="connsiteX122" fmla="*/ 700569 w 1365148"/>
              <a:gd name="connsiteY122" fmla="*/ 1239718 h 1383677"/>
              <a:gd name="connsiteX123" fmla="*/ 700569 w 1365148"/>
              <a:gd name="connsiteY123" fmla="*/ 1237352 h 1383677"/>
              <a:gd name="connsiteX124" fmla="*/ 710133 w 1365148"/>
              <a:gd name="connsiteY124" fmla="*/ 1237352 h 1383677"/>
              <a:gd name="connsiteX125" fmla="*/ 717331 w 1365148"/>
              <a:gd name="connsiteY125" fmla="*/ 1239718 h 1383677"/>
              <a:gd name="connsiteX126" fmla="*/ 731727 w 1365148"/>
              <a:gd name="connsiteY126" fmla="*/ 1246916 h 1383677"/>
              <a:gd name="connsiteX127" fmla="*/ 743756 w 1365148"/>
              <a:gd name="connsiteY127" fmla="*/ 1256579 h 1383677"/>
              <a:gd name="connsiteX128" fmla="*/ 755786 w 1365148"/>
              <a:gd name="connsiteY128" fmla="*/ 1266144 h 1383677"/>
              <a:gd name="connsiteX129" fmla="*/ 782113 w 1365148"/>
              <a:gd name="connsiteY129" fmla="*/ 1292569 h 1383677"/>
              <a:gd name="connsiteX130" fmla="*/ 806073 w 1365148"/>
              <a:gd name="connsiteY130" fmla="*/ 1318896 h 1383677"/>
              <a:gd name="connsiteX131" fmla="*/ 808538 w 1365148"/>
              <a:gd name="connsiteY131" fmla="*/ 1318896 h 1383677"/>
              <a:gd name="connsiteX132" fmla="*/ 856459 w 1365148"/>
              <a:gd name="connsiteY132" fmla="*/ 1309331 h 1383677"/>
              <a:gd name="connsiteX133" fmla="*/ 834865 w 1365148"/>
              <a:gd name="connsiteY133" fmla="*/ 1292569 h 1383677"/>
              <a:gd name="connsiteX134" fmla="*/ 815736 w 1365148"/>
              <a:gd name="connsiteY134" fmla="*/ 1273341 h 1383677"/>
              <a:gd name="connsiteX135" fmla="*/ 806073 w 1365148"/>
              <a:gd name="connsiteY135" fmla="*/ 1261312 h 1383677"/>
              <a:gd name="connsiteX136" fmla="*/ 796509 w 1365148"/>
              <a:gd name="connsiteY136" fmla="*/ 1246916 h 1383677"/>
              <a:gd name="connsiteX137" fmla="*/ 789311 w 1365148"/>
              <a:gd name="connsiteY137" fmla="*/ 1232520 h 1383677"/>
              <a:gd name="connsiteX138" fmla="*/ 786944 w 1365148"/>
              <a:gd name="connsiteY138" fmla="*/ 1225322 h 1383677"/>
              <a:gd name="connsiteX139" fmla="*/ 786944 w 1365148"/>
              <a:gd name="connsiteY139" fmla="*/ 1218124 h 1383677"/>
              <a:gd name="connsiteX140" fmla="*/ 789311 w 1365148"/>
              <a:gd name="connsiteY140" fmla="*/ 1215758 h 1383677"/>
              <a:gd name="connsiteX141" fmla="*/ 791677 w 1365148"/>
              <a:gd name="connsiteY141" fmla="*/ 1215758 h 1383677"/>
              <a:gd name="connsiteX142" fmla="*/ 808538 w 1365148"/>
              <a:gd name="connsiteY142" fmla="*/ 1225322 h 1383677"/>
              <a:gd name="connsiteX143" fmla="*/ 822934 w 1365148"/>
              <a:gd name="connsiteY143" fmla="*/ 1237352 h 1383677"/>
              <a:gd name="connsiteX144" fmla="*/ 849261 w 1365148"/>
              <a:gd name="connsiteY144" fmla="*/ 1261312 h 1383677"/>
              <a:gd name="connsiteX145" fmla="*/ 894914 w 1365148"/>
              <a:gd name="connsiteY145" fmla="*/ 1297302 h 1383677"/>
              <a:gd name="connsiteX146" fmla="*/ 954864 w 1365148"/>
              <a:gd name="connsiteY146" fmla="*/ 1275708 h 1383677"/>
              <a:gd name="connsiteX147" fmla="*/ 930904 w 1365148"/>
              <a:gd name="connsiteY147" fmla="*/ 1258946 h 1383677"/>
              <a:gd name="connsiteX148" fmla="*/ 914042 w 1365148"/>
              <a:gd name="connsiteY148" fmla="*/ 1242183 h 1383677"/>
              <a:gd name="connsiteX149" fmla="*/ 897280 w 1365148"/>
              <a:gd name="connsiteY149" fmla="*/ 1222956 h 1383677"/>
              <a:gd name="connsiteX150" fmla="*/ 882884 w 1365148"/>
              <a:gd name="connsiteY150" fmla="*/ 1203728 h 1383677"/>
              <a:gd name="connsiteX151" fmla="*/ 873320 w 1365148"/>
              <a:gd name="connsiteY151" fmla="*/ 1182135 h 1383677"/>
              <a:gd name="connsiteX152" fmla="*/ 875686 w 1365148"/>
              <a:gd name="connsiteY152" fmla="*/ 1177402 h 1383677"/>
              <a:gd name="connsiteX153" fmla="*/ 880518 w 1365148"/>
              <a:gd name="connsiteY153" fmla="*/ 1174937 h 1383677"/>
              <a:gd name="connsiteX154" fmla="*/ 897280 w 1365148"/>
              <a:gd name="connsiteY154" fmla="*/ 1184600 h 1383677"/>
              <a:gd name="connsiteX155" fmla="*/ 911676 w 1365148"/>
              <a:gd name="connsiteY155" fmla="*/ 1196530 h 1383677"/>
              <a:gd name="connsiteX156" fmla="*/ 940468 w 1365148"/>
              <a:gd name="connsiteY156" fmla="*/ 1220589 h 1383677"/>
              <a:gd name="connsiteX157" fmla="*/ 959695 w 1365148"/>
              <a:gd name="connsiteY157" fmla="*/ 1237352 h 1383677"/>
              <a:gd name="connsiteX158" fmla="*/ 969260 w 1365148"/>
              <a:gd name="connsiteY158" fmla="*/ 1244550 h 1383677"/>
              <a:gd name="connsiteX159" fmla="*/ 978824 w 1365148"/>
              <a:gd name="connsiteY159" fmla="*/ 1249381 h 1383677"/>
              <a:gd name="connsiteX160" fmla="*/ 998052 w 1365148"/>
              <a:gd name="connsiteY160" fmla="*/ 1256579 h 1383677"/>
              <a:gd name="connsiteX161" fmla="*/ 1034041 w 1365148"/>
              <a:gd name="connsiteY161" fmla="*/ 1237352 h 1383677"/>
              <a:gd name="connsiteX162" fmla="*/ 1022012 w 1365148"/>
              <a:gd name="connsiteY162" fmla="*/ 1230154 h 1383677"/>
              <a:gd name="connsiteX163" fmla="*/ 1012448 w 1365148"/>
              <a:gd name="connsiteY163" fmla="*/ 1220589 h 1383677"/>
              <a:gd name="connsiteX164" fmla="*/ 983656 w 1365148"/>
              <a:gd name="connsiteY164" fmla="*/ 1191798 h 1383677"/>
              <a:gd name="connsiteX165" fmla="*/ 969260 w 1365148"/>
              <a:gd name="connsiteY165" fmla="*/ 1177402 h 1383677"/>
              <a:gd name="connsiteX166" fmla="*/ 959695 w 1365148"/>
              <a:gd name="connsiteY166" fmla="*/ 1160541 h 1383677"/>
              <a:gd name="connsiteX167" fmla="*/ 959695 w 1365148"/>
              <a:gd name="connsiteY167" fmla="*/ 1155808 h 1383677"/>
              <a:gd name="connsiteX168" fmla="*/ 962062 w 1365148"/>
              <a:gd name="connsiteY168" fmla="*/ 1153343 h 1383677"/>
              <a:gd name="connsiteX169" fmla="*/ 981289 w 1365148"/>
              <a:gd name="connsiteY169" fmla="*/ 1153343 h 1383677"/>
              <a:gd name="connsiteX170" fmla="*/ 988487 w 1365148"/>
              <a:gd name="connsiteY170" fmla="*/ 1158174 h 1383677"/>
              <a:gd name="connsiteX171" fmla="*/ 998052 w 1365148"/>
              <a:gd name="connsiteY171" fmla="*/ 1163006 h 1383677"/>
              <a:gd name="connsiteX172" fmla="*/ 1014814 w 1365148"/>
              <a:gd name="connsiteY172" fmla="*/ 1174937 h 1383677"/>
              <a:gd name="connsiteX173" fmla="*/ 1029210 w 1365148"/>
              <a:gd name="connsiteY173" fmla="*/ 1186966 h 1383677"/>
              <a:gd name="connsiteX174" fmla="*/ 1046071 w 1365148"/>
              <a:gd name="connsiteY174" fmla="*/ 1201362 h 1383677"/>
              <a:gd name="connsiteX175" fmla="*/ 1055635 w 1365148"/>
              <a:gd name="connsiteY175" fmla="*/ 1208560 h 1383677"/>
              <a:gd name="connsiteX176" fmla="*/ 1067665 w 1365148"/>
              <a:gd name="connsiteY176" fmla="*/ 1210926 h 1383677"/>
              <a:gd name="connsiteX177" fmla="*/ 1074863 w 1365148"/>
              <a:gd name="connsiteY177" fmla="*/ 1210926 h 1383677"/>
              <a:gd name="connsiteX178" fmla="*/ 1103655 w 1365148"/>
              <a:gd name="connsiteY178" fmla="*/ 1189332 h 1383677"/>
              <a:gd name="connsiteX179" fmla="*/ 1129981 w 1365148"/>
              <a:gd name="connsiteY179" fmla="*/ 1167739 h 1383677"/>
              <a:gd name="connsiteX180" fmla="*/ 1118050 w 1365148"/>
              <a:gd name="connsiteY180" fmla="*/ 1165372 h 1383677"/>
              <a:gd name="connsiteX181" fmla="*/ 1106021 w 1365148"/>
              <a:gd name="connsiteY181" fmla="*/ 1160541 h 1383677"/>
              <a:gd name="connsiteX182" fmla="*/ 1086794 w 1365148"/>
              <a:gd name="connsiteY182" fmla="*/ 1150976 h 1383677"/>
              <a:gd name="connsiteX183" fmla="*/ 1070031 w 1365148"/>
              <a:gd name="connsiteY183" fmla="*/ 1143778 h 1383677"/>
              <a:gd name="connsiteX184" fmla="*/ 1053269 w 1365148"/>
              <a:gd name="connsiteY184" fmla="*/ 1131749 h 1383677"/>
              <a:gd name="connsiteX185" fmla="*/ 1038873 w 1365148"/>
              <a:gd name="connsiteY185" fmla="*/ 1117353 h 1383677"/>
              <a:gd name="connsiteX186" fmla="*/ 1031675 w 1365148"/>
              <a:gd name="connsiteY186" fmla="*/ 1107789 h 1383677"/>
              <a:gd name="connsiteX187" fmla="*/ 1029210 w 1365148"/>
              <a:gd name="connsiteY187" fmla="*/ 1100591 h 1383677"/>
              <a:gd name="connsiteX188" fmla="*/ 1031675 w 1365148"/>
              <a:gd name="connsiteY188" fmla="*/ 1095759 h 1383677"/>
              <a:gd name="connsiteX189" fmla="*/ 1036408 w 1365148"/>
              <a:gd name="connsiteY189" fmla="*/ 1093393 h 1383677"/>
              <a:gd name="connsiteX190" fmla="*/ 1053269 w 1365148"/>
              <a:gd name="connsiteY190" fmla="*/ 1093393 h 1383677"/>
              <a:gd name="connsiteX191" fmla="*/ 1067665 w 1365148"/>
              <a:gd name="connsiteY191" fmla="*/ 1100591 h 1383677"/>
              <a:gd name="connsiteX192" fmla="*/ 1084427 w 1365148"/>
              <a:gd name="connsiteY192" fmla="*/ 1110155 h 1383677"/>
              <a:gd name="connsiteX193" fmla="*/ 1101190 w 1365148"/>
              <a:gd name="connsiteY193" fmla="*/ 1117353 h 1383677"/>
              <a:gd name="connsiteX194" fmla="*/ 1120417 w 1365148"/>
              <a:gd name="connsiteY194" fmla="*/ 1122184 h 1383677"/>
              <a:gd name="connsiteX195" fmla="*/ 1129981 w 1365148"/>
              <a:gd name="connsiteY195" fmla="*/ 1124551 h 1383677"/>
              <a:gd name="connsiteX196" fmla="*/ 1142011 w 1365148"/>
              <a:gd name="connsiteY196" fmla="*/ 1124551 h 1383677"/>
              <a:gd name="connsiteX197" fmla="*/ 1154040 w 1365148"/>
              <a:gd name="connsiteY197" fmla="*/ 1127016 h 1383677"/>
              <a:gd name="connsiteX198" fmla="*/ 1165971 w 1365148"/>
              <a:gd name="connsiteY198" fmla="*/ 1131749 h 1383677"/>
              <a:gd name="connsiteX199" fmla="*/ 1187565 w 1365148"/>
              <a:gd name="connsiteY199" fmla="*/ 1107789 h 1383677"/>
              <a:gd name="connsiteX200" fmla="*/ 1182832 w 1365148"/>
              <a:gd name="connsiteY200" fmla="*/ 1105422 h 1383677"/>
              <a:gd name="connsiteX201" fmla="*/ 1158773 w 1365148"/>
              <a:gd name="connsiteY201" fmla="*/ 1088561 h 1383677"/>
              <a:gd name="connsiteX202" fmla="*/ 1132446 w 1365148"/>
              <a:gd name="connsiteY202" fmla="*/ 1074165 h 1383677"/>
              <a:gd name="connsiteX203" fmla="*/ 1110853 w 1365148"/>
              <a:gd name="connsiteY203" fmla="*/ 1064601 h 1383677"/>
              <a:gd name="connsiteX204" fmla="*/ 1101190 w 1365148"/>
              <a:gd name="connsiteY204" fmla="*/ 1057403 h 1383677"/>
              <a:gd name="connsiteX205" fmla="*/ 1091625 w 1365148"/>
              <a:gd name="connsiteY205" fmla="*/ 1052571 h 1383677"/>
              <a:gd name="connsiteX206" fmla="*/ 1089259 w 1365148"/>
              <a:gd name="connsiteY206" fmla="*/ 1050205 h 1383677"/>
              <a:gd name="connsiteX207" fmla="*/ 1091625 w 1365148"/>
              <a:gd name="connsiteY207" fmla="*/ 1045373 h 1383677"/>
              <a:gd name="connsiteX208" fmla="*/ 1093992 w 1365148"/>
              <a:gd name="connsiteY208" fmla="*/ 1043007 h 1383677"/>
              <a:gd name="connsiteX209" fmla="*/ 1122784 w 1365148"/>
              <a:gd name="connsiteY209" fmla="*/ 1043007 h 1383677"/>
              <a:gd name="connsiteX210" fmla="*/ 1154040 w 1365148"/>
              <a:gd name="connsiteY210" fmla="*/ 1050205 h 1383677"/>
              <a:gd name="connsiteX211" fmla="*/ 1180367 w 1365148"/>
              <a:gd name="connsiteY211" fmla="*/ 1062234 h 1383677"/>
              <a:gd name="connsiteX212" fmla="*/ 1192397 w 1365148"/>
              <a:gd name="connsiteY212" fmla="*/ 1071799 h 1383677"/>
              <a:gd name="connsiteX213" fmla="*/ 1204426 w 1365148"/>
              <a:gd name="connsiteY213" fmla="*/ 1078997 h 1383677"/>
              <a:gd name="connsiteX214" fmla="*/ 1206792 w 1365148"/>
              <a:gd name="connsiteY214" fmla="*/ 1081363 h 1383677"/>
              <a:gd name="connsiteX215" fmla="*/ 1211624 w 1365148"/>
              <a:gd name="connsiteY215" fmla="*/ 1074165 h 1383677"/>
              <a:gd name="connsiteX216" fmla="*/ 1237951 w 1365148"/>
              <a:gd name="connsiteY216" fmla="*/ 1033443 h 1383677"/>
              <a:gd name="connsiteX217" fmla="*/ 1213990 w 1365148"/>
              <a:gd name="connsiteY217" fmla="*/ 1026245 h 1383677"/>
              <a:gd name="connsiteX218" fmla="*/ 1194763 w 1365148"/>
              <a:gd name="connsiteY218" fmla="*/ 1016582 h 1383677"/>
              <a:gd name="connsiteX219" fmla="*/ 1173169 w 1365148"/>
              <a:gd name="connsiteY219" fmla="*/ 1002186 h 1383677"/>
              <a:gd name="connsiteX220" fmla="*/ 1165971 w 1365148"/>
              <a:gd name="connsiteY220" fmla="*/ 992621 h 1383677"/>
              <a:gd name="connsiteX221" fmla="*/ 1163605 w 1365148"/>
              <a:gd name="connsiteY221" fmla="*/ 987790 h 1383677"/>
              <a:gd name="connsiteX222" fmla="*/ 1163605 w 1365148"/>
              <a:gd name="connsiteY222" fmla="*/ 983057 h 1383677"/>
              <a:gd name="connsiteX223" fmla="*/ 1165971 w 1365148"/>
              <a:gd name="connsiteY223" fmla="*/ 978225 h 1383677"/>
              <a:gd name="connsiteX224" fmla="*/ 1168436 w 1365148"/>
              <a:gd name="connsiteY224" fmla="*/ 975859 h 1383677"/>
              <a:gd name="connsiteX225" fmla="*/ 1178001 w 1365148"/>
              <a:gd name="connsiteY225" fmla="*/ 975859 h 1383677"/>
              <a:gd name="connsiteX226" fmla="*/ 1194763 w 1365148"/>
              <a:gd name="connsiteY226" fmla="*/ 980592 h 1383677"/>
              <a:gd name="connsiteX227" fmla="*/ 1226020 w 1365148"/>
              <a:gd name="connsiteY227" fmla="*/ 990255 h 1383677"/>
              <a:gd name="connsiteX228" fmla="*/ 1257178 w 1365148"/>
              <a:gd name="connsiteY228" fmla="*/ 994988 h 1383677"/>
              <a:gd name="connsiteX229" fmla="*/ 1273941 w 1365148"/>
              <a:gd name="connsiteY229" fmla="*/ 956632 h 1383677"/>
              <a:gd name="connsiteX230" fmla="*/ 1242782 w 1365148"/>
              <a:gd name="connsiteY230" fmla="*/ 947067 h 1383677"/>
              <a:gd name="connsiteX231" fmla="*/ 1201961 w 1365148"/>
              <a:gd name="connsiteY231" fmla="*/ 932671 h 1383677"/>
              <a:gd name="connsiteX232" fmla="*/ 1185199 w 1365148"/>
              <a:gd name="connsiteY232" fmla="*/ 923008 h 1383677"/>
              <a:gd name="connsiteX233" fmla="*/ 1168436 w 1365148"/>
              <a:gd name="connsiteY233" fmla="*/ 913444 h 1383677"/>
              <a:gd name="connsiteX234" fmla="*/ 1165971 w 1365148"/>
              <a:gd name="connsiteY234" fmla="*/ 911077 h 1383677"/>
              <a:gd name="connsiteX235" fmla="*/ 1165971 w 1365148"/>
              <a:gd name="connsiteY235" fmla="*/ 908612 h 1383677"/>
              <a:gd name="connsiteX236" fmla="*/ 1168436 w 1365148"/>
              <a:gd name="connsiteY236" fmla="*/ 906246 h 1383677"/>
              <a:gd name="connsiteX237" fmla="*/ 1190030 w 1365148"/>
              <a:gd name="connsiteY237" fmla="*/ 903880 h 1383677"/>
              <a:gd name="connsiteX238" fmla="*/ 1211624 w 1365148"/>
              <a:gd name="connsiteY238" fmla="*/ 903880 h 1383677"/>
              <a:gd name="connsiteX239" fmla="*/ 1230753 w 1365148"/>
              <a:gd name="connsiteY239" fmla="*/ 908612 h 1383677"/>
              <a:gd name="connsiteX240" fmla="*/ 1249980 w 1365148"/>
              <a:gd name="connsiteY240" fmla="*/ 913444 h 1383677"/>
              <a:gd name="connsiteX241" fmla="*/ 1269208 w 1365148"/>
              <a:gd name="connsiteY241" fmla="*/ 915810 h 1383677"/>
              <a:gd name="connsiteX242" fmla="*/ 1285970 w 1365148"/>
              <a:gd name="connsiteY242" fmla="*/ 920642 h 1383677"/>
              <a:gd name="connsiteX243" fmla="*/ 1300366 w 1365148"/>
              <a:gd name="connsiteY243" fmla="*/ 875088 h 1383677"/>
              <a:gd name="connsiteX244" fmla="*/ 1271574 w 1365148"/>
              <a:gd name="connsiteY244" fmla="*/ 877454 h 1383677"/>
              <a:gd name="connsiteX245" fmla="*/ 1245149 w 1365148"/>
              <a:gd name="connsiteY245" fmla="*/ 879821 h 1383677"/>
              <a:gd name="connsiteX246" fmla="*/ 1230753 w 1365148"/>
              <a:gd name="connsiteY246" fmla="*/ 877454 h 1383677"/>
              <a:gd name="connsiteX247" fmla="*/ 1216357 w 1365148"/>
              <a:gd name="connsiteY247" fmla="*/ 872623 h 1383677"/>
              <a:gd name="connsiteX248" fmla="*/ 1190030 w 1365148"/>
              <a:gd name="connsiteY248" fmla="*/ 863058 h 1383677"/>
              <a:gd name="connsiteX249" fmla="*/ 1187565 w 1365148"/>
              <a:gd name="connsiteY249" fmla="*/ 860692 h 1383677"/>
              <a:gd name="connsiteX250" fmla="*/ 1187565 w 1365148"/>
              <a:gd name="connsiteY250" fmla="*/ 858227 h 1383677"/>
              <a:gd name="connsiteX251" fmla="*/ 1190030 w 1365148"/>
              <a:gd name="connsiteY251" fmla="*/ 855860 h 1383677"/>
              <a:gd name="connsiteX252" fmla="*/ 1192397 w 1365148"/>
              <a:gd name="connsiteY252" fmla="*/ 855860 h 1383677"/>
              <a:gd name="connsiteX253" fmla="*/ 1209159 w 1365148"/>
              <a:gd name="connsiteY253" fmla="*/ 853494 h 1383677"/>
              <a:gd name="connsiteX254" fmla="*/ 1223555 w 1365148"/>
              <a:gd name="connsiteY254" fmla="*/ 851029 h 1383677"/>
              <a:gd name="connsiteX255" fmla="*/ 1254812 w 1365148"/>
              <a:gd name="connsiteY255" fmla="*/ 843831 h 1383677"/>
              <a:gd name="connsiteX256" fmla="*/ 1281139 w 1365148"/>
              <a:gd name="connsiteY256" fmla="*/ 839098 h 1383677"/>
              <a:gd name="connsiteX257" fmla="*/ 1295535 w 1365148"/>
              <a:gd name="connsiteY257" fmla="*/ 836633 h 1383677"/>
              <a:gd name="connsiteX258" fmla="*/ 1307564 w 1365148"/>
              <a:gd name="connsiteY258" fmla="*/ 836633 h 1383677"/>
              <a:gd name="connsiteX259" fmla="*/ 1317128 w 1365148"/>
              <a:gd name="connsiteY259" fmla="*/ 788712 h 1383677"/>
              <a:gd name="connsiteX260" fmla="*/ 1300366 w 1365148"/>
              <a:gd name="connsiteY260" fmla="*/ 788712 h 1383677"/>
              <a:gd name="connsiteX261" fmla="*/ 1262010 w 1365148"/>
              <a:gd name="connsiteY261" fmla="*/ 791079 h 1383677"/>
              <a:gd name="connsiteX262" fmla="*/ 1226020 w 1365148"/>
              <a:gd name="connsiteY262" fmla="*/ 793445 h 1383677"/>
              <a:gd name="connsiteX263" fmla="*/ 1209159 w 1365148"/>
              <a:gd name="connsiteY263" fmla="*/ 791079 h 1383677"/>
              <a:gd name="connsiteX264" fmla="*/ 1192397 w 1365148"/>
              <a:gd name="connsiteY264" fmla="*/ 786247 h 1383677"/>
              <a:gd name="connsiteX265" fmla="*/ 1190030 w 1365148"/>
              <a:gd name="connsiteY265" fmla="*/ 783881 h 1383677"/>
              <a:gd name="connsiteX266" fmla="*/ 1192397 w 1365148"/>
              <a:gd name="connsiteY266" fmla="*/ 781514 h 1383677"/>
              <a:gd name="connsiteX267" fmla="*/ 1211624 w 1365148"/>
              <a:gd name="connsiteY267" fmla="*/ 774316 h 1383677"/>
              <a:gd name="connsiteX268" fmla="*/ 1230753 w 1365148"/>
              <a:gd name="connsiteY268" fmla="*/ 767118 h 1383677"/>
              <a:gd name="connsiteX269" fmla="*/ 1273941 w 1365148"/>
              <a:gd name="connsiteY269" fmla="*/ 759920 h 1383677"/>
              <a:gd name="connsiteX270" fmla="*/ 1295535 w 1365148"/>
              <a:gd name="connsiteY270" fmla="*/ 755089 h 1383677"/>
              <a:gd name="connsiteX271" fmla="*/ 1319594 w 1365148"/>
              <a:gd name="connsiteY271" fmla="*/ 755089 h 1383677"/>
              <a:gd name="connsiteX272" fmla="*/ 1321960 w 1365148"/>
              <a:gd name="connsiteY272" fmla="*/ 704703 h 1383677"/>
              <a:gd name="connsiteX273" fmla="*/ 1295535 w 1365148"/>
              <a:gd name="connsiteY273" fmla="*/ 711901 h 1383677"/>
              <a:gd name="connsiteX274" fmla="*/ 1271574 w 1365148"/>
              <a:gd name="connsiteY274" fmla="*/ 719099 h 1383677"/>
              <a:gd name="connsiteX275" fmla="*/ 1247614 w 1365148"/>
              <a:gd name="connsiteY275" fmla="*/ 723931 h 1383677"/>
              <a:gd name="connsiteX276" fmla="*/ 1221188 w 1365148"/>
              <a:gd name="connsiteY276" fmla="*/ 721466 h 1383677"/>
              <a:gd name="connsiteX277" fmla="*/ 1218822 w 1365148"/>
              <a:gd name="connsiteY277" fmla="*/ 719099 h 1383677"/>
              <a:gd name="connsiteX278" fmla="*/ 1216357 w 1365148"/>
              <a:gd name="connsiteY278" fmla="*/ 716733 h 1383677"/>
              <a:gd name="connsiteX279" fmla="*/ 1216357 w 1365148"/>
              <a:gd name="connsiteY279" fmla="*/ 714268 h 1383677"/>
              <a:gd name="connsiteX280" fmla="*/ 1218822 w 1365148"/>
              <a:gd name="connsiteY280" fmla="*/ 709535 h 1383677"/>
              <a:gd name="connsiteX281" fmla="*/ 1230753 w 1365148"/>
              <a:gd name="connsiteY281" fmla="*/ 702337 h 1383677"/>
              <a:gd name="connsiteX282" fmla="*/ 1245149 w 1365148"/>
              <a:gd name="connsiteY282" fmla="*/ 695139 h 1383677"/>
              <a:gd name="connsiteX283" fmla="*/ 1271574 w 1365148"/>
              <a:gd name="connsiteY283" fmla="*/ 683109 h 1383677"/>
              <a:gd name="connsiteX284" fmla="*/ 1319594 w 1365148"/>
              <a:gd name="connsiteY284" fmla="*/ 663882 h 1383677"/>
              <a:gd name="connsiteX285" fmla="*/ 1314762 w 1365148"/>
              <a:gd name="connsiteY285" fmla="*/ 625526 h 1383677"/>
              <a:gd name="connsiteX286" fmla="*/ 1298000 w 1365148"/>
              <a:gd name="connsiteY286" fmla="*/ 635090 h 1383677"/>
              <a:gd name="connsiteX287" fmla="*/ 1281139 w 1365148"/>
              <a:gd name="connsiteY287" fmla="*/ 642288 h 1383677"/>
              <a:gd name="connsiteX288" fmla="*/ 1252347 w 1365148"/>
              <a:gd name="connsiteY288" fmla="*/ 649486 h 1383677"/>
              <a:gd name="connsiteX289" fmla="*/ 1237951 w 1365148"/>
              <a:gd name="connsiteY289" fmla="*/ 651951 h 1383677"/>
              <a:gd name="connsiteX290" fmla="*/ 1223555 w 1365148"/>
              <a:gd name="connsiteY290" fmla="*/ 649486 h 1383677"/>
              <a:gd name="connsiteX291" fmla="*/ 1221188 w 1365148"/>
              <a:gd name="connsiteY291" fmla="*/ 647120 h 1383677"/>
              <a:gd name="connsiteX292" fmla="*/ 1221188 w 1365148"/>
              <a:gd name="connsiteY292" fmla="*/ 642288 h 1383677"/>
              <a:gd name="connsiteX293" fmla="*/ 1230753 w 1365148"/>
              <a:gd name="connsiteY293" fmla="*/ 635090 h 1383677"/>
              <a:gd name="connsiteX294" fmla="*/ 1242782 w 1365148"/>
              <a:gd name="connsiteY294" fmla="*/ 625526 h 1383677"/>
              <a:gd name="connsiteX295" fmla="*/ 1269208 w 1365148"/>
              <a:gd name="connsiteY295" fmla="*/ 611130 h 1383677"/>
              <a:gd name="connsiteX296" fmla="*/ 1288337 w 1365148"/>
              <a:gd name="connsiteY296" fmla="*/ 596734 h 1383677"/>
              <a:gd name="connsiteX297" fmla="*/ 1298000 w 1365148"/>
              <a:gd name="connsiteY297" fmla="*/ 591903 h 1383677"/>
              <a:gd name="connsiteX298" fmla="*/ 1307564 w 1365148"/>
              <a:gd name="connsiteY298" fmla="*/ 587170 h 1383677"/>
              <a:gd name="connsiteX299" fmla="*/ 1298000 w 1365148"/>
              <a:gd name="connsiteY299" fmla="*/ 546348 h 1383677"/>
              <a:gd name="connsiteX300" fmla="*/ 1285970 w 1365148"/>
              <a:gd name="connsiteY300" fmla="*/ 560744 h 1383677"/>
              <a:gd name="connsiteX301" fmla="*/ 1271574 w 1365148"/>
              <a:gd name="connsiteY301" fmla="*/ 572774 h 1383677"/>
              <a:gd name="connsiteX302" fmla="*/ 1262010 w 1365148"/>
              <a:gd name="connsiteY302" fmla="*/ 579972 h 1383677"/>
              <a:gd name="connsiteX303" fmla="*/ 1252347 w 1365148"/>
              <a:gd name="connsiteY303" fmla="*/ 587170 h 1383677"/>
              <a:gd name="connsiteX304" fmla="*/ 1240416 w 1365148"/>
              <a:gd name="connsiteY304" fmla="*/ 591903 h 1383677"/>
              <a:gd name="connsiteX305" fmla="*/ 1235584 w 1365148"/>
              <a:gd name="connsiteY305" fmla="*/ 591903 h 1383677"/>
              <a:gd name="connsiteX306" fmla="*/ 1230753 w 1365148"/>
              <a:gd name="connsiteY306" fmla="*/ 589536 h 1383677"/>
              <a:gd name="connsiteX307" fmla="*/ 1226020 w 1365148"/>
              <a:gd name="connsiteY307" fmla="*/ 584803 h 1383677"/>
              <a:gd name="connsiteX308" fmla="*/ 1226020 w 1365148"/>
              <a:gd name="connsiteY308" fmla="*/ 579972 h 1383677"/>
              <a:gd name="connsiteX309" fmla="*/ 1228386 w 1365148"/>
              <a:gd name="connsiteY309" fmla="*/ 575140 h 1383677"/>
              <a:gd name="connsiteX310" fmla="*/ 1230753 w 1365148"/>
              <a:gd name="connsiteY310" fmla="*/ 570407 h 1383677"/>
              <a:gd name="connsiteX311" fmla="*/ 1237951 w 1365148"/>
              <a:gd name="connsiteY311" fmla="*/ 560744 h 1383677"/>
              <a:gd name="connsiteX312" fmla="*/ 1245149 w 1365148"/>
              <a:gd name="connsiteY312" fmla="*/ 553546 h 1383677"/>
              <a:gd name="connsiteX313" fmla="*/ 1266743 w 1365148"/>
              <a:gd name="connsiteY313" fmla="*/ 534418 h 1383677"/>
              <a:gd name="connsiteX314" fmla="*/ 1276406 w 1365148"/>
              <a:gd name="connsiteY314" fmla="*/ 522388 h 1383677"/>
              <a:gd name="connsiteX315" fmla="*/ 1281139 w 1365148"/>
              <a:gd name="connsiteY315" fmla="*/ 520022 h 1383677"/>
              <a:gd name="connsiteX316" fmla="*/ 1288337 w 1365148"/>
              <a:gd name="connsiteY316" fmla="*/ 517557 h 1383677"/>
              <a:gd name="connsiteX317" fmla="*/ 1271574 w 1365148"/>
              <a:gd name="connsiteY317" fmla="*/ 476834 h 1383677"/>
              <a:gd name="connsiteX318" fmla="*/ 1264376 w 1365148"/>
              <a:gd name="connsiteY318" fmla="*/ 484032 h 1383677"/>
              <a:gd name="connsiteX319" fmla="*/ 1249980 w 1365148"/>
              <a:gd name="connsiteY319" fmla="*/ 493596 h 1383677"/>
              <a:gd name="connsiteX320" fmla="*/ 1237951 w 1365148"/>
              <a:gd name="connsiteY320" fmla="*/ 503161 h 1383677"/>
              <a:gd name="connsiteX321" fmla="*/ 1230753 w 1365148"/>
              <a:gd name="connsiteY321" fmla="*/ 507992 h 1383677"/>
              <a:gd name="connsiteX322" fmla="*/ 1226020 w 1365148"/>
              <a:gd name="connsiteY322" fmla="*/ 510359 h 1383677"/>
              <a:gd name="connsiteX323" fmla="*/ 1218822 w 1365148"/>
              <a:gd name="connsiteY323" fmla="*/ 507992 h 1383677"/>
              <a:gd name="connsiteX324" fmla="*/ 1216357 w 1365148"/>
              <a:gd name="connsiteY324" fmla="*/ 503161 h 1383677"/>
              <a:gd name="connsiteX325" fmla="*/ 1213990 w 1365148"/>
              <a:gd name="connsiteY325" fmla="*/ 498428 h 1383677"/>
              <a:gd name="connsiteX326" fmla="*/ 1213990 w 1365148"/>
              <a:gd name="connsiteY326" fmla="*/ 491230 h 1383677"/>
              <a:gd name="connsiteX327" fmla="*/ 1218822 w 1365148"/>
              <a:gd name="connsiteY327" fmla="*/ 481567 h 1383677"/>
              <a:gd name="connsiteX328" fmla="*/ 1226020 w 1365148"/>
              <a:gd name="connsiteY328" fmla="*/ 472002 h 1383677"/>
              <a:gd name="connsiteX329" fmla="*/ 1235584 w 1365148"/>
              <a:gd name="connsiteY329" fmla="*/ 462438 h 1383677"/>
              <a:gd name="connsiteX330" fmla="*/ 1245149 w 1365148"/>
              <a:gd name="connsiteY330" fmla="*/ 455240 h 1383677"/>
              <a:gd name="connsiteX331" fmla="*/ 1252347 w 1365148"/>
              <a:gd name="connsiteY331" fmla="*/ 452775 h 1383677"/>
              <a:gd name="connsiteX332" fmla="*/ 1259545 w 1365148"/>
              <a:gd name="connsiteY332" fmla="*/ 450409 h 1383677"/>
              <a:gd name="connsiteX333" fmla="*/ 1245149 w 1365148"/>
              <a:gd name="connsiteY333" fmla="*/ 423983 h 1383677"/>
              <a:gd name="connsiteX334" fmla="*/ 1235584 w 1365148"/>
              <a:gd name="connsiteY334" fmla="*/ 431181 h 1383677"/>
              <a:gd name="connsiteX335" fmla="*/ 1226020 w 1365148"/>
              <a:gd name="connsiteY335" fmla="*/ 433646 h 1383677"/>
              <a:gd name="connsiteX336" fmla="*/ 1216357 w 1365148"/>
              <a:gd name="connsiteY336" fmla="*/ 436013 h 1383677"/>
              <a:gd name="connsiteX337" fmla="*/ 1211624 w 1365148"/>
              <a:gd name="connsiteY337" fmla="*/ 433646 h 1383677"/>
              <a:gd name="connsiteX338" fmla="*/ 1206792 w 1365148"/>
              <a:gd name="connsiteY338" fmla="*/ 431181 h 1383677"/>
              <a:gd name="connsiteX339" fmla="*/ 1204426 w 1365148"/>
              <a:gd name="connsiteY339" fmla="*/ 421617 h 1383677"/>
              <a:gd name="connsiteX340" fmla="*/ 1204426 w 1365148"/>
              <a:gd name="connsiteY340" fmla="*/ 414419 h 1383677"/>
              <a:gd name="connsiteX341" fmla="*/ 1209159 w 1365148"/>
              <a:gd name="connsiteY341" fmla="*/ 409587 h 1383677"/>
              <a:gd name="connsiteX342" fmla="*/ 1216357 w 1365148"/>
              <a:gd name="connsiteY342" fmla="*/ 402389 h 1383677"/>
              <a:gd name="connsiteX343" fmla="*/ 1226020 w 1365148"/>
              <a:gd name="connsiteY343" fmla="*/ 392825 h 1383677"/>
              <a:gd name="connsiteX344" fmla="*/ 1211624 w 1365148"/>
              <a:gd name="connsiteY344" fmla="*/ 371231 h 1383677"/>
              <a:gd name="connsiteX345" fmla="*/ 1206792 w 1365148"/>
              <a:gd name="connsiteY345" fmla="*/ 376063 h 1383677"/>
              <a:gd name="connsiteX346" fmla="*/ 1197228 w 1365148"/>
              <a:gd name="connsiteY346" fmla="*/ 380796 h 1383677"/>
              <a:gd name="connsiteX347" fmla="*/ 1180367 w 1365148"/>
              <a:gd name="connsiteY347" fmla="*/ 380796 h 1383677"/>
              <a:gd name="connsiteX348" fmla="*/ 1175634 w 1365148"/>
              <a:gd name="connsiteY348" fmla="*/ 378429 h 1383677"/>
              <a:gd name="connsiteX349" fmla="*/ 1173169 w 1365148"/>
              <a:gd name="connsiteY349" fmla="*/ 373598 h 1383677"/>
              <a:gd name="connsiteX350" fmla="*/ 1175634 w 1365148"/>
              <a:gd name="connsiteY350" fmla="*/ 364033 h 1383677"/>
              <a:gd name="connsiteX351" fmla="*/ 1178001 w 1365148"/>
              <a:gd name="connsiteY351" fmla="*/ 356835 h 1383677"/>
              <a:gd name="connsiteX352" fmla="*/ 1190030 w 1365148"/>
              <a:gd name="connsiteY352" fmla="*/ 344806 h 1383677"/>
              <a:gd name="connsiteX353" fmla="*/ 1192397 w 1365148"/>
              <a:gd name="connsiteY353" fmla="*/ 340073 h 1383677"/>
              <a:gd name="connsiteX354" fmla="*/ 1173169 w 1365148"/>
              <a:gd name="connsiteY354" fmla="*/ 316014 h 1383677"/>
              <a:gd name="connsiteX355" fmla="*/ 1163605 w 1365148"/>
              <a:gd name="connsiteY355" fmla="*/ 320846 h 1383677"/>
              <a:gd name="connsiteX356" fmla="*/ 1154040 w 1365148"/>
              <a:gd name="connsiteY356" fmla="*/ 328043 h 1383677"/>
              <a:gd name="connsiteX357" fmla="*/ 1142011 w 1365148"/>
              <a:gd name="connsiteY357" fmla="*/ 328043 h 1383677"/>
              <a:gd name="connsiteX358" fmla="*/ 1139644 w 1365148"/>
              <a:gd name="connsiteY358" fmla="*/ 323212 h 1383677"/>
              <a:gd name="connsiteX359" fmla="*/ 1137179 w 1365148"/>
              <a:gd name="connsiteY359" fmla="*/ 316014 h 1383677"/>
              <a:gd name="connsiteX360" fmla="*/ 1142011 w 1365148"/>
              <a:gd name="connsiteY360" fmla="*/ 308816 h 1383677"/>
              <a:gd name="connsiteX361" fmla="*/ 1146842 w 1365148"/>
              <a:gd name="connsiteY361" fmla="*/ 301618 h 1383677"/>
              <a:gd name="connsiteX362" fmla="*/ 1156407 w 1365148"/>
              <a:gd name="connsiteY362" fmla="*/ 294420 h 1383677"/>
              <a:gd name="connsiteX363" fmla="*/ 1144377 w 1365148"/>
              <a:gd name="connsiteY363" fmla="*/ 280024 h 1383677"/>
              <a:gd name="connsiteX364" fmla="*/ 1137179 w 1365148"/>
              <a:gd name="connsiteY364" fmla="*/ 284856 h 1383677"/>
              <a:gd name="connsiteX365" fmla="*/ 1129981 w 1365148"/>
              <a:gd name="connsiteY365" fmla="*/ 289687 h 1383677"/>
              <a:gd name="connsiteX366" fmla="*/ 1120417 w 1365148"/>
              <a:gd name="connsiteY366" fmla="*/ 289687 h 1383677"/>
              <a:gd name="connsiteX367" fmla="*/ 1115586 w 1365148"/>
              <a:gd name="connsiteY367" fmla="*/ 287222 h 1383677"/>
              <a:gd name="connsiteX368" fmla="*/ 1110853 w 1365148"/>
              <a:gd name="connsiteY368" fmla="*/ 287222 h 1383677"/>
              <a:gd name="connsiteX369" fmla="*/ 1110853 w 1365148"/>
              <a:gd name="connsiteY369" fmla="*/ 282489 h 1383677"/>
              <a:gd name="connsiteX370" fmla="*/ 1113219 w 1365148"/>
              <a:gd name="connsiteY370" fmla="*/ 280024 h 1383677"/>
              <a:gd name="connsiteX371" fmla="*/ 1113219 w 1365148"/>
              <a:gd name="connsiteY371" fmla="*/ 272826 h 1383677"/>
              <a:gd name="connsiteX372" fmla="*/ 1120417 w 1365148"/>
              <a:gd name="connsiteY372" fmla="*/ 265628 h 1383677"/>
              <a:gd name="connsiteX373" fmla="*/ 1125248 w 1365148"/>
              <a:gd name="connsiteY373" fmla="*/ 260895 h 1383677"/>
              <a:gd name="connsiteX374" fmla="*/ 1098823 w 1365148"/>
              <a:gd name="connsiteY374" fmla="*/ 236837 h 1383677"/>
              <a:gd name="connsiteX375" fmla="*/ 1072398 w 1365148"/>
              <a:gd name="connsiteY375" fmla="*/ 215243 h 1383677"/>
              <a:gd name="connsiteX376" fmla="*/ 1046071 w 1365148"/>
              <a:gd name="connsiteY376" fmla="*/ 193649 h 1383677"/>
              <a:gd name="connsiteX377" fmla="*/ 1017279 w 1365148"/>
              <a:gd name="connsiteY377" fmla="*/ 172055 h 1383677"/>
              <a:gd name="connsiteX378" fmla="*/ 981289 w 1365148"/>
              <a:gd name="connsiteY378" fmla="*/ 150461 h 1383677"/>
              <a:gd name="connsiteX379" fmla="*/ 942834 w 1365148"/>
              <a:gd name="connsiteY379" fmla="*/ 131332 h 1383677"/>
              <a:gd name="connsiteX380" fmla="*/ 904478 w 1365148"/>
              <a:gd name="connsiteY380" fmla="*/ 112105 h 1383677"/>
              <a:gd name="connsiteX381" fmla="*/ 866122 w 1365148"/>
              <a:gd name="connsiteY381" fmla="*/ 95343 h 1383677"/>
              <a:gd name="connsiteX382" fmla="*/ 825300 w 1365148"/>
              <a:gd name="connsiteY382" fmla="*/ 80947 h 1383677"/>
              <a:gd name="connsiteX383" fmla="*/ 784479 w 1365148"/>
              <a:gd name="connsiteY383" fmla="*/ 71284 h 1383677"/>
              <a:gd name="connsiteX384" fmla="*/ 743756 w 1365148"/>
              <a:gd name="connsiteY384" fmla="*/ 64086 h 1383677"/>
              <a:gd name="connsiteX385" fmla="*/ 700569 w 1365148"/>
              <a:gd name="connsiteY385" fmla="*/ 64086 h 1383677"/>
              <a:gd name="connsiteX386" fmla="*/ 698202 w 1365148"/>
              <a:gd name="connsiteY386" fmla="*/ 66551 h 1383677"/>
              <a:gd name="connsiteX387" fmla="*/ 695737 w 1365148"/>
              <a:gd name="connsiteY387" fmla="*/ 68917 h 1383677"/>
              <a:gd name="connsiteX388" fmla="*/ 691004 w 1365148"/>
              <a:gd name="connsiteY388" fmla="*/ 71284 h 1383677"/>
              <a:gd name="connsiteX389" fmla="*/ 686173 w 1365148"/>
              <a:gd name="connsiteY389" fmla="*/ 68917 h 1383677"/>
              <a:gd name="connsiteX390" fmla="*/ 681341 w 1365148"/>
              <a:gd name="connsiteY390" fmla="*/ 64086 h 1383677"/>
              <a:gd name="connsiteX391" fmla="*/ 347412 w 1365148"/>
              <a:gd name="connsiteY391" fmla="*/ 36745 h 1383677"/>
              <a:gd name="connsiteX392" fmla="*/ 347868 w 1365148"/>
              <a:gd name="connsiteY392" fmla="*/ 37759 h 1383677"/>
              <a:gd name="connsiteX393" fmla="*/ 350235 w 1365148"/>
              <a:gd name="connsiteY393" fmla="*/ 44957 h 1383677"/>
              <a:gd name="connsiteX394" fmla="*/ 347868 w 1365148"/>
              <a:gd name="connsiteY394" fmla="*/ 52155 h 1383677"/>
              <a:gd name="connsiteX395" fmla="*/ 345502 w 1365148"/>
              <a:gd name="connsiteY395" fmla="*/ 56888 h 1383677"/>
              <a:gd name="connsiteX396" fmla="*/ 340670 w 1365148"/>
              <a:gd name="connsiteY396" fmla="*/ 59353 h 1383677"/>
              <a:gd name="connsiteX397" fmla="*/ 333472 w 1365148"/>
              <a:gd name="connsiteY397" fmla="*/ 61719 h 1383677"/>
              <a:gd name="connsiteX398" fmla="*/ 326275 w 1365148"/>
              <a:gd name="connsiteY398" fmla="*/ 61719 h 1383677"/>
              <a:gd name="connsiteX399" fmla="*/ 321443 w 1365148"/>
              <a:gd name="connsiteY399" fmla="*/ 56888 h 1383677"/>
              <a:gd name="connsiteX400" fmla="*/ 317144 w 1365148"/>
              <a:gd name="connsiteY400" fmla="*/ 50350 h 1383677"/>
              <a:gd name="connsiteX401" fmla="*/ 347412 w 1365148"/>
              <a:gd name="connsiteY401" fmla="*/ 36745 h 1383677"/>
              <a:gd name="connsiteX402" fmla="*/ 626223 w 1365148"/>
              <a:gd name="connsiteY402" fmla="*/ 30561 h 1383677"/>
              <a:gd name="connsiteX403" fmla="*/ 647816 w 1365148"/>
              <a:gd name="connsiteY403" fmla="*/ 30561 h 1383677"/>
              <a:gd name="connsiteX404" fmla="*/ 669410 w 1365148"/>
              <a:gd name="connsiteY404" fmla="*/ 35294 h 1383677"/>
              <a:gd name="connsiteX405" fmla="*/ 748588 w 1365148"/>
              <a:gd name="connsiteY405" fmla="*/ 35294 h 1383677"/>
              <a:gd name="connsiteX406" fmla="*/ 772548 w 1365148"/>
              <a:gd name="connsiteY406" fmla="*/ 40125 h 1383677"/>
              <a:gd name="connsiteX407" fmla="*/ 825300 w 1365148"/>
              <a:gd name="connsiteY407" fmla="*/ 49690 h 1383677"/>
              <a:gd name="connsiteX408" fmla="*/ 873320 w 1365148"/>
              <a:gd name="connsiteY408" fmla="*/ 64086 h 1383677"/>
              <a:gd name="connsiteX409" fmla="*/ 930904 w 1365148"/>
              <a:gd name="connsiteY409" fmla="*/ 85680 h 1383677"/>
              <a:gd name="connsiteX410" fmla="*/ 988487 w 1365148"/>
              <a:gd name="connsiteY410" fmla="*/ 114471 h 1383677"/>
              <a:gd name="connsiteX411" fmla="*/ 1046071 w 1365148"/>
              <a:gd name="connsiteY411" fmla="*/ 143263 h 1383677"/>
              <a:gd name="connsiteX412" fmla="*/ 1072398 w 1365148"/>
              <a:gd name="connsiteY412" fmla="*/ 160124 h 1383677"/>
              <a:gd name="connsiteX413" fmla="*/ 1096457 w 1365148"/>
              <a:gd name="connsiteY413" fmla="*/ 179253 h 1383677"/>
              <a:gd name="connsiteX414" fmla="*/ 1139644 w 1365148"/>
              <a:gd name="connsiteY414" fmla="*/ 215243 h 1383677"/>
              <a:gd name="connsiteX415" fmla="*/ 1180367 w 1365148"/>
              <a:gd name="connsiteY415" fmla="*/ 253697 h 1383677"/>
              <a:gd name="connsiteX416" fmla="*/ 1218822 w 1365148"/>
              <a:gd name="connsiteY416" fmla="*/ 296885 h 1383677"/>
              <a:gd name="connsiteX417" fmla="*/ 1252347 w 1365148"/>
              <a:gd name="connsiteY417" fmla="*/ 342439 h 1383677"/>
              <a:gd name="connsiteX418" fmla="*/ 1281139 w 1365148"/>
              <a:gd name="connsiteY418" fmla="*/ 392825 h 1383677"/>
              <a:gd name="connsiteX419" fmla="*/ 1307564 w 1365148"/>
              <a:gd name="connsiteY419" fmla="*/ 443211 h 1383677"/>
              <a:gd name="connsiteX420" fmla="*/ 1329158 w 1365148"/>
              <a:gd name="connsiteY420" fmla="*/ 495963 h 1383677"/>
              <a:gd name="connsiteX421" fmla="*/ 1345920 w 1365148"/>
              <a:gd name="connsiteY421" fmla="*/ 548813 h 1383677"/>
              <a:gd name="connsiteX422" fmla="*/ 1355583 w 1365148"/>
              <a:gd name="connsiteY422" fmla="*/ 603932 h 1383677"/>
              <a:gd name="connsiteX423" fmla="*/ 1362781 w 1365148"/>
              <a:gd name="connsiteY423" fmla="*/ 656684 h 1383677"/>
              <a:gd name="connsiteX424" fmla="*/ 1365148 w 1365148"/>
              <a:gd name="connsiteY424" fmla="*/ 711901 h 1383677"/>
              <a:gd name="connsiteX425" fmla="*/ 1362781 w 1365148"/>
              <a:gd name="connsiteY425" fmla="*/ 767118 h 1383677"/>
              <a:gd name="connsiteX426" fmla="*/ 1357950 w 1365148"/>
              <a:gd name="connsiteY426" fmla="*/ 819871 h 1383677"/>
              <a:gd name="connsiteX427" fmla="*/ 1348385 w 1365148"/>
              <a:gd name="connsiteY427" fmla="*/ 872623 h 1383677"/>
              <a:gd name="connsiteX428" fmla="*/ 1333990 w 1365148"/>
              <a:gd name="connsiteY428" fmla="*/ 923008 h 1383677"/>
              <a:gd name="connsiteX429" fmla="*/ 1314762 w 1365148"/>
              <a:gd name="connsiteY429" fmla="*/ 973394 h 1383677"/>
              <a:gd name="connsiteX430" fmla="*/ 1293168 w 1365148"/>
              <a:gd name="connsiteY430" fmla="*/ 1021413 h 1383677"/>
              <a:gd name="connsiteX431" fmla="*/ 1266743 w 1365148"/>
              <a:gd name="connsiteY431" fmla="*/ 1066967 h 1383677"/>
              <a:gd name="connsiteX432" fmla="*/ 1235584 w 1365148"/>
              <a:gd name="connsiteY432" fmla="*/ 1110155 h 1383677"/>
              <a:gd name="connsiteX433" fmla="*/ 1201961 w 1365148"/>
              <a:gd name="connsiteY433" fmla="*/ 1153343 h 1383677"/>
              <a:gd name="connsiteX434" fmla="*/ 1165971 w 1365148"/>
              <a:gd name="connsiteY434" fmla="*/ 1191798 h 1383677"/>
              <a:gd name="connsiteX435" fmla="*/ 1125248 w 1365148"/>
              <a:gd name="connsiteY435" fmla="*/ 1225322 h 1383677"/>
              <a:gd name="connsiteX436" fmla="*/ 1079596 w 1365148"/>
              <a:gd name="connsiteY436" fmla="*/ 1256579 h 1383677"/>
              <a:gd name="connsiteX437" fmla="*/ 1031675 w 1365148"/>
              <a:gd name="connsiteY437" fmla="*/ 1285371 h 1383677"/>
              <a:gd name="connsiteX438" fmla="*/ 990854 w 1365148"/>
              <a:gd name="connsiteY438" fmla="*/ 1306965 h 1383677"/>
              <a:gd name="connsiteX439" fmla="*/ 947666 w 1365148"/>
              <a:gd name="connsiteY439" fmla="*/ 1323727 h 1383677"/>
              <a:gd name="connsiteX440" fmla="*/ 904478 w 1365148"/>
              <a:gd name="connsiteY440" fmla="*/ 1340489 h 1383677"/>
              <a:gd name="connsiteX441" fmla="*/ 858924 w 1365148"/>
              <a:gd name="connsiteY441" fmla="*/ 1352519 h 1383677"/>
              <a:gd name="connsiteX442" fmla="*/ 815736 w 1365148"/>
              <a:gd name="connsiteY442" fmla="*/ 1364548 h 1383677"/>
              <a:gd name="connsiteX443" fmla="*/ 770182 w 1365148"/>
              <a:gd name="connsiteY443" fmla="*/ 1371746 h 1383677"/>
              <a:gd name="connsiteX444" fmla="*/ 724529 w 1365148"/>
              <a:gd name="connsiteY444" fmla="*/ 1378944 h 1383677"/>
              <a:gd name="connsiteX445" fmla="*/ 676608 w 1365148"/>
              <a:gd name="connsiteY445" fmla="*/ 1381311 h 1383677"/>
              <a:gd name="connsiteX446" fmla="*/ 630955 w 1365148"/>
              <a:gd name="connsiteY446" fmla="*/ 1383677 h 1383677"/>
              <a:gd name="connsiteX447" fmla="*/ 585401 w 1365148"/>
              <a:gd name="connsiteY447" fmla="*/ 1381311 h 1383677"/>
              <a:gd name="connsiteX448" fmla="*/ 539847 w 1365148"/>
              <a:gd name="connsiteY448" fmla="*/ 1376479 h 1383677"/>
              <a:gd name="connsiteX449" fmla="*/ 494194 w 1365148"/>
              <a:gd name="connsiteY449" fmla="*/ 1369281 h 1383677"/>
              <a:gd name="connsiteX450" fmla="*/ 448640 w 1365148"/>
              <a:gd name="connsiteY450" fmla="*/ 1359717 h 1383677"/>
              <a:gd name="connsiteX451" fmla="*/ 405452 w 1365148"/>
              <a:gd name="connsiteY451" fmla="*/ 1347687 h 1383677"/>
              <a:gd name="connsiteX452" fmla="*/ 359898 w 1365148"/>
              <a:gd name="connsiteY452" fmla="*/ 1330925 h 1383677"/>
              <a:gd name="connsiteX453" fmla="*/ 319077 w 1365148"/>
              <a:gd name="connsiteY453" fmla="*/ 1314163 h 1383677"/>
              <a:gd name="connsiteX454" fmla="*/ 316710 w 1365148"/>
              <a:gd name="connsiteY454" fmla="*/ 1311698 h 1383677"/>
              <a:gd name="connsiteX455" fmla="*/ 309512 w 1365148"/>
              <a:gd name="connsiteY455" fmla="*/ 1311698 h 1383677"/>
              <a:gd name="connsiteX456" fmla="*/ 304681 w 1365148"/>
              <a:gd name="connsiteY456" fmla="*/ 1306965 h 1383677"/>
              <a:gd name="connsiteX457" fmla="*/ 271057 w 1365148"/>
              <a:gd name="connsiteY457" fmla="*/ 1287737 h 1383677"/>
              <a:gd name="connsiteX458" fmla="*/ 237532 w 1365148"/>
              <a:gd name="connsiteY458" fmla="*/ 1266144 h 1383677"/>
              <a:gd name="connsiteX459" fmla="*/ 208741 w 1365148"/>
              <a:gd name="connsiteY459" fmla="*/ 1242183 h 1383677"/>
              <a:gd name="connsiteX460" fmla="*/ 179949 w 1365148"/>
              <a:gd name="connsiteY460" fmla="*/ 1215758 h 1383677"/>
              <a:gd name="connsiteX461" fmla="*/ 153523 w 1365148"/>
              <a:gd name="connsiteY461" fmla="*/ 1186966 h 1383677"/>
              <a:gd name="connsiteX462" fmla="*/ 127098 w 1365148"/>
              <a:gd name="connsiteY462" fmla="*/ 1155808 h 1383677"/>
              <a:gd name="connsiteX463" fmla="*/ 105504 w 1365148"/>
              <a:gd name="connsiteY463" fmla="*/ 1124551 h 1383677"/>
              <a:gd name="connsiteX464" fmla="*/ 83910 w 1365148"/>
              <a:gd name="connsiteY464" fmla="*/ 1088561 h 1383677"/>
              <a:gd name="connsiteX465" fmla="*/ 67148 w 1365148"/>
              <a:gd name="connsiteY465" fmla="*/ 1055036 h 1383677"/>
              <a:gd name="connsiteX466" fmla="*/ 50385 w 1365148"/>
              <a:gd name="connsiteY466" fmla="*/ 1019047 h 1383677"/>
              <a:gd name="connsiteX467" fmla="*/ 35990 w 1365148"/>
              <a:gd name="connsiteY467" fmla="*/ 980592 h 1383677"/>
              <a:gd name="connsiteX468" fmla="*/ 23960 w 1365148"/>
              <a:gd name="connsiteY468" fmla="*/ 942236 h 1383677"/>
              <a:gd name="connsiteX469" fmla="*/ 14396 w 1365148"/>
              <a:gd name="connsiteY469" fmla="*/ 903880 h 1383677"/>
              <a:gd name="connsiteX470" fmla="*/ 7198 w 1365148"/>
              <a:gd name="connsiteY470" fmla="*/ 865425 h 1383677"/>
              <a:gd name="connsiteX471" fmla="*/ 2366 w 1365148"/>
              <a:gd name="connsiteY471" fmla="*/ 827069 h 1383677"/>
              <a:gd name="connsiteX472" fmla="*/ 0 w 1365148"/>
              <a:gd name="connsiteY472" fmla="*/ 786247 h 1383677"/>
              <a:gd name="connsiteX473" fmla="*/ 0 w 1365148"/>
              <a:gd name="connsiteY473" fmla="*/ 745525 h 1383677"/>
              <a:gd name="connsiteX474" fmla="*/ 0 w 1365148"/>
              <a:gd name="connsiteY474" fmla="*/ 704703 h 1383677"/>
              <a:gd name="connsiteX475" fmla="*/ 4733 w 1365148"/>
              <a:gd name="connsiteY475" fmla="*/ 663882 h 1383677"/>
              <a:gd name="connsiteX476" fmla="*/ 9564 w 1365148"/>
              <a:gd name="connsiteY476" fmla="*/ 623159 h 1383677"/>
              <a:gd name="connsiteX477" fmla="*/ 16762 w 1365148"/>
              <a:gd name="connsiteY477" fmla="*/ 582338 h 1383677"/>
              <a:gd name="connsiteX478" fmla="*/ 28792 w 1365148"/>
              <a:gd name="connsiteY478" fmla="*/ 541616 h 1383677"/>
              <a:gd name="connsiteX479" fmla="*/ 40722 w 1365148"/>
              <a:gd name="connsiteY479" fmla="*/ 500794 h 1383677"/>
              <a:gd name="connsiteX480" fmla="*/ 55118 w 1365148"/>
              <a:gd name="connsiteY480" fmla="*/ 459973 h 1383677"/>
              <a:gd name="connsiteX481" fmla="*/ 71979 w 1365148"/>
              <a:gd name="connsiteY481" fmla="*/ 421617 h 1383677"/>
              <a:gd name="connsiteX482" fmla="*/ 88742 w 1365148"/>
              <a:gd name="connsiteY482" fmla="*/ 385627 h 1383677"/>
              <a:gd name="connsiteX483" fmla="*/ 110336 w 1365148"/>
              <a:gd name="connsiteY483" fmla="*/ 349637 h 1383677"/>
              <a:gd name="connsiteX484" fmla="*/ 134296 w 1365148"/>
              <a:gd name="connsiteY484" fmla="*/ 313648 h 1383677"/>
              <a:gd name="connsiteX485" fmla="*/ 158355 w 1365148"/>
              <a:gd name="connsiteY485" fmla="*/ 280024 h 1383677"/>
              <a:gd name="connsiteX486" fmla="*/ 184682 w 1365148"/>
              <a:gd name="connsiteY486" fmla="*/ 248866 h 1383677"/>
              <a:gd name="connsiteX487" fmla="*/ 213474 w 1365148"/>
              <a:gd name="connsiteY487" fmla="*/ 220074 h 1383677"/>
              <a:gd name="connsiteX488" fmla="*/ 244730 w 1365148"/>
              <a:gd name="connsiteY488" fmla="*/ 191282 h 1383677"/>
              <a:gd name="connsiteX489" fmla="*/ 273522 w 1365148"/>
              <a:gd name="connsiteY489" fmla="*/ 169689 h 1383677"/>
              <a:gd name="connsiteX490" fmla="*/ 302314 w 1365148"/>
              <a:gd name="connsiteY490" fmla="*/ 150461 h 1383677"/>
              <a:gd name="connsiteX491" fmla="*/ 333472 w 1365148"/>
              <a:gd name="connsiteY491" fmla="*/ 133699 h 1383677"/>
              <a:gd name="connsiteX492" fmla="*/ 364631 w 1365148"/>
              <a:gd name="connsiteY492" fmla="*/ 116936 h 1383677"/>
              <a:gd name="connsiteX493" fmla="*/ 427046 w 1365148"/>
              <a:gd name="connsiteY493" fmla="*/ 88145 h 1383677"/>
              <a:gd name="connsiteX494" fmla="*/ 494194 w 1365148"/>
              <a:gd name="connsiteY494" fmla="*/ 64086 h 1383677"/>
              <a:gd name="connsiteX495" fmla="*/ 532649 w 1365148"/>
              <a:gd name="connsiteY495" fmla="*/ 49690 h 1383677"/>
              <a:gd name="connsiteX496" fmla="*/ 578203 w 1365148"/>
              <a:gd name="connsiteY496" fmla="*/ 37759 h 1383677"/>
              <a:gd name="connsiteX497" fmla="*/ 602164 w 1365148"/>
              <a:gd name="connsiteY497" fmla="*/ 32927 h 1383677"/>
              <a:gd name="connsiteX498" fmla="*/ 626223 w 1365148"/>
              <a:gd name="connsiteY498" fmla="*/ 30561 h 1383677"/>
              <a:gd name="connsiteX499" fmla="*/ 498438 w 1365148"/>
              <a:gd name="connsiteY499" fmla="*/ 0 h 1383677"/>
              <a:gd name="connsiteX500" fmla="*/ 515080 w 1365148"/>
              <a:gd name="connsiteY500" fmla="*/ 12 h 1383677"/>
              <a:gd name="connsiteX501" fmla="*/ 508590 w 1365148"/>
              <a:gd name="connsiteY501" fmla="*/ 6502 h 1383677"/>
              <a:gd name="connsiteX502" fmla="*/ 501392 w 1365148"/>
              <a:gd name="connsiteY502" fmla="*/ 11334 h 1383677"/>
              <a:gd name="connsiteX503" fmla="*/ 491828 w 1365148"/>
              <a:gd name="connsiteY503" fmla="*/ 11334 h 1383677"/>
              <a:gd name="connsiteX504" fmla="*/ 484630 w 1365148"/>
              <a:gd name="connsiteY504" fmla="*/ 6502 h 1383677"/>
              <a:gd name="connsiteX505" fmla="*/ 477432 w 1365148"/>
              <a:gd name="connsiteY505" fmla="*/ 4136 h 1383677"/>
              <a:gd name="connsiteX506" fmla="*/ 476285 w 1365148"/>
              <a:gd name="connsiteY506" fmla="*/ 2410 h 1383677"/>
              <a:gd name="connsiteX507" fmla="*/ 498438 w 1365148"/>
              <a:gd name="connsiteY507" fmla="*/ 0 h 1383677"/>
              <a:gd name="connsiteX0" fmla="*/ 1139644 w 1365148"/>
              <a:gd name="connsiteY0" fmla="*/ 143263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1144377 w 1365148"/>
              <a:gd name="connsiteY5" fmla="*/ 162491 h 1383677"/>
              <a:gd name="connsiteX6" fmla="*/ 1139644 w 1365148"/>
              <a:gd name="connsiteY6" fmla="*/ 155293 h 1383677"/>
              <a:gd name="connsiteX7" fmla="*/ 1137179 w 1365148"/>
              <a:gd name="connsiteY7" fmla="*/ 150461 h 1383677"/>
              <a:gd name="connsiteX8" fmla="*/ 1139644 w 1365148"/>
              <a:gd name="connsiteY8" fmla="*/ 143263 h 1383677"/>
              <a:gd name="connsiteX9" fmla="*/ 681341 w 1365148"/>
              <a:gd name="connsiteY9" fmla="*/ 64086 h 1383677"/>
              <a:gd name="connsiteX10" fmla="*/ 645351 w 1365148"/>
              <a:gd name="connsiteY10" fmla="*/ 68917 h 1383677"/>
              <a:gd name="connsiteX11" fmla="*/ 609362 w 1365148"/>
              <a:gd name="connsiteY11" fmla="*/ 78482 h 1383677"/>
              <a:gd name="connsiteX12" fmla="*/ 602164 w 1365148"/>
              <a:gd name="connsiteY12" fmla="*/ 78482 h 1383677"/>
              <a:gd name="connsiteX13" fmla="*/ 597431 w 1365148"/>
              <a:gd name="connsiteY13" fmla="*/ 76115 h 1383677"/>
              <a:gd name="connsiteX14" fmla="*/ 594966 w 1365148"/>
              <a:gd name="connsiteY14" fmla="*/ 71284 h 1383677"/>
              <a:gd name="connsiteX15" fmla="*/ 592599 w 1365148"/>
              <a:gd name="connsiteY15" fmla="*/ 66551 h 1383677"/>
              <a:gd name="connsiteX16" fmla="*/ 566174 w 1365148"/>
              <a:gd name="connsiteY16" fmla="*/ 73749 h 1383677"/>
              <a:gd name="connsiteX17" fmla="*/ 508590 w 1365148"/>
              <a:gd name="connsiteY17" fmla="*/ 90511 h 1383677"/>
              <a:gd name="connsiteX18" fmla="*/ 453471 w 1365148"/>
              <a:gd name="connsiteY18" fmla="*/ 114471 h 1383677"/>
              <a:gd name="connsiteX19" fmla="*/ 386225 w 1365148"/>
              <a:gd name="connsiteY19" fmla="*/ 143263 h 1383677"/>
              <a:gd name="connsiteX20" fmla="*/ 355066 w 1365148"/>
              <a:gd name="connsiteY20" fmla="*/ 157659 h 1383677"/>
              <a:gd name="connsiteX21" fmla="*/ 326275 w 1365148"/>
              <a:gd name="connsiteY21" fmla="*/ 176886 h 1383677"/>
              <a:gd name="connsiteX22" fmla="*/ 297483 w 1365148"/>
              <a:gd name="connsiteY22" fmla="*/ 193649 h 1383677"/>
              <a:gd name="connsiteX23" fmla="*/ 268691 w 1365148"/>
              <a:gd name="connsiteY23" fmla="*/ 215243 h 1383677"/>
              <a:gd name="connsiteX24" fmla="*/ 242265 w 1365148"/>
              <a:gd name="connsiteY24" fmla="*/ 239302 h 1383677"/>
              <a:gd name="connsiteX25" fmla="*/ 218305 w 1365148"/>
              <a:gd name="connsiteY25" fmla="*/ 265628 h 1383677"/>
              <a:gd name="connsiteX26" fmla="*/ 194345 w 1365148"/>
              <a:gd name="connsiteY26" fmla="*/ 294420 h 1383677"/>
              <a:gd name="connsiteX27" fmla="*/ 170286 w 1365148"/>
              <a:gd name="connsiteY27" fmla="*/ 325677 h 1383677"/>
              <a:gd name="connsiteX28" fmla="*/ 148692 w 1365148"/>
              <a:gd name="connsiteY28" fmla="*/ 356835 h 1383677"/>
              <a:gd name="connsiteX29" fmla="*/ 129563 w 1365148"/>
              <a:gd name="connsiteY29" fmla="*/ 390459 h 1383677"/>
              <a:gd name="connsiteX30" fmla="*/ 112702 w 1365148"/>
              <a:gd name="connsiteY30" fmla="*/ 423983 h 1383677"/>
              <a:gd name="connsiteX31" fmla="*/ 95940 w 1365148"/>
              <a:gd name="connsiteY31" fmla="*/ 457607 h 1383677"/>
              <a:gd name="connsiteX32" fmla="*/ 81544 w 1365148"/>
              <a:gd name="connsiteY32" fmla="*/ 491230 h 1383677"/>
              <a:gd name="connsiteX33" fmla="*/ 69514 w 1365148"/>
              <a:gd name="connsiteY33" fmla="*/ 527220 h 1383677"/>
              <a:gd name="connsiteX34" fmla="*/ 59950 w 1365148"/>
              <a:gd name="connsiteY34" fmla="*/ 565576 h 1383677"/>
              <a:gd name="connsiteX35" fmla="*/ 50385 w 1365148"/>
              <a:gd name="connsiteY35" fmla="*/ 601566 h 1383677"/>
              <a:gd name="connsiteX36" fmla="*/ 45554 w 1365148"/>
              <a:gd name="connsiteY36" fmla="*/ 637555 h 1383677"/>
              <a:gd name="connsiteX37" fmla="*/ 40722 w 1365148"/>
              <a:gd name="connsiteY37" fmla="*/ 675912 h 1383677"/>
              <a:gd name="connsiteX38" fmla="*/ 38356 w 1365148"/>
              <a:gd name="connsiteY38" fmla="*/ 714268 h 1383677"/>
              <a:gd name="connsiteX39" fmla="*/ 35990 w 1365148"/>
              <a:gd name="connsiteY39" fmla="*/ 752723 h 1383677"/>
              <a:gd name="connsiteX40" fmla="*/ 38356 w 1365148"/>
              <a:gd name="connsiteY40" fmla="*/ 788712 h 1383677"/>
              <a:gd name="connsiteX41" fmla="*/ 43188 w 1365148"/>
              <a:gd name="connsiteY41" fmla="*/ 827069 h 1383677"/>
              <a:gd name="connsiteX42" fmla="*/ 47920 w 1365148"/>
              <a:gd name="connsiteY42" fmla="*/ 872623 h 1383677"/>
              <a:gd name="connsiteX43" fmla="*/ 59950 w 1365148"/>
              <a:gd name="connsiteY43" fmla="*/ 915810 h 1383677"/>
              <a:gd name="connsiteX44" fmla="*/ 71979 w 1365148"/>
              <a:gd name="connsiteY44" fmla="*/ 958998 h 1383677"/>
              <a:gd name="connsiteX45" fmla="*/ 86375 w 1365148"/>
              <a:gd name="connsiteY45" fmla="*/ 1002186 h 1383677"/>
              <a:gd name="connsiteX46" fmla="*/ 105504 w 1365148"/>
              <a:gd name="connsiteY46" fmla="*/ 1043007 h 1383677"/>
              <a:gd name="connsiteX47" fmla="*/ 127098 w 1365148"/>
              <a:gd name="connsiteY47" fmla="*/ 1081363 h 1383677"/>
              <a:gd name="connsiteX48" fmla="*/ 151157 w 1365148"/>
              <a:gd name="connsiteY48" fmla="*/ 1119818 h 1383677"/>
              <a:gd name="connsiteX49" fmla="*/ 179949 w 1365148"/>
              <a:gd name="connsiteY49" fmla="*/ 1155808 h 1383677"/>
              <a:gd name="connsiteX50" fmla="*/ 206276 w 1365148"/>
              <a:gd name="connsiteY50" fmla="*/ 1186966 h 1383677"/>
              <a:gd name="connsiteX51" fmla="*/ 237532 w 1365148"/>
              <a:gd name="connsiteY51" fmla="*/ 1213391 h 1383677"/>
              <a:gd name="connsiteX52" fmla="*/ 271057 w 1365148"/>
              <a:gd name="connsiteY52" fmla="*/ 1237352 h 1383677"/>
              <a:gd name="connsiteX53" fmla="*/ 304681 w 1365148"/>
              <a:gd name="connsiteY53" fmla="*/ 1258946 h 1383677"/>
              <a:gd name="connsiteX54" fmla="*/ 307047 w 1365148"/>
              <a:gd name="connsiteY54" fmla="*/ 1251748 h 1383677"/>
              <a:gd name="connsiteX55" fmla="*/ 311879 w 1365148"/>
              <a:gd name="connsiteY55" fmla="*/ 1244550 h 1383677"/>
              <a:gd name="connsiteX56" fmla="*/ 314245 w 1365148"/>
              <a:gd name="connsiteY56" fmla="*/ 1244550 h 1383677"/>
              <a:gd name="connsiteX57" fmla="*/ 323908 w 1365148"/>
              <a:gd name="connsiteY57" fmla="*/ 1254114 h 1383677"/>
              <a:gd name="connsiteX58" fmla="*/ 331106 w 1365148"/>
              <a:gd name="connsiteY58" fmla="*/ 1268510 h 1383677"/>
              <a:gd name="connsiteX59" fmla="*/ 331106 w 1365148"/>
              <a:gd name="connsiteY59" fmla="*/ 1273341 h 1383677"/>
              <a:gd name="connsiteX60" fmla="*/ 379027 w 1365148"/>
              <a:gd name="connsiteY60" fmla="*/ 1294935 h 1383677"/>
              <a:gd name="connsiteX61" fmla="*/ 376660 w 1365148"/>
              <a:gd name="connsiteY61" fmla="*/ 1282906 h 1383677"/>
              <a:gd name="connsiteX62" fmla="*/ 376660 w 1365148"/>
              <a:gd name="connsiteY62" fmla="*/ 1268510 h 1383677"/>
              <a:gd name="connsiteX63" fmla="*/ 379027 w 1365148"/>
              <a:gd name="connsiteY63" fmla="*/ 1256579 h 1383677"/>
              <a:gd name="connsiteX64" fmla="*/ 381492 w 1365148"/>
              <a:gd name="connsiteY64" fmla="*/ 1244550 h 1383677"/>
              <a:gd name="connsiteX65" fmla="*/ 383858 w 1365148"/>
              <a:gd name="connsiteY65" fmla="*/ 1244550 h 1383677"/>
              <a:gd name="connsiteX66" fmla="*/ 386225 w 1365148"/>
              <a:gd name="connsiteY66" fmla="*/ 1258946 h 1383677"/>
              <a:gd name="connsiteX67" fmla="*/ 391056 w 1365148"/>
              <a:gd name="connsiteY67" fmla="*/ 1270975 h 1383677"/>
              <a:gd name="connsiteX68" fmla="*/ 398254 w 1365148"/>
              <a:gd name="connsiteY68" fmla="*/ 1285371 h 1383677"/>
              <a:gd name="connsiteX69" fmla="*/ 403086 w 1365148"/>
              <a:gd name="connsiteY69" fmla="*/ 1297302 h 1383677"/>
              <a:gd name="connsiteX70" fmla="*/ 407819 w 1365148"/>
              <a:gd name="connsiteY70" fmla="*/ 1304500 h 1383677"/>
              <a:gd name="connsiteX71" fmla="*/ 448640 w 1365148"/>
              <a:gd name="connsiteY71" fmla="*/ 1316529 h 1383677"/>
              <a:gd name="connsiteX72" fmla="*/ 441442 w 1365148"/>
              <a:gd name="connsiteY72" fmla="*/ 1294935 h 1383677"/>
              <a:gd name="connsiteX73" fmla="*/ 439076 w 1365148"/>
              <a:gd name="connsiteY73" fmla="*/ 1282906 h 1383677"/>
              <a:gd name="connsiteX74" fmla="*/ 436610 w 1365148"/>
              <a:gd name="connsiteY74" fmla="*/ 1268510 h 1383677"/>
              <a:gd name="connsiteX75" fmla="*/ 436610 w 1365148"/>
              <a:gd name="connsiteY75" fmla="*/ 1254114 h 1383677"/>
              <a:gd name="connsiteX76" fmla="*/ 439076 w 1365148"/>
              <a:gd name="connsiteY76" fmla="*/ 1249381 h 1383677"/>
              <a:gd name="connsiteX77" fmla="*/ 441442 w 1365148"/>
              <a:gd name="connsiteY77" fmla="*/ 1244550 h 1383677"/>
              <a:gd name="connsiteX78" fmla="*/ 446273 w 1365148"/>
              <a:gd name="connsiteY78" fmla="*/ 1244550 h 1383677"/>
              <a:gd name="connsiteX79" fmla="*/ 451006 w 1365148"/>
              <a:gd name="connsiteY79" fmla="*/ 1246916 h 1383677"/>
              <a:gd name="connsiteX80" fmla="*/ 458204 w 1365148"/>
              <a:gd name="connsiteY80" fmla="*/ 1254114 h 1383677"/>
              <a:gd name="connsiteX81" fmla="*/ 465402 w 1365148"/>
              <a:gd name="connsiteY81" fmla="*/ 1273341 h 1383677"/>
              <a:gd name="connsiteX82" fmla="*/ 472600 w 1365148"/>
              <a:gd name="connsiteY82" fmla="*/ 1299767 h 1383677"/>
              <a:gd name="connsiteX83" fmla="*/ 479798 w 1365148"/>
              <a:gd name="connsiteY83" fmla="*/ 1311698 h 1383677"/>
              <a:gd name="connsiteX84" fmla="*/ 489461 w 1365148"/>
              <a:gd name="connsiteY84" fmla="*/ 1321361 h 1383677"/>
              <a:gd name="connsiteX85" fmla="*/ 491828 w 1365148"/>
              <a:gd name="connsiteY85" fmla="*/ 1326094 h 1383677"/>
              <a:gd name="connsiteX86" fmla="*/ 499026 w 1365148"/>
              <a:gd name="connsiteY86" fmla="*/ 1326094 h 1383677"/>
              <a:gd name="connsiteX87" fmla="*/ 554243 w 1365148"/>
              <a:gd name="connsiteY87" fmla="*/ 1333292 h 1383677"/>
              <a:gd name="connsiteX88" fmla="*/ 535016 w 1365148"/>
              <a:gd name="connsiteY88" fmla="*/ 1299767 h 1383677"/>
              <a:gd name="connsiteX89" fmla="*/ 530184 w 1365148"/>
              <a:gd name="connsiteY89" fmla="*/ 1287737 h 1383677"/>
              <a:gd name="connsiteX90" fmla="*/ 527818 w 1365148"/>
              <a:gd name="connsiteY90" fmla="*/ 1275708 h 1383677"/>
              <a:gd name="connsiteX91" fmla="*/ 525451 w 1365148"/>
              <a:gd name="connsiteY91" fmla="*/ 1263777 h 1383677"/>
              <a:gd name="connsiteX92" fmla="*/ 525451 w 1365148"/>
              <a:gd name="connsiteY92" fmla="*/ 1251748 h 1383677"/>
              <a:gd name="connsiteX93" fmla="*/ 527818 w 1365148"/>
              <a:gd name="connsiteY93" fmla="*/ 1249381 h 1383677"/>
              <a:gd name="connsiteX94" fmla="*/ 532649 w 1365148"/>
              <a:gd name="connsiteY94" fmla="*/ 1249381 h 1383677"/>
              <a:gd name="connsiteX95" fmla="*/ 542213 w 1365148"/>
              <a:gd name="connsiteY95" fmla="*/ 1258946 h 1383677"/>
              <a:gd name="connsiteX96" fmla="*/ 551778 w 1365148"/>
              <a:gd name="connsiteY96" fmla="*/ 1270975 h 1383677"/>
              <a:gd name="connsiteX97" fmla="*/ 568639 w 1365148"/>
              <a:gd name="connsiteY97" fmla="*/ 1294935 h 1383677"/>
              <a:gd name="connsiteX98" fmla="*/ 585401 w 1365148"/>
              <a:gd name="connsiteY98" fmla="*/ 1314163 h 1383677"/>
              <a:gd name="connsiteX99" fmla="*/ 590233 w 1365148"/>
              <a:gd name="connsiteY99" fmla="*/ 1323727 h 1383677"/>
              <a:gd name="connsiteX100" fmla="*/ 597431 w 1365148"/>
              <a:gd name="connsiteY100" fmla="*/ 1335757 h 1383677"/>
              <a:gd name="connsiteX101" fmla="*/ 659747 w 1365148"/>
              <a:gd name="connsiteY101" fmla="*/ 1335757 h 1383677"/>
              <a:gd name="connsiteX102" fmla="*/ 640618 w 1365148"/>
              <a:gd name="connsiteY102" fmla="*/ 1318896 h 1383677"/>
              <a:gd name="connsiteX103" fmla="*/ 626223 w 1365148"/>
              <a:gd name="connsiteY103" fmla="*/ 1297302 h 1383677"/>
              <a:gd name="connsiteX104" fmla="*/ 619025 w 1365148"/>
              <a:gd name="connsiteY104" fmla="*/ 1287737 h 1383677"/>
              <a:gd name="connsiteX105" fmla="*/ 614193 w 1365148"/>
              <a:gd name="connsiteY105" fmla="*/ 1275708 h 1383677"/>
              <a:gd name="connsiteX106" fmla="*/ 609362 w 1365148"/>
              <a:gd name="connsiteY106" fmla="*/ 1263777 h 1383677"/>
              <a:gd name="connsiteX107" fmla="*/ 606995 w 1365148"/>
              <a:gd name="connsiteY107" fmla="*/ 1251748 h 1383677"/>
              <a:gd name="connsiteX108" fmla="*/ 609362 w 1365148"/>
              <a:gd name="connsiteY108" fmla="*/ 1249381 h 1383677"/>
              <a:gd name="connsiteX109" fmla="*/ 611827 w 1365148"/>
              <a:gd name="connsiteY109" fmla="*/ 1249381 h 1383677"/>
              <a:gd name="connsiteX110" fmla="*/ 633420 w 1365148"/>
              <a:gd name="connsiteY110" fmla="*/ 1266144 h 1383677"/>
              <a:gd name="connsiteX111" fmla="*/ 655014 w 1365148"/>
              <a:gd name="connsiteY111" fmla="*/ 1282906 h 1383677"/>
              <a:gd name="connsiteX112" fmla="*/ 674143 w 1365148"/>
              <a:gd name="connsiteY112" fmla="*/ 1302133 h 1383677"/>
              <a:gd name="connsiteX113" fmla="*/ 691004 w 1365148"/>
              <a:gd name="connsiteY113" fmla="*/ 1321361 h 1383677"/>
              <a:gd name="connsiteX114" fmla="*/ 695737 w 1365148"/>
              <a:gd name="connsiteY114" fmla="*/ 1328559 h 1383677"/>
              <a:gd name="connsiteX115" fmla="*/ 695737 w 1365148"/>
              <a:gd name="connsiteY115" fmla="*/ 1335757 h 1383677"/>
              <a:gd name="connsiteX116" fmla="*/ 734192 w 1365148"/>
              <a:gd name="connsiteY116" fmla="*/ 1330925 h 1383677"/>
              <a:gd name="connsiteX117" fmla="*/ 770182 w 1365148"/>
              <a:gd name="connsiteY117" fmla="*/ 1326094 h 1383677"/>
              <a:gd name="connsiteX118" fmla="*/ 734192 w 1365148"/>
              <a:gd name="connsiteY118" fmla="*/ 1287737 h 1383677"/>
              <a:gd name="connsiteX119" fmla="*/ 712598 w 1365148"/>
              <a:gd name="connsiteY119" fmla="*/ 1266144 h 1383677"/>
              <a:gd name="connsiteX120" fmla="*/ 705400 w 1365148"/>
              <a:gd name="connsiteY120" fmla="*/ 1254114 h 1383677"/>
              <a:gd name="connsiteX121" fmla="*/ 700569 w 1365148"/>
              <a:gd name="connsiteY121" fmla="*/ 1239718 h 1383677"/>
              <a:gd name="connsiteX122" fmla="*/ 700569 w 1365148"/>
              <a:gd name="connsiteY122" fmla="*/ 1237352 h 1383677"/>
              <a:gd name="connsiteX123" fmla="*/ 710133 w 1365148"/>
              <a:gd name="connsiteY123" fmla="*/ 1237352 h 1383677"/>
              <a:gd name="connsiteX124" fmla="*/ 717331 w 1365148"/>
              <a:gd name="connsiteY124" fmla="*/ 1239718 h 1383677"/>
              <a:gd name="connsiteX125" fmla="*/ 731727 w 1365148"/>
              <a:gd name="connsiteY125" fmla="*/ 1246916 h 1383677"/>
              <a:gd name="connsiteX126" fmla="*/ 743756 w 1365148"/>
              <a:gd name="connsiteY126" fmla="*/ 1256579 h 1383677"/>
              <a:gd name="connsiteX127" fmla="*/ 755786 w 1365148"/>
              <a:gd name="connsiteY127" fmla="*/ 1266144 h 1383677"/>
              <a:gd name="connsiteX128" fmla="*/ 782113 w 1365148"/>
              <a:gd name="connsiteY128" fmla="*/ 1292569 h 1383677"/>
              <a:gd name="connsiteX129" fmla="*/ 806073 w 1365148"/>
              <a:gd name="connsiteY129" fmla="*/ 1318896 h 1383677"/>
              <a:gd name="connsiteX130" fmla="*/ 808538 w 1365148"/>
              <a:gd name="connsiteY130" fmla="*/ 1318896 h 1383677"/>
              <a:gd name="connsiteX131" fmla="*/ 856459 w 1365148"/>
              <a:gd name="connsiteY131" fmla="*/ 1309331 h 1383677"/>
              <a:gd name="connsiteX132" fmla="*/ 834865 w 1365148"/>
              <a:gd name="connsiteY132" fmla="*/ 1292569 h 1383677"/>
              <a:gd name="connsiteX133" fmla="*/ 815736 w 1365148"/>
              <a:gd name="connsiteY133" fmla="*/ 1273341 h 1383677"/>
              <a:gd name="connsiteX134" fmla="*/ 806073 w 1365148"/>
              <a:gd name="connsiteY134" fmla="*/ 1261312 h 1383677"/>
              <a:gd name="connsiteX135" fmla="*/ 796509 w 1365148"/>
              <a:gd name="connsiteY135" fmla="*/ 1246916 h 1383677"/>
              <a:gd name="connsiteX136" fmla="*/ 789311 w 1365148"/>
              <a:gd name="connsiteY136" fmla="*/ 1232520 h 1383677"/>
              <a:gd name="connsiteX137" fmla="*/ 786944 w 1365148"/>
              <a:gd name="connsiteY137" fmla="*/ 1225322 h 1383677"/>
              <a:gd name="connsiteX138" fmla="*/ 786944 w 1365148"/>
              <a:gd name="connsiteY138" fmla="*/ 1218124 h 1383677"/>
              <a:gd name="connsiteX139" fmla="*/ 789311 w 1365148"/>
              <a:gd name="connsiteY139" fmla="*/ 1215758 h 1383677"/>
              <a:gd name="connsiteX140" fmla="*/ 791677 w 1365148"/>
              <a:gd name="connsiteY140" fmla="*/ 1215758 h 1383677"/>
              <a:gd name="connsiteX141" fmla="*/ 808538 w 1365148"/>
              <a:gd name="connsiteY141" fmla="*/ 1225322 h 1383677"/>
              <a:gd name="connsiteX142" fmla="*/ 822934 w 1365148"/>
              <a:gd name="connsiteY142" fmla="*/ 1237352 h 1383677"/>
              <a:gd name="connsiteX143" fmla="*/ 849261 w 1365148"/>
              <a:gd name="connsiteY143" fmla="*/ 1261312 h 1383677"/>
              <a:gd name="connsiteX144" fmla="*/ 894914 w 1365148"/>
              <a:gd name="connsiteY144" fmla="*/ 1297302 h 1383677"/>
              <a:gd name="connsiteX145" fmla="*/ 954864 w 1365148"/>
              <a:gd name="connsiteY145" fmla="*/ 1275708 h 1383677"/>
              <a:gd name="connsiteX146" fmla="*/ 930904 w 1365148"/>
              <a:gd name="connsiteY146" fmla="*/ 1258946 h 1383677"/>
              <a:gd name="connsiteX147" fmla="*/ 914042 w 1365148"/>
              <a:gd name="connsiteY147" fmla="*/ 1242183 h 1383677"/>
              <a:gd name="connsiteX148" fmla="*/ 897280 w 1365148"/>
              <a:gd name="connsiteY148" fmla="*/ 1222956 h 1383677"/>
              <a:gd name="connsiteX149" fmla="*/ 882884 w 1365148"/>
              <a:gd name="connsiteY149" fmla="*/ 1203728 h 1383677"/>
              <a:gd name="connsiteX150" fmla="*/ 873320 w 1365148"/>
              <a:gd name="connsiteY150" fmla="*/ 1182135 h 1383677"/>
              <a:gd name="connsiteX151" fmla="*/ 875686 w 1365148"/>
              <a:gd name="connsiteY151" fmla="*/ 1177402 h 1383677"/>
              <a:gd name="connsiteX152" fmla="*/ 880518 w 1365148"/>
              <a:gd name="connsiteY152" fmla="*/ 1174937 h 1383677"/>
              <a:gd name="connsiteX153" fmla="*/ 897280 w 1365148"/>
              <a:gd name="connsiteY153" fmla="*/ 1184600 h 1383677"/>
              <a:gd name="connsiteX154" fmla="*/ 911676 w 1365148"/>
              <a:gd name="connsiteY154" fmla="*/ 1196530 h 1383677"/>
              <a:gd name="connsiteX155" fmla="*/ 940468 w 1365148"/>
              <a:gd name="connsiteY155" fmla="*/ 1220589 h 1383677"/>
              <a:gd name="connsiteX156" fmla="*/ 959695 w 1365148"/>
              <a:gd name="connsiteY156" fmla="*/ 1237352 h 1383677"/>
              <a:gd name="connsiteX157" fmla="*/ 969260 w 1365148"/>
              <a:gd name="connsiteY157" fmla="*/ 1244550 h 1383677"/>
              <a:gd name="connsiteX158" fmla="*/ 978824 w 1365148"/>
              <a:gd name="connsiteY158" fmla="*/ 1249381 h 1383677"/>
              <a:gd name="connsiteX159" fmla="*/ 998052 w 1365148"/>
              <a:gd name="connsiteY159" fmla="*/ 1256579 h 1383677"/>
              <a:gd name="connsiteX160" fmla="*/ 1034041 w 1365148"/>
              <a:gd name="connsiteY160" fmla="*/ 1237352 h 1383677"/>
              <a:gd name="connsiteX161" fmla="*/ 1022012 w 1365148"/>
              <a:gd name="connsiteY161" fmla="*/ 1230154 h 1383677"/>
              <a:gd name="connsiteX162" fmla="*/ 1012448 w 1365148"/>
              <a:gd name="connsiteY162" fmla="*/ 1220589 h 1383677"/>
              <a:gd name="connsiteX163" fmla="*/ 983656 w 1365148"/>
              <a:gd name="connsiteY163" fmla="*/ 1191798 h 1383677"/>
              <a:gd name="connsiteX164" fmla="*/ 969260 w 1365148"/>
              <a:gd name="connsiteY164" fmla="*/ 1177402 h 1383677"/>
              <a:gd name="connsiteX165" fmla="*/ 959695 w 1365148"/>
              <a:gd name="connsiteY165" fmla="*/ 1160541 h 1383677"/>
              <a:gd name="connsiteX166" fmla="*/ 959695 w 1365148"/>
              <a:gd name="connsiteY166" fmla="*/ 1155808 h 1383677"/>
              <a:gd name="connsiteX167" fmla="*/ 962062 w 1365148"/>
              <a:gd name="connsiteY167" fmla="*/ 1153343 h 1383677"/>
              <a:gd name="connsiteX168" fmla="*/ 981289 w 1365148"/>
              <a:gd name="connsiteY168" fmla="*/ 1153343 h 1383677"/>
              <a:gd name="connsiteX169" fmla="*/ 988487 w 1365148"/>
              <a:gd name="connsiteY169" fmla="*/ 1158174 h 1383677"/>
              <a:gd name="connsiteX170" fmla="*/ 998052 w 1365148"/>
              <a:gd name="connsiteY170" fmla="*/ 1163006 h 1383677"/>
              <a:gd name="connsiteX171" fmla="*/ 1014814 w 1365148"/>
              <a:gd name="connsiteY171" fmla="*/ 1174937 h 1383677"/>
              <a:gd name="connsiteX172" fmla="*/ 1029210 w 1365148"/>
              <a:gd name="connsiteY172" fmla="*/ 1186966 h 1383677"/>
              <a:gd name="connsiteX173" fmla="*/ 1046071 w 1365148"/>
              <a:gd name="connsiteY173" fmla="*/ 1201362 h 1383677"/>
              <a:gd name="connsiteX174" fmla="*/ 1055635 w 1365148"/>
              <a:gd name="connsiteY174" fmla="*/ 1208560 h 1383677"/>
              <a:gd name="connsiteX175" fmla="*/ 1067665 w 1365148"/>
              <a:gd name="connsiteY175" fmla="*/ 1210926 h 1383677"/>
              <a:gd name="connsiteX176" fmla="*/ 1074863 w 1365148"/>
              <a:gd name="connsiteY176" fmla="*/ 1210926 h 1383677"/>
              <a:gd name="connsiteX177" fmla="*/ 1103655 w 1365148"/>
              <a:gd name="connsiteY177" fmla="*/ 1189332 h 1383677"/>
              <a:gd name="connsiteX178" fmla="*/ 1129981 w 1365148"/>
              <a:gd name="connsiteY178" fmla="*/ 1167739 h 1383677"/>
              <a:gd name="connsiteX179" fmla="*/ 1118050 w 1365148"/>
              <a:gd name="connsiteY179" fmla="*/ 1165372 h 1383677"/>
              <a:gd name="connsiteX180" fmla="*/ 1106021 w 1365148"/>
              <a:gd name="connsiteY180" fmla="*/ 1160541 h 1383677"/>
              <a:gd name="connsiteX181" fmla="*/ 1086794 w 1365148"/>
              <a:gd name="connsiteY181" fmla="*/ 1150976 h 1383677"/>
              <a:gd name="connsiteX182" fmla="*/ 1070031 w 1365148"/>
              <a:gd name="connsiteY182" fmla="*/ 1143778 h 1383677"/>
              <a:gd name="connsiteX183" fmla="*/ 1053269 w 1365148"/>
              <a:gd name="connsiteY183" fmla="*/ 1131749 h 1383677"/>
              <a:gd name="connsiteX184" fmla="*/ 1038873 w 1365148"/>
              <a:gd name="connsiteY184" fmla="*/ 1117353 h 1383677"/>
              <a:gd name="connsiteX185" fmla="*/ 1031675 w 1365148"/>
              <a:gd name="connsiteY185" fmla="*/ 1107789 h 1383677"/>
              <a:gd name="connsiteX186" fmla="*/ 1029210 w 1365148"/>
              <a:gd name="connsiteY186" fmla="*/ 1100591 h 1383677"/>
              <a:gd name="connsiteX187" fmla="*/ 1031675 w 1365148"/>
              <a:gd name="connsiteY187" fmla="*/ 1095759 h 1383677"/>
              <a:gd name="connsiteX188" fmla="*/ 1036408 w 1365148"/>
              <a:gd name="connsiteY188" fmla="*/ 1093393 h 1383677"/>
              <a:gd name="connsiteX189" fmla="*/ 1053269 w 1365148"/>
              <a:gd name="connsiteY189" fmla="*/ 1093393 h 1383677"/>
              <a:gd name="connsiteX190" fmla="*/ 1067665 w 1365148"/>
              <a:gd name="connsiteY190" fmla="*/ 1100591 h 1383677"/>
              <a:gd name="connsiteX191" fmla="*/ 1084427 w 1365148"/>
              <a:gd name="connsiteY191" fmla="*/ 1110155 h 1383677"/>
              <a:gd name="connsiteX192" fmla="*/ 1101190 w 1365148"/>
              <a:gd name="connsiteY192" fmla="*/ 1117353 h 1383677"/>
              <a:gd name="connsiteX193" fmla="*/ 1120417 w 1365148"/>
              <a:gd name="connsiteY193" fmla="*/ 1122184 h 1383677"/>
              <a:gd name="connsiteX194" fmla="*/ 1129981 w 1365148"/>
              <a:gd name="connsiteY194" fmla="*/ 1124551 h 1383677"/>
              <a:gd name="connsiteX195" fmla="*/ 1142011 w 1365148"/>
              <a:gd name="connsiteY195" fmla="*/ 1124551 h 1383677"/>
              <a:gd name="connsiteX196" fmla="*/ 1154040 w 1365148"/>
              <a:gd name="connsiteY196" fmla="*/ 1127016 h 1383677"/>
              <a:gd name="connsiteX197" fmla="*/ 1165971 w 1365148"/>
              <a:gd name="connsiteY197" fmla="*/ 1131749 h 1383677"/>
              <a:gd name="connsiteX198" fmla="*/ 1187565 w 1365148"/>
              <a:gd name="connsiteY198" fmla="*/ 1107789 h 1383677"/>
              <a:gd name="connsiteX199" fmla="*/ 1182832 w 1365148"/>
              <a:gd name="connsiteY199" fmla="*/ 1105422 h 1383677"/>
              <a:gd name="connsiteX200" fmla="*/ 1158773 w 1365148"/>
              <a:gd name="connsiteY200" fmla="*/ 1088561 h 1383677"/>
              <a:gd name="connsiteX201" fmla="*/ 1132446 w 1365148"/>
              <a:gd name="connsiteY201" fmla="*/ 1074165 h 1383677"/>
              <a:gd name="connsiteX202" fmla="*/ 1110853 w 1365148"/>
              <a:gd name="connsiteY202" fmla="*/ 1064601 h 1383677"/>
              <a:gd name="connsiteX203" fmla="*/ 1101190 w 1365148"/>
              <a:gd name="connsiteY203" fmla="*/ 1057403 h 1383677"/>
              <a:gd name="connsiteX204" fmla="*/ 1091625 w 1365148"/>
              <a:gd name="connsiteY204" fmla="*/ 1052571 h 1383677"/>
              <a:gd name="connsiteX205" fmla="*/ 1089259 w 1365148"/>
              <a:gd name="connsiteY205" fmla="*/ 1050205 h 1383677"/>
              <a:gd name="connsiteX206" fmla="*/ 1091625 w 1365148"/>
              <a:gd name="connsiteY206" fmla="*/ 1045373 h 1383677"/>
              <a:gd name="connsiteX207" fmla="*/ 1093992 w 1365148"/>
              <a:gd name="connsiteY207" fmla="*/ 1043007 h 1383677"/>
              <a:gd name="connsiteX208" fmla="*/ 1122784 w 1365148"/>
              <a:gd name="connsiteY208" fmla="*/ 1043007 h 1383677"/>
              <a:gd name="connsiteX209" fmla="*/ 1154040 w 1365148"/>
              <a:gd name="connsiteY209" fmla="*/ 1050205 h 1383677"/>
              <a:gd name="connsiteX210" fmla="*/ 1180367 w 1365148"/>
              <a:gd name="connsiteY210" fmla="*/ 1062234 h 1383677"/>
              <a:gd name="connsiteX211" fmla="*/ 1192397 w 1365148"/>
              <a:gd name="connsiteY211" fmla="*/ 1071799 h 1383677"/>
              <a:gd name="connsiteX212" fmla="*/ 1204426 w 1365148"/>
              <a:gd name="connsiteY212" fmla="*/ 1078997 h 1383677"/>
              <a:gd name="connsiteX213" fmla="*/ 1206792 w 1365148"/>
              <a:gd name="connsiteY213" fmla="*/ 1081363 h 1383677"/>
              <a:gd name="connsiteX214" fmla="*/ 1211624 w 1365148"/>
              <a:gd name="connsiteY214" fmla="*/ 1074165 h 1383677"/>
              <a:gd name="connsiteX215" fmla="*/ 1237951 w 1365148"/>
              <a:gd name="connsiteY215" fmla="*/ 1033443 h 1383677"/>
              <a:gd name="connsiteX216" fmla="*/ 1213990 w 1365148"/>
              <a:gd name="connsiteY216" fmla="*/ 1026245 h 1383677"/>
              <a:gd name="connsiteX217" fmla="*/ 1194763 w 1365148"/>
              <a:gd name="connsiteY217" fmla="*/ 1016582 h 1383677"/>
              <a:gd name="connsiteX218" fmla="*/ 1173169 w 1365148"/>
              <a:gd name="connsiteY218" fmla="*/ 1002186 h 1383677"/>
              <a:gd name="connsiteX219" fmla="*/ 1165971 w 1365148"/>
              <a:gd name="connsiteY219" fmla="*/ 992621 h 1383677"/>
              <a:gd name="connsiteX220" fmla="*/ 1163605 w 1365148"/>
              <a:gd name="connsiteY220" fmla="*/ 987790 h 1383677"/>
              <a:gd name="connsiteX221" fmla="*/ 1163605 w 1365148"/>
              <a:gd name="connsiteY221" fmla="*/ 983057 h 1383677"/>
              <a:gd name="connsiteX222" fmla="*/ 1165971 w 1365148"/>
              <a:gd name="connsiteY222" fmla="*/ 978225 h 1383677"/>
              <a:gd name="connsiteX223" fmla="*/ 1168436 w 1365148"/>
              <a:gd name="connsiteY223" fmla="*/ 975859 h 1383677"/>
              <a:gd name="connsiteX224" fmla="*/ 1178001 w 1365148"/>
              <a:gd name="connsiteY224" fmla="*/ 975859 h 1383677"/>
              <a:gd name="connsiteX225" fmla="*/ 1194763 w 1365148"/>
              <a:gd name="connsiteY225" fmla="*/ 980592 h 1383677"/>
              <a:gd name="connsiteX226" fmla="*/ 1226020 w 1365148"/>
              <a:gd name="connsiteY226" fmla="*/ 990255 h 1383677"/>
              <a:gd name="connsiteX227" fmla="*/ 1257178 w 1365148"/>
              <a:gd name="connsiteY227" fmla="*/ 994988 h 1383677"/>
              <a:gd name="connsiteX228" fmla="*/ 1273941 w 1365148"/>
              <a:gd name="connsiteY228" fmla="*/ 956632 h 1383677"/>
              <a:gd name="connsiteX229" fmla="*/ 1242782 w 1365148"/>
              <a:gd name="connsiteY229" fmla="*/ 947067 h 1383677"/>
              <a:gd name="connsiteX230" fmla="*/ 1201961 w 1365148"/>
              <a:gd name="connsiteY230" fmla="*/ 932671 h 1383677"/>
              <a:gd name="connsiteX231" fmla="*/ 1185199 w 1365148"/>
              <a:gd name="connsiteY231" fmla="*/ 923008 h 1383677"/>
              <a:gd name="connsiteX232" fmla="*/ 1168436 w 1365148"/>
              <a:gd name="connsiteY232" fmla="*/ 913444 h 1383677"/>
              <a:gd name="connsiteX233" fmla="*/ 1165971 w 1365148"/>
              <a:gd name="connsiteY233" fmla="*/ 911077 h 1383677"/>
              <a:gd name="connsiteX234" fmla="*/ 1165971 w 1365148"/>
              <a:gd name="connsiteY234" fmla="*/ 908612 h 1383677"/>
              <a:gd name="connsiteX235" fmla="*/ 1168436 w 1365148"/>
              <a:gd name="connsiteY235" fmla="*/ 906246 h 1383677"/>
              <a:gd name="connsiteX236" fmla="*/ 1190030 w 1365148"/>
              <a:gd name="connsiteY236" fmla="*/ 903880 h 1383677"/>
              <a:gd name="connsiteX237" fmla="*/ 1211624 w 1365148"/>
              <a:gd name="connsiteY237" fmla="*/ 903880 h 1383677"/>
              <a:gd name="connsiteX238" fmla="*/ 1230753 w 1365148"/>
              <a:gd name="connsiteY238" fmla="*/ 908612 h 1383677"/>
              <a:gd name="connsiteX239" fmla="*/ 1249980 w 1365148"/>
              <a:gd name="connsiteY239" fmla="*/ 913444 h 1383677"/>
              <a:gd name="connsiteX240" fmla="*/ 1269208 w 1365148"/>
              <a:gd name="connsiteY240" fmla="*/ 915810 h 1383677"/>
              <a:gd name="connsiteX241" fmla="*/ 1285970 w 1365148"/>
              <a:gd name="connsiteY241" fmla="*/ 920642 h 1383677"/>
              <a:gd name="connsiteX242" fmla="*/ 1300366 w 1365148"/>
              <a:gd name="connsiteY242" fmla="*/ 875088 h 1383677"/>
              <a:gd name="connsiteX243" fmla="*/ 1271574 w 1365148"/>
              <a:gd name="connsiteY243" fmla="*/ 877454 h 1383677"/>
              <a:gd name="connsiteX244" fmla="*/ 1245149 w 1365148"/>
              <a:gd name="connsiteY244" fmla="*/ 879821 h 1383677"/>
              <a:gd name="connsiteX245" fmla="*/ 1230753 w 1365148"/>
              <a:gd name="connsiteY245" fmla="*/ 877454 h 1383677"/>
              <a:gd name="connsiteX246" fmla="*/ 1216357 w 1365148"/>
              <a:gd name="connsiteY246" fmla="*/ 872623 h 1383677"/>
              <a:gd name="connsiteX247" fmla="*/ 1190030 w 1365148"/>
              <a:gd name="connsiteY247" fmla="*/ 863058 h 1383677"/>
              <a:gd name="connsiteX248" fmla="*/ 1187565 w 1365148"/>
              <a:gd name="connsiteY248" fmla="*/ 860692 h 1383677"/>
              <a:gd name="connsiteX249" fmla="*/ 1187565 w 1365148"/>
              <a:gd name="connsiteY249" fmla="*/ 858227 h 1383677"/>
              <a:gd name="connsiteX250" fmla="*/ 1190030 w 1365148"/>
              <a:gd name="connsiteY250" fmla="*/ 855860 h 1383677"/>
              <a:gd name="connsiteX251" fmla="*/ 1192397 w 1365148"/>
              <a:gd name="connsiteY251" fmla="*/ 855860 h 1383677"/>
              <a:gd name="connsiteX252" fmla="*/ 1209159 w 1365148"/>
              <a:gd name="connsiteY252" fmla="*/ 853494 h 1383677"/>
              <a:gd name="connsiteX253" fmla="*/ 1223555 w 1365148"/>
              <a:gd name="connsiteY253" fmla="*/ 851029 h 1383677"/>
              <a:gd name="connsiteX254" fmla="*/ 1254812 w 1365148"/>
              <a:gd name="connsiteY254" fmla="*/ 843831 h 1383677"/>
              <a:gd name="connsiteX255" fmla="*/ 1281139 w 1365148"/>
              <a:gd name="connsiteY255" fmla="*/ 839098 h 1383677"/>
              <a:gd name="connsiteX256" fmla="*/ 1295535 w 1365148"/>
              <a:gd name="connsiteY256" fmla="*/ 836633 h 1383677"/>
              <a:gd name="connsiteX257" fmla="*/ 1307564 w 1365148"/>
              <a:gd name="connsiteY257" fmla="*/ 836633 h 1383677"/>
              <a:gd name="connsiteX258" fmla="*/ 1317128 w 1365148"/>
              <a:gd name="connsiteY258" fmla="*/ 788712 h 1383677"/>
              <a:gd name="connsiteX259" fmla="*/ 1300366 w 1365148"/>
              <a:gd name="connsiteY259" fmla="*/ 788712 h 1383677"/>
              <a:gd name="connsiteX260" fmla="*/ 1262010 w 1365148"/>
              <a:gd name="connsiteY260" fmla="*/ 791079 h 1383677"/>
              <a:gd name="connsiteX261" fmla="*/ 1226020 w 1365148"/>
              <a:gd name="connsiteY261" fmla="*/ 793445 h 1383677"/>
              <a:gd name="connsiteX262" fmla="*/ 1209159 w 1365148"/>
              <a:gd name="connsiteY262" fmla="*/ 791079 h 1383677"/>
              <a:gd name="connsiteX263" fmla="*/ 1192397 w 1365148"/>
              <a:gd name="connsiteY263" fmla="*/ 786247 h 1383677"/>
              <a:gd name="connsiteX264" fmla="*/ 1190030 w 1365148"/>
              <a:gd name="connsiteY264" fmla="*/ 783881 h 1383677"/>
              <a:gd name="connsiteX265" fmla="*/ 1192397 w 1365148"/>
              <a:gd name="connsiteY265" fmla="*/ 781514 h 1383677"/>
              <a:gd name="connsiteX266" fmla="*/ 1211624 w 1365148"/>
              <a:gd name="connsiteY266" fmla="*/ 774316 h 1383677"/>
              <a:gd name="connsiteX267" fmla="*/ 1230753 w 1365148"/>
              <a:gd name="connsiteY267" fmla="*/ 767118 h 1383677"/>
              <a:gd name="connsiteX268" fmla="*/ 1273941 w 1365148"/>
              <a:gd name="connsiteY268" fmla="*/ 759920 h 1383677"/>
              <a:gd name="connsiteX269" fmla="*/ 1295535 w 1365148"/>
              <a:gd name="connsiteY269" fmla="*/ 755089 h 1383677"/>
              <a:gd name="connsiteX270" fmla="*/ 1319594 w 1365148"/>
              <a:gd name="connsiteY270" fmla="*/ 755089 h 1383677"/>
              <a:gd name="connsiteX271" fmla="*/ 1321960 w 1365148"/>
              <a:gd name="connsiteY271" fmla="*/ 704703 h 1383677"/>
              <a:gd name="connsiteX272" fmla="*/ 1295535 w 1365148"/>
              <a:gd name="connsiteY272" fmla="*/ 711901 h 1383677"/>
              <a:gd name="connsiteX273" fmla="*/ 1271574 w 1365148"/>
              <a:gd name="connsiteY273" fmla="*/ 719099 h 1383677"/>
              <a:gd name="connsiteX274" fmla="*/ 1247614 w 1365148"/>
              <a:gd name="connsiteY274" fmla="*/ 723931 h 1383677"/>
              <a:gd name="connsiteX275" fmla="*/ 1221188 w 1365148"/>
              <a:gd name="connsiteY275" fmla="*/ 721466 h 1383677"/>
              <a:gd name="connsiteX276" fmla="*/ 1218822 w 1365148"/>
              <a:gd name="connsiteY276" fmla="*/ 719099 h 1383677"/>
              <a:gd name="connsiteX277" fmla="*/ 1216357 w 1365148"/>
              <a:gd name="connsiteY277" fmla="*/ 716733 h 1383677"/>
              <a:gd name="connsiteX278" fmla="*/ 1216357 w 1365148"/>
              <a:gd name="connsiteY278" fmla="*/ 714268 h 1383677"/>
              <a:gd name="connsiteX279" fmla="*/ 1218822 w 1365148"/>
              <a:gd name="connsiteY279" fmla="*/ 709535 h 1383677"/>
              <a:gd name="connsiteX280" fmla="*/ 1230753 w 1365148"/>
              <a:gd name="connsiteY280" fmla="*/ 702337 h 1383677"/>
              <a:gd name="connsiteX281" fmla="*/ 1245149 w 1365148"/>
              <a:gd name="connsiteY281" fmla="*/ 695139 h 1383677"/>
              <a:gd name="connsiteX282" fmla="*/ 1271574 w 1365148"/>
              <a:gd name="connsiteY282" fmla="*/ 683109 h 1383677"/>
              <a:gd name="connsiteX283" fmla="*/ 1319594 w 1365148"/>
              <a:gd name="connsiteY283" fmla="*/ 663882 h 1383677"/>
              <a:gd name="connsiteX284" fmla="*/ 1314762 w 1365148"/>
              <a:gd name="connsiteY284" fmla="*/ 625526 h 1383677"/>
              <a:gd name="connsiteX285" fmla="*/ 1298000 w 1365148"/>
              <a:gd name="connsiteY285" fmla="*/ 635090 h 1383677"/>
              <a:gd name="connsiteX286" fmla="*/ 1281139 w 1365148"/>
              <a:gd name="connsiteY286" fmla="*/ 642288 h 1383677"/>
              <a:gd name="connsiteX287" fmla="*/ 1252347 w 1365148"/>
              <a:gd name="connsiteY287" fmla="*/ 649486 h 1383677"/>
              <a:gd name="connsiteX288" fmla="*/ 1237951 w 1365148"/>
              <a:gd name="connsiteY288" fmla="*/ 651951 h 1383677"/>
              <a:gd name="connsiteX289" fmla="*/ 1223555 w 1365148"/>
              <a:gd name="connsiteY289" fmla="*/ 649486 h 1383677"/>
              <a:gd name="connsiteX290" fmla="*/ 1221188 w 1365148"/>
              <a:gd name="connsiteY290" fmla="*/ 647120 h 1383677"/>
              <a:gd name="connsiteX291" fmla="*/ 1221188 w 1365148"/>
              <a:gd name="connsiteY291" fmla="*/ 642288 h 1383677"/>
              <a:gd name="connsiteX292" fmla="*/ 1230753 w 1365148"/>
              <a:gd name="connsiteY292" fmla="*/ 635090 h 1383677"/>
              <a:gd name="connsiteX293" fmla="*/ 1242782 w 1365148"/>
              <a:gd name="connsiteY293" fmla="*/ 625526 h 1383677"/>
              <a:gd name="connsiteX294" fmla="*/ 1269208 w 1365148"/>
              <a:gd name="connsiteY294" fmla="*/ 611130 h 1383677"/>
              <a:gd name="connsiteX295" fmla="*/ 1288337 w 1365148"/>
              <a:gd name="connsiteY295" fmla="*/ 596734 h 1383677"/>
              <a:gd name="connsiteX296" fmla="*/ 1298000 w 1365148"/>
              <a:gd name="connsiteY296" fmla="*/ 591903 h 1383677"/>
              <a:gd name="connsiteX297" fmla="*/ 1307564 w 1365148"/>
              <a:gd name="connsiteY297" fmla="*/ 587170 h 1383677"/>
              <a:gd name="connsiteX298" fmla="*/ 1298000 w 1365148"/>
              <a:gd name="connsiteY298" fmla="*/ 546348 h 1383677"/>
              <a:gd name="connsiteX299" fmla="*/ 1285970 w 1365148"/>
              <a:gd name="connsiteY299" fmla="*/ 560744 h 1383677"/>
              <a:gd name="connsiteX300" fmla="*/ 1271574 w 1365148"/>
              <a:gd name="connsiteY300" fmla="*/ 572774 h 1383677"/>
              <a:gd name="connsiteX301" fmla="*/ 1262010 w 1365148"/>
              <a:gd name="connsiteY301" fmla="*/ 579972 h 1383677"/>
              <a:gd name="connsiteX302" fmla="*/ 1252347 w 1365148"/>
              <a:gd name="connsiteY302" fmla="*/ 587170 h 1383677"/>
              <a:gd name="connsiteX303" fmla="*/ 1240416 w 1365148"/>
              <a:gd name="connsiteY303" fmla="*/ 591903 h 1383677"/>
              <a:gd name="connsiteX304" fmla="*/ 1235584 w 1365148"/>
              <a:gd name="connsiteY304" fmla="*/ 591903 h 1383677"/>
              <a:gd name="connsiteX305" fmla="*/ 1230753 w 1365148"/>
              <a:gd name="connsiteY305" fmla="*/ 589536 h 1383677"/>
              <a:gd name="connsiteX306" fmla="*/ 1226020 w 1365148"/>
              <a:gd name="connsiteY306" fmla="*/ 584803 h 1383677"/>
              <a:gd name="connsiteX307" fmla="*/ 1226020 w 1365148"/>
              <a:gd name="connsiteY307" fmla="*/ 579972 h 1383677"/>
              <a:gd name="connsiteX308" fmla="*/ 1228386 w 1365148"/>
              <a:gd name="connsiteY308" fmla="*/ 575140 h 1383677"/>
              <a:gd name="connsiteX309" fmla="*/ 1230753 w 1365148"/>
              <a:gd name="connsiteY309" fmla="*/ 570407 h 1383677"/>
              <a:gd name="connsiteX310" fmla="*/ 1237951 w 1365148"/>
              <a:gd name="connsiteY310" fmla="*/ 560744 h 1383677"/>
              <a:gd name="connsiteX311" fmla="*/ 1245149 w 1365148"/>
              <a:gd name="connsiteY311" fmla="*/ 553546 h 1383677"/>
              <a:gd name="connsiteX312" fmla="*/ 1266743 w 1365148"/>
              <a:gd name="connsiteY312" fmla="*/ 534418 h 1383677"/>
              <a:gd name="connsiteX313" fmla="*/ 1276406 w 1365148"/>
              <a:gd name="connsiteY313" fmla="*/ 522388 h 1383677"/>
              <a:gd name="connsiteX314" fmla="*/ 1281139 w 1365148"/>
              <a:gd name="connsiteY314" fmla="*/ 520022 h 1383677"/>
              <a:gd name="connsiteX315" fmla="*/ 1288337 w 1365148"/>
              <a:gd name="connsiteY315" fmla="*/ 517557 h 1383677"/>
              <a:gd name="connsiteX316" fmla="*/ 1271574 w 1365148"/>
              <a:gd name="connsiteY316" fmla="*/ 476834 h 1383677"/>
              <a:gd name="connsiteX317" fmla="*/ 1264376 w 1365148"/>
              <a:gd name="connsiteY317" fmla="*/ 484032 h 1383677"/>
              <a:gd name="connsiteX318" fmla="*/ 1249980 w 1365148"/>
              <a:gd name="connsiteY318" fmla="*/ 493596 h 1383677"/>
              <a:gd name="connsiteX319" fmla="*/ 1237951 w 1365148"/>
              <a:gd name="connsiteY319" fmla="*/ 503161 h 1383677"/>
              <a:gd name="connsiteX320" fmla="*/ 1230753 w 1365148"/>
              <a:gd name="connsiteY320" fmla="*/ 507992 h 1383677"/>
              <a:gd name="connsiteX321" fmla="*/ 1226020 w 1365148"/>
              <a:gd name="connsiteY321" fmla="*/ 510359 h 1383677"/>
              <a:gd name="connsiteX322" fmla="*/ 1218822 w 1365148"/>
              <a:gd name="connsiteY322" fmla="*/ 507992 h 1383677"/>
              <a:gd name="connsiteX323" fmla="*/ 1216357 w 1365148"/>
              <a:gd name="connsiteY323" fmla="*/ 503161 h 1383677"/>
              <a:gd name="connsiteX324" fmla="*/ 1213990 w 1365148"/>
              <a:gd name="connsiteY324" fmla="*/ 498428 h 1383677"/>
              <a:gd name="connsiteX325" fmla="*/ 1213990 w 1365148"/>
              <a:gd name="connsiteY325" fmla="*/ 491230 h 1383677"/>
              <a:gd name="connsiteX326" fmla="*/ 1218822 w 1365148"/>
              <a:gd name="connsiteY326" fmla="*/ 481567 h 1383677"/>
              <a:gd name="connsiteX327" fmla="*/ 1226020 w 1365148"/>
              <a:gd name="connsiteY327" fmla="*/ 472002 h 1383677"/>
              <a:gd name="connsiteX328" fmla="*/ 1235584 w 1365148"/>
              <a:gd name="connsiteY328" fmla="*/ 462438 h 1383677"/>
              <a:gd name="connsiteX329" fmla="*/ 1245149 w 1365148"/>
              <a:gd name="connsiteY329" fmla="*/ 455240 h 1383677"/>
              <a:gd name="connsiteX330" fmla="*/ 1252347 w 1365148"/>
              <a:gd name="connsiteY330" fmla="*/ 452775 h 1383677"/>
              <a:gd name="connsiteX331" fmla="*/ 1259545 w 1365148"/>
              <a:gd name="connsiteY331" fmla="*/ 450409 h 1383677"/>
              <a:gd name="connsiteX332" fmla="*/ 1245149 w 1365148"/>
              <a:gd name="connsiteY332" fmla="*/ 423983 h 1383677"/>
              <a:gd name="connsiteX333" fmla="*/ 1235584 w 1365148"/>
              <a:gd name="connsiteY333" fmla="*/ 431181 h 1383677"/>
              <a:gd name="connsiteX334" fmla="*/ 1226020 w 1365148"/>
              <a:gd name="connsiteY334" fmla="*/ 433646 h 1383677"/>
              <a:gd name="connsiteX335" fmla="*/ 1216357 w 1365148"/>
              <a:gd name="connsiteY335" fmla="*/ 436013 h 1383677"/>
              <a:gd name="connsiteX336" fmla="*/ 1211624 w 1365148"/>
              <a:gd name="connsiteY336" fmla="*/ 433646 h 1383677"/>
              <a:gd name="connsiteX337" fmla="*/ 1206792 w 1365148"/>
              <a:gd name="connsiteY337" fmla="*/ 431181 h 1383677"/>
              <a:gd name="connsiteX338" fmla="*/ 1204426 w 1365148"/>
              <a:gd name="connsiteY338" fmla="*/ 421617 h 1383677"/>
              <a:gd name="connsiteX339" fmla="*/ 1204426 w 1365148"/>
              <a:gd name="connsiteY339" fmla="*/ 414419 h 1383677"/>
              <a:gd name="connsiteX340" fmla="*/ 1209159 w 1365148"/>
              <a:gd name="connsiteY340" fmla="*/ 409587 h 1383677"/>
              <a:gd name="connsiteX341" fmla="*/ 1216357 w 1365148"/>
              <a:gd name="connsiteY341" fmla="*/ 402389 h 1383677"/>
              <a:gd name="connsiteX342" fmla="*/ 1226020 w 1365148"/>
              <a:gd name="connsiteY342" fmla="*/ 392825 h 1383677"/>
              <a:gd name="connsiteX343" fmla="*/ 1211624 w 1365148"/>
              <a:gd name="connsiteY343" fmla="*/ 371231 h 1383677"/>
              <a:gd name="connsiteX344" fmla="*/ 1206792 w 1365148"/>
              <a:gd name="connsiteY344" fmla="*/ 376063 h 1383677"/>
              <a:gd name="connsiteX345" fmla="*/ 1197228 w 1365148"/>
              <a:gd name="connsiteY345" fmla="*/ 380796 h 1383677"/>
              <a:gd name="connsiteX346" fmla="*/ 1180367 w 1365148"/>
              <a:gd name="connsiteY346" fmla="*/ 380796 h 1383677"/>
              <a:gd name="connsiteX347" fmla="*/ 1175634 w 1365148"/>
              <a:gd name="connsiteY347" fmla="*/ 378429 h 1383677"/>
              <a:gd name="connsiteX348" fmla="*/ 1173169 w 1365148"/>
              <a:gd name="connsiteY348" fmla="*/ 373598 h 1383677"/>
              <a:gd name="connsiteX349" fmla="*/ 1175634 w 1365148"/>
              <a:gd name="connsiteY349" fmla="*/ 364033 h 1383677"/>
              <a:gd name="connsiteX350" fmla="*/ 1178001 w 1365148"/>
              <a:gd name="connsiteY350" fmla="*/ 356835 h 1383677"/>
              <a:gd name="connsiteX351" fmla="*/ 1190030 w 1365148"/>
              <a:gd name="connsiteY351" fmla="*/ 344806 h 1383677"/>
              <a:gd name="connsiteX352" fmla="*/ 1192397 w 1365148"/>
              <a:gd name="connsiteY352" fmla="*/ 340073 h 1383677"/>
              <a:gd name="connsiteX353" fmla="*/ 1173169 w 1365148"/>
              <a:gd name="connsiteY353" fmla="*/ 316014 h 1383677"/>
              <a:gd name="connsiteX354" fmla="*/ 1163605 w 1365148"/>
              <a:gd name="connsiteY354" fmla="*/ 320846 h 1383677"/>
              <a:gd name="connsiteX355" fmla="*/ 1154040 w 1365148"/>
              <a:gd name="connsiteY355" fmla="*/ 328043 h 1383677"/>
              <a:gd name="connsiteX356" fmla="*/ 1142011 w 1365148"/>
              <a:gd name="connsiteY356" fmla="*/ 328043 h 1383677"/>
              <a:gd name="connsiteX357" fmla="*/ 1139644 w 1365148"/>
              <a:gd name="connsiteY357" fmla="*/ 323212 h 1383677"/>
              <a:gd name="connsiteX358" fmla="*/ 1137179 w 1365148"/>
              <a:gd name="connsiteY358" fmla="*/ 316014 h 1383677"/>
              <a:gd name="connsiteX359" fmla="*/ 1142011 w 1365148"/>
              <a:gd name="connsiteY359" fmla="*/ 308816 h 1383677"/>
              <a:gd name="connsiteX360" fmla="*/ 1146842 w 1365148"/>
              <a:gd name="connsiteY360" fmla="*/ 301618 h 1383677"/>
              <a:gd name="connsiteX361" fmla="*/ 1156407 w 1365148"/>
              <a:gd name="connsiteY361" fmla="*/ 294420 h 1383677"/>
              <a:gd name="connsiteX362" fmla="*/ 1144377 w 1365148"/>
              <a:gd name="connsiteY362" fmla="*/ 280024 h 1383677"/>
              <a:gd name="connsiteX363" fmla="*/ 1137179 w 1365148"/>
              <a:gd name="connsiteY363" fmla="*/ 284856 h 1383677"/>
              <a:gd name="connsiteX364" fmla="*/ 1129981 w 1365148"/>
              <a:gd name="connsiteY364" fmla="*/ 289687 h 1383677"/>
              <a:gd name="connsiteX365" fmla="*/ 1120417 w 1365148"/>
              <a:gd name="connsiteY365" fmla="*/ 289687 h 1383677"/>
              <a:gd name="connsiteX366" fmla="*/ 1115586 w 1365148"/>
              <a:gd name="connsiteY366" fmla="*/ 287222 h 1383677"/>
              <a:gd name="connsiteX367" fmla="*/ 1110853 w 1365148"/>
              <a:gd name="connsiteY367" fmla="*/ 287222 h 1383677"/>
              <a:gd name="connsiteX368" fmla="*/ 1110853 w 1365148"/>
              <a:gd name="connsiteY368" fmla="*/ 282489 h 1383677"/>
              <a:gd name="connsiteX369" fmla="*/ 1113219 w 1365148"/>
              <a:gd name="connsiteY369" fmla="*/ 280024 h 1383677"/>
              <a:gd name="connsiteX370" fmla="*/ 1113219 w 1365148"/>
              <a:gd name="connsiteY370" fmla="*/ 272826 h 1383677"/>
              <a:gd name="connsiteX371" fmla="*/ 1120417 w 1365148"/>
              <a:gd name="connsiteY371" fmla="*/ 265628 h 1383677"/>
              <a:gd name="connsiteX372" fmla="*/ 1125248 w 1365148"/>
              <a:gd name="connsiteY372" fmla="*/ 260895 h 1383677"/>
              <a:gd name="connsiteX373" fmla="*/ 1098823 w 1365148"/>
              <a:gd name="connsiteY373" fmla="*/ 236837 h 1383677"/>
              <a:gd name="connsiteX374" fmla="*/ 1072398 w 1365148"/>
              <a:gd name="connsiteY374" fmla="*/ 215243 h 1383677"/>
              <a:gd name="connsiteX375" fmla="*/ 1046071 w 1365148"/>
              <a:gd name="connsiteY375" fmla="*/ 193649 h 1383677"/>
              <a:gd name="connsiteX376" fmla="*/ 1017279 w 1365148"/>
              <a:gd name="connsiteY376" fmla="*/ 172055 h 1383677"/>
              <a:gd name="connsiteX377" fmla="*/ 981289 w 1365148"/>
              <a:gd name="connsiteY377" fmla="*/ 150461 h 1383677"/>
              <a:gd name="connsiteX378" fmla="*/ 942834 w 1365148"/>
              <a:gd name="connsiteY378" fmla="*/ 131332 h 1383677"/>
              <a:gd name="connsiteX379" fmla="*/ 904478 w 1365148"/>
              <a:gd name="connsiteY379" fmla="*/ 112105 h 1383677"/>
              <a:gd name="connsiteX380" fmla="*/ 866122 w 1365148"/>
              <a:gd name="connsiteY380" fmla="*/ 95343 h 1383677"/>
              <a:gd name="connsiteX381" fmla="*/ 825300 w 1365148"/>
              <a:gd name="connsiteY381" fmla="*/ 80947 h 1383677"/>
              <a:gd name="connsiteX382" fmla="*/ 784479 w 1365148"/>
              <a:gd name="connsiteY382" fmla="*/ 71284 h 1383677"/>
              <a:gd name="connsiteX383" fmla="*/ 743756 w 1365148"/>
              <a:gd name="connsiteY383" fmla="*/ 64086 h 1383677"/>
              <a:gd name="connsiteX384" fmla="*/ 700569 w 1365148"/>
              <a:gd name="connsiteY384" fmla="*/ 64086 h 1383677"/>
              <a:gd name="connsiteX385" fmla="*/ 698202 w 1365148"/>
              <a:gd name="connsiteY385" fmla="*/ 66551 h 1383677"/>
              <a:gd name="connsiteX386" fmla="*/ 695737 w 1365148"/>
              <a:gd name="connsiteY386" fmla="*/ 68917 h 1383677"/>
              <a:gd name="connsiteX387" fmla="*/ 691004 w 1365148"/>
              <a:gd name="connsiteY387" fmla="*/ 71284 h 1383677"/>
              <a:gd name="connsiteX388" fmla="*/ 686173 w 1365148"/>
              <a:gd name="connsiteY388" fmla="*/ 68917 h 1383677"/>
              <a:gd name="connsiteX389" fmla="*/ 681341 w 1365148"/>
              <a:gd name="connsiteY389" fmla="*/ 64086 h 1383677"/>
              <a:gd name="connsiteX390" fmla="*/ 347412 w 1365148"/>
              <a:gd name="connsiteY390" fmla="*/ 36745 h 1383677"/>
              <a:gd name="connsiteX391" fmla="*/ 347868 w 1365148"/>
              <a:gd name="connsiteY391" fmla="*/ 37759 h 1383677"/>
              <a:gd name="connsiteX392" fmla="*/ 350235 w 1365148"/>
              <a:gd name="connsiteY392" fmla="*/ 44957 h 1383677"/>
              <a:gd name="connsiteX393" fmla="*/ 347868 w 1365148"/>
              <a:gd name="connsiteY393" fmla="*/ 52155 h 1383677"/>
              <a:gd name="connsiteX394" fmla="*/ 345502 w 1365148"/>
              <a:gd name="connsiteY394" fmla="*/ 56888 h 1383677"/>
              <a:gd name="connsiteX395" fmla="*/ 340670 w 1365148"/>
              <a:gd name="connsiteY395" fmla="*/ 59353 h 1383677"/>
              <a:gd name="connsiteX396" fmla="*/ 333472 w 1365148"/>
              <a:gd name="connsiteY396" fmla="*/ 61719 h 1383677"/>
              <a:gd name="connsiteX397" fmla="*/ 326275 w 1365148"/>
              <a:gd name="connsiteY397" fmla="*/ 61719 h 1383677"/>
              <a:gd name="connsiteX398" fmla="*/ 321443 w 1365148"/>
              <a:gd name="connsiteY398" fmla="*/ 56888 h 1383677"/>
              <a:gd name="connsiteX399" fmla="*/ 317144 w 1365148"/>
              <a:gd name="connsiteY399" fmla="*/ 50350 h 1383677"/>
              <a:gd name="connsiteX400" fmla="*/ 347412 w 1365148"/>
              <a:gd name="connsiteY400" fmla="*/ 36745 h 1383677"/>
              <a:gd name="connsiteX401" fmla="*/ 626223 w 1365148"/>
              <a:gd name="connsiteY401" fmla="*/ 30561 h 1383677"/>
              <a:gd name="connsiteX402" fmla="*/ 647816 w 1365148"/>
              <a:gd name="connsiteY402" fmla="*/ 30561 h 1383677"/>
              <a:gd name="connsiteX403" fmla="*/ 669410 w 1365148"/>
              <a:gd name="connsiteY403" fmla="*/ 35294 h 1383677"/>
              <a:gd name="connsiteX404" fmla="*/ 748588 w 1365148"/>
              <a:gd name="connsiteY404" fmla="*/ 35294 h 1383677"/>
              <a:gd name="connsiteX405" fmla="*/ 772548 w 1365148"/>
              <a:gd name="connsiteY405" fmla="*/ 40125 h 1383677"/>
              <a:gd name="connsiteX406" fmla="*/ 825300 w 1365148"/>
              <a:gd name="connsiteY406" fmla="*/ 49690 h 1383677"/>
              <a:gd name="connsiteX407" fmla="*/ 873320 w 1365148"/>
              <a:gd name="connsiteY407" fmla="*/ 64086 h 1383677"/>
              <a:gd name="connsiteX408" fmla="*/ 930904 w 1365148"/>
              <a:gd name="connsiteY408" fmla="*/ 85680 h 1383677"/>
              <a:gd name="connsiteX409" fmla="*/ 988487 w 1365148"/>
              <a:gd name="connsiteY409" fmla="*/ 114471 h 1383677"/>
              <a:gd name="connsiteX410" fmla="*/ 1046071 w 1365148"/>
              <a:gd name="connsiteY410" fmla="*/ 143263 h 1383677"/>
              <a:gd name="connsiteX411" fmla="*/ 1072398 w 1365148"/>
              <a:gd name="connsiteY411" fmla="*/ 160124 h 1383677"/>
              <a:gd name="connsiteX412" fmla="*/ 1096457 w 1365148"/>
              <a:gd name="connsiteY412" fmla="*/ 179253 h 1383677"/>
              <a:gd name="connsiteX413" fmla="*/ 1139644 w 1365148"/>
              <a:gd name="connsiteY413" fmla="*/ 215243 h 1383677"/>
              <a:gd name="connsiteX414" fmla="*/ 1180367 w 1365148"/>
              <a:gd name="connsiteY414" fmla="*/ 253697 h 1383677"/>
              <a:gd name="connsiteX415" fmla="*/ 1218822 w 1365148"/>
              <a:gd name="connsiteY415" fmla="*/ 296885 h 1383677"/>
              <a:gd name="connsiteX416" fmla="*/ 1252347 w 1365148"/>
              <a:gd name="connsiteY416" fmla="*/ 342439 h 1383677"/>
              <a:gd name="connsiteX417" fmla="*/ 1281139 w 1365148"/>
              <a:gd name="connsiteY417" fmla="*/ 392825 h 1383677"/>
              <a:gd name="connsiteX418" fmla="*/ 1307564 w 1365148"/>
              <a:gd name="connsiteY418" fmla="*/ 443211 h 1383677"/>
              <a:gd name="connsiteX419" fmla="*/ 1329158 w 1365148"/>
              <a:gd name="connsiteY419" fmla="*/ 495963 h 1383677"/>
              <a:gd name="connsiteX420" fmla="*/ 1345920 w 1365148"/>
              <a:gd name="connsiteY420" fmla="*/ 548813 h 1383677"/>
              <a:gd name="connsiteX421" fmla="*/ 1355583 w 1365148"/>
              <a:gd name="connsiteY421" fmla="*/ 603932 h 1383677"/>
              <a:gd name="connsiteX422" fmla="*/ 1362781 w 1365148"/>
              <a:gd name="connsiteY422" fmla="*/ 656684 h 1383677"/>
              <a:gd name="connsiteX423" fmla="*/ 1365148 w 1365148"/>
              <a:gd name="connsiteY423" fmla="*/ 711901 h 1383677"/>
              <a:gd name="connsiteX424" fmla="*/ 1362781 w 1365148"/>
              <a:gd name="connsiteY424" fmla="*/ 767118 h 1383677"/>
              <a:gd name="connsiteX425" fmla="*/ 1357950 w 1365148"/>
              <a:gd name="connsiteY425" fmla="*/ 819871 h 1383677"/>
              <a:gd name="connsiteX426" fmla="*/ 1348385 w 1365148"/>
              <a:gd name="connsiteY426" fmla="*/ 872623 h 1383677"/>
              <a:gd name="connsiteX427" fmla="*/ 1333990 w 1365148"/>
              <a:gd name="connsiteY427" fmla="*/ 923008 h 1383677"/>
              <a:gd name="connsiteX428" fmla="*/ 1314762 w 1365148"/>
              <a:gd name="connsiteY428" fmla="*/ 973394 h 1383677"/>
              <a:gd name="connsiteX429" fmla="*/ 1293168 w 1365148"/>
              <a:gd name="connsiteY429" fmla="*/ 1021413 h 1383677"/>
              <a:gd name="connsiteX430" fmla="*/ 1266743 w 1365148"/>
              <a:gd name="connsiteY430" fmla="*/ 1066967 h 1383677"/>
              <a:gd name="connsiteX431" fmla="*/ 1235584 w 1365148"/>
              <a:gd name="connsiteY431" fmla="*/ 1110155 h 1383677"/>
              <a:gd name="connsiteX432" fmla="*/ 1201961 w 1365148"/>
              <a:gd name="connsiteY432" fmla="*/ 1153343 h 1383677"/>
              <a:gd name="connsiteX433" fmla="*/ 1165971 w 1365148"/>
              <a:gd name="connsiteY433" fmla="*/ 1191798 h 1383677"/>
              <a:gd name="connsiteX434" fmla="*/ 1125248 w 1365148"/>
              <a:gd name="connsiteY434" fmla="*/ 1225322 h 1383677"/>
              <a:gd name="connsiteX435" fmla="*/ 1079596 w 1365148"/>
              <a:gd name="connsiteY435" fmla="*/ 1256579 h 1383677"/>
              <a:gd name="connsiteX436" fmla="*/ 1031675 w 1365148"/>
              <a:gd name="connsiteY436" fmla="*/ 1285371 h 1383677"/>
              <a:gd name="connsiteX437" fmla="*/ 990854 w 1365148"/>
              <a:gd name="connsiteY437" fmla="*/ 1306965 h 1383677"/>
              <a:gd name="connsiteX438" fmla="*/ 947666 w 1365148"/>
              <a:gd name="connsiteY438" fmla="*/ 1323727 h 1383677"/>
              <a:gd name="connsiteX439" fmla="*/ 904478 w 1365148"/>
              <a:gd name="connsiteY439" fmla="*/ 1340489 h 1383677"/>
              <a:gd name="connsiteX440" fmla="*/ 858924 w 1365148"/>
              <a:gd name="connsiteY440" fmla="*/ 1352519 h 1383677"/>
              <a:gd name="connsiteX441" fmla="*/ 815736 w 1365148"/>
              <a:gd name="connsiteY441" fmla="*/ 1364548 h 1383677"/>
              <a:gd name="connsiteX442" fmla="*/ 770182 w 1365148"/>
              <a:gd name="connsiteY442" fmla="*/ 1371746 h 1383677"/>
              <a:gd name="connsiteX443" fmla="*/ 724529 w 1365148"/>
              <a:gd name="connsiteY443" fmla="*/ 1378944 h 1383677"/>
              <a:gd name="connsiteX444" fmla="*/ 676608 w 1365148"/>
              <a:gd name="connsiteY444" fmla="*/ 1381311 h 1383677"/>
              <a:gd name="connsiteX445" fmla="*/ 630955 w 1365148"/>
              <a:gd name="connsiteY445" fmla="*/ 1383677 h 1383677"/>
              <a:gd name="connsiteX446" fmla="*/ 585401 w 1365148"/>
              <a:gd name="connsiteY446" fmla="*/ 1381311 h 1383677"/>
              <a:gd name="connsiteX447" fmla="*/ 539847 w 1365148"/>
              <a:gd name="connsiteY447" fmla="*/ 1376479 h 1383677"/>
              <a:gd name="connsiteX448" fmla="*/ 494194 w 1365148"/>
              <a:gd name="connsiteY448" fmla="*/ 1369281 h 1383677"/>
              <a:gd name="connsiteX449" fmla="*/ 448640 w 1365148"/>
              <a:gd name="connsiteY449" fmla="*/ 1359717 h 1383677"/>
              <a:gd name="connsiteX450" fmla="*/ 405452 w 1365148"/>
              <a:gd name="connsiteY450" fmla="*/ 1347687 h 1383677"/>
              <a:gd name="connsiteX451" fmla="*/ 359898 w 1365148"/>
              <a:gd name="connsiteY451" fmla="*/ 1330925 h 1383677"/>
              <a:gd name="connsiteX452" fmla="*/ 319077 w 1365148"/>
              <a:gd name="connsiteY452" fmla="*/ 1314163 h 1383677"/>
              <a:gd name="connsiteX453" fmla="*/ 316710 w 1365148"/>
              <a:gd name="connsiteY453" fmla="*/ 1311698 h 1383677"/>
              <a:gd name="connsiteX454" fmla="*/ 309512 w 1365148"/>
              <a:gd name="connsiteY454" fmla="*/ 1311698 h 1383677"/>
              <a:gd name="connsiteX455" fmla="*/ 304681 w 1365148"/>
              <a:gd name="connsiteY455" fmla="*/ 1306965 h 1383677"/>
              <a:gd name="connsiteX456" fmla="*/ 271057 w 1365148"/>
              <a:gd name="connsiteY456" fmla="*/ 1287737 h 1383677"/>
              <a:gd name="connsiteX457" fmla="*/ 237532 w 1365148"/>
              <a:gd name="connsiteY457" fmla="*/ 1266144 h 1383677"/>
              <a:gd name="connsiteX458" fmla="*/ 208741 w 1365148"/>
              <a:gd name="connsiteY458" fmla="*/ 1242183 h 1383677"/>
              <a:gd name="connsiteX459" fmla="*/ 179949 w 1365148"/>
              <a:gd name="connsiteY459" fmla="*/ 1215758 h 1383677"/>
              <a:gd name="connsiteX460" fmla="*/ 153523 w 1365148"/>
              <a:gd name="connsiteY460" fmla="*/ 1186966 h 1383677"/>
              <a:gd name="connsiteX461" fmla="*/ 127098 w 1365148"/>
              <a:gd name="connsiteY461" fmla="*/ 1155808 h 1383677"/>
              <a:gd name="connsiteX462" fmla="*/ 105504 w 1365148"/>
              <a:gd name="connsiteY462" fmla="*/ 1124551 h 1383677"/>
              <a:gd name="connsiteX463" fmla="*/ 83910 w 1365148"/>
              <a:gd name="connsiteY463" fmla="*/ 1088561 h 1383677"/>
              <a:gd name="connsiteX464" fmla="*/ 67148 w 1365148"/>
              <a:gd name="connsiteY464" fmla="*/ 1055036 h 1383677"/>
              <a:gd name="connsiteX465" fmla="*/ 50385 w 1365148"/>
              <a:gd name="connsiteY465" fmla="*/ 1019047 h 1383677"/>
              <a:gd name="connsiteX466" fmla="*/ 35990 w 1365148"/>
              <a:gd name="connsiteY466" fmla="*/ 980592 h 1383677"/>
              <a:gd name="connsiteX467" fmla="*/ 23960 w 1365148"/>
              <a:gd name="connsiteY467" fmla="*/ 942236 h 1383677"/>
              <a:gd name="connsiteX468" fmla="*/ 14396 w 1365148"/>
              <a:gd name="connsiteY468" fmla="*/ 903880 h 1383677"/>
              <a:gd name="connsiteX469" fmla="*/ 7198 w 1365148"/>
              <a:gd name="connsiteY469" fmla="*/ 865425 h 1383677"/>
              <a:gd name="connsiteX470" fmla="*/ 2366 w 1365148"/>
              <a:gd name="connsiteY470" fmla="*/ 827069 h 1383677"/>
              <a:gd name="connsiteX471" fmla="*/ 0 w 1365148"/>
              <a:gd name="connsiteY471" fmla="*/ 786247 h 1383677"/>
              <a:gd name="connsiteX472" fmla="*/ 0 w 1365148"/>
              <a:gd name="connsiteY472" fmla="*/ 745525 h 1383677"/>
              <a:gd name="connsiteX473" fmla="*/ 0 w 1365148"/>
              <a:gd name="connsiteY473" fmla="*/ 704703 h 1383677"/>
              <a:gd name="connsiteX474" fmla="*/ 4733 w 1365148"/>
              <a:gd name="connsiteY474" fmla="*/ 663882 h 1383677"/>
              <a:gd name="connsiteX475" fmla="*/ 9564 w 1365148"/>
              <a:gd name="connsiteY475" fmla="*/ 623159 h 1383677"/>
              <a:gd name="connsiteX476" fmla="*/ 16762 w 1365148"/>
              <a:gd name="connsiteY476" fmla="*/ 582338 h 1383677"/>
              <a:gd name="connsiteX477" fmla="*/ 28792 w 1365148"/>
              <a:gd name="connsiteY477" fmla="*/ 541616 h 1383677"/>
              <a:gd name="connsiteX478" fmla="*/ 40722 w 1365148"/>
              <a:gd name="connsiteY478" fmla="*/ 500794 h 1383677"/>
              <a:gd name="connsiteX479" fmla="*/ 55118 w 1365148"/>
              <a:gd name="connsiteY479" fmla="*/ 459973 h 1383677"/>
              <a:gd name="connsiteX480" fmla="*/ 71979 w 1365148"/>
              <a:gd name="connsiteY480" fmla="*/ 421617 h 1383677"/>
              <a:gd name="connsiteX481" fmla="*/ 88742 w 1365148"/>
              <a:gd name="connsiteY481" fmla="*/ 385627 h 1383677"/>
              <a:gd name="connsiteX482" fmla="*/ 110336 w 1365148"/>
              <a:gd name="connsiteY482" fmla="*/ 349637 h 1383677"/>
              <a:gd name="connsiteX483" fmla="*/ 134296 w 1365148"/>
              <a:gd name="connsiteY483" fmla="*/ 313648 h 1383677"/>
              <a:gd name="connsiteX484" fmla="*/ 158355 w 1365148"/>
              <a:gd name="connsiteY484" fmla="*/ 280024 h 1383677"/>
              <a:gd name="connsiteX485" fmla="*/ 184682 w 1365148"/>
              <a:gd name="connsiteY485" fmla="*/ 248866 h 1383677"/>
              <a:gd name="connsiteX486" fmla="*/ 213474 w 1365148"/>
              <a:gd name="connsiteY486" fmla="*/ 220074 h 1383677"/>
              <a:gd name="connsiteX487" fmla="*/ 244730 w 1365148"/>
              <a:gd name="connsiteY487" fmla="*/ 191282 h 1383677"/>
              <a:gd name="connsiteX488" fmla="*/ 273522 w 1365148"/>
              <a:gd name="connsiteY488" fmla="*/ 169689 h 1383677"/>
              <a:gd name="connsiteX489" fmla="*/ 302314 w 1365148"/>
              <a:gd name="connsiteY489" fmla="*/ 150461 h 1383677"/>
              <a:gd name="connsiteX490" fmla="*/ 333472 w 1365148"/>
              <a:gd name="connsiteY490" fmla="*/ 133699 h 1383677"/>
              <a:gd name="connsiteX491" fmla="*/ 364631 w 1365148"/>
              <a:gd name="connsiteY491" fmla="*/ 116936 h 1383677"/>
              <a:gd name="connsiteX492" fmla="*/ 427046 w 1365148"/>
              <a:gd name="connsiteY492" fmla="*/ 88145 h 1383677"/>
              <a:gd name="connsiteX493" fmla="*/ 494194 w 1365148"/>
              <a:gd name="connsiteY493" fmla="*/ 64086 h 1383677"/>
              <a:gd name="connsiteX494" fmla="*/ 532649 w 1365148"/>
              <a:gd name="connsiteY494" fmla="*/ 49690 h 1383677"/>
              <a:gd name="connsiteX495" fmla="*/ 578203 w 1365148"/>
              <a:gd name="connsiteY495" fmla="*/ 37759 h 1383677"/>
              <a:gd name="connsiteX496" fmla="*/ 602164 w 1365148"/>
              <a:gd name="connsiteY496" fmla="*/ 32927 h 1383677"/>
              <a:gd name="connsiteX497" fmla="*/ 626223 w 1365148"/>
              <a:gd name="connsiteY497" fmla="*/ 30561 h 1383677"/>
              <a:gd name="connsiteX498" fmla="*/ 498438 w 1365148"/>
              <a:gd name="connsiteY498" fmla="*/ 0 h 1383677"/>
              <a:gd name="connsiteX499" fmla="*/ 515080 w 1365148"/>
              <a:gd name="connsiteY499" fmla="*/ 12 h 1383677"/>
              <a:gd name="connsiteX500" fmla="*/ 508590 w 1365148"/>
              <a:gd name="connsiteY500" fmla="*/ 6502 h 1383677"/>
              <a:gd name="connsiteX501" fmla="*/ 501392 w 1365148"/>
              <a:gd name="connsiteY501" fmla="*/ 11334 h 1383677"/>
              <a:gd name="connsiteX502" fmla="*/ 491828 w 1365148"/>
              <a:gd name="connsiteY502" fmla="*/ 11334 h 1383677"/>
              <a:gd name="connsiteX503" fmla="*/ 484630 w 1365148"/>
              <a:gd name="connsiteY503" fmla="*/ 6502 h 1383677"/>
              <a:gd name="connsiteX504" fmla="*/ 477432 w 1365148"/>
              <a:gd name="connsiteY504" fmla="*/ 4136 h 1383677"/>
              <a:gd name="connsiteX505" fmla="*/ 476285 w 1365148"/>
              <a:gd name="connsiteY505" fmla="*/ 2410 h 1383677"/>
              <a:gd name="connsiteX506" fmla="*/ 498438 w 1365148"/>
              <a:gd name="connsiteY506" fmla="*/ 0 h 1383677"/>
              <a:gd name="connsiteX0" fmla="*/ 1137179 w 1365148"/>
              <a:gd name="connsiteY0" fmla="*/ 150461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1144377 w 1365148"/>
              <a:gd name="connsiteY5" fmla="*/ 162491 h 1383677"/>
              <a:gd name="connsiteX6" fmla="*/ 1139644 w 1365148"/>
              <a:gd name="connsiteY6" fmla="*/ 155293 h 1383677"/>
              <a:gd name="connsiteX7" fmla="*/ 1137179 w 1365148"/>
              <a:gd name="connsiteY7" fmla="*/ 150461 h 1383677"/>
              <a:gd name="connsiteX8" fmla="*/ 681341 w 1365148"/>
              <a:gd name="connsiteY8" fmla="*/ 64086 h 1383677"/>
              <a:gd name="connsiteX9" fmla="*/ 645351 w 1365148"/>
              <a:gd name="connsiteY9" fmla="*/ 68917 h 1383677"/>
              <a:gd name="connsiteX10" fmla="*/ 609362 w 1365148"/>
              <a:gd name="connsiteY10" fmla="*/ 78482 h 1383677"/>
              <a:gd name="connsiteX11" fmla="*/ 602164 w 1365148"/>
              <a:gd name="connsiteY11" fmla="*/ 78482 h 1383677"/>
              <a:gd name="connsiteX12" fmla="*/ 597431 w 1365148"/>
              <a:gd name="connsiteY12" fmla="*/ 76115 h 1383677"/>
              <a:gd name="connsiteX13" fmla="*/ 594966 w 1365148"/>
              <a:gd name="connsiteY13" fmla="*/ 71284 h 1383677"/>
              <a:gd name="connsiteX14" fmla="*/ 592599 w 1365148"/>
              <a:gd name="connsiteY14" fmla="*/ 66551 h 1383677"/>
              <a:gd name="connsiteX15" fmla="*/ 566174 w 1365148"/>
              <a:gd name="connsiteY15" fmla="*/ 73749 h 1383677"/>
              <a:gd name="connsiteX16" fmla="*/ 508590 w 1365148"/>
              <a:gd name="connsiteY16" fmla="*/ 90511 h 1383677"/>
              <a:gd name="connsiteX17" fmla="*/ 453471 w 1365148"/>
              <a:gd name="connsiteY17" fmla="*/ 114471 h 1383677"/>
              <a:gd name="connsiteX18" fmla="*/ 386225 w 1365148"/>
              <a:gd name="connsiteY18" fmla="*/ 143263 h 1383677"/>
              <a:gd name="connsiteX19" fmla="*/ 355066 w 1365148"/>
              <a:gd name="connsiteY19" fmla="*/ 157659 h 1383677"/>
              <a:gd name="connsiteX20" fmla="*/ 326275 w 1365148"/>
              <a:gd name="connsiteY20" fmla="*/ 176886 h 1383677"/>
              <a:gd name="connsiteX21" fmla="*/ 297483 w 1365148"/>
              <a:gd name="connsiteY21" fmla="*/ 193649 h 1383677"/>
              <a:gd name="connsiteX22" fmla="*/ 268691 w 1365148"/>
              <a:gd name="connsiteY22" fmla="*/ 215243 h 1383677"/>
              <a:gd name="connsiteX23" fmla="*/ 242265 w 1365148"/>
              <a:gd name="connsiteY23" fmla="*/ 239302 h 1383677"/>
              <a:gd name="connsiteX24" fmla="*/ 218305 w 1365148"/>
              <a:gd name="connsiteY24" fmla="*/ 265628 h 1383677"/>
              <a:gd name="connsiteX25" fmla="*/ 194345 w 1365148"/>
              <a:gd name="connsiteY25" fmla="*/ 294420 h 1383677"/>
              <a:gd name="connsiteX26" fmla="*/ 170286 w 1365148"/>
              <a:gd name="connsiteY26" fmla="*/ 325677 h 1383677"/>
              <a:gd name="connsiteX27" fmla="*/ 148692 w 1365148"/>
              <a:gd name="connsiteY27" fmla="*/ 356835 h 1383677"/>
              <a:gd name="connsiteX28" fmla="*/ 129563 w 1365148"/>
              <a:gd name="connsiteY28" fmla="*/ 390459 h 1383677"/>
              <a:gd name="connsiteX29" fmla="*/ 112702 w 1365148"/>
              <a:gd name="connsiteY29" fmla="*/ 423983 h 1383677"/>
              <a:gd name="connsiteX30" fmla="*/ 95940 w 1365148"/>
              <a:gd name="connsiteY30" fmla="*/ 457607 h 1383677"/>
              <a:gd name="connsiteX31" fmla="*/ 81544 w 1365148"/>
              <a:gd name="connsiteY31" fmla="*/ 491230 h 1383677"/>
              <a:gd name="connsiteX32" fmla="*/ 69514 w 1365148"/>
              <a:gd name="connsiteY32" fmla="*/ 527220 h 1383677"/>
              <a:gd name="connsiteX33" fmla="*/ 59950 w 1365148"/>
              <a:gd name="connsiteY33" fmla="*/ 565576 h 1383677"/>
              <a:gd name="connsiteX34" fmla="*/ 50385 w 1365148"/>
              <a:gd name="connsiteY34" fmla="*/ 601566 h 1383677"/>
              <a:gd name="connsiteX35" fmla="*/ 45554 w 1365148"/>
              <a:gd name="connsiteY35" fmla="*/ 637555 h 1383677"/>
              <a:gd name="connsiteX36" fmla="*/ 40722 w 1365148"/>
              <a:gd name="connsiteY36" fmla="*/ 675912 h 1383677"/>
              <a:gd name="connsiteX37" fmla="*/ 38356 w 1365148"/>
              <a:gd name="connsiteY37" fmla="*/ 714268 h 1383677"/>
              <a:gd name="connsiteX38" fmla="*/ 35990 w 1365148"/>
              <a:gd name="connsiteY38" fmla="*/ 752723 h 1383677"/>
              <a:gd name="connsiteX39" fmla="*/ 38356 w 1365148"/>
              <a:gd name="connsiteY39" fmla="*/ 788712 h 1383677"/>
              <a:gd name="connsiteX40" fmla="*/ 43188 w 1365148"/>
              <a:gd name="connsiteY40" fmla="*/ 827069 h 1383677"/>
              <a:gd name="connsiteX41" fmla="*/ 47920 w 1365148"/>
              <a:gd name="connsiteY41" fmla="*/ 872623 h 1383677"/>
              <a:gd name="connsiteX42" fmla="*/ 59950 w 1365148"/>
              <a:gd name="connsiteY42" fmla="*/ 915810 h 1383677"/>
              <a:gd name="connsiteX43" fmla="*/ 71979 w 1365148"/>
              <a:gd name="connsiteY43" fmla="*/ 958998 h 1383677"/>
              <a:gd name="connsiteX44" fmla="*/ 86375 w 1365148"/>
              <a:gd name="connsiteY44" fmla="*/ 1002186 h 1383677"/>
              <a:gd name="connsiteX45" fmla="*/ 105504 w 1365148"/>
              <a:gd name="connsiteY45" fmla="*/ 1043007 h 1383677"/>
              <a:gd name="connsiteX46" fmla="*/ 127098 w 1365148"/>
              <a:gd name="connsiteY46" fmla="*/ 1081363 h 1383677"/>
              <a:gd name="connsiteX47" fmla="*/ 151157 w 1365148"/>
              <a:gd name="connsiteY47" fmla="*/ 1119818 h 1383677"/>
              <a:gd name="connsiteX48" fmla="*/ 179949 w 1365148"/>
              <a:gd name="connsiteY48" fmla="*/ 1155808 h 1383677"/>
              <a:gd name="connsiteX49" fmla="*/ 206276 w 1365148"/>
              <a:gd name="connsiteY49" fmla="*/ 1186966 h 1383677"/>
              <a:gd name="connsiteX50" fmla="*/ 237532 w 1365148"/>
              <a:gd name="connsiteY50" fmla="*/ 1213391 h 1383677"/>
              <a:gd name="connsiteX51" fmla="*/ 271057 w 1365148"/>
              <a:gd name="connsiteY51" fmla="*/ 1237352 h 1383677"/>
              <a:gd name="connsiteX52" fmla="*/ 304681 w 1365148"/>
              <a:gd name="connsiteY52" fmla="*/ 1258946 h 1383677"/>
              <a:gd name="connsiteX53" fmla="*/ 307047 w 1365148"/>
              <a:gd name="connsiteY53" fmla="*/ 1251748 h 1383677"/>
              <a:gd name="connsiteX54" fmla="*/ 311879 w 1365148"/>
              <a:gd name="connsiteY54" fmla="*/ 1244550 h 1383677"/>
              <a:gd name="connsiteX55" fmla="*/ 314245 w 1365148"/>
              <a:gd name="connsiteY55" fmla="*/ 1244550 h 1383677"/>
              <a:gd name="connsiteX56" fmla="*/ 323908 w 1365148"/>
              <a:gd name="connsiteY56" fmla="*/ 1254114 h 1383677"/>
              <a:gd name="connsiteX57" fmla="*/ 331106 w 1365148"/>
              <a:gd name="connsiteY57" fmla="*/ 1268510 h 1383677"/>
              <a:gd name="connsiteX58" fmla="*/ 331106 w 1365148"/>
              <a:gd name="connsiteY58" fmla="*/ 1273341 h 1383677"/>
              <a:gd name="connsiteX59" fmla="*/ 379027 w 1365148"/>
              <a:gd name="connsiteY59" fmla="*/ 1294935 h 1383677"/>
              <a:gd name="connsiteX60" fmla="*/ 376660 w 1365148"/>
              <a:gd name="connsiteY60" fmla="*/ 1282906 h 1383677"/>
              <a:gd name="connsiteX61" fmla="*/ 376660 w 1365148"/>
              <a:gd name="connsiteY61" fmla="*/ 1268510 h 1383677"/>
              <a:gd name="connsiteX62" fmla="*/ 379027 w 1365148"/>
              <a:gd name="connsiteY62" fmla="*/ 1256579 h 1383677"/>
              <a:gd name="connsiteX63" fmla="*/ 381492 w 1365148"/>
              <a:gd name="connsiteY63" fmla="*/ 1244550 h 1383677"/>
              <a:gd name="connsiteX64" fmla="*/ 383858 w 1365148"/>
              <a:gd name="connsiteY64" fmla="*/ 1244550 h 1383677"/>
              <a:gd name="connsiteX65" fmla="*/ 386225 w 1365148"/>
              <a:gd name="connsiteY65" fmla="*/ 1258946 h 1383677"/>
              <a:gd name="connsiteX66" fmla="*/ 391056 w 1365148"/>
              <a:gd name="connsiteY66" fmla="*/ 1270975 h 1383677"/>
              <a:gd name="connsiteX67" fmla="*/ 398254 w 1365148"/>
              <a:gd name="connsiteY67" fmla="*/ 1285371 h 1383677"/>
              <a:gd name="connsiteX68" fmla="*/ 403086 w 1365148"/>
              <a:gd name="connsiteY68" fmla="*/ 1297302 h 1383677"/>
              <a:gd name="connsiteX69" fmla="*/ 407819 w 1365148"/>
              <a:gd name="connsiteY69" fmla="*/ 1304500 h 1383677"/>
              <a:gd name="connsiteX70" fmla="*/ 448640 w 1365148"/>
              <a:gd name="connsiteY70" fmla="*/ 1316529 h 1383677"/>
              <a:gd name="connsiteX71" fmla="*/ 441442 w 1365148"/>
              <a:gd name="connsiteY71" fmla="*/ 1294935 h 1383677"/>
              <a:gd name="connsiteX72" fmla="*/ 439076 w 1365148"/>
              <a:gd name="connsiteY72" fmla="*/ 1282906 h 1383677"/>
              <a:gd name="connsiteX73" fmla="*/ 436610 w 1365148"/>
              <a:gd name="connsiteY73" fmla="*/ 1268510 h 1383677"/>
              <a:gd name="connsiteX74" fmla="*/ 436610 w 1365148"/>
              <a:gd name="connsiteY74" fmla="*/ 1254114 h 1383677"/>
              <a:gd name="connsiteX75" fmla="*/ 439076 w 1365148"/>
              <a:gd name="connsiteY75" fmla="*/ 1249381 h 1383677"/>
              <a:gd name="connsiteX76" fmla="*/ 441442 w 1365148"/>
              <a:gd name="connsiteY76" fmla="*/ 1244550 h 1383677"/>
              <a:gd name="connsiteX77" fmla="*/ 446273 w 1365148"/>
              <a:gd name="connsiteY77" fmla="*/ 1244550 h 1383677"/>
              <a:gd name="connsiteX78" fmla="*/ 451006 w 1365148"/>
              <a:gd name="connsiteY78" fmla="*/ 1246916 h 1383677"/>
              <a:gd name="connsiteX79" fmla="*/ 458204 w 1365148"/>
              <a:gd name="connsiteY79" fmla="*/ 1254114 h 1383677"/>
              <a:gd name="connsiteX80" fmla="*/ 465402 w 1365148"/>
              <a:gd name="connsiteY80" fmla="*/ 1273341 h 1383677"/>
              <a:gd name="connsiteX81" fmla="*/ 472600 w 1365148"/>
              <a:gd name="connsiteY81" fmla="*/ 1299767 h 1383677"/>
              <a:gd name="connsiteX82" fmla="*/ 479798 w 1365148"/>
              <a:gd name="connsiteY82" fmla="*/ 1311698 h 1383677"/>
              <a:gd name="connsiteX83" fmla="*/ 489461 w 1365148"/>
              <a:gd name="connsiteY83" fmla="*/ 1321361 h 1383677"/>
              <a:gd name="connsiteX84" fmla="*/ 491828 w 1365148"/>
              <a:gd name="connsiteY84" fmla="*/ 1326094 h 1383677"/>
              <a:gd name="connsiteX85" fmla="*/ 499026 w 1365148"/>
              <a:gd name="connsiteY85" fmla="*/ 1326094 h 1383677"/>
              <a:gd name="connsiteX86" fmla="*/ 554243 w 1365148"/>
              <a:gd name="connsiteY86" fmla="*/ 1333292 h 1383677"/>
              <a:gd name="connsiteX87" fmla="*/ 535016 w 1365148"/>
              <a:gd name="connsiteY87" fmla="*/ 1299767 h 1383677"/>
              <a:gd name="connsiteX88" fmla="*/ 530184 w 1365148"/>
              <a:gd name="connsiteY88" fmla="*/ 1287737 h 1383677"/>
              <a:gd name="connsiteX89" fmla="*/ 527818 w 1365148"/>
              <a:gd name="connsiteY89" fmla="*/ 1275708 h 1383677"/>
              <a:gd name="connsiteX90" fmla="*/ 525451 w 1365148"/>
              <a:gd name="connsiteY90" fmla="*/ 1263777 h 1383677"/>
              <a:gd name="connsiteX91" fmla="*/ 525451 w 1365148"/>
              <a:gd name="connsiteY91" fmla="*/ 1251748 h 1383677"/>
              <a:gd name="connsiteX92" fmla="*/ 527818 w 1365148"/>
              <a:gd name="connsiteY92" fmla="*/ 1249381 h 1383677"/>
              <a:gd name="connsiteX93" fmla="*/ 532649 w 1365148"/>
              <a:gd name="connsiteY93" fmla="*/ 1249381 h 1383677"/>
              <a:gd name="connsiteX94" fmla="*/ 542213 w 1365148"/>
              <a:gd name="connsiteY94" fmla="*/ 1258946 h 1383677"/>
              <a:gd name="connsiteX95" fmla="*/ 551778 w 1365148"/>
              <a:gd name="connsiteY95" fmla="*/ 1270975 h 1383677"/>
              <a:gd name="connsiteX96" fmla="*/ 568639 w 1365148"/>
              <a:gd name="connsiteY96" fmla="*/ 1294935 h 1383677"/>
              <a:gd name="connsiteX97" fmla="*/ 585401 w 1365148"/>
              <a:gd name="connsiteY97" fmla="*/ 1314163 h 1383677"/>
              <a:gd name="connsiteX98" fmla="*/ 590233 w 1365148"/>
              <a:gd name="connsiteY98" fmla="*/ 1323727 h 1383677"/>
              <a:gd name="connsiteX99" fmla="*/ 597431 w 1365148"/>
              <a:gd name="connsiteY99" fmla="*/ 1335757 h 1383677"/>
              <a:gd name="connsiteX100" fmla="*/ 659747 w 1365148"/>
              <a:gd name="connsiteY100" fmla="*/ 1335757 h 1383677"/>
              <a:gd name="connsiteX101" fmla="*/ 640618 w 1365148"/>
              <a:gd name="connsiteY101" fmla="*/ 1318896 h 1383677"/>
              <a:gd name="connsiteX102" fmla="*/ 626223 w 1365148"/>
              <a:gd name="connsiteY102" fmla="*/ 1297302 h 1383677"/>
              <a:gd name="connsiteX103" fmla="*/ 619025 w 1365148"/>
              <a:gd name="connsiteY103" fmla="*/ 1287737 h 1383677"/>
              <a:gd name="connsiteX104" fmla="*/ 614193 w 1365148"/>
              <a:gd name="connsiteY104" fmla="*/ 1275708 h 1383677"/>
              <a:gd name="connsiteX105" fmla="*/ 609362 w 1365148"/>
              <a:gd name="connsiteY105" fmla="*/ 1263777 h 1383677"/>
              <a:gd name="connsiteX106" fmla="*/ 606995 w 1365148"/>
              <a:gd name="connsiteY106" fmla="*/ 1251748 h 1383677"/>
              <a:gd name="connsiteX107" fmla="*/ 609362 w 1365148"/>
              <a:gd name="connsiteY107" fmla="*/ 1249381 h 1383677"/>
              <a:gd name="connsiteX108" fmla="*/ 611827 w 1365148"/>
              <a:gd name="connsiteY108" fmla="*/ 1249381 h 1383677"/>
              <a:gd name="connsiteX109" fmla="*/ 633420 w 1365148"/>
              <a:gd name="connsiteY109" fmla="*/ 1266144 h 1383677"/>
              <a:gd name="connsiteX110" fmla="*/ 655014 w 1365148"/>
              <a:gd name="connsiteY110" fmla="*/ 1282906 h 1383677"/>
              <a:gd name="connsiteX111" fmla="*/ 674143 w 1365148"/>
              <a:gd name="connsiteY111" fmla="*/ 1302133 h 1383677"/>
              <a:gd name="connsiteX112" fmla="*/ 691004 w 1365148"/>
              <a:gd name="connsiteY112" fmla="*/ 1321361 h 1383677"/>
              <a:gd name="connsiteX113" fmla="*/ 695737 w 1365148"/>
              <a:gd name="connsiteY113" fmla="*/ 1328559 h 1383677"/>
              <a:gd name="connsiteX114" fmla="*/ 695737 w 1365148"/>
              <a:gd name="connsiteY114" fmla="*/ 1335757 h 1383677"/>
              <a:gd name="connsiteX115" fmla="*/ 734192 w 1365148"/>
              <a:gd name="connsiteY115" fmla="*/ 1330925 h 1383677"/>
              <a:gd name="connsiteX116" fmla="*/ 770182 w 1365148"/>
              <a:gd name="connsiteY116" fmla="*/ 1326094 h 1383677"/>
              <a:gd name="connsiteX117" fmla="*/ 734192 w 1365148"/>
              <a:gd name="connsiteY117" fmla="*/ 1287737 h 1383677"/>
              <a:gd name="connsiteX118" fmla="*/ 712598 w 1365148"/>
              <a:gd name="connsiteY118" fmla="*/ 1266144 h 1383677"/>
              <a:gd name="connsiteX119" fmla="*/ 705400 w 1365148"/>
              <a:gd name="connsiteY119" fmla="*/ 1254114 h 1383677"/>
              <a:gd name="connsiteX120" fmla="*/ 700569 w 1365148"/>
              <a:gd name="connsiteY120" fmla="*/ 1239718 h 1383677"/>
              <a:gd name="connsiteX121" fmla="*/ 700569 w 1365148"/>
              <a:gd name="connsiteY121" fmla="*/ 1237352 h 1383677"/>
              <a:gd name="connsiteX122" fmla="*/ 710133 w 1365148"/>
              <a:gd name="connsiteY122" fmla="*/ 1237352 h 1383677"/>
              <a:gd name="connsiteX123" fmla="*/ 717331 w 1365148"/>
              <a:gd name="connsiteY123" fmla="*/ 1239718 h 1383677"/>
              <a:gd name="connsiteX124" fmla="*/ 731727 w 1365148"/>
              <a:gd name="connsiteY124" fmla="*/ 1246916 h 1383677"/>
              <a:gd name="connsiteX125" fmla="*/ 743756 w 1365148"/>
              <a:gd name="connsiteY125" fmla="*/ 1256579 h 1383677"/>
              <a:gd name="connsiteX126" fmla="*/ 755786 w 1365148"/>
              <a:gd name="connsiteY126" fmla="*/ 1266144 h 1383677"/>
              <a:gd name="connsiteX127" fmla="*/ 782113 w 1365148"/>
              <a:gd name="connsiteY127" fmla="*/ 1292569 h 1383677"/>
              <a:gd name="connsiteX128" fmla="*/ 806073 w 1365148"/>
              <a:gd name="connsiteY128" fmla="*/ 1318896 h 1383677"/>
              <a:gd name="connsiteX129" fmla="*/ 808538 w 1365148"/>
              <a:gd name="connsiteY129" fmla="*/ 1318896 h 1383677"/>
              <a:gd name="connsiteX130" fmla="*/ 856459 w 1365148"/>
              <a:gd name="connsiteY130" fmla="*/ 1309331 h 1383677"/>
              <a:gd name="connsiteX131" fmla="*/ 834865 w 1365148"/>
              <a:gd name="connsiteY131" fmla="*/ 1292569 h 1383677"/>
              <a:gd name="connsiteX132" fmla="*/ 815736 w 1365148"/>
              <a:gd name="connsiteY132" fmla="*/ 1273341 h 1383677"/>
              <a:gd name="connsiteX133" fmla="*/ 806073 w 1365148"/>
              <a:gd name="connsiteY133" fmla="*/ 1261312 h 1383677"/>
              <a:gd name="connsiteX134" fmla="*/ 796509 w 1365148"/>
              <a:gd name="connsiteY134" fmla="*/ 1246916 h 1383677"/>
              <a:gd name="connsiteX135" fmla="*/ 789311 w 1365148"/>
              <a:gd name="connsiteY135" fmla="*/ 1232520 h 1383677"/>
              <a:gd name="connsiteX136" fmla="*/ 786944 w 1365148"/>
              <a:gd name="connsiteY136" fmla="*/ 1225322 h 1383677"/>
              <a:gd name="connsiteX137" fmla="*/ 786944 w 1365148"/>
              <a:gd name="connsiteY137" fmla="*/ 1218124 h 1383677"/>
              <a:gd name="connsiteX138" fmla="*/ 789311 w 1365148"/>
              <a:gd name="connsiteY138" fmla="*/ 1215758 h 1383677"/>
              <a:gd name="connsiteX139" fmla="*/ 791677 w 1365148"/>
              <a:gd name="connsiteY139" fmla="*/ 1215758 h 1383677"/>
              <a:gd name="connsiteX140" fmla="*/ 808538 w 1365148"/>
              <a:gd name="connsiteY140" fmla="*/ 1225322 h 1383677"/>
              <a:gd name="connsiteX141" fmla="*/ 822934 w 1365148"/>
              <a:gd name="connsiteY141" fmla="*/ 1237352 h 1383677"/>
              <a:gd name="connsiteX142" fmla="*/ 849261 w 1365148"/>
              <a:gd name="connsiteY142" fmla="*/ 1261312 h 1383677"/>
              <a:gd name="connsiteX143" fmla="*/ 894914 w 1365148"/>
              <a:gd name="connsiteY143" fmla="*/ 1297302 h 1383677"/>
              <a:gd name="connsiteX144" fmla="*/ 954864 w 1365148"/>
              <a:gd name="connsiteY144" fmla="*/ 1275708 h 1383677"/>
              <a:gd name="connsiteX145" fmla="*/ 930904 w 1365148"/>
              <a:gd name="connsiteY145" fmla="*/ 1258946 h 1383677"/>
              <a:gd name="connsiteX146" fmla="*/ 914042 w 1365148"/>
              <a:gd name="connsiteY146" fmla="*/ 1242183 h 1383677"/>
              <a:gd name="connsiteX147" fmla="*/ 897280 w 1365148"/>
              <a:gd name="connsiteY147" fmla="*/ 1222956 h 1383677"/>
              <a:gd name="connsiteX148" fmla="*/ 882884 w 1365148"/>
              <a:gd name="connsiteY148" fmla="*/ 1203728 h 1383677"/>
              <a:gd name="connsiteX149" fmla="*/ 873320 w 1365148"/>
              <a:gd name="connsiteY149" fmla="*/ 1182135 h 1383677"/>
              <a:gd name="connsiteX150" fmla="*/ 875686 w 1365148"/>
              <a:gd name="connsiteY150" fmla="*/ 1177402 h 1383677"/>
              <a:gd name="connsiteX151" fmla="*/ 880518 w 1365148"/>
              <a:gd name="connsiteY151" fmla="*/ 1174937 h 1383677"/>
              <a:gd name="connsiteX152" fmla="*/ 897280 w 1365148"/>
              <a:gd name="connsiteY152" fmla="*/ 1184600 h 1383677"/>
              <a:gd name="connsiteX153" fmla="*/ 911676 w 1365148"/>
              <a:gd name="connsiteY153" fmla="*/ 1196530 h 1383677"/>
              <a:gd name="connsiteX154" fmla="*/ 940468 w 1365148"/>
              <a:gd name="connsiteY154" fmla="*/ 1220589 h 1383677"/>
              <a:gd name="connsiteX155" fmla="*/ 959695 w 1365148"/>
              <a:gd name="connsiteY155" fmla="*/ 1237352 h 1383677"/>
              <a:gd name="connsiteX156" fmla="*/ 969260 w 1365148"/>
              <a:gd name="connsiteY156" fmla="*/ 1244550 h 1383677"/>
              <a:gd name="connsiteX157" fmla="*/ 978824 w 1365148"/>
              <a:gd name="connsiteY157" fmla="*/ 1249381 h 1383677"/>
              <a:gd name="connsiteX158" fmla="*/ 998052 w 1365148"/>
              <a:gd name="connsiteY158" fmla="*/ 1256579 h 1383677"/>
              <a:gd name="connsiteX159" fmla="*/ 1034041 w 1365148"/>
              <a:gd name="connsiteY159" fmla="*/ 1237352 h 1383677"/>
              <a:gd name="connsiteX160" fmla="*/ 1022012 w 1365148"/>
              <a:gd name="connsiteY160" fmla="*/ 1230154 h 1383677"/>
              <a:gd name="connsiteX161" fmla="*/ 1012448 w 1365148"/>
              <a:gd name="connsiteY161" fmla="*/ 1220589 h 1383677"/>
              <a:gd name="connsiteX162" fmla="*/ 983656 w 1365148"/>
              <a:gd name="connsiteY162" fmla="*/ 1191798 h 1383677"/>
              <a:gd name="connsiteX163" fmla="*/ 969260 w 1365148"/>
              <a:gd name="connsiteY163" fmla="*/ 1177402 h 1383677"/>
              <a:gd name="connsiteX164" fmla="*/ 959695 w 1365148"/>
              <a:gd name="connsiteY164" fmla="*/ 1160541 h 1383677"/>
              <a:gd name="connsiteX165" fmla="*/ 959695 w 1365148"/>
              <a:gd name="connsiteY165" fmla="*/ 1155808 h 1383677"/>
              <a:gd name="connsiteX166" fmla="*/ 962062 w 1365148"/>
              <a:gd name="connsiteY166" fmla="*/ 1153343 h 1383677"/>
              <a:gd name="connsiteX167" fmla="*/ 981289 w 1365148"/>
              <a:gd name="connsiteY167" fmla="*/ 1153343 h 1383677"/>
              <a:gd name="connsiteX168" fmla="*/ 988487 w 1365148"/>
              <a:gd name="connsiteY168" fmla="*/ 1158174 h 1383677"/>
              <a:gd name="connsiteX169" fmla="*/ 998052 w 1365148"/>
              <a:gd name="connsiteY169" fmla="*/ 1163006 h 1383677"/>
              <a:gd name="connsiteX170" fmla="*/ 1014814 w 1365148"/>
              <a:gd name="connsiteY170" fmla="*/ 1174937 h 1383677"/>
              <a:gd name="connsiteX171" fmla="*/ 1029210 w 1365148"/>
              <a:gd name="connsiteY171" fmla="*/ 1186966 h 1383677"/>
              <a:gd name="connsiteX172" fmla="*/ 1046071 w 1365148"/>
              <a:gd name="connsiteY172" fmla="*/ 1201362 h 1383677"/>
              <a:gd name="connsiteX173" fmla="*/ 1055635 w 1365148"/>
              <a:gd name="connsiteY173" fmla="*/ 1208560 h 1383677"/>
              <a:gd name="connsiteX174" fmla="*/ 1067665 w 1365148"/>
              <a:gd name="connsiteY174" fmla="*/ 1210926 h 1383677"/>
              <a:gd name="connsiteX175" fmla="*/ 1074863 w 1365148"/>
              <a:gd name="connsiteY175" fmla="*/ 1210926 h 1383677"/>
              <a:gd name="connsiteX176" fmla="*/ 1103655 w 1365148"/>
              <a:gd name="connsiteY176" fmla="*/ 1189332 h 1383677"/>
              <a:gd name="connsiteX177" fmla="*/ 1129981 w 1365148"/>
              <a:gd name="connsiteY177" fmla="*/ 1167739 h 1383677"/>
              <a:gd name="connsiteX178" fmla="*/ 1118050 w 1365148"/>
              <a:gd name="connsiteY178" fmla="*/ 1165372 h 1383677"/>
              <a:gd name="connsiteX179" fmla="*/ 1106021 w 1365148"/>
              <a:gd name="connsiteY179" fmla="*/ 1160541 h 1383677"/>
              <a:gd name="connsiteX180" fmla="*/ 1086794 w 1365148"/>
              <a:gd name="connsiteY180" fmla="*/ 1150976 h 1383677"/>
              <a:gd name="connsiteX181" fmla="*/ 1070031 w 1365148"/>
              <a:gd name="connsiteY181" fmla="*/ 1143778 h 1383677"/>
              <a:gd name="connsiteX182" fmla="*/ 1053269 w 1365148"/>
              <a:gd name="connsiteY182" fmla="*/ 1131749 h 1383677"/>
              <a:gd name="connsiteX183" fmla="*/ 1038873 w 1365148"/>
              <a:gd name="connsiteY183" fmla="*/ 1117353 h 1383677"/>
              <a:gd name="connsiteX184" fmla="*/ 1031675 w 1365148"/>
              <a:gd name="connsiteY184" fmla="*/ 1107789 h 1383677"/>
              <a:gd name="connsiteX185" fmla="*/ 1029210 w 1365148"/>
              <a:gd name="connsiteY185" fmla="*/ 1100591 h 1383677"/>
              <a:gd name="connsiteX186" fmla="*/ 1031675 w 1365148"/>
              <a:gd name="connsiteY186" fmla="*/ 1095759 h 1383677"/>
              <a:gd name="connsiteX187" fmla="*/ 1036408 w 1365148"/>
              <a:gd name="connsiteY187" fmla="*/ 1093393 h 1383677"/>
              <a:gd name="connsiteX188" fmla="*/ 1053269 w 1365148"/>
              <a:gd name="connsiteY188" fmla="*/ 1093393 h 1383677"/>
              <a:gd name="connsiteX189" fmla="*/ 1067665 w 1365148"/>
              <a:gd name="connsiteY189" fmla="*/ 1100591 h 1383677"/>
              <a:gd name="connsiteX190" fmla="*/ 1084427 w 1365148"/>
              <a:gd name="connsiteY190" fmla="*/ 1110155 h 1383677"/>
              <a:gd name="connsiteX191" fmla="*/ 1101190 w 1365148"/>
              <a:gd name="connsiteY191" fmla="*/ 1117353 h 1383677"/>
              <a:gd name="connsiteX192" fmla="*/ 1120417 w 1365148"/>
              <a:gd name="connsiteY192" fmla="*/ 1122184 h 1383677"/>
              <a:gd name="connsiteX193" fmla="*/ 1129981 w 1365148"/>
              <a:gd name="connsiteY193" fmla="*/ 1124551 h 1383677"/>
              <a:gd name="connsiteX194" fmla="*/ 1142011 w 1365148"/>
              <a:gd name="connsiteY194" fmla="*/ 1124551 h 1383677"/>
              <a:gd name="connsiteX195" fmla="*/ 1154040 w 1365148"/>
              <a:gd name="connsiteY195" fmla="*/ 1127016 h 1383677"/>
              <a:gd name="connsiteX196" fmla="*/ 1165971 w 1365148"/>
              <a:gd name="connsiteY196" fmla="*/ 1131749 h 1383677"/>
              <a:gd name="connsiteX197" fmla="*/ 1187565 w 1365148"/>
              <a:gd name="connsiteY197" fmla="*/ 1107789 h 1383677"/>
              <a:gd name="connsiteX198" fmla="*/ 1182832 w 1365148"/>
              <a:gd name="connsiteY198" fmla="*/ 1105422 h 1383677"/>
              <a:gd name="connsiteX199" fmla="*/ 1158773 w 1365148"/>
              <a:gd name="connsiteY199" fmla="*/ 1088561 h 1383677"/>
              <a:gd name="connsiteX200" fmla="*/ 1132446 w 1365148"/>
              <a:gd name="connsiteY200" fmla="*/ 1074165 h 1383677"/>
              <a:gd name="connsiteX201" fmla="*/ 1110853 w 1365148"/>
              <a:gd name="connsiteY201" fmla="*/ 1064601 h 1383677"/>
              <a:gd name="connsiteX202" fmla="*/ 1101190 w 1365148"/>
              <a:gd name="connsiteY202" fmla="*/ 1057403 h 1383677"/>
              <a:gd name="connsiteX203" fmla="*/ 1091625 w 1365148"/>
              <a:gd name="connsiteY203" fmla="*/ 1052571 h 1383677"/>
              <a:gd name="connsiteX204" fmla="*/ 1089259 w 1365148"/>
              <a:gd name="connsiteY204" fmla="*/ 1050205 h 1383677"/>
              <a:gd name="connsiteX205" fmla="*/ 1091625 w 1365148"/>
              <a:gd name="connsiteY205" fmla="*/ 1045373 h 1383677"/>
              <a:gd name="connsiteX206" fmla="*/ 1093992 w 1365148"/>
              <a:gd name="connsiteY206" fmla="*/ 1043007 h 1383677"/>
              <a:gd name="connsiteX207" fmla="*/ 1122784 w 1365148"/>
              <a:gd name="connsiteY207" fmla="*/ 1043007 h 1383677"/>
              <a:gd name="connsiteX208" fmla="*/ 1154040 w 1365148"/>
              <a:gd name="connsiteY208" fmla="*/ 1050205 h 1383677"/>
              <a:gd name="connsiteX209" fmla="*/ 1180367 w 1365148"/>
              <a:gd name="connsiteY209" fmla="*/ 1062234 h 1383677"/>
              <a:gd name="connsiteX210" fmla="*/ 1192397 w 1365148"/>
              <a:gd name="connsiteY210" fmla="*/ 1071799 h 1383677"/>
              <a:gd name="connsiteX211" fmla="*/ 1204426 w 1365148"/>
              <a:gd name="connsiteY211" fmla="*/ 1078997 h 1383677"/>
              <a:gd name="connsiteX212" fmla="*/ 1206792 w 1365148"/>
              <a:gd name="connsiteY212" fmla="*/ 1081363 h 1383677"/>
              <a:gd name="connsiteX213" fmla="*/ 1211624 w 1365148"/>
              <a:gd name="connsiteY213" fmla="*/ 1074165 h 1383677"/>
              <a:gd name="connsiteX214" fmla="*/ 1237951 w 1365148"/>
              <a:gd name="connsiteY214" fmla="*/ 1033443 h 1383677"/>
              <a:gd name="connsiteX215" fmla="*/ 1213990 w 1365148"/>
              <a:gd name="connsiteY215" fmla="*/ 1026245 h 1383677"/>
              <a:gd name="connsiteX216" fmla="*/ 1194763 w 1365148"/>
              <a:gd name="connsiteY216" fmla="*/ 1016582 h 1383677"/>
              <a:gd name="connsiteX217" fmla="*/ 1173169 w 1365148"/>
              <a:gd name="connsiteY217" fmla="*/ 1002186 h 1383677"/>
              <a:gd name="connsiteX218" fmla="*/ 1165971 w 1365148"/>
              <a:gd name="connsiteY218" fmla="*/ 992621 h 1383677"/>
              <a:gd name="connsiteX219" fmla="*/ 1163605 w 1365148"/>
              <a:gd name="connsiteY219" fmla="*/ 987790 h 1383677"/>
              <a:gd name="connsiteX220" fmla="*/ 1163605 w 1365148"/>
              <a:gd name="connsiteY220" fmla="*/ 983057 h 1383677"/>
              <a:gd name="connsiteX221" fmla="*/ 1165971 w 1365148"/>
              <a:gd name="connsiteY221" fmla="*/ 978225 h 1383677"/>
              <a:gd name="connsiteX222" fmla="*/ 1168436 w 1365148"/>
              <a:gd name="connsiteY222" fmla="*/ 975859 h 1383677"/>
              <a:gd name="connsiteX223" fmla="*/ 1178001 w 1365148"/>
              <a:gd name="connsiteY223" fmla="*/ 975859 h 1383677"/>
              <a:gd name="connsiteX224" fmla="*/ 1194763 w 1365148"/>
              <a:gd name="connsiteY224" fmla="*/ 980592 h 1383677"/>
              <a:gd name="connsiteX225" fmla="*/ 1226020 w 1365148"/>
              <a:gd name="connsiteY225" fmla="*/ 990255 h 1383677"/>
              <a:gd name="connsiteX226" fmla="*/ 1257178 w 1365148"/>
              <a:gd name="connsiteY226" fmla="*/ 994988 h 1383677"/>
              <a:gd name="connsiteX227" fmla="*/ 1273941 w 1365148"/>
              <a:gd name="connsiteY227" fmla="*/ 956632 h 1383677"/>
              <a:gd name="connsiteX228" fmla="*/ 1242782 w 1365148"/>
              <a:gd name="connsiteY228" fmla="*/ 947067 h 1383677"/>
              <a:gd name="connsiteX229" fmla="*/ 1201961 w 1365148"/>
              <a:gd name="connsiteY229" fmla="*/ 932671 h 1383677"/>
              <a:gd name="connsiteX230" fmla="*/ 1185199 w 1365148"/>
              <a:gd name="connsiteY230" fmla="*/ 923008 h 1383677"/>
              <a:gd name="connsiteX231" fmla="*/ 1168436 w 1365148"/>
              <a:gd name="connsiteY231" fmla="*/ 913444 h 1383677"/>
              <a:gd name="connsiteX232" fmla="*/ 1165971 w 1365148"/>
              <a:gd name="connsiteY232" fmla="*/ 911077 h 1383677"/>
              <a:gd name="connsiteX233" fmla="*/ 1165971 w 1365148"/>
              <a:gd name="connsiteY233" fmla="*/ 908612 h 1383677"/>
              <a:gd name="connsiteX234" fmla="*/ 1168436 w 1365148"/>
              <a:gd name="connsiteY234" fmla="*/ 906246 h 1383677"/>
              <a:gd name="connsiteX235" fmla="*/ 1190030 w 1365148"/>
              <a:gd name="connsiteY235" fmla="*/ 903880 h 1383677"/>
              <a:gd name="connsiteX236" fmla="*/ 1211624 w 1365148"/>
              <a:gd name="connsiteY236" fmla="*/ 903880 h 1383677"/>
              <a:gd name="connsiteX237" fmla="*/ 1230753 w 1365148"/>
              <a:gd name="connsiteY237" fmla="*/ 908612 h 1383677"/>
              <a:gd name="connsiteX238" fmla="*/ 1249980 w 1365148"/>
              <a:gd name="connsiteY238" fmla="*/ 913444 h 1383677"/>
              <a:gd name="connsiteX239" fmla="*/ 1269208 w 1365148"/>
              <a:gd name="connsiteY239" fmla="*/ 915810 h 1383677"/>
              <a:gd name="connsiteX240" fmla="*/ 1285970 w 1365148"/>
              <a:gd name="connsiteY240" fmla="*/ 920642 h 1383677"/>
              <a:gd name="connsiteX241" fmla="*/ 1300366 w 1365148"/>
              <a:gd name="connsiteY241" fmla="*/ 875088 h 1383677"/>
              <a:gd name="connsiteX242" fmla="*/ 1271574 w 1365148"/>
              <a:gd name="connsiteY242" fmla="*/ 877454 h 1383677"/>
              <a:gd name="connsiteX243" fmla="*/ 1245149 w 1365148"/>
              <a:gd name="connsiteY243" fmla="*/ 879821 h 1383677"/>
              <a:gd name="connsiteX244" fmla="*/ 1230753 w 1365148"/>
              <a:gd name="connsiteY244" fmla="*/ 877454 h 1383677"/>
              <a:gd name="connsiteX245" fmla="*/ 1216357 w 1365148"/>
              <a:gd name="connsiteY245" fmla="*/ 872623 h 1383677"/>
              <a:gd name="connsiteX246" fmla="*/ 1190030 w 1365148"/>
              <a:gd name="connsiteY246" fmla="*/ 863058 h 1383677"/>
              <a:gd name="connsiteX247" fmla="*/ 1187565 w 1365148"/>
              <a:gd name="connsiteY247" fmla="*/ 860692 h 1383677"/>
              <a:gd name="connsiteX248" fmla="*/ 1187565 w 1365148"/>
              <a:gd name="connsiteY248" fmla="*/ 858227 h 1383677"/>
              <a:gd name="connsiteX249" fmla="*/ 1190030 w 1365148"/>
              <a:gd name="connsiteY249" fmla="*/ 855860 h 1383677"/>
              <a:gd name="connsiteX250" fmla="*/ 1192397 w 1365148"/>
              <a:gd name="connsiteY250" fmla="*/ 855860 h 1383677"/>
              <a:gd name="connsiteX251" fmla="*/ 1209159 w 1365148"/>
              <a:gd name="connsiteY251" fmla="*/ 853494 h 1383677"/>
              <a:gd name="connsiteX252" fmla="*/ 1223555 w 1365148"/>
              <a:gd name="connsiteY252" fmla="*/ 851029 h 1383677"/>
              <a:gd name="connsiteX253" fmla="*/ 1254812 w 1365148"/>
              <a:gd name="connsiteY253" fmla="*/ 843831 h 1383677"/>
              <a:gd name="connsiteX254" fmla="*/ 1281139 w 1365148"/>
              <a:gd name="connsiteY254" fmla="*/ 839098 h 1383677"/>
              <a:gd name="connsiteX255" fmla="*/ 1295535 w 1365148"/>
              <a:gd name="connsiteY255" fmla="*/ 836633 h 1383677"/>
              <a:gd name="connsiteX256" fmla="*/ 1307564 w 1365148"/>
              <a:gd name="connsiteY256" fmla="*/ 836633 h 1383677"/>
              <a:gd name="connsiteX257" fmla="*/ 1317128 w 1365148"/>
              <a:gd name="connsiteY257" fmla="*/ 788712 h 1383677"/>
              <a:gd name="connsiteX258" fmla="*/ 1300366 w 1365148"/>
              <a:gd name="connsiteY258" fmla="*/ 788712 h 1383677"/>
              <a:gd name="connsiteX259" fmla="*/ 1262010 w 1365148"/>
              <a:gd name="connsiteY259" fmla="*/ 791079 h 1383677"/>
              <a:gd name="connsiteX260" fmla="*/ 1226020 w 1365148"/>
              <a:gd name="connsiteY260" fmla="*/ 793445 h 1383677"/>
              <a:gd name="connsiteX261" fmla="*/ 1209159 w 1365148"/>
              <a:gd name="connsiteY261" fmla="*/ 791079 h 1383677"/>
              <a:gd name="connsiteX262" fmla="*/ 1192397 w 1365148"/>
              <a:gd name="connsiteY262" fmla="*/ 786247 h 1383677"/>
              <a:gd name="connsiteX263" fmla="*/ 1190030 w 1365148"/>
              <a:gd name="connsiteY263" fmla="*/ 783881 h 1383677"/>
              <a:gd name="connsiteX264" fmla="*/ 1192397 w 1365148"/>
              <a:gd name="connsiteY264" fmla="*/ 781514 h 1383677"/>
              <a:gd name="connsiteX265" fmla="*/ 1211624 w 1365148"/>
              <a:gd name="connsiteY265" fmla="*/ 774316 h 1383677"/>
              <a:gd name="connsiteX266" fmla="*/ 1230753 w 1365148"/>
              <a:gd name="connsiteY266" fmla="*/ 767118 h 1383677"/>
              <a:gd name="connsiteX267" fmla="*/ 1273941 w 1365148"/>
              <a:gd name="connsiteY267" fmla="*/ 759920 h 1383677"/>
              <a:gd name="connsiteX268" fmla="*/ 1295535 w 1365148"/>
              <a:gd name="connsiteY268" fmla="*/ 755089 h 1383677"/>
              <a:gd name="connsiteX269" fmla="*/ 1319594 w 1365148"/>
              <a:gd name="connsiteY269" fmla="*/ 755089 h 1383677"/>
              <a:gd name="connsiteX270" fmla="*/ 1321960 w 1365148"/>
              <a:gd name="connsiteY270" fmla="*/ 704703 h 1383677"/>
              <a:gd name="connsiteX271" fmla="*/ 1295535 w 1365148"/>
              <a:gd name="connsiteY271" fmla="*/ 711901 h 1383677"/>
              <a:gd name="connsiteX272" fmla="*/ 1271574 w 1365148"/>
              <a:gd name="connsiteY272" fmla="*/ 719099 h 1383677"/>
              <a:gd name="connsiteX273" fmla="*/ 1247614 w 1365148"/>
              <a:gd name="connsiteY273" fmla="*/ 723931 h 1383677"/>
              <a:gd name="connsiteX274" fmla="*/ 1221188 w 1365148"/>
              <a:gd name="connsiteY274" fmla="*/ 721466 h 1383677"/>
              <a:gd name="connsiteX275" fmla="*/ 1218822 w 1365148"/>
              <a:gd name="connsiteY275" fmla="*/ 719099 h 1383677"/>
              <a:gd name="connsiteX276" fmla="*/ 1216357 w 1365148"/>
              <a:gd name="connsiteY276" fmla="*/ 716733 h 1383677"/>
              <a:gd name="connsiteX277" fmla="*/ 1216357 w 1365148"/>
              <a:gd name="connsiteY277" fmla="*/ 714268 h 1383677"/>
              <a:gd name="connsiteX278" fmla="*/ 1218822 w 1365148"/>
              <a:gd name="connsiteY278" fmla="*/ 709535 h 1383677"/>
              <a:gd name="connsiteX279" fmla="*/ 1230753 w 1365148"/>
              <a:gd name="connsiteY279" fmla="*/ 702337 h 1383677"/>
              <a:gd name="connsiteX280" fmla="*/ 1245149 w 1365148"/>
              <a:gd name="connsiteY280" fmla="*/ 695139 h 1383677"/>
              <a:gd name="connsiteX281" fmla="*/ 1271574 w 1365148"/>
              <a:gd name="connsiteY281" fmla="*/ 683109 h 1383677"/>
              <a:gd name="connsiteX282" fmla="*/ 1319594 w 1365148"/>
              <a:gd name="connsiteY282" fmla="*/ 663882 h 1383677"/>
              <a:gd name="connsiteX283" fmla="*/ 1314762 w 1365148"/>
              <a:gd name="connsiteY283" fmla="*/ 625526 h 1383677"/>
              <a:gd name="connsiteX284" fmla="*/ 1298000 w 1365148"/>
              <a:gd name="connsiteY284" fmla="*/ 635090 h 1383677"/>
              <a:gd name="connsiteX285" fmla="*/ 1281139 w 1365148"/>
              <a:gd name="connsiteY285" fmla="*/ 642288 h 1383677"/>
              <a:gd name="connsiteX286" fmla="*/ 1252347 w 1365148"/>
              <a:gd name="connsiteY286" fmla="*/ 649486 h 1383677"/>
              <a:gd name="connsiteX287" fmla="*/ 1237951 w 1365148"/>
              <a:gd name="connsiteY287" fmla="*/ 651951 h 1383677"/>
              <a:gd name="connsiteX288" fmla="*/ 1223555 w 1365148"/>
              <a:gd name="connsiteY288" fmla="*/ 649486 h 1383677"/>
              <a:gd name="connsiteX289" fmla="*/ 1221188 w 1365148"/>
              <a:gd name="connsiteY289" fmla="*/ 647120 h 1383677"/>
              <a:gd name="connsiteX290" fmla="*/ 1221188 w 1365148"/>
              <a:gd name="connsiteY290" fmla="*/ 642288 h 1383677"/>
              <a:gd name="connsiteX291" fmla="*/ 1230753 w 1365148"/>
              <a:gd name="connsiteY291" fmla="*/ 635090 h 1383677"/>
              <a:gd name="connsiteX292" fmla="*/ 1242782 w 1365148"/>
              <a:gd name="connsiteY292" fmla="*/ 625526 h 1383677"/>
              <a:gd name="connsiteX293" fmla="*/ 1269208 w 1365148"/>
              <a:gd name="connsiteY293" fmla="*/ 611130 h 1383677"/>
              <a:gd name="connsiteX294" fmla="*/ 1288337 w 1365148"/>
              <a:gd name="connsiteY294" fmla="*/ 596734 h 1383677"/>
              <a:gd name="connsiteX295" fmla="*/ 1298000 w 1365148"/>
              <a:gd name="connsiteY295" fmla="*/ 591903 h 1383677"/>
              <a:gd name="connsiteX296" fmla="*/ 1307564 w 1365148"/>
              <a:gd name="connsiteY296" fmla="*/ 587170 h 1383677"/>
              <a:gd name="connsiteX297" fmla="*/ 1298000 w 1365148"/>
              <a:gd name="connsiteY297" fmla="*/ 546348 h 1383677"/>
              <a:gd name="connsiteX298" fmla="*/ 1285970 w 1365148"/>
              <a:gd name="connsiteY298" fmla="*/ 560744 h 1383677"/>
              <a:gd name="connsiteX299" fmla="*/ 1271574 w 1365148"/>
              <a:gd name="connsiteY299" fmla="*/ 572774 h 1383677"/>
              <a:gd name="connsiteX300" fmla="*/ 1262010 w 1365148"/>
              <a:gd name="connsiteY300" fmla="*/ 579972 h 1383677"/>
              <a:gd name="connsiteX301" fmla="*/ 1252347 w 1365148"/>
              <a:gd name="connsiteY301" fmla="*/ 587170 h 1383677"/>
              <a:gd name="connsiteX302" fmla="*/ 1240416 w 1365148"/>
              <a:gd name="connsiteY302" fmla="*/ 591903 h 1383677"/>
              <a:gd name="connsiteX303" fmla="*/ 1235584 w 1365148"/>
              <a:gd name="connsiteY303" fmla="*/ 591903 h 1383677"/>
              <a:gd name="connsiteX304" fmla="*/ 1230753 w 1365148"/>
              <a:gd name="connsiteY304" fmla="*/ 589536 h 1383677"/>
              <a:gd name="connsiteX305" fmla="*/ 1226020 w 1365148"/>
              <a:gd name="connsiteY305" fmla="*/ 584803 h 1383677"/>
              <a:gd name="connsiteX306" fmla="*/ 1226020 w 1365148"/>
              <a:gd name="connsiteY306" fmla="*/ 579972 h 1383677"/>
              <a:gd name="connsiteX307" fmla="*/ 1228386 w 1365148"/>
              <a:gd name="connsiteY307" fmla="*/ 575140 h 1383677"/>
              <a:gd name="connsiteX308" fmla="*/ 1230753 w 1365148"/>
              <a:gd name="connsiteY308" fmla="*/ 570407 h 1383677"/>
              <a:gd name="connsiteX309" fmla="*/ 1237951 w 1365148"/>
              <a:gd name="connsiteY309" fmla="*/ 560744 h 1383677"/>
              <a:gd name="connsiteX310" fmla="*/ 1245149 w 1365148"/>
              <a:gd name="connsiteY310" fmla="*/ 553546 h 1383677"/>
              <a:gd name="connsiteX311" fmla="*/ 1266743 w 1365148"/>
              <a:gd name="connsiteY311" fmla="*/ 534418 h 1383677"/>
              <a:gd name="connsiteX312" fmla="*/ 1276406 w 1365148"/>
              <a:gd name="connsiteY312" fmla="*/ 522388 h 1383677"/>
              <a:gd name="connsiteX313" fmla="*/ 1281139 w 1365148"/>
              <a:gd name="connsiteY313" fmla="*/ 520022 h 1383677"/>
              <a:gd name="connsiteX314" fmla="*/ 1288337 w 1365148"/>
              <a:gd name="connsiteY314" fmla="*/ 517557 h 1383677"/>
              <a:gd name="connsiteX315" fmla="*/ 1271574 w 1365148"/>
              <a:gd name="connsiteY315" fmla="*/ 476834 h 1383677"/>
              <a:gd name="connsiteX316" fmla="*/ 1264376 w 1365148"/>
              <a:gd name="connsiteY316" fmla="*/ 484032 h 1383677"/>
              <a:gd name="connsiteX317" fmla="*/ 1249980 w 1365148"/>
              <a:gd name="connsiteY317" fmla="*/ 493596 h 1383677"/>
              <a:gd name="connsiteX318" fmla="*/ 1237951 w 1365148"/>
              <a:gd name="connsiteY318" fmla="*/ 503161 h 1383677"/>
              <a:gd name="connsiteX319" fmla="*/ 1230753 w 1365148"/>
              <a:gd name="connsiteY319" fmla="*/ 507992 h 1383677"/>
              <a:gd name="connsiteX320" fmla="*/ 1226020 w 1365148"/>
              <a:gd name="connsiteY320" fmla="*/ 510359 h 1383677"/>
              <a:gd name="connsiteX321" fmla="*/ 1218822 w 1365148"/>
              <a:gd name="connsiteY321" fmla="*/ 507992 h 1383677"/>
              <a:gd name="connsiteX322" fmla="*/ 1216357 w 1365148"/>
              <a:gd name="connsiteY322" fmla="*/ 503161 h 1383677"/>
              <a:gd name="connsiteX323" fmla="*/ 1213990 w 1365148"/>
              <a:gd name="connsiteY323" fmla="*/ 498428 h 1383677"/>
              <a:gd name="connsiteX324" fmla="*/ 1213990 w 1365148"/>
              <a:gd name="connsiteY324" fmla="*/ 491230 h 1383677"/>
              <a:gd name="connsiteX325" fmla="*/ 1218822 w 1365148"/>
              <a:gd name="connsiteY325" fmla="*/ 481567 h 1383677"/>
              <a:gd name="connsiteX326" fmla="*/ 1226020 w 1365148"/>
              <a:gd name="connsiteY326" fmla="*/ 472002 h 1383677"/>
              <a:gd name="connsiteX327" fmla="*/ 1235584 w 1365148"/>
              <a:gd name="connsiteY327" fmla="*/ 462438 h 1383677"/>
              <a:gd name="connsiteX328" fmla="*/ 1245149 w 1365148"/>
              <a:gd name="connsiteY328" fmla="*/ 455240 h 1383677"/>
              <a:gd name="connsiteX329" fmla="*/ 1252347 w 1365148"/>
              <a:gd name="connsiteY329" fmla="*/ 452775 h 1383677"/>
              <a:gd name="connsiteX330" fmla="*/ 1259545 w 1365148"/>
              <a:gd name="connsiteY330" fmla="*/ 450409 h 1383677"/>
              <a:gd name="connsiteX331" fmla="*/ 1245149 w 1365148"/>
              <a:gd name="connsiteY331" fmla="*/ 423983 h 1383677"/>
              <a:gd name="connsiteX332" fmla="*/ 1235584 w 1365148"/>
              <a:gd name="connsiteY332" fmla="*/ 431181 h 1383677"/>
              <a:gd name="connsiteX333" fmla="*/ 1226020 w 1365148"/>
              <a:gd name="connsiteY333" fmla="*/ 433646 h 1383677"/>
              <a:gd name="connsiteX334" fmla="*/ 1216357 w 1365148"/>
              <a:gd name="connsiteY334" fmla="*/ 436013 h 1383677"/>
              <a:gd name="connsiteX335" fmla="*/ 1211624 w 1365148"/>
              <a:gd name="connsiteY335" fmla="*/ 433646 h 1383677"/>
              <a:gd name="connsiteX336" fmla="*/ 1206792 w 1365148"/>
              <a:gd name="connsiteY336" fmla="*/ 431181 h 1383677"/>
              <a:gd name="connsiteX337" fmla="*/ 1204426 w 1365148"/>
              <a:gd name="connsiteY337" fmla="*/ 421617 h 1383677"/>
              <a:gd name="connsiteX338" fmla="*/ 1204426 w 1365148"/>
              <a:gd name="connsiteY338" fmla="*/ 414419 h 1383677"/>
              <a:gd name="connsiteX339" fmla="*/ 1209159 w 1365148"/>
              <a:gd name="connsiteY339" fmla="*/ 409587 h 1383677"/>
              <a:gd name="connsiteX340" fmla="*/ 1216357 w 1365148"/>
              <a:gd name="connsiteY340" fmla="*/ 402389 h 1383677"/>
              <a:gd name="connsiteX341" fmla="*/ 1226020 w 1365148"/>
              <a:gd name="connsiteY341" fmla="*/ 392825 h 1383677"/>
              <a:gd name="connsiteX342" fmla="*/ 1211624 w 1365148"/>
              <a:gd name="connsiteY342" fmla="*/ 371231 h 1383677"/>
              <a:gd name="connsiteX343" fmla="*/ 1206792 w 1365148"/>
              <a:gd name="connsiteY343" fmla="*/ 376063 h 1383677"/>
              <a:gd name="connsiteX344" fmla="*/ 1197228 w 1365148"/>
              <a:gd name="connsiteY344" fmla="*/ 380796 h 1383677"/>
              <a:gd name="connsiteX345" fmla="*/ 1180367 w 1365148"/>
              <a:gd name="connsiteY345" fmla="*/ 380796 h 1383677"/>
              <a:gd name="connsiteX346" fmla="*/ 1175634 w 1365148"/>
              <a:gd name="connsiteY346" fmla="*/ 378429 h 1383677"/>
              <a:gd name="connsiteX347" fmla="*/ 1173169 w 1365148"/>
              <a:gd name="connsiteY347" fmla="*/ 373598 h 1383677"/>
              <a:gd name="connsiteX348" fmla="*/ 1175634 w 1365148"/>
              <a:gd name="connsiteY348" fmla="*/ 364033 h 1383677"/>
              <a:gd name="connsiteX349" fmla="*/ 1178001 w 1365148"/>
              <a:gd name="connsiteY349" fmla="*/ 356835 h 1383677"/>
              <a:gd name="connsiteX350" fmla="*/ 1190030 w 1365148"/>
              <a:gd name="connsiteY350" fmla="*/ 344806 h 1383677"/>
              <a:gd name="connsiteX351" fmla="*/ 1192397 w 1365148"/>
              <a:gd name="connsiteY351" fmla="*/ 340073 h 1383677"/>
              <a:gd name="connsiteX352" fmla="*/ 1173169 w 1365148"/>
              <a:gd name="connsiteY352" fmla="*/ 316014 h 1383677"/>
              <a:gd name="connsiteX353" fmla="*/ 1163605 w 1365148"/>
              <a:gd name="connsiteY353" fmla="*/ 320846 h 1383677"/>
              <a:gd name="connsiteX354" fmla="*/ 1154040 w 1365148"/>
              <a:gd name="connsiteY354" fmla="*/ 328043 h 1383677"/>
              <a:gd name="connsiteX355" fmla="*/ 1142011 w 1365148"/>
              <a:gd name="connsiteY355" fmla="*/ 328043 h 1383677"/>
              <a:gd name="connsiteX356" fmla="*/ 1139644 w 1365148"/>
              <a:gd name="connsiteY356" fmla="*/ 323212 h 1383677"/>
              <a:gd name="connsiteX357" fmla="*/ 1137179 w 1365148"/>
              <a:gd name="connsiteY357" fmla="*/ 316014 h 1383677"/>
              <a:gd name="connsiteX358" fmla="*/ 1142011 w 1365148"/>
              <a:gd name="connsiteY358" fmla="*/ 308816 h 1383677"/>
              <a:gd name="connsiteX359" fmla="*/ 1146842 w 1365148"/>
              <a:gd name="connsiteY359" fmla="*/ 301618 h 1383677"/>
              <a:gd name="connsiteX360" fmla="*/ 1156407 w 1365148"/>
              <a:gd name="connsiteY360" fmla="*/ 294420 h 1383677"/>
              <a:gd name="connsiteX361" fmla="*/ 1144377 w 1365148"/>
              <a:gd name="connsiteY361" fmla="*/ 280024 h 1383677"/>
              <a:gd name="connsiteX362" fmla="*/ 1137179 w 1365148"/>
              <a:gd name="connsiteY362" fmla="*/ 284856 h 1383677"/>
              <a:gd name="connsiteX363" fmla="*/ 1129981 w 1365148"/>
              <a:gd name="connsiteY363" fmla="*/ 289687 h 1383677"/>
              <a:gd name="connsiteX364" fmla="*/ 1120417 w 1365148"/>
              <a:gd name="connsiteY364" fmla="*/ 289687 h 1383677"/>
              <a:gd name="connsiteX365" fmla="*/ 1115586 w 1365148"/>
              <a:gd name="connsiteY365" fmla="*/ 287222 h 1383677"/>
              <a:gd name="connsiteX366" fmla="*/ 1110853 w 1365148"/>
              <a:gd name="connsiteY366" fmla="*/ 287222 h 1383677"/>
              <a:gd name="connsiteX367" fmla="*/ 1110853 w 1365148"/>
              <a:gd name="connsiteY367" fmla="*/ 282489 h 1383677"/>
              <a:gd name="connsiteX368" fmla="*/ 1113219 w 1365148"/>
              <a:gd name="connsiteY368" fmla="*/ 280024 h 1383677"/>
              <a:gd name="connsiteX369" fmla="*/ 1113219 w 1365148"/>
              <a:gd name="connsiteY369" fmla="*/ 272826 h 1383677"/>
              <a:gd name="connsiteX370" fmla="*/ 1120417 w 1365148"/>
              <a:gd name="connsiteY370" fmla="*/ 265628 h 1383677"/>
              <a:gd name="connsiteX371" fmla="*/ 1125248 w 1365148"/>
              <a:gd name="connsiteY371" fmla="*/ 260895 h 1383677"/>
              <a:gd name="connsiteX372" fmla="*/ 1098823 w 1365148"/>
              <a:gd name="connsiteY372" fmla="*/ 236837 h 1383677"/>
              <a:gd name="connsiteX373" fmla="*/ 1072398 w 1365148"/>
              <a:gd name="connsiteY373" fmla="*/ 215243 h 1383677"/>
              <a:gd name="connsiteX374" fmla="*/ 1046071 w 1365148"/>
              <a:gd name="connsiteY374" fmla="*/ 193649 h 1383677"/>
              <a:gd name="connsiteX375" fmla="*/ 1017279 w 1365148"/>
              <a:gd name="connsiteY375" fmla="*/ 172055 h 1383677"/>
              <a:gd name="connsiteX376" fmla="*/ 981289 w 1365148"/>
              <a:gd name="connsiteY376" fmla="*/ 150461 h 1383677"/>
              <a:gd name="connsiteX377" fmla="*/ 942834 w 1365148"/>
              <a:gd name="connsiteY377" fmla="*/ 131332 h 1383677"/>
              <a:gd name="connsiteX378" fmla="*/ 904478 w 1365148"/>
              <a:gd name="connsiteY378" fmla="*/ 112105 h 1383677"/>
              <a:gd name="connsiteX379" fmla="*/ 866122 w 1365148"/>
              <a:gd name="connsiteY379" fmla="*/ 95343 h 1383677"/>
              <a:gd name="connsiteX380" fmla="*/ 825300 w 1365148"/>
              <a:gd name="connsiteY380" fmla="*/ 80947 h 1383677"/>
              <a:gd name="connsiteX381" fmla="*/ 784479 w 1365148"/>
              <a:gd name="connsiteY381" fmla="*/ 71284 h 1383677"/>
              <a:gd name="connsiteX382" fmla="*/ 743756 w 1365148"/>
              <a:gd name="connsiteY382" fmla="*/ 64086 h 1383677"/>
              <a:gd name="connsiteX383" fmla="*/ 700569 w 1365148"/>
              <a:gd name="connsiteY383" fmla="*/ 64086 h 1383677"/>
              <a:gd name="connsiteX384" fmla="*/ 698202 w 1365148"/>
              <a:gd name="connsiteY384" fmla="*/ 66551 h 1383677"/>
              <a:gd name="connsiteX385" fmla="*/ 695737 w 1365148"/>
              <a:gd name="connsiteY385" fmla="*/ 68917 h 1383677"/>
              <a:gd name="connsiteX386" fmla="*/ 691004 w 1365148"/>
              <a:gd name="connsiteY386" fmla="*/ 71284 h 1383677"/>
              <a:gd name="connsiteX387" fmla="*/ 686173 w 1365148"/>
              <a:gd name="connsiteY387" fmla="*/ 68917 h 1383677"/>
              <a:gd name="connsiteX388" fmla="*/ 681341 w 1365148"/>
              <a:gd name="connsiteY388" fmla="*/ 64086 h 1383677"/>
              <a:gd name="connsiteX389" fmla="*/ 347412 w 1365148"/>
              <a:gd name="connsiteY389" fmla="*/ 36745 h 1383677"/>
              <a:gd name="connsiteX390" fmla="*/ 347868 w 1365148"/>
              <a:gd name="connsiteY390" fmla="*/ 37759 h 1383677"/>
              <a:gd name="connsiteX391" fmla="*/ 350235 w 1365148"/>
              <a:gd name="connsiteY391" fmla="*/ 44957 h 1383677"/>
              <a:gd name="connsiteX392" fmla="*/ 347868 w 1365148"/>
              <a:gd name="connsiteY392" fmla="*/ 52155 h 1383677"/>
              <a:gd name="connsiteX393" fmla="*/ 345502 w 1365148"/>
              <a:gd name="connsiteY393" fmla="*/ 56888 h 1383677"/>
              <a:gd name="connsiteX394" fmla="*/ 340670 w 1365148"/>
              <a:gd name="connsiteY394" fmla="*/ 59353 h 1383677"/>
              <a:gd name="connsiteX395" fmla="*/ 333472 w 1365148"/>
              <a:gd name="connsiteY395" fmla="*/ 61719 h 1383677"/>
              <a:gd name="connsiteX396" fmla="*/ 326275 w 1365148"/>
              <a:gd name="connsiteY396" fmla="*/ 61719 h 1383677"/>
              <a:gd name="connsiteX397" fmla="*/ 321443 w 1365148"/>
              <a:gd name="connsiteY397" fmla="*/ 56888 h 1383677"/>
              <a:gd name="connsiteX398" fmla="*/ 317144 w 1365148"/>
              <a:gd name="connsiteY398" fmla="*/ 50350 h 1383677"/>
              <a:gd name="connsiteX399" fmla="*/ 347412 w 1365148"/>
              <a:gd name="connsiteY399" fmla="*/ 36745 h 1383677"/>
              <a:gd name="connsiteX400" fmla="*/ 626223 w 1365148"/>
              <a:gd name="connsiteY400" fmla="*/ 30561 h 1383677"/>
              <a:gd name="connsiteX401" fmla="*/ 647816 w 1365148"/>
              <a:gd name="connsiteY401" fmla="*/ 30561 h 1383677"/>
              <a:gd name="connsiteX402" fmla="*/ 669410 w 1365148"/>
              <a:gd name="connsiteY402" fmla="*/ 35294 h 1383677"/>
              <a:gd name="connsiteX403" fmla="*/ 748588 w 1365148"/>
              <a:gd name="connsiteY403" fmla="*/ 35294 h 1383677"/>
              <a:gd name="connsiteX404" fmla="*/ 772548 w 1365148"/>
              <a:gd name="connsiteY404" fmla="*/ 40125 h 1383677"/>
              <a:gd name="connsiteX405" fmla="*/ 825300 w 1365148"/>
              <a:gd name="connsiteY405" fmla="*/ 49690 h 1383677"/>
              <a:gd name="connsiteX406" fmla="*/ 873320 w 1365148"/>
              <a:gd name="connsiteY406" fmla="*/ 64086 h 1383677"/>
              <a:gd name="connsiteX407" fmla="*/ 930904 w 1365148"/>
              <a:gd name="connsiteY407" fmla="*/ 85680 h 1383677"/>
              <a:gd name="connsiteX408" fmla="*/ 988487 w 1365148"/>
              <a:gd name="connsiteY408" fmla="*/ 114471 h 1383677"/>
              <a:gd name="connsiteX409" fmla="*/ 1046071 w 1365148"/>
              <a:gd name="connsiteY409" fmla="*/ 143263 h 1383677"/>
              <a:gd name="connsiteX410" fmla="*/ 1072398 w 1365148"/>
              <a:gd name="connsiteY410" fmla="*/ 160124 h 1383677"/>
              <a:gd name="connsiteX411" fmla="*/ 1096457 w 1365148"/>
              <a:gd name="connsiteY411" fmla="*/ 179253 h 1383677"/>
              <a:gd name="connsiteX412" fmla="*/ 1139644 w 1365148"/>
              <a:gd name="connsiteY412" fmla="*/ 215243 h 1383677"/>
              <a:gd name="connsiteX413" fmla="*/ 1180367 w 1365148"/>
              <a:gd name="connsiteY413" fmla="*/ 253697 h 1383677"/>
              <a:gd name="connsiteX414" fmla="*/ 1218822 w 1365148"/>
              <a:gd name="connsiteY414" fmla="*/ 296885 h 1383677"/>
              <a:gd name="connsiteX415" fmla="*/ 1252347 w 1365148"/>
              <a:gd name="connsiteY415" fmla="*/ 342439 h 1383677"/>
              <a:gd name="connsiteX416" fmla="*/ 1281139 w 1365148"/>
              <a:gd name="connsiteY416" fmla="*/ 392825 h 1383677"/>
              <a:gd name="connsiteX417" fmla="*/ 1307564 w 1365148"/>
              <a:gd name="connsiteY417" fmla="*/ 443211 h 1383677"/>
              <a:gd name="connsiteX418" fmla="*/ 1329158 w 1365148"/>
              <a:gd name="connsiteY418" fmla="*/ 495963 h 1383677"/>
              <a:gd name="connsiteX419" fmla="*/ 1345920 w 1365148"/>
              <a:gd name="connsiteY419" fmla="*/ 548813 h 1383677"/>
              <a:gd name="connsiteX420" fmla="*/ 1355583 w 1365148"/>
              <a:gd name="connsiteY420" fmla="*/ 603932 h 1383677"/>
              <a:gd name="connsiteX421" fmla="*/ 1362781 w 1365148"/>
              <a:gd name="connsiteY421" fmla="*/ 656684 h 1383677"/>
              <a:gd name="connsiteX422" fmla="*/ 1365148 w 1365148"/>
              <a:gd name="connsiteY422" fmla="*/ 711901 h 1383677"/>
              <a:gd name="connsiteX423" fmla="*/ 1362781 w 1365148"/>
              <a:gd name="connsiteY423" fmla="*/ 767118 h 1383677"/>
              <a:gd name="connsiteX424" fmla="*/ 1357950 w 1365148"/>
              <a:gd name="connsiteY424" fmla="*/ 819871 h 1383677"/>
              <a:gd name="connsiteX425" fmla="*/ 1348385 w 1365148"/>
              <a:gd name="connsiteY425" fmla="*/ 872623 h 1383677"/>
              <a:gd name="connsiteX426" fmla="*/ 1333990 w 1365148"/>
              <a:gd name="connsiteY426" fmla="*/ 923008 h 1383677"/>
              <a:gd name="connsiteX427" fmla="*/ 1314762 w 1365148"/>
              <a:gd name="connsiteY427" fmla="*/ 973394 h 1383677"/>
              <a:gd name="connsiteX428" fmla="*/ 1293168 w 1365148"/>
              <a:gd name="connsiteY428" fmla="*/ 1021413 h 1383677"/>
              <a:gd name="connsiteX429" fmla="*/ 1266743 w 1365148"/>
              <a:gd name="connsiteY429" fmla="*/ 1066967 h 1383677"/>
              <a:gd name="connsiteX430" fmla="*/ 1235584 w 1365148"/>
              <a:gd name="connsiteY430" fmla="*/ 1110155 h 1383677"/>
              <a:gd name="connsiteX431" fmla="*/ 1201961 w 1365148"/>
              <a:gd name="connsiteY431" fmla="*/ 1153343 h 1383677"/>
              <a:gd name="connsiteX432" fmla="*/ 1165971 w 1365148"/>
              <a:gd name="connsiteY432" fmla="*/ 1191798 h 1383677"/>
              <a:gd name="connsiteX433" fmla="*/ 1125248 w 1365148"/>
              <a:gd name="connsiteY433" fmla="*/ 1225322 h 1383677"/>
              <a:gd name="connsiteX434" fmla="*/ 1079596 w 1365148"/>
              <a:gd name="connsiteY434" fmla="*/ 1256579 h 1383677"/>
              <a:gd name="connsiteX435" fmla="*/ 1031675 w 1365148"/>
              <a:gd name="connsiteY435" fmla="*/ 1285371 h 1383677"/>
              <a:gd name="connsiteX436" fmla="*/ 990854 w 1365148"/>
              <a:gd name="connsiteY436" fmla="*/ 1306965 h 1383677"/>
              <a:gd name="connsiteX437" fmla="*/ 947666 w 1365148"/>
              <a:gd name="connsiteY437" fmla="*/ 1323727 h 1383677"/>
              <a:gd name="connsiteX438" fmla="*/ 904478 w 1365148"/>
              <a:gd name="connsiteY438" fmla="*/ 1340489 h 1383677"/>
              <a:gd name="connsiteX439" fmla="*/ 858924 w 1365148"/>
              <a:gd name="connsiteY439" fmla="*/ 1352519 h 1383677"/>
              <a:gd name="connsiteX440" fmla="*/ 815736 w 1365148"/>
              <a:gd name="connsiteY440" fmla="*/ 1364548 h 1383677"/>
              <a:gd name="connsiteX441" fmla="*/ 770182 w 1365148"/>
              <a:gd name="connsiteY441" fmla="*/ 1371746 h 1383677"/>
              <a:gd name="connsiteX442" fmla="*/ 724529 w 1365148"/>
              <a:gd name="connsiteY442" fmla="*/ 1378944 h 1383677"/>
              <a:gd name="connsiteX443" fmla="*/ 676608 w 1365148"/>
              <a:gd name="connsiteY443" fmla="*/ 1381311 h 1383677"/>
              <a:gd name="connsiteX444" fmla="*/ 630955 w 1365148"/>
              <a:gd name="connsiteY444" fmla="*/ 1383677 h 1383677"/>
              <a:gd name="connsiteX445" fmla="*/ 585401 w 1365148"/>
              <a:gd name="connsiteY445" fmla="*/ 1381311 h 1383677"/>
              <a:gd name="connsiteX446" fmla="*/ 539847 w 1365148"/>
              <a:gd name="connsiteY446" fmla="*/ 1376479 h 1383677"/>
              <a:gd name="connsiteX447" fmla="*/ 494194 w 1365148"/>
              <a:gd name="connsiteY447" fmla="*/ 1369281 h 1383677"/>
              <a:gd name="connsiteX448" fmla="*/ 448640 w 1365148"/>
              <a:gd name="connsiteY448" fmla="*/ 1359717 h 1383677"/>
              <a:gd name="connsiteX449" fmla="*/ 405452 w 1365148"/>
              <a:gd name="connsiteY449" fmla="*/ 1347687 h 1383677"/>
              <a:gd name="connsiteX450" fmla="*/ 359898 w 1365148"/>
              <a:gd name="connsiteY450" fmla="*/ 1330925 h 1383677"/>
              <a:gd name="connsiteX451" fmla="*/ 319077 w 1365148"/>
              <a:gd name="connsiteY451" fmla="*/ 1314163 h 1383677"/>
              <a:gd name="connsiteX452" fmla="*/ 316710 w 1365148"/>
              <a:gd name="connsiteY452" fmla="*/ 1311698 h 1383677"/>
              <a:gd name="connsiteX453" fmla="*/ 309512 w 1365148"/>
              <a:gd name="connsiteY453" fmla="*/ 1311698 h 1383677"/>
              <a:gd name="connsiteX454" fmla="*/ 304681 w 1365148"/>
              <a:gd name="connsiteY454" fmla="*/ 1306965 h 1383677"/>
              <a:gd name="connsiteX455" fmla="*/ 271057 w 1365148"/>
              <a:gd name="connsiteY455" fmla="*/ 1287737 h 1383677"/>
              <a:gd name="connsiteX456" fmla="*/ 237532 w 1365148"/>
              <a:gd name="connsiteY456" fmla="*/ 1266144 h 1383677"/>
              <a:gd name="connsiteX457" fmla="*/ 208741 w 1365148"/>
              <a:gd name="connsiteY457" fmla="*/ 1242183 h 1383677"/>
              <a:gd name="connsiteX458" fmla="*/ 179949 w 1365148"/>
              <a:gd name="connsiteY458" fmla="*/ 1215758 h 1383677"/>
              <a:gd name="connsiteX459" fmla="*/ 153523 w 1365148"/>
              <a:gd name="connsiteY459" fmla="*/ 1186966 h 1383677"/>
              <a:gd name="connsiteX460" fmla="*/ 127098 w 1365148"/>
              <a:gd name="connsiteY460" fmla="*/ 1155808 h 1383677"/>
              <a:gd name="connsiteX461" fmla="*/ 105504 w 1365148"/>
              <a:gd name="connsiteY461" fmla="*/ 1124551 h 1383677"/>
              <a:gd name="connsiteX462" fmla="*/ 83910 w 1365148"/>
              <a:gd name="connsiteY462" fmla="*/ 1088561 h 1383677"/>
              <a:gd name="connsiteX463" fmla="*/ 67148 w 1365148"/>
              <a:gd name="connsiteY463" fmla="*/ 1055036 h 1383677"/>
              <a:gd name="connsiteX464" fmla="*/ 50385 w 1365148"/>
              <a:gd name="connsiteY464" fmla="*/ 1019047 h 1383677"/>
              <a:gd name="connsiteX465" fmla="*/ 35990 w 1365148"/>
              <a:gd name="connsiteY465" fmla="*/ 980592 h 1383677"/>
              <a:gd name="connsiteX466" fmla="*/ 23960 w 1365148"/>
              <a:gd name="connsiteY466" fmla="*/ 942236 h 1383677"/>
              <a:gd name="connsiteX467" fmla="*/ 14396 w 1365148"/>
              <a:gd name="connsiteY467" fmla="*/ 903880 h 1383677"/>
              <a:gd name="connsiteX468" fmla="*/ 7198 w 1365148"/>
              <a:gd name="connsiteY468" fmla="*/ 865425 h 1383677"/>
              <a:gd name="connsiteX469" fmla="*/ 2366 w 1365148"/>
              <a:gd name="connsiteY469" fmla="*/ 827069 h 1383677"/>
              <a:gd name="connsiteX470" fmla="*/ 0 w 1365148"/>
              <a:gd name="connsiteY470" fmla="*/ 786247 h 1383677"/>
              <a:gd name="connsiteX471" fmla="*/ 0 w 1365148"/>
              <a:gd name="connsiteY471" fmla="*/ 745525 h 1383677"/>
              <a:gd name="connsiteX472" fmla="*/ 0 w 1365148"/>
              <a:gd name="connsiteY472" fmla="*/ 704703 h 1383677"/>
              <a:gd name="connsiteX473" fmla="*/ 4733 w 1365148"/>
              <a:gd name="connsiteY473" fmla="*/ 663882 h 1383677"/>
              <a:gd name="connsiteX474" fmla="*/ 9564 w 1365148"/>
              <a:gd name="connsiteY474" fmla="*/ 623159 h 1383677"/>
              <a:gd name="connsiteX475" fmla="*/ 16762 w 1365148"/>
              <a:gd name="connsiteY475" fmla="*/ 582338 h 1383677"/>
              <a:gd name="connsiteX476" fmla="*/ 28792 w 1365148"/>
              <a:gd name="connsiteY476" fmla="*/ 541616 h 1383677"/>
              <a:gd name="connsiteX477" fmla="*/ 40722 w 1365148"/>
              <a:gd name="connsiteY477" fmla="*/ 500794 h 1383677"/>
              <a:gd name="connsiteX478" fmla="*/ 55118 w 1365148"/>
              <a:gd name="connsiteY478" fmla="*/ 459973 h 1383677"/>
              <a:gd name="connsiteX479" fmla="*/ 71979 w 1365148"/>
              <a:gd name="connsiteY479" fmla="*/ 421617 h 1383677"/>
              <a:gd name="connsiteX480" fmla="*/ 88742 w 1365148"/>
              <a:gd name="connsiteY480" fmla="*/ 385627 h 1383677"/>
              <a:gd name="connsiteX481" fmla="*/ 110336 w 1365148"/>
              <a:gd name="connsiteY481" fmla="*/ 349637 h 1383677"/>
              <a:gd name="connsiteX482" fmla="*/ 134296 w 1365148"/>
              <a:gd name="connsiteY482" fmla="*/ 313648 h 1383677"/>
              <a:gd name="connsiteX483" fmla="*/ 158355 w 1365148"/>
              <a:gd name="connsiteY483" fmla="*/ 280024 h 1383677"/>
              <a:gd name="connsiteX484" fmla="*/ 184682 w 1365148"/>
              <a:gd name="connsiteY484" fmla="*/ 248866 h 1383677"/>
              <a:gd name="connsiteX485" fmla="*/ 213474 w 1365148"/>
              <a:gd name="connsiteY485" fmla="*/ 220074 h 1383677"/>
              <a:gd name="connsiteX486" fmla="*/ 244730 w 1365148"/>
              <a:gd name="connsiteY486" fmla="*/ 191282 h 1383677"/>
              <a:gd name="connsiteX487" fmla="*/ 273522 w 1365148"/>
              <a:gd name="connsiteY487" fmla="*/ 169689 h 1383677"/>
              <a:gd name="connsiteX488" fmla="*/ 302314 w 1365148"/>
              <a:gd name="connsiteY488" fmla="*/ 150461 h 1383677"/>
              <a:gd name="connsiteX489" fmla="*/ 333472 w 1365148"/>
              <a:gd name="connsiteY489" fmla="*/ 133699 h 1383677"/>
              <a:gd name="connsiteX490" fmla="*/ 364631 w 1365148"/>
              <a:gd name="connsiteY490" fmla="*/ 116936 h 1383677"/>
              <a:gd name="connsiteX491" fmla="*/ 427046 w 1365148"/>
              <a:gd name="connsiteY491" fmla="*/ 88145 h 1383677"/>
              <a:gd name="connsiteX492" fmla="*/ 494194 w 1365148"/>
              <a:gd name="connsiteY492" fmla="*/ 64086 h 1383677"/>
              <a:gd name="connsiteX493" fmla="*/ 532649 w 1365148"/>
              <a:gd name="connsiteY493" fmla="*/ 49690 h 1383677"/>
              <a:gd name="connsiteX494" fmla="*/ 578203 w 1365148"/>
              <a:gd name="connsiteY494" fmla="*/ 37759 h 1383677"/>
              <a:gd name="connsiteX495" fmla="*/ 602164 w 1365148"/>
              <a:gd name="connsiteY495" fmla="*/ 32927 h 1383677"/>
              <a:gd name="connsiteX496" fmla="*/ 626223 w 1365148"/>
              <a:gd name="connsiteY496" fmla="*/ 30561 h 1383677"/>
              <a:gd name="connsiteX497" fmla="*/ 498438 w 1365148"/>
              <a:gd name="connsiteY497" fmla="*/ 0 h 1383677"/>
              <a:gd name="connsiteX498" fmla="*/ 515080 w 1365148"/>
              <a:gd name="connsiteY498" fmla="*/ 12 h 1383677"/>
              <a:gd name="connsiteX499" fmla="*/ 508590 w 1365148"/>
              <a:gd name="connsiteY499" fmla="*/ 6502 h 1383677"/>
              <a:gd name="connsiteX500" fmla="*/ 501392 w 1365148"/>
              <a:gd name="connsiteY500" fmla="*/ 11334 h 1383677"/>
              <a:gd name="connsiteX501" fmla="*/ 491828 w 1365148"/>
              <a:gd name="connsiteY501" fmla="*/ 11334 h 1383677"/>
              <a:gd name="connsiteX502" fmla="*/ 484630 w 1365148"/>
              <a:gd name="connsiteY502" fmla="*/ 6502 h 1383677"/>
              <a:gd name="connsiteX503" fmla="*/ 477432 w 1365148"/>
              <a:gd name="connsiteY503" fmla="*/ 4136 h 1383677"/>
              <a:gd name="connsiteX504" fmla="*/ 476285 w 1365148"/>
              <a:gd name="connsiteY504" fmla="*/ 2410 h 1383677"/>
              <a:gd name="connsiteX505" fmla="*/ 498438 w 1365148"/>
              <a:gd name="connsiteY505" fmla="*/ 0 h 1383677"/>
              <a:gd name="connsiteX0" fmla="*/ 1139644 w 1365148"/>
              <a:gd name="connsiteY0" fmla="*/ 155293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1144377 w 1365148"/>
              <a:gd name="connsiteY5" fmla="*/ 162491 h 1383677"/>
              <a:gd name="connsiteX6" fmla="*/ 1139644 w 1365148"/>
              <a:gd name="connsiteY6" fmla="*/ 155293 h 1383677"/>
              <a:gd name="connsiteX7" fmla="*/ 681341 w 1365148"/>
              <a:gd name="connsiteY7" fmla="*/ 64086 h 1383677"/>
              <a:gd name="connsiteX8" fmla="*/ 645351 w 1365148"/>
              <a:gd name="connsiteY8" fmla="*/ 68917 h 1383677"/>
              <a:gd name="connsiteX9" fmla="*/ 609362 w 1365148"/>
              <a:gd name="connsiteY9" fmla="*/ 78482 h 1383677"/>
              <a:gd name="connsiteX10" fmla="*/ 602164 w 1365148"/>
              <a:gd name="connsiteY10" fmla="*/ 78482 h 1383677"/>
              <a:gd name="connsiteX11" fmla="*/ 597431 w 1365148"/>
              <a:gd name="connsiteY11" fmla="*/ 76115 h 1383677"/>
              <a:gd name="connsiteX12" fmla="*/ 594966 w 1365148"/>
              <a:gd name="connsiteY12" fmla="*/ 71284 h 1383677"/>
              <a:gd name="connsiteX13" fmla="*/ 592599 w 1365148"/>
              <a:gd name="connsiteY13" fmla="*/ 66551 h 1383677"/>
              <a:gd name="connsiteX14" fmla="*/ 566174 w 1365148"/>
              <a:gd name="connsiteY14" fmla="*/ 73749 h 1383677"/>
              <a:gd name="connsiteX15" fmla="*/ 508590 w 1365148"/>
              <a:gd name="connsiteY15" fmla="*/ 90511 h 1383677"/>
              <a:gd name="connsiteX16" fmla="*/ 453471 w 1365148"/>
              <a:gd name="connsiteY16" fmla="*/ 114471 h 1383677"/>
              <a:gd name="connsiteX17" fmla="*/ 386225 w 1365148"/>
              <a:gd name="connsiteY17" fmla="*/ 143263 h 1383677"/>
              <a:gd name="connsiteX18" fmla="*/ 355066 w 1365148"/>
              <a:gd name="connsiteY18" fmla="*/ 157659 h 1383677"/>
              <a:gd name="connsiteX19" fmla="*/ 326275 w 1365148"/>
              <a:gd name="connsiteY19" fmla="*/ 176886 h 1383677"/>
              <a:gd name="connsiteX20" fmla="*/ 297483 w 1365148"/>
              <a:gd name="connsiteY20" fmla="*/ 193649 h 1383677"/>
              <a:gd name="connsiteX21" fmla="*/ 268691 w 1365148"/>
              <a:gd name="connsiteY21" fmla="*/ 215243 h 1383677"/>
              <a:gd name="connsiteX22" fmla="*/ 242265 w 1365148"/>
              <a:gd name="connsiteY22" fmla="*/ 239302 h 1383677"/>
              <a:gd name="connsiteX23" fmla="*/ 218305 w 1365148"/>
              <a:gd name="connsiteY23" fmla="*/ 265628 h 1383677"/>
              <a:gd name="connsiteX24" fmla="*/ 194345 w 1365148"/>
              <a:gd name="connsiteY24" fmla="*/ 294420 h 1383677"/>
              <a:gd name="connsiteX25" fmla="*/ 170286 w 1365148"/>
              <a:gd name="connsiteY25" fmla="*/ 325677 h 1383677"/>
              <a:gd name="connsiteX26" fmla="*/ 148692 w 1365148"/>
              <a:gd name="connsiteY26" fmla="*/ 356835 h 1383677"/>
              <a:gd name="connsiteX27" fmla="*/ 129563 w 1365148"/>
              <a:gd name="connsiteY27" fmla="*/ 390459 h 1383677"/>
              <a:gd name="connsiteX28" fmla="*/ 112702 w 1365148"/>
              <a:gd name="connsiteY28" fmla="*/ 423983 h 1383677"/>
              <a:gd name="connsiteX29" fmla="*/ 95940 w 1365148"/>
              <a:gd name="connsiteY29" fmla="*/ 457607 h 1383677"/>
              <a:gd name="connsiteX30" fmla="*/ 81544 w 1365148"/>
              <a:gd name="connsiteY30" fmla="*/ 491230 h 1383677"/>
              <a:gd name="connsiteX31" fmla="*/ 69514 w 1365148"/>
              <a:gd name="connsiteY31" fmla="*/ 527220 h 1383677"/>
              <a:gd name="connsiteX32" fmla="*/ 59950 w 1365148"/>
              <a:gd name="connsiteY32" fmla="*/ 565576 h 1383677"/>
              <a:gd name="connsiteX33" fmla="*/ 50385 w 1365148"/>
              <a:gd name="connsiteY33" fmla="*/ 601566 h 1383677"/>
              <a:gd name="connsiteX34" fmla="*/ 45554 w 1365148"/>
              <a:gd name="connsiteY34" fmla="*/ 637555 h 1383677"/>
              <a:gd name="connsiteX35" fmla="*/ 40722 w 1365148"/>
              <a:gd name="connsiteY35" fmla="*/ 675912 h 1383677"/>
              <a:gd name="connsiteX36" fmla="*/ 38356 w 1365148"/>
              <a:gd name="connsiteY36" fmla="*/ 714268 h 1383677"/>
              <a:gd name="connsiteX37" fmla="*/ 35990 w 1365148"/>
              <a:gd name="connsiteY37" fmla="*/ 752723 h 1383677"/>
              <a:gd name="connsiteX38" fmla="*/ 38356 w 1365148"/>
              <a:gd name="connsiteY38" fmla="*/ 788712 h 1383677"/>
              <a:gd name="connsiteX39" fmla="*/ 43188 w 1365148"/>
              <a:gd name="connsiteY39" fmla="*/ 827069 h 1383677"/>
              <a:gd name="connsiteX40" fmla="*/ 47920 w 1365148"/>
              <a:gd name="connsiteY40" fmla="*/ 872623 h 1383677"/>
              <a:gd name="connsiteX41" fmla="*/ 59950 w 1365148"/>
              <a:gd name="connsiteY41" fmla="*/ 915810 h 1383677"/>
              <a:gd name="connsiteX42" fmla="*/ 71979 w 1365148"/>
              <a:gd name="connsiteY42" fmla="*/ 958998 h 1383677"/>
              <a:gd name="connsiteX43" fmla="*/ 86375 w 1365148"/>
              <a:gd name="connsiteY43" fmla="*/ 1002186 h 1383677"/>
              <a:gd name="connsiteX44" fmla="*/ 105504 w 1365148"/>
              <a:gd name="connsiteY44" fmla="*/ 1043007 h 1383677"/>
              <a:gd name="connsiteX45" fmla="*/ 127098 w 1365148"/>
              <a:gd name="connsiteY45" fmla="*/ 1081363 h 1383677"/>
              <a:gd name="connsiteX46" fmla="*/ 151157 w 1365148"/>
              <a:gd name="connsiteY46" fmla="*/ 1119818 h 1383677"/>
              <a:gd name="connsiteX47" fmla="*/ 179949 w 1365148"/>
              <a:gd name="connsiteY47" fmla="*/ 1155808 h 1383677"/>
              <a:gd name="connsiteX48" fmla="*/ 206276 w 1365148"/>
              <a:gd name="connsiteY48" fmla="*/ 1186966 h 1383677"/>
              <a:gd name="connsiteX49" fmla="*/ 237532 w 1365148"/>
              <a:gd name="connsiteY49" fmla="*/ 1213391 h 1383677"/>
              <a:gd name="connsiteX50" fmla="*/ 271057 w 1365148"/>
              <a:gd name="connsiteY50" fmla="*/ 1237352 h 1383677"/>
              <a:gd name="connsiteX51" fmla="*/ 304681 w 1365148"/>
              <a:gd name="connsiteY51" fmla="*/ 1258946 h 1383677"/>
              <a:gd name="connsiteX52" fmla="*/ 307047 w 1365148"/>
              <a:gd name="connsiteY52" fmla="*/ 1251748 h 1383677"/>
              <a:gd name="connsiteX53" fmla="*/ 311879 w 1365148"/>
              <a:gd name="connsiteY53" fmla="*/ 1244550 h 1383677"/>
              <a:gd name="connsiteX54" fmla="*/ 314245 w 1365148"/>
              <a:gd name="connsiteY54" fmla="*/ 1244550 h 1383677"/>
              <a:gd name="connsiteX55" fmla="*/ 323908 w 1365148"/>
              <a:gd name="connsiteY55" fmla="*/ 1254114 h 1383677"/>
              <a:gd name="connsiteX56" fmla="*/ 331106 w 1365148"/>
              <a:gd name="connsiteY56" fmla="*/ 1268510 h 1383677"/>
              <a:gd name="connsiteX57" fmla="*/ 331106 w 1365148"/>
              <a:gd name="connsiteY57" fmla="*/ 1273341 h 1383677"/>
              <a:gd name="connsiteX58" fmla="*/ 379027 w 1365148"/>
              <a:gd name="connsiteY58" fmla="*/ 1294935 h 1383677"/>
              <a:gd name="connsiteX59" fmla="*/ 376660 w 1365148"/>
              <a:gd name="connsiteY59" fmla="*/ 1282906 h 1383677"/>
              <a:gd name="connsiteX60" fmla="*/ 376660 w 1365148"/>
              <a:gd name="connsiteY60" fmla="*/ 1268510 h 1383677"/>
              <a:gd name="connsiteX61" fmla="*/ 379027 w 1365148"/>
              <a:gd name="connsiteY61" fmla="*/ 1256579 h 1383677"/>
              <a:gd name="connsiteX62" fmla="*/ 381492 w 1365148"/>
              <a:gd name="connsiteY62" fmla="*/ 1244550 h 1383677"/>
              <a:gd name="connsiteX63" fmla="*/ 383858 w 1365148"/>
              <a:gd name="connsiteY63" fmla="*/ 1244550 h 1383677"/>
              <a:gd name="connsiteX64" fmla="*/ 386225 w 1365148"/>
              <a:gd name="connsiteY64" fmla="*/ 1258946 h 1383677"/>
              <a:gd name="connsiteX65" fmla="*/ 391056 w 1365148"/>
              <a:gd name="connsiteY65" fmla="*/ 1270975 h 1383677"/>
              <a:gd name="connsiteX66" fmla="*/ 398254 w 1365148"/>
              <a:gd name="connsiteY66" fmla="*/ 1285371 h 1383677"/>
              <a:gd name="connsiteX67" fmla="*/ 403086 w 1365148"/>
              <a:gd name="connsiteY67" fmla="*/ 1297302 h 1383677"/>
              <a:gd name="connsiteX68" fmla="*/ 407819 w 1365148"/>
              <a:gd name="connsiteY68" fmla="*/ 1304500 h 1383677"/>
              <a:gd name="connsiteX69" fmla="*/ 448640 w 1365148"/>
              <a:gd name="connsiteY69" fmla="*/ 1316529 h 1383677"/>
              <a:gd name="connsiteX70" fmla="*/ 441442 w 1365148"/>
              <a:gd name="connsiteY70" fmla="*/ 1294935 h 1383677"/>
              <a:gd name="connsiteX71" fmla="*/ 439076 w 1365148"/>
              <a:gd name="connsiteY71" fmla="*/ 1282906 h 1383677"/>
              <a:gd name="connsiteX72" fmla="*/ 436610 w 1365148"/>
              <a:gd name="connsiteY72" fmla="*/ 1268510 h 1383677"/>
              <a:gd name="connsiteX73" fmla="*/ 436610 w 1365148"/>
              <a:gd name="connsiteY73" fmla="*/ 1254114 h 1383677"/>
              <a:gd name="connsiteX74" fmla="*/ 439076 w 1365148"/>
              <a:gd name="connsiteY74" fmla="*/ 1249381 h 1383677"/>
              <a:gd name="connsiteX75" fmla="*/ 441442 w 1365148"/>
              <a:gd name="connsiteY75" fmla="*/ 1244550 h 1383677"/>
              <a:gd name="connsiteX76" fmla="*/ 446273 w 1365148"/>
              <a:gd name="connsiteY76" fmla="*/ 1244550 h 1383677"/>
              <a:gd name="connsiteX77" fmla="*/ 451006 w 1365148"/>
              <a:gd name="connsiteY77" fmla="*/ 1246916 h 1383677"/>
              <a:gd name="connsiteX78" fmla="*/ 458204 w 1365148"/>
              <a:gd name="connsiteY78" fmla="*/ 1254114 h 1383677"/>
              <a:gd name="connsiteX79" fmla="*/ 465402 w 1365148"/>
              <a:gd name="connsiteY79" fmla="*/ 1273341 h 1383677"/>
              <a:gd name="connsiteX80" fmla="*/ 472600 w 1365148"/>
              <a:gd name="connsiteY80" fmla="*/ 1299767 h 1383677"/>
              <a:gd name="connsiteX81" fmla="*/ 479798 w 1365148"/>
              <a:gd name="connsiteY81" fmla="*/ 1311698 h 1383677"/>
              <a:gd name="connsiteX82" fmla="*/ 489461 w 1365148"/>
              <a:gd name="connsiteY82" fmla="*/ 1321361 h 1383677"/>
              <a:gd name="connsiteX83" fmla="*/ 491828 w 1365148"/>
              <a:gd name="connsiteY83" fmla="*/ 1326094 h 1383677"/>
              <a:gd name="connsiteX84" fmla="*/ 499026 w 1365148"/>
              <a:gd name="connsiteY84" fmla="*/ 1326094 h 1383677"/>
              <a:gd name="connsiteX85" fmla="*/ 554243 w 1365148"/>
              <a:gd name="connsiteY85" fmla="*/ 1333292 h 1383677"/>
              <a:gd name="connsiteX86" fmla="*/ 535016 w 1365148"/>
              <a:gd name="connsiteY86" fmla="*/ 1299767 h 1383677"/>
              <a:gd name="connsiteX87" fmla="*/ 530184 w 1365148"/>
              <a:gd name="connsiteY87" fmla="*/ 1287737 h 1383677"/>
              <a:gd name="connsiteX88" fmla="*/ 527818 w 1365148"/>
              <a:gd name="connsiteY88" fmla="*/ 1275708 h 1383677"/>
              <a:gd name="connsiteX89" fmla="*/ 525451 w 1365148"/>
              <a:gd name="connsiteY89" fmla="*/ 1263777 h 1383677"/>
              <a:gd name="connsiteX90" fmla="*/ 525451 w 1365148"/>
              <a:gd name="connsiteY90" fmla="*/ 1251748 h 1383677"/>
              <a:gd name="connsiteX91" fmla="*/ 527818 w 1365148"/>
              <a:gd name="connsiteY91" fmla="*/ 1249381 h 1383677"/>
              <a:gd name="connsiteX92" fmla="*/ 532649 w 1365148"/>
              <a:gd name="connsiteY92" fmla="*/ 1249381 h 1383677"/>
              <a:gd name="connsiteX93" fmla="*/ 542213 w 1365148"/>
              <a:gd name="connsiteY93" fmla="*/ 1258946 h 1383677"/>
              <a:gd name="connsiteX94" fmla="*/ 551778 w 1365148"/>
              <a:gd name="connsiteY94" fmla="*/ 1270975 h 1383677"/>
              <a:gd name="connsiteX95" fmla="*/ 568639 w 1365148"/>
              <a:gd name="connsiteY95" fmla="*/ 1294935 h 1383677"/>
              <a:gd name="connsiteX96" fmla="*/ 585401 w 1365148"/>
              <a:gd name="connsiteY96" fmla="*/ 1314163 h 1383677"/>
              <a:gd name="connsiteX97" fmla="*/ 590233 w 1365148"/>
              <a:gd name="connsiteY97" fmla="*/ 1323727 h 1383677"/>
              <a:gd name="connsiteX98" fmla="*/ 597431 w 1365148"/>
              <a:gd name="connsiteY98" fmla="*/ 1335757 h 1383677"/>
              <a:gd name="connsiteX99" fmla="*/ 659747 w 1365148"/>
              <a:gd name="connsiteY99" fmla="*/ 1335757 h 1383677"/>
              <a:gd name="connsiteX100" fmla="*/ 640618 w 1365148"/>
              <a:gd name="connsiteY100" fmla="*/ 1318896 h 1383677"/>
              <a:gd name="connsiteX101" fmla="*/ 626223 w 1365148"/>
              <a:gd name="connsiteY101" fmla="*/ 1297302 h 1383677"/>
              <a:gd name="connsiteX102" fmla="*/ 619025 w 1365148"/>
              <a:gd name="connsiteY102" fmla="*/ 1287737 h 1383677"/>
              <a:gd name="connsiteX103" fmla="*/ 614193 w 1365148"/>
              <a:gd name="connsiteY103" fmla="*/ 1275708 h 1383677"/>
              <a:gd name="connsiteX104" fmla="*/ 609362 w 1365148"/>
              <a:gd name="connsiteY104" fmla="*/ 1263777 h 1383677"/>
              <a:gd name="connsiteX105" fmla="*/ 606995 w 1365148"/>
              <a:gd name="connsiteY105" fmla="*/ 1251748 h 1383677"/>
              <a:gd name="connsiteX106" fmla="*/ 609362 w 1365148"/>
              <a:gd name="connsiteY106" fmla="*/ 1249381 h 1383677"/>
              <a:gd name="connsiteX107" fmla="*/ 611827 w 1365148"/>
              <a:gd name="connsiteY107" fmla="*/ 1249381 h 1383677"/>
              <a:gd name="connsiteX108" fmla="*/ 633420 w 1365148"/>
              <a:gd name="connsiteY108" fmla="*/ 1266144 h 1383677"/>
              <a:gd name="connsiteX109" fmla="*/ 655014 w 1365148"/>
              <a:gd name="connsiteY109" fmla="*/ 1282906 h 1383677"/>
              <a:gd name="connsiteX110" fmla="*/ 674143 w 1365148"/>
              <a:gd name="connsiteY110" fmla="*/ 1302133 h 1383677"/>
              <a:gd name="connsiteX111" fmla="*/ 691004 w 1365148"/>
              <a:gd name="connsiteY111" fmla="*/ 1321361 h 1383677"/>
              <a:gd name="connsiteX112" fmla="*/ 695737 w 1365148"/>
              <a:gd name="connsiteY112" fmla="*/ 1328559 h 1383677"/>
              <a:gd name="connsiteX113" fmla="*/ 695737 w 1365148"/>
              <a:gd name="connsiteY113" fmla="*/ 1335757 h 1383677"/>
              <a:gd name="connsiteX114" fmla="*/ 734192 w 1365148"/>
              <a:gd name="connsiteY114" fmla="*/ 1330925 h 1383677"/>
              <a:gd name="connsiteX115" fmla="*/ 770182 w 1365148"/>
              <a:gd name="connsiteY115" fmla="*/ 1326094 h 1383677"/>
              <a:gd name="connsiteX116" fmla="*/ 734192 w 1365148"/>
              <a:gd name="connsiteY116" fmla="*/ 1287737 h 1383677"/>
              <a:gd name="connsiteX117" fmla="*/ 712598 w 1365148"/>
              <a:gd name="connsiteY117" fmla="*/ 1266144 h 1383677"/>
              <a:gd name="connsiteX118" fmla="*/ 705400 w 1365148"/>
              <a:gd name="connsiteY118" fmla="*/ 1254114 h 1383677"/>
              <a:gd name="connsiteX119" fmla="*/ 700569 w 1365148"/>
              <a:gd name="connsiteY119" fmla="*/ 1239718 h 1383677"/>
              <a:gd name="connsiteX120" fmla="*/ 700569 w 1365148"/>
              <a:gd name="connsiteY120" fmla="*/ 1237352 h 1383677"/>
              <a:gd name="connsiteX121" fmla="*/ 710133 w 1365148"/>
              <a:gd name="connsiteY121" fmla="*/ 1237352 h 1383677"/>
              <a:gd name="connsiteX122" fmla="*/ 717331 w 1365148"/>
              <a:gd name="connsiteY122" fmla="*/ 1239718 h 1383677"/>
              <a:gd name="connsiteX123" fmla="*/ 731727 w 1365148"/>
              <a:gd name="connsiteY123" fmla="*/ 1246916 h 1383677"/>
              <a:gd name="connsiteX124" fmla="*/ 743756 w 1365148"/>
              <a:gd name="connsiteY124" fmla="*/ 1256579 h 1383677"/>
              <a:gd name="connsiteX125" fmla="*/ 755786 w 1365148"/>
              <a:gd name="connsiteY125" fmla="*/ 1266144 h 1383677"/>
              <a:gd name="connsiteX126" fmla="*/ 782113 w 1365148"/>
              <a:gd name="connsiteY126" fmla="*/ 1292569 h 1383677"/>
              <a:gd name="connsiteX127" fmla="*/ 806073 w 1365148"/>
              <a:gd name="connsiteY127" fmla="*/ 1318896 h 1383677"/>
              <a:gd name="connsiteX128" fmla="*/ 808538 w 1365148"/>
              <a:gd name="connsiteY128" fmla="*/ 1318896 h 1383677"/>
              <a:gd name="connsiteX129" fmla="*/ 856459 w 1365148"/>
              <a:gd name="connsiteY129" fmla="*/ 1309331 h 1383677"/>
              <a:gd name="connsiteX130" fmla="*/ 834865 w 1365148"/>
              <a:gd name="connsiteY130" fmla="*/ 1292569 h 1383677"/>
              <a:gd name="connsiteX131" fmla="*/ 815736 w 1365148"/>
              <a:gd name="connsiteY131" fmla="*/ 1273341 h 1383677"/>
              <a:gd name="connsiteX132" fmla="*/ 806073 w 1365148"/>
              <a:gd name="connsiteY132" fmla="*/ 1261312 h 1383677"/>
              <a:gd name="connsiteX133" fmla="*/ 796509 w 1365148"/>
              <a:gd name="connsiteY133" fmla="*/ 1246916 h 1383677"/>
              <a:gd name="connsiteX134" fmla="*/ 789311 w 1365148"/>
              <a:gd name="connsiteY134" fmla="*/ 1232520 h 1383677"/>
              <a:gd name="connsiteX135" fmla="*/ 786944 w 1365148"/>
              <a:gd name="connsiteY135" fmla="*/ 1225322 h 1383677"/>
              <a:gd name="connsiteX136" fmla="*/ 786944 w 1365148"/>
              <a:gd name="connsiteY136" fmla="*/ 1218124 h 1383677"/>
              <a:gd name="connsiteX137" fmla="*/ 789311 w 1365148"/>
              <a:gd name="connsiteY137" fmla="*/ 1215758 h 1383677"/>
              <a:gd name="connsiteX138" fmla="*/ 791677 w 1365148"/>
              <a:gd name="connsiteY138" fmla="*/ 1215758 h 1383677"/>
              <a:gd name="connsiteX139" fmla="*/ 808538 w 1365148"/>
              <a:gd name="connsiteY139" fmla="*/ 1225322 h 1383677"/>
              <a:gd name="connsiteX140" fmla="*/ 822934 w 1365148"/>
              <a:gd name="connsiteY140" fmla="*/ 1237352 h 1383677"/>
              <a:gd name="connsiteX141" fmla="*/ 849261 w 1365148"/>
              <a:gd name="connsiteY141" fmla="*/ 1261312 h 1383677"/>
              <a:gd name="connsiteX142" fmla="*/ 894914 w 1365148"/>
              <a:gd name="connsiteY142" fmla="*/ 1297302 h 1383677"/>
              <a:gd name="connsiteX143" fmla="*/ 954864 w 1365148"/>
              <a:gd name="connsiteY143" fmla="*/ 1275708 h 1383677"/>
              <a:gd name="connsiteX144" fmla="*/ 930904 w 1365148"/>
              <a:gd name="connsiteY144" fmla="*/ 1258946 h 1383677"/>
              <a:gd name="connsiteX145" fmla="*/ 914042 w 1365148"/>
              <a:gd name="connsiteY145" fmla="*/ 1242183 h 1383677"/>
              <a:gd name="connsiteX146" fmla="*/ 897280 w 1365148"/>
              <a:gd name="connsiteY146" fmla="*/ 1222956 h 1383677"/>
              <a:gd name="connsiteX147" fmla="*/ 882884 w 1365148"/>
              <a:gd name="connsiteY147" fmla="*/ 1203728 h 1383677"/>
              <a:gd name="connsiteX148" fmla="*/ 873320 w 1365148"/>
              <a:gd name="connsiteY148" fmla="*/ 1182135 h 1383677"/>
              <a:gd name="connsiteX149" fmla="*/ 875686 w 1365148"/>
              <a:gd name="connsiteY149" fmla="*/ 1177402 h 1383677"/>
              <a:gd name="connsiteX150" fmla="*/ 880518 w 1365148"/>
              <a:gd name="connsiteY150" fmla="*/ 1174937 h 1383677"/>
              <a:gd name="connsiteX151" fmla="*/ 897280 w 1365148"/>
              <a:gd name="connsiteY151" fmla="*/ 1184600 h 1383677"/>
              <a:gd name="connsiteX152" fmla="*/ 911676 w 1365148"/>
              <a:gd name="connsiteY152" fmla="*/ 1196530 h 1383677"/>
              <a:gd name="connsiteX153" fmla="*/ 940468 w 1365148"/>
              <a:gd name="connsiteY153" fmla="*/ 1220589 h 1383677"/>
              <a:gd name="connsiteX154" fmla="*/ 959695 w 1365148"/>
              <a:gd name="connsiteY154" fmla="*/ 1237352 h 1383677"/>
              <a:gd name="connsiteX155" fmla="*/ 969260 w 1365148"/>
              <a:gd name="connsiteY155" fmla="*/ 1244550 h 1383677"/>
              <a:gd name="connsiteX156" fmla="*/ 978824 w 1365148"/>
              <a:gd name="connsiteY156" fmla="*/ 1249381 h 1383677"/>
              <a:gd name="connsiteX157" fmla="*/ 998052 w 1365148"/>
              <a:gd name="connsiteY157" fmla="*/ 1256579 h 1383677"/>
              <a:gd name="connsiteX158" fmla="*/ 1034041 w 1365148"/>
              <a:gd name="connsiteY158" fmla="*/ 1237352 h 1383677"/>
              <a:gd name="connsiteX159" fmla="*/ 1022012 w 1365148"/>
              <a:gd name="connsiteY159" fmla="*/ 1230154 h 1383677"/>
              <a:gd name="connsiteX160" fmla="*/ 1012448 w 1365148"/>
              <a:gd name="connsiteY160" fmla="*/ 1220589 h 1383677"/>
              <a:gd name="connsiteX161" fmla="*/ 983656 w 1365148"/>
              <a:gd name="connsiteY161" fmla="*/ 1191798 h 1383677"/>
              <a:gd name="connsiteX162" fmla="*/ 969260 w 1365148"/>
              <a:gd name="connsiteY162" fmla="*/ 1177402 h 1383677"/>
              <a:gd name="connsiteX163" fmla="*/ 959695 w 1365148"/>
              <a:gd name="connsiteY163" fmla="*/ 1160541 h 1383677"/>
              <a:gd name="connsiteX164" fmla="*/ 959695 w 1365148"/>
              <a:gd name="connsiteY164" fmla="*/ 1155808 h 1383677"/>
              <a:gd name="connsiteX165" fmla="*/ 962062 w 1365148"/>
              <a:gd name="connsiteY165" fmla="*/ 1153343 h 1383677"/>
              <a:gd name="connsiteX166" fmla="*/ 981289 w 1365148"/>
              <a:gd name="connsiteY166" fmla="*/ 1153343 h 1383677"/>
              <a:gd name="connsiteX167" fmla="*/ 988487 w 1365148"/>
              <a:gd name="connsiteY167" fmla="*/ 1158174 h 1383677"/>
              <a:gd name="connsiteX168" fmla="*/ 998052 w 1365148"/>
              <a:gd name="connsiteY168" fmla="*/ 1163006 h 1383677"/>
              <a:gd name="connsiteX169" fmla="*/ 1014814 w 1365148"/>
              <a:gd name="connsiteY169" fmla="*/ 1174937 h 1383677"/>
              <a:gd name="connsiteX170" fmla="*/ 1029210 w 1365148"/>
              <a:gd name="connsiteY170" fmla="*/ 1186966 h 1383677"/>
              <a:gd name="connsiteX171" fmla="*/ 1046071 w 1365148"/>
              <a:gd name="connsiteY171" fmla="*/ 1201362 h 1383677"/>
              <a:gd name="connsiteX172" fmla="*/ 1055635 w 1365148"/>
              <a:gd name="connsiteY172" fmla="*/ 1208560 h 1383677"/>
              <a:gd name="connsiteX173" fmla="*/ 1067665 w 1365148"/>
              <a:gd name="connsiteY173" fmla="*/ 1210926 h 1383677"/>
              <a:gd name="connsiteX174" fmla="*/ 1074863 w 1365148"/>
              <a:gd name="connsiteY174" fmla="*/ 1210926 h 1383677"/>
              <a:gd name="connsiteX175" fmla="*/ 1103655 w 1365148"/>
              <a:gd name="connsiteY175" fmla="*/ 1189332 h 1383677"/>
              <a:gd name="connsiteX176" fmla="*/ 1129981 w 1365148"/>
              <a:gd name="connsiteY176" fmla="*/ 1167739 h 1383677"/>
              <a:gd name="connsiteX177" fmla="*/ 1118050 w 1365148"/>
              <a:gd name="connsiteY177" fmla="*/ 1165372 h 1383677"/>
              <a:gd name="connsiteX178" fmla="*/ 1106021 w 1365148"/>
              <a:gd name="connsiteY178" fmla="*/ 1160541 h 1383677"/>
              <a:gd name="connsiteX179" fmla="*/ 1086794 w 1365148"/>
              <a:gd name="connsiteY179" fmla="*/ 1150976 h 1383677"/>
              <a:gd name="connsiteX180" fmla="*/ 1070031 w 1365148"/>
              <a:gd name="connsiteY180" fmla="*/ 1143778 h 1383677"/>
              <a:gd name="connsiteX181" fmla="*/ 1053269 w 1365148"/>
              <a:gd name="connsiteY181" fmla="*/ 1131749 h 1383677"/>
              <a:gd name="connsiteX182" fmla="*/ 1038873 w 1365148"/>
              <a:gd name="connsiteY182" fmla="*/ 1117353 h 1383677"/>
              <a:gd name="connsiteX183" fmla="*/ 1031675 w 1365148"/>
              <a:gd name="connsiteY183" fmla="*/ 1107789 h 1383677"/>
              <a:gd name="connsiteX184" fmla="*/ 1029210 w 1365148"/>
              <a:gd name="connsiteY184" fmla="*/ 1100591 h 1383677"/>
              <a:gd name="connsiteX185" fmla="*/ 1031675 w 1365148"/>
              <a:gd name="connsiteY185" fmla="*/ 1095759 h 1383677"/>
              <a:gd name="connsiteX186" fmla="*/ 1036408 w 1365148"/>
              <a:gd name="connsiteY186" fmla="*/ 1093393 h 1383677"/>
              <a:gd name="connsiteX187" fmla="*/ 1053269 w 1365148"/>
              <a:gd name="connsiteY187" fmla="*/ 1093393 h 1383677"/>
              <a:gd name="connsiteX188" fmla="*/ 1067665 w 1365148"/>
              <a:gd name="connsiteY188" fmla="*/ 1100591 h 1383677"/>
              <a:gd name="connsiteX189" fmla="*/ 1084427 w 1365148"/>
              <a:gd name="connsiteY189" fmla="*/ 1110155 h 1383677"/>
              <a:gd name="connsiteX190" fmla="*/ 1101190 w 1365148"/>
              <a:gd name="connsiteY190" fmla="*/ 1117353 h 1383677"/>
              <a:gd name="connsiteX191" fmla="*/ 1120417 w 1365148"/>
              <a:gd name="connsiteY191" fmla="*/ 1122184 h 1383677"/>
              <a:gd name="connsiteX192" fmla="*/ 1129981 w 1365148"/>
              <a:gd name="connsiteY192" fmla="*/ 1124551 h 1383677"/>
              <a:gd name="connsiteX193" fmla="*/ 1142011 w 1365148"/>
              <a:gd name="connsiteY193" fmla="*/ 1124551 h 1383677"/>
              <a:gd name="connsiteX194" fmla="*/ 1154040 w 1365148"/>
              <a:gd name="connsiteY194" fmla="*/ 1127016 h 1383677"/>
              <a:gd name="connsiteX195" fmla="*/ 1165971 w 1365148"/>
              <a:gd name="connsiteY195" fmla="*/ 1131749 h 1383677"/>
              <a:gd name="connsiteX196" fmla="*/ 1187565 w 1365148"/>
              <a:gd name="connsiteY196" fmla="*/ 1107789 h 1383677"/>
              <a:gd name="connsiteX197" fmla="*/ 1182832 w 1365148"/>
              <a:gd name="connsiteY197" fmla="*/ 1105422 h 1383677"/>
              <a:gd name="connsiteX198" fmla="*/ 1158773 w 1365148"/>
              <a:gd name="connsiteY198" fmla="*/ 1088561 h 1383677"/>
              <a:gd name="connsiteX199" fmla="*/ 1132446 w 1365148"/>
              <a:gd name="connsiteY199" fmla="*/ 1074165 h 1383677"/>
              <a:gd name="connsiteX200" fmla="*/ 1110853 w 1365148"/>
              <a:gd name="connsiteY200" fmla="*/ 1064601 h 1383677"/>
              <a:gd name="connsiteX201" fmla="*/ 1101190 w 1365148"/>
              <a:gd name="connsiteY201" fmla="*/ 1057403 h 1383677"/>
              <a:gd name="connsiteX202" fmla="*/ 1091625 w 1365148"/>
              <a:gd name="connsiteY202" fmla="*/ 1052571 h 1383677"/>
              <a:gd name="connsiteX203" fmla="*/ 1089259 w 1365148"/>
              <a:gd name="connsiteY203" fmla="*/ 1050205 h 1383677"/>
              <a:gd name="connsiteX204" fmla="*/ 1091625 w 1365148"/>
              <a:gd name="connsiteY204" fmla="*/ 1045373 h 1383677"/>
              <a:gd name="connsiteX205" fmla="*/ 1093992 w 1365148"/>
              <a:gd name="connsiteY205" fmla="*/ 1043007 h 1383677"/>
              <a:gd name="connsiteX206" fmla="*/ 1122784 w 1365148"/>
              <a:gd name="connsiteY206" fmla="*/ 1043007 h 1383677"/>
              <a:gd name="connsiteX207" fmla="*/ 1154040 w 1365148"/>
              <a:gd name="connsiteY207" fmla="*/ 1050205 h 1383677"/>
              <a:gd name="connsiteX208" fmla="*/ 1180367 w 1365148"/>
              <a:gd name="connsiteY208" fmla="*/ 1062234 h 1383677"/>
              <a:gd name="connsiteX209" fmla="*/ 1192397 w 1365148"/>
              <a:gd name="connsiteY209" fmla="*/ 1071799 h 1383677"/>
              <a:gd name="connsiteX210" fmla="*/ 1204426 w 1365148"/>
              <a:gd name="connsiteY210" fmla="*/ 1078997 h 1383677"/>
              <a:gd name="connsiteX211" fmla="*/ 1206792 w 1365148"/>
              <a:gd name="connsiteY211" fmla="*/ 1081363 h 1383677"/>
              <a:gd name="connsiteX212" fmla="*/ 1211624 w 1365148"/>
              <a:gd name="connsiteY212" fmla="*/ 1074165 h 1383677"/>
              <a:gd name="connsiteX213" fmla="*/ 1237951 w 1365148"/>
              <a:gd name="connsiteY213" fmla="*/ 1033443 h 1383677"/>
              <a:gd name="connsiteX214" fmla="*/ 1213990 w 1365148"/>
              <a:gd name="connsiteY214" fmla="*/ 1026245 h 1383677"/>
              <a:gd name="connsiteX215" fmla="*/ 1194763 w 1365148"/>
              <a:gd name="connsiteY215" fmla="*/ 1016582 h 1383677"/>
              <a:gd name="connsiteX216" fmla="*/ 1173169 w 1365148"/>
              <a:gd name="connsiteY216" fmla="*/ 1002186 h 1383677"/>
              <a:gd name="connsiteX217" fmla="*/ 1165971 w 1365148"/>
              <a:gd name="connsiteY217" fmla="*/ 992621 h 1383677"/>
              <a:gd name="connsiteX218" fmla="*/ 1163605 w 1365148"/>
              <a:gd name="connsiteY218" fmla="*/ 987790 h 1383677"/>
              <a:gd name="connsiteX219" fmla="*/ 1163605 w 1365148"/>
              <a:gd name="connsiteY219" fmla="*/ 983057 h 1383677"/>
              <a:gd name="connsiteX220" fmla="*/ 1165971 w 1365148"/>
              <a:gd name="connsiteY220" fmla="*/ 978225 h 1383677"/>
              <a:gd name="connsiteX221" fmla="*/ 1168436 w 1365148"/>
              <a:gd name="connsiteY221" fmla="*/ 975859 h 1383677"/>
              <a:gd name="connsiteX222" fmla="*/ 1178001 w 1365148"/>
              <a:gd name="connsiteY222" fmla="*/ 975859 h 1383677"/>
              <a:gd name="connsiteX223" fmla="*/ 1194763 w 1365148"/>
              <a:gd name="connsiteY223" fmla="*/ 980592 h 1383677"/>
              <a:gd name="connsiteX224" fmla="*/ 1226020 w 1365148"/>
              <a:gd name="connsiteY224" fmla="*/ 990255 h 1383677"/>
              <a:gd name="connsiteX225" fmla="*/ 1257178 w 1365148"/>
              <a:gd name="connsiteY225" fmla="*/ 994988 h 1383677"/>
              <a:gd name="connsiteX226" fmla="*/ 1273941 w 1365148"/>
              <a:gd name="connsiteY226" fmla="*/ 956632 h 1383677"/>
              <a:gd name="connsiteX227" fmla="*/ 1242782 w 1365148"/>
              <a:gd name="connsiteY227" fmla="*/ 947067 h 1383677"/>
              <a:gd name="connsiteX228" fmla="*/ 1201961 w 1365148"/>
              <a:gd name="connsiteY228" fmla="*/ 932671 h 1383677"/>
              <a:gd name="connsiteX229" fmla="*/ 1185199 w 1365148"/>
              <a:gd name="connsiteY229" fmla="*/ 923008 h 1383677"/>
              <a:gd name="connsiteX230" fmla="*/ 1168436 w 1365148"/>
              <a:gd name="connsiteY230" fmla="*/ 913444 h 1383677"/>
              <a:gd name="connsiteX231" fmla="*/ 1165971 w 1365148"/>
              <a:gd name="connsiteY231" fmla="*/ 911077 h 1383677"/>
              <a:gd name="connsiteX232" fmla="*/ 1165971 w 1365148"/>
              <a:gd name="connsiteY232" fmla="*/ 908612 h 1383677"/>
              <a:gd name="connsiteX233" fmla="*/ 1168436 w 1365148"/>
              <a:gd name="connsiteY233" fmla="*/ 906246 h 1383677"/>
              <a:gd name="connsiteX234" fmla="*/ 1190030 w 1365148"/>
              <a:gd name="connsiteY234" fmla="*/ 903880 h 1383677"/>
              <a:gd name="connsiteX235" fmla="*/ 1211624 w 1365148"/>
              <a:gd name="connsiteY235" fmla="*/ 903880 h 1383677"/>
              <a:gd name="connsiteX236" fmla="*/ 1230753 w 1365148"/>
              <a:gd name="connsiteY236" fmla="*/ 908612 h 1383677"/>
              <a:gd name="connsiteX237" fmla="*/ 1249980 w 1365148"/>
              <a:gd name="connsiteY237" fmla="*/ 913444 h 1383677"/>
              <a:gd name="connsiteX238" fmla="*/ 1269208 w 1365148"/>
              <a:gd name="connsiteY238" fmla="*/ 915810 h 1383677"/>
              <a:gd name="connsiteX239" fmla="*/ 1285970 w 1365148"/>
              <a:gd name="connsiteY239" fmla="*/ 920642 h 1383677"/>
              <a:gd name="connsiteX240" fmla="*/ 1300366 w 1365148"/>
              <a:gd name="connsiteY240" fmla="*/ 875088 h 1383677"/>
              <a:gd name="connsiteX241" fmla="*/ 1271574 w 1365148"/>
              <a:gd name="connsiteY241" fmla="*/ 877454 h 1383677"/>
              <a:gd name="connsiteX242" fmla="*/ 1245149 w 1365148"/>
              <a:gd name="connsiteY242" fmla="*/ 879821 h 1383677"/>
              <a:gd name="connsiteX243" fmla="*/ 1230753 w 1365148"/>
              <a:gd name="connsiteY243" fmla="*/ 877454 h 1383677"/>
              <a:gd name="connsiteX244" fmla="*/ 1216357 w 1365148"/>
              <a:gd name="connsiteY244" fmla="*/ 872623 h 1383677"/>
              <a:gd name="connsiteX245" fmla="*/ 1190030 w 1365148"/>
              <a:gd name="connsiteY245" fmla="*/ 863058 h 1383677"/>
              <a:gd name="connsiteX246" fmla="*/ 1187565 w 1365148"/>
              <a:gd name="connsiteY246" fmla="*/ 860692 h 1383677"/>
              <a:gd name="connsiteX247" fmla="*/ 1187565 w 1365148"/>
              <a:gd name="connsiteY247" fmla="*/ 858227 h 1383677"/>
              <a:gd name="connsiteX248" fmla="*/ 1190030 w 1365148"/>
              <a:gd name="connsiteY248" fmla="*/ 855860 h 1383677"/>
              <a:gd name="connsiteX249" fmla="*/ 1192397 w 1365148"/>
              <a:gd name="connsiteY249" fmla="*/ 855860 h 1383677"/>
              <a:gd name="connsiteX250" fmla="*/ 1209159 w 1365148"/>
              <a:gd name="connsiteY250" fmla="*/ 853494 h 1383677"/>
              <a:gd name="connsiteX251" fmla="*/ 1223555 w 1365148"/>
              <a:gd name="connsiteY251" fmla="*/ 851029 h 1383677"/>
              <a:gd name="connsiteX252" fmla="*/ 1254812 w 1365148"/>
              <a:gd name="connsiteY252" fmla="*/ 843831 h 1383677"/>
              <a:gd name="connsiteX253" fmla="*/ 1281139 w 1365148"/>
              <a:gd name="connsiteY253" fmla="*/ 839098 h 1383677"/>
              <a:gd name="connsiteX254" fmla="*/ 1295535 w 1365148"/>
              <a:gd name="connsiteY254" fmla="*/ 836633 h 1383677"/>
              <a:gd name="connsiteX255" fmla="*/ 1307564 w 1365148"/>
              <a:gd name="connsiteY255" fmla="*/ 836633 h 1383677"/>
              <a:gd name="connsiteX256" fmla="*/ 1317128 w 1365148"/>
              <a:gd name="connsiteY256" fmla="*/ 788712 h 1383677"/>
              <a:gd name="connsiteX257" fmla="*/ 1300366 w 1365148"/>
              <a:gd name="connsiteY257" fmla="*/ 788712 h 1383677"/>
              <a:gd name="connsiteX258" fmla="*/ 1262010 w 1365148"/>
              <a:gd name="connsiteY258" fmla="*/ 791079 h 1383677"/>
              <a:gd name="connsiteX259" fmla="*/ 1226020 w 1365148"/>
              <a:gd name="connsiteY259" fmla="*/ 793445 h 1383677"/>
              <a:gd name="connsiteX260" fmla="*/ 1209159 w 1365148"/>
              <a:gd name="connsiteY260" fmla="*/ 791079 h 1383677"/>
              <a:gd name="connsiteX261" fmla="*/ 1192397 w 1365148"/>
              <a:gd name="connsiteY261" fmla="*/ 786247 h 1383677"/>
              <a:gd name="connsiteX262" fmla="*/ 1190030 w 1365148"/>
              <a:gd name="connsiteY262" fmla="*/ 783881 h 1383677"/>
              <a:gd name="connsiteX263" fmla="*/ 1192397 w 1365148"/>
              <a:gd name="connsiteY263" fmla="*/ 781514 h 1383677"/>
              <a:gd name="connsiteX264" fmla="*/ 1211624 w 1365148"/>
              <a:gd name="connsiteY264" fmla="*/ 774316 h 1383677"/>
              <a:gd name="connsiteX265" fmla="*/ 1230753 w 1365148"/>
              <a:gd name="connsiteY265" fmla="*/ 767118 h 1383677"/>
              <a:gd name="connsiteX266" fmla="*/ 1273941 w 1365148"/>
              <a:gd name="connsiteY266" fmla="*/ 759920 h 1383677"/>
              <a:gd name="connsiteX267" fmla="*/ 1295535 w 1365148"/>
              <a:gd name="connsiteY267" fmla="*/ 755089 h 1383677"/>
              <a:gd name="connsiteX268" fmla="*/ 1319594 w 1365148"/>
              <a:gd name="connsiteY268" fmla="*/ 755089 h 1383677"/>
              <a:gd name="connsiteX269" fmla="*/ 1321960 w 1365148"/>
              <a:gd name="connsiteY269" fmla="*/ 704703 h 1383677"/>
              <a:gd name="connsiteX270" fmla="*/ 1295535 w 1365148"/>
              <a:gd name="connsiteY270" fmla="*/ 711901 h 1383677"/>
              <a:gd name="connsiteX271" fmla="*/ 1271574 w 1365148"/>
              <a:gd name="connsiteY271" fmla="*/ 719099 h 1383677"/>
              <a:gd name="connsiteX272" fmla="*/ 1247614 w 1365148"/>
              <a:gd name="connsiteY272" fmla="*/ 723931 h 1383677"/>
              <a:gd name="connsiteX273" fmla="*/ 1221188 w 1365148"/>
              <a:gd name="connsiteY273" fmla="*/ 721466 h 1383677"/>
              <a:gd name="connsiteX274" fmla="*/ 1218822 w 1365148"/>
              <a:gd name="connsiteY274" fmla="*/ 719099 h 1383677"/>
              <a:gd name="connsiteX275" fmla="*/ 1216357 w 1365148"/>
              <a:gd name="connsiteY275" fmla="*/ 716733 h 1383677"/>
              <a:gd name="connsiteX276" fmla="*/ 1216357 w 1365148"/>
              <a:gd name="connsiteY276" fmla="*/ 714268 h 1383677"/>
              <a:gd name="connsiteX277" fmla="*/ 1218822 w 1365148"/>
              <a:gd name="connsiteY277" fmla="*/ 709535 h 1383677"/>
              <a:gd name="connsiteX278" fmla="*/ 1230753 w 1365148"/>
              <a:gd name="connsiteY278" fmla="*/ 702337 h 1383677"/>
              <a:gd name="connsiteX279" fmla="*/ 1245149 w 1365148"/>
              <a:gd name="connsiteY279" fmla="*/ 695139 h 1383677"/>
              <a:gd name="connsiteX280" fmla="*/ 1271574 w 1365148"/>
              <a:gd name="connsiteY280" fmla="*/ 683109 h 1383677"/>
              <a:gd name="connsiteX281" fmla="*/ 1319594 w 1365148"/>
              <a:gd name="connsiteY281" fmla="*/ 663882 h 1383677"/>
              <a:gd name="connsiteX282" fmla="*/ 1314762 w 1365148"/>
              <a:gd name="connsiteY282" fmla="*/ 625526 h 1383677"/>
              <a:gd name="connsiteX283" fmla="*/ 1298000 w 1365148"/>
              <a:gd name="connsiteY283" fmla="*/ 635090 h 1383677"/>
              <a:gd name="connsiteX284" fmla="*/ 1281139 w 1365148"/>
              <a:gd name="connsiteY284" fmla="*/ 642288 h 1383677"/>
              <a:gd name="connsiteX285" fmla="*/ 1252347 w 1365148"/>
              <a:gd name="connsiteY285" fmla="*/ 649486 h 1383677"/>
              <a:gd name="connsiteX286" fmla="*/ 1237951 w 1365148"/>
              <a:gd name="connsiteY286" fmla="*/ 651951 h 1383677"/>
              <a:gd name="connsiteX287" fmla="*/ 1223555 w 1365148"/>
              <a:gd name="connsiteY287" fmla="*/ 649486 h 1383677"/>
              <a:gd name="connsiteX288" fmla="*/ 1221188 w 1365148"/>
              <a:gd name="connsiteY288" fmla="*/ 647120 h 1383677"/>
              <a:gd name="connsiteX289" fmla="*/ 1221188 w 1365148"/>
              <a:gd name="connsiteY289" fmla="*/ 642288 h 1383677"/>
              <a:gd name="connsiteX290" fmla="*/ 1230753 w 1365148"/>
              <a:gd name="connsiteY290" fmla="*/ 635090 h 1383677"/>
              <a:gd name="connsiteX291" fmla="*/ 1242782 w 1365148"/>
              <a:gd name="connsiteY291" fmla="*/ 625526 h 1383677"/>
              <a:gd name="connsiteX292" fmla="*/ 1269208 w 1365148"/>
              <a:gd name="connsiteY292" fmla="*/ 611130 h 1383677"/>
              <a:gd name="connsiteX293" fmla="*/ 1288337 w 1365148"/>
              <a:gd name="connsiteY293" fmla="*/ 596734 h 1383677"/>
              <a:gd name="connsiteX294" fmla="*/ 1298000 w 1365148"/>
              <a:gd name="connsiteY294" fmla="*/ 591903 h 1383677"/>
              <a:gd name="connsiteX295" fmla="*/ 1307564 w 1365148"/>
              <a:gd name="connsiteY295" fmla="*/ 587170 h 1383677"/>
              <a:gd name="connsiteX296" fmla="*/ 1298000 w 1365148"/>
              <a:gd name="connsiteY296" fmla="*/ 546348 h 1383677"/>
              <a:gd name="connsiteX297" fmla="*/ 1285970 w 1365148"/>
              <a:gd name="connsiteY297" fmla="*/ 560744 h 1383677"/>
              <a:gd name="connsiteX298" fmla="*/ 1271574 w 1365148"/>
              <a:gd name="connsiteY298" fmla="*/ 572774 h 1383677"/>
              <a:gd name="connsiteX299" fmla="*/ 1262010 w 1365148"/>
              <a:gd name="connsiteY299" fmla="*/ 579972 h 1383677"/>
              <a:gd name="connsiteX300" fmla="*/ 1252347 w 1365148"/>
              <a:gd name="connsiteY300" fmla="*/ 587170 h 1383677"/>
              <a:gd name="connsiteX301" fmla="*/ 1240416 w 1365148"/>
              <a:gd name="connsiteY301" fmla="*/ 591903 h 1383677"/>
              <a:gd name="connsiteX302" fmla="*/ 1235584 w 1365148"/>
              <a:gd name="connsiteY302" fmla="*/ 591903 h 1383677"/>
              <a:gd name="connsiteX303" fmla="*/ 1230753 w 1365148"/>
              <a:gd name="connsiteY303" fmla="*/ 589536 h 1383677"/>
              <a:gd name="connsiteX304" fmla="*/ 1226020 w 1365148"/>
              <a:gd name="connsiteY304" fmla="*/ 584803 h 1383677"/>
              <a:gd name="connsiteX305" fmla="*/ 1226020 w 1365148"/>
              <a:gd name="connsiteY305" fmla="*/ 579972 h 1383677"/>
              <a:gd name="connsiteX306" fmla="*/ 1228386 w 1365148"/>
              <a:gd name="connsiteY306" fmla="*/ 575140 h 1383677"/>
              <a:gd name="connsiteX307" fmla="*/ 1230753 w 1365148"/>
              <a:gd name="connsiteY307" fmla="*/ 570407 h 1383677"/>
              <a:gd name="connsiteX308" fmla="*/ 1237951 w 1365148"/>
              <a:gd name="connsiteY308" fmla="*/ 560744 h 1383677"/>
              <a:gd name="connsiteX309" fmla="*/ 1245149 w 1365148"/>
              <a:gd name="connsiteY309" fmla="*/ 553546 h 1383677"/>
              <a:gd name="connsiteX310" fmla="*/ 1266743 w 1365148"/>
              <a:gd name="connsiteY310" fmla="*/ 534418 h 1383677"/>
              <a:gd name="connsiteX311" fmla="*/ 1276406 w 1365148"/>
              <a:gd name="connsiteY311" fmla="*/ 522388 h 1383677"/>
              <a:gd name="connsiteX312" fmla="*/ 1281139 w 1365148"/>
              <a:gd name="connsiteY312" fmla="*/ 520022 h 1383677"/>
              <a:gd name="connsiteX313" fmla="*/ 1288337 w 1365148"/>
              <a:gd name="connsiteY313" fmla="*/ 517557 h 1383677"/>
              <a:gd name="connsiteX314" fmla="*/ 1271574 w 1365148"/>
              <a:gd name="connsiteY314" fmla="*/ 476834 h 1383677"/>
              <a:gd name="connsiteX315" fmla="*/ 1264376 w 1365148"/>
              <a:gd name="connsiteY315" fmla="*/ 484032 h 1383677"/>
              <a:gd name="connsiteX316" fmla="*/ 1249980 w 1365148"/>
              <a:gd name="connsiteY316" fmla="*/ 493596 h 1383677"/>
              <a:gd name="connsiteX317" fmla="*/ 1237951 w 1365148"/>
              <a:gd name="connsiteY317" fmla="*/ 503161 h 1383677"/>
              <a:gd name="connsiteX318" fmla="*/ 1230753 w 1365148"/>
              <a:gd name="connsiteY318" fmla="*/ 507992 h 1383677"/>
              <a:gd name="connsiteX319" fmla="*/ 1226020 w 1365148"/>
              <a:gd name="connsiteY319" fmla="*/ 510359 h 1383677"/>
              <a:gd name="connsiteX320" fmla="*/ 1218822 w 1365148"/>
              <a:gd name="connsiteY320" fmla="*/ 507992 h 1383677"/>
              <a:gd name="connsiteX321" fmla="*/ 1216357 w 1365148"/>
              <a:gd name="connsiteY321" fmla="*/ 503161 h 1383677"/>
              <a:gd name="connsiteX322" fmla="*/ 1213990 w 1365148"/>
              <a:gd name="connsiteY322" fmla="*/ 498428 h 1383677"/>
              <a:gd name="connsiteX323" fmla="*/ 1213990 w 1365148"/>
              <a:gd name="connsiteY323" fmla="*/ 491230 h 1383677"/>
              <a:gd name="connsiteX324" fmla="*/ 1218822 w 1365148"/>
              <a:gd name="connsiteY324" fmla="*/ 481567 h 1383677"/>
              <a:gd name="connsiteX325" fmla="*/ 1226020 w 1365148"/>
              <a:gd name="connsiteY325" fmla="*/ 472002 h 1383677"/>
              <a:gd name="connsiteX326" fmla="*/ 1235584 w 1365148"/>
              <a:gd name="connsiteY326" fmla="*/ 462438 h 1383677"/>
              <a:gd name="connsiteX327" fmla="*/ 1245149 w 1365148"/>
              <a:gd name="connsiteY327" fmla="*/ 455240 h 1383677"/>
              <a:gd name="connsiteX328" fmla="*/ 1252347 w 1365148"/>
              <a:gd name="connsiteY328" fmla="*/ 452775 h 1383677"/>
              <a:gd name="connsiteX329" fmla="*/ 1259545 w 1365148"/>
              <a:gd name="connsiteY329" fmla="*/ 450409 h 1383677"/>
              <a:gd name="connsiteX330" fmla="*/ 1245149 w 1365148"/>
              <a:gd name="connsiteY330" fmla="*/ 423983 h 1383677"/>
              <a:gd name="connsiteX331" fmla="*/ 1235584 w 1365148"/>
              <a:gd name="connsiteY331" fmla="*/ 431181 h 1383677"/>
              <a:gd name="connsiteX332" fmla="*/ 1226020 w 1365148"/>
              <a:gd name="connsiteY332" fmla="*/ 433646 h 1383677"/>
              <a:gd name="connsiteX333" fmla="*/ 1216357 w 1365148"/>
              <a:gd name="connsiteY333" fmla="*/ 436013 h 1383677"/>
              <a:gd name="connsiteX334" fmla="*/ 1211624 w 1365148"/>
              <a:gd name="connsiteY334" fmla="*/ 433646 h 1383677"/>
              <a:gd name="connsiteX335" fmla="*/ 1206792 w 1365148"/>
              <a:gd name="connsiteY335" fmla="*/ 431181 h 1383677"/>
              <a:gd name="connsiteX336" fmla="*/ 1204426 w 1365148"/>
              <a:gd name="connsiteY336" fmla="*/ 421617 h 1383677"/>
              <a:gd name="connsiteX337" fmla="*/ 1204426 w 1365148"/>
              <a:gd name="connsiteY337" fmla="*/ 414419 h 1383677"/>
              <a:gd name="connsiteX338" fmla="*/ 1209159 w 1365148"/>
              <a:gd name="connsiteY338" fmla="*/ 409587 h 1383677"/>
              <a:gd name="connsiteX339" fmla="*/ 1216357 w 1365148"/>
              <a:gd name="connsiteY339" fmla="*/ 402389 h 1383677"/>
              <a:gd name="connsiteX340" fmla="*/ 1226020 w 1365148"/>
              <a:gd name="connsiteY340" fmla="*/ 392825 h 1383677"/>
              <a:gd name="connsiteX341" fmla="*/ 1211624 w 1365148"/>
              <a:gd name="connsiteY341" fmla="*/ 371231 h 1383677"/>
              <a:gd name="connsiteX342" fmla="*/ 1206792 w 1365148"/>
              <a:gd name="connsiteY342" fmla="*/ 376063 h 1383677"/>
              <a:gd name="connsiteX343" fmla="*/ 1197228 w 1365148"/>
              <a:gd name="connsiteY343" fmla="*/ 380796 h 1383677"/>
              <a:gd name="connsiteX344" fmla="*/ 1180367 w 1365148"/>
              <a:gd name="connsiteY344" fmla="*/ 380796 h 1383677"/>
              <a:gd name="connsiteX345" fmla="*/ 1175634 w 1365148"/>
              <a:gd name="connsiteY345" fmla="*/ 378429 h 1383677"/>
              <a:gd name="connsiteX346" fmla="*/ 1173169 w 1365148"/>
              <a:gd name="connsiteY346" fmla="*/ 373598 h 1383677"/>
              <a:gd name="connsiteX347" fmla="*/ 1175634 w 1365148"/>
              <a:gd name="connsiteY347" fmla="*/ 364033 h 1383677"/>
              <a:gd name="connsiteX348" fmla="*/ 1178001 w 1365148"/>
              <a:gd name="connsiteY348" fmla="*/ 356835 h 1383677"/>
              <a:gd name="connsiteX349" fmla="*/ 1190030 w 1365148"/>
              <a:gd name="connsiteY349" fmla="*/ 344806 h 1383677"/>
              <a:gd name="connsiteX350" fmla="*/ 1192397 w 1365148"/>
              <a:gd name="connsiteY350" fmla="*/ 340073 h 1383677"/>
              <a:gd name="connsiteX351" fmla="*/ 1173169 w 1365148"/>
              <a:gd name="connsiteY351" fmla="*/ 316014 h 1383677"/>
              <a:gd name="connsiteX352" fmla="*/ 1163605 w 1365148"/>
              <a:gd name="connsiteY352" fmla="*/ 320846 h 1383677"/>
              <a:gd name="connsiteX353" fmla="*/ 1154040 w 1365148"/>
              <a:gd name="connsiteY353" fmla="*/ 328043 h 1383677"/>
              <a:gd name="connsiteX354" fmla="*/ 1142011 w 1365148"/>
              <a:gd name="connsiteY354" fmla="*/ 328043 h 1383677"/>
              <a:gd name="connsiteX355" fmla="*/ 1139644 w 1365148"/>
              <a:gd name="connsiteY355" fmla="*/ 323212 h 1383677"/>
              <a:gd name="connsiteX356" fmla="*/ 1137179 w 1365148"/>
              <a:gd name="connsiteY356" fmla="*/ 316014 h 1383677"/>
              <a:gd name="connsiteX357" fmla="*/ 1142011 w 1365148"/>
              <a:gd name="connsiteY357" fmla="*/ 308816 h 1383677"/>
              <a:gd name="connsiteX358" fmla="*/ 1146842 w 1365148"/>
              <a:gd name="connsiteY358" fmla="*/ 301618 h 1383677"/>
              <a:gd name="connsiteX359" fmla="*/ 1156407 w 1365148"/>
              <a:gd name="connsiteY359" fmla="*/ 294420 h 1383677"/>
              <a:gd name="connsiteX360" fmla="*/ 1144377 w 1365148"/>
              <a:gd name="connsiteY360" fmla="*/ 280024 h 1383677"/>
              <a:gd name="connsiteX361" fmla="*/ 1137179 w 1365148"/>
              <a:gd name="connsiteY361" fmla="*/ 284856 h 1383677"/>
              <a:gd name="connsiteX362" fmla="*/ 1129981 w 1365148"/>
              <a:gd name="connsiteY362" fmla="*/ 289687 h 1383677"/>
              <a:gd name="connsiteX363" fmla="*/ 1120417 w 1365148"/>
              <a:gd name="connsiteY363" fmla="*/ 289687 h 1383677"/>
              <a:gd name="connsiteX364" fmla="*/ 1115586 w 1365148"/>
              <a:gd name="connsiteY364" fmla="*/ 287222 h 1383677"/>
              <a:gd name="connsiteX365" fmla="*/ 1110853 w 1365148"/>
              <a:gd name="connsiteY365" fmla="*/ 287222 h 1383677"/>
              <a:gd name="connsiteX366" fmla="*/ 1110853 w 1365148"/>
              <a:gd name="connsiteY366" fmla="*/ 282489 h 1383677"/>
              <a:gd name="connsiteX367" fmla="*/ 1113219 w 1365148"/>
              <a:gd name="connsiteY367" fmla="*/ 280024 h 1383677"/>
              <a:gd name="connsiteX368" fmla="*/ 1113219 w 1365148"/>
              <a:gd name="connsiteY368" fmla="*/ 272826 h 1383677"/>
              <a:gd name="connsiteX369" fmla="*/ 1120417 w 1365148"/>
              <a:gd name="connsiteY369" fmla="*/ 265628 h 1383677"/>
              <a:gd name="connsiteX370" fmla="*/ 1125248 w 1365148"/>
              <a:gd name="connsiteY370" fmla="*/ 260895 h 1383677"/>
              <a:gd name="connsiteX371" fmla="*/ 1098823 w 1365148"/>
              <a:gd name="connsiteY371" fmla="*/ 236837 h 1383677"/>
              <a:gd name="connsiteX372" fmla="*/ 1072398 w 1365148"/>
              <a:gd name="connsiteY372" fmla="*/ 215243 h 1383677"/>
              <a:gd name="connsiteX373" fmla="*/ 1046071 w 1365148"/>
              <a:gd name="connsiteY373" fmla="*/ 193649 h 1383677"/>
              <a:gd name="connsiteX374" fmla="*/ 1017279 w 1365148"/>
              <a:gd name="connsiteY374" fmla="*/ 172055 h 1383677"/>
              <a:gd name="connsiteX375" fmla="*/ 981289 w 1365148"/>
              <a:gd name="connsiteY375" fmla="*/ 150461 h 1383677"/>
              <a:gd name="connsiteX376" fmla="*/ 942834 w 1365148"/>
              <a:gd name="connsiteY376" fmla="*/ 131332 h 1383677"/>
              <a:gd name="connsiteX377" fmla="*/ 904478 w 1365148"/>
              <a:gd name="connsiteY377" fmla="*/ 112105 h 1383677"/>
              <a:gd name="connsiteX378" fmla="*/ 866122 w 1365148"/>
              <a:gd name="connsiteY378" fmla="*/ 95343 h 1383677"/>
              <a:gd name="connsiteX379" fmla="*/ 825300 w 1365148"/>
              <a:gd name="connsiteY379" fmla="*/ 80947 h 1383677"/>
              <a:gd name="connsiteX380" fmla="*/ 784479 w 1365148"/>
              <a:gd name="connsiteY380" fmla="*/ 71284 h 1383677"/>
              <a:gd name="connsiteX381" fmla="*/ 743756 w 1365148"/>
              <a:gd name="connsiteY381" fmla="*/ 64086 h 1383677"/>
              <a:gd name="connsiteX382" fmla="*/ 700569 w 1365148"/>
              <a:gd name="connsiteY382" fmla="*/ 64086 h 1383677"/>
              <a:gd name="connsiteX383" fmla="*/ 698202 w 1365148"/>
              <a:gd name="connsiteY383" fmla="*/ 66551 h 1383677"/>
              <a:gd name="connsiteX384" fmla="*/ 695737 w 1365148"/>
              <a:gd name="connsiteY384" fmla="*/ 68917 h 1383677"/>
              <a:gd name="connsiteX385" fmla="*/ 691004 w 1365148"/>
              <a:gd name="connsiteY385" fmla="*/ 71284 h 1383677"/>
              <a:gd name="connsiteX386" fmla="*/ 686173 w 1365148"/>
              <a:gd name="connsiteY386" fmla="*/ 68917 h 1383677"/>
              <a:gd name="connsiteX387" fmla="*/ 681341 w 1365148"/>
              <a:gd name="connsiteY387" fmla="*/ 64086 h 1383677"/>
              <a:gd name="connsiteX388" fmla="*/ 347412 w 1365148"/>
              <a:gd name="connsiteY388" fmla="*/ 36745 h 1383677"/>
              <a:gd name="connsiteX389" fmla="*/ 347868 w 1365148"/>
              <a:gd name="connsiteY389" fmla="*/ 37759 h 1383677"/>
              <a:gd name="connsiteX390" fmla="*/ 350235 w 1365148"/>
              <a:gd name="connsiteY390" fmla="*/ 44957 h 1383677"/>
              <a:gd name="connsiteX391" fmla="*/ 347868 w 1365148"/>
              <a:gd name="connsiteY391" fmla="*/ 52155 h 1383677"/>
              <a:gd name="connsiteX392" fmla="*/ 345502 w 1365148"/>
              <a:gd name="connsiteY392" fmla="*/ 56888 h 1383677"/>
              <a:gd name="connsiteX393" fmla="*/ 340670 w 1365148"/>
              <a:gd name="connsiteY393" fmla="*/ 59353 h 1383677"/>
              <a:gd name="connsiteX394" fmla="*/ 333472 w 1365148"/>
              <a:gd name="connsiteY394" fmla="*/ 61719 h 1383677"/>
              <a:gd name="connsiteX395" fmla="*/ 326275 w 1365148"/>
              <a:gd name="connsiteY395" fmla="*/ 61719 h 1383677"/>
              <a:gd name="connsiteX396" fmla="*/ 321443 w 1365148"/>
              <a:gd name="connsiteY396" fmla="*/ 56888 h 1383677"/>
              <a:gd name="connsiteX397" fmla="*/ 317144 w 1365148"/>
              <a:gd name="connsiteY397" fmla="*/ 50350 h 1383677"/>
              <a:gd name="connsiteX398" fmla="*/ 347412 w 1365148"/>
              <a:gd name="connsiteY398" fmla="*/ 36745 h 1383677"/>
              <a:gd name="connsiteX399" fmla="*/ 626223 w 1365148"/>
              <a:gd name="connsiteY399" fmla="*/ 30561 h 1383677"/>
              <a:gd name="connsiteX400" fmla="*/ 647816 w 1365148"/>
              <a:gd name="connsiteY400" fmla="*/ 30561 h 1383677"/>
              <a:gd name="connsiteX401" fmla="*/ 669410 w 1365148"/>
              <a:gd name="connsiteY401" fmla="*/ 35294 h 1383677"/>
              <a:gd name="connsiteX402" fmla="*/ 748588 w 1365148"/>
              <a:gd name="connsiteY402" fmla="*/ 35294 h 1383677"/>
              <a:gd name="connsiteX403" fmla="*/ 772548 w 1365148"/>
              <a:gd name="connsiteY403" fmla="*/ 40125 h 1383677"/>
              <a:gd name="connsiteX404" fmla="*/ 825300 w 1365148"/>
              <a:gd name="connsiteY404" fmla="*/ 49690 h 1383677"/>
              <a:gd name="connsiteX405" fmla="*/ 873320 w 1365148"/>
              <a:gd name="connsiteY405" fmla="*/ 64086 h 1383677"/>
              <a:gd name="connsiteX406" fmla="*/ 930904 w 1365148"/>
              <a:gd name="connsiteY406" fmla="*/ 85680 h 1383677"/>
              <a:gd name="connsiteX407" fmla="*/ 988487 w 1365148"/>
              <a:gd name="connsiteY407" fmla="*/ 114471 h 1383677"/>
              <a:gd name="connsiteX408" fmla="*/ 1046071 w 1365148"/>
              <a:gd name="connsiteY408" fmla="*/ 143263 h 1383677"/>
              <a:gd name="connsiteX409" fmla="*/ 1072398 w 1365148"/>
              <a:gd name="connsiteY409" fmla="*/ 160124 h 1383677"/>
              <a:gd name="connsiteX410" fmla="*/ 1096457 w 1365148"/>
              <a:gd name="connsiteY410" fmla="*/ 179253 h 1383677"/>
              <a:gd name="connsiteX411" fmla="*/ 1139644 w 1365148"/>
              <a:gd name="connsiteY411" fmla="*/ 215243 h 1383677"/>
              <a:gd name="connsiteX412" fmla="*/ 1180367 w 1365148"/>
              <a:gd name="connsiteY412" fmla="*/ 253697 h 1383677"/>
              <a:gd name="connsiteX413" fmla="*/ 1218822 w 1365148"/>
              <a:gd name="connsiteY413" fmla="*/ 296885 h 1383677"/>
              <a:gd name="connsiteX414" fmla="*/ 1252347 w 1365148"/>
              <a:gd name="connsiteY414" fmla="*/ 342439 h 1383677"/>
              <a:gd name="connsiteX415" fmla="*/ 1281139 w 1365148"/>
              <a:gd name="connsiteY415" fmla="*/ 392825 h 1383677"/>
              <a:gd name="connsiteX416" fmla="*/ 1307564 w 1365148"/>
              <a:gd name="connsiteY416" fmla="*/ 443211 h 1383677"/>
              <a:gd name="connsiteX417" fmla="*/ 1329158 w 1365148"/>
              <a:gd name="connsiteY417" fmla="*/ 495963 h 1383677"/>
              <a:gd name="connsiteX418" fmla="*/ 1345920 w 1365148"/>
              <a:gd name="connsiteY418" fmla="*/ 548813 h 1383677"/>
              <a:gd name="connsiteX419" fmla="*/ 1355583 w 1365148"/>
              <a:gd name="connsiteY419" fmla="*/ 603932 h 1383677"/>
              <a:gd name="connsiteX420" fmla="*/ 1362781 w 1365148"/>
              <a:gd name="connsiteY420" fmla="*/ 656684 h 1383677"/>
              <a:gd name="connsiteX421" fmla="*/ 1365148 w 1365148"/>
              <a:gd name="connsiteY421" fmla="*/ 711901 h 1383677"/>
              <a:gd name="connsiteX422" fmla="*/ 1362781 w 1365148"/>
              <a:gd name="connsiteY422" fmla="*/ 767118 h 1383677"/>
              <a:gd name="connsiteX423" fmla="*/ 1357950 w 1365148"/>
              <a:gd name="connsiteY423" fmla="*/ 819871 h 1383677"/>
              <a:gd name="connsiteX424" fmla="*/ 1348385 w 1365148"/>
              <a:gd name="connsiteY424" fmla="*/ 872623 h 1383677"/>
              <a:gd name="connsiteX425" fmla="*/ 1333990 w 1365148"/>
              <a:gd name="connsiteY425" fmla="*/ 923008 h 1383677"/>
              <a:gd name="connsiteX426" fmla="*/ 1314762 w 1365148"/>
              <a:gd name="connsiteY426" fmla="*/ 973394 h 1383677"/>
              <a:gd name="connsiteX427" fmla="*/ 1293168 w 1365148"/>
              <a:gd name="connsiteY427" fmla="*/ 1021413 h 1383677"/>
              <a:gd name="connsiteX428" fmla="*/ 1266743 w 1365148"/>
              <a:gd name="connsiteY428" fmla="*/ 1066967 h 1383677"/>
              <a:gd name="connsiteX429" fmla="*/ 1235584 w 1365148"/>
              <a:gd name="connsiteY429" fmla="*/ 1110155 h 1383677"/>
              <a:gd name="connsiteX430" fmla="*/ 1201961 w 1365148"/>
              <a:gd name="connsiteY430" fmla="*/ 1153343 h 1383677"/>
              <a:gd name="connsiteX431" fmla="*/ 1165971 w 1365148"/>
              <a:gd name="connsiteY431" fmla="*/ 1191798 h 1383677"/>
              <a:gd name="connsiteX432" fmla="*/ 1125248 w 1365148"/>
              <a:gd name="connsiteY432" fmla="*/ 1225322 h 1383677"/>
              <a:gd name="connsiteX433" fmla="*/ 1079596 w 1365148"/>
              <a:gd name="connsiteY433" fmla="*/ 1256579 h 1383677"/>
              <a:gd name="connsiteX434" fmla="*/ 1031675 w 1365148"/>
              <a:gd name="connsiteY434" fmla="*/ 1285371 h 1383677"/>
              <a:gd name="connsiteX435" fmla="*/ 990854 w 1365148"/>
              <a:gd name="connsiteY435" fmla="*/ 1306965 h 1383677"/>
              <a:gd name="connsiteX436" fmla="*/ 947666 w 1365148"/>
              <a:gd name="connsiteY436" fmla="*/ 1323727 h 1383677"/>
              <a:gd name="connsiteX437" fmla="*/ 904478 w 1365148"/>
              <a:gd name="connsiteY437" fmla="*/ 1340489 h 1383677"/>
              <a:gd name="connsiteX438" fmla="*/ 858924 w 1365148"/>
              <a:gd name="connsiteY438" fmla="*/ 1352519 h 1383677"/>
              <a:gd name="connsiteX439" fmla="*/ 815736 w 1365148"/>
              <a:gd name="connsiteY439" fmla="*/ 1364548 h 1383677"/>
              <a:gd name="connsiteX440" fmla="*/ 770182 w 1365148"/>
              <a:gd name="connsiteY440" fmla="*/ 1371746 h 1383677"/>
              <a:gd name="connsiteX441" fmla="*/ 724529 w 1365148"/>
              <a:gd name="connsiteY441" fmla="*/ 1378944 h 1383677"/>
              <a:gd name="connsiteX442" fmla="*/ 676608 w 1365148"/>
              <a:gd name="connsiteY442" fmla="*/ 1381311 h 1383677"/>
              <a:gd name="connsiteX443" fmla="*/ 630955 w 1365148"/>
              <a:gd name="connsiteY443" fmla="*/ 1383677 h 1383677"/>
              <a:gd name="connsiteX444" fmla="*/ 585401 w 1365148"/>
              <a:gd name="connsiteY444" fmla="*/ 1381311 h 1383677"/>
              <a:gd name="connsiteX445" fmla="*/ 539847 w 1365148"/>
              <a:gd name="connsiteY445" fmla="*/ 1376479 h 1383677"/>
              <a:gd name="connsiteX446" fmla="*/ 494194 w 1365148"/>
              <a:gd name="connsiteY446" fmla="*/ 1369281 h 1383677"/>
              <a:gd name="connsiteX447" fmla="*/ 448640 w 1365148"/>
              <a:gd name="connsiteY447" fmla="*/ 1359717 h 1383677"/>
              <a:gd name="connsiteX448" fmla="*/ 405452 w 1365148"/>
              <a:gd name="connsiteY448" fmla="*/ 1347687 h 1383677"/>
              <a:gd name="connsiteX449" fmla="*/ 359898 w 1365148"/>
              <a:gd name="connsiteY449" fmla="*/ 1330925 h 1383677"/>
              <a:gd name="connsiteX450" fmla="*/ 319077 w 1365148"/>
              <a:gd name="connsiteY450" fmla="*/ 1314163 h 1383677"/>
              <a:gd name="connsiteX451" fmla="*/ 316710 w 1365148"/>
              <a:gd name="connsiteY451" fmla="*/ 1311698 h 1383677"/>
              <a:gd name="connsiteX452" fmla="*/ 309512 w 1365148"/>
              <a:gd name="connsiteY452" fmla="*/ 1311698 h 1383677"/>
              <a:gd name="connsiteX453" fmla="*/ 304681 w 1365148"/>
              <a:gd name="connsiteY453" fmla="*/ 1306965 h 1383677"/>
              <a:gd name="connsiteX454" fmla="*/ 271057 w 1365148"/>
              <a:gd name="connsiteY454" fmla="*/ 1287737 h 1383677"/>
              <a:gd name="connsiteX455" fmla="*/ 237532 w 1365148"/>
              <a:gd name="connsiteY455" fmla="*/ 1266144 h 1383677"/>
              <a:gd name="connsiteX456" fmla="*/ 208741 w 1365148"/>
              <a:gd name="connsiteY456" fmla="*/ 1242183 h 1383677"/>
              <a:gd name="connsiteX457" fmla="*/ 179949 w 1365148"/>
              <a:gd name="connsiteY457" fmla="*/ 1215758 h 1383677"/>
              <a:gd name="connsiteX458" fmla="*/ 153523 w 1365148"/>
              <a:gd name="connsiteY458" fmla="*/ 1186966 h 1383677"/>
              <a:gd name="connsiteX459" fmla="*/ 127098 w 1365148"/>
              <a:gd name="connsiteY459" fmla="*/ 1155808 h 1383677"/>
              <a:gd name="connsiteX460" fmla="*/ 105504 w 1365148"/>
              <a:gd name="connsiteY460" fmla="*/ 1124551 h 1383677"/>
              <a:gd name="connsiteX461" fmla="*/ 83910 w 1365148"/>
              <a:gd name="connsiteY461" fmla="*/ 1088561 h 1383677"/>
              <a:gd name="connsiteX462" fmla="*/ 67148 w 1365148"/>
              <a:gd name="connsiteY462" fmla="*/ 1055036 h 1383677"/>
              <a:gd name="connsiteX463" fmla="*/ 50385 w 1365148"/>
              <a:gd name="connsiteY463" fmla="*/ 1019047 h 1383677"/>
              <a:gd name="connsiteX464" fmla="*/ 35990 w 1365148"/>
              <a:gd name="connsiteY464" fmla="*/ 980592 h 1383677"/>
              <a:gd name="connsiteX465" fmla="*/ 23960 w 1365148"/>
              <a:gd name="connsiteY465" fmla="*/ 942236 h 1383677"/>
              <a:gd name="connsiteX466" fmla="*/ 14396 w 1365148"/>
              <a:gd name="connsiteY466" fmla="*/ 903880 h 1383677"/>
              <a:gd name="connsiteX467" fmla="*/ 7198 w 1365148"/>
              <a:gd name="connsiteY467" fmla="*/ 865425 h 1383677"/>
              <a:gd name="connsiteX468" fmla="*/ 2366 w 1365148"/>
              <a:gd name="connsiteY468" fmla="*/ 827069 h 1383677"/>
              <a:gd name="connsiteX469" fmla="*/ 0 w 1365148"/>
              <a:gd name="connsiteY469" fmla="*/ 786247 h 1383677"/>
              <a:gd name="connsiteX470" fmla="*/ 0 w 1365148"/>
              <a:gd name="connsiteY470" fmla="*/ 745525 h 1383677"/>
              <a:gd name="connsiteX471" fmla="*/ 0 w 1365148"/>
              <a:gd name="connsiteY471" fmla="*/ 704703 h 1383677"/>
              <a:gd name="connsiteX472" fmla="*/ 4733 w 1365148"/>
              <a:gd name="connsiteY472" fmla="*/ 663882 h 1383677"/>
              <a:gd name="connsiteX473" fmla="*/ 9564 w 1365148"/>
              <a:gd name="connsiteY473" fmla="*/ 623159 h 1383677"/>
              <a:gd name="connsiteX474" fmla="*/ 16762 w 1365148"/>
              <a:gd name="connsiteY474" fmla="*/ 582338 h 1383677"/>
              <a:gd name="connsiteX475" fmla="*/ 28792 w 1365148"/>
              <a:gd name="connsiteY475" fmla="*/ 541616 h 1383677"/>
              <a:gd name="connsiteX476" fmla="*/ 40722 w 1365148"/>
              <a:gd name="connsiteY476" fmla="*/ 500794 h 1383677"/>
              <a:gd name="connsiteX477" fmla="*/ 55118 w 1365148"/>
              <a:gd name="connsiteY477" fmla="*/ 459973 h 1383677"/>
              <a:gd name="connsiteX478" fmla="*/ 71979 w 1365148"/>
              <a:gd name="connsiteY478" fmla="*/ 421617 h 1383677"/>
              <a:gd name="connsiteX479" fmla="*/ 88742 w 1365148"/>
              <a:gd name="connsiteY479" fmla="*/ 385627 h 1383677"/>
              <a:gd name="connsiteX480" fmla="*/ 110336 w 1365148"/>
              <a:gd name="connsiteY480" fmla="*/ 349637 h 1383677"/>
              <a:gd name="connsiteX481" fmla="*/ 134296 w 1365148"/>
              <a:gd name="connsiteY481" fmla="*/ 313648 h 1383677"/>
              <a:gd name="connsiteX482" fmla="*/ 158355 w 1365148"/>
              <a:gd name="connsiteY482" fmla="*/ 280024 h 1383677"/>
              <a:gd name="connsiteX483" fmla="*/ 184682 w 1365148"/>
              <a:gd name="connsiteY483" fmla="*/ 248866 h 1383677"/>
              <a:gd name="connsiteX484" fmla="*/ 213474 w 1365148"/>
              <a:gd name="connsiteY484" fmla="*/ 220074 h 1383677"/>
              <a:gd name="connsiteX485" fmla="*/ 244730 w 1365148"/>
              <a:gd name="connsiteY485" fmla="*/ 191282 h 1383677"/>
              <a:gd name="connsiteX486" fmla="*/ 273522 w 1365148"/>
              <a:gd name="connsiteY486" fmla="*/ 169689 h 1383677"/>
              <a:gd name="connsiteX487" fmla="*/ 302314 w 1365148"/>
              <a:gd name="connsiteY487" fmla="*/ 150461 h 1383677"/>
              <a:gd name="connsiteX488" fmla="*/ 333472 w 1365148"/>
              <a:gd name="connsiteY488" fmla="*/ 133699 h 1383677"/>
              <a:gd name="connsiteX489" fmla="*/ 364631 w 1365148"/>
              <a:gd name="connsiteY489" fmla="*/ 116936 h 1383677"/>
              <a:gd name="connsiteX490" fmla="*/ 427046 w 1365148"/>
              <a:gd name="connsiteY490" fmla="*/ 88145 h 1383677"/>
              <a:gd name="connsiteX491" fmla="*/ 494194 w 1365148"/>
              <a:gd name="connsiteY491" fmla="*/ 64086 h 1383677"/>
              <a:gd name="connsiteX492" fmla="*/ 532649 w 1365148"/>
              <a:gd name="connsiteY492" fmla="*/ 49690 h 1383677"/>
              <a:gd name="connsiteX493" fmla="*/ 578203 w 1365148"/>
              <a:gd name="connsiteY493" fmla="*/ 37759 h 1383677"/>
              <a:gd name="connsiteX494" fmla="*/ 602164 w 1365148"/>
              <a:gd name="connsiteY494" fmla="*/ 32927 h 1383677"/>
              <a:gd name="connsiteX495" fmla="*/ 626223 w 1365148"/>
              <a:gd name="connsiteY495" fmla="*/ 30561 h 1383677"/>
              <a:gd name="connsiteX496" fmla="*/ 498438 w 1365148"/>
              <a:gd name="connsiteY496" fmla="*/ 0 h 1383677"/>
              <a:gd name="connsiteX497" fmla="*/ 515080 w 1365148"/>
              <a:gd name="connsiteY497" fmla="*/ 12 h 1383677"/>
              <a:gd name="connsiteX498" fmla="*/ 508590 w 1365148"/>
              <a:gd name="connsiteY498" fmla="*/ 6502 h 1383677"/>
              <a:gd name="connsiteX499" fmla="*/ 501392 w 1365148"/>
              <a:gd name="connsiteY499" fmla="*/ 11334 h 1383677"/>
              <a:gd name="connsiteX500" fmla="*/ 491828 w 1365148"/>
              <a:gd name="connsiteY500" fmla="*/ 11334 h 1383677"/>
              <a:gd name="connsiteX501" fmla="*/ 484630 w 1365148"/>
              <a:gd name="connsiteY501" fmla="*/ 6502 h 1383677"/>
              <a:gd name="connsiteX502" fmla="*/ 477432 w 1365148"/>
              <a:gd name="connsiteY502" fmla="*/ 4136 h 1383677"/>
              <a:gd name="connsiteX503" fmla="*/ 476285 w 1365148"/>
              <a:gd name="connsiteY503" fmla="*/ 2410 h 1383677"/>
              <a:gd name="connsiteX504" fmla="*/ 498438 w 1365148"/>
              <a:gd name="connsiteY504" fmla="*/ 0 h 1383677"/>
              <a:gd name="connsiteX0" fmla="*/ 1144377 w 1365148"/>
              <a:gd name="connsiteY0" fmla="*/ 162491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1144377 w 1365148"/>
              <a:gd name="connsiteY5" fmla="*/ 162491 h 1383677"/>
              <a:gd name="connsiteX6" fmla="*/ 681341 w 1365148"/>
              <a:gd name="connsiteY6" fmla="*/ 64086 h 1383677"/>
              <a:gd name="connsiteX7" fmla="*/ 645351 w 1365148"/>
              <a:gd name="connsiteY7" fmla="*/ 68917 h 1383677"/>
              <a:gd name="connsiteX8" fmla="*/ 609362 w 1365148"/>
              <a:gd name="connsiteY8" fmla="*/ 78482 h 1383677"/>
              <a:gd name="connsiteX9" fmla="*/ 602164 w 1365148"/>
              <a:gd name="connsiteY9" fmla="*/ 78482 h 1383677"/>
              <a:gd name="connsiteX10" fmla="*/ 597431 w 1365148"/>
              <a:gd name="connsiteY10" fmla="*/ 76115 h 1383677"/>
              <a:gd name="connsiteX11" fmla="*/ 594966 w 1365148"/>
              <a:gd name="connsiteY11" fmla="*/ 71284 h 1383677"/>
              <a:gd name="connsiteX12" fmla="*/ 592599 w 1365148"/>
              <a:gd name="connsiteY12" fmla="*/ 66551 h 1383677"/>
              <a:gd name="connsiteX13" fmla="*/ 566174 w 1365148"/>
              <a:gd name="connsiteY13" fmla="*/ 73749 h 1383677"/>
              <a:gd name="connsiteX14" fmla="*/ 508590 w 1365148"/>
              <a:gd name="connsiteY14" fmla="*/ 90511 h 1383677"/>
              <a:gd name="connsiteX15" fmla="*/ 453471 w 1365148"/>
              <a:gd name="connsiteY15" fmla="*/ 114471 h 1383677"/>
              <a:gd name="connsiteX16" fmla="*/ 386225 w 1365148"/>
              <a:gd name="connsiteY16" fmla="*/ 143263 h 1383677"/>
              <a:gd name="connsiteX17" fmla="*/ 355066 w 1365148"/>
              <a:gd name="connsiteY17" fmla="*/ 157659 h 1383677"/>
              <a:gd name="connsiteX18" fmla="*/ 326275 w 1365148"/>
              <a:gd name="connsiteY18" fmla="*/ 176886 h 1383677"/>
              <a:gd name="connsiteX19" fmla="*/ 297483 w 1365148"/>
              <a:gd name="connsiteY19" fmla="*/ 193649 h 1383677"/>
              <a:gd name="connsiteX20" fmla="*/ 268691 w 1365148"/>
              <a:gd name="connsiteY20" fmla="*/ 215243 h 1383677"/>
              <a:gd name="connsiteX21" fmla="*/ 242265 w 1365148"/>
              <a:gd name="connsiteY21" fmla="*/ 239302 h 1383677"/>
              <a:gd name="connsiteX22" fmla="*/ 218305 w 1365148"/>
              <a:gd name="connsiteY22" fmla="*/ 265628 h 1383677"/>
              <a:gd name="connsiteX23" fmla="*/ 194345 w 1365148"/>
              <a:gd name="connsiteY23" fmla="*/ 294420 h 1383677"/>
              <a:gd name="connsiteX24" fmla="*/ 170286 w 1365148"/>
              <a:gd name="connsiteY24" fmla="*/ 325677 h 1383677"/>
              <a:gd name="connsiteX25" fmla="*/ 148692 w 1365148"/>
              <a:gd name="connsiteY25" fmla="*/ 356835 h 1383677"/>
              <a:gd name="connsiteX26" fmla="*/ 129563 w 1365148"/>
              <a:gd name="connsiteY26" fmla="*/ 390459 h 1383677"/>
              <a:gd name="connsiteX27" fmla="*/ 112702 w 1365148"/>
              <a:gd name="connsiteY27" fmla="*/ 423983 h 1383677"/>
              <a:gd name="connsiteX28" fmla="*/ 95940 w 1365148"/>
              <a:gd name="connsiteY28" fmla="*/ 457607 h 1383677"/>
              <a:gd name="connsiteX29" fmla="*/ 81544 w 1365148"/>
              <a:gd name="connsiteY29" fmla="*/ 491230 h 1383677"/>
              <a:gd name="connsiteX30" fmla="*/ 69514 w 1365148"/>
              <a:gd name="connsiteY30" fmla="*/ 527220 h 1383677"/>
              <a:gd name="connsiteX31" fmla="*/ 59950 w 1365148"/>
              <a:gd name="connsiteY31" fmla="*/ 565576 h 1383677"/>
              <a:gd name="connsiteX32" fmla="*/ 50385 w 1365148"/>
              <a:gd name="connsiteY32" fmla="*/ 601566 h 1383677"/>
              <a:gd name="connsiteX33" fmla="*/ 45554 w 1365148"/>
              <a:gd name="connsiteY33" fmla="*/ 637555 h 1383677"/>
              <a:gd name="connsiteX34" fmla="*/ 40722 w 1365148"/>
              <a:gd name="connsiteY34" fmla="*/ 675912 h 1383677"/>
              <a:gd name="connsiteX35" fmla="*/ 38356 w 1365148"/>
              <a:gd name="connsiteY35" fmla="*/ 714268 h 1383677"/>
              <a:gd name="connsiteX36" fmla="*/ 35990 w 1365148"/>
              <a:gd name="connsiteY36" fmla="*/ 752723 h 1383677"/>
              <a:gd name="connsiteX37" fmla="*/ 38356 w 1365148"/>
              <a:gd name="connsiteY37" fmla="*/ 788712 h 1383677"/>
              <a:gd name="connsiteX38" fmla="*/ 43188 w 1365148"/>
              <a:gd name="connsiteY38" fmla="*/ 827069 h 1383677"/>
              <a:gd name="connsiteX39" fmla="*/ 47920 w 1365148"/>
              <a:gd name="connsiteY39" fmla="*/ 872623 h 1383677"/>
              <a:gd name="connsiteX40" fmla="*/ 59950 w 1365148"/>
              <a:gd name="connsiteY40" fmla="*/ 915810 h 1383677"/>
              <a:gd name="connsiteX41" fmla="*/ 71979 w 1365148"/>
              <a:gd name="connsiteY41" fmla="*/ 958998 h 1383677"/>
              <a:gd name="connsiteX42" fmla="*/ 86375 w 1365148"/>
              <a:gd name="connsiteY42" fmla="*/ 1002186 h 1383677"/>
              <a:gd name="connsiteX43" fmla="*/ 105504 w 1365148"/>
              <a:gd name="connsiteY43" fmla="*/ 1043007 h 1383677"/>
              <a:gd name="connsiteX44" fmla="*/ 127098 w 1365148"/>
              <a:gd name="connsiteY44" fmla="*/ 1081363 h 1383677"/>
              <a:gd name="connsiteX45" fmla="*/ 151157 w 1365148"/>
              <a:gd name="connsiteY45" fmla="*/ 1119818 h 1383677"/>
              <a:gd name="connsiteX46" fmla="*/ 179949 w 1365148"/>
              <a:gd name="connsiteY46" fmla="*/ 1155808 h 1383677"/>
              <a:gd name="connsiteX47" fmla="*/ 206276 w 1365148"/>
              <a:gd name="connsiteY47" fmla="*/ 1186966 h 1383677"/>
              <a:gd name="connsiteX48" fmla="*/ 237532 w 1365148"/>
              <a:gd name="connsiteY48" fmla="*/ 1213391 h 1383677"/>
              <a:gd name="connsiteX49" fmla="*/ 271057 w 1365148"/>
              <a:gd name="connsiteY49" fmla="*/ 1237352 h 1383677"/>
              <a:gd name="connsiteX50" fmla="*/ 304681 w 1365148"/>
              <a:gd name="connsiteY50" fmla="*/ 1258946 h 1383677"/>
              <a:gd name="connsiteX51" fmla="*/ 307047 w 1365148"/>
              <a:gd name="connsiteY51" fmla="*/ 1251748 h 1383677"/>
              <a:gd name="connsiteX52" fmla="*/ 311879 w 1365148"/>
              <a:gd name="connsiteY52" fmla="*/ 1244550 h 1383677"/>
              <a:gd name="connsiteX53" fmla="*/ 314245 w 1365148"/>
              <a:gd name="connsiteY53" fmla="*/ 1244550 h 1383677"/>
              <a:gd name="connsiteX54" fmla="*/ 323908 w 1365148"/>
              <a:gd name="connsiteY54" fmla="*/ 1254114 h 1383677"/>
              <a:gd name="connsiteX55" fmla="*/ 331106 w 1365148"/>
              <a:gd name="connsiteY55" fmla="*/ 1268510 h 1383677"/>
              <a:gd name="connsiteX56" fmla="*/ 331106 w 1365148"/>
              <a:gd name="connsiteY56" fmla="*/ 1273341 h 1383677"/>
              <a:gd name="connsiteX57" fmla="*/ 379027 w 1365148"/>
              <a:gd name="connsiteY57" fmla="*/ 1294935 h 1383677"/>
              <a:gd name="connsiteX58" fmla="*/ 376660 w 1365148"/>
              <a:gd name="connsiteY58" fmla="*/ 1282906 h 1383677"/>
              <a:gd name="connsiteX59" fmla="*/ 376660 w 1365148"/>
              <a:gd name="connsiteY59" fmla="*/ 1268510 h 1383677"/>
              <a:gd name="connsiteX60" fmla="*/ 379027 w 1365148"/>
              <a:gd name="connsiteY60" fmla="*/ 1256579 h 1383677"/>
              <a:gd name="connsiteX61" fmla="*/ 381492 w 1365148"/>
              <a:gd name="connsiteY61" fmla="*/ 1244550 h 1383677"/>
              <a:gd name="connsiteX62" fmla="*/ 383858 w 1365148"/>
              <a:gd name="connsiteY62" fmla="*/ 1244550 h 1383677"/>
              <a:gd name="connsiteX63" fmla="*/ 386225 w 1365148"/>
              <a:gd name="connsiteY63" fmla="*/ 1258946 h 1383677"/>
              <a:gd name="connsiteX64" fmla="*/ 391056 w 1365148"/>
              <a:gd name="connsiteY64" fmla="*/ 1270975 h 1383677"/>
              <a:gd name="connsiteX65" fmla="*/ 398254 w 1365148"/>
              <a:gd name="connsiteY65" fmla="*/ 1285371 h 1383677"/>
              <a:gd name="connsiteX66" fmla="*/ 403086 w 1365148"/>
              <a:gd name="connsiteY66" fmla="*/ 1297302 h 1383677"/>
              <a:gd name="connsiteX67" fmla="*/ 407819 w 1365148"/>
              <a:gd name="connsiteY67" fmla="*/ 1304500 h 1383677"/>
              <a:gd name="connsiteX68" fmla="*/ 448640 w 1365148"/>
              <a:gd name="connsiteY68" fmla="*/ 1316529 h 1383677"/>
              <a:gd name="connsiteX69" fmla="*/ 441442 w 1365148"/>
              <a:gd name="connsiteY69" fmla="*/ 1294935 h 1383677"/>
              <a:gd name="connsiteX70" fmla="*/ 439076 w 1365148"/>
              <a:gd name="connsiteY70" fmla="*/ 1282906 h 1383677"/>
              <a:gd name="connsiteX71" fmla="*/ 436610 w 1365148"/>
              <a:gd name="connsiteY71" fmla="*/ 1268510 h 1383677"/>
              <a:gd name="connsiteX72" fmla="*/ 436610 w 1365148"/>
              <a:gd name="connsiteY72" fmla="*/ 1254114 h 1383677"/>
              <a:gd name="connsiteX73" fmla="*/ 439076 w 1365148"/>
              <a:gd name="connsiteY73" fmla="*/ 1249381 h 1383677"/>
              <a:gd name="connsiteX74" fmla="*/ 441442 w 1365148"/>
              <a:gd name="connsiteY74" fmla="*/ 1244550 h 1383677"/>
              <a:gd name="connsiteX75" fmla="*/ 446273 w 1365148"/>
              <a:gd name="connsiteY75" fmla="*/ 1244550 h 1383677"/>
              <a:gd name="connsiteX76" fmla="*/ 451006 w 1365148"/>
              <a:gd name="connsiteY76" fmla="*/ 1246916 h 1383677"/>
              <a:gd name="connsiteX77" fmla="*/ 458204 w 1365148"/>
              <a:gd name="connsiteY77" fmla="*/ 1254114 h 1383677"/>
              <a:gd name="connsiteX78" fmla="*/ 465402 w 1365148"/>
              <a:gd name="connsiteY78" fmla="*/ 1273341 h 1383677"/>
              <a:gd name="connsiteX79" fmla="*/ 472600 w 1365148"/>
              <a:gd name="connsiteY79" fmla="*/ 1299767 h 1383677"/>
              <a:gd name="connsiteX80" fmla="*/ 479798 w 1365148"/>
              <a:gd name="connsiteY80" fmla="*/ 1311698 h 1383677"/>
              <a:gd name="connsiteX81" fmla="*/ 489461 w 1365148"/>
              <a:gd name="connsiteY81" fmla="*/ 1321361 h 1383677"/>
              <a:gd name="connsiteX82" fmla="*/ 491828 w 1365148"/>
              <a:gd name="connsiteY82" fmla="*/ 1326094 h 1383677"/>
              <a:gd name="connsiteX83" fmla="*/ 499026 w 1365148"/>
              <a:gd name="connsiteY83" fmla="*/ 1326094 h 1383677"/>
              <a:gd name="connsiteX84" fmla="*/ 554243 w 1365148"/>
              <a:gd name="connsiteY84" fmla="*/ 1333292 h 1383677"/>
              <a:gd name="connsiteX85" fmla="*/ 535016 w 1365148"/>
              <a:gd name="connsiteY85" fmla="*/ 1299767 h 1383677"/>
              <a:gd name="connsiteX86" fmla="*/ 530184 w 1365148"/>
              <a:gd name="connsiteY86" fmla="*/ 1287737 h 1383677"/>
              <a:gd name="connsiteX87" fmla="*/ 527818 w 1365148"/>
              <a:gd name="connsiteY87" fmla="*/ 1275708 h 1383677"/>
              <a:gd name="connsiteX88" fmla="*/ 525451 w 1365148"/>
              <a:gd name="connsiteY88" fmla="*/ 1263777 h 1383677"/>
              <a:gd name="connsiteX89" fmla="*/ 525451 w 1365148"/>
              <a:gd name="connsiteY89" fmla="*/ 1251748 h 1383677"/>
              <a:gd name="connsiteX90" fmla="*/ 527818 w 1365148"/>
              <a:gd name="connsiteY90" fmla="*/ 1249381 h 1383677"/>
              <a:gd name="connsiteX91" fmla="*/ 532649 w 1365148"/>
              <a:gd name="connsiteY91" fmla="*/ 1249381 h 1383677"/>
              <a:gd name="connsiteX92" fmla="*/ 542213 w 1365148"/>
              <a:gd name="connsiteY92" fmla="*/ 1258946 h 1383677"/>
              <a:gd name="connsiteX93" fmla="*/ 551778 w 1365148"/>
              <a:gd name="connsiteY93" fmla="*/ 1270975 h 1383677"/>
              <a:gd name="connsiteX94" fmla="*/ 568639 w 1365148"/>
              <a:gd name="connsiteY94" fmla="*/ 1294935 h 1383677"/>
              <a:gd name="connsiteX95" fmla="*/ 585401 w 1365148"/>
              <a:gd name="connsiteY95" fmla="*/ 1314163 h 1383677"/>
              <a:gd name="connsiteX96" fmla="*/ 590233 w 1365148"/>
              <a:gd name="connsiteY96" fmla="*/ 1323727 h 1383677"/>
              <a:gd name="connsiteX97" fmla="*/ 597431 w 1365148"/>
              <a:gd name="connsiteY97" fmla="*/ 1335757 h 1383677"/>
              <a:gd name="connsiteX98" fmla="*/ 659747 w 1365148"/>
              <a:gd name="connsiteY98" fmla="*/ 1335757 h 1383677"/>
              <a:gd name="connsiteX99" fmla="*/ 640618 w 1365148"/>
              <a:gd name="connsiteY99" fmla="*/ 1318896 h 1383677"/>
              <a:gd name="connsiteX100" fmla="*/ 626223 w 1365148"/>
              <a:gd name="connsiteY100" fmla="*/ 1297302 h 1383677"/>
              <a:gd name="connsiteX101" fmla="*/ 619025 w 1365148"/>
              <a:gd name="connsiteY101" fmla="*/ 1287737 h 1383677"/>
              <a:gd name="connsiteX102" fmla="*/ 614193 w 1365148"/>
              <a:gd name="connsiteY102" fmla="*/ 1275708 h 1383677"/>
              <a:gd name="connsiteX103" fmla="*/ 609362 w 1365148"/>
              <a:gd name="connsiteY103" fmla="*/ 1263777 h 1383677"/>
              <a:gd name="connsiteX104" fmla="*/ 606995 w 1365148"/>
              <a:gd name="connsiteY104" fmla="*/ 1251748 h 1383677"/>
              <a:gd name="connsiteX105" fmla="*/ 609362 w 1365148"/>
              <a:gd name="connsiteY105" fmla="*/ 1249381 h 1383677"/>
              <a:gd name="connsiteX106" fmla="*/ 611827 w 1365148"/>
              <a:gd name="connsiteY106" fmla="*/ 1249381 h 1383677"/>
              <a:gd name="connsiteX107" fmla="*/ 633420 w 1365148"/>
              <a:gd name="connsiteY107" fmla="*/ 1266144 h 1383677"/>
              <a:gd name="connsiteX108" fmla="*/ 655014 w 1365148"/>
              <a:gd name="connsiteY108" fmla="*/ 1282906 h 1383677"/>
              <a:gd name="connsiteX109" fmla="*/ 674143 w 1365148"/>
              <a:gd name="connsiteY109" fmla="*/ 1302133 h 1383677"/>
              <a:gd name="connsiteX110" fmla="*/ 691004 w 1365148"/>
              <a:gd name="connsiteY110" fmla="*/ 1321361 h 1383677"/>
              <a:gd name="connsiteX111" fmla="*/ 695737 w 1365148"/>
              <a:gd name="connsiteY111" fmla="*/ 1328559 h 1383677"/>
              <a:gd name="connsiteX112" fmla="*/ 695737 w 1365148"/>
              <a:gd name="connsiteY112" fmla="*/ 1335757 h 1383677"/>
              <a:gd name="connsiteX113" fmla="*/ 734192 w 1365148"/>
              <a:gd name="connsiteY113" fmla="*/ 1330925 h 1383677"/>
              <a:gd name="connsiteX114" fmla="*/ 770182 w 1365148"/>
              <a:gd name="connsiteY114" fmla="*/ 1326094 h 1383677"/>
              <a:gd name="connsiteX115" fmla="*/ 734192 w 1365148"/>
              <a:gd name="connsiteY115" fmla="*/ 1287737 h 1383677"/>
              <a:gd name="connsiteX116" fmla="*/ 712598 w 1365148"/>
              <a:gd name="connsiteY116" fmla="*/ 1266144 h 1383677"/>
              <a:gd name="connsiteX117" fmla="*/ 705400 w 1365148"/>
              <a:gd name="connsiteY117" fmla="*/ 1254114 h 1383677"/>
              <a:gd name="connsiteX118" fmla="*/ 700569 w 1365148"/>
              <a:gd name="connsiteY118" fmla="*/ 1239718 h 1383677"/>
              <a:gd name="connsiteX119" fmla="*/ 700569 w 1365148"/>
              <a:gd name="connsiteY119" fmla="*/ 1237352 h 1383677"/>
              <a:gd name="connsiteX120" fmla="*/ 710133 w 1365148"/>
              <a:gd name="connsiteY120" fmla="*/ 1237352 h 1383677"/>
              <a:gd name="connsiteX121" fmla="*/ 717331 w 1365148"/>
              <a:gd name="connsiteY121" fmla="*/ 1239718 h 1383677"/>
              <a:gd name="connsiteX122" fmla="*/ 731727 w 1365148"/>
              <a:gd name="connsiteY122" fmla="*/ 1246916 h 1383677"/>
              <a:gd name="connsiteX123" fmla="*/ 743756 w 1365148"/>
              <a:gd name="connsiteY123" fmla="*/ 1256579 h 1383677"/>
              <a:gd name="connsiteX124" fmla="*/ 755786 w 1365148"/>
              <a:gd name="connsiteY124" fmla="*/ 1266144 h 1383677"/>
              <a:gd name="connsiteX125" fmla="*/ 782113 w 1365148"/>
              <a:gd name="connsiteY125" fmla="*/ 1292569 h 1383677"/>
              <a:gd name="connsiteX126" fmla="*/ 806073 w 1365148"/>
              <a:gd name="connsiteY126" fmla="*/ 1318896 h 1383677"/>
              <a:gd name="connsiteX127" fmla="*/ 808538 w 1365148"/>
              <a:gd name="connsiteY127" fmla="*/ 1318896 h 1383677"/>
              <a:gd name="connsiteX128" fmla="*/ 856459 w 1365148"/>
              <a:gd name="connsiteY128" fmla="*/ 1309331 h 1383677"/>
              <a:gd name="connsiteX129" fmla="*/ 834865 w 1365148"/>
              <a:gd name="connsiteY129" fmla="*/ 1292569 h 1383677"/>
              <a:gd name="connsiteX130" fmla="*/ 815736 w 1365148"/>
              <a:gd name="connsiteY130" fmla="*/ 1273341 h 1383677"/>
              <a:gd name="connsiteX131" fmla="*/ 806073 w 1365148"/>
              <a:gd name="connsiteY131" fmla="*/ 1261312 h 1383677"/>
              <a:gd name="connsiteX132" fmla="*/ 796509 w 1365148"/>
              <a:gd name="connsiteY132" fmla="*/ 1246916 h 1383677"/>
              <a:gd name="connsiteX133" fmla="*/ 789311 w 1365148"/>
              <a:gd name="connsiteY133" fmla="*/ 1232520 h 1383677"/>
              <a:gd name="connsiteX134" fmla="*/ 786944 w 1365148"/>
              <a:gd name="connsiteY134" fmla="*/ 1225322 h 1383677"/>
              <a:gd name="connsiteX135" fmla="*/ 786944 w 1365148"/>
              <a:gd name="connsiteY135" fmla="*/ 1218124 h 1383677"/>
              <a:gd name="connsiteX136" fmla="*/ 789311 w 1365148"/>
              <a:gd name="connsiteY136" fmla="*/ 1215758 h 1383677"/>
              <a:gd name="connsiteX137" fmla="*/ 791677 w 1365148"/>
              <a:gd name="connsiteY137" fmla="*/ 1215758 h 1383677"/>
              <a:gd name="connsiteX138" fmla="*/ 808538 w 1365148"/>
              <a:gd name="connsiteY138" fmla="*/ 1225322 h 1383677"/>
              <a:gd name="connsiteX139" fmla="*/ 822934 w 1365148"/>
              <a:gd name="connsiteY139" fmla="*/ 1237352 h 1383677"/>
              <a:gd name="connsiteX140" fmla="*/ 849261 w 1365148"/>
              <a:gd name="connsiteY140" fmla="*/ 1261312 h 1383677"/>
              <a:gd name="connsiteX141" fmla="*/ 894914 w 1365148"/>
              <a:gd name="connsiteY141" fmla="*/ 1297302 h 1383677"/>
              <a:gd name="connsiteX142" fmla="*/ 954864 w 1365148"/>
              <a:gd name="connsiteY142" fmla="*/ 1275708 h 1383677"/>
              <a:gd name="connsiteX143" fmla="*/ 930904 w 1365148"/>
              <a:gd name="connsiteY143" fmla="*/ 1258946 h 1383677"/>
              <a:gd name="connsiteX144" fmla="*/ 914042 w 1365148"/>
              <a:gd name="connsiteY144" fmla="*/ 1242183 h 1383677"/>
              <a:gd name="connsiteX145" fmla="*/ 897280 w 1365148"/>
              <a:gd name="connsiteY145" fmla="*/ 1222956 h 1383677"/>
              <a:gd name="connsiteX146" fmla="*/ 882884 w 1365148"/>
              <a:gd name="connsiteY146" fmla="*/ 1203728 h 1383677"/>
              <a:gd name="connsiteX147" fmla="*/ 873320 w 1365148"/>
              <a:gd name="connsiteY147" fmla="*/ 1182135 h 1383677"/>
              <a:gd name="connsiteX148" fmla="*/ 875686 w 1365148"/>
              <a:gd name="connsiteY148" fmla="*/ 1177402 h 1383677"/>
              <a:gd name="connsiteX149" fmla="*/ 880518 w 1365148"/>
              <a:gd name="connsiteY149" fmla="*/ 1174937 h 1383677"/>
              <a:gd name="connsiteX150" fmla="*/ 897280 w 1365148"/>
              <a:gd name="connsiteY150" fmla="*/ 1184600 h 1383677"/>
              <a:gd name="connsiteX151" fmla="*/ 911676 w 1365148"/>
              <a:gd name="connsiteY151" fmla="*/ 1196530 h 1383677"/>
              <a:gd name="connsiteX152" fmla="*/ 940468 w 1365148"/>
              <a:gd name="connsiteY152" fmla="*/ 1220589 h 1383677"/>
              <a:gd name="connsiteX153" fmla="*/ 959695 w 1365148"/>
              <a:gd name="connsiteY153" fmla="*/ 1237352 h 1383677"/>
              <a:gd name="connsiteX154" fmla="*/ 969260 w 1365148"/>
              <a:gd name="connsiteY154" fmla="*/ 1244550 h 1383677"/>
              <a:gd name="connsiteX155" fmla="*/ 978824 w 1365148"/>
              <a:gd name="connsiteY155" fmla="*/ 1249381 h 1383677"/>
              <a:gd name="connsiteX156" fmla="*/ 998052 w 1365148"/>
              <a:gd name="connsiteY156" fmla="*/ 1256579 h 1383677"/>
              <a:gd name="connsiteX157" fmla="*/ 1034041 w 1365148"/>
              <a:gd name="connsiteY157" fmla="*/ 1237352 h 1383677"/>
              <a:gd name="connsiteX158" fmla="*/ 1022012 w 1365148"/>
              <a:gd name="connsiteY158" fmla="*/ 1230154 h 1383677"/>
              <a:gd name="connsiteX159" fmla="*/ 1012448 w 1365148"/>
              <a:gd name="connsiteY159" fmla="*/ 1220589 h 1383677"/>
              <a:gd name="connsiteX160" fmla="*/ 983656 w 1365148"/>
              <a:gd name="connsiteY160" fmla="*/ 1191798 h 1383677"/>
              <a:gd name="connsiteX161" fmla="*/ 969260 w 1365148"/>
              <a:gd name="connsiteY161" fmla="*/ 1177402 h 1383677"/>
              <a:gd name="connsiteX162" fmla="*/ 959695 w 1365148"/>
              <a:gd name="connsiteY162" fmla="*/ 1160541 h 1383677"/>
              <a:gd name="connsiteX163" fmla="*/ 959695 w 1365148"/>
              <a:gd name="connsiteY163" fmla="*/ 1155808 h 1383677"/>
              <a:gd name="connsiteX164" fmla="*/ 962062 w 1365148"/>
              <a:gd name="connsiteY164" fmla="*/ 1153343 h 1383677"/>
              <a:gd name="connsiteX165" fmla="*/ 981289 w 1365148"/>
              <a:gd name="connsiteY165" fmla="*/ 1153343 h 1383677"/>
              <a:gd name="connsiteX166" fmla="*/ 988487 w 1365148"/>
              <a:gd name="connsiteY166" fmla="*/ 1158174 h 1383677"/>
              <a:gd name="connsiteX167" fmla="*/ 998052 w 1365148"/>
              <a:gd name="connsiteY167" fmla="*/ 1163006 h 1383677"/>
              <a:gd name="connsiteX168" fmla="*/ 1014814 w 1365148"/>
              <a:gd name="connsiteY168" fmla="*/ 1174937 h 1383677"/>
              <a:gd name="connsiteX169" fmla="*/ 1029210 w 1365148"/>
              <a:gd name="connsiteY169" fmla="*/ 1186966 h 1383677"/>
              <a:gd name="connsiteX170" fmla="*/ 1046071 w 1365148"/>
              <a:gd name="connsiteY170" fmla="*/ 1201362 h 1383677"/>
              <a:gd name="connsiteX171" fmla="*/ 1055635 w 1365148"/>
              <a:gd name="connsiteY171" fmla="*/ 1208560 h 1383677"/>
              <a:gd name="connsiteX172" fmla="*/ 1067665 w 1365148"/>
              <a:gd name="connsiteY172" fmla="*/ 1210926 h 1383677"/>
              <a:gd name="connsiteX173" fmla="*/ 1074863 w 1365148"/>
              <a:gd name="connsiteY173" fmla="*/ 1210926 h 1383677"/>
              <a:gd name="connsiteX174" fmla="*/ 1103655 w 1365148"/>
              <a:gd name="connsiteY174" fmla="*/ 1189332 h 1383677"/>
              <a:gd name="connsiteX175" fmla="*/ 1129981 w 1365148"/>
              <a:gd name="connsiteY175" fmla="*/ 1167739 h 1383677"/>
              <a:gd name="connsiteX176" fmla="*/ 1118050 w 1365148"/>
              <a:gd name="connsiteY176" fmla="*/ 1165372 h 1383677"/>
              <a:gd name="connsiteX177" fmla="*/ 1106021 w 1365148"/>
              <a:gd name="connsiteY177" fmla="*/ 1160541 h 1383677"/>
              <a:gd name="connsiteX178" fmla="*/ 1086794 w 1365148"/>
              <a:gd name="connsiteY178" fmla="*/ 1150976 h 1383677"/>
              <a:gd name="connsiteX179" fmla="*/ 1070031 w 1365148"/>
              <a:gd name="connsiteY179" fmla="*/ 1143778 h 1383677"/>
              <a:gd name="connsiteX180" fmla="*/ 1053269 w 1365148"/>
              <a:gd name="connsiteY180" fmla="*/ 1131749 h 1383677"/>
              <a:gd name="connsiteX181" fmla="*/ 1038873 w 1365148"/>
              <a:gd name="connsiteY181" fmla="*/ 1117353 h 1383677"/>
              <a:gd name="connsiteX182" fmla="*/ 1031675 w 1365148"/>
              <a:gd name="connsiteY182" fmla="*/ 1107789 h 1383677"/>
              <a:gd name="connsiteX183" fmla="*/ 1029210 w 1365148"/>
              <a:gd name="connsiteY183" fmla="*/ 1100591 h 1383677"/>
              <a:gd name="connsiteX184" fmla="*/ 1031675 w 1365148"/>
              <a:gd name="connsiteY184" fmla="*/ 1095759 h 1383677"/>
              <a:gd name="connsiteX185" fmla="*/ 1036408 w 1365148"/>
              <a:gd name="connsiteY185" fmla="*/ 1093393 h 1383677"/>
              <a:gd name="connsiteX186" fmla="*/ 1053269 w 1365148"/>
              <a:gd name="connsiteY186" fmla="*/ 1093393 h 1383677"/>
              <a:gd name="connsiteX187" fmla="*/ 1067665 w 1365148"/>
              <a:gd name="connsiteY187" fmla="*/ 1100591 h 1383677"/>
              <a:gd name="connsiteX188" fmla="*/ 1084427 w 1365148"/>
              <a:gd name="connsiteY188" fmla="*/ 1110155 h 1383677"/>
              <a:gd name="connsiteX189" fmla="*/ 1101190 w 1365148"/>
              <a:gd name="connsiteY189" fmla="*/ 1117353 h 1383677"/>
              <a:gd name="connsiteX190" fmla="*/ 1120417 w 1365148"/>
              <a:gd name="connsiteY190" fmla="*/ 1122184 h 1383677"/>
              <a:gd name="connsiteX191" fmla="*/ 1129981 w 1365148"/>
              <a:gd name="connsiteY191" fmla="*/ 1124551 h 1383677"/>
              <a:gd name="connsiteX192" fmla="*/ 1142011 w 1365148"/>
              <a:gd name="connsiteY192" fmla="*/ 1124551 h 1383677"/>
              <a:gd name="connsiteX193" fmla="*/ 1154040 w 1365148"/>
              <a:gd name="connsiteY193" fmla="*/ 1127016 h 1383677"/>
              <a:gd name="connsiteX194" fmla="*/ 1165971 w 1365148"/>
              <a:gd name="connsiteY194" fmla="*/ 1131749 h 1383677"/>
              <a:gd name="connsiteX195" fmla="*/ 1187565 w 1365148"/>
              <a:gd name="connsiteY195" fmla="*/ 1107789 h 1383677"/>
              <a:gd name="connsiteX196" fmla="*/ 1182832 w 1365148"/>
              <a:gd name="connsiteY196" fmla="*/ 1105422 h 1383677"/>
              <a:gd name="connsiteX197" fmla="*/ 1158773 w 1365148"/>
              <a:gd name="connsiteY197" fmla="*/ 1088561 h 1383677"/>
              <a:gd name="connsiteX198" fmla="*/ 1132446 w 1365148"/>
              <a:gd name="connsiteY198" fmla="*/ 1074165 h 1383677"/>
              <a:gd name="connsiteX199" fmla="*/ 1110853 w 1365148"/>
              <a:gd name="connsiteY199" fmla="*/ 1064601 h 1383677"/>
              <a:gd name="connsiteX200" fmla="*/ 1101190 w 1365148"/>
              <a:gd name="connsiteY200" fmla="*/ 1057403 h 1383677"/>
              <a:gd name="connsiteX201" fmla="*/ 1091625 w 1365148"/>
              <a:gd name="connsiteY201" fmla="*/ 1052571 h 1383677"/>
              <a:gd name="connsiteX202" fmla="*/ 1089259 w 1365148"/>
              <a:gd name="connsiteY202" fmla="*/ 1050205 h 1383677"/>
              <a:gd name="connsiteX203" fmla="*/ 1091625 w 1365148"/>
              <a:gd name="connsiteY203" fmla="*/ 1045373 h 1383677"/>
              <a:gd name="connsiteX204" fmla="*/ 1093992 w 1365148"/>
              <a:gd name="connsiteY204" fmla="*/ 1043007 h 1383677"/>
              <a:gd name="connsiteX205" fmla="*/ 1122784 w 1365148"/>
              <a:gd name="connsiteY205" fmla="*/ 1043007 h 1383677"/>
              <a:gd name="connsiteX206" fmla="*/ 1154040 w 1365148"/>
              <a:gd name="connsiteY206" fmla="*/ 1050205 h 1383677"/>
              <a:gd name="connsiteX207" fmla="*/ 1180367 w 1365148"/>
              <a:gd name="connsiteY207" fmla="*/ 1062234 h 1383677"/>
              <a:gd name="connsiteX208" fmla="*/ 1192397 w 1365148"/>
              <a:gd name="connsiteY208" fmla="*/ 1071799 h 1383677"/>
              <a:gd name="connsiteX209" fmla="*/ 1204426 w 1365148"/>
              <a:gd name="connsiteY209" fmla="*/ 1078997 h 1383677"/>
              <a:gd name="connsiteX210" fmla="*/ 1206792 w 1365148"/>
              <a:gd name="connsiteY210" fmla="*/ 1081363 h 1383677"/>
              <a:gd name="connsiteX211" fmla="*/ 1211624 w 1365148"/>
              <a:gd name="connsiteY211" fmla="*/ 1074165 h 1383677"/>
              <a:gd name="connsiteX212" fmla="*/ 1237951 w 1365148"/>
              <a:gd name="connsiteY212" fmla="*/ 1033443 h 1383677"/>
              <a:gd name="connsiteX213" fmla="*/ 1213990 w 1365148"/>
              <a:gd name="connsiteY213" fmla="*/ 1026245 h 1383677"/>
              <a:gd name="connsiteX214" fmla="*/ 1194763 w 1365148"/>
              <a:gd name="connsiteY214" fmla="*/ 1016582 h 1383677"/>
              <a:gd name="connsiteX215" fmla="*/ 1173169 w 1365148"/>
              <a:gd name="connsiteY215" fmla="*/ 1002186 h 1383677"/>
              <a:gd name="connsiteX216" fmla="*/ 1165971 w 1365148"/>
              <a:gd name="connsiteY216" fmla="*/ 992621 h 1383677"/>
              <a:gd name="connsiteX217" fmla="*/ 1163605 w 1365148"/>
              <a:gd name="connsiteY217" fmla="*/ 987790 h 1383677"/>
              <a:gd name="connsiteX218" fmla="*/ 1163605 w 1365148"/>
              <a:gd name="connsiteY218" fmla="*/ 983057 h 1383677"/>
              <a:gd name="connsiteX219" fmla="*/ 1165971 w 1365148"/>
              <a:gd name="connsiteY219" fmla="*/ 978225 h 1383677"/>
              <a:gd name="connsiteX220" fmla="*/ 1168436 w 1365148"/>
              <a:gd name="connsiteY220" fmla="*/ 975859 h 1383677"/>
              <a:gd name="connsiteX221" fmla="*/ 1178001 w 1365148"/>
              <a:gd name="connsiteY221" fmla="*/ 975859 h 1383677"/>
              <a:gd name="connsiteX222" fmla="*/ 1194763 w 1365148"/>
              <a:gd name="connsiteY222" fmla="*/ 980592 h 1383677"/>
              <a:gd name="connsiteX223" fmla="*/ 1226020 w 1365148"/>
              <a:gd name="connsiteY223" fmla="*/ 990255 h 1383677"/>
              <a:gd name="connsiteX224" fmla="*/ 1257178 w 1365148"/>
              <a:gd name="connsiteY224" fmla="*/ 994988 h 1383677"/>
              <a:gd name="connsiteX225" fmla="*/ 1273941 w 1365148"/>
              <a:gd name="connsiteY225" fmla="*/ 956632 h 1383677"/>
              <a:gd name="connsiteX226" fmla="*/ 1242782 w 1365148"/>
              <a:gd name="connsiteY226" fmla="*/ 947067 h 1383677"/>
              <a:gd name="connsiteX227" fmla="*/ 1201961 w 1365148"/>
              <a:gd name="connsiteY227" fmla="*/ 932671 h 1383677"/>
              <a:gd name="connsiteX228" fmla="*/ 1185199 w 1365148"/>
              <a:gd name="connsiteY228" fmla="*/ 923008 h 1383677"/>
              <a:gd name="connsiteX229" fmla="*/ 1168436 w 1365148"/>
              <a:gd name="connsiteY229" fmla="*/ 913444 h 1383677"/>
              <a:gd name="connsiteX230" fmla="*/ 1165971 w 1365148"/>
              <a:gd name="connsiteY230" fmla="*/ 911077 h 1383677"/>
              <a:gd name="connsiteX231" fmla="*/ 1165971 w 1365148"/>
              <a:gd name="connsiteY231" fmla="*/ 908612 h 1383677"/>
              <a:gd name="connsiteX232" fmla="*/ 1168436 w 1365148"/>
              <a:gd name="connsiteY232" fmla="*/ 906246 h 1383677"/>
              <a:gd name="connsiteX233" fmla="*/ 1190030 w 1365148"/>
              <a:gd name="connsiteY233" fmla="*/ 903880 h 1383677"/>
              <a:gd name="connsiteX234" fmla="*/ 1211624 w 1365148"/>
              <a:gd name="connsiteY234" fmla="*/ 903880 h 1383677"/>
              <a:gd name="connsiteX235" fmla="*/ 1230753 w 1365148"/>
              <a:gd name="connsiteY235" fmla="*/ 908612 h 1383677"/>
              <a:gd name="connsiteX236" fmla="*/ 1249980 w 1365148"/>
              <a:gd name="connsiteY236" fmla="*/ 913444 h 1383677"/>
              <a:gd name="connsiteX237" fmla="*/ 1269208 w 1365148"/>
              <a:gd name="connsiteY237" fmla="*/ 915810 h 1383677"/>
              <a:gd name="connsiteX238" fmla="*/ 1285970 w 1365148"/>
              <a:gd name="connsiteY238" fmla="*/ 920642 h 1383677"/>
              <a:gd name="connsiteX239" fmla="*/ 1300366 w 1365148"/>
              <a:gd name="connsiteY239" fmla="*/ 875088 h 1383677"/>
              <a:gd name="connsiteX240" fmla="*/ 1271574 w 1365148"/>
              <a:gd name="connsiteY240" fmla="*/ 877454 h 1383677"/>
              <a:gd name="connsiteX241" fmla="*/ 1245149 w 1365148"/>
              <a:gd name="connsiteY241" fmla="*/ 879821 h 1383677"/>
              <a:gd name="connsiteX242" fmla="*/ 1230753 w 1365148"/>
              <a:gd name="connsiteY242" fmla="*/ 877454 h 1383677"/>
              <a:gd name="connsiteX243" fmla="*/ 1216357 w 1365148"/>
              <a:gd name="connsiteY243" fmla="*/ 872623 h 1383677"/>
              <a:gd name="connsiteX244" fmla="*/ 1190030 w 1365148"/>
              <a:gd name="connsiteY244" fmla="*/ 863058 h 1383677"/>
              <a:gd name="connsiteX245" fmla="*/ 1187565 w 1365148"/>
              <a:gd name="connsiteY245" fmla="*/ 860692 h 1383677"/>
              <a:gd name="connsiteX246" fmla="*/ 1187565 w 1365148"/>
              <a:gd name="connsiteY246" fmla="*/ 858227 h 1383677"/>
              <a:gd name="connsiteX247" fmla="*/ 1190030 w 1365148"/>
              <a:gd name="connsiteY247" fmla="*/ 855860 h 1383677"/>
              <a:gd name="connsiteX248" fmla="*/ 1192397 w 1365148"/>
              <a:gd name="connsiteY248" fmla="*/ 855860 h 1383677"/>
              <a:gd name="connsiteX249" fmla="*/ 1209159 w 1365148"/>
              <a:gd name="connsiteY249" fmla="*/ 853494 h 1383677"/>
              <a:gd name="connsiteX250" fmla="*/ 1223555 w 1365148"/>
              <a:gd name="connsiteY250" fmla="*/ 851029 h 1383677"/>
              <a:gd name="connsiteX251" fmla="*/ 1254812 w 1365148"/>
              <a:gd name="connsiteY251" fmla="*/ 843831 h 1383677"/>
              <a:gd name="connsiteX252" fmla="*/ 1281139 w 1365148"/>
              <a:gd name="connsiteY252" fmla="*/ 839098 h 1383677"/>
              <a:gd name="connsiteX253" fmla="*/ 1295535 w 1365148"/>
              <a:gd name="connsiteY253" fmla="*/ 836633 h 1383677"/>
              <a:gd name="connsiteX254" fmla="*/ 1307564 w 1365148"/>
              <a:gd name="connsiteY254" fmla="*/ 836633 h 1383677"/>
              <a:gd name="connsiteX255" fmla="*/ 1317128 w 1365148"/>
              <a:gd name="connsiteY255" fmla="*/ 788712 h 1383677"/>
              <a:gd name="connsiteX256" fmla="*/ 1300366 w 1365148"/>
              <a:gd name="connsiteY256" fmla="*/ 788712 h 1383677"/>
              <a:gd name="connsiteX257" fmla="*/ 1262010 w 1365148"/>
              <a:gd name="connsiteY257" fmla="*/ 791079 h 1383677"/>
              <a:gd name="connsiteX258" fmla="*/ 1226020 w 1365148"/>
              <a:gd name="connsiteY258" fmla="*/ 793445 h 1383677"/>
              <a:gd name="connsiteX259" fmla="*/ 1209159 w 1365148"/>
              <a:gd name="connsiteY259" fmla="*/ 791079 h 1383677"/>
              <a:gd name="connsiteX260" fmla="*/ 1192397 w 1365148"/>
              <a:gd name="connsiteY260" fmla="*/ 786247 h 1383677"/>
              <a:gd name="connsiteX261" fmla="*/ 1190030 w 1365148"/>
              <a:gd name="connsiteY261" fmla="*/ 783881 h 1383677"/>
              <a:gd name="connsiteX262" fmla="*/ 1192397 w 1365148"/>
              <a:gd name="connsiteY262" fmla="*/ 781514 h 1383677"/>
              <a:gd name="connsiteX263" fmla="*/ 1211624 w 1365148"/>
              <a:gd name="connsiteY263" fmla="*/ 774316 h 1383677"/>
              <a:gd name="connsiteX264" fmla="*/ 1230753 w 1365148"/>
              <a:gd name="connsiteY264" fmla="*/ 767118 h 1383677"/>
              <a:gd name="connsiteX265" fmla="*/ 1273941 w 1365148"/>
              <a:gd name="connsiteY265" fmla="*/ 759920 h 1383677"/>
              <a:gd name="connsiteX266" fmla="*/ 1295535 w 1365148"/>
              <a:gd name="connsiteY266" fmla="*/ 755089 h 1383677"/>
              <a:gd name="connsiteX267" fmla="*/ 1319594 w 1365148"/>
              <a:gd name="connsiteY267" fmla="*/ 755089 h 1383677"/>
              <a:gd name="connsiteX268" fmla="*/ 1321960 w 1365148"/>
              <a:gd name="connsiteY268" fmla="*/ 704703 h 1383677"/>
              <a:gd name="connsiteX269" fmla="*/ 1295535 w 1365148"/>
              <a:gd name="connsiteY269" fmla="*/ 711901 h 1383677"/>
              <a:gd name="connsiteX270" fmla="*/ 1271574 w 1365148"/>
              <a:gd name="connsiteY270" fmla="*/ 719099 h 1383677"/>
              <a:gd name="connsiteX271" fmla="*/ 1247614 w 1365148"/>
              <a:gd name="connsiteY271" fmla="*/ 723931 h 1383677"/>
              <a:gd name="connsiteX272" fmla="*/ 1221188 w 1365148"/>
              <a:gd name="connsiteY272" fmla="*/ 721466 h 1383677"/>
              <a:gd name="connsiteX273" fmla="*/ 1218822 w 1365148"/>
              <a:gd name="connsiteY273" fmla="*/ 719099 h 1383677"/>
              <a:gd name="connsiteX274" fmla="*/ 1216357 w 1365148"/>
              <a:gd name="connsiteY274" fmla="*/ 716733 h 1383677"/>
              <a:gd name="connsiteX275" fmla="*/ 1216357 w 1365148"/>
              <a:gd name="connsiteY275" fmla="*/ 714268 h 1383677"/>
              <a:gd name="connsiteX276" fmla="*/ 1218822 w 1365148"/>
              <a:gd name="connsiteY276" fmla="*/ 709535 h 1383677"/>
              <a:gd name="connsiteX277" fmla="*/ 1230753 w 1365148"/>
              <a:gd name="connsiteY277" fmla="*/ 702337 h 1383677"/>
              <a:gd name="connsiteX278" fmla="*/ 1245149 w 1365148"/>
              <a:gd name="connsiteY278" fmla="*/ 695139 h 1383677"/>
              <a:gd name="connsiteX279" fmla="*/ 1271574 w 1365148"/>
              <a:gd name="connsiteY279" fmla="*/ 683109 h 1383677"/>
              <a:gd name="connsiteX280" fmla="*/ 1319594 w 1365148"/>
              <a:gd name="connsiteY280" fmla="*/ 663882 h 1383677"/>
              <a:gd name="connsiteX281" fmla="*/ 1314762 w 1365148"/>
              <a:gd name="connsiteY281" fmla="*/ 625526 h 1383677"/>
              <a:gd name="connsiteX282" fmla="*/ 1298000 w 1365148"/>
              <a:gd name="connsiteY282" fmla="*/ 635090 h 1383677"/>
              <a:gd name="connsiteX283" fmla="*/ 1281139 w 1365148"/>
              <a:gd name="connsiteY283" fmla="*/ 642288 h 1383677"/>
              <a:gd name="connsiteX284" fmla="*/ 1252347 w 1365148"/>
              <a:gd name="connsiteY284" fmla="*/ 649486 h 1383677"/>
              <a:gd name="connsiteX285" fmla="*/ 1237951 w 1365148"/>
              <a:gd name="connsiteY285" fmla="*/ 651951 h 1383677"/>
              <a:gd name="connsiteX286" fmla="*/ 1223555 w 1365148"/>
              <a:gd name="connsiteY286" fmla="*/ 649486 h 1383677"/>
              <a:gd name="connsiteX287" fmla="*/ 1221188 w 1365148"/>
              <a:gd name="connsiteY287" fmla="*/ 647120 h 1383677"/>
              <a:gd name="connsiteX288" fmla="*/ 1221188 w 1365148"/>
              <a:gd name="connsiteY288" fmla="*/ 642288 h 1383677"/>
              <a:gd name="connsiteX289" fmla="*/ 1230753 w 1365148"/>
              <a:gd name="connsiteY289" fmla="*/ 635090 h 1383677"/>
              <a:gd name="connsiteX290" fmla="*/ 1242782 w 1365148"/>
              <a:gd name="connsiteY290" fmla="*/ 625526 h 1383677"/>
              <a:gd name="connsiteX291" fmla="*/ 1269208 w 1365148"/>
              <a:gd name="connsiteY291" fmla="*/ 611130 h 1383677"/>
              <a:gd name="connsiteX292" fmla="*/ 1288337 w 1365148"/>
              <a:gd name="connsiteY292" fmla="*/ 596734 h 1383677"/>
              <a:gd name="connsiteX293" fmla="*/ 1298000 w 1365148"/>
              <a:gd name="connsiteY293" fmla="*/ 591903 h 1383677"/>
              <a:gd name="connsiteX294" fmla="*/ 1307564 w 1365148"/>
              <a:gd name="connsiteY294" fmla="*/ 587170 h 1383677"/>
              <a:gd name="connsiteX295" fmla="*/ 1298000 w 1365148"/>
              <a:gd name="connsiteY295" fmla="*/ 546348 h 1383677"/>
              <a:gd name="connsiteX296" fmla="*/ 1285970 w 1365148"/>
              <a:gd name="connsiteY296" fmla="*/ 560744 h 1383677"/>
              <a:gd name="connsiteX297" fmla="*/ 1271574 w 1365148"/>
              <a:gd name="connsiteY297" fmla="*/ 572774 h 1383677"/>
              <a:gd name="connsiteX298" fmla="*/ 1262010 w 1365148"/>
              <a:gd name="connsiteY298" fmla="*/ 579972 h 1383677"/>
              <a:gd name="connsiteX299" fmla="*/ 1252347 w 1365148"/>
              <a:gd name="connsiteY299" fmla="*/ 587170 h 1383677"/>
              <a:gd name="connsiteX300" fmla="*/ 1240416 w 1365148"/>
              <a:gd name="connsiteY300" fmla="*/ 591903 h 1383677"/>
              <a:gd name="connsiteX301" fmla="*/ 1235584 w 1365148"/>
              <a:gd name="connsiteY301" fmla="*/ 591903 h 1383677"/>
              <a:gd name="connsiteX302" fmla="*/ 1230753 w 1365148"/>
              <a:gd name="connsiteY302" fmla="*/ 589536 h 1383677"/>
              <a:gd name="connsiteX303" fmla="*/ 1226020 w 1365148"/>
              <a:gd name="connsiteY303" fmla="*/ 584803 h 1383677"/>
              <a:gd name="connsiteX304" fmla="*/ 1226020 w 1365148"/>
              <a:gd name="connsiteY304" fmla="*/ 579972 h 1383677"/>
              <a:gd name="connsiteX305" fmla="*/ 1228386 w 1365148"/>
              <a:gd name="connsiteY305" fmla="*/ 575140 h 1383677"/>
              <a:gd name="connsiteX306" fmla="*/ 1230753 w 1365148"/>
              <a:gd name="connsiteY306" fmla="*/ 570407 h 1383677"/>
              <a:gd name="connsiteX307" fmla="*/ 1237951 w 1365148"/>
              <a:gd name="connsiteY307" fmla="*/ 560744 h 1383677"/>
              <a:gd name="connsiteX308" fmla="*/ 1245149 w 1365148"/>
              <a:gd name="connsiteY308" fmla="*/ 553546 h 1383677"/>
              <a:gd name="connsiteX309" fmla="*/ 1266743 w 1365148"/>
              <a:gd name="connsiteY309" fmla="*/ 534418 h 1383677"/>
              <a:gd name="connsiteX310" fmla="*/ 1276406 w 1365148"/>
              <a:gd name="connsiteY310" fmla="*/ 522388 h 1383677"/>
              <a:gd name="connsiteX311" fmla="*/ 1281139 w 1365148"/>
              <a:gd name="connsiteY311" fmla="*/ 520022 h 1383677"/>
              <a:gd name="connsiteX312" fmla="*/ 1288337 w 1365148"/>
              <a:gd name="connsiteY312" fmla="*/ 517557 h 1383677"/>
              <a:gd name="connsiteX313" fmla="*/ 1271574 w 1365148"/>
              <a:gd name="connsiteY313" fmla="*/ 476834 h 1383677"/>
              <a:gd name="connsiteX314" fmla="*/ 1264376 w 1365148"/>
              <a:gd name="connsiteY314" fmla="*/ 484032 h 1383677"/>
              <a:gd name="connsiteX315" fmla="*/ 1249980 w 1365148"/>
              <a:gd name="connsiteY315" fmla="*/ 493596 h 1383677"/>
              <a:gd name="connsiteX316" fmla="*/ 1237951 w 1365148"/>
              <a:gd name="connsiteY316" fmla="*/ 503161 h 1383677"/>
              <a:gd name="connsiteX317" fmla="*/ 1230753 w 1365148"/>
              <a:gd name="connsiteY317" fmla="*/ 507992 h 1383677"/>
              <a:gd name="connsiteX318" fmla="*/ 1226020 w 1365148"/>
              <a:gd name="connsiteY318" fmla="*/ 510359 h 1383677"/>
              <a:gd name="connsiteX319" fmla="*/ 1218822 w 1365148"/>
              <a:gd name="connsiteY319" fmla="*/ 507992 h 1383677"/>
              <a:gd name="connsiteX320" fmla="*/ 1216357 w 1365148"/>
              <a:gd name="connsiteY320" fmla="*/ 503161 h 1383677"/>
              <a:gd name="connsiteX321" fmla="*/ 1213990 w 1365148"/>
              <a:gd name="connsiteY321" fmla="*/ 498428 h 1383677"/>
              <a:gd name="connsiteX322" fmla="*/ 1213990 w 1365148"/>
              <a:gd name="connsiteY322" fmla="*/ 491230 h 1383677"/>
              <a:gd name="connsiteX323" fmla="*/ 1218822 w 1365148"/>
              <a:gd name="connsiteY323" fmla="*/ 481567 h 1383677"/>
              <a:gd name="connsiteX324" fmla="*/ 1226020 w 1365148"/>
              <a:gd name="connsiteY324" fmla="*/ 472002 h 1383677"/>
              <a:gd name="connsiteX325" fmla="*/ 1235584 w 1365148"/>
              <a:gd name="connsiteY325" fmla="*/ 462438 h 1383677"/>
              <a:gd name="connsiteX326" fmla="*/ 1245149 w 1365148"/>
              <a:gd name="connsiteY326" fmla="*/ 455240 h 1383677"/>
              <a:gd name="connsiteX327" fmla="*/ 1252347 w 1365148"/>
              <a:gd name="connsiteY327" fmla="*/ 452775 h 1383677"/>
              <a:gd name="connsiteX328" fmla="*/ 1259545 w 1365148"/>
              <a:gd name="connsiteY328" fmla="*/ 450409 h 1383677"/>
              <a:gd name="connsiteX329" fmla="*/ 1245149 w 1365148"/>
              <a:gd name="connsiteY329" fmla="*/ 423983 h 1383677"/>
              <a:gd name="connsiteX330" fmla="*/ 1235584 w 1365148"/>
              <a:gd name="connsiteY330" fmla="*/ 431181 h 1383677"/>
              <a:gd name="connsiteX331" fmla="*/ 1226020 w 1365148"/>
              <a:gd name="connsiteY331" fmla="*/ 433646 h 1383677"/>
              <a:gd name="connsiteX332" fmla="*/ 1216357 w 1365148"/>
              <a:gd name="connsiteY332" fmla="*/ 436013 h 1383677"/>
              <a:gd name="connsiteX333" fmla="*/ 1211624 w 1365148"/>
              <a:gd name="connsiteY333" fmla="*/ 433646 h 1383677"/>
              <a:gd name="connsiteX334" fmla="*/ 1206792 w 1365148"/>
              <a:gd name="connsiteY334" fmla="*/ 431181 h 1383677"/>
              <a:gd name="connsiteX335" fmla="*/ 1204426 w 1365148"/>
              <a:gd name="connsiteY335" fmla="*/ 421617 h 1383677"/>
              <a:gd name="connsiteX336" fmla="*/ 1204426 w 1365148"/>
              <a:gd name="connsiteY336" fmla="*/ 414419 h 1383677"/>
              <a:gd name="connsiteX337" fmla="*/ 1209159 w 1365148"/>
              <a:gd name="connsiteY337" fmla="*/ 409587 h 1383677"/>
              <a:gd name="connsiteX338" fmla="*/ 1216357 w 1365148"/>
              <a:gd name="connsiteY338" fmla="*/ 402389 h 1383677"/>
              <a:gd name="connsiteX339" fmla="*/ 1226020 w 1365148"/>
              <a:gd name="connsiteY339" fmla="*/ 392825 h 1383677"/>
              <a:gd name="connsiteX340" fmla="*/ 1211624 w 1365148"/>
              <a:gd name="connsiteY340" fmla="*/ 371231 h 1383677"/>
              <a:gd name="connsiteX341" fmla="*/ 1206792 w 1365148"/>
              <a:gd name="connsiteY341" fmla="*/ 376063 h 1383677"/>
              <a:gd name="connsiteX342" fmla="*/ 1197228 w 1365148"/>
              <a:gd name="connsiteY342" fmla="*/ 380796 h 1383677"/>
              <a:gd name="connsiteX343" fmla="*/ 1180367 w 1365148"/>
              <a:gd name="connsiteY343" fmla="*/ 380796 h 1383677"/>
              <a:gd name="connsiteX344" fmla="*/ 1175634 w 1365148"/>
              <a:gd name="connsiteY344" fmla="*/ 378429 h 1383677"/>
              <a:gd name="connsiteX345" fmla="*/ 1173169 w 1365148"/>
              <a:gd name="connsiteY345" fmla="*/ 373598 h 1383677"/>
              <a:gd name="connsiteX346" fmla="*/ 1175634 w 1365148"/>
              <a:gd name="connsiteY346" fmla="*/ 364033 h 1383677"/>
              <a:gd name="connsiteX347" fmla="*/ 1178001 w 1365148"/>
              <a:gd name="connsiteY347" fmla="*/ 356835 h 1383677"/>
              <a:gd name="connsiteX348" fmla="*/ 1190030 w 1365148"/>
              <a:gd name="connsiteY348" fmla="*/ 344806 h 1383677"/>
              <a:gd name="connsiteX349" fmla="*/ 1192397 w 1365148"/>
              <a:gd name="connsiteY349" fmla="*/ 340073 h 1383677"/>
              <a:gd name="connsiteX350" fmla="*/ 1173169 w 1365148"/>
              <a:gd name="connsiteY350" fmla="*/ 316014 h 1383677"/>
              <a:gd name="connsiteX351" fmla="*/ 1163605 w 1365148"/>
              <a:gd name="connsiteY351" fmla="*/ 320846 h 1383677"/>
              <a:gd name="connsiteX352" fmla="*/ 1154040 w 1365148"/>
              <a:gd name="connsiteY352" fmla="*/ 328043 h 1383677"/>
              <a:gd name="connsiteX353" fmla="*/ 1142011 w 1365148"/>
              <a:gd name="connsiteY353" fmla="*/ 328043 h 1383677"/>
              <a:gd name="connsiteX354" fmla="*/ 1139644 w 1365148"/>
              <a:gd name="connsiteY354" fmla="*/ 323212 h 1383677"/>
              <a:gd name="connsiteX355" fmla="*/ 1137179 w 1365148"/>
              <a:gd name="connsiteY355" fmla="*/ 316014 h 1383677"/>
              <a:gd name="connsiteX356" fmla="*/ 1142011 w 1365148"/>
              <a:gd name="connsiteY356" fmla="*/ 308816 h 1383677"/>
              <a:gd name="connsiteX357" fmla="*/ 1146842 w 1365148"/>
              <a:gd name="connsiteY357" fmla="*/ 301618 h 1383677"/>
              <a:gd name="connsiteX358" fmla="*/ 1156407 w 1365148"/>
              <a:gd name="connsiteY358" fmla="*/ 294420 h 1383677"/>
              <a:gd name="connsiteX359" fmla="*/ 1144377 w 1365148"/>
              <a:gd name="connsiteY359" fmla="*/ 280024 h 1383677"/>
              <a:gd name="connsiteX360" fmla="*/ 1137179 w 1365148"/>
              <a:gd name="connsiteY360" fmla="*/ 284856 h 1383677"/>
              <a:gd name="connsiteX361" fmla="*/ 1129981 w 1365148"/>
              <a:gd name="connsiteY361" fmla="*/ 289687 h 1383677"/>
              <a:gd name="connsiteX362" fmla="*/ 1120417 w 1365148"/>
              <a:gd name="connsiteY362" fmla="*/ 289687 h 1383677"/>
              <a:gd name="connsiteX363" fmla="*/ 1115586 w 1365148"/>
              <a:gd name="connsiteY363" fmla="*/ 287222 h 1383677"/>
              <a:gd name="connsiteX364" fmla="*/ 1110853 w 1365148"/>
              <a:gd name="connsiteY364" fmla="*/ 287222 h 1383677"/>
              <a:gd name="connsiteX365" fmla="*/ 1110853 w 1365148"/>
              <a:gd name="connsiteY365" fmla="*/ 282489 h 1383677"/>
              <a:gd name="connsiteX366" fmla="*/ 1113219 w 1365148"/>
              <a:gd name="connsiteY366" fmla="*/ 280024 h 1383677"/>
              <a:gd name="connsiteX367" fmla="*/ 1113219 w 1365148"/>
              <a:gd name="connsiteY367" fmla="*/ 272826 h 1383677"/>
              <a:gd name="connsiteX368" fmla="*/ 1120417 w 1365148"/>
              <a:gd name="connsiteY368" fmla="*/ 265628 h 1383677"/>
              <a:gd name="connsiteX369" fmla="*/ 1125248 w 1365148"/>
              <a:gd name="connsiteY369" fmla="*/ 260895 h 1383677"/>
              <a:gd name="connsiteX370" fmla="*/ 1098823 w 1365148"/>
              <a:gd name="connsiteY370" fmla="*/ 236837 h 1383677"/>
              <a:gd name="connsiteX371" fmla="*/ 1072398 w 1365148"/>
              <a:gd name="connsiteY371" fmla="*/ 215243 h 1383677"/>
              <a:gd name="connsiteX372" fmla="*/ 1046071 w 1365148"/>
              <a:gd name="connsiteY372" fmla="*/ 193649 h 1383677"/>
              <a:gd name="connsiteX373" fmla="*/ 1017279 w 1365148"/>
              <a:gd name="connsiteY373" fmla="*/ 172055 h 1383677"/>
              <a:gd name="connsiteX374" fmla="*/ 981289 w 1365148"/>
              <a:gd name="connsiteY374" fmla="*/ 150461 h 1383677"/>
              <a:gd name="connsiteX375" fmla="*/ 942834 w 1365148"/>
              <a:gd name="connsiteY375" fmla="*/ 131332 h 1383677"/>
              <a:gd name="connsiteX376" fmla="*/ 904478 w 1365148"/>
              <a:gd name="connsiteY376" fmla="*/ 112105 h 1383677"/>
              <a:gd name="connsiteX377" fmla="*/ 866122 w 1365148"/>
              <a:gd name="connsiteY377" fmla="*/ 95343 h 1383677"/>
              <a:gd name="connsiteX378" fmla="*/ 825300 w 1365148"/>
              <a:gd name="connsiteY378" fmla="*/ 80947 h 1383677"/>
              <a:gd name="connsiteX379" fmla="*/ 784479 w 1365148"/>
              <a:gd name="connsiteY379" fmla="*/ 71284 h 1383677"/>
              <a:gd name="connsiteX380" fmla="*/ 743756 w 1365148"/>
              <a:gd name="connsiteY380" fmla="*/ 64086 h 1383677"/>
              <a:gd name="connsiteX381" fmla="*/ 700569 w 1365148"/>
              <a:gd name="connsiteY381" fmla="*/ 64086 h 1383677"/>
              <a:gd name="connsiteX382" fmla="*/ 698202 w 1365148"/>
              <a:gd name="connsiteY382" fmla="*/ 66551 h 1383677"/>
              <a:gd name="connsiteX383" fmla="*/ 695737 w 1365148"/>
              <a:gd name="connsiteY383" fmla="*/ 68917 h 1383677"/>
              <a:gd name="connsiteX384" fmla="*/ 691004 w 1365148"/>
              <a:gd name="connsiteY384" fmla="*/ 71284 h 1383677"/>
              <a:gd name="connsiteX385" fmla="*/ 686173 w 1365148"/>
              <a:gd name="connsiteY385" fmla="*/ 68917 h 1383677"/>
              <a:gd name="connsiteX386" fmla="*/ 681341 w 1365148"/>
              <a:gd name="connsiteY386" fmla="*/ 64086 h 1383677"/>
              <a:gd name="connsiteX387" fmla="*/ 347412 w 1365148"/>
              <a:gd name="connsiteY387" fmla="*/ 36745 h 1383677"/>
              <a:gd name="connsiteX388" fmla="*/ 347868 w 1365148"/>
              <a:gd name="connsiteY388" fmla="*/ 37759 h 1383677"/>
              <a:gd name="connsiteX389" fmla="*/ 350235 w 1365148"/>
              <a:gd name="connsiteY389" fmla="*/ 44957 h 1383677"/>
              <a:gd name="connsiteX390" fmla="*/ 347868 w 1365148"/>
              <a:gd name="connsiteY390" fmla="*/ 52155 h 1383677"/>
              <a:gd name="connsiteX391" fmla="*/ 345502 w 1365148"/>
              <a:gd name="connsiteY391" fmla="*/ 56888 h 1383677"/>
              <a:gd name="connsiteX392" fmla="*/ 340670 w 1365148"/>
              <a:gd name="connsiteY392" fmla="*/ 59353 h 1383677"/>
              <a:gd name="connsiteX393" fmla="*/ 333472 w 1365148"/>
              <a:gd name="connsiteY393" fmla="*/ 61719 h 1383677"/>
              <a:gd name="connsiteX394" fmla="*/ 326275 w 1365148"/>
              <a:gd name="connsiteY394" fmla="*/ 61719 h 1383677"/>
              <a:gd name="connsiteX395" fmla="*/ 321443 w 1365148"/>
              <a:gd name="connsiteY395" fmla="*/ 56888 h 1383677"/>
              <a:gd name="connsiteX396" fmla="*/ 317144 w 1365148"/>
              <a:gd name="connsiteY396" fmla="*/ 50350 h 1383677"/>
              <a:gd name="connsiteX397" fmla="*/ 347412 w 1365148"/>
              <a:gd name="connsiteY397" fmla="*/ 36745 h 1383677"/>
              <a:gd name="connsiteX398" fmla="*/ 626223 w 1365148"/>
              <a:gd name="connsiteY398" fmla="*/ 30561 h 1383677"/>
              <a:gd name="connsiteX399" fmla="*/ 647816 w 1365148"/>
              <a:gd name="connsiteY399" fmla="*/ 30561 h 1383677"/>
              <a:gd name="connsiteX400" fmla="*/ 669410 w 1365148"/>
              <a:gd name="connsiteY400" fmla="*/ 35294 h 1383677"/>
              <a:gd name="connsiteX401" fmla="*/ 748588 w 1365148"/>
              <a:gd name="connsiteY401" fmla="*/ 35294 h 1383677"/>
              <a:gd name="connsiteX402" fmla="*/ 772548 w 1365148"/>
              <a:gd name="connsiteY402" fmla="*/ 40125 h 1383677"/>
              <a:gd name="connsiteX403" fmla="*/ 825300 w 1365148"/>
              <a:gd name="connsiteY403" fmla="*/ 49690 h 1383677"/>
              <a:gd name="connsiteX404" fmla="*/ 873320 w 1365148"/>
              <a:gd name="connsiteY404" fmla="*/ 64086 h 1383677"/>
              <a:gd name="connsiteX405" fmla="*/ 930904 w 1365148"/>
              <a:gd name="connsiteY405" fmla="*/ 85680 h 1383677"/>
              <a:gd name="connsiteX406" fmla="*/ 988487 w 1365148"/>
              <a:gd name="connsiteY406" fmla="*/ 114471 h 1383677"/>
              <a:gd name="connsiteX407" fmla="*/ 1046071 w 1365148"/>
              <a:gd name="connsiteY407" fmla="*/ 143263 h 1383677"/>
              <a:gd name="connsiteX408" fmla="*/ 1072398 w 1365148"/>
              <a:gd name="connsiteY408" fmla="*/ 160124 h 1383677"/>
              <a:gd name="connsiteX409" fmla="*/ 1096457 w 1365148"/>
              <a:gd name="connsiteY409" fmla="*/ 179253 h 1383677"/>
              <a:gd name="connsiteX410" fmla="*/ 1139644 w 1365148"/>
              <a:gd name="connsiteY410" fmla="*/ 215243 h 1383677"/>
              <a:gd name="connsiteX411" fmla="*/ 1180367 w 1365148"/>
              <a:gd name="connsiteY411" fmla="*/ 253697 h 1383677"/>
              <a:gd name="connsiteX412" fmla="*/ 1218822 w 1365148"/>
              <a:gd name="connsiteY412" fmla="*/ 296885 h 1383677"/>
              <a:gd name="connsiteX413" fmla="*/ 1252347 w 1365148"/>
              <a:gd name="connsiteY413" fmla="*/ 342439 h 1383677"/>
              <a:gd name="connsiteX414" fmla="*/ 1281139 w 1365148"/>
              <a:gd name="connsiteY414" fmla="*/ 392825 h 1383677"/>
              <a:gd name="connsiteX415" fmla="*/ 1307564 w 1365148"/>
              <a:gd name="connsiteY415" fmla="*/ 443211 h 1383677"/>
              <a:gd name="connsiteX416" fmla="*/ 1329158 w 1365148"/>
              <a:gd name="connsiteY416" fmla="*/ 495963 h 1383677"/>
              <a:gd name="connsiteX417" fmla="*/ 1345920 w 1365148"/>
              <a:gd name="connsiteY417" fmla="*/ 548813 h 1383677"/>
              <a:gd name="connsiteX418" fmla="*/ 1355583 w 1365148"/>
              <a:gd name="connsiteY418" fmla="*/ 603932 h 1383677"/>
              <a:gd name="connsiteX419" fmla="*/ 1362781 w 1365148"/>
              <a:gd name="connsiteY419" fmla="*/ 656684 h 1383677"/>
              <a:gd name="connsiteX420" fmla="*/ 1365148 w 1365148"/>
              <a:gd name="connsiteY420" fmla="*/ 711901 h 1383677"/>
              <a:gd name="connsiteX421" fmla="*/ 1362781 w 1365148"/>
              <a:gd name="connsiteY421" fmla="*/ 767118 h 1383677"/>
              <a:gd name="connsiteX422" fmla="*/ 1357950 w 1365148"/>
              <a:gd name="connsiteY422" fmla="*/ 819871 h 1383677"/>
              <a:gd name="connsiteX423" fmla="*/ 1348385 w 1365148"/>
              <a:gd name="connsiteY423" fmla="*/ 872623 h 1383677"/>
              <a:gd name="connsiteX424" fmla="*/ 1333990 w 1365148"/>
              <a:gd name="connsiteY424" fmla="*/ 923008 h 1383677"/>
              <a:gd name="connsiteX425" fmla="*/ 1314762 w 1365148"/>
              <a:gd name="connsiteY425" fmla="*/ 973394 h 1383677"/>
              <a:gd name="connsiteX426" fmla="*/ 1293168 w 1365148"/>
              <a:gd name="connsiteY426" fmla="*/ 1021413 h 1383677"/>
              <a:gd name="connsiteX427" fmla="*/ 1266743 w 1365148"/>
              <a:gd name="connsiteY427" fmla="*/ 1066967 h 1383677"/>
              <a:gd name="connsiteX428" fmla="*/ 1235584 w 1365148"/>
              <a:gd name="connsiteY428" fmla="*/ 1110155 h 1383677"/>
              <a:gd name="connsiteX429" fmla="*/ 1201961 w 1365148"/>
              <a:gd name="connsiteY429" fmla="*/ 1153343 h 1383677"/>
              <a:gd name="connsiteX430" fmla="*/ 1165971 w 1365148"/>
              <a:gd name="connsiteY430" fmla="*/ 1191798 h 1383677"/>
              <a:gd name="connsiteX431" fmla="*/ 1125248 w 1365148"/>
              <a:gd name="connsiteY431" fmla="*/ 1225322 h 1383677"/>
              <a:gd name="connsiteX432" fmla="*/ 1079596 w 1365148"/>
              <a:gd name="connsiteY432" fmla="*/ 1256579 h 1383677"/>
              <a:gd name="connsiteX433" fmla="*/ 1031675 w 1365148"/>
              <a:gd name="connsiteY433" fmla="*/ 1285371 h 1383677"/>
              <a:gd name="connsiteX434" fmla="*/ 990854 w 1365148"/>
              <a:gd name="connsiteY434" fmla="*/ 1306965 h 1383677"/>
              <a:gd name="connsiteX435" fmla="*/ 947666 w 1365148"/>
              <a:gd name="connsiteY435" fmla="*/ 1323727 h 1383677"/>
              <a:gd name="connsiteX436" fmla="*/ 904478 w 1365148"/>
              <a:gd name="connsiteY436" fmla="*/ 1340489 h 1383677"/>
              <a:gd name="connsiteX437" fmla="*/ 858924 w 1365148"/>
              <a:gd name="connsiteY437" fmla="*/ 1352519 h 1383677"/>
              <a:gd name="connsiteX438" fmla="*/ 815736 w 1365148"/>
              <a:gd name="connsiteY438" fmla="*/ 1364548 h 1383677"/>
              <a:gd name="connsiteX439" fmla="*/ 770182 w 1365148"/>
              <a:gd name="connsiteY439" fmla="*/ 1371746 h 1383677"/>
              <a:gd name="connsiteX440" fmla="*/ 724529 w 1365148"/>
              <a:gd name="connsiteY440" fmla="*/ 1378944 h 1383677"/>
              <a:gd name="connsiteX441" fmla="*/ 676608 w 1365148"/>
              <a:gd name="connsiteY441" fmla="*/ 1381311 h 1383677"/>
              <a:gd name="connsiteX442" fmla="*/ 630955 w 1365148"/>
              <a:gd name="connsiteY442" fmla="*/ 1383677 h 1383677"/>
              <a:gd name="connsiteX443" fmla="*/ 585401 w 1365148"/>
              <a:gd name="connsiteY443" fmla="*/ 1381311 h 1383677"/>
              <a:gd name="connsiteX444" fmla="*/ 539847 w 1365148"/>
              <a:gd name="connsiteY444" fmla="*/ 1376479 h 1383677"/>
              <a:gd name="connsiteX445" fmla="*/ 494194 w 1365148"/>
              <a:gd name="connsiteY445" fmla="*/ 1369281 h 1383677"/>
              <a:gd name="connsiteX446" fmla="*/ 448640 w 1365148"/>
              <a:gd name="connsiteY446" fmla="*/ 1359717 h 1383677"/>
              <a:gd name="connsiteX447" fmla="*/ 405452 w 1365148"/>
              <a:gd name="connsiteY447" fmla="*/ 1347687 h 1383677"/>
              <a:gd name="connsiteX448" fmla="*/ 359898 w 1365148"/>
              <a:gd name="connsiteY448" fmla="*/ 1330925 h 1383677"/>
              <a:gd name="connsiteX449" fmla="*/ 319077 w 1365148"/>
              <a:gd name="connsiteY449" fmla="*/ 1314163 h 1383677"/>
              <a:gd name="connsiteX450" fmla="*/ 316710 w 1365148"/>
              <a:gd name="connsiteY450" fmla="*/ 1311698 h 1383677"/>
              <a:gd name="connsiteX451" fmla="*/ 309512 w 1365148"/>
              <a:gd name="connsiteY451" fmla="*/ 1311698 h 1383677"/>
              <a:gd name="connsiteX452" fmla="*/ 304681 w 1365148"/>
              <a:gd name="connsiteY452" fmla="*/ 1306965 h 1383677"/>
              <a:gd name="connsiteX453" fmla="*/ 271057 w 1365148"/>
              <a:gd name="connsiteY453" fmla="*/ 1287737 h 1383677"/>
              <a:gd name="connsiteX454" fmla="*/ 237532 w 1365148"/>
              <a:gd name="connsiteY454" fmla="*/ 1266144 h 1383677"/>
              <a:gd name="connsiteX455" fmla="*/ 208741 w 1365148"/>
              <a:gd name="connsiteY455" fmla="*/ 1242183 h 1383677"/>
              <a:gd name="connsiteX456" fmla="*/ 179949 w 1365148"/>
              <a:gd name="connsiteY456" fmla="*/ 1215758 h 1383677"/>
              <a:gd name="connsiteX457" fmla="*/ 153523 w 1365148"/>
              <a:gd name="connsiteY457" fmla="*/ 1186966 h 1383677"/>
              <a:gd name="connsiteX458" fmla="*/ 127098 w 1365148"/>
              <a:gd name="connsiteY458" fmla="*/ 1155808 h 1383677"/>
              <a:gd name="connsiteX459" fmla="*/ 105504 w 1365148"/>
              <a:gd name="connsiteY459" fmla="*/ 1124551 h 1383677"/>
              <a:gd name="connsiteX460" fmla="*/ 83910 w 1365148"/>
              <a:gd name="connsiteY460" fmla="*/ 1088561 h 1383677"/>
              <a:gd name="connsiteX461" fmla="*/ 67148 w 1365148"/>
              <a:gd name="connsiteY461" fmla="*/ 1055036 h 1383677"/>
              <a:gd name="connsiteX462" fmla="*/ 50385 w 1365148"/>
              <a:gd name="connsiteY462" fmla="*/ 1019047 h 1383677"/>
              <a:gd name="connsiteX463" fmla="*/ 35990 w 1365148"/>
              <a:gd name="connsiteY463" fmla="*/ 980592 h 1383677"/>
              <a:gd name="connsiteX464" fmla="*/ 23960 w 1365148"/>
              <a:gd name="connsiteY464" fmla="*/ 942236 h 1383677"/>
              <a:gd name="connsiteX465" fmla="*/ 14396 w 1365148"/>
              <a:gd name="connsiteY465" fmla="*/ 903880 h 1383677"/>
              <a:gd name="connsiteX466" fmla="*/ 7198 w 1365148"/>
              <a:gd name="connsiteY466" fmla="*/ 865425 h 1383677"/>
              <a:gd name="connsiteX467" fmla="*/ 2366 w 1365148"/>
              <a:gd name="connsiteY467" fmla="*/ 827069 h 1383677"/>
              <a:gd name="connsiteX468" fmla="*/ 0 w 1365148"/>
              <a:gd name="connsiteY468" fmla="*/ 786247 h 1383677"/>
              <a:gd name="connsiteX469" fmla="*/ 0 w 1365148"/>
              <a:gd name="connsiteY469" fmla="*/ 745525 h 1383677"/>
              <a:gd name="connsiteX470" fmla="*/ 0 w 1365148"/>
              <a:gd name="connsiteY470" fmla="*/ 704703 h 1383677"/>
              <a:gd name="connsiteX471" fmla="*/ 4733 w 1365148"/>
              <a:gd name="connsiteY471" fmla="*/ 663882 h 1383677"/>
              <a:gd name="connsiteX472" fmla="*/ 9564 w 1365148"/>
              <a:gd name="connsiteY472" fmla="*/ 623159 h 1383677"/>
              <a:gd name="connsiteX473" fmla="*/ 16762 w 1365148"/>
              <a:gd name="connsiteY473" fmla="*/ 582338 h 1383677"/>
              <a:gd name="connsiteX474" fmla="*/ 28792 w 1365148"/>
              <a:gd name="connsiteY474" fmla="*/ 541616 h 1383677"/>
              <a:gd name="connsiteX475" fmla="*/ 40722 w 1365148"/>
              <a:gd name="connsiteY475" fmla="*/ 500794 h 1383677"/>
              <a:gd name="connsiteX476" fmla="*/ 55118 w 1365148"/>
              <a:gd name="connsiteY476" fmla="*/ 459973 h 1383677"/>
              <a:gd name="connsiteX477" fmla="*/ 71979 w 1365148"/>
              <a:gd name="connsiteY477" fmla="*/ 421617 h 1383677"/>
              <a:gd name="connsiteX478" fmla="*/ 88742 w 1365148"/>
              <a:gd name="connsiteY478" fmla="*/ 385627 h 1383677"/>
              <a:gd name="connsiteX479" fmla="*/ 110336 w 1365148"/>
              <a:gd name="connsiteY479" fmla="*/ 349637 h 1383677"/>
              <a:gd name="connsiteX480" fmla="*/ 134296 w 1365148"/>
              <a:gd name="connsiteY480" fmla="*/ 313648 h 1383677"/>
              <a:gd name="connsiteX481" fmla="*/ 158355 w 1365148"/>
              <a:gd name="connsiteY481" fmla="*/ 280024 h 1383677"/>
              <a:gd name="connsiteX482" fmla="*/ 184682 w 1365148"/>
              <a:gd name="connsiteY482" fmla="*/ 248866 h 1383677"/>
              <a:gd name="connsiteX483" fmla="*/ 213474 w 1365148"/>
              <a:gd name="connsiteY483" fmla="*/ 220074 h 1383677"/>
              <a:gd name="connsiteX484" fmla="*/ 244730 w 1365148"/>
              <a:gd name="connsiteY484" fmla="*/ 191282 h 1383677"/>
              <a:gd name="connsiteX485" fmla="*/ 273522 w 1365148"/>
              <a:gd name="connsiteY485" fmla="*/ 169689 h 1383677"/>
              <a:gd name="connsiteX486" fmla="*/ 302314 w 1365148"/>
              <a:gd name="connsiteY486" fmla="*/ 150461 h 1383677"/>
              <a:gd name="connsiteX487" fmla="*/ 333472 w 1365148"/>
              <a:gd name="connsiteY487" fmla="*/ 133699 h 1383677"/>
              <a:gd name="connsiteX488" fmla="*/ 364631 w 1365148"/>
              <a:gd name="connsiteY488" fmla="*/ 116936 h 1383677"/>
              <a:gd name="connsiteX489" fmla="*/ 427046 w 1365148"/>
              <a:gd name="connsiteY489" fmla="*/ 88145 h 1383677"/>
              <a:gd name="connsiteX490" fmla="*/ 494194 w 1365148"/>
              <a:gd name="connsiteY490" fmla="*/ 64086 h 1383677"/>
              <a:gd name="connsiteX491" fmla="*/ 532649 w 1365148"/>
              <a:gd name="connsiteY491" fmla="*/ 49690 h 1383677"/>
              <a:gd name="connsiteX492" fmla="*/ 578203 w 1365148"/>
              <a:gd name="connsiteY492" fmla="*/ 37759 h 1383677"/>
              <a:gd name="connsiteX493" fmla="*/ 602164 w 1365148"/>
              <a:gd name="connsiteY493" fmla="*/ 32927 h 1383677"/>
              <a:gd name="connsiteX494" fmla="*/ 626223 w 1365148"/>
              <a:gd name="connsiteY494" fmla="*/ 30561 h 1383677"/>
              <a:gd name="connsiteX495" fmla="*/ 498438 w 1365148"/>
              <a:gd name="connsiteY495" fmla="*/ 0 h 1383677"/>
              <a:gd name="connsiteX496" fmla="*/ 515080 w 1365148"/>
              <a:gd name="connsiteY496" fmla="*/ 12 h 1383677"/>
              <a:gd name="connsiteX497" fmla="*/ 508590 w 1365148"/>
              <a:gd name="connsiteY497" fmla="*/ 6502 h 1383677"/>
              <a:gd name="connsiteX498" fmla="*/ 501392 w 1365148"/>
              <a:gd name="connsiteY498" fmla="*/ 11334 h 1383677"/>
              <a:gd name="connsiteX499" fmla="*/ 491828 w 1365148"/>
              <a:gd name="connsiteY499" fmla="*/ 11334 h 1383677"/>
              <a:gd name="connsiteX500" fmla="*/ 484630 w 1365148"/>
              <a:gd name="connsiteY500" fmla="*/ 6502 h 1383677"/>
              <a:gd name="connsiteX501" fmla="*/ 477432 w 1365148"/>
              <a:gd name="connsiteY501" fmla="*/ 4136 h 1383677"/>
              <a:gd name="connsiteX502" fmla="*/ 476285 w 1365148"/>
              <a:gd name="connsiteY502" fmla="*/ 2410 h 1383677"/>
              <a:gd name="connsiteX503" fmla="*/ 498438 w 1365148"/>
              <a:gd name="connsiteY503" fmla="*/ 0 h 1383677"/>
              <a:gd name="connsiteX0" fmla="*/ 1154040 w 1365148"/>
              <a:gd name="connsiteY0" fmla="*/ 167322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681341 w 1365148"/>
              <a:gd name="connsiteY5" fmla="*/ 64086 h 1383677"/>
              <a:gd name="connsiteX6" fmla="*/ 645351 w 1365148"/>
              <a:gd name="connsiteY6" fmla="*/ 68917 h 1383677"/>
              <a:gd name="connsiteX7" fmla="*/ 609362 w 1365148"/>
              <a:gd name="connsiteY7" fmla="*/ 78482 h 1383677"/>
              <a:gd name="connsiteX8" fmla="*/ 602164 w 1365148"/>
              <a:gd name="connsiteY8" fmla="*/ 78482 h 1383677"/>
              <a:gd name="connsiteX9" fmla="*/ 597431 w 1365148"/>
              <a:gd name="connsiteY9" fmla="*/ 76115 h 1383677"/>
              <a:gd name="connsiteX10" fmla="*/ 594966 w 1365148"/>
              <a:gd name="connsiteY10" fmla="*/ 71284 h 1383677"/>
              <a:gd name="connsiteX11" fmla="*/ 592599 w 1365148"/>
              <a:gd name="connsiteY11" fmla="*/ 66551 h 1383677"/>
              <a:gd name="connsiteX12" fmla="*/ 566174 w 1365148"/>
              <a:gd name="connsiteY12" fmla="*/ 73749 h 1383677"/>
              <a:gd name="connsiteX13" fmla="*/ 508590 w 1365148"/>
              <a:gd name="connsiteY13" fmla="*/ 90511 h 1383677"/>
              <a:gd name="connsiteX14" fmla="*/ 453471 w 1365148"/>
              <a:gd name="connsiteY14" fmla="*/ 114471 h 1383677"/>
              <a:gd name="connsiteX15" fmla="*/ 386225 w 1365148"/>
              <a:gd name="connsiteY15" fmla="*/ 143263 h 1383677"/>
              <a:gd name="connsiteX16" fmla="*/ 355066 w 1365148"/>
              <a:gd name="connsiteY16" fmla="*/ 157659 h 1383677"/>
              <a:gd name="connsiteX17" fmla="*/ 326275 w 1365148"/>
              <a:gd name="connsiteY17" fmla="*/ 176886 h 1383677"/>
              <a:gd name="connsiteX18" fmla="*/ 297483 w 1365148"/>
              <a:gd name="connsiteY18" fmla="*/ 193649 h 1383677"/>
              <a:gd name="connsiteX19" fmla="*/ 268691 w 1365148"/>
              <a:gd name="connsiteY19" fmla="*/ 215243 h 1383677"/>
              <a:gd name="connsiteX20" fmla="*/ 242265 w 1365148"/>
              <a:gd name="connsiteY20" fmla="*/ 239302 h 1383677"/>
              <a:gd name="connsiteX21" fmla="*/ 218305 w 1365148"/>
              <a:gd name="connsiteY21" fmla="*/ 265628 h 1383677"/>
              <a:gd name="connsiteX22" fmla="*/ 194345 w 1365148"/>
              <a:gd name="connsiteY22" fmla="*/ 294420 h 1383677"/>
              <a:gd name="connsiteX23" fmla="*/ 170286 w 1365148"/>
              <a:gd name="connsiteY23" fmla="*/ 325677 h 1383677"/>
              <a:gd name="connsiteX24" fmla="*/ 148692 w 1365148"/>
              <a:gd name="connsiteY24" fmla="*/ 356835 h 1383677"/>
              <a:gd name="connsiteX25" fmla="*/ 129563 w 1365148"/>
              <a:gd name="connsiteY25" fmla="*/ 390459 h 1383677"/>
              <a:gd name="connsiteX26" fmla="*/ 112702 w 1365148"/>
              <a:gd name="connsiteY26" fmla="*/ 423983 h 1383677"/>
              <a:gd name="connsiteX27" fmla="*/ 95940 w 1365148"/>
              <a:gd name="connsiteY27" fmla="*/ 457607 h 1383677"/>
              <a:gd name="connsiteX28" fmla="*/ 81544 w 1365148"/>
              <a:gd name="connsiteY28" fmla="*/ 491230 h 1383677"/>
              <a:gd name="connsiteX29" fmla="*/ 69514 w 1365148"/>
              <a:gd name="connsiteY29" fmla="*/ 527220 h 1383677"/>
              <a:gd name="connsiteX30" fmla="*/ 59950 w 1365148"/>
              <a:gd name="connsiteY30" fmla="*/ 565576 h 1383677"/>
              <a:gd name="connsiteX31" fmla="*/ 50385 w 1365148"/>
              <a:gd name="connsiteY31" fmla="*/ 601566 h 1383677"/>
              <a:gd name="connsiteX32" fmla="*/ 45554 w 1365148"/>
              <a:gd name="connsiteY32" fmla="*/ 637555 h 1383677"/>
              <a:gd name="connsiteX33" fmla="*/ 40722 w 1365148"/>
              <a:gd name="connsiteY33" fmla="*/ 675912 h 1383677"/>
              <a:gd name="connsiteX34" fmla="*/ 38356 w 1365148"/>
              <a:gd name="connsiteY34" fmla="*/ 714268 h 1383677"/>
              <a:gd name="connsiteX35" fmla="*/ 35990 w 1365148"/>
              <a:gd name="connsiteY35" fmla="*/ 752723 h 1383677"/>
              <a:gd name="connsiteX36" fmla="*/ 38356 w 1365148"/>
              <a:gd name="connsiteY36" fmla="*/ 788712 h 1383677"/>
              <a:gd name="connsiteX37" fmla="*/ 43188 w 1365148"/>
              <a:gd name="connsiteY37" fmla="*/ 827069 h 1383677"/>
              <a:gd name="connsiteX38" fmla="*/ 47920 w 1365148"/>
              <a:gd name="connsiteY38" fmla="*/ 872623 h 1383677"/>
              <a:gd name="connsiteX39" fmla="*/ 59950 w 1365148"/>
              <a:gd name="connsiteY39" fmla="*/ 915810 h 1383677"/>
              <a:gd name="connsiteX40" fmla="*/ 71979 w 1365148"/>
              <a:gd name="connsiteY40" fmla="*/ 958998 h 1383677"/>
              <a:gd name="connsiteX41" fmla="*/ 86375 w 1365148"/>
              <a:gd name="connsiteY41" fmla="*/ 1002186 h 1383677"/>
              <a:gd name="connsiteX42" fmla="*/ 105504 w 1365148"/>
              <a:gd name="connsiteY42" fmla="*/ 1043007 h 1383677"/>
              <a:gd name="connsiteX43" fmla="*/ 127098 w 1365148"/>
              <a:gd name="connsiteY43" fmla="*/ 1081363 h 1383677"/>
              <a:gd name="connsiteX44" fmla="*/ 151157 w 1365148"/>
              <a:gd name="connsiteY44" fmla="*/ 1119818 h 1383677"/>
              <a:gd name="connsiteX45" fmla="*/ 179949 w 1365148"/>
              <a:gd name="connsiteY45" fmla="*/ 1155808 h 1383677"/>
              <a:gd name="connsiteX46" fmla="*/ 206276 w 1365148"/>
              <a:gd name="connsiteY46" fmla="*/ 1186966 h 1383677"/>
              <a:gd name="connsiteX47" fmla="*/ 237532 w 1365148"/>
              <a:gd name="connsiteY47" fmla="*/ 1213391 h 1383677"/>
              <a:gd name="connsiteX48" fmla="*/ 271057 w 1365148"/>
              <a:gd name="connsiteY48" fmla="*/ 1237352 h 1383677"/>
              <a:gd name="connsiteX49" fmla="*/ 304681 w 1365148"/>
              <a:gd name="connsiteY49" fmla="*/ 1258946 h 1383677"/>
              <a:gd name="connsiteX50" fmla="*/ 307047 w 1365148"/>
              <a:gd name="connsiteY50" fmla="*/ 1251748 h 1383677"/>
              <a:gd name="connsiteX51" fmla="*/ 311879 w 1365148"/>
              <a:gd name="connsiteY51" fmla="*/ 1244550 h 1383677"/>
              <a:gd name="connsiteX52" fmla="*/ 314245 w 1365148"/>
              <a:gd name="connsiteY52" fmla="*/ 1244550 h 1383677"/>
              <a:gd name="connsiteX53" fmla="*/ 323908 w 1365148"/>
              <a:gd name="connsiteY53" fmla="*/ 1254114 h 1383677"/>
              <a:gd name="connsiteX54" fmla="*/ 331106 w 1365148"/>
              <a:gd name="connsiteY54" fmla="*/ 1268510 h 1383677"/>
              <a:gd name="connsiteX55" fmla="*/ 331106 w 1365148"/>
              <a:gd name="connsiteY55" fmla="*/ 1273341 h 1383677"/>
              <a:gd name="connsiteX56" fmla="*/ 379027 w 1365148"/>
              <a:gd name="connsiteY56" fmla="*/ 1294935 h 1383677"/>
              <a:gd name="connsiteX57" fmla="*/ 376660 w 1365148"/>
              <a:gd name="connsiteY57" fmla="*/ 1282906 h 1383677"/>
              <a:gd name="connsiteX58" fmla="*/ 376660 w 1365148"/>
              <a:gd name="connsiteY58" fmla="*/ 1268510 h 1383677"/>
              <a:gd name="connsiteX59" fmla="*/ 379027 w 1365148"/>
              <a:gd name="connsiteY59" fmla="*/ 1256579 h 1383677"/>
              <a:gd name="connsiteX60" fmla="*/ 381492 w 1365148"/>
              <a:gd name="connsiteY60" fmla="*/ 1244550 h 1383677"/>
              <a:gd name="connsiteX61" fmla="*/ 383858 w 1365148"/>
              <a:gd name="connsiteY61" fmla="*/ 1244550 h 1383677"/>
              <a:gd name="connsiteX62" fmla="*/ 386225 w 1365148"/>
              <a:gd name="connsiteY62" fmla="*/ 1258946 h 1383677"/>
              <a:gd name="connsiteX63" fmla="*/ 391056 w 1365148"/>
              <a:gd name="connsiteY63" fmla="*/ 1270975 h 1383677"/>
              <a:gd name="connsiteX64" fmla="*/ 398254 w 1365148"/>
              <a:gd name="connsiteY64" fmla="*/ 1285371 h 1383677"/>
              <a:gd name="connsiteX65" fmla="*/ 403086 w 1365148"/>
              <a:gd name="connsiteY65" fmla="*/ 1297302 h 1383677"/>
              <a:gd name="connsiteX66" fmla="*/ 407819 w 1365148"/>
              <a:gd name="connsiteY66" fmla="*/ 1304500 h 1383677"/>
              <a:gd name="connsiteX67" fmla="*/ 448640 w 1365148"/>
              <a:gd name="connsiteY67" fmla="*/ 1316529 h 1383677"/>
              <a:gd name="connsiteX68" fmla="*/ 441442 w 1365148"/>
              <a:gd name="connsiteY68" fmla="*/ 1294935 h 1383677"/>
              <a:gd name="connsiteX69" fmla="*/ 439076 w 1365148"/>
              <a:gd name="connsiteY69" fmla="*/ 1282906 h 1383677"/>
              <a:gd name="connsiteX70" fmla="*/ 436610 w 1365148"/>
              <a:gd name="connsiteY70" fmla="*/ 1268510 h 1383677"/>
              <a:gd name="connsiteX71" fmla="*/ 436610 w 1365148"/>
              <a:gd name="connsiteY71" fmla="*/ 1254114 h 1383677"/>
              <a:gd name="connsiteX72" fmla="*/ 439076 w 1365148"/>
              <a:gd name="connsiteY72" fmla="*/ 1249381 h 1383677"/>
              <a:gd name="connsiteX73" fmla="*/ 441442 w 1365148"/>
              <a:gd name="connsiteY73" fmla="*/ 1244550 h 1383677"/>
              <a:gd name="connsiteX74" fmla="*/ 446273 w 1365148"/>
              <a:gd name="connsiteY74" fmla="*/ 1244550 h 1383677"/>
              <a:gd name="connsiteX75" fmla="*/ 451006 w 1365148"/>
              <a:gd name="connsiteY75" fmla="*/ 1246916 h 1383677"/>
              <a:gd name="connsiteX76" fmla="*/ 458204 w 1365148"/>
              <a:gd name="connsiteY76" fmla="*/ 1254114 h 1383677"/>
              <a:gd name="connsiteX77" fmla="*/ 465402 w 1365148"/>
              <a:gd name="connsiteY77" fmla="*/ 1273341 h 1383677"/>
              <a:gd name="connsiteX78" fmla="*/ 472600 w 1365148"/>
              <a:gd name="connsiteY78" fmla="*/ 1299767 h 1383677"/>
              <a:gd name="connsiteX79" fmla="*/ 479798 w 1365148"/>
              <a:gd name="connsiteY79" fmla="*/ 1311698 h 1383677"/>
              <a:gd name="connsiteX80" fmla="*/ 489461 w 1365148"/>
              <a:gd name="connsiteY80" fmla="*/ 1321361 h 1383677"/>
              <a:gd name="connsiteX81" fmla="*/ 491828 w 1365148"/>
              <a:gd name="connsiteY81" fmla="*/ 1326094 h 1383677"/>
              <a:gd name="connsiteX82" fmla="*/ 499026 w 1365148"/>
              <a:gd name="connsiteY82" fmla="*/ 1326094 h 1383677"/>
              <a:gd name="connsiteX83" fmla="*/ 554243 w 1365148"/>
              <a:gd name="connsiteY83" fmla="*/ 1333292 h 1383677"/>
              <a:gd name="connsiteX84" fmla="*/ 535016 w 1365148"/>
              <a:gd name="connsiteY84" fmla="*/ 1299767 h 1383677"/>
              <a:gd name="connsiteX85" fmla="*/ 530184 w 1365148"/>
              <a:gd name="connsiteY85" fmla="*/ 1287737 h 1383677"/>
              <a:gd name="connsiteX86" fmla="*/ 527818 w 1365148"/>
              <a:gd name="connsiteY86" fmla="*/ 1275708 h 1383677"/>
              <a:gd name="connsiteX87" fmla="*/ 525451 w 1365148"/>
              <a:gd name="connsiteY87" fmla="*/ 1263777 h 1383677"/>
              <a:gd name="connsiteX88" fmla="*/ 525451 w 1365148"/>
              <a:gd name="connsiteY88" fmla="*/ 1251748 h 1383677"/>
              <a:gd name="connsiteX89" fmla="*/ 527818 w 1365148"/>
              <a:gd name="connsiteY89" fmla="*/ 1249381 h 1383677"/>
              <a:gd name="connsiteX90" fmla="*/ 532649 w 1365148"/>
              <a:gd name="connsiteY90" fmla="*/ 1249381 h 1383677"/>
              <a:gd name="connsiteX91" fmla="*/ 542213 w 1365148"/>
              <a:gd name="connsiteY91" fmla="*/ 1258946 h 1383677"/>
              <a:gd name="connsiteX92" fmla="*/ 551778 w 1365148"/>
              <a:gd name="connsiteY92" fmla="*/ 1270975 h 1383677"/>
              <a:gd name="connsiteX93" fmla="*/ 568639 w 1365148"/>
              <a:gd name="connsiteY93" fmla="*/ 1294935 h 1383677"/>
              <a:gd name="connsiteX94" fmla="*/ 585401 w 1365148"/>
              <a:gd name="connsiteY94" fmla="*/ 1314163 h 1383677"/>
              <a:gd name="connsiteX95" fmla="*/ 590233 w 1365148"/>
              <a:gd name="connsiteY95" fmla="*/ 1323727 h 1383677"/>
              <a:gd name="connsiteX96" fmla="*/ 597431 w 1365148"/>
              <a:gd name="connsiteY96" fmla="*/ 1335757 h 1383677"/>
              <a:gd name="connsiteX97" fmla="*/ 659747 w 1365148"/>
              <a:gd name="connsiteY97" fmla="*/ 1335757 h 1383677"/>
              <a:gd name="connsiteX98" fmla="*/ 640618 w 1365148"/>
              <a:gd name="connsiteY98" fmla="*/ 1318896 h 1383677"/>
              <a:gd name="connsiteX99" fmla="*/ 626223 w 1365148"/>
              <a:gd name="connsiteY99" fmla="*/ 1297302 h 1383677"/>
              <a:gd name="connsiteX100" fmla="*/ 619025 w 1365148"/>
              <a:gd name="connsiteY100" fmla="*/ 1287737 h 1383677"/>
              <a:gd name="connsiteX101" fmla="*/ 614193 w 1365148"/>
              <a:gd name="connsiteY101" fmla="*/ 1275708 h 1383677"/>
              <a:gd name="connsiteX102" fmla="*/ 609362 w 1365148"/>
              <a:gd name="connsiteY102" fmla="*/ 1263777 h 1383677"/>
              <a:gd name="connsiteX103" fmla="*/ 606995 w 1365148"/>
              <a:gd name="connsiteY103" fmla="*/ 1251748 h 1383677"/>
              <a:gd name="connsiteX104" fmla="*/ 609362 w 1365148"/>
              <a:gd name="connsiteY104" fmla="*/ 1249381 h 1383677"/>
              <a:gd name="connsiteX105" fmla="*/ 611827 w 1365148"/>
              <a:gd name="connsiteY105" fmla="*/ 1249381 h 1383677"/>
              <a:gd name="connsiteX106" fmla="*/ 633420 w 1365148"/>
              <a:gd name="connsiteY106" fmla="*/ 1266144 h 1383677"/>
              <a:gd name="connsiteX107" fmla="*/ 655014 w 1365148"/>
              <a:gd name="connsiteY107" fmla="*/ 1282906 h 1383677"/>
              <a:gd name="connsiteX108" fmla="*/ 674143 w 1365148"/>
              <a:gd name="connsiteY108" fmla="*/ 1302133 h 1383677"/>
              <a:gd name="connsiteX109" fmla="*/ 691004 w 1365148"/>
              <a:gd name="connsiteY109" fmla="*/ 1321361 h 1383677"/>
              <a:gd name="connsiteX110" fmla="*/ 695737 w 1365148"/>
              <a:gd name="connsiteY110" fmla="*/ 1328559 h 1383677"/>
              <a:gd name="connsiteX111" fmla="*/ 695737 w 1365148"/>
              <a:gd name="connsiteY111" fmla="*/ 1335757 h 1383677"/>
              <a:gd name="connsiteX112" fmla="*/ 734192 w 1365148"/>
              <a:gd name="connsiteY112" fmla="*/ 1330925 h 1383677"/>
              <a:gd name="connsiteX113" fmla="*/ 770182 w 1365148"/>
              <a:gd name="connsiteY113" fmla="*/ 1326094 h 1383677"/>
              <a:gd name="connsiteX114" fmla="*/ 734192 w 1365148"/>
              <a:gd name="connsiteY114" fmla="*/ 1287737 h 1383677"/>
              <a:gd name="connsiteX115" fmla="*/ 712598 w 1365148"/>
              <a:gd name="connsiteY115" fmla="*/ 1266144 h 1383677"/>
              <a:gd name="connsiteX116" fmla="*/ 705400 w 1365148"/>
              <a:gd name="connsiteY116" fmla="*/ 1254114 h 1383677"/>
              <a:gd name="connsiteX117" fmla="*/ 700569 w 1365148"/>
              <a:gd name="connsiteY117" fmla="*/ 1239718 h 1383677"/>
              <a:gd name="connsiteX118" fmla="*/ 700569 w 1365148"/>
              <a:gd name="connsiteY118" fmla="*/ 1237352 h 1383677"/>
              <a:gd name="connsiteX119" fmla="*/ 710133 w 1365148"/>
              <a:gd name="connsiteY119" fmla="*/ 1237352 h 1383677"/>
              <a:gd name="connsiteX120" fmla="*/ 717331 w 1365148"/>
              <a:gd name="connsiteY120" fmla="*/ 1239718 h 1383677"/>
              <a:gd name="connsiteX121" fmla="*/ 731727 w 1365148"/>
              <a:gd name="connsiteY121" fmla="*/ 1246916 h 1383677"/>
              <a:gd name="connsiteX122" fmla="*/ 743756 w 1365148"/>
              <a:gd name="connsiteY122" fmla="*/ 1256579 h 1383677"/>
              <a:gd name="connsiteX123" fmla="*/ 755786 w 1365148"/>
              <a:gd name="connsiteY123" fmla="*/ 1266144 h 1383677"/>
              <a:gd name="connsiteX124" fmla="*/ 782113 w 1365148"/>
              <a:gd name="connsiteY124" fmla="*/ 1292569 h 1383677"/>
              <a:gd name="connsiteX125" fmla="*/ 806073 w 1365148"/>
              <a:gd name="connsiteY125" fmla="*/ 1318896 h 1383677"/>
              <a:gd name="connsiteX126" fmla="*/ 808538 w 1365148"/>
              <a:gd name="connsiteY126" fmla="*/ 1318896 h 1383677"/>
              <a:gd name="connsiteX127" fmla="*/ 856459 w 1365148"/>
              <a:gd name="connsiteY127" fmla="*/ 1309331 h 1383677"/>
              <a:gd name="connsiteX128" fmla="*/ 834865 w 1365148"/>
              <a:gd name="connsiteY128" fmla="*/ 1292569 h 1383677"/>
              <a:gd name="connsiteX129" fmla="*/ 815736 w 1365148"/>
              <a:gd name="connsiteY129" fmla="*/ 1273341 h 1383677"/>
              <a:gd name="connsiteX130" fmla="*/ 806073 w 1365148"/>
              <a:gd name="connsiteY130" fmla="*/ 1261312 h 1383677"/>
              <a:gd name="connsiteX131" fmla="*/ 796509 w 1365148"/>
              <a:gd name="connsiteY131" fmla="*/ 1246916 h 1383677"/>
              <a:gd name="connsiteX132" fmla="*/ 789311 w 1365148"/>
              <a:gd name="connsiteY132" fmla="*/ 1232520 h 1383677"/>
              <a:gd name="connsiteX133" fmla="*/ 786944 w 1365148"/>
              <a:gd name="connsiteY133" fmla="*/ 1225322 h 1383677"/>
              <a:gd name="connsiteX134" fmla="*/ 786944 w 1365148"/>
              <a:gd name="connsiteY134" fmla="*/ 1218124 h 1383677"/>
              <a:gd name="connsiteX135" fmla="*/ 789311 w 1365148"/>
              <a:gd name="connsiteY135" fmla="*/ 1215758 h 1383677"/>
              <a:gd name="connsiteX136" fmla="*/ 791677 w 1365148"/>
              <a:gd name="connsiteY136" fmla="*/ 1215758 h 1383677"/>
              <a:gd name="connsiteX137" fmla="*/ 808538 w 1365148"/>
              <a:gd name="connsiteY137" fmla="*/ 1225322 h 1383677"/>
              <a:gd name="connsiteX138" fmla="*/ 822934 w 1365148"/>
              <a:gd name="connsiteY138" fmla="*/ 1237352 h 1383677"/>
              <a:gd name="connsiteX139" fmla="*/ 849261 w 1365148"/>
              <a:gd name="connsiteY139" fmla="*/ 1261312 h 1383677"/>
              <a:gd name="connsiteX140" fmla="*/ 894914 w 1365148"/>
              <a:gd name="connsiteY140" fmla="*/ 1297302 h 1383677"/>
              <a:gd name="connsiteX141" fmla="*/ 954864 w 1365148"/>
              <a:gd name="connsiteY141" fmla="*/ 1275708 h 1383677"/>
              <a:gd name="connsiteX142" fmla="*/ 930904 w 1365148"/>
              <a:gd name="connsiteY142" fmla="*/ 1258946 h 1383677"/>
              <a:gd name="connsiteX143" fmla="*/ 914042 w 1365148"/>
              <a:gd name="connsiteY143" fmla="*/ 1242183 h 1383677"/>
              <a:gd name="connsiteX144" fmla="*/ 897280 w 1365148"/>
              <a:gd name="connsiteY144" fmla="*/ 1222956 h 1383677"/>
              <a:gd name="connsiteX145" fmla="*/ 882884 w 1365148"/>
              <a:gd name="connsiteY145" fmla="*/ 1203728 h 1383677"/>
              <a:gd name="connsiteX146" fmla="*/ 873320 w 1365148"/>
              <a:gd name="connsiteY146" fmla="*/ 1182135 h 1383677"/>
              <a:gd name="connsiteX147" fmla="*/ 875686 w 1365148"/>
              <a:gd name="connsiteY147" fmla="*/ 1177402 h 1383677"/>
              <a:gd name="connsiteX148" fmla="*/ 880518 w 1365148"/>
              <a:gd name="connsiteY148" fmla="*/ 1174937 h 1383677"/>
              <a:gd name="connsiteX149" fmla="*/ 897280 w 1365148"/>
              <a:gd name="connsiteY149" fmla="*/ 1184600 h 1383677"/>
              <a:gd name="connsiteX150" fmla="*/ 911676 w 1365148"/>
              <a:gd name="connsiteY150" fmla="*/ 1196530 h 1383677"/>
              <a:gd name="connsiteX151" fmla="*/ 940468 w 1365148"/>
              <a:gd name="connsiteY151" fmla="*/ 1220589 h 1383677"/>
              <a:gd name="connsiteX152" fmla="*/ 959695 w 1365148"/>
              <a:gd name="connsiteY152" fmla="*/ 1237352 h 1383677"/>
              <a:gd name="connsiteX153" fmla="*/ 969260 w 1365148"/>
              <a:gd name="connsiteY153" fmla="*/ 1244550 h 1383677"/>
              <a:gd name="connsiteX154" fmla="*/ 978824 w 1365148"/>
              <a:gd name="connsiteY154" fmla="*/ 1249381 h 1383677"/>
              <a:gd name="connsiteX155" fmla="*/ 998052 w 1365148"/>
              <a:gd name="connsiteY155" fmla="*/ 1256579 h 1383677"/>
              <a:gd name="connsiteX156" fmla="*/ 1034041 w 1365148"/>
              <a:gd name="connsiteY156" fmla="*/ 1237352 h 1383677"/>
              <a:gd name="connsiteX157" fmla="*/ 1022012 w 1365148"/>
              <a:gd name="connsiteY157" fmla="*/ 1230154 h 1383677"/>
              <a:gd name="connsiteX158" fmla="*/ 1012448 w 1365148"/>
              <a:gd name="connsiteY158" fmla="*/ 1220589 h 1383677"/>
              <a:gd name="connsiteX159" fmla="*/ 983656 w 1365148"/>
              <a:gd name="connsiteY159" fmla="*/ 1191798 h 1383677"/>
              <a:gd name="connsiteX160" fmla="*/ 969260 w 1365148"/>
              <a:gd name="connsiteY160" fmla="*/ 1177402 h 1383677"/>
              <a:gd name="connsiteX161" fmla="*/ 959695 w 1365148"/>
              <a:gd name="connsiteY161" fmla="*/ 1160541 h 1383677"/>
              <a:gd name="connsiteX162" fmla="*/ 959695 w 1365148"/>
              <a:gd name="connsiteY162" fmla="*/ 1155808 h 1383677"/>
              <a:gd name="connsiteX163" fmla="*/ 962062 w 1365148"/>
              <a:gd name="connsiteY163" fmla="*/ 1153343 h 1383677"/>
              <a:gd name="connsiteX164" fmla="*/ 981289 w 1365148"/>
              <a:gd name="connsiteY164" fmla="*/ 1153343 h 1383677"/>
              <a:gd name="connsiteX165" fmla="*/ 988487 w 1365148"/>
              <a:gd name="connsiteY165" fmla="*/ 1158174 h 1383677"/>
              <a:gd name="connsiteX166" fmla="*/ 998052 w 1365148"/>
              <a:gd name="connsiteY166" fmla="*/ 1163006 h 1383677"/>
              <a:gd name="connsiteX167" fmla="*/ 1014814 w 1365148"/>
              <a:gd name="connsiteY167" fmla="*/ 1174937 h 1383677"/>
              <a:gd name="connsiteX168" fmla="*/ 1029210 w 1365148"/>
              <a:gd name="connsiteY168" fmla="*/ 1186966 h 1383677"/>
              <a:gd name="connsiteX169" fmla="*/ 1046071 w 1365148"/>
              <a:gd name="connsiteY169" fmla="*/ 1201362 h 1383677"/>
              <a:gd name="connsiteX170" fmla="*/ 1055635 w 1365148"/>
              <a:gd name="connsiteY170" fmla="*/ 1208560 h 1383677"/>
              <a:gd name="connsiteX171" fmla="*/ 1067665 w 1365148"/>
              <a:gd name="connsiteY171" fmla="*/ 1210926 h 1383677"/>
              <a:gd name="connsiteX172" fmla="*/ 1074863 w 1365148"/>
              <a:gd name="connsiteY172" fmla="*/ 1210926 h 1383677"/>
              <a:gd name="connsiteX173" fmla="*/ 1103655 w 1365148"/>
              <a:gd name="connsiteY173" fmla="*/ 1189332 h 1383677"/>
              <a:gd name="connsiteX174" fmla="*/ 1129981 w 1365148"/>
              <a:gd name="connsiteY174" fmla="*/ 1167739 h 1383677"/>
              <a:gd name="connsiteX175" fmla="*/ 1118050 w 1365148"/>
              <a:gd name="connsiteY175" fmla="*/ 1165372 h 1383677"/>
              <a:gd name="connsiteX176" fmla="*/ 1106021 w 1365148"/>
              <a:gd name="connsiteY176" fmla="*/ 1160541 h 1383677"/>
              <a:gd name="connsiteX177" fmla="*/ 1086794 w 1365148"/>
              <a:gd name="connsiteY177" fmla="*/ 1150976 h 1383677"/>
              <a:gd name="connsiteX178" fmla="*/ 1070031 w 1365148"/>
              <a:gd name="connsiteY178" fmla="*/ 1143778 h 1383677"/>
              <a:gd name="connsiteX179" fmla="*/ 1053269 w 1365148"/>
              <a:gd name="connsiteY179" fmla="*/ 1131749 h 1383677"/>
              <a:gd name="connsiteX180" fmla="*/ 1038873 w 1365148"/>
              <a:gd name="connsiteY180" fmla="*/ 1117353 h 1383677"/>
              <a:gd name="connsiteX181" fmla="*/ 1031675 w 1365148"/>
              <a:gd name="connsiteY181" fmla="*/ 1107789 h 1383677"/>
              <a:gd name="connsiteX182" fmla="*/ 1029210 w 1365148"/>
              <a:gd name="connsiteY182" fmla="*/ 1100591 h 1383677"/>
              <a:gd name="connsiteX183" fmla="*/ 1031675 w 1365148"/>
              <a:gd name="connsiteY183" fmla="*/ 1095759 h 1383677"/>
              <a:gd name="connsiteX184" fmla="*/ 1036408 w 1365148"/>
              <a:gd name="connsiteY184" fmla="*/ 1093393 h 1383677"/>
              <a:gd name="connsiteX185" fmla="*/ 1053269 w 1365148"/>
              <a:gd name="connsiteY185" fmla="*/ 1093393 h 1383677"/>
              <a:gd name="connsiteX186" fmla="*/ 1067665 w 1365148"/>
              <a:gd name="connsiteY186" fmla="*/ 1100591 h 1383677"/>
              <a:gd name="connsiteX187" fmla="*/ 1084427 w 1365148"/>
              <a:gd name="connsiteY187" fmla="*/ 1110155 h 1383677"/>
              <a:gd name="connsiteX188" fmla="*/ 1101190 w 1365148"/>
              <a:gd name="connsiteY188" fmla="*/ 1117353 h 1383677"/>
              <a:gd name="connsiteX189" fmla="*/ 1120417 w 1365148"/>
              <a:gd name="connsiteY189" fmla="*/ 1122184 h 1383677"/>
              <a:gd name="connsiteX190" fmla="*/ 1129981 w 1365148"/>
              <a:gd name="connsiteY190" fmla="*/ 1124551 h 1383677"/>
              <a:gd name="connsiteX191" fmla="*/ 1142011 w 1365148"/>
              <a:gd name="connsiteY191" fmla="*/ 1124551 h 1383677"/>
              <a:gd name="connsiteX192" fmla="*/ 1154040 w 1365148"/>
              <a:gd name="connsiteY192" fmla="*/ 1127016 h 1383677"/>
              <a:gd name="connsiteX193" fmla="*/ 1165971 w 1365148"/>
              <a:gd name="connsiteY193" fmla="*/ 1131749 h 1383677"/>
              <a:gd name="connsiteX194" fmla="*/ 1187565 w 1365148"/>
              <a:gd name="connsiteY194" fmla="*/ 1107789 h 1383677"/>
              <a:gd name="connsiteX195" fmla="*/ 1182832 w 1365148"/>
              <a:gd name="connsiteY195" fmla="*/ 1105422 h 1383677"/>
              <a:gd name="connsiteX196" fmla="*/ 1158773 w 1365148"/>
              <a:gd name="connsiteY196" fmla="*/ 1088561 h 1383677"/>
              <a:gd name="connsiteX197" fmla="*/ 1132446 w 1365148"/>
              <a:gd name="connsiteY197" fmla="*/ 1074165 h 1383677"/>
              <a:gd name="connsiteX198" fmla="*/ 1110853 w 1365148"/>
              <a:gd name="connsiteY198" fmla="*/ 1064601 h 1383677"/>
              <a:gd name="connsiteX199" fmla="*/ 1101190 w 1365148"/>
              <a:gd name="connsiteY199" fmla="*/ 1057403 h 1383677"/>
              <a:gd name="connsiteX200" fmla="*/ 1091625 w 1365148"/>
              <a:gd name="connsiteY200" fmla="*/ 1052571 h 1383677"/>
              <a:gd name="connsiteX201" fmla="*/ 1089259 w 1365148"/>
              <a:gd name="connsiteY201" fmla="*/ 1050205 h 1383677"/>
              <a:gd name="connsiteX202" fmla="*/ 1091625 w 1365148"/>
              <a:gd name="connsiteY202" fmla="*/ 1045373 h 1383677"/>
              <a:gd name="connsiteX203" fmla="*/ 1093992 w 1365148"/>
              <a:gd name="connsiteY203" fmla="*/ 1043007 h 1383677"/>
              <a:gd name="connsiteX204" fmla="*/ 1122784 w 1365148"/>
              <a:gd name="connsiteY204" fmla="*/ 1043007 h 1383677"/>
              <a:gd name="connsiteX205" fmla="*/ 1154040 w 1365148"/>
              <a:gd name="connsiteY205" fmla="*/ 1050205 h 1383677"/>
              <a:gd name="connsiteX206" fmla="*/ 1180367 w 1365148"/>
              <a:gd name="connsiteY206" fmla="*/ 1062234 h 1383677"/>
              <a:gd name="connsiteX207" fmla="*/ 1192397 w 1365148"/>
              <a:gd name="connsiteY207" fmla="*/ 1071799 h 1383677"/>
              <a:gd name="connsiteX208" fmla="*/ 1204426 w 1365148"/>
              <a:gd name="connsiteY208" fmla="*/ 1078997 h 1383677"/>
              <a:gd name="connsiteX209" fmla="*/ 1206792 w 1365148"/>
              <a:gd name="connsiteY209" fmla="*/ 1081363 h 1383677"/>
              <a:gd name="connsiteX210" fmla="*/ 1211624 w 1365148"/>
              <a:gd name="connsiteY210" fmla="*/ 1074165 h 1383677"/>
              <a:gd name="connsiteX211" fmla="*/ 1237951 w 1365148"/>
              <a:gd name="connsiteY211" fmla="*/ 1033443 h 1383677"/>
              <a:gd name="connsiteX212" fmla="*/ 1213990 w 1365148"/>
              <a:gd name="connsiteY212" fmla="*/ 1026245 h 1383677"/>
              <a:gd name="connsiteX213" fmla="*/ 1194763 w 1365148"/>
              <a:gd name="connsiteY213" fmla="*/ 1016582 h 1383677"/>
              <a:gd name="connsiteX214" fmla="*/ 1173169 w 1365148"/>
              <a:gd name="connsiteY214" fmla="*/ 1002186 h 1383677"/>
              <a:gd name="connsiteX215" fmla="*/ 1165971 w 1365148"/>
              <a:gd name="connsiteY215" fmla="*/ 992621 h 1383677"/>
              <a:gd name="connsiteX216" fmla="*/ 1163605 w 1365148"/>
              <a:gd name="connsiteY216" fmla="*/ 987790 h 1383677"/>
              <a:gd name="connsiteX217" fmla="*/ 1163605 w 1365148"/>
              <a:gd name="connsiteY217" fmla="*/ 983057 h 1383677"/>
              <a:gd name="connsiteX218" fmla="*/ 1165971 w 1365148"/>
              <a:gd name="connsiteY218" fmla="*/ 978225 h 1383677"/>
              <a:gd name="connsiteX219" fmla="*/ 1168436 w 1365148"/>
              <a:gd name="connsiteY219" fmla="*/ 975859 h 1383677"/>
              <a:gd name="connsiteX220" fmla="*/ 1178001 w 1365148"/>
              <a:gd name="connsiteY220" fmla="*/ 975859 h 1383677"/>
              <a:gd name="connsiteX221" fmla="*/ 1194763 w 1365148"/>
              <a:gd name="connsiteY221" fmla="*/ 980592 h 1383677"/>
              <a:gd name="connsiteX222" fmla="*/ 1226020 w 1365148"/>
              <a:gd name="connsiteY222" fmla="*/ 990255 h 1383677"/>
              <a:gd name="connsiteX223" fmla="*/ 1257178 w 1365148"/>
              <a:gd name="connsiteY223" fmla="*/ 994988 h 1383677"/>
              <a:gd name="connsiteX224" fmla="*/ 1273941 w 1365148"/>
              <a:gd name="connsiteY224" fmla="*/ 956632 h 1383677"/>
              <a:gd name="connsiteX225" fmla="*/ 1242782 w 1365148"/>
              <a:gd name="connsiteY225" fmla="*/ 947067 h 1383677"/>
              <a:gd name="connsiteX226" fmla="*/ 1201961 w 1365148"/>
              <a:gd name="connsiteY226" fmla="*/ 932671 h 1383677"/>
              <a:gd name="connsiteX227" fmla="*/ 1185199 w 1365148"/>
              <a:gd name="connsiteY227" fmla="*/ 923008 h 1383677"/>
              <a:gd name="connsiteX228" fmla="*/ 1168436 w 1365148"/>
              <a:gd name="connsiteY228" fmla="*/ 913444 h 1383677"/>
              <a:gd name="connsiteX229" fmla="*/ 1165971 w 1365148"/>
              <a:gd name="connsiteY229" fmla="*/ 911077 h 1383677"/>
              <a:gd name="connsiteX230" fmla="*/ 1165971 w 1365148"/>
              <a:gd name="connsiteY230" fmla="*/ 908612 h 1383677"/>
              <a:gd name="connsiteX231" fmla="*/ 1168436 w 1365148"/>
              <a:gd name="connsiteY231" fmla="*/ 906246 h 1383677"/>
              <a:gd name="connsiteX232" fmla="*/ 1190030 w 1365148"/>
              <a:gd name="connsiteY232" fmla="*/ 903880 h 1383677"/>
              <a:gd name="connsiteX233" fmla="*/ 1211624 w 1365148"/>
              <a:gd name="connsiteY233" fmla="*/ 903880 h 1383677"/>
              <a:gd name="connsiteX234" fmla="*/ 1230753 w 1365148"/>
              <a:gd name="connsiteY234" fmla="*/ 908612 h 1383677"/>
              <a:gd name="connsiteX235" fmla="*/ 1249980 w 1365148"/>
              <a:gd name="connsiteY235" fmla="*/ 913444 h 1383677"/>
              <a:gd name="connsiteX236" fmla="*/ 1269208 w 1365148"/>
              <a:gd name="connsiteY236" fmla="*/ 915810 h 1383677"/>
              <a:gd name="connsiteX237" fmla="*/ 1285970 w 1365148"/>
              <a:gd name="connsiteY237" fmla="*/ 920642 h 1383677"/>
              <a:gd name="connsiteX238" fmla="*/ 1300366 w 1365148"/>
              <a:gd name="connsiteY238" fmla="*/ 875088 h 1383677"/>
              <a:gd name="connsiteX239" fmla="*/ 1271574 w 1365148"/>
              <a:gd name="connsiteY239" fmla="*/ 877454 h 1383677"/>
              <a:gd name="connsiteX240" fmla="*/ 1245149 w 1365148"/>
              <a:gd name="connsiteY240" fmla="*/ 879821 h 1383677"/>
              <a:gd name="connsiteX241" fmla="*/ 1230753 w 1365148"/>
              <a:gd name="connsiteY241" fmla="*/ 877454 h 1383677"/>
              <a:gd name="connsiteX242" fmla="*/ 1216357 w 1365148"/>
              <a:gd name="connsiteY242" fmla="*/ 872623 h 1383677"/>
              <a:gd name="connsiteX243" fmla="*/ 1190030 w 1365148"/>
              <a:gd name="connsiteY243" fmla="*/ 863058 h 1383677"/>
              <a:gd name="connsiteX244" fmla="*/ 1187565 w 1365148"/>
              <a:gd name="connsiteY244" fmla="*/ 860692 h 1383677"/>
              <a:gd name="connsiteX245" fmla="*/ 1187565 w 1365148"/>
              <a:gd name="connsiteY245" fmla="*/ 858227 h 1383677"/>
              <a:gd name="connsiteX246" fmla="*/ 1190030 w 1365148"/>
              <a:gd name="connsiteY246" fmla="*/ 855860 h 1383677"/>
              <a:gd name="connsiteX247" fmla="*/ 1192397 w 1365148"/>
              <a:gd name="connsiteY247" fmla="*/ 855860 h 1383677"/>
              <a:gd name="connsiteX248" fmla="*/ 1209159 w 1365148"/>
              <a:gd name="connsiteY248" fmla="*/ 853494 h 1383677"/>
              <a:gd name="connsiteX249" fmla="*/ 1223555 w 1365148"/>
              <a:gd name="connsiteY249" fmla="*/ 851029 h 1383677"/>
              <a:gd name="connsiteX250" fmla="*/ 1254812 w 1365148"/>
              <a:gd name="connsiteY250" fmla="*/ 843831 h 1383677"/>
              <a:gd name="connsiteX251" fmla="*/ 1281139 w 1365148"/>
              <a:gd name="connsiteY251" fmla="*/ 839098 h 1383677"/>
              <a:gd name="connsiteX252" fmla="*/ 1295535 w 1365148"/>
              <a:gd name="connsiteY252" fmla="*/ 836633 h 1383677"/>
              <a:gd name="connsiteX253" fmla="*/ 1307564 w 1365148"/>
              <a:gd name="connsiteY253" fmla="*/ 836633 h 1383677"/>
              <a:gd name="connsiteX254" fmla="*/ 1317128 w 1365148"/>
              <a:gd name="connsiteY254" fmla="*/ 788712 h 1383677"/>
              <a:gd name="connsiteX255" fmla="*/ 1300366 w 1365148"/>
              <a:gd name="connsiteY255" fmla="*/ 788712 h 1383677"/>
              <a:gd name="connsiteX256" fmla="*/ 1262010 w 1365148"/>
              <a:gd name="connsiteY256" fmla="*/ 791079 h 1383677"/>
              <a:gd name="connsiteX257" fmla="*/ 1226020 w 1365148"/>
              <a:gd name="connsiteY257" fmla="*/ 793445 h 1383677"/>
              <a:gd name="connsiteX258" fmla="*/ 1209159 w 1365148"/>
              <a:gd name="connsiteY258" fmla="*/ 791079 h 1383677"/>
              <a:gd name="connsiteX259" fmla="*/ 1192397 w 1365148"/>
              <a:gd name="connsiteY259" fmla="*/ 786247 h 1383677"/>
              <a:gd name="connsiteX260" fmla="*/ 1190030 w 1365148"/>
              <a:gd name="connsiteY260" fmla="*/ 783881 h 1383677"/>
              <a:gd name="connsiteX261" fmla="*/ 1192397 w 1365148"/>
              <a:gd name="connsiteY261" fmla="*/ 781514 h 1383677"/>
              <a:gd name="connsiteX262" fmla="*/ 1211624 w 1365148"/>
              <a:gd name="connsiteY262" fmla="*/ 774316 h 1383677"/>
              <a:gd name="connsiteX263" fmla="*/ 1230753 w 1365148"/>
              <a:gd name="connsiteY263" fmla="*/ 767118 h 1383677"/>
              <a:gd name="connsiteX264" fmla="*/ 1273941 w 1365148"/>
              <a:gd name="connsiteY264" fmla="*/ 759920 h 1383677"/>
              <a:gd name="connsiteX265" fmla="*/ 1295535 w 1365148"/>
              <a:gd name="connsiteY265" fmla="*/ 755089 h 1383677"/>
              <a:gd name="connsiteX266" fmla="*/ 1319594 w 1365148"/>
              <a:gd name="connsiteY266" fmla="*/ 755089 h 1383677"/>
              <a:gd name="connsiteX267" fmla="*/ 1321960 w 1365148"/>
              <a:gd name="connsiteY267" fmla="*/ 704703 h 1383677"/>
              <a:gd name="connsiteX268" fmla="*/ 1295535 w 1365148"/>
              <a:gd name="connsiteY268" fmla="*/ 711901 h 1383677"/>
              <a:gd name="connsiteX269" fmla="*/ 1271574 w 1365148"/>
              <a:gd name="connsiteY269" fmla="*/ 719099 h 1383677"/>
              <a:gd name="connsiteX270" fmla="*/ 1247614 w 1365148"/>
              <a:gd name="connsiteY270" fmla="*/ 723931 h 1383677"/>
              <a:gd name="connsiteX271" fmla="*/ 1221188 w 1365148"/>
              <a:gd name="connsiteY271" fmla="*/ 721466 h 1383677"/>
              <a:gd name="connsiteX272" fmla="*/ 1218822 w 1365148"/>
              <a:gd name="connsiteY272" fmla="*/ 719099 h 1383677"/>
              <a:gd name="connsiteX273" fmla="*/ 1216357 w 1365148"/>
              <a:gd name="connsiteY273" fmla="*/ 716733 h 1383677"/>
              <a:gd name="connsiteX274" fmla="*/ 1216357 w 1365148"/>
              <a:gd name="connsiteY274" fmla="*/ 714268 h 1383677"/>
              <a:gd name="connsiteX275" fmla="*/ 1218822 w 1365148"/>
              <a:gd name="connsiteY275" fmla="*/ 709535 h 1383677"/>
              <a:gd name="connsiteX276" fmla="*/ 1230753 w 1365148"/>
              <a:gd name="connsiteY276" fmla="*/ 702337 h 1383677"/>
              <a:gd name="connsiteX277" fmla="*/ 1245149 w 1365148"/>
              <a:gd name="connsiteY277" fmla="*/ 695139 h 1383677"/>
              <a:gd name="connsiteX278" fmla="*/ 1271574 w 1365148"/>
              <a:gd name="connsiteY278" fmla="*/ 683109 h 1383677"/>
              <a:gd name="connsiteX279" fmla="*/ 1319594 w 1365148"/>
              <a:gd name="connsiteY279" fmla="*/ 663882 h 1383677"/>
              <a:gd name="connsiteX280" fmla="*/ 1314762 w 1365148"/>
              <a:gd name="connsiteY280" fmla="*/ 625526 h 1383677"/>
              <a:gd name="connsiteX281" fmla="*/ 1298000 w 1365148"/>
              <a:gd name="connsiteY281" fmla="*/ 635090 h 1383677"/>
              <a:gd name="connsiteX282" fmla="*/ 1281139 w 1365148"/>
              <a:gd name="connsiteY282" fmla="*/ 642288 h 1383677"/>
              <a:gd name="connsiteX283" fmla="*/ 1252347 w 1365148"/>
              <a:gd name="connsiteY283" fmla="*/ 649486 h 1383677"/>
              <a:gd name="connsiteX284" fmla="*/ 1237951 w 1365148"/>
              <a:gd name="connsiteY284" fmla="*/ 651951 h 1383677"/>
              <a:gd name="connsiteX285" fmla="*/ 1223555 w 1365148"/>
              <a:gd name="connsiteY285" fmla="*/ 649486 h 1383677"/>
              <a:gd name="connsiteX286" fmla="*/ 1221188 w 1365148"/>
              <a:gd name="connsiteY286" fmla="*/ 647120 h 1383677"/>
              <a:gd name="connsiteX287" fmla="*/ 1221188 w 1365148"/>
              <a:gd name="connsiteY287" fmla="*/ 642288 h 1383677"/>
              <a:gd name="connsiteX288" fmla="*/ 1230753 w 1365148"/>
              <a:gd name="connsiteY288" fmla="*/ 635090 h 1383677"/>
              <a:gd name="connsiteX289" fmla="*/ 1242782 w 1365148"/>
              <a:gd name="connsiteY289" fmla="*/ 625526 h 1383677"/>
              <a:gd name="connsiteX290" fmla="*/ 1269208 w 1365148"/>
              <a:gd name="connsiteY290" fmla="*/ 611130 h 1383677"/>
              <a:gd name="connsiteX291" fmla="*/ 1288337 w 1365148"/>
              <a:gd name="connsiteY291" fmla="*/ 596734 h 1383677"/>
              <a:gd name="connsiteX292" fmla="*/ 1298000 w 1365148"/>
              <a:gd name="connsiteY292" fmla="*/ 591903 h 1383677"/>
              <a:gd name="connsiteX293" fmla="*/ 1307564 w 1365148"/>
              <a:gd name="connsiteY293" fmla="*/ 587170 h 1383677"/>
              <a:gd name="connsiteX294" fmla="*/ 1298000 w 1365148"/>
              <a:gd name="connsiteY294" fmla="*/ 546348 h 1383677"/>
              <a:gd name="connsiteX295" fmla="*/ 1285970 w 1365148"/>
              <a:gd name="connsiteY295" fmla="*/ 560744 h 1383677"/>
              <a:gd name="connsiteX296" fmla="*/ 1271574 w 1365148"/>
              <a:gd name="connsiteY296" fmla="*/ 572774 h 1383677"/>
              <a:gd name="connsiteX297" fmla="*/ 1262010 w 1365148"/>
              <a:gd name="connsiteY297" fmla="*/ 579972 h 1383677"/>
              <a:gd name="connsiteX298" fmla="*/ 1252347 w 1365148"/>
              <a:gd name="connsiteY298" fmla="*/ 587170 h 1383677"/>
              <a:gd name="connsiteX299" fmla="*/ 1240416 w 1365148"/>
              <a:gd name="connsiteY299" fmla="*/ 591903 h 1383677"/>
              <a:gd name="connsiteX300" fmla="*/ 1235584 w 1365148"/>
              <a:gd name="connsiteY300" fmla="*/ 591903 h 1383677"/>
              <a:gd name="connsiteX301" fmla="*/ 1230753 w 1365148"/>
              <a:gd name="connsiteY301" fmla="*/ 589536 h 1383677"/>
              <a:gd name="connsiteX302" fmla="*/ 1226020 w 1365148"/>
              <a:gd name="connsiteY302" fmla="*/ 584803 h 1383677"/>
              <a:gd name="connsiteX303" fmla="*/ 1226020 w 1365148"/>
              <a:gd name="connsiteY303" fmla="*/ 579972 h 1383677"/>
              <a:gd name="connsiteX304" fmla="*/ 1228386 w 1365148"/>
              <a:gd name="connsiteY304" fmla="*/ 575140 h 1383677"/>
              <a:gd name="connsiteX305" fmla="*/ 1230753 w 1365148"/>
              <a:gd name="connsiteY305" fmla="*/ 570407 h 1383677"/>
              <a:gd name="connsiteX306" fmla="*/ 1237951 w 1365148"/>
              <a:gd name="connsiteY306" fmla="*/ 560744 h 1383677"/>
              <a:gd name="connsiteX307" fmla="*/ 1245149 w 1365148"/>
              <a:gd name="connsiteY307" fmla="*/ 553546 h 1383677"/>
              <a:gd name="connsiteX308" fmla="*/ 1266743 w 1365148"/>
              <a:gd name="connsiteY308" fmla="*/ 534418 h 1383677"/>
              <a:gd name="connsiteX309" fmla="*/ 1276406 w 1365148"/>
              <a:gd name="connsiteY309" fmla="*/ 522388 h 1383677"/>
              <a:gd name="connsiteX310" fmla="*/ 1281139 w 1365148"/>
              <a:gd name="connsiteY310" fmla="*/ 520022 h 1383677"/>
              <a:gd name="connsiteX311" fmla="*/ 1288337 w 1365148"/>
              <a:gd name="connsiteY311" fmla="*/ 517557 h 1383677"/>
              <a:gd name="connsiteX312" fmla="*/ 1271574 w 1365148"/>
              <a:gd name="connsiteY312" fmla="*/ 476834 h 1383677"/>
              <a:gd name="connsiteX313" fmla="*/ 1264376 w 1365148"/>
              <a:gd name="connsiteY313" fmla="*/ 484032 h 1383677"/>
              <a:gd name="connsiteX314" fmla="*/ 1249980 w 1365148"/>
              <a:gd name="connsiteY314" fmla="*/ 493596 h 1383677"/>
              <a:gd name="connsiteX315" fmla="*/ 1237951 w 1365148"/>
              <a:gd name="connsiteY315" fmla="*/ 503161 h 1383677"/>
              <a:gd name="connsiteX316" fmla="*/ 1230753 w 1365148"/>
              <a:gd name="connsiteY316" fmla="*/ 507992 h 1383677"/>
              <a:gd name="connsiteX317" fmla="*/ 1226020 w 1365148"/>
              <a:gd name="connsiteY317" fmla="*/ 510359 h 1383677"/>
              <a:gd name="connsiteX318" fmla="*/ 1218822 w 1365148"/>
              <a:gd name="connsiteY318" fmla="*/ 507992 h 1383677"/>
              <a:gd name="connsiteX319" fmla="*/ 1216357 w 1365148"/>
              <a:gd name="connsiteY319" fmla="*/ 503161 h 1383677"/>
              <a:gd name="connsiteX320" fmla="*/ 1213990 w 1365148"/>
              <a:gd name="connsiteY320" fmla="*/ 498428 h 1383677"/>
              <a:gd name="connsiteX321" fmla="*/ 1213990 w 1365148"/>
              <a:gd name="connsiteY321" fmla="*/ 491230 h 1383677"/>
              <a:gd name="connsiteX322" fmla="*/ 1218822 w 1365148"/>
              <a:gd name="connsiteY322" fmla="*/ 481567 h 1383677"/>
              <a:gd name="connsiteX323" fmla="*/ 1226020 w 1365148"/>
              <a:gd name="connsiteY323" fmla="*/ 472002 h 1383677"/>
              <a:gd name="connsiteX324" fmla="*/ 1235584 w 1365148"/>
              <a:gd name="connsiteY324" fmla="*/ 462438 h 1383677"/>
              <a:gd name="connsiteX325" fmla="*/ 1245149 w 1365148"/>
              <a:gd name="connsiteY325" fmla="*/ 455240 h 1383677"/>
              <a:gd name="connsiteX326" fmla="*/ 1252347 w 1365148"/>
              <a:gd name="connsiteY326" fmla="*/ 452775 h 1383677"/>
              <a:gd name="connsiteX327" fmla="*/ 1259545 w 1365148"/>
              <a:gd name="connsiteY327" fmla="*/ 450409 h 1383677"/>
              <a:gd name="connsiteX328" fmla="*/ 1245149 w 1365148"/>
              <a:gd name="connsiteY328" fmla="*/ 423983 h 1383677"/>
              <a:gd name="connsiteX329" fmla="*/ 1235584 w 1365148"/>
              <a:gd name="connsiteY329" fmla="*/ 431181 h 1383677"/>
              <a:gd name="connsiteX330" fmla="*/ 1226020 w 1365148"/>
              <a:gd name="connsiteY330" fmla="*/ 433646 h 1383677"/>
              <a:gd name="connsiteX331" fmla="*/ 1216357 w 1365148"/>
              <a:gd name="connsiteY331" fmla="*/ 436013 h 1383677"/>
              <a:gd name="connsiteX332" fmla="*/ 1211624 w 1365148"/>
              <a:gd name="connsiteY332" fmla="*/ 433646 h 1383677"/>
              <a:gd name="connsiteX333" fmla="*/ 1206792 w 1365148"/>
              <a:gd name="connsiteY333" fmla="*/ 431181 h 1383677"/>
              <a:gd name="connsiteX334" fmla="*/ 1204426 w 1365148"/>
              <a:gd name="connsiteY334" fmla="*/ 421617 h 1383677"/>
              <a:gd name="connsiteX335" fmla="*/ 1204426 w 1365148"/>
              <a:gd name="connsiteY335" fmla="*/ 414419 h 1383677"/>
              <a:gd name="connsiteX336" fmla="*/ 1209159 w 1365148"/>
              <a:gd name="connsiteY336" fmla="*/ 409587 h 1383677"/>
              <a:gd name="connsiteX337" fmla="*/ 1216357 w 1365148"/>
              <a:gd name="connsiteY337" fmla="*/ 402389 h 1383677"/>
              <a:gd name="connsiteX338" fmla="*/ 1226020 w 1365148"/>
              <a:gd name="connsiteY338" fmla="*/ 392825 h 1383677"/>
              <a:gd name="connsiteX339" fmla="*/ 1211624 w 1365148"/>
              <a:gd name="connsiteY339" fmla="*/ 371231 h 1383677"/>
              <a:gd name="connsiteX340" fmla="*/ 1206792 w 1365148"/>
              <a:gd name="connsiteY340" fmla="*/ 376063 h 1383677"/>
              <a:gd name="connsiteX341" fmla="*/ 1197228 w 1365148"/>
              <a:gd name="connsiteY341" fmla="*/ 380796 h 1383677"/>
              <a:gd name="connsiteX342" fmla="*/ 1180367 w 1365148"/>
              <a:gd name="connsiteY342" fmla="*/ 380796 h 1383677"/>
              <a:gd name="connsiteX343" fmla="*/ 1175634 w 1365148"/>
              <a:gd name="connsiteY343" fmla="*/ 378429 h 1383677"/>
              <a:gd name="connsiteX344" fmla="*/ 1173169 w 1365148"/>
              <a:gd name="connsiteY344" fmla="*/ 373598 h 1383677"/>
              <a:gd name="connsiteX345" fmla="*/ 1175634 w 1365148"/>
              <a:gd name="connsiteY345" fmla="*/ 364033 h 1383677"/>
              <a:gd name="connsiteX346" fmla="*/ 1178001 w 1365148"/>
              <a:gd name="connsiteY346" fmla="*/ 356835 h 1383677"/>
              <a:gd name="connsiteX347" fmla="*/ 1190030 w 1365148"/>
              <a:gd name="connsiteY347" fmla="*/ 344806 h 1383677"/>
              <a:gd name="connsiteX348" fmla="*/ 1192397 w 1365148"/>
              <a:gd name="connsiteY348" fmla="*/ 340073 h 1383677"/>
              <a:gd name="connsiteX349" fmla="*/ 1173169 w 1365148"/>
              <a:gd name="connsiteY349" fmla="*/ 316014 h 1383677"/>
              <a:gd name="connsiteX350" fmla="*/ 1163605 w 1365148"/>
              <a:gd name="connsiteY350" fmla="*/ 320846 h 1383677"/>
              <a:gd name="connsiteX351" fmla="*/ 1154040 w 1365148"/>
              <a:gd name="connsiteY351" fmla="*/ 328043 h 1383677"/>
              <a:gd name="connsiteX352" fmla="*/ 1142011 w 1365148"/>
              <a:gd name="connsiteY352" fmla="*/ 328043 h 1383677"/>
              <a:gd name="connsiteX353" fmla="*/ 1139644 w 1365148"/>
              <a:gd name="connsiteY353" fmla="*/ 323212 h 1383677"/>
              <a:gd name="connsiteX354" fmla="*/ 1137179 w 1365148"/>
              <a:gd name="connsiteY354" fmla="*/ 316014 h 1383677"/>
              <a:gd name="connsiteX355" fmla="*/ 1142011 w 1365148"/>
              <a:gd name="connsiteY355" fmla="*/ 308816 h 1383677"/>
              <a:gd name="connsiteX356" fmla="*/ 1146842 w 1365148"/>
              <a:gd name="connsiteY356" fmla="*/ 301618 h 1383677"/>
              <a:gd name="connsiteX357" fmla="*/ 1156407 w 1365148"/>
              <a:gd name="connsiteY357" fmla="*/ 294420 h 1383677"/>
              <a:gd name="connsiteX358" fmla="*/ 1144377 w 1365148"/>
              <a:gd name="connsiteY358" fmla="*/ 280024 h 1383677"/>
              <a:gd name="connsiteX359" fmla="*/ 1137179 w 1365148"/>
              <a:gd name="connsiteY359" fmla="*/ 284856 h 1383677"/>
              <a:gd name="connsiteX360" fmla="*/ 1129981 w 1365148"/>
              <a:gd name="connsiteY360" fmla="*/ 289687 h 1383677"/>
              <a:gd name="connsiteX361" fmla="*/ 1120417 w 1365148"/>
              <a:gd name="connsiteY361" fmla="*/ 289687 h 1383677"/>
              <a:gd name="connsiteX362" fmla="*/ 1115586 w 1365148"/>
              <a:gd name="connsiteY362" fmla="*/ 287222 h 1383677"/>
              <a:gd name="connsiteX363" fmla="*/ 1110853 w 1365148"/>
              <a:gd name="connsiteY363" fmla="*/ 287222 h 1383677"/>
              <a:gd name="connsiteX364" fmla="*/ 1110853 w 1365148"/>
              <a:gd name="connsiteY364" fmla="*/ 282489 h 1383677"/>
              <a:gd name="connsiteX365" fmla="*/ 1113219 w 1365148"/>
              <a:gd name="connsiteY365" fmla="*/ 280024 h 1383677"/>
              <a:gd name="connsiteX366" fmla="*/ 1113219 w 1365148"/>
              <a:gd name="connsiteY366" fmla="*/ 272826 h 1383677"/>
              <a:gd name="connsiteX367" fmla="*/ 1120417 w 1365148"/>
              <a:gd name="connsiteY367" fmla="*/ 265628 h 1383677"/>
              <a:gd name="connsiteX368" fmla="*/ 1125248 w 1365148"/>
              <a:gd name="connsiteY368" fmla="*/ 260895 h 1383677"/>
              <a:gd name="connsiteX369" fmla="*/ 1098823 w 1365148"/>
              <a:gd name="connsiteY369" fmla="*/ 236837 h 1383677"/>
              <a:gd name="connsiteX370" fmla="*/ 1072398 w 1365148"/>
              <a:gd name="connsiteY370" fmla="*/ 215243 h 1383677"/>
              <a:gd name="connsiteX371" fmla="*/ 1046071 w 1365148"/>
              <a:gd name="connsiteY371" fmla="*/ 193649 h 1383677"/>
              <a:gd name="connsiteX372" fmla="*/ 1017279 w 1365148"/>
              <a:gd name="connsiteY372" fmla="*/ 172055 h 1383677"/>
              <a:gd name="connsiteX373" fmla="*/ 981289 w 1365148"/>
              <a:gd name="connsiteY373" fmla="*/ 150461 h 1383677"/>
              <a:gd name="connsiteX374" fmla="*/ 942834 w 1365148"/>
              <a:gd name="connsiteY374" fmla="*/ 131332 h 1383677"/>
              <a:gd name="connsiteX375" fmla="*/ 904478 w 1365148"/>
              <a:gd name="connsiteY375" fmla="*/ 112105 h 1383677"/>
              <a:gd name="connsiteX376" fmla="*/ 866122 w 1365148"/>
              <a:gd name="connsiteY376" fmla="*/ 95343 h 1383677"/>
              <a:gd name="connsiteX377" fmla="*/ 825300 w 1365148"/>
              <a:gd name="connsiteY377" fmla="*/ 80947 h 1383677"/>
              <a:gd name="connsiteX378" fmla="*/ 784479 w 1365148"/>
              <a:gd name="connsiteY378" fmla="*/ 71284 h 1383677"/>
              <a:gd name="connsiteX379" fmla="*/ 743756 w 1365148"/>
              <a:gd name="connsiteY379" fmla="*/ 64086 h 1383677"/>
              <a:gd name="connsiteX380" fmla="*/ 700569 w 1365148"/>
              <a:gd name="connsiteY380" fmla="*/ 64086 h 1383677"/>
              <a:gd name="connsiteX381" fmla="*/ 698202 w 1365148"/>
              <a:gd name="connsiteY381" fmla="*/ 66551 h 1383677"/>
              <a:gd name="connsiteX382" fmla="*/ 695737 w 1365148"/>
              <a:gd name="connsiteY382" fmla="*/ 68917 h 1383677"/>
              <a:gd name="connsiteX383" fmla="*/ 691004 w 1365148"/>
              <a:gd name="connsiteY383" fmla="*/ 71284 h 1383677"/>
              <a:gd name="connsiteX384" fmla="*/ 686173 w 1365148"/>
              <a:gd name="connsiteY384" fmla="*/ 68917 h 1383677"/>
              <a:gd name="connsiteX385" fmla="*/ 681341 w 1365148"/>
              <a:gd name="connsiteY385" fmla="*/ 64086 h 1383677"/>
              <a:gd name="connsiteX386" fmla="*/ 347412 w 1365148"/>
              <a:gd name="connsiteY386" fmla="*/ 36745 h 1383677"/>
              <a:gd name="connsiteX387" fmla="*/ 347868 w 1365148"/>
              <a:gd name="connsiteY387" fmla="*/ 37759 h 1383677"/>
              <a:gd name="connsiteX388" fmla="*/ 350235 w 1365148"/>
              <a:gd name="connsiteY388" fmla="*/ 44957 h 1383677"/>
              <a:gd name="connsiteX389" fmla="*/ 347868 w 1365148"/>
              <a:gd name="connsiteY389" fmla="*/ 52155 h 1383677"/>
              <a:gd name="connsiteX390" fmla="*/ 345502 w 1365148"/>
              <a:gd name="connsiteY390" fmla="*/ 56888 h 1383677"/>
              <a:gd name="connsiteX391" fmla="*/ 340670 w 1365148"/>
              <a:gd name="connsiteY391" fmla="*/ 59353 h 1383677"/>
              <a:gd name="connsiteX392" fmla="*/ 333472 w 1365148"/>
              <a:gd name="connsiteY392" fmla="*/ 61719 h 1383677"/>
              <a:gd name="connsiteX393" fmla="*/ 326275 w 1365148"/>
              <a:gd name="connsiteY393" fmla="*/ 61719 h 1383677"/>
              <a:gd name="connsiteX394" fmla="*/ 321443 w 1365148"/>
              <a:gd name="connsiteY394" fmla="*/ 56888 h 1383677"/>
              <a:gd name="connsiteX395" fmla="*/ 317144 w 1365148"/>
              <a:gd name="connsiteY395" fmla="*/ 50350 h 1383677"/>
              <a:gd name="connsiteX396" fmla="*/ 347412 w 1365148"/>
              <a:gd name="connsiteY396" fmla="*/ 36745 h 1383677"/>
              <a:gd name="connsiteX397" fmla="*/ 626223 w 1365148"/>
              <a:gd name="connsiteY397" fmla="*/ 30561 h 1383677"/>
              <a:gd name="connsiteX398" fmla="*/ 647816 w 1365148"/>
              <a:gd name="connsiteY398" fmla="*/ 30561 h 1383677"/>
              <a:gd name="connsiteX399" fmla="*/ 669410 w 1365148"/>
              <a:gd name="connsiteY399" fmla="*/ 35294 h 1383677"/>
              <a:gd name="connsiteX400" fmla="*/ 748588 w 1365148"/>
              <a:gd name="connsiteY400" fmla="*/ 35294 h 1383677"/>
              <a:gd name="connsiteX401" fmla="*/ 772548 w 1365148"/>
              <a:gd name="connsiteY401" fmla="*/ 40125 h 1383677"/>
              <a:gd name="connsiteX402" fmla="*/ 825300 w 1365148"/>
              <a:gd name="connsiteY402" fmla="*/ 49690 h 1383677"/>
              <a:gd name="connsiteX403" fmla="*/ 873320 w 1365148"/>
              <a:gd name="connsiteY403" fmla="*/ 64086 h 1383677"/>
              <a:gd name="connsiteX404" fmla="*/ 930904 w 1365148"/>
              <a:gd name="connsiteY404" fmla="*/ 85680 h 1383677"/>
              <a:gd name="connsiteX405" fmla="*/ 988487 w 1365148"/>
              <a:gd name="connsiteY405" fmla="*/ 114471 h 1383677"/>
              <a:gd name="connsiteX406" fmla="*/ 1046071 w 1365148"/>
              <a:gd name="connsiteY406" fmla="*/ 143263 h 1383677"/>
              <a:gd name="connsiteX407" fmla="*/ 1072398 w 1365148"/>
              <a:gd name="connsiteY407" fmla="*/ 160124 h 1383677"/>
              <a:gd name="connsiteX408" fmla="*/ 1096457 w 1365148"/>
              <a:gd name="connsiteY408" fmla="*/ 179253 h 1383677"/>
              <a:gd name="connsiteX409" fmla="*/ 1139644 w 1365148"/>
              <a:gd name="connsiteY409" fmla="*/ 215243 h 1383677"/>
              <a:gd name="connsiteX410" fmla="*/ 1180367 w 1365148"/>
              <a:gd name="connsiteY410" fmla="*/ 253697 h 1383677"/>
              <a:gd name="connsiteX411" fmla="*/ 1218822 w 1365148"/>
              <a:gd name="connsiteY411" fmla="*/ 296885 h 1383677"/>
              <a:gd name="connsiteX412" fmla="*/ 1252347 w 1365148"/>
              <a:gd name="connsiteY412" fmla="*/ 342439 h 1383677"/>
              <a:gd name="connsiteX413" fmla="*/ 1281139 w 1365148"/>
              <a:gd name="connsiteY413" fmla="*/ 392825 h 1383677"/>
              <a:gd name="connsiteX414" fmla="*/ 1307564 w 1365148"/>
              <a:gd name="connsiteY414" fmla="*/ 443211 h 1383677"/>
              <a:gd name="connsiteX415" fmla="*/ 1329158 w 1365148"/>
              <a:gd name="connsiteY415" fmla="*/ 495963 h 1383677"/>
              <a:gd name="connsiteX416" fmla="*/ 1345920 w 1365148"/>
              <a:gd name="connsiteY416" fmla="*/ 548813 h 1383677"/>
              <a:gd name="connsiteX417" fmla="*/ 1355583 w 1365148"/>
              <a:gd name="connsiteY417" fmla="*/ 603932 h 1383677"/>
              <a:gd name="connsiteX418" fmla="*/ 1362781 w 1365148"/>
              <a:gd name="connsiteY418" fmla="*/ 656684 h 1383677"/>
              <a:gd name="connsiteX419" fmla="*/ 1365148 w 1365148"/>
              <a:gd name="connsiteY419" fmla="*/ 711901 h 1383677"/>
              <a:gd name="connsiteX420" fmla="*/ 1362781 w 1365148"/>
              <a:gd name="connsiteY420" fmla="*/ 767118 h 1383677"/>
              <a:gd name="connsiteX421" fmla="*/ 1357950 w 1365148"/>
              <a:gd name="connsiteY421" fmla="*/ 819871 h 1383677"/>
              <a:gd name="connsiteX422" fmla="*/ 1348385 w 1365148"/>
              <a:gd name="connsiteY422" fmla="*/ 872623 h 1383677"/>
              <a:gd name="connsiteX423" fmla="*/ 1333990 w 1365148"/>
              <a:gd name="connsiteY423" fmla="*/ 923008 h 1383677"/>
              <a:gd name="connsiteX424" fmla="*/ 1314762 w 1365148"/>
              <a:gd name="connsiteY424" fmla="*/ 973394 h 1383677"/>
              <a:gd name="connsiteX425" fmla="*/ 1293168 w 1365148"/>
              <a:gd name="connsiteY425" fmla="*/ 1021413 h 1383677"/>
              <a:gd name="connsiteX426" fmla="*/ 1266743 w 1365148"/>
              <a:gd name="connsiteY426" fmla="*/ 1066967 h 1383677"/>
              <a:gd name="connsiteX427" fmla="*/ 1235584 w 1365148"/>
              <a:gd name="connsiteY427" fmla="*/ 1110155 h 1383677"/>
              <a:gd name="connsiteX428" fmla="*/ 1201961 w 1365148"/>
              <a:gd name="connsiteY428" fmla="*/ 1153343 h 1383677"/>
              <a:gd name="connsiteX429" fmla="*/ 1165971 w 1365148"/>
              <a:gd name="connsiteY429" fmla="*/ 1191798 h 1383677"/>
              <a:gd name="connsiteX430" fmla="*/ 1125248 w 1365148"/>
              <a:gd name="connsiteY430" fmla="*/ 1225322 h 1383677"/>
              <a:gd name="connsiteX431" fmla="*/ 1079596 w 1365148"/>
              <a:gd name="connsiteY431" fmla="*/ 1256579 h 1383677"/>
              <a:gd name="connsiteX432" fmla="*/ 1031675 w 1365148"/>
              <a:gd name="connsiteY432" fmla="*/ 1285371 h 1383677"/>
              <a:gd name="connsiteX433" fmla="*/ 990854 w 1365148"/>
              <a:gd name="connsiteY433" fmla="*/ 1306965 h 1383677"/>
              <a:gd name="connsiteX434" fmla="*/ 947666 w 1365148"/>
              <a:gd name="connsiteY434" fmla="*/ 1323727 h 1383677"/>
              <a:gd name="connsiteX435" fmla="*/ 904478 w 1365148"/>
              <a:gd name="connsiteY435" fmla="*/ 1340489 h 1383677"/>
              <a:gd name="connsiteX436" fmla="*/ 858924 w 1365148"/>
              <a:gd name="connsiteY436" fmla="*/ 1352519 h 1383677"/>
              <a:gd name="connsiteX437" fmla="*/ 815736 w 1365148"/>
              <a:gd name="connsiteY437" fmla="*/ 1364548 h 1383677"/>
              <a:gd name="connsiteX438" fmla="*/ 770182 w 1365148"/>
              <a:gd name="connsiteY438" fmla="*/ 1371746 h 1383677"/>
              <a:gd name="connsiteX439" fmla="*/ 724529 w 1365148"/>
              <a:gd name="connsiteY439" fmla="*/ 1378944 h 1383677"/>
              <a:gd name="connsiteX440" fmla="*/ 676608 w 1365148"/>
              <a:gd name="connsiteY440" fmla="*/ 1381311 h 1383677"/>
              <a:gd name="connsiteX441" fmla="*/ 630955 w 1365148"/>
              <a:gd name="connsiteY441" fmla="*/ 1383677 h 1383677"/>
              <a:gd name="connsiteX442" fmla="*/ 585401 w 1365148"/>
              <a:gd name="connsiteY442" fmla="*/ 1381311 h 1383677"/>
              <a:gd name="connsiteX443" fmla="*/ 539847 w 1365148"/>
              <a:gd name="connsiteY443" fmla="*/ 1376479 h 1383677"/>
              <a:gd name="connsiteX444" fmla="*/ 494194 w 1365148"/>
              <a:gd name="connsiteY444" fmla="*/ 1369281 h 1383677"/>
              <a:gd name="connsiteX445" fmla="*/ 448640 w 1365148"/>
              <a:gd name="connsiteY445" fmla="*/ 1359717 h 1383677"/>
              <a:gd name="connsiteX446" fmla="*/ 405452 w 1365148"/>
              <a:gd name="connsiteY446" fmla="*/ 1347687 h 1383677"/>
              <a:gd name="connsiteX447" fmla="*/ 359898 w 1365148"/>
              <a:gd name="connsiteY447" fmla="*/ 1330925 h 1383677"/>
              <a:gd name="connsiteX448" fmla="*/ 319077 w 1365148"/>
              <a:gd name="connsiteY448" fmla="*/ 1314163 h 1383677"/>
              <a:gd name="connsiteX449" fmla="*/ 316710 w 1365148"/>
              <a:gd name="connsiteY449" fmla="*/ 1311698 h 1383677"/>
              <a:gd name="connsiteX450" fmla="*/ 309512 w 1365148"/>
              <a:gd name="connsiteY450" fmla="*/ 1311698 h 1383677"/>
              <a:gd name="connsiteX451" fmla="*/ 304681 w 1365148"/>
              <a:gd name="connsiteY451" fmla="*/ 1306965 h 1383677"/>
              <a:gd name="connsiteX452" fmla="*/ 271057 w 1365148"/>
              <a:gd name="connsiteY452" fmla="*/ 1287737 h 1383677"/>
              <a:gd name="connsiteX453" fmla="*/ 237532 w 1365148"/>
              <a:gd name="connsiteY453" fmla="*/ 1266144 h 1383677"/>
              <a:gd name="connsiteX454" fmla="*/ 208741 w 1365148"/>
              <a:gd name="connsiteY454" fmla="*/ 1242183 h 1383677"/>
              <a:gd name="connsiteX455" fmla="*/ 179949 w 1365148"/>
              <a:gd name="connsiteY455" fmla="*/ 1215758 h 1383677"/>
              <a:gd name="connsiteX456" fmla="*/ 153523 w 1365148"/>
              <a:gd name="connsiteY456" fmla="*/ 1186966 h 1383677"/>
              <a:gd name="connsiteX457" fmla="*/ 127098 w 1365148"/>
              <a:gd name="connsiteY457" fmla="*/ 1155808 h 1383677"/>
              <a:gd name="connsiteX458" fmla="*/ 105504 w 1365148"/>
              <a:gd name="connsiteY458" fmla="*/ 1124551 h 1383677"/>
              <a:gd name="connsiteX459" fmla="*/ 83910 w 1365148"/>
              <a:gd name="connsiteY459" fmla="*/ 1088561 h 1383677"/>
              <a:gd name="connsiteX460" fmla="*/ 67148 w 1365148"/>
              <a:gd name="connsiteY460" fmla="*/ 1055036 h 1383677"/>
              <a:gd name="connsiteX461" fmla="*/ 50385 w 1365148"/>
              <a:gd name="connsiteY461" fmla="*/ 1019047 h 1383677"/>
              <a:gd name="connsiteX462" fmla="*/ 35990 w 1365148"/>
              <a:gd name="connsiteY462" fmla="*/ 980592 h 1383677"/>
              <a:gd name="connsiteX463" fmla="*/ 23960 w 1365148"/>
              <a:gd name="connsiteY463" fmla="*/ 942236 h 1383677"/>
              <a:gd name="connsiteX464" fmla="*/ 14396 w 1365148"/>
              <a:gd name="connsiteY464" fmla="*/ 903880 h 1383677"/>
              <a:gd name="connsiteX465" fmla="*/ 7198 w 1365148"/>
              <a:gd name="connsiteY465" fmla="*/ 865425 h 1383677"/>
              <a:gd name="connsiteX466" fmla="*/ 2366 w 1365148"/>
              <a:gd name="connsiteY466" fmla="*/ 827069 h 1383677"/>
              <a:gd name="connsiteX467" fmla="*/ 0 w 1365148"/>
              <a:gd name="connsiteY467" fmla="*/ 786247 h 1383677"/>
              <a:gd name="connsiteX468" fmla="*/ 0 w 1365148"/>
              <a:gd name="connsiteY468" fmla="*/ 745525 h 1383677"/>
              <a:gd name="connsiteX469" fmla="*/ 0 w 1365148"/>
              <a:gd name="connsiteY469" fmla="*/ 704703 h 1383677"/>
              <a:gd name="connsiteX470" fmla="*/ 4733 w 1365148"/>
              <a:gd name="connsiteY470" fmla="*/ 663882 h 1383677"/>
              <a:gd name="connsiteX471" fmla="*/ 9564 w 1365148"/>
              <a:gd name="connsiteY471" fmla="*/ 623159 h 1383677"/>
              <a:gd name="connsiteX472" fmla="*/ 16762 w 1365148"/>
              <a:gd name="connsiteY472" fmla="*/ 582338 h 1383677"/>
              <a:gd name="connsiteX473" fmla="*/ 28792 w 1365148"/>
              <a:gd name="connsiteY473" fmla="*/ 541616 h 1383677"/>
              <a:gd name="connsiteX474" fmla="*/ 40722 w 1365148"/>
              <a:gd name="connsiteY474" fmla="*/ 500794 h 1383677"/>
              <a:gd name="connsiteX475" fmla="*/ 55118 w 1365148"/>
              <a:gd name="connsiteY475" fmla="*/ 459973 h 1383677"/>
              <a:gd name="connsiteX476" fmla="*/ 71979 w 1365148"/>
              <a:gd name="connsiteY476" fmla="*/ 421617 h 1383677"/>
              <a:gd name="connsiteX477" fmla="*/ 88742 w 1365148"/>
              <a:gd name="connsiteY477" fmla="*/ 385627 h 1383677"/>
              <a:gd name="connsiteX478" fmla="*/ 110336 w 1365148"/>
              <a:gd name="connsiteY478" fmla="*/ 349637 h 1383677"/>
              <a:gd name="connsiteX479" fmla="*/ 134296 w 1365148"/>
              <a:gd name="connsiteY479" fmla="*/ 313648 h 1383677"/>
              <a:gd name="connsiteX480" fmla="*/ 158355 w 1365148"/>
              <a:gd name="connsiteY480" fmla="*/ 280024 h 1383677"/>
              <a:gd name="connsiteX481" fmla="*/ 184682 w 1365148"/>
              <a:gd name="connsiteY481" fmla="*/ 248866 h 1383677"/>
              <a:gd name="connsiteX482" fmla="*/ 213474 w 1365148"/>
              <a:gd name="connsiteY482" fmla="*/ 220074 h 1383677"/>
              <a:gd name="connsiteX483" fmla="*/ 244730 w 1365148"/>
              <a:gd name="connsiteY483" fmla="*/ 191282 h 1383677"/>
              <a:gd name="connsiteX484" fmla="*/ 273522 w 1365148"/>
              <a:gd name="connsiteY484" fmla="*/ 169689 h 1383677"/>
              <a:gd name="connsiteX485" fmla="*/ 302314 w 1365148"/>
              <a:gd name="connsiteY485" fmla="*/ 150461 h 1383677"/>
              <a:gd name="connsiteX486" fmla="*/ 333472 w 1365148"/>
              <a:gd name="connsiteY486" fmla="*/ 133699 h 1383677"/>
              <a:gd name="connsiteX487" fmla="*/ 364631 w 1365148"/>
              <a:gd name="connsiteY487" fmla="*/ 116936 h 1383677"/>
              <a:gd name="connsiteX488" fmla="*/ 427046 w 1365148"/>
              <a:gd name="connsiteY488" fmla="*/ 88145 h 1383677"/>
              <a:gd name="connsiteX489" fmla="*/ 494194 w 1365148"/>
              <a:gd name="connsiteY489" fmla="*/ 64086 h 1383677"/>
              <a:gd name="connsiteX490" fmla="*/ 532649 w 1365148"/>
              <a:gd name="connsiteY490" fmla="*/ 49690 h 1383677"/>
              <a:gd name="connsiteX491" fmla="*/ 578203 w 1365148"/>
              <a:gd name="connsiteY491" fmla="*/ 37759 h 1383677"/>
              <a:gd name="connsiteX492" fmla="*/ 602164 w 1365148"/>
              <a:gd name="connsiteY492" fmla="*/ 32927 h 1383677"/>
              <a:gd name="connsiteX493" fmla="*/ 626223 w 1365148"/>
              <a:gd name="connsiteY493" fmla="*/ 30561 h 1383677"/>
              <a:gd name="connsiteX494" fmla="*/ 498438 w 1365148"/>
              <a:gd name="connsiteY494" fmla="*/ 0 h 1383677"/>
              <a:gd name="connsiteX495" fmla="*/ 515080 w 1365148"/>
              <a:gd name="connsiteY495" fmla="*/ 12 h 1383677"/>
              <a:gd name="connsiteX496" fmla="*/ 508590 w 1365148"/>
              <a:gd name="connsiteY496" fmla="*/ 6502 h 1383677"/>
              <a:gd name="connsiteX497" fmla="*/ 501392 w 1365148"/>
              <a:gd name="connsiteY497" fmla="*/ 11334 h 1383677"/>
              <a:gd name="connsiteX498" fmla="*/ 491828 w 1365148"/>
              <a:gd name="connsiteY498" fmla="*/ 11334 h 1383677"/>
              <a:gd name="connsiteX499" fmla="*/ 484630 w 1365148"/>
              <a:gd name="connsiteY499" fmla="*/ 6502 h 1383677"/>
              <a:gd name="connsiteX500" fmla="*/ 477432 w 1365148"/>
              <a:gd name="connsiteY500" fmla="*/ 4136 h 1383677"/>
              <a:gd name="connsiteX501" fmla="*/ 476285 w 1365148"/>
              <a:gd name="connsiteY501" fmla="*/ 2410 h 1383677"/>
              <a:gd name="connsiteX502" fmla="*/ 498438 w 1365148"/>
              <a:gd name="connsiteY502" fmla="*/ 0 h 1383677"/>
              <a:gd name="connsiteX0" fmla="*/ 1163605 w 1365148"/>
              <a:gd name="connsiteY0" fmla="*/ 167322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681341 w 1365148"/>
              <a:gd name="connsiteY4" fmla="*/ 64086 h 1383677"/>
              <a:gd name="connsiteX5" fmla="*/ 645351 w 1365148"/>
              <a:gd name="connsiteY5" fmla="*/ 68917 h 1383677"/>
              <a:gd name="connsiteX6" fmla="*/ 609362 w 1365148"/>
              <a:gd name="connsiteY6" fmla="*/ 78482 h 1383677"/>
              <a:gd name="connsiteX7" fmla="*/ 602164 w 1365148"/>
              <a:gd name="connsiteY7" fmla="*/ 78482 h 1383677"/>
              <a:gd name="connsiteX8" fmla="*/ 597431 w 1365148"/>
              <a:gd name="connsiteY8" fmla="*/ 76115 h 1383677"/>
              <a:gd name="connsiteX9" fmla="*/ 594966 w 1365148"/>
              <a:gd name="connsiteY9" fmla="*/ 71284 h 1383677"/>
              <a:gd name="connsiteX10" fmla="*/ 592599 w 1365148"/>
              <a:gd name="connsiteY10" fmla="*/ 66551 h 1383677"/>
              <a:gd name="connsiteX11" fmla="*/ 566174 w 1365148"/>
              <a:gd name="connsiteY11" fmla="*/ 73749 h 1383677"/>
              <a:gd name="connsiteX12" fmla="*/ 508590 w 1365148"/>
              <a:gd name="connsiteY12" fmla="*/ 90511 h 1383677"/>
              <a:gd name="connsiteX13" fmla="*/ 453471 w 1365148"/>
              <a:gd name="connsiteY13" fmla="*/ 114471 h 1383677"/>
              <a:gd name="connsiteX14" fmla="*/ 386225 w 1365148"/>
              <a:gd name="connsiteY14" fmla="*/ 143263 h 1383677"/>
              <a:gd name="connsiteX15" fmla="*/ 355066 w 1365148"/>
              <a:gd name="connsiteY15" fmla="*/ 157659 h 1383677"/>
              <a:gd name="connsiteX16" fmla="*/ 326275 w 1365148"/>
              <a:gd name="connsiteY16" fmla="*/ 176886 h 1383677"/>
              <a:gd name="connsiteX17" fmla="*/ 297483 w 1365148"/>
              <a:gd name="connsiteY17" fmla="*/ 193649 h 1383677"/>
              <a:gd name="connsiteX18" fmla="*/ 268691 w 1365148"/>
              <a:gd name="connsiteY18" fmla="*/ 215243 h 1383677"/>
              <a:gd name="connsiteX19" fmla="*/ 242265 w 1365148"/>
              <a:gd name="connsiteY19" fmla="*/ 239302 h 1383677"/>
              <a:gd name="connsiteX20" fmla="*/ 218305 w 1365148"/>
              <a:gd name="connsiteY20" fmla="*/ 265628 h 1383677"/>
              <a:gd name="connsiteX21" fmla="*/ 194345 w 1365148"/>
              <a:gd name="connsiteY21" fmla="*/ 294420 h 1383677"/>
              <a:gd name="connsiteX22" fmla="*/ 170286 w 1365148"/>
              <a:gd name="connsiteY22" fmla="*/ 325677 h 1383677"/>
              <a:gd name="connsiteX23" fmla="*/ 148692 w 1365148"/>
              <a:gd name="connsiteY23" fmla="*/ 356835 h 1383677"/>
              <a:gd name="connsiteX24" fmla="*/ 129563 w 1365148"/>
              <a:gd name="connsiteY24" fmla="*/ 390459 h 1383677"/>
              <a:gd name="connsiteX25" fmla="*/ 112702 w 1365148"/>
              <a:gd name="connsiteY25" fmla="*/ 423983 h 1383677"/>
              <a:gd name="connsiteX26" fmla="*/ 95940 w 1365148"/>
              <a:gd name="connsiteY26" fmla="*/ 457607 h 1383677"/>
              <a:gd name="connsiteX27" fmla="*/ 81544 w 1365148"/>
              <a:gd name="connsiteY27" fmla="*/ 491230 h 1383677"/>
              <a:gd name="connsiteX28" fmla="*/ 69514 w 1365148"/>
              <a:gd name="connsiteY28" fmla="*/ 527220 h 1383677"/>
              <a:gd name="connsiteX29" fmla="*/ 59950 w 1365148"/>
              <a:gd name="connsiteY29" fmla="*/ 565576 h 1383677"/>
              <a:gd name="connsiteX30" fmla="*/ 50385 w 1365148"/>
              <a:gd name="connsiteY30" fmla="*/ 601566 h 1383677"/>
              <a:gd name="connsiteX31" fmla="*/ 45554 w 1365148"/>
              <a:gd name="connsiteY31" fmla="*/ 637555 h 1383677"/>
              <a:gd name="connsiteX32" fmla="*/ 40722 w 1365148"/>
              <a:gd name="connsiteY32" fmla="*/ 675912 h 1383677"/>
              <a:gd name="connsiteX33" fmla="*/ 38356 w 1365148"/>
              <a:gd name="connsiteY33" fmla="*/ 714268 h 1383677"/>
              <a:gd name="connsiteX34" fmla="*/ 35990 w 1365148"/>
              <a:gd name="connsiteY34" fmla="*/ 752723 h 1383677"/>
              <a:gd name="connsiteX35" fmla="*/ 38356 w 1365148"/>
              <a:gd name="connsiteY35" fmla="*/ 788712 h 1383677"/>
              <a:gd name="connsiteX36" fmla="*/ 43188 w 1365148"/>
              <a:gd name="connsiteY36" fmla="*/ 827069 h 1383677"/>
              <a:gd name="connsiteX37" fmla="*/ 47920 w 1365148"/>
              <a:gd name="connsiteY37" fmla="*/ 872623 h 1383677"/>
              <a:gd name="connsiteX38" fmla="*/ 59950 w 1365148"/>
              <a:gd name="connsiteY38" fmla="*/ 915810 h 1383677"/>
              <a:gd name="connsiteX39" fmla="*/ 71979 w 1365148"/>
              <a:gd name="connsiteY39" fmla="*/ 958998 h 1383677"/>
              <a:gd name="connsiteX40" fmla="*/ 86375 w 1365148"/>
              <a:gd name="connsiteY40" fmla="*/ 1002186 h 1383677"/>
              <a:gd name="connsiteX41" fmla="*/ 105504 w 1365148"/>
              <a:gd name="connsiteY41" fmla="*/ 1043007 h 1383677"/>
              <a:gd name="connsiteX42" fmla="*/ 127098 w 1365148"/>
              <a:gd name="connsiteY42" fmla="*/ 1081363 h 1383677"/>
              <a:gd name="connsiteX43" fmla="*/ 151157 w 1365148"/>
              <a:gd name="connsiteY43" fmla="*/ 1119818 h 1383677"/>
              <a:gd name="connsiteX44" fmla="*/ 179949 w 1365148"/>
              <a:gd name="connsiteY44" fmla="*/ 1155808 h 1383677"/>
              <a:gd name="connsiteX45" fmla="*/ 206276 w 1365148"/>
              <a:gd name="connsiteY45" fmla="*/ 1186966 h 1383677"/>
              <a:gd name="connsiteX46" fmla="*/ 237532 w 1365148"/>
              <a:gd name="connsiteY46" fmla="*/ 1213391 h 1383677"/>
              <a:gd name="connsiteX47" fmla="*/ 271057 w 1365148"/>
              <a:gd name="connsiteY47" fmla="*/ 1237352 h 1383677"/>
              <a:gd name="connsiteX48" fmla="*/ 304681 w 1365148"/>
              <a:gd name="connsiteY48" fmla="*/ 1258946 h 1383677"/>
              <a:gd name="connsiteX49" fmla="*/ 307047 w 1365148"/>
              <a:gd name="connsiteY49" fmla="*/ 1251748 h 1383677"/>
              <a:gd name="connsiteX50" fmla="*/ 311879 w 1365148"/>
              <a:gd name="connsiteY50" fmla="*/ 1244550 h 1383677"/>
              <a:gd name="connsiteX51" fmla="*/ 314245 w 1365148"/>
              <a:gd name="connsiteY51" fmla="*/ 1244550 h 1383677"/>
              <a:gd name="connsiteX52" fmla="*/ 323908 w 1365148"/>
              <a:gd name="connsiteY52" fmla="*/ 1254114 h 1383677"/>
              <a:gd name="connsiteX53" fmla="*/ 331106 w 1365148"/>
              <a:gd name="connsiteY53" fmla="*/ 1268510 h 1383677"/>
              <a:gd name="connsiteX54" fmla="*/ 331106 w 1365148"/>
              <a:gd name="connsiteY54" fmla="*/ 1273341 h 1383677"/>
              <a:gd name="connsiteX55" fmla="*/ 379027 w 1365148"/>
              <a:gd name="connsiteY55" fmla="*/ 1294935 h 1383677"/>
              <a:gd name="connsiteX56" fmla="*/ 376660 w 1365148"/>
              <a:gd name="connsiteY56" fmla="*/ 1282906 h 1383677"/>
              <a:gd name="connsiteX57" fmla="*/ 376660 w 1365148"/>
              <a:gd name="connsiteY57" fmla="*/ 1268510 h 1383677"/>
              <a:gd name="connsiteX58" fmla="*/ 379027 w 1365148"/>
              <a:gd name="connsiteY58" fmla="*/ 1256579 h 1383677"/>
              <a:gd name="connsiteX59" fmla="*/ 381492 w 1365148"/>
              <a:gd name="connsiteY59" fmla="*/ 1244550 h 1383677"/>
              <a:gd name="connsiteX60" fmla="*/ 383858 w 1365148"/>
              <a:gd name="connsiteY60" fmla="*/ 1244550 h 1383677"/>
              <a:gd name="connsiteX61" fmla="*/ 386225 w 1365148"/>
              <a:gd name="connsiteY61" fmla="*/ 1258946 h 1383677"/>
              <a:gd name="connsiteX62" fmla="*/ 391056 w 1365148"/>
              <a:gd name="connsiteY62" fmla="*/ 1270975 h 1383677"/>
              <a:gd name="connsiteX63" fmla="*/ 398254 w 1365148"/>
              <a:gd name="connsiteY63" fmla="*/ 1285371 h 1383677"/>
              <a:gd name="connsiteX64" fmla="*/ 403086 w 1365148"/>
              <a:gd name="connsiteY64" fmla="*/ 1297302 h 1383677"/>
              <a:gd name="connsiteX65" fmla="*/ 407819 w 1365148"/>
              <a:gd name="connsiteY65" fmla="*/ 1304500 h 1383677"/>
              <a:gd name="connsiteX66" fmla="*/ 448640 w 1365148"/>
              <a:gd name="connsiteY66" fmla="*/ 1316529 h 1383677"/>
              <a:gd name="connsiteX67" fmla="*/ 441442 w 1365148"/>
              <a:gd name="connsiteY67" fmla="*/ 1294935 h 1383677"/>
              <a:gd name="connsiteX68" fmla="*/ 439076 w 1365148"/>
              <a:gd name="connsiteY68" fmla="*/ 1282906 h 1383677"/>
              <a:gd name="connsiteX69" fmla="*/ 436610 w 1365148"/>
              <a:gd name="connsiteY69" fmla="*/ 1268510 h 1383677"/>
              <a:gd name="connsiteX70" fmla="*/ 436610 w 1365148"/>
              <a:gd name="connsiteY70" fmla="*/ 1254114 h 1383677"/>
              <a:gd name="connsiteX71" fmla="*/ 439076 w 1365148"/>
              <a:gd name="connsiteY71" fmla="*/ 1249381 h 1383677"/>
              <a:gd name="connsiteX72" fmla="*/ 441442 w 1365148"/>
              <a:gd name="connsiteY72" fmla="*/ 1244550 h 1383677"/>
              <a:gd name="connsiteX73" fmla="*/ 446273 w 1365148"/>
              <a:gd name="connsiteY73" fmla="*/ 1244550 h 1383677"/>
              <a:gd name="connsiteX74" fmla="*/ 451006 w 1365148"/>
              <a:gd name="connsiteY74" fmla="*/ 1246916 h 1383677"/>
              <a:gd name="connsiteX75" fmla="*/ 458204 w 1365148"/>
              <a:gd name="connsiteY75" fmla="*/ 1254114 h 1383677"/>
              <a:gd name="connsiteX76" fmla="*/ 465402 w 1365148"/>
              <a:gd name="connsiteY76" fmla="*/ 1273341 h 1383677"/>
              <a:gd name="connsiteX77" fmla="*/ 472600 w 1365148"/>
              <a:gd name="connsiteY77" fmla="*/ 1299767 h 1383677"/>
              <a:gd name="connsiteX78" fmla="*/ 479798 w 1365148"/>
              <a:gd name="connsiteY78" fmla="*/ 1311698 h 1383677"/>
              <a:gd name="connsiteX79" fmla="*/ 489461 w 1365148"/>
              <a:gd name="connsiteY79" fmla="*/ 1321361 h 1383677"/>
              <a:gd name="connsiteX80" fmla="*/ 491828 w 1365148"/>
              <a:gd name="connsiteY80" fmla="*/ 1326094 h 1383677"/>
              <a:gd name="connsiteX81" fmla="*/ 499026 w 1365148"/>
              <a:gd name="connsiteY81" fmla="*/ 1326094 h 1383677"/>
              <a:gd name="connsiteX82" fmla="*/ 554243 w 1365148"/>
              <a:gd name="connsiteY82" fmla="*/ 1333292 h 1383677"/>
              <a:gd name="connsiteX83" fmla="*/ 535016 w 1365148"/>
              <a:gd name="connsiteY83" fmla="*/ 1299767 h 1383677"/>
              <a:gd name="connsiteX84" fmla="*/ 530184 w 1365148"/>
              <a:gd name="connsiteY84" fmla="*/ 1287737 h 1383677"/>
              <a:gd name="connsiteX85" fmla="*/ 527818 w 1365148"/>
              <a:gd name="connsiteY85" fmla="*/ 1275708 h 1383677"/>
              <a:gd name="connsiteX86" fmla="*/ 525451 w 1365148"/>
              <a:gd name="connsiteY86" fmla="*/ 1263777 h 1383677"/>
              <a:gd name="connsiteX87" fmla="*/ 525451 w 1365148"/>
              <a:gd name="connsiteY87" fmla="*/ 1251748 h 1383677"/>
              <a:gd name="connsiteX88" fmla="*/ 527818 w 1365148"/>
              <a:gd name="connsiteY88" fmla="*/ 1249381 h 1383677"/>
              <a:gd name="connsiteX89" fmla="*/ 532649 w 1365148"/>
              <a:gd name="connsiteY89" fmla="*/ 1249381 h 1383677"/>
              <a:gd name="connsiteX90" fmla="*/ 542213 w 1365148"/>
              <a:gd name="connsiteY90" fmla="*/ 1258946 h 1383677"/>
              <a:gd name="connsiteX91" fmla="*/ 551778 w 1365148"/>
              <a:gd name="connsiteY91" fmla="*/ 1270975 h 1383677"/>
              <a:gd name="connsiteX92" fmla="*/ 568639 w 1365148"/>
              <a:gd name="connsiteY92" fmla="*/ 1294935 h 1383677"/>
              <a:gd name="connsiteX93" fmla="*/ 585401 w 1365148"/>
              <a:gd name="connsiteY93" fmla="*/ 1314163 h 1383677"/>
              <a:gd name="connsiteX94" fmla="*/ 590233 w 1365148"/>
              <a:gd name="connsiteY94" fmla="*/ 1323727 h 1383677"/>
              <a:gd name="connsiteX95" fmla="*/ 597431 w 1365148"/>
              <a:gd name="connsiteY95" fmla="*/ 1335757 h 1383677"/>
              <a:gd name="connsiteX96" fmla="*/ 659747 w 1365148"/>
              <a:gd name="connsiteY96" fmla="*/ 1335757 h 1383677"/>
              <a:gd name="connsiteX97" fmla="*/ 640618 w 1365148"/>
              <a:gd name="connsiteY97" fmla="*/ 1318896 h 1383677"/>
              <a:gd name="connsiteX98" fmla="*/ 626223 w 1365148"/>
              <a:gd name="connsiteY98" fmla="*/ 1297302 h 1383677"/>
              <a:gd name="connsiteX99" fmla="*/ 619025 w 1365148"/>
              <a:gd name="connsiteY99" fmla="*/ 1287737 h 1383677"/>
              <a:gd name="connsiteX100" fmla="*/ 614193 w 1365148"/>
              <a:gd name="connsiteY100" fmla="*/ 1275708 h 1383677"/>
              <a:gd name="connsiteX101" fmla="*/ 609362 w 1365148"/>
              <a:gd name="connsiteY101" fmla="*/ 1263777 h 1383677"/>
              <a:gd name="connsiteX102" fmla="*/ 606995 w 1365148"/>
              <a:gd name="connsiteY102" fmla="*/ 1251748 h 1383677"/>
              <a:gd name="connsiteX103" fmla="*/ 609362 w 1365148"/>
              <a:gd name="connsiteY103" fmla="*/ 1249381 h 1383677"/>
              <a:gd name="connsiteX104" fmla="*/ 611827 w 1365148"/>
              <a:gd name="connsiteY104" fmla="*/ 1249381 h 1383677"/>
              <a:gd name="connsiteX105" fmla="*/ 633420 w 1365148"/>
              <a:gd name="connsiteY105" fmla="*/ 1266144 h 1383677"/>
              <a:gd name="connsiteX106" fmla="*/ 655014 w 1365148"/>
              <a:gd name="connsiteY106" fmla="*/ 1282906 h 1383677"/>
              <a:gd name="connsiteX107" fmla="*/ 674143 w 1365148"/>
              <a:gd name="connsiteY107" fmla="*/ 1302133 h 1383677"/>
              <a:gd name="connsiteX108" fmla="*/ 691004 w 1365148"/>
              <a:gd name="connsiteY108" fmla="*/ 1321361 h 1383677"/>
              <a:gd name="connsiteX109" fmla="*/ 695737 w 1365148"/>
              <a:gd name="connsiteY109" fmla="*/ 1328559 h 1383677"/>
              <a:gd name="connsiteX110" fmla="*/ 695737 w 1365148"/>
              <a:gd name="connsiteY110" fmla="*/ 1335757 h 1383677"/>
              <a:gd name="connsiteX111" fmla="*/ 734192 w 1365148"/>
              <a:gd name="connsiteY111" fmla="*/ 1330925 h 1383677"/>
              <a:gd name="connsiteX112" fmla="*/ 770182 w 1365148"/>
              <a:gd name="connsiteY112" fmla="*/ 1326094 h 1383677"/>
              <a:gd name="connsiteX113" fmla="*/ 734192 w 1365148"/>
              <a:gd name="connsiteY113" fmla="*/ 1287737 h 1383677"/>
              <a:gd name="connsiteX114" fmla="*/ 712598 w 1365148"/>
              <a:gd name="connsiteY114" fmla="*/ 1266144 h 1383677"/>
              <a:gd name="connsiteX115" fmla="*/ 705400 w 1365148"/>
              <a:gd name="connsiteY115" fmla="*/ 1254114 h 1383677"/>
              <a:gd name="connsiteX116" fmla="*/ 700569 w 1365148"/>
              <a:gd name="connsiteY116" fmla="*/ 1239718 h 1383677"/>
              <a:gd name="connsiteX117" fmla="*/ 700569 w 1365148"/>
              <a:gd name="connsiteY117" fmla="*/ 1237352 h 1383677"/>
              <a:gd name="connsiteX118" fmla="*/ 710133 w 1365148"/>
              <a:gd name="connsiteY118" fmla="*/ 1237352 h 1383677"/>
              <a:gd name="connsiteX119" fmla="*/ 717331 w 1365148"/>
              <a:gd name="connsiteY119" fmla="*/ 1239718 h 1383677"/>
              <a:gd name="connsiteX120" fmla="*/ 731727 w 1365148"/>
              <a:gd name="connsiteY120" fmla="*/ 1246916 h 1383677"/>
              <a:gd name="connsiteX121" fmla="*/ 743756 w 1365148"/>
              <a:gd name="connsiteY121" fmla="*/ 1256579 h 1383677"/>
              <a:gd name="connsiteX122" fmla="*/ 755786 w 1365148"/>
              <a:gd name="connsiteY122" fmla="*/ 1266144 h 1383677"/>
              <a:gd name="connsiteX123" fmla="*/ 782113 w 1365148"/>
              <a:gd name="connsiteY123" fmla="*/ 1292569 h 1383677"/>
              <a:gd name="connsiteX124" fmla="*/ 806073 w 1365148"/>
              <a:gd name="connsiteY124" fmla="*/ 1318896 h 1383677"/>
              <a:gd name="connsiteX125" fmla="*/ 808538 w 1365148"/>
              <a:gd name="connsiteY125" fmla="*/ 1318896 h 1383677"/>
              <a:gd name="connsiteX126" fmla="*/ 856459 w 1365148"/>
              <a:gd name="connsiteY126" fmla="*/ 1309331 h 1383677"/>
              <a:gd name="connsiteX127" fmla="*/ 834865 w 1365148"/>
              <a:gd name="connsiteY127" fmla="*/ 1292569 h 1383677"/>
              <a:gd name="connsiteX128" fmla="*/ 815736 w 1365148"/>
              <a:gd name="connsiteY128" fmla="*/ 1273341 h 1383677"/>
              <a:gd name="connsiteX129" fmla="*/ 806073 w 1365148"/>
              <a:gd name="connsiteY129" fmla="*/ 1261312 h 1383677"/>
              <a:gd name="connsiteX130" fmla="*/ 796509 w 1365148"/>
              <a:gd name="connsiteY130" fmla="*/ 1246916 h 1383677"/>
              <a:gd name="connsiteX131" fmla="*/ 789311 w 1365148"/>
              <a:gd name="connsiteY131" fmla="*/ 1232520 h 1383677"/>
              <a:gd name="connsiteX132" fmla="*/ 786944 w 1365148"/>
              <a:gd name="connsiteY132" fmla="*/ 1225322 h 1383677"/>
              <a:gd name="connsiteX133" fmla="*/ 786944 w 1365148"/>
              <a:gd name="connsiteY133" fmla="*/ 1218124 h 1383677"/>
              <a:gd name="connsiteX134" fmla="*/ 789311 w 1365148"/>
              <a:gd name="connsiteY134" fmla="*/ 1215758 h 1383677"/>
              <a:gd name="connsiteX135" fmla="*/ 791677 w 1365148"/>
              <a:gd name="connsiteY135" fmla="*/ 1215758 h 1383677"/>
              <a:gd name="connsiteX136" fmla="*/ 808538 w 1365148"/>
              <a:gd name="connsiteY136" fmla="*/ 1225322 h 1383677"/>
              <a:gd name="connsiteX137" fmla="*/ 822934 w 1365148"/>
              <a:gd name="connsiteY137" fmla="*/ 1237352 h 1383677"/>
              <a:gd name="connsiteX138" fmla="*/ 849261 w 1365148"/>
              <a:gd name="connsiteY138" fmla="*/ 1261312 h 1383677"/>
              <a:gd name="connsiteX139" fmla="*/ 894914 w 1365148"/>
              <a:gd name="connsiteY139" fmla="*/ 1297302 h 1383677"/>
              <a:gd name="connsiteX140" fmla="*/ 954864 w 1365148"/>
              <a:gd name="connsiteY140" fmla="*/ 1275708 h 1383677"/>
              <a:gd name="connsiteX141" fmla="*/ 930904 w 1365148"/>
              <a:gd name="connsiteY141" fmla="*/ 1258946 h 1383677"/>
              <a:gd name="connsiteX142" fmla="*/ 914042 w 1365148"/>
              <a:gd name="connsiteY142" fmla="*/ 1242183 h 1383677"/>
              <a:gd name="connsiteX143" fmla="*/ 897280 w 1365148"/>
              <a:gd name="connsiteY143" fmla="*/ 1222956 h 1383677"/>
              <a:gd name="connsiteX144" fmla="*/ 882884 w 1365148"/>
              <a:gd name="connsiteY144" fmla="*/ 1203728 h 1383677"/>
              <a:gd name="connsiteX145" fmla="*/ 873320 w 1365148"/>
              <a:gd name="connsiteY145" fmla="*/ 1182135 h 1383677"/>
              <a:gd name="connsiteX146" fmla="*/ 875686 w 1365148"/>
              <a:gd name="connsiteY146" fmla="*/ 1177402 h 1383677"/>
              <a:gd name="connsiteX147" fmla="*/ 880518 w 1365148"/>
              <a:gd name="connsiteY147" fmla="*/ 1174937 h 1383677"/>
              <a:gd name="connsiteX148" fmla="*/ 897280 w 1365148"/>
              <a:gd name="connsiteY148" fmla="*/ 1184600 h 1383677"/>
              <a:gd name="connsiteX149" fmla="*/ 911676 w 1365148"/>
              <a:gd name="connsiteY149" fmla="*/ 1196530 h 1383677"/>
              <a:gd name="connsiteX150" fmla="*/ 940468 w 1365148"/>
              <a:gd name="connsiteY150" fmla="*/ 1220589 h 1383677"/>
              <a:gd name="connsiteX151" fmla="*/ 959695 w 1365148"/>
              <a:gd name="connsiteY151" fmla="*/ 1237352 h 1383677"/>
              <a:gd name="connsiteX152" fmla="*/ 969260 w 1365148"/>
              <a:gd name="connsiteY152" fmla="*/ 1244550 h 1383677"/>
              <a:gd name="connsiteX153" fmla="*/ 978824 w 1365148"/>
              <a:gd name="connsiteY153" fmla="*/ 1249381 h 1383677"/>
              <a:gd name="connsiteX154" fmla="*/ 998052 w 1365148"/>
              <a:gd name="connsiteY154" fmla="*/ 1256579 h 1383677"/>
              <a:gd name="connsiteX155" fmla="*/ 1034041 w 1365148"/>
              <a:gd name="connsiteY155" fmla="*/ 1237352 h 1383677"/>
              <a:gd name="connsiteX156" fmla="*/ 1022012 w 1365148"/>
              <a:gd name="connsiteY156" fmla="*/ 1230154 h 1383677"/>
              <a:gd name="connsiteX157" fmla="*/ 1012448 w 1365148"/>
              <a:gd name="connsiteY157" fmla="*/ 1220589 h 1383677"/>
              <a:gd name="connsiteX158" fmla="*/ 983656 w 1365148"/>
              <a:gd name="connsiteY158" fmla="*/ 1191798 h 1383677"/>
              <a:gd name="connsiteX159" fmla="*/ 969260 w 1365148"/>
              <a:gd name="connsiteY159" fmla="*/ 1177402 h 1383677"/>
              <a:gd name="connsiteX160" fmla="*/ 959695 w 1365148"/>
              <a:gd name="connsiteY160" fmla="*/ 1160541 h 1383677"/>
              <a:gd name="connsiteX161" fmla="*/ 959695 w 1365148"/>
              <a:gd name="connsiteY161" fmla="*/ 1155808 h 1383677"/>
              <a:gd name="connsiteX162" fmla="*/ 962062 w 1365148"/>
              <a:gd name="connsiteY162" fmla="*/ 1153343 h 1383677"/>
              <a:gd name="connsiteX163" fmla="*/ 981289 w 1365148"/>
              <a:gd name="connsiteY163" fmla="*/ 1153343 h 1383677"/>
              <a:gd name="connsiteX164" fmla="*/ 988487 w 1365148"/>
              <a:gd name="connsiteY164" fmla="*/ 1158174 h 1383677"/>
              <a:gd name="connsiteX165" fmla="*/ 998052 w 1365148"/>
              <a:gd name="connsiteY165" fmla="*/ 1163006 h 1383677"/>
              <a:gd name="connsiteX166" fmla="*/ 1014814 w 1365148"/>
              <a:gd name="connsiteY166" fmla="*/ 1174937 h 1383677"/>
              <a:gd name="connsiteX167" fmla="*/ 1029210 w 1365148"/>
              <a:gd name="connsiteY167" fmla="*/ 1186966 h 1383677"/>
              <a:gd name="connsiteX168" fmla="*/ 1046071 w 1365148"/>
              <a:gd name="connsiteY168" fmla="*/ 1201362 h 1383677"/>
              <a:gd name="connsiteX169" fmla="*/ 1055635 w 1365148"/>
              <a:gd name="connsiteY169" fmla="*/ 1208560 h 1383677"/>
              <a:gd name="connsiteX170" fmla="*/ 1067665 w 1365148"/>
              <a:gd name="connsiteY170" fmla="*/ 1210926 h 1383677"/>
              <a:gd name="connsiteX171" fmla="*/ 1074863 w 1365148"/>
              <a:gd name="connsiteY171" fmla="*/ 1210926 h 1383677"/>
              <a:gd name="connsiteX172" fmla="*/ 1103655 w 1365148"/>
              <a:gd name="connsiteY172" fmla="*/ 1189332 h 1383677"/>
              <a:gd name="connsiteX173" fmla="*/ 1129981 w 1365148"/>
              <a:gd name="connsiteY173" fmla="*/ 1167739 h 1383677"/>
              <a:gd name="connsiteX174" fmla="*/ 1118050 w 1365148"/>
              <a:gd name="connsiteY174" fmla="*/ 1165372 h 1383677"/>
              <a:gd name="connsiteX175" fmla="*/ 1106021 w 1365148"/>
              <a:gd name="connsiteY175" fmla="*/ 1160541 h 1383677"/>
              <a:gd name="connsiteX176" fmla="*/ 1086794 w 1365148"/>
              <a:gd name="connsiteY176" fmla="*/ 1150976 h 1383677"/>
              <a:gd name="connsiteX177" fmla="*/ 1070031 w 1365148"/>
              <a:gd name="connsiteY177" fmla="*/ 1143778 h 1383677"/>
              <a:gd name="connsiteX178" fmla="*/ 1053269 w 1365148"/>
              <a:gd name="connsiteY178" fmla="*/ 1131749 h 1383677"/>
              <a:gd name="connsiteX179" fmla="*/ 1038873 w 1365148"/>
              <a:gd name="connsiteY179" fmla="*/ 1117353 h 1383677"/>
              <a:gd name="connsiteX180" fmla="*/ 1031675 w 1365148"/>
              <a:gd name="connsiteY180" fmla="*/ 1107789 h 1383677"/>
              <a:gd name="connsiteX181" fmla="*/ 1029210 w 1365148"/>
              <a:gd name="connsiteY181" fmla="*/ 1100591 h 1383677"/>
              <a:gd name="connsiteX182" fmla="*/ 1031675 w 1365148"/>
              <a:gd name="connsiteY182" fmla="*/ 1095759 h 1383677"/>
              <a:gd name="connsiteX183" fmla="*/ 1036408 w 1365148"/>
              <a:gd name="connsiteY183" fmla="*/ 1093393 h 1383677"/>
              <a:gd name="connsiteX184" fmla="*/ 1053269 w 1365148"/>
              <a:gd name="connsiteY184" fmla="*/ 1093393 h 1383677"/>
              <a:gd name="connsiteX185" fmla="*/ 1067665 w 1365148"/>
              <a:gd name="connsiteY185" fmla="*/ 1100591 h 1383677"/>
              <a:gd name="connsiteX186" fmla="*/ 1084427 w 1365148"/>
              <a:gd name="connsiteY186" fmla="*/ 1110155 h 1383677"/>
              <a:gd name="connsiteX187" fmla="*/ 1101190 w 1365148"/>
              <a:gd name="connsiteY187" fmla="*/ 1117353 h 1383677"/>
              <a:gd name="connsiteX188" fmla="*/ 1120417 w 1365148"/>
              <a:gd name="connsiteY188" fmla="*/ 1122184 h 1383677"/>
              <a:gd name="connsiteX189" fmla="*/ 1129981 w 1365148"/>
              <a:gd name="connsiteY189" fmla="*/ 1124551 h 1383677"/>
              <a:gd name="connsiteX190" fmla="*/ 1142011 w 1365148"/>
              <a:gd name="connsiteY190" fmla="*/ 1124551 h 1383677"/>
              <a:gd name="connsiteX191" fmla="*/ 1154040 w 1365148"/>
              <a:gd name="connsiteY191" fmla="*/ 1127016 h 1383677"/>
              <a:gd name="connsiteX192" fmla="*/ 1165971 w 1365148"/>
              <a:gd name="connsiteY192" fmla="*/ 1131749 h 1383677"/>
              <a:gd name="connsiteX193" fmla="*/ 1187565 w 1365148"/>
              <a:gd name="connsiteY193" fmla="*/ 1107789 h 1383677"/>
              <a:gd name="connsiteX194" fmla="*/ 1182832 w 1365148"/>
              <a:gd name="connsiteY194" fmla="*/ 1105422 h 1383677"/>
              <a:gd name="connsiteX195" fmla="*/ 1158773 w 1365148"/>
              <a:gd name="connsiteY195" fmla="*/ 1088561 h 1383677"/>
              <a:gd name="connsiteX196" fmla="*/ 1132446 w 1365148"/>
              <a:gd name="connsiteY196" fmla="*/ 1074165 h 1383677"/>
              <a:gd name="connsiteX197" fmla="*/ 1110853 w 1365148"/>
              <a:gd name="connsiteY197" fmla="*/ 1064601 h 1383677"/>
              <a:gd name="connsiteX198" fmla="*/ 1101190 w 1365148"/>
              <a:gd name="connsiteY198" fmla="*/ 1057403 h 1383677"/>
              <a:gd name="connsiteX199" fmla="*/ 1091625 w 1365148"/>
              <a:gd name="connsiteY199" fmla="*/ 1052571 h 1383677"/>
              <a:gd name="connsiteX200" fmla="*/ 1089259 w 1365148"/>
              <a:gd name="connsiteY200" fmla="*/ 1050205 h 1383677"/>
              <a:gd name="connsiteX201" fmla="*/ 1091625 w 1365148"/>
              <a:gd name="connsiteY201" fmla="*/ 1045373 h 1383677"/>
              <a:gd name="connsiteX202" fmla="*/ 1093992 w 1365148"/>
              <a:gd name="connsiteY202" fmla="*/ 1043007 h 1383677"/>
              <a:gd name="connsiteX203" fmla="*/ 1122784 w 1365148"/>
              <a:gd name="connsiteY203" fmla="*/ 1043007 h 1383677"/>
              <a:gd name="connsiteX204" fmla="*/ 1154040 w 1365148"/>
              <a:gd name="connsiteY204" fmla="*/ 1050205 h 1383677"/>
              <a:gd name="connsiteX205" fmla="*/ 1180367 w 1365148"/>
              <a:gd name="connsiteY205" fmla="*/ 1062234 h 1383677"/>
              <a:gd name="connsiteX206" fmla="*/ 1192397 w 1365148"/>
              <a:gd name="connsiteY206" fmla="*/ 1071799 h 1383677"/>
              <a:gd name="connsiteX207" fmla="*/ 1204426 w 1365148"/>
              <a:gd name="connsiteY207" fmla="*/ 1078997 h 1383677"/>
              <a:gd name="connsiteX208" fmla="*/ 1206792 w 1365148"/>
              <a:gd name="connsiteY208" fmla="*/ 1081363 h 1383677"/>
              <a:gd name="connsiteX209" fmla="*/ 1211624 w 1365148"/>
              <a:gd name="connsiteY209" fmla="*/ 1074165 h 1383677"/>
              <a:gd name="connsiteX210" fmla="*/ 1237951 w 1365148"/>
              <a:gd name="connsiteY210" fmla="*/ 1033443 h 1383677"/>
              <a:gd name="connsiteX211" fmla="*/ 1213990 w 1365148"/>
              <a:gd name="connsiteY211" fmla="*/ 1026245 h 1383677"/>
              <a:gd name="connsiteX212" fmla="*/ 1194763 w 1365148"/>
              <a:gd name="connsiteY212" fmla="*/ 1016582 h 1383677"/>
              <a:gd name="connsiteX213" fmla="*/ 1173169 w 1365148"/>
              <a:gd name="connsiteY213" fmla="*/ 1002186 h 1383677"/>
              <a:gd name="connsiteX214" fmla="*/ 1165971 w 1365148"/>
              <a:gd name="connsiteY214" fmla="*/ 992621 h 1383677"/>
              <a:gd name="connsiteX215" fmla="*/ 1163605 w 1365148"/>
              <a:gd name="connsiteY215" fmla="*/ 987790 h 1383677"/>
              <a:gd name="connsiteX216" fmla="*/ 1163605 w 1365148"/>
              <a:gd name="connsiteY216" fmla="*/ 983057 h 1383677"/>
              <a:gd name="connsiteX217" fmla="*/ 1165971 w 1365148"/>
              <a:gd name="connsiteY217" fmla="*/ 978225 h 1383677"/>
              <a:gd name="connsiteX218" fmla="*/ 1168436 w 1365148"/>
              <a:gd name="connsiteY218" fmla="*/ 975859 h 1383677"/>
              <a:gd name="connsiteX219" fmla="*/ 1178001 w 1365148"/>
              <a:gd name="connsiteY219" fmla="*/ 975859 h 1383677"/>
              <a:gd name="connsiteX220" fmla="*/ 1194763 w 1365148"/>
              <a:gd name="connsiteY220" fmla="*/ 980592 h 1383677"/>
              <a:gd name="connsiteX221" fmla="*/ 1226020 w 1365148"/>
              <a:gd name="connsiteY221" fmla="*/ 990255 h 1383677"/>
              <a:gd name="connsiteX222" fmla="*/ 1257178 w 1365148"/>
              <a:gd name="connsiteY222" fmla="*/ 994988 h 1383677"/>
              <a:gd name="connsiteX223" fmla="*/ 1273941 w 1365148"/>
              <a:gd name="connsiteY223" fmla="*/ 956632 h 1383677"/>
              <a:gd name="connsiteX224" fmla="*/ 1242782 w 1365148"/>
              <a:gd name="connsiteY224" fmla="*/ 947067 h 1383677"/>
              <a:gd name="connsiteX225" fmla="*/ 1201961 w 1365148"/>
              <a:gd name="connsiteY225" fmla="*/ 932671 h 1383677"/>
              <a:gd name="connsiteX226" fmla="*/ 1185199 w 1365148"/>
              <a:gd name="connsiteY226" fmla="*/ 923008 h 1383677"/>
              <a:gd name="connsiteX227" fmla="*/ 1168436 w 1365148"/>
              <a:gd name="connsiteY227" fmla="*/ 913444 h 1383677"/>
              <a:gd name="connsiteX228" fmla="*/ 1165971 w 1365148"/>
              <a:gd name="connsiteY228" fmla="*/ 911077 h 1383677"/>
              <a:gd name="connsiteX229" fmla="*/ 1165971 w 1365148"/>
              <a:gd name="connsiteY229" fmla="*/ 908612 h 1383677"/>
              <a:gd name="connsiteX230" fmla="*/ 1168436 w 1365148"/>
              <a:gd name="connsiteY230" fmla="*/ 906246 h 1383677"/>
              <a:gd name="connsiteX231" fmla="*/ 1190030 w 1365148"/>
              <a:gd name="connsiteY231" fmla="*/ 903880 h 1383677"/>
              <a:gd name="connsiteX232" fmla="*/ 1211624 w 1365148"/>
              <a:gd name="connsiteY232" fmla="*/ 903880 h 1383677"/>
              <a:gd name="connsiteX233" fmla="*/ 1230753 w 1365148"/>
              <a:gd name="connsiteY233" fmla="*/ 908612 h 1383677"/>
              <a:gd name="connsiteX234" fmla="*/ 1249980 w 1365148"/>
              <a:gd name="connsiteY234" fmla="*/ 913444 h 1383677"/>
              <a:gd name="connsiteX235" fmla="*/ 1269208 w 1365148"/>
              <a:gd name="connsiteY235" fmla="*/ 915810 h 1383677"/>
              <a:gd name="connsiteX236" fmla="*/ 1285970 w 1365148"/>
              <a:gd name="connsiteY236" fmla="*/ 920642 h 1383677"/>
              <a:gd name="connsiteX237" fmla="*/ 1300366 w 1365148"/>
              <a:gd name="connsiteY237" fmla="*/ 875088 h 1383677"/>
              <a:gd name="connsiteX238" fmla="*/ 1271574 w 1365148"/>
              <a:gd name="connsiteY238" fmla="*/ 877454 h 1383677"/>
              <a:gd name="connsiteX239" fmla="*/ 1245149 w 1365148"/>
              <a:gd name="connsiteY239" fmla="*/ 879821 h 1383677"/>
              <a:gd name="connsiteX240" fmla="*/ 1230753 w 1365148"/>
              <a:gd name="connsiteY240" fmla="*/ 877454 h 1383677"/>
              <a:gd name="connsiteX241" fmla="*/ 1216357 w 1365148"/>
              <a:gd name="connsiteY241" fmla="*/ 872623 h 1383677"/>
              <a:gd name="connsiteX242" fmla="*/ 1190030 w 1365148"/>
              <a:gd name="connsiteY242" fmla="*/ 863058 h 1383677"/>
              <a:gd name="connsiteX243" fmla="*/ 1187565 w 1365148"/>
              <a:gd name="connsiteY243" fmla="*/ 860692 h 1383677"/>
              <a:gd name="connsiteX244" fmla="*/ 1187565 w 1365148"/>
              <a:gd name="connsiteY244" fmla="*/ 858227 h 1383677"/>
              <a:gd name="connsiteX245" fmla="*/ 1190030 w 1365148"/>
              <a:gd name="connsiteY245" fmla="*/ 855860 h 1383677"/>
              <a:gd name="connsiteX246" fmla="*/ 1192397 w 1365148"/>
              <a:gd name="connsiteY246" fmla="*/ 855860 h 1383677"/>
              <a:gd name="connsiteX247" fmla="*/ 1209159 w 1365148"/>
              <a:gd name="connsiteY247" fmla="*/ 853494 h 1383677"/>
              <a:gd name="connsiteX248" fmla="*/ 1223555 w 1365148"/>
              <a:gd name="connsiteY248" fmla="*/ 851029 h 1383677"/>
              <a:gd name="connsiteX249" fmla="*/ 1254812 w 1365148"/>
              <a:gd name="connsiteY249" fmla="*/ 843831 h 1383677"/>
              <a:gd name="connsiteX250" fmla="*/ 1281139 w 1365148"/>
              <a:gd name="connsiteY250" fmla="*/ 839098 h 1383677"/>
              <a:gd name="connsiteX251" fmla="*/ 1295535 w 1365148"/>
              <a:gd name="connsiteY251" fmla="*/ 836633 h 1383677"/>
              <a:gd name="connsiteX252" fmla="*/ 1307564 w 1365148"/>
              <a:gd name="connsiteY252" fmla="*/ 836633 h 1383677"/>
              <a:gd name="connsiteX253" fmla="*/ 1317128 w 1365148"/>
              <a:gd name="connsiteY253" fmla="*/ 788712 h 1383677"/>
              <a:gd name="connsiteX254" fmla="*/ 1300366 w 1365148"/>
              <a:gd name="connsiteY254" fmla="*/ 788712 h 1383677"/>
              <a:gd name="connsiteX255" fmla="*/ 1262010 w 1365148"/>
              <a:gd name="connsiteY255" fmla="*/ 791079 h 1383677"/>
              <a:gd name="connsiteX256" fmla="*/ 1226020 w 1365148"/>
              <a:gd name="connsiteY256" fmla="*/ 793445 h 1383677"/>
              <a:gd name="connsiteX257" fmla="*/ 1209159 w 1365148"/>
              <a:gd name="connsiteY257" fmla="*/ 791079 h 1383677"/>
              <a:gd name="connsiteX258" fmla="*/ 1192397 w 1365148"/>
              <a:gd name="connsiteY258" fmla="*/ 786247 h 1383677"/>
              <a:gd name="connsiteX259" fmla="*/ 1190030 w 1365148"/>
              <a:gd name="connsiteY259" fmla="*/ 783881 h 1383677"/>
              <a:gd name="connsiteX260" fmla="*/ 1192397 w 1365148"/>
              <a:gd name="connsiteY260" fmla="*/ 781514 h 1383677"/>
              <a:gd name="connsiteX261" fmla="*/ 1211624 w 1365148"/>
              <a:gd name="connsiteY261" fmla="*/ 774316 h 1383677"/>
              <a:gd name="connsiteX262" fmla="*/ 1230753 w 1365148"/>
              <a:gd name="connsiteY262" fmla="*/ 767118 h 1383677"/>
              <a:gd name="connsiteX263" fmla="*/ 1273941 w 1365148"/>
              <a:gd name="connsiteY263" fmla="*/ 759920 h 1383677"/>
              <a:gd name="connsiteX264" fmla="*/ 1295535 w 1365148"/>
              <a:gd name="connsiteY264" fmla="*/ 755089 h 1383677"/>
              <a:gd name="connsiteX265" fmla="*/ 1319594 w 1365148"/>
              <a:gd name="connsiteY265" fmla="*/ 755089 h 1383677"/>
              <a:gd name="connsiteX266" fmla="*/ 1321960 w 1365148"/>
              <a:gd name="connsiteY266" fmla="*/ 704703 h 1383677"/>
              <a:gd name="connsiteX267" fmla="*/ 1295535 w 1365148"/>
              <a:gd name="connsiteY267" fmla="*/ 711901 h 1383677"/>
              <a:gd name="connsiteX268" fmla="*/ 1271574 w 1365148"/>
              <a:gd name="connsiteY268" fmla="*/ 719099 h 1383677"/>
              <a:gd name="connsiteX269" fmla="*/ 1247614 w 1365148"/>
              <a:gd name="connsiteY269" fmla="*/ 723931 h 1383677"/>
              <a:gd name="connsiteX270" fmla="*/ 1221188 w 1365148"/>
              <a:gd name="connsiteY270" fmla="*/ 721466 h 1383677"/>
              <a:gd name="connsiteX271" fmla="*/ 1218822 w 1365148"/>
              <a:gd name="connsiteY271" fmla="*/ 719099 h 1383677"/>
              <a:gd name="connsiteX272" fmla="*/ 1216357 w 1365148"/>
              <a:gd name="connsiteY272" fmla="*/ 716733 h 1383677"/>
              <a:gd name="connsiteX273" fmla="*/ 1216357 w 1365148"/>
              <a:gd name="connsiteY273" fmla="*/ 714268 h 1383677"/>
              <a:gd name="connsiteX274" fmla="*/ 1218822 w 1365148"/>
              <a:gd name="connsiteY274" fmla="*/ 709535 h 1383677"/>
              <a:gd name="connsiteX275" fmla="*/ 1230753 w 1365148"/>
              <a:gd name="connsiteY275" fmla="*/ 702337 h 1383677"/>
              <a:gd name="connsiteX276" fmla="*/ 1245149 w 1365148"/>
              <a:gd name="connsiteY276" fmla="*/ 695139 h 1383677"/>
              <a:gd name="connsiteX277" fmla="*/ 1271574 w 1365148"/>
              <a:gd name="connsiteY277" fmla="*/ 683109 h 1383677"/>
              <a:gd name="connsiteX278" fmla="*/ 1319594 w 1365148"/>
              <a:gd name="connsiteY278" fmla="*/ 663882 h 1383677"/>
              <a:gd name="connsiteX279" fmla="*/ 1314762 w 1365148"/>
              <a:gd name="connsiteY279" fmla="*/ 625526 h 1383677"/>
              <a:gd name="connsiteX280" fmla="*/ 1298000 w 1365148"/>
              <a:gd name="connsiteY280" fmla="*/ 635090 h 1383677"/>
              <a:gd name="connsiteX281" fmla="*/ 1281139 w 1365148"/>
              <a:gd name="connsiteY281" fmla="*/ 642288 h 1383677"/>
              <a:gd name="connsiteX282" fmla="*/ 1252347 w 1365148"/>
              <a:gd name="connsiteY282" fmla="*/ 649486 h 1383677"/>
              <a:gd name="connsiteX283" fmla="*/ 1237951 w 1365148"/>
              <a:gd name="connsiteY283" fmla="*/ 651951 h 1383677"/>
              <a:gd name="connsiteX284" fmla="*/ 1223555 w 1365148"/>
              <a:gd name="connsiteY284" fmla="*/ 649486 h 1383677"/>
              <a:gd name="connsiteX285" fmla="*/ 1221188 w 1365148"/>
              <a:gd name="connsiteY285" fmla="*/ 647120 h 1383677"/>
              <a:gd name="connsiteX286" fmla="*/ 1221188 w 1365148"/>
              <a:gd name="connsiteY286" fmla="*/ 642288 h 1383677"/>
              <a:gd name="connsiteX287" fmla="*/ 1230753 w 1365148"/>
              <a:gd name="connsiteY287" fmla="*/ 635090 h 1383677"/>
              <a:gd name="connsiteX288" fmla="*/ 1242782 w 1365148"/>
              <a:gd name="connsiteY288" fmla="*/ 625526 h 1383677"/>
              <a:gd name="connsiteX289" fmla="*/ 1269208 w 1365148"/>
              <a:gd name="connsiteY289" fmla="*/ 611130 h 1383677"/>
              <a:gd name="connsiteX290" fmla="*/ 1288337 w 1365148"/>
              <a:gd name="connsiteY290" fmla="*/ 596734 h 1383677"/>
              <a:gd name="connsiteX291" fmla="*/ 1298000 w 1365148"/>
              <a:gd name="connsiteY291" fmla="*/ 591903 h 1383677"/>
              <a:gd name="connsiteX292" fmla="*/ 1307564 w 1365148"/>
              <a:gd name="connsiteY292" fmla="*/ 587170 h 1383677"/>
              <a:gd name="connsiteX293" fmla="*/ 1298000 w 1365148"/>
              <a:gd name="connsiteY293" fmla="*/ 546348 h 1383677"/>
              <a:gd name="connsiteX294" fmla="*/ 1285970 w 1365148"/>
              <a:gd name="connsiteY294" fmla="*/ 560744 h 1383677"/>
              <a:gd name="connsiteX295" fmla="*/ 1271574 w 1365148"/>
              <a:gd name="connsiteY295" fmla="*/ 572774 h 1383677"/>
              <a:gd name="connsiteX296" fmla="*/ 1262010 w 1365148"/>
              <a:gd name="connsiteY296" fmla="*/ 579972 h 1383677"/>
              <a:gd name="connsiteX297" fmla="*/ 1252347 w 1365148"/>
              <a:gd name="connsiteY297" fmla="*/ 587170 h 1383677"/>
              <a:gd name="connsiteX298" fmla="*/ 1240416 w 1365148"/>
              <a:gd name="connsiteY298" fmla="*/ 591903 h 1383677"/>
              <a:gd name="connsiteX299" fmla="*/ 1235584 w 1365148"/>
              <a:gd name="connsiteY299" fmla="*/ 591903 h 1383677"/>
              <a:gd name="connsiteX300" fmla="*/ 1230753 w 1365148"/>
              <a:gd name="connsiteY300" fmla="*/ 589536 h 1383677"/>
              <a:gd name="connsiteX301" fmla="*/ 1226020 w 1365148"/>
              <a:gd name="connsiteY301" fmla="*/ 584803 h 1383677"/>
              <a:gd name="connsiteX302" fmla="*/ 1226020 w 1365148"/>
              <a:gd name="connsiteY302" fmla="*/ 579972 h 1383677"/>
              <a:gd name="connsiteX303" fmla="*/ 1228386 w 1365148"/>
              <a:gd name="connsiteY303" fmla="*/ 575140 h 1383677"/>
              <a:gd name="connsiteX304" fmla="*/ 1230753 w 1365148"/>
              <a:gd name="connsiteY304" fmla="*/ 570407 h 1383677"/>
              <a:gd name="connsiteX305" fmla="*/ 1237951 w 1365148"/>
              <a:gd name="connsiteY305" fmla="*/ 560744 h 1383677"/>
              <a:gd name="connsiteX306" fmla="*/ 1245149 w 1365148"/>
              <a:gd name="connsiteY306" fmla="*/ 553546 h 1383677"/>
              <a:gd name="connsiteX307" fmla="*/ 1266743 w 1365148"/>
              <a:gd name="connsiteY307" fmla="*/ 534418 h 1383677"/>
              <a:gd name="connsiteX308" fmla="*/ 1276406 w 1365148"/>
              <a:gd name="connsiteY308" fmla="*/ 522388 h 1383677"/>
              <a:gd name="connsiteX309" fmla="*/ 1281139 w 1365148"/>
              <a:gd name="connsiteY309" fmla="*/ 520022 h 1383677"/>
              <a:gd name="connsiteX310" fmla="*/ 1288337 w 1365148"/>
              <a:gd name="connsiteY310" fmla="*/ 517557 h 1383677"/>
              <a:gd name="connsiteX311" fmla="*/ 1271574 w 1365148"/>
              <a:gd name="connsiteY311" fmla="*/ 476834 h 1383677"/>
              <a:gd name="connsiteX312" fmla="*/ 1264376 w 1365148"/>
              <a:gd name="connsiteY312" fmla="*/ 484032 h 1383677"/>
              <a:gd name="connsiteX313" fmla="*/ 1249980 w 1365148"/>
              <a:gd name="connsiteY313" fmla="*/ 493596 h 1383677"/>
              <a:gd name="connsiteX314" fmla="*/ 1237951 w 1365148"/>
              <a:gd name="connsiteY314" fmla="*/ 503161 h 1383677"/>
              <a:gd name="connsiteX315" fmla="*/ 1230753 w 1365148"/>
              <a:gd name="connsiteY315" fmla="*/ 507992 h 1383677"/>
              <a:gd name="connsiteX316" fmla="*/ 1226020 w 1365148"/>
              <a:gd name="connsiteY316" fmla="*/ 510359 h 1383677"/>
              <a:gd name="connsiteX317" fmla="*/ 1218822 w 1365148"/>
              <a:gd name="connsiteY317" fmla="*/ 507992 h 1383677"/>
              <a:gd name="connsiteX318" fmla="*/ 1216357 w 1365148"/>
              <a:gd name="connsiteY318" fmla="*/ 503161 h 1383677"/>
              <a:gd name="connsiteX319" fmla="*/ 1213990 w 1365148"/>
              <a:gd name="connsiteY319" fmla="*/ 498428 h 1383677"/>
              <a:gd name="connsiteX320" fmla="*/ 1213990 w 1365148"/>
              <a:gd name="connsiteY320" fmla="*/ 491230 h 1383677"/>
              <a:gd name="connsiteX321" fmla="*/ 1218822 w 1365148"/>
              <a:gd name="connsiteY321" fmla="*/ 481567 h 1383677"/>
              <a:gd name="connsiteX322" fmla="*/ 1226020 w 1365148"/>
              <a:gd name="connsiteY322" fmla="*/ 472002 h 1383677"/>
              <a:gd name="connsiteX323" fmla="*/ 1235584 w 1365148"/>
              <a:gd name="connsiteY323" fmla="*/ 462438 h 1383677"/>
              <a:gd name="connsiteX324" fmla="*/ 1245149 w 1365148"/>
              <a:gd name="connsiteY324" fmla="*/ 455240 h 1383677"/>
              <a:gd name="connsiteX325" fmla="*/ 1252347 w 1365148"/>
              <a:gd name="connsiteY325" fmla="*/ 452775 h 1383677"/>
              <a:gd name="connsiteX326" fmla="*/ 1259545 w 1365148"/>
              <a:gd name="connsiteY326" fmla="*/ 450409 h 1383677"/>
              <a:gd name="connsiteX327" fmla="*/ 1245149 w 1365148"/>
              <a:gd name="connsiteY327" fmla="*/ 423983 h 1383677"/>
              <a:gd name="connsiteX328" fmla="*/ 1235584 w 1365148"/>
              <a:gd name="connsiteY328" fmla="*/ 431181 h 1383677"/>
              <a:gd name="connsiteX329" fmla="*/ 1226020 w 1365148"/>
              <a:gd name="connsiteY329" fmla="*/ 433646 h 1383677"/>
              <a:gd name="connsiteX330" fmla="*/ 1216357 w 1365148"/>
              <a:gd name="connsiteY330" fmla="*/ 436013 h 1383677"/>
              <a:gd name="connsiteX331" fmla="*/ 1211624 w 1365148"/>
              <a:gd name="connsiteY331" fmla="*/ 433646 h 1383677"/>
              <a:gd name="connsiteX332" fmla="*/ 1206792 w 1365148"/>
              <a:gd name="connsiteY332" fmla="*/ 431181 h 1383677"/>
              <a:gd name="connsiteX333" fmla="*/ 1204426 w 1365148"/>
              <a:gd name="connsiteY333" fmla="*/ 421617 h 1383677"/>
              <a:gd name="connsiteX334" fmla="*/ 1204426 w 1365148"/>
              <a:gd name="connsiteY334" fmla="*/ 414419 h 1383677"/>
              <a:gd name="connsiteX335" fmla="*/ 1209159 w 1365148"/>
              <a:gd name="connsiteY335" fmla="*/ 409587 h 1383677"/>
              <a:gd name="connsiteX336" fmla="*/ 1216357 w 1365148"/>
              <a:gd name="connsiteY336" fmla="*/ 402389 h 1383677"/>
              <a:gd name="connsiteX337" fmla="*/ 1226020 w 1365148"/>
              <a:gd name="connsiteY337" fmla="*/ 392825 h 1383677"/>
              <a:gd name="connsiteX338" fmla="*/ 1211624 w 1365148"/>
              <a:gd name="connsiteY338" fmla="*/ 371231 h 1383677"/>
              <a:gd name="connsiteX339" fmla="*/ 1206792 w 1365148"/>
              <a:gd name="connsiteY339" fmla="*/ 376063 h 1383677"/>
              <a:gd name="connsiteX340" fmla="*/ 1197228 w 1365148"/>
              <a:gd name="connsiteY340" fmla="*/ 380796 h 1383677"/>
              <a:gd name="connsiteX341" fmla="*/ 1180367 w 1365148"/>
              <a:gd name="connsiteY341" fmla="*/ 380796 h 1383677"/>
              <a:gd name="connsiteX342" fmla="*/ 1175634 w 1365148"/>
              <a:gd name="connsiteY342" fmla="*/ 378429 h 1383677"/>
              <a:gd name="connsiteX343" fmla="*/ 1173169 w 1365148"/>
              <a:gd name="connsiteY343" fmla="*/ 373598 h 1383677"/>
              <a:gd name="connsiteX344" fmla="*/ 1175634 w 1365148"/>
              <a:gd name="connsiteY344" fmla="*/ 364033 h 1383677"/>
              <a:gd name="connsiteX345" fmla="*/ 1178001 w 1365148"/>
              <a:gd name="connsiteY345" fmla="*/ 356835 h 1383677"/>
              <a:gd name="connsiteX346" fmla="*/ 1190030 w 1365148"/>
              <a:gd name="connsiteY346" fmla="*/ 344806 h 1383677"/>
              <a:gd name="connsiteX347" fmla="*/ 1192397 w 1365148"/>
              <a:gd name="connsiteY347" fmla="*/ 340073 h 1383677"/>
              <a:gd name="connsiteX348" fmla="*/ 1173169 w 1365148"/>
              <a:gd name="connsiteY348" fmla="*/ 316014 h 1383677"/>
              <a:gd name="connsiteX349" fmla="*/ 1163605 w 1365148"/>
              <a:gd name="connsiteY349" fmla="*/ 320846 h 1383677"/>
              <a:gd name="connsiteX350" fmla="*/ 1154040 w 1365148"/>
              <a:gd name="connsiteY350" fmla="*/ 328043 h 1383677"/>
              <a:gd name="connsiteX351" fmla="*/ 1142011 w 1365148"/>
              <a:gd name="connsiteY351" fmla="*/ 328043 h 1383677"/>
              <a:gd name="connsiteX352" fmla="*/ 1139644 w 1365148"/>
              <a:gd name="connsiteY352" fmla="*/ 323212 h 1383677"/>
              <a:gd name="connsiteX353" fmla="*/ 1137179 w 1365148"/>
              <a:gd name="connsiteY353" fmla="*/ 316014 h 1383677"/>
              <a:gd name="connsiteX354" fmla="*/ 1142011 w 1365148"/>
              <a:gd name="connsiteY354" fmla="*/ 308816 h 1383677"/>
              <a:gd name="connsiteX355" fmla="*/ 1146842 w 1365148"/>
              <a:gd name="connsiteY355" fmla="*/ 301618 h 1383677"/>
              <a:gd name="connsiteX356" fmla="*/ 1156407 w 1365148"/>
              <a:gd name="connsiteY356" fmla="*/ 294420 h 1383677"/>
              <a:gd name="connsiteX357" fmla="*/ 1144377 w 1365148"/>
              <a:gd name="connsiteY357" fmla="*/ 280024 h 1383677"/>
              <a:gd name="connsiteX358" fmla="*/ 1137179 w 1365148"/>
              <a:gd name="connsiteY358" fmla="*/ 284856 h 1383677"/>
              <a:gd name="connsiteX359" fmla="*/ 1129981 w 1365148"/>
              <a:gd name="connsiteY359" fmla="*/ 289687 h 1383677"/>
              <a:gd name="connsiteX360" fmla="*/ 1120417 w 1365148"/>
              <a:gd name="connsiteY360" fmla="*/ 289687 h 1383677"/>
              <a:gd name="connsiteX361" fmla="*/ 1115586 w 1365148"/>
              <a:gd name="connsiteY361" fmla="*/ 287222 h 1383677"/>
              <a:gd name="connsiteX362" fmla="*/ 1110853 w 1365148"/>
              <a:gd name="connsiteY362" fmla="*/ 287222 h 1383677"/>
              <a:gd name="connsiteX363" fmla="*/ 1110853 w 1365148"/>
              <a:gd name="connsiteY363" fmla="*/ 282489 h 1383677"/>
              <a:gd name="connsiteX364" fmla="*/ 1113219 w 1365148"/>
              <a:gd name="connsiteY364" fmla="*/ 280024 h 1383677"/>
              <a:gd name="connsiteX365" fmla="*/ 1113219 w 1365148"/>
              <a:gd name="connsiteY365" fmla="*/ 272826 h 1383677"/>
              <a:gd name="connsiteX366" fmla="*/ 1120417 w 1365148"/>
              <a:gd name="connsiteY366" fmla="*/ 265628 h 1383677"/>
              <a:gd name="connsiteX367" fmla="*/ 1125248 w 1365148"/>
              <a:gd name="connsiteY367" fmla="*/ 260895 h 1383677"/>
              <a:gd name="connsiteX368" fmla="*/ 1098823 w 1365148"/>
              <a:gd name="connsiteY368" fmla="*/ 236837 h 1383677"/>
              <a:gd name="connsiteX369" fmla="*/ 1072398 w 1365148"/>
              <a:gd name="connsiteY369" fmla="*/ 215243 h 1383677"/>
              <a:gd name="connsiteX370" fmla="*/ 1046071 w 1365148"/>
              <a:gd name="connsiteY370" fmla="*/ 193649 h 1383677"/>
              <a:gd name="connsiteX371" fmla="*/ 1017279 w 1365148"/>
              <a:gd name="connsiteY371" fmla="*/ 172055 h 1383677"/>
              <a:gd name="connsiteX372" fmla="*/ 981289 w 1365148"/>
              <a:gd name="connsiteY372" fmla="*/ 150461 h 1383677"/>
              <a:gd name="connsiteX373" fmla="*/ 942834 w 1365148"/>
              <a:gd name="connsiteY373" fmla="*/ 131332 h 1383677"/>
              <a:gd name="connsiteX374" fmla="*/ 904478 w 1365148"/>
              <a:gd name="connsiteY374" fmla="*/ 112105 h 1383677"/>
              <a:gd name="connsiteX375" fmla="*/ 866122 w 1365148"/>
              <a:gd name="connsiteY375" fmla="*/ 95343 h 1383677"/>
              <a:gd name="connsiteX376" fmla="*/ 825300 w 1365148"/>
              <a:gd name="connsiteY376" fmla="*/ 80947 h 1383677"/>
              <a:gd name="connsiteX377" fmla="*/ 784479 w 1365148"/>
              <a:gd name="connsiteY377" fmla="*/ 71284 h 1383677"/>
              <a:gd name="connsiteX378" fmla="*/ 743756 w 1365148"/>
              <a:gd name="connsiteY378" fmla="*/ 64086 h 1383677"/>
              <a:gd name="connsiteX379" fmla="*/ 700569 w 1365148"/>
              <a:gd name="connsiteY379" fmla="*/ 64086 h 1383677"/>
              <a:gd name="connsiteX380" fmla="*/ 698202 w 1365148"/>
              <a:gd name="connsiteY380" fmla="*/ 66551 h 1383677"/>
              <a:gd name="connsiteX381" fmla="*/ 695737 w 1365148"/>
              <a:gd name="connsiteY381" fmla="*/ 68917 h 1383677"/>
              <a:gd name="connsiteX382" fmla="*/ 691004 w 1365148"/>
              <a:gd name="connsiteY382" fmla="*/ 71284 h 1383677"/>
              <a:gd name="connsiteX383" fmla="*/ 686173 w 1365148"/>
              <a:gd name="connsiteY383" fmla="*/ 68917 h 1383677"/>
              <a:gd name="connsiteX384" fmla="*/ 681341 w 1365148"/>
              <a:gd name="connsiteY384" fmla="*/ 64086 h 1383677"/>
              <a:gd name="connsiteX385" fmla="*/ 347412 w 1365148"/>
              <a:gd name="connsiteY385" fmla="*/ 36745 h 1383677"/>
              <a:gd name="connsiteX386" fmla="*/ 347868 w 1365148"/>
              <a:gd name="connsiteY386" fmla="*/ 37759 h 1383677"/>
              <a:gd name="connsiteX387" fmla="*/ 350235 w 1365148"/>
              <a:gd name="connsiteY387" fmla="*/ 44957 h 1383677"/>
              <a:gd name="connsiteX388" fmla="*/ 347868 w 1365148"/>
              <a:gd name="connsiteY388" fmla="*/ 52155 h 1383677"/>
              <a:gd name="connsiteX389" fmla="*/ 345502 w 1365148"/>
              <a:gd name="connsiteY389" fmla="*/ 56888 h 1383677"/>
              <a:gd name="connsiteX390" fmla="*/ 340670 w 1365148"/>
              <a:gd name="connsiteY390" fmla="*/ 59353 h 1383677"/>
              <a:gd name="connsiteX391" fmla="*/ 333472 w 1365148"/>
              <a:gd name="connsiteY391" fmla="*/ 61719 h 1383677"/>
              <a:gd name="connsiteX392" fmla="*/ 326275 w 1365148"/>
              <a:gd name="connsiteY392" fmla="*/ 61719 h 1383677"/>
              <a:gd name="connsiteX393" fmla="*/ 321443 w 1365148"/>
              <a:gd name="connsiteY393" fmla="*/ 56888 h 1383677"/>
              <a:gd name="connsiteX394" fmla="*/ 317144 w 1365148"/>
              <a:gd name="connsiteY394" fmla="*/ 50350 h 1383677"/>
              <a:gd name="connsiteX395" fmla="*/ 347412 w 1365148"/>
              <a:gd name="connsiteY395" fmla="*/ 36745 h 1383677"/>
              <a:gd name="connsiteX396" fmla="*/ 626223 w 1365148"/>
              <a:gd name="connsiteY396" fmla="*/ 30561 h 1383677"/>
              <a:gd name="connsiteX397" fmla="*/ 647816 w 1365148"/>
              <a:gd name="connsiteY397" fmla="*/ 30561 h 1383677"/>
              <a:gd name="connsiteX398" fmla="*/ 669410 w 1365148"/>
              <a:gd name="connsiteY398" fmla="*/ 35294 h 1383677"/>
              <a:gd name="connsiteX399" fmla="*/ 748588 w 1365148"/>
              <a:gd name="connsiteY399" fmla="*/ 35294 h 1383677"/>
              <a:gd name="connsiteX400" fmla="*/ 772548 w 1365148"/>
              <a:gd name="connsiteY400" fmla="*/ 40125 h 1383677"/>
              <a:gd name="connsiteX401" fmla="*/ 825300 w 1365148"/>
              <a:gd name="connsiteY401" fmla="*/ 49690 h 1383677"/>
              <a:gd name="connsiteX402" fmla="*/ 873320 w 1365148"/>
              <a:gd name="connsiteY402" fmla="*/ 64086 h 1383677"/>
              <a:gd name="connsiteX403" fmla="*/ 930904 w 1365148"/>
              <a:gd name="connsiteY403" fmla="*/ 85680 h 1383677"/>
              <a:gd name="connsiteX404" fmla="*/ 988487 w 1365148"/>
              <a:gd name="connsiteY404" fmla="*/ 114471 h 1383677"/>
              <a:gd name="connsiteX405" fmla="*/ 1046071 w 1365148"/>
              <a:gd name="connsiteY405" fmla="*/ 143263 h 1383677"/>
              <a:gd name="connsiteX406" fmla="*/ 1072398 w 1365148"/>
              <a:gd name="connsiteY406" fmla="*/ 160124 h 1383677"/>
              <a:gd name="connsiteX407" fmla="*/ 1096457 w 1365148"/>
              <a:gd name="connsiteY407" fmla="*/ 179253 h 1383677"/>
              <a:gd name="connsiteX408" fmla="*/ 1139644 w 1365148"/>
              <a:gd name="connsiteY408" fmla="*/ 215243 h 1383677"/>
              <a:gd name="connsiteX409" fmla="*/ 1180367 w 1365148"/>
              <a:gd name="connsiteY409" fmla="*/ 253697 h 1383677"/>
              <a:gd name="connsiteX410" fmla="*/ 1218822 w 1365148"/>
              <a:gd name="connsiteY410" fmla="*/ 296885 h 1383677"/>
              <a:gd name="connsiteX411" fmla="*/ 1252347 w 1365148"/>
              <a:gd name="connsiteY411" fmla="*/ 342439 h 1383677"/>
              <a:gd name="connsiteX412" fmla="*/ 1281139 w 1365148"/>
              <a:gd name="connsiteY412" fmla="*/ 392825 h 1383677"/>
              <a:gd name="connsiteX413" fmla="*/ 1307564 w 1365148"/>
              <a:gd name="connsiteY413" fmla="*/ 443211 h 1383677"/>
              <a:gd name="connsiteX414" fmla="*/ 1329158 w 1365148"/>
              <a:gd name="connsiteY414" fmla="*/ 495963 h 1383677"/>
              <a:gd name="connsiteX415" fmla="*/ 1345920 w 1365148"/>
              <a:gd name="connsiteY415" fmla="*/ 548813 h 1383677"/>
              <a:gd name="connsiteX416" fmla="*/ 1355583 w 1365148"/>
              <a:gd name="connsiteY416" fmla="*/ 603932 h 1383677"/>
              <a:gd name="connsiteX417" fmla="*/ 1362781 w 1365148"/>
              <a:gd name="connsiteY417" fmla="*/ 656684 h 1383677"/>
              <a:gd name="connsiteX418" fmla="*/ 1365148 w 1365148"/>
              <a:gd name="connsiteY418" fmla="*/ 711901 h 1383677"/>
              <a:gd name="connsiteX419" fmla="*/ 1362781 w 1365148"/>
              <a:gd name="connsiteY419" fmla="*/ 767118 h 1383677"/>
              <a:gd name="connsiteX420" fmla="*/ 1357950 w 1365148"/>
              <a:gd name="connsiteY420" fmla="*/ 819871 h 1383677"/>
              <a:gd name="connsiteX421" fmla="*/ 1348385 w 1365148"/>
              <a:gd name="connsiteY421" fmla="*/ 872623 h 1383677"/>
              <a:gd name="connsiteX422" fmla="*/ 1333990 w 1365148"/>
              <a:gd name="connsiteY422" fmla="*/ 923008 h 1383677"/>
              <a:gd name="connsiteX423" fmla="*/ 1314762 w 1365148"/>
              <a:gd name="connsiteY423" fmla="*/ 973394 h 1383677"/>
              <a:gd name="connsiteX424" fmla="*/ 1293168 w 1365148"/>
              <a:gd name="connsiteY424" fmla="*/ 1021413 h 1383677"/>
              <a:gd name="connsiteX425" fmla="*/ 1266743 w 1365148"/>
              <a:gd name="connsiteY425" fmla="*/ 1066967 h 1383677"/>
              <a:gd name="connsiteX426" fmla="*/ 1235584 w 1365148"/>
              <a:gd name="connsiteY426" fmla="*/ 1110155 h 1383677"/>
              <a:gd name="connsiteX427" fmla="*/ 1201961 w 1365148"/>
              <a:gd name="connsiteY427" fmla="*/ 1153343 h 1383677"/>
              <a:gd name="connsiteX428" fmla="*/ 1165971 w 1365148"/>
              <a:gd name="connsiteY428" fmla="*/ 1191798 h 1383677"/>
              <a:gd name="connsiteX429" fmla="*/ 1125248 w 1365148"/>
              <a:gd name="connsiteY429" fmla="*/ 1225322 h 1383677"/>
              <a:gd name="connsiteX430" fmla="*/ 1079596 w 1365148"/>
              <a:gd name="connsiteY430" fmla="*/ 1256579 h 1383677"/>
              <a:gd name="connsiteX431" fmla="*/ 1031675 w 1365148"/>
              <a:gd name="connsiteY431" fmla="*/ 1285371 h 1383677"/>
              <a:gd name="connsiteX432" fmla="*/ 990854 w 1365148"/>
              <a:gd name="connsiteY432" fmla="*/ 1306965 h 1383677"/>
              <a:gd name="connsiteX433" fmla="*/ 947666 w 1365148"/>
              <a:gd name="connsiteY433" fmla="*/ 1323727 h 1383677"/>
              <a:gd name="connsiteX434" fmla="*/ 904478 w 1365148"/>
              <a:gd name="connsiteY434" fmla="*/ 1340489 h 1383677"/>
              <a:gd name="connsiteX435" fmla="*/ 858924 w 1365148"/>
              <a:gd name="connsiteY435" fmla="*/ 1352519 h 1383677"/>
              <a:gd name="connsiteX436" fmla="*/ 815736 w 1365148"/>
              <a:gd name="connsiteY436" fmla="*/ 1364548 h 1383677"/>
              <a:gd name="connsiteX437" fmla="*/ 770182 w 1365148"/>
              <a:gd name="connsiteY437" fmla="*/ 1371746 h 1383677"/>
              <a:gd name="connsiteX438" fmla="*/ 724529 w 1365148"/>
              <a:gd name="connsiteY438" fmla="*/ 1378944 h 1383677"/>
              <a:gd name="connsiteX439" fmla="*/ 676608 w 1365148"/>
              <a:gd name="connsiteY439" fmla="*/ 1381311 h 1383677"/>
              <a:gd name="connsiteX440" fmla="*/ 630955 w 1365148"/>
              <a:gd name="connsiteY440" fmla="*/ 1383677 h 1383677"/>
              <a:gd name="connsiteX441" fmla="*/ 585401 w 1365148"/>
              <a:gd name="connsiteY441" fmla="*/ 1381311 h 1383677"/>
              <a:gd name="connsiteX442" fmla="*/ 539847 w 1365148"/>
              <a:gd name="connsiteY442" fmla="*/ 1376479 h 1383677"/>
              <a:gd name="connsiteX443" fmla="*/ 494194 w 1365148"/>
              <a:gd name="connsiteY443" fmla="*/ 1369281 h 1383677"/>
              <a:gd name="connsiteX444" fmla="*/ 448640 w 1365148"/>
              <a:gd name="connsiteY444" fmla="*/ 1359717 h 1383677"/>
              <a:gd name="connsiteX445" fmla="*/ 405452 w 1365148"/>
              <a:gd name="connsiteY445" fmla="*/ 1347687 h 1383677"/>
              <a:gd name="connsiteX446" fmla="*/ 359898 w 1365148"/>
              <a:gd name="connsiteY446" fmla="*/ 1330925 h 1383677"/>
              <a:gd name="connsiteX447" fmla="*/ 319077 w 1365148"/>
              <a:gd name="connsiteY447" fmla="*/ 1314163 h 1383677"/>
              <a:gd name="connsiteX448" fmla="*/ 316710 w 1365148"/>
              <a:gd name="connsiteY448" fmla="*/ 1311698 h 1383677"/>
              <a:gd name="connsiteX449" fmla="*/ 309512 w 1365148"/>
              <a:gd name="connsiteY449" fmla="*/ 1311698 h 1383677"/>
              <a:gd name="connsiteX450" fmla="*/ 304681 w 1365148"/>
              <a:gd name="connsiteY450" fmla="*/ 1306965 h 1383677"/>
              <a:gd name="connsiteX451" fmla="*/ 271057 w 1365148"/>
              <a:gd name="connsiteY451" fmla="*/ 1287737 h 1383677"/>
              <a:gd name="connsiteX452" fmla="*/ 237532 w 1365148"/>
              <a:gd name="connsiteY452" fmla="*/ 1266144 h 1383677"/>
              <a:gd name="connsiteX453" fmla="*/ 208741 w 1365148"/>
              <a:gd name="connsiteY453" fmla="*/ 1242183 h 1383677"/>
              <a:gd name="connsiteX454" fmla="*/ 179949 w 1365148"/>
              <a:gd name="connsiteY454" fmla="*/ 1215758 h 1383677"/>
              <a:gd name="connsiteX455" fmla="*/ 153523 w 1365148"/>
              <a:gd name="connsiteY455" fmla="*/ 1186966 h 1383677"/>
              <a:gd name="connsiteX456" fmla="*/ 127098 w 1365148"/>
              <a:gd name="connsiteY456" fmla="*/ 1155808 h 1383677"/>
              <a:gd name="connsiteX457" fmla="*/ 105504 w 1365148"/>
              <a:gd name="connsiteY457" fmla="*/ 1124551 h 1383677"/>
              <a:gd name="connsiteX458" fmla="*/ 83910 w 1365148"/>
              <a:gd name="connsiteY458" fmla="*/ 1088561 h 1383677"/>
              <a:gd name="connsiteX459" fmla="*/ 67148 w 1365148"/>
              <a:gd name="connsiteY459" fmla="*/ 1055036 h 1383677"/>
              <a:gd name="connsiteX460" fmla="*/ 50385 w 1365148"/>
              <a:gd name="connsiteY460" fmla="*/ 1019047 h 1383677"/>
              <a:gd name="connsiteX461" fmla="*/ 35990 w 1365148"/>
              <a:gd name="connsiteY461" fmla="*/ 980592 h 1383677"/>
              <a:gd name="connsiteX462" fmla="*/ 23960 w 1365148"/>
              <a:gd name="connsiteY462" fmla="*/ 942236 h 1383677"/>
              <a:gd name="connsiteX463" fmla="*/ 14396 w 1365148"/>
              <a:gd name="connsiteY463" fmla="*/ 903880 h 1383677"/>
              <a:gd name="connsiteX464" fmla="*/ 7198 w 1365148"/>
              <a:gd name="connsiteY464" fmla="*/ 865425 h 1383677"/>
              <a:gd name="connsiteX465" fmla="*/ 2366 w 1365148"/>
              <a:gd name="connsiteY465" fmla="*/ 827069 h 1383677"/>
              <a:gd name="connsiteX466" fmla="*/ 0 w 1365148"/>
              <a:gd name="connsiteY466" fmla="*/ 786247 h 1383677"/>
              <a:gd name="connsiteX467" fmla="*/ 0 w 1365148"/>
              <a:gd name="connsiteY467" fmla="*/ 745525 h 1383677"/>
              <a:gd name="connsiteX468" fmla="*/ 0 w 1365148"/>
              <a:gd name="connsiteY468" fmla="*/ 704703 h 1383677"/>
              <a:gd name="connsiteX469" fmla="*/ 4733 w 1365148"/>
              <a:gd name="connsiteY469" fmla="*/ 663882 h 1383677"/>
              <a:gd name="connsiteX470" fmla="*/ 9564 w 1365148"/>
              <a:gd name="connsiteY470" fmla="*/ 623159 h 1383677"/>
              <a:gd name="connsiteX471" fmla="*/ 16762 w 1365148"/>
              <a:gd name="connsiteY471" fmla="*/ 582338 h 1383677"/>
              <a:gd name="connsiteX472" fmla="*/ 28792 w 1365148"/>
              <a:gd name="connsiteY472" fmla="*/ 541616 h 1383677"/>
              <a:gd name="connsiteX473" fmla="*/ 40722 w 1365148"/>
              <a:gd name="connsiteY473" fmla="*/ 500794 h 1383677"/>
              <a:gd name="connsiteX474" fmla="*/ 55118 w 1365148"/>
              <a:gd name="connsiteY474" fmla="*/ 459973 h 1383677"/>
              <a:gd name="connsiteX475" fmla="*/ 71979 w 1365148"/>
              <a:gd name="connsiteY475" fmla="*/ 421617 h 1383677"/>
              <a:gd name="connsiteX476" fmla="*/ 88742 w 1365148"/>
              <a:gd name="connsiteY476" fmla="*/ 385627 h 1383677"/>
              <a:gd name="connsiteX477" fmla="*/ 110336 w 1365148"/>
              <a:gd name="connsiteY477" fmla="*/ 349637 h 1383677"/>
              <a:gd name="connsiteX478" fmla="*/ 134296 w 1365148"/>
              <a:gd name="connsiteY478" fmla="*/ 313648 h 1383677"/>
              <a:gd name="connsiteX479" fmla="*/ 158355 w 1365148"/>
              <a:gd name="connsiteY479" fmla="*/ 280024 h 1383677"/>
              <a:gd name="connsiteX480" fmla="*/ 184682 w 1365148"/>
              <a:gd name="connsiteY480" fmla="*/ 248866 h 1383677"/>
              <a:gd name="connsiteX481" fmla="*/ 213474 w 1365148"/>
              <a:gd name="connsiteY481" fmla="*/ 220074 h 1383677"/>
              <a:gd name="connsiteX482" fmla="*/ 244730 w 1365148"/>
              <a:gd name="connsiteY482" fmla="*/ 191282 h 1383677"/>
              <a:gd name="connsiteX483" fmla="*/ 273522 w 1365148"/>
              <a:gd name="connsiteY483" fmla="*/ 169689 h 1383677"/>
              <a:gd name="connsiteX484" fmla="*/ 302314 w 1365148"/>
              <a:gd name="connsiteY484" fmla="*/ 150461 h 1383677"/>
              <a:gd name="connsiteX485" fmla="*/ 333472 w 1365148"/>
              <a:gd name="connsiteY485" fmla="*/ 133699 h 1383677"/>
              <a:gd name="connsiteX486" fmla="*/ 364631 w 1365148"/>
              <a:gd name="connsiteY486" fmla="*/ 116936 h 1383677"/>
              <a:gd name="connsiteX487" fmla="*/ 427046 w 1365148"/>
              <a:gd name="connsiteY487" fmla="*/ 88145 h 1383677"/>
              <a:gd name="connsiteX488" fmla="*/ 494194 w 1365148"/>
              <a:gd name="connsiteY488" fmla="*/ 64086 h 1383677"/>
              <a:gd name="connsiteX489" fmla="*/ 532649 w 1365148"/>
              <a:gd name="connsiteY489" fmla="*/ 49690 h 1383677"/>
              <a:gd name="connsiteX490" fmla="*/ 578203 w 1365148"/>
              <a:gd name="connsiteY490" fmla="*/ 37759 h 1383677"/>
              <a:gd name="connsiteX491" fmla="*/ 602164 w 1365148"/>
              <a:gd name="connsiteY491" fmla="*/ 32927 h 1383677"/>
              <a:gd name="connsiteX492" fmla="*/ 626223 w 1365148"/>
              <a:gd name="connsiteY492" fmla="*/ 30561 h 1383677"/>
              <a:gd name="connsiteX493" fmla="*/ 498438 w 1365148"/>
              <a:gd name="connsiteY493" fmla="*/ 0 h 1383677"/>
              <a:gd name="connsiteX494" fmla="*/ 515080 w 1365148"/>
              <a:gd name="connsiteY494" fmla="*/ 12 h 1383677"/>
              <a:gd name="connsiteX495" fmla="*/ 508590 w 1365148"/>
              <a:gd name="connsiteY495" fmla="*/ 6502 h 1383677"/>
              <a:gd name="connsiteX496" fmla="*/ 501392 w 1365148"/>
              <a:gd name="connsiteY496" fmla="*/ 11334 h 1383677"/>
              <a:gd name="connsiteX497" fmla="*/ 491828 w 1365148"/>
              <a:gd name="connsiteY497" fmla="*/ 11334 h 1383677"/>
              <a:gd name="connsiteX498" fmla="*/ 484630 w 1365148"/>
              <a:gd name="connsiteY498" fmla="*/ 6502 h 1383677"/>
              <a:gd name="connsiteX499" fmla="*/ 477432 w 1365148"/>
              <a:gd name="connsiteY499" fmla="*/ 4136 h 1383677"/>
              <a:gd name="connsiteX500" fmla="*/ 476285 w 1365148"/>
              <a:gd name="connsiteY500" fmla="*/ 2410 h 1383677"/>
              <a:gd name="connsiteX501" fmla="*/ 498438 w 1365148"/>
              <a:gd name="connsiteY501" fmla="*/ 0 h 1383677"/>
              <a:gd name="connsiteX0" fmla="*/ 1171598 w 1365148"/>
              <a:gd name="connsiteY0" fmla="*/ 164112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681341 w 1365148"/>
              <a:gd name="connsiteY3" fmla="*/ 64086 h 1383677"/>
              <a:gd name="connsiteX4" fmla="*/ 645351 w 1365148"/>
              <a:gd name="connsiteY4" fmla="*/ 68917 h 1383677"/>
              <a:gd name="connsiteX5" fmla="*/ 609362 w 1365148"/>
              <a:gd name="connsiteY5" fmla="*/ 78482 h 1383677"/>
              <a:gd name="connsiteX6" fmla="*/ 602164 w 1365148"/>
              <a:gd name="connsiteY6" fmla="*/ 78482 h 1383677"/>
              <a:gd name="connsiteX7" fmla="*/ 597431 w 1365148"/>
              <a:gd name="connsiteY7" fmla="*/ 76115 h 1383677"/>
              <a:gd name="connsiteX8" fmla="*/ 594966 w 1365148"/>
              <a:gd name="connsiteY8" fmla="*/ 71284 h 1383677"/>
              <a:gd name="connsiteX9" fmla="*/ 592599 w 1365148"/>
              <a:gd name="connsiteY9" fmla="*/ 66551 h 1383677"/>
              <a:gd name="connsiteX10" fmla="*/ 566174 w 1365148"/>
              <a:gd name="connsiteY10" fmla="*/ 73749 h 1383677"/>
              <a:gd name="connsiteX11" fmla="*/ 508590 w 1365148"/>
              <a:gd name="connsiteY11" fmla="*/ 90511 h 1383677"/>
              <a:gd name="connsiteX12" fmla="*/ 453471 w 1365148"/>
              <a:gd name="connsiteY12" fmla="*/ 114471 h 1383677"/>
              <a:gd name="connsiteX13" fmla="*/ 386225 w 1365148"/>
              <a:gd name="connsiteY13" fmla="*/ 143263 h 1383677"/>
              <a:gd name="connsiteX14" fmla="*/ 355066 w 1365148"/>
              <a:gd name="connsiteY14" fmla="*/ 157659 h 1383677"/>
              <a:gd name="connsiteX15" fmla="*/ 326275 w 1365148"/>
              <a:gd name="connsiteY15" fmla="*/ 176886 h 1383677"/>
              <a:gd name="connsiteX16" fmla="*/ 297483 w 1365148"/>
              <a:gd name="connsiteY16" fmla="*/ 193649 h 1383677"/>
              <a:gd name="connsiteX17" fmla="*/ 268691 w 1365148"/>
              <a:gd name="connsiteY17" fmla="*/ 215243 h 1383677"/>
              <a:gd name="connsiteX18" fmla="*/ 242265 w 1365148"/>
              <a:gd name="connsiteY18" fmla="*/ 239302 h 1383677"/>
              <a:gd name="connsiteX19" fmla="*/ 218305 w 1365148"/>
              <a:gd name="connsiteY19" fmla="*/ 265628 h 1383677"/>
              <a:gd name="connsiteX20" fmla="*/ 194345 w 1365148"/>
              <a:gd name="connsiteY20" fmla="*/ 294420 h 1383677"/>
              <a:gd name="connsiteX21" fmla="*/ 170286 w 1365148"/>
              <a:gd name="connsiteY21" fmla="*/ 325677 h 1383677"/>
              <a:gd name="connsiteX22" fmla="*/ 148692 w 1365148"/>
              <a:gd name="connsiteY22" fmla="*/ 356835 h 1383677"/>
              <a:gd name="connsiteX23" fmla="*/ 129563 w 1365148"/>
              <a:gd name="connsiteY23" fmla="*/ 390459 h 1383677"/>
              <a:gd name="connsiteX24" fmla="*/ 112702 w 1365148"/>
              <a:gd name="connsiteY24" fmla="*/ 423983 h 1383677"/>
              <a:gd name="connsiteX25" fmla="*/ 95940 w 1365148"/>
              <a:gd name="connsiteY25" fmla="*/ 457607 h 1383677"/>
              <a:gd name="connsiteX26" fmla="*/ 81544 w 1365148"/>
              <a:gd name="connsiteY26" fmla="*/ 491230 h 1383677"/>
              <a:gd name="connsiteX27" fmla="*/ 69514 w 1365148"/>
              <a:gd name="connsiteY27" fmla="*/ 527220 h 1383677"/>
              <a:gd name="connsiteX28" fmla="*/ 59950 w 1365148"/>
              <a:gd name="connsiteY28" fmla="*/ 565576 h 1383677"/>
              <a:gd name="connsiteX29" fmla="*/ 50385 w 1365148"/>
              <a:gd name="connsiteY29" fmla="*/ 601566 h 1383677"/>
              <a:gd name="connsiteX30" fmla="*/ 45554 w 1365148"/>
              <a:gd name="connsiteY30" fmla="*/ 637555 h 1383677"/>
              <a:gd name="connsiteX31" fmla="*/ 40722 w 1365148"/>
              <a:gd name="connsiteY31" fmla="*/ 675912 h 1383677"/>
              <a:gd name="connsiteX32" fmla="*/ 38356 w 1365148"/>
              <a:gd name="connsiteY32" fmla="*/ 714268 h 1383677"/>
              <a:gd name="connsiteX33" fmla="*/ 35990 w 1365148"/>
              <a:gd name="connsiteY33" fmla="*/ 752723 h 1383677"/>
              <a:gd name="connsiteX34" fmla="*/ 38356 w 1365148"/>
              <a:gd name="connsiteY34" fmla="*/ 788712 h 1383677"/>
              <a:gd name="connsiteX35" fmla="*/ 43188 w 1365148"/>
              <a:gd name="connsiteY35" fmla="*/ 827069 h 1383677"/>
              <a:gd name="connsiteX36" fmla="*/ 47920 w 1365148"/>
              <a:gd name="connsiteY36" fmla="*/ 872623 h 1383677"/>
              <a:gd name="connsiteX37" fmla="*/ 59950 w 1365148"/>
              <a:gd name="connsiteY37" fmla="*/ 915810 h 1383677"/>
              <a:gd name="connsiteX38" fmla="*/ 71979 w 1365148"/>
              <a:gd name="connsiteY38" fmla="*/ 958998 h 1383677"/>
              <a:gd name="connsiteX39" fmla="*/ 86375 w 1365148"/>
              <a:gd name="connsiteY39" fmla="*/ 1002186 h 1383677"/>
              <a:gd name="connsiteX40" fmla="*/ 105504 w 1365148"/>
              <a:gd name="connsiteY40" fmla="*/ 1043007 h 1383677"/>
              <a:gd name="connsiteX41" fmla="*/ 127098 w 1365148"/>
              <a:gd name="connsiteY41" fmla="*/ 1081363 h 1383677"/>
              <a:gd name="connsiteX42" fmla="*/ 151157 w 1365148"/>
              <a:gd name="connsiteY42" fmla="*/ 1119818 h 1383677"/>
              <a:gd name="connsiteX43" fmla="*/ 179949 w 1365148"/>
              <a:gd name="connsiteY43" fmla="*/ 1155808 h 1383677"/>
              <a:gd name="connsiteX44" fmla="*/ 206276 w 1365148"/>
              <a:gd name="connsiteY44" fmla="*/ 1186966 h 1383677"/>
              <a:gd name="connsiteX45" fmla="*/ 237532 w 1365148"/>
              <a:gd name="connsiteY45" fmla="*/ 1213391 h 1383677"/>
              <a:gd name="connsiteX46" fmla="*/ 271057 w 1365148"/>
              <a:gd name="connsiteY46" fmla="*/ 1237352 h 1383677"/>
              <a:gd name="connsiteX47" fmla="*/ 304681 w 1365148"/>
              <a:gd name="connsiteY47" fmla="*/ 1258946 h 1383677"/>
              <a:gd name="connsiteX48" fmla="*/ 307047 w 1365148"/>
              <a:gd name="connsiteY48" fmla="*/ 1251748 h 1383677"/>
              <a:gd name="connsiteX49" fmla="*/ 311879 w 1365148"/>
              <a:gd name="connsiteY49" fmla="*/ 1244550 h 1383677"/>
              <a:gd name="connsiteX50" fmla="*/ 314245 w 1365148"/>
              <a:gd name="connsiteY50" fmla="*/ 1244550 h 1383677"/>
              <a:gd name="connsiteX51" fmla="*/ 323908 w 1365148"/>
              <a:gd name="connsiteY51" fmla="*/ 1254114 h 1383677"/>
              <a:gd name="connsiteX52" fmla="*/ 331106 w 1365148"/>
              <a:gd name="connsiteY52" fmla="*/ 1268510 h 1383677"/>
              <a:gd name="connsiteX53" fmla="*/ 331106 w 1365148"/>
              <a:gd name="connsiteY53" fmla="*/ 1273341 h 1383677"/>
              <a:gd name="connsiteX54" fmla="*/ 379027 w 1365148"/>
              <a:gd name="connsiteY54" fmla="*/ 1294935 h 1383677"/>
              <a:gd name="connsiteX55" fmla="*/ 376660 w 1365148"/>
              <a:gd name="connsiteY55" fmla="*/ 1282906 h 1383677"/>
              <a:gd name="connsiteX56" fmla="*/ 376660 w 1365148"/>
              <a:gd name="connsiteY56" fmla="*/ 1268510 h 1383677"/>
              <a:gd name="connsiteX57" fmla="*/ 379027 w 1365148"/>
              <a:gd name="connsiteY57" fmla="*/ 1256579 h 1383677"/>
              <a:gd name="connsiteX58" fmla="*/ 381492 w 1365148"/>
              <a:gd name="connsiteY58" fmla="*/ 1244550 h 1383677"/>
              <a:gd name="connsiteX59" fmla="*/ 383858 w 1365148"/>
              <a:gd name="connsiteY59" fmla="*/ 1244550 h 1383677"/>
              <a:gd name="connsiteX60" fmla="*/ 386225 w 1365148"/>
              <a:gd name="connsiteY60" fmla="*/ 1258946 h 1383677"/>
              <a:gd name="connsiteX61" fmla="*/ 391056 w 1365148"/>
              <a:gd name="connsiteY61" fmla="*/ 1270975 h 1383677"/>
              <a:gd name="connsiteX62" fmla="*/ 398254 w 1365148"/>
              <a:gd name="connsiteY62" fmla="*/ 1285371 h 1383677"/>
              <a:gd name="connsiteX63" fmla="*/ 403086 w 1365148"/>
              <a:gd name="connsiteY63" fmla="*/ 1297302 h 1383677"/>
              <a:gd name="connsiteX64" fmla="*/ 407819 w 1365148"/>
              <a:gd name="connsiteY64" fmla="*/ 1304500 h 1383677"/>
              <a:gd name="connsiteX65" fmla="*/ 448640 w 1365148"/>
              <a:gd name="connsiteY65" fmla="*/ 1316529 h 1383677"/>
              <a:gd name="connsiteX66" fmla="*/ 441442 w 1365148"/>
              <a:gd name="connsiteY66" fmla="*/ 1294935 h 1383677"/>
              <a:gd name="connsiteX67" fmla="*/ 439076 w 1365148"/>
              <a:gd name="connsiteY67" fmla="*/ 1282906 h 1383677"/>
              <a:gd name="connsiteX68" fmla="*/ 436610 w 1365148"/>
              <a:gd name="connsiteY68" fmla="*/ 1268510 h 1383677"/>
              <a:gd name="connsiteX69" fmla="*/ 436610 w 1365148"/>
              <a:gd name="connsiteY69" fmla="*/ 1254114 h 1383677"/>
              <a:gd name="connsiteX70" fmla="*/ 439076 w 1365148"/>
              <a:gd name="connsiteY70" fmla="*/ 1249381 h 1383677"/>
              <a:gd name="connsiteX71" fmla="*/ 441442 w 1365148"/>
              <a:gd name="connsiteY71" fmla="*/ 1244550 h 1383677"/>
              <a:gd name="connsiteX72" fmla="*/ 446273 w 1365148"/>
              <a:gd name="connsiteY72" fmla="*/ 1244550 h 1383677"/>
              <a:gd name="connsiteX73" fmla="*/ 451006 w 1365148"/>
              <a:gd name="connsiteY73" fmla="*/ 1246916 h 1383677"/>
              <a:gd name="connsiteX74" fmla="*/ 458204 w 1365148"/>
              <a:gd name="connsiteY74" fmla="*/ 1254114 h 1383677"/>
              <a:gd name="connsiteX75" fmla="*/ 465402 w 1365148"/>
              <a:gd name="connsiteY75" fmla="*/ 1273341 h 1383677"/>
              <a:gd name="connsiteX76" fmla="*/ 472600 w 1365148"/>
              <a:gd name="connsiteY76" fmla="*/ 1299767 h 1383677"/>
              <a:gd name="connsiteX77" fmla="*/ 479798 w 1365148"/>
              <a:gd name="connsiteY77" fmla="*/ 1311698 h 1383677"/>
              <a:gd name="connsiteX78" fmla="*/ 489461 w 1365148"/>
              <a:gd name="connsiteY78" fmla="*/ 1321361 h 1383677"/>
              <a:gd name="connsiteX79" fmla="*/ 491828 w 1365148"/>
              <a:gd name="connsiteY79" fmla="*/ 1326094 h 1383677"/>
              <a:gd name="connsiteX80" fmla="*/ 499026 w 1365148"/>
              <a:gd name="connsiteY80" fmla="*/ 1326094 h 1383677"/>
              <a:gd name="connsiteX81" fmla="*/ 554243 w 1365148"/>
              <a:gd name="connsiteY81" fmla="*/ 1333292 h 1383677"/>
              <a:gd name="connsiteX82" fmla="*/ 535016 w 1365148"/>
              <a:gd name="connsiteY82" fmla="*/ 1299767 h 1383677"/>
              <a:gd name="connsiteX83" fmla="*/ 530184 w 1365148"/>
              <a:gd name="connsiteY83" fmla="*/ 1287737 h 1383677"/>
              <a:gd name="connsiteX84" fmla="*/ 527818 w 1365148"/>
              <a:gd name="connsiteY84" fmla="*/ 1275708 h 1383677"/>
              <a:gd name="connsiteX85" fmla="*/ 525451 w 1365148"/>
              <a:gd name="connsiteY85" fmla="*/ 1263777 h 1383677"/>
              <a:gd name="connsiteX86" fmla="*/ 525451 w 1365148"/>
              <a:gd name="connsiteY86" fmla="*/ 1251748 h 1383677"/>
              <a:gd name="connsiteX87" fmla="*/ 527818 w 1365148"/>
              <a:gd name="connsiteY87" fmla="*/ 1249381 h 1383677"/>
              <a:gd name="connsiteX88" fmla="*/ 532649 w 1365148"/>
              <a:gd name="connsiteY88" fmla="*/ 1249381 h 1383677"/>
              <a:gd name="connsiteX89" fmla="*/ 542213 w 1365148"/>
              <a:gd name="connsiteY89" fmla="*/ 1258946 h 1383677"/>
              <a:gd name="connsiteX90" fmla="*/ 551778 w 1365148"/>
              <a:gd name="connsiteY90" fmla="*/ 1270975 h 1383677"/>
              <a:gd name="connsiteX91" fmla="*/ 568639 w 1365148"/>
              <a:gd name="connsiteY91" fmla="*/ 1294935 h 1383677"/>
              <a:gd name="connsiteX92" fmla="*/ 585401 w 1365148"/>
              <a:gd name="connsiteY92" fmla="*/ 1314163 h 1383677"/>
              <a:gd name="connsiteX93" fmla="*/ 590233 w 1365148"/>
              <a:gd name="connsiteY93" fmla="*/ 1323727 h 1383677"/>
              <a:gd name="connsiteX94" fmla="*/ 597431 w 1365148"/>
              <a:gd name="connsiteY94" fmla="*/ 1335757 h 1383677"/>
              <a:gd name="connsiteX95" fmla="*/ 659747 w 1365148"/>
              <a:gd name="connsiteY95" fmla="*/ 1335757 h 1383677"/>
              <a:gd name="connsiteX96" fmla="*/ 640618 w 1365148"/>
              <a:gd name="connsiteY96" fmla="*/ 1318896 h 1383677"/>
              <a:gd name="connsiteX97" fmla="*/ 626223 w 1365148"/>
              <a:gd name="connsiteY97" fmla="*/ 1297302 h 1383677"/>
              <a:gd name="connsiteX98" fmla="*/ 619025 w 1365148"/>
              <a:gd name="connsiteY98" fmla="*/ 1287737 h 1383677"/>
              <a:gd name="connsiteX99" fmla="*/ 614193 w 1365148"/>
              <a:gd name="connsiteY99" fmla="*/ 1275708 h 1383677"/>
              <a:gd name="connsiteX100" fmla="*/ 609362 w 1365148"/>
              <a:gd name="connsiteY100" fmla="*/ 1263777 h 1383677"/>
              <a:gd name="connsiteX101" fmla="*/ 606995 w 1365148"/>
              <a:gd name="connsiteY101" fmla="*/ 1251748 h 1383677"/>
              <a:gd name="connsiteX102" fmla="*/ 609362 w 1365148"/>
              <a:gd name="connsiteY102" fmla="*/ 1249381 h 1383677"/>
              <a:gd name="connsiteX103" fmla="*/ 611827 w 1365148"/>
              <a:gd name="connsiteY103" fmla="*/ 1249381 h 1383677"/>
              <a:gd name="connsiteX104" fmla="*/ 633420 w 1365148"/>
              <a:gd name="connsiteY104" fmla="*/ 1266144 h 1383677"/>
              <a:gd name="connsiteX105" fmla="*/ 655014 w 1365148"/>
              <a:gd name="connsiteY105" fmla="*/ 1282906 h 1383677"/>
              <a:gd name="connsiteX106" fmla="*/ 674143 w 1365148"/>
              <a:gd name="connsiteY106" fmla="*/ 1302133 h 1383677"/>
              <a:gd name="connsiteX107" fmla="*/ 691004 w 1365148"/>
              <a:gd name="connsiteY107" fmla="*/ 1321361 h 1383677"/>
              <a:gd name="connsiteX108" fmla="*/ 695737 w 1365148"/>
              <a:gd name="connsiteY108" fmla="*/ 1328559 h 1383677"/>
              <a:gd name="connsiteX109" fmla="*/ 695737 w 1365148"/>
              <a:gd name="connsiteY109" fmla="*/ 1335757 h 1383677"/>
              <a:gd name="connsiteX110" fmla="*/ 734192 w 1365148"/>
              <a:gd name="connsiteY110" fmla="*/ 1330925 h 1383677"/>
              <a:gd name="connsiteX111" fmla="*/ 770182 w 1365148"/>
              <a:gd name="connsiteY111" fmla="*/ 1326094 h 1383677"/>
              <a:gd name="connsiteX112" fmla="*/ 734192 w 1365148"/>
              <a:gd name="connsiteY112" fmla="*/ 1287737 h 1383677"/>
              <a:gd name="connsiteX113" fmla="*/ 712598 w 1365148"/>
              <a:gd name="connsiteY113" fmla="*/ 1266144 h 1383677"/>
              <a:gd name="connsiteX114" fmla="*/ 705400 w 1365148"/>
              <a:gd name="connsiteY114" fmla="*/ 1254114 h 1383677"/>
              <a:gd name="connsiteX115" fmla="*/ 700569 w 1365148"/>
              <a:gd name="connsiteY115" fmla="*/ 1239718 h 1383677"/>
              <a:gd name="connsiteX116" fmla="*/ 700569 w 1365148"/>
              <a:gd name="connsiteY116" fmla="*/ 1237352 h 1383677"/>
              <a:gd name="connsiteX117" fmla="*/ 710133 w 1365148"/>
              <a:gd name="connsiteY117" fmla="*/ 1237352 h 1383677"/>
              <a:gd name="connsiteX118" fmla="*/ 717331 w 1365148"/>
              <a:gd name="connsiteY118" fmla="*/ 1239718 h 1383677"/>
              <a:gd name="connsiteX119" fmla="*/ 731727 w 1365148"/>
              <a:gd name="connsiteY119" fmla="*/ 1246916 h 1383677"/>
              <a:gd name="connsiteX120" fmla="*/ 743756 w 1365148"/>
              <a:gd name="connsiteY120" fmla="*/ 1256579 h 1383677"/>
              <a:gd name="connsiteX121" fmla="*/ 755786 w 1365148"/>
              <a:gd name="connsiteY121" fmla="*/ 1266144 h 1383677"/>
              <a:gd name="connsiteX122" fmla="*/ 782113 w 1365148"/>
              <a:gd name="connsiteY122" fmla="*/ 1292569 h 1383677"/>
              <a:gd name="connsiteX123" fmla="*/ 806073 w 1365148"/>
              <a:gd name="connsiteY123" fmla="*/ 1318896 h 1383677"/>
              <a:gd name="connsiteX124" fmla="*/ 808538 w 1365148"/>
              <a:gd name="connsiteY124" fmla="*/ 1318896 h 1383677"/>
              <a:gd name="connsiteX125" fmla="*/ 856459 w 1365148"/>
              <a:gd name="connsiteY125" fmla="*/ 1309331 h 1383677"/>
              <a:gd name="connsiteX126" fmla="*/ 834865 w 1365148"/>
              <a:gd name="connsiteY126" fmla="*/ 1292569 h 1383677"/>
              <a:gd name="connsiteX127" fmla="*/ 815736 w 1365148"/>
              <a:gd name="connsiteY127" fmla="*/ 1273341 h 1383677"/>
              <a:gd name="connsiteX128" fmla="*/ 806073 w 1365148"/>
              <a:gd name="connsiteY128" fmla="*/ 1261312 h 1383677"/>
              <a:gd name="connsiteX129" fmla="*/ 796509 w 1365148"/>
              <a:gd name="connsiteY129" fmla="*/ 1246916 h 1383677"/>
              <a:gd name="connsiteX130" fmla="*/ 789311 w 1365148"/>
              <a:gd name="connsiteY130" fmla="*/ 1232520 h 1383677"/>
              <a:gd name="connsiteX131" fmla="*/ 786944 w 1365148"/>
              <a:gd name="connsiteY131" fmla="*/ 1225322 h 1383677"/>
              <a:gd name="connsiteX132" fmla="*/ 786944 w 1365148"/>
              <a:gd name="connsiteY132" fmla="*/ 1218124 h 1383677"/>
              <a:gd name="connsiteX133" fmla="*/ 789311 w 1365148"/>
              <a:gd name="connsiteY133" fmla="*/ 1215758 h 1383677"/>
              <a:gd name="connsiteX134" fmla="*/ 791677 w 1365148"/>
              <a:gd name="connsiteY134" fmla="*/ 1215758 h 1383677"/>
              <a:gd name="connsiteX135" fmla="*/ 808538 w 1365148"/>
              <a:gd name="connsiteY135" fmla="*/ 1225322 h 1383677"/>
              <a:gd name="connsiteX136" fmla="*/ 822934 w 1365148"/>
              <a:gd name="connsiteY136" fmla="*/ 1237352 h 1383677"/>
              <a:gd name="connsiteX137" fmla="*/ 849261 w 1365148"/>
              <a:gd name="connsiteY137" fmla="*/ 1261312 h 1383677"/>
              <a:gd name="connsiteX138" fmla="*/ 894914 w 1365148"/>
              <a:gd name="connsiteY138" fmla="*/ 1297302 h 1383677"/>
              <a:gd name="connsiteX139" fmla="*/ 954864 w 1365148"/>
              <a:gd name="connsiteY139" fmla="*/ 1275708 h 1383677"/>
              <a:gd name="connsiteX140" fmla="*/ 930904 w 1365148"/>
              <a:gd name="connsiteY140" fmla="*/ 1258946 h 1383677"/>
              <a:gd name="connsiteX141" fmla="*/ 914042 w 1365148"/>
              <a:gd name="connsiteY141" fmla="*/ 1242183 h 1383677"/>
              <a:gd name="connsiteX142" fmla="*/ 897280 w 1365148"/>
              <a:gd name="connsiteY142" fmla="*/ 1222956 h 1383677"/>
              <a:gd name="connsiteX143" fmla="*/ 882884 w 1365148"/>
              <a:gd name="connsiteY143" fmla="*/ 1203728 h 1383677"/>
              <a:gd name="connsiteX144" fmla="*/ 873320 w 1365148"/>
              <a:gd name="connsiteY144" fmla="*/ 1182135 h 1383677"/>
              <a:gd name="connsiteX145" fmla="*/ 875686 w 1365148"/>
              <a:gd name="connsiteY145" fmla="*/ 1177402 h 1383677"/>
              <a:gd name="connsiteX146" fmla="*/ 880518 w 1365148"/>
              <a:gd name="connsiteY146" fmla="*/ 1174937 h 1383677"/>
              <a:gd name="connsiteX147" fmla="*/ 897280 w 1365148"/>
              <a:gd name="connsiteY147" fmla="*/ 1184600 h 1383677"/>
              <a:gd name="connsiteX148" fmla="*/ 911676 w 1365148"/>
              <a:gd name="connsiteY148" fmla="*/ 1196530 h 1383677"/>
              <a:gd name="connsiteX149" fmla="*/ 940468 w 1365148"/>
              <a:gd name="connsiteY149" fmla="*/ 1220589 h 1383677"/>
              <a:gd name="connsiteX150" fmla="*/ 959695 w 1365148"/>
              <a:gd name="connsiteY150" fmla="*/ 1237352 h 1383677"/>
              <a:gd name="connsiteX151" fmla="*/ 969260 w 1365148"/>
              <a:gd name="connsiteY151" fmla="*/ 1244550 h 1383677"/>
              <a:gd name="connsiteX152" fmla="*/ 978824 w 1365148"/>
              <a:gd name="connsiteY152" fmla="*/ 1249381 h 1383677"/>
              <a:gd name="connsiteX153" fmla="*/ 998052 w 1365148"/>
              <a:gd name="connsiteY153" fmla="*/ 1256579 h 1383677"/>
              <a:gd name="connsiteX154" fmla="*/ 1034041 w 1365148"/>
              <a:gd name="connsiteY154" fmla="*/ 1237352 h 1383677"/>
              <a:gd name="connsiteX155" fmla="*/ 1022012 w 1365148"/>
              <a:gd name="connsiteY155" fmla="*/ 1230154 h 1383677"/>
              <a:gd name="connsiteX156" fmla="*/ 1012448 w 1365148"/>
              <a:gd name="connsiteY156" fmla="*/ 1220589 h 1383677"/>
              <a:gd name="connsiteX157" fmla="*/ 983656 w 1365148"/>
              <a:gd name="connsiteY157" fmla="*/ 1191798 h 1383677"/>
              <a:gd name="connsiteX158" fmla="*/ 969260 w 1365148"/>
              <a:gd name="connsiteY158" fmla="*/ 1177402 h 1383677"/>
              <a:gd name="connsiteX159" fmla="*/ 959695 w 1365148"/>
              <a:gd name="connsiteY159" fmla="*/ 1160541 h 1383677"/>
              <a:gd name="connsiteX160" fmla="*/ 959695 w 1365148"/>
              <a:gd name="connsiteY160" fmla="*/ 1155808 h 1383677"/>
              <a:gd name="connsiteX161" fmla="*/ 962062 w 1365148"/>
              <a:gd name="connsiteY161" fmla="*/ 1153343 h 1383677"/>
              <a:gd name="connsiteX162" fmla="*/ 981289 w 1365148"/>
              <a:gd name="connsiteY162" fmla="*/ 1153343 h 1383677"/>
              <a:gd name="connsiteX163" fmla="*/ 988487 w 1365148"/>
              <a:gd name="connsiteY163" fmla="*/ 1158174 h 1383677"/>
              <a:gd name="connsiteX164" fmla="*/ 998052 w 1365148"/>
              <a:gd name="connsiteY164" fmla="*/ 1163006 h 1383677"/>
              <a:gd name="connsiteX165" fmla="*/ 1014814 w 1365148"/>
              <a:gd name="connsiteY165" fmla="*/ 1174937 h 1383677"/>
              <a:gd name="connsiteX166" fmla="*/ 1029210 w 1365148"/>
              <a:gd name="connsiteY166" fmla="*/ 1186966 h 1383677"/>
              <a:gd name="connsiteX167" fmla="*/ 1046071 w 1365148"/>
              <a:gd name="connsiteY167" fmla="*/ 1201362 h 1383677"/>
              <a:gd name="connsiteX168" fmla="*/ 1055635 w 1365148"/>
              <a:gd name="connsiteY168" fmla="*/ 1208560 h 1383677"/>
              <a:gd name="connsiteX169" fmla="*/ 1067665 w 1365148"/>
              <a:gd name="connsiteY169" fmla="*/ 1210926 h 1383677"/>
              <a:gd name="connsiteX170" fmla="*/ 1074863 w 1365148"/>
              <a:gd name="connsiteY170" fmla="*/ 1210926 h 1383677"/>
              <a:gd name="connsiteX171" fmla="*/ 1103655 w 1365148"/>
              <a:gd name="connsiteY171" fmla="*/ 1189332 h 1383677"/>
              <a:gd name="connsiteX172" fmla="*/ 1129981 w 1365148"/>
              <a:gd name="connsiteY172" fmla="*/ 1167739 h 1383677"/>
              <a:gd name="connsiteX173" fmla="*/ 1118050 w 1365148"/>
              <a:gd name="connsiteY173" fmla="*/ 1165372 h 1383677"/>
              <a:gd name="connsiteX174" fmla="*/ 1106021 w 1365148"/>
              <a:gd name="connsiteY174" fmla="*/ 1160541 h 1383677"/>
              <a:gd name="connsiteX175" fmla="*/ 1086794 w 1365148"/>
              <a:gd name="connsiteY175" fmla="*/ 1150976 h 1383677"/>
              <a:gd name="connsiteX176" fmla="*/ 1070031 w 1365148"/>
              <a:gd name="connsiteY176" fmla="*/ 1143778 h 1383677"/>
              <a:gd name="connsiteX177" fmla="*/ 1053269 w 1365148"/>
              <a:gd name="connsiteY177" fmla="*/ 1131749 h 1383677"/>
              <a:gd name="connsiteX178" fmla="*/ 1038873 w 1365148"/>
              <a:gd name="connsiteY178" fmla="*/ 1117353 h 1383677"/>
              <a:gd name="connsiteX179" fmla="*/ 1031675 w 1365148"/>
              <a:gd name="connsiteY179" fmla="*/ 1107789 h 1383677"/>
              <a:gd name="connsiteX180" fmla="*/ 1029210 w 1365148"/>
              <a:gd name="connsiteY180" fmla="*/ 1100591 h 1383677"/>
              <a:gd name="connsiteX181" fmla="*/ 1031675 w 1365148"/>
              <a:gd name="connsiteY181" fmla="*/ 1095759 h 1383677"/>
              <a:gd name="connsiteX182" fmla="*/ 1036408 w 1365148"/>
              <a:gd name="connsiteY182" fmla="*/ 1093393 h 1383677"/>
              <a:gd name="connsiteX183" fmla="*/ 1053269 w 1365148"/>
              <a:gd name="connsiteY183" fmla="*/ 1093393 h 1383677"/>
              <a:gd name="connsiteX184" fmla="*/ 1067665 w 1365148"/>
              <a:gd name="connsiteY184" fmla="*/ 1100591 h 1383677"/>
              <a:gd name="connsiteX185" fmla="*/ 1084427 w 1365148"/>
              <a:gd name="connsiteY185" fmla="*/ 1110155 h 1383677"/>
              <a:gd name="connsiteX186" fmla="*/ 1101190 w 1365148"/>
              <a:gd name="connsiteY186" fmla="*/ 1117353 h 1383677"/>
              <a:gd name="connsiteX187" fmla="*/ 1120417 w 1365148"/>
              <a:gd name="connsiteY187" fmla="*/ 1122184 h 1383677"/>
              <a:gd name="connsiteX188" fmla="*/ 1129981 w 1365148"/>
              <a:gd name="connsiteY188" fmla="*/ 1124551 h 1383677"/>
              <a:gd name="connsiteX189" fmla="*/ 1142011 w 1365148"/>
              <a:gd name="connsiteY189" fmla="*/ 1124551 h 1383677"/>
              <a:gd name="connsiteX190" fmla="*/ 1154040 w 1365148"/>
              <a:gd name="connsiteY190" fmla="*/ 1127016 h 1383677"/>
              <a:gd name="connsiteX191" fmla="*/ 1165971 w 1365148"/>
              <a:gd name="connsiteY191" fmla="*/ 1131749 h 1383677"/>
              <a:gd name="connsiteX192" fmla="*/ 1187565 w 1365148"/>
              <a:gd name="connsiteY192" fmla="*/ 1107789 h 1383677"/>
              <a:gd name="connsiteX193" fmla="*/ 1182832 w 1365148"/>
              <a:gd name="connsiteY193" fmla="*/ 1105422 h 1383677"/>
              <a:gd name="connsiteX194" fmla="*/ 1158773 w 1365148"/>
              <a:gd name="connsiteY194" fmla="*/ 1088561 h 1383677"/>
              <a:gd name="connsiteX195" fmla="*/ 1132446 w 1365148"/>
              <a:gd name="connsiteY195" fmla="*/ 1074165 h 1383677"/>
              <a:gd name="connsiteX196" fmla="*/ 1110853 w 1365148"/>
              <a:gd name="connsiteY196" fmla="*/ 1064601 h 1383677"/>
              <a:gd name="connsiteX197" fmla="*/ 1101190 w 1365148"/>
              <a:gd name="connsiteY197" fmla="*/ 1057403 h 1383677"/>
              <a:gd name="connsiteX198" fmla="*/ 1091625 w 1365148"/>
              <a:gd name="connsiteY198" fmla="*/ 1052571 h 1383677"/>
              <a:gd name="connsiteX199" fmla="*/ 1089259 w 1365148"/>
              <a:gd name="connsiteY199" fmla="*/ 1050205 h 1383677"/>
              <a:gd name="connsiteX200" fmla="*/ 1091625 w 1365148"/>
              <a:gd name="connsiteY200" fmla="*/ 1045373 h 1383677"/>
              <a:gd name="connsiteX201" fmla="*/ 1093992 w 1365148"/>
              <a:gd name="connsiteY201" fmla="*/ 1043007 h 1383677"/>
              <a:gd name="connsiteX202" fmla="*/ 1122784 w 1365148"/>
              <a:gd name="connsiteY202" fmla="*/ 1043007 h 1383677"/>
              <a:gd name="connsiteX203" fmla="*/ 1154040 w 1365148"/>
              <a:gd name="connsiteY203" fmla="*/ 1050205 h 1383677"/>
              <a:gd name="connsiteX204" fmla="*/ 1180367 w 1365148"/>
              <a:gd name="connsiteY204" fmla="*/ 1062234 h 1383677"/>
              <a:gd name="connsiteX205" fmla="*/ 1192397 w 1365148"/>
              <a:gd name="connsiteY205" fmla="*/ 1071799 h 1383677"/>
              <a:gd name="connsiteX206" fmla="*/ 1204426 w 1365148"/>
              <a:gd name="connsiteY206" fmla="*/ 1078997 h 1383677"/>
              <a:gd name="connsiteX207" fmla="*/ 1206792 w 1365148"/>
              <a:gd name="connsiteY207" fmla="*/ 1081363 h 1383677"/>
              <a:gd name="connsiteX208" fmla="*/ 1211624 w 1365148"/>
              <a:gd name="connsiteY208" fmla="*/ 1074165 h 1383677"/>
              <a:gd name="connsiteX209" fmla="*/ 1237951 w 1365148"/>
              <a:gd name="connsiteY209" fmla="*/ 1033443 h 1383677"/>
              <a:gd name="connsiteX210" fmla="*/ 1213990 w 1365148"/>
              <a:gd name="connsiteY210" fmla="*/ 1026245 h 1383677"/>
              <a:gd name="connsiteX211" fmla="*/ 1194763 w 1365148"/>
              <a:gd name="connsiteY211" fmla="*/ 1016582 h 1383677"/>
              <a:gd name="connsiteX212" fmla="*/ 1173169 w 1365148"/>
              <a:gd name="connsiteY212" fmla="*/ 1002186 h 1383677"/>
              <a:gd name="connsiteX213" fmla="*/ 1165971 w 1365148"/>
              <a:gd name="connsiteY213" fmla="*/ 992621 h 1383677"/>
              <a:gd name="connsiteX214" fmla="*/ 1163605 w 1365148"/>
              <a:gd name="connsiteY214" fmla="*/ 987790 h 1383677"/>
              <a:gd name="connsiteX215" fmla="*/ 1163605 w 1365148"/>
              <a:gd name="connsiteY215" fmla="*/ 983057 h 1383677"/>
              <a:gd name="connsiteX216" fmla="*/ 1165971 w 1365148"/>
              <a:gd name="connsiteY216" fmla="*/ 978225 h 1383677"/>
              <a:gd name="connsiteX217" fmla="*/ 1168436 w 1365148"/>
              <a:gd name="connsiteY217" fmla="*/ 975859 h 1383677"/>
              <a:gd name="connsiteX218" fmla="*/ 1178001 w 1365148"/>
              <a:gd name="connsiteY218" fmla="*/ 975859 h 1383677"/>
              <a:gd name="connsiteX219" fmla="*/ 1194763 w 1365148"/>
              <a:gd name="connsiteY219" fmla="*/ 980592 h 1383677"/>
              <a:gd name="connsiteX220" fmla="*/ 1226020 w 1365148"/>
              <a:gd name="connsiteY220" fmla="*/ 990255 h 1383677"/>
              <a:gd name="connsiteX221" fmla="*/ 1257178 w 1365148"/>
              <a:gd name="connsiteY221" fmla="*/ 994988 h 1383677"/>
              <a:gd name="connsiteX222" fmla="*/ 1273941 w 1365148"/>
              <a:gd name="connsiteY222" fmla="*/ 956632 h 1383677"/>
              <a:gd name="connsiteX223" fmla="*/ 1242782 w 1365148"/>
              <a:gd name="connsiteY223" fmla="*/ 947067 h 1383677"/>
              <a:gd name="connsiteX224" fmla="*/ 1201961 w 1365148"/>
              <a:gd name="connsiteY224" fmla="*/ 932671 h 1383677"/>
              <a:gd name="connsiteX225" fmla="*/ 1185199 w 1365148"/>
              <a:gd name="connsiteY225" fmla="*/ 923008 h 1383677"/>
              <a:gd name="connsiteX226" fmla="*/ 1168436 w 1365148"/>
              <a:gd name="connsiteY226" fmla="*/ 913444 h 1383677"/>
              <a:gd name="connsiteX227" fmla="*/ 1165971 w 1365148"/>
              <a:gd name="connsiteY227" fmla="*/ 911077 h 1383677"/>
              <a:gd name="connsiteX228" fmla="*/ 1165971 w 1365148"/>
              <a:gd name="connsiteY228" fmla="*/ 908612 h 1383677"/>
              <a:gd name="connsiteX229" fmla="*/ 1168436 w 1365148"/>
              <a:gd name="connsiteY229" fmla="*/ 906246 h 1383677"/>
              <a:gd name="connsiteX230" fmla="*/ 1190030 w 1365148"/>
              <a:gd name="connsiteY230" fmla="*/ 903880 h 1383677"/>
              <a:gd name="connsiteX231" fmla="*/ 1211624 w 1365148"/>
              <a:gd name="connsiteY231" fmla="*/ 903880 h 1383677"/>
              <a:gd name="connsiteX232" fmla="*/ 1230753 w 1365148"/>
              <a:gd name="connsiteY232" fmla="*/ 908612 h 1383677"/>
              <a:gd name="connsiteX233" fmla="*/ 1249980 w 1365148"/>
              <a:gd name="connsiteY233" fmla="*/ 913444 h 1383677"/>
              <a:gd name="connsiteX234" fmla="*/ 1269208 w 1365148"/>
              <a:gd name="connsiteY234" fmla="*/ 915810 h 1383677"/>
              <a:gd name="connsiteX235" fmla="*/ 1285970 w 1365148"/>
              <a:gd name="connsiteY235" fmla="*/ 920642 h 1383677"/>
              <a:gd name="connsiteX236" fmla="*/ 1300366 w 1365148"/>
              <a:gd name="connsiteY236" fmla="*/ 875088 h 1383677"/>
              <a:gd name="connsiteX237" fmla="*/ 1271574 w 1365148"/>
              <a:gd name="connsiteY237" fmla="*/ 877454 h 1383677"/>
              <a:gd name="connsiteX238" fmla="*/ 1245149 w 1365148"/>
              <a:gd name="connsiteY238" fmla="*/ 879821 h 1383677"/>
              <a:gd name="connsiteX239" fmla="*/ 1230753 w 1365148"/>
              <a:gd name="connsiteY239" fmla="*/ 877454 h 1383677"/>
              <a:gd name="connsiteX240" fmla="*/ 1216357 w 1365148"/>
              <a:gd name="connsiteY240" fmla="*/ 872623 h 1383677"/>
              <a:gd name="connsiteX241" fmla="*/ 1190030 w 1365148"/>
              <a:gd name="connsiteY241" fmla="*/ 863058 h 1383677"/>
              <a:gd name="connsiteX242" fmla="*/ 1187565 w 1365148"/>
              <a:gd name="connsiteY242" fmla="*/ 860692 h 1383677"/>
              <a:gd name="connsiteX243" fmla="*/ 1187565 w 1365148"/>
              <a:gd name="connsiteY243" fmla="*/ 858227 h 1383677"/>
              <a:gd name="connsiteX244" fmla="*/ 1190030 w 1365148"/>
              <a:gd name="connsiteY244" fmla="*/ 855860 h 1383677"/>
              <a:gd name="connsiteX245" fmla="*/ 1192397 w 1365148"/>
              <a:gd name="connsiteY245" fmla="*/ 855860 h 1383677"/>
              <a:gd name="connsiteX246" fmla="*/ 1209159 w 1365148"/>
              <a:gd name="connsiteY246" fmla="*/ 853494 h 1383677"/>
              <a:gd name="connsiteX247" fmla="*/ 1223555 w 1365148"/>
              <a:gd name="connsiteY247" fmla="*/ 851029 h 1383677"/>
              <a:gd name="connsiteX248" fmla="*/ 1254812 w 1365148"/>
              <a:gd name="connsiteY248" fmla="*/ 843831 h 1383677"/>
              <a:gd name="connsiteX249" fmla="*/ 1281139 w 1365148"/>
              <a:gd name="connsiteY249" fmla="*/ 839098 h 1383677"/>
              <a:gd name="connsiteX250" fmla="*/ 1295535 w 1365148"/>
              <a:gd name="connsiteY250" fmla="*/ 836633 h 1383677"/>
              <a:gd name="connsiteX251" fmla="*/ 1307564 w 1365148"/>
              <a:gd name="connsiteY251" fmla="*/ 836633 h 1383677"/>
              <a:gd name="connsiteX252" fmla="*/ 1317128 w 1365148"/>
              <a:gd name="connsiteY252" fmla="*/ 788712 h 1383677"/>
              <a:gd name="connsiteX253" fmla="*/ 1300366 w 1365148"/>
              <a:gd name="connsiteY253" fmla="*/ 788712 h 1383677"/>
              <a:gd name="connsiteX254" fmla="*/ 1262010 w 1365148"/>
              <a:gd name="connsiteY254" fmla="*/ 791079 h 1383677"/>
              <a:gd name="connsiteX255" fmla="*/ 1226020 w 1365148"/>
              <a:gd name="connsiteY255" fmla="*/ 793445 h 1383677"/>
              <a:gd name="connsiteX256" fmla="*/ 1209159 w 1365148"/>
              <a:gd name="connsiteY256" fmla="*/ 791079 h 1383677"/>
              <a:gd name="connsiteX257" fmla="*/ 1192397 w 1365148"/>
              <a:gd name="connsiteY257" fmla="*/ 786247 h 1383677"/>
              <a:gd name="connsiteX258" fmla="*/ 1190030 w 1365148"/>
              <a:gd name="connsiteY258" fmla="*/ 783881 h 1383677"/>
              <a:gd name="connsiteX259" fmla="*/ 1192397 w 1365148"/>
              <a:gd name="connsiteY259" fmla="*/ 781514 h 1383677"/>
              <a:gd name="connsiteX260" fmla="*/ 1211624 w 1365148"/>
              <a:gd name="connsiteY260" fmla="*/ 774316 h 1383677"/>
              <a:gd name="connsiteX261" fmla="*/ 1230753 w 1365148"/>
              <a:gd name="connsiteY261" fmla="*/ 767118 h 1383677"/>
              <a:gd name="connsiteX262" fmla="*/ 1273941 w 1365148"/>
              <a:gd name="connsiteY262" fmla="*/ 759920 h 1383677"/>
              <a:gd name="connsiteX263" fmla="*/ 1295535 w 1365148"/>
              <a:gd name="connsiteY263" fmla="*/ 755089 h 1383677"/>
              <a:gd name="connsiteX264" fmla="*/ 1319594 w 1365148"/>
              <a:gd name="connsiteY264" fmla="*/ 755089 h 1383677"/>
              <a:gd name="connsiteX265" fmla="*/ 1321960 w 1365148"/>
              <a:gd name="connsiteY265" fmla="*/ 704703 h 1383677"/>
              <a:gd name="connsiteX266" fmla="*/ 1295535 w 1365148"/>
              <a:gd name="connsiteY266" fmla="*/ 711901 h 1383677"/>
              <a:gd name="connsiteX267" fmla="*/ 1271574 w 1365148"/>
              <a:gd name="connsiteY267" fmla="*/ 719099 h 1383677"/>
              <a:gd name="connsiteX268" fmla="*/ 1247614 w 1365148"/>
              <a:gd name="connsiteY268" fmla="*/ 723931 h 1383677"/>
              <a:gd name="connsiteX269" fmla="*/ 1221188 w 1365148"/>
              <a:gd name="connsiteY269" fmla="*/ 721466 h 1383677"/>
              <a:gd name="connsiteX270" fmla="*/ 1218822 w 1365148"/>
              <a:gd name="connsiteY270" fmla="*/ 719099 h 1383677"/>
              <a:gd name="connsiteX271" fmla="*/ 1216357 w 1365148"/>
              <a:gd name="connsiteY271" fmla="*/ 716733 h 1383677"/>
              <a:gd name="connsiteX272" fmla="*/ 1216357 w 1365148"/>
              <a:gd name="connsiteY272" fmla="*/ 714268 h 1383677"/>
              <a:gd name="connsiteX273" fmla="*/ 1218822 w 1365148"/>
              <a:gd name="connsiteY273" fmla="*/ 709535 h 1383677"/>
              <a:gd name="connsiteX274" fmla="*/ 1230753 w 1365148"/>
              <a:gd name="connsiteY274" fmla="*/ 702337 h 1383677"/>
              <a:gd name="connsiteX275" fmla="*/ 1245149 w 1365148"/>
              <a:gd name="connsiteY275" fmla="*/ 695139 h 1383677"/>
              <a:gd name="connsiteX276" fmla="*/ 1271574 w 1365148"/>
              <a:gd name="connsiteY276" fmla="*/ 683109 h 1383677"/>
              <a:gd name="connsiteX277" fmla="*/ 1319594 w 1365148"/>
              <a:gd name="connsiteY277" fmla="*/ 663882 h 1383677"/>
              <a:gd name="connsiteX278" fmla="*/ 1314762 w 1365148"/>
              <a:gd name="connsiteY278" fmla="*/ 625526 h 1383677"/>
              <a:gd name="connsiteX279" fmla="*/ 1298000 w 1365148"/>
              <a:gd name="connsiteY279" fmla="*/ 635090 h 1383677"/>
              <a:gd name="connsiteX280" fmla="*/ 1281139 w 1365148"/>
              <a:gd name="connsiteY280" fmla="*/ 642288 h 1383677"/>
              <a:gd name="connsiteX281" fmla="*/ 1252347 w 1365148"/>
              <a:gd name="connsiteY281" fmla="*/ 649486 h 1383677"/>
              <a:gd name="connsiteX282" fmla="*/ 1237951 w 1365148"/>
              <a:gd name="connsiteY282" fmla="*/ 651951 h 1383677"/>
              <a:gd name="connsiteX283" fmla="*/ 1223555 w 1365148"/>
              <a:gd name="connsiteY283" fmla="*/ 649486 h 1383677"/>
              <a:gd name="connsiteX284" fmla="*/ 1221188 w 1365148"/>
              <a:gd name="connsiteY284" fmla="*/ 647120 h 1383677"/>
              <a:gd name="connsiteX285" fmla="*/ 1221188 w 1365148"/>
              <a:gd name="connsiteY285" fmla="*/ 642288 h 1383677"/>
              <a:gd name="connsiteX286" fmla="*/ 1230753 w 1365148"/>
              <a:gd name="connsiteY286" fmla="*/ 635090 h 1383677"/>
              <a:gd name="connsiteX287" fmla="*/ 1242782 w 1365148"/>
              <a:gd name="connsiteY287" fmla="*/ 625526 h 1383677"/>
              <a:gd name="connsiteX288" fmla="*/ 1269208 w 1365148"/>
              <a:gd name="connsiteY288" fmla="*/ 611130 h 1383677"/>
              <a:gd name="connsiteX289" fmla="*/ 1288337 w 1365148"/>
              <a:gd name="connsiteY289" fmla="*/ 596734 h 1383677"/>
              <a:gd name="connsiteX290" fmla="*/ 1298000 w 1365148"/>
              <a:gd name="connsiteY290" fmla="*/ 591903 h 1383677"/>
              <a:gd name="connsiteX291" fmla="*/ 1307564 w 1365148"/>
              <a:gd name="connsiteY291" fmla="*/ 587170 h 1383677"/>
              <a:gd name="connsiteX292" fmla="*/ 1298000 w 1365148"/>
              <a:gd name="connsiteY292" fmla="*/ 546348 h 1383677"/>
              <a:gd name="connsiteX293" fmla="*/ 1285970 w 1365148"/>
              <a:gd name="connsiteY293" fmla="*/ 560744 h 1383677"/>
              <a:gd name="connsiteX294" fmla="*/ 1271574 w 1365148"/>
              <a:gd name="connsiteY294" fmla="*/ 572774 h 1383677"/>
              <a:gd name="connsiteX295" fmla="*/ 1262010 w 1365148"/>
              <a:gd name="connsiteY295" fmla="*/ 579972 h 1383677"/>
              <a:gd name="connsiteX296" fmla="*/ 1252347 w 1365148"/>
              <a:gd name="connsiteY296" fmla="*/ 587170 h 1383677"/>
              <a:gd name="connsiteX297" fmla="*/ 1240416 w 1365148"/>
              <a:gd name="connsiteY297" fmla="*/ 591903 h 1383677"/>
              <a:gd name="connsiteX298" fmla="*/ 1235584 w 1365148"/>
              <a:gd name="connsiteY298" fmla="*/ 591903 h 1383677"/>
              <a:gd name="connsiteX299" fmla="*/ 1230753 w 1365148"/>
              <a:gd name="connsiteY299" fmla="*/ 589536 h 1383677"/>
              <a:gd name="connsiteX300" fmla="*/ 1226020 w 1365148"/>
              <a:gd name="connsiteY300" fmla="*/ 584803 h 1383677"/>
              <a:gd name="connsiteX301" fmla="*/ 1226020 w 1365148"/>
              <a:gd name="connsiteY301" fmla="*/ 579972 h 1383677"/>
              <a:gd name="connsiteX302" fmla="*/ 1228386 w 1365148"/>
              <a:gd name="connsiteY302" fmla="*/ 575140 h 1383677"/>
              <a:gd name="connsiteX303" fmla="*/ 1230753 w 1365148"/>
              <a:gd name="connsiteY303" fmla="*/ 570407 h 1383677"/>
              <a:gd name="connsiteX304" fmla="*/ 1237951 w 1365148"/>
              <a:gd name="connsiteY304" fmla="*/ 560744 h 1383677"/>
              <a:gd name="connsiteX305" fmla="*/ 1245149 w 1365148"/>
              <a:gd name="connsiteY305" fmla="*/ 553546 h 1383677"/>
              <a:gd name="connsiteX306" fmla="*/ 1266743 w 1365148"/>
              <a:gd name="connsiteY306" fmla="*/ 534418 h 1383677"/>
              <a:gd name="connsiteX307" fmla="*/ 1276406 w 1365148"/>
              <a:gd name="connsiteY307" fmla="*/ 522388 h 1383677"/>
              <a:gd name="connsiteX308" fmla="*/ 1281139 w 1365148"/>
              <a:gd name="connsiteY308" fmla="*/ 520022 h 1383677"/>
              <a:gd name="connsiteX309" fmla="*/ 1288337 w 1365148"/>
              <a:gd name="connsiteY309" fmla="*/ 517557 h 1383677"/>
              <a:gd name="connsiteX310" fmla="*/ 1271574 w 1365148"/>
              <a:gd name="connsiteY310" fmla="*/ 476834 h 1383677"/>
              <a:gd name="connsiteX311" fmla="*/ 1264376 w 1365148"/>
              <a:gd name="connsiteY311" fmla="*/ 484032 h 1383677"/>
              <a:gd name="connsiteX312" fmla="*/ 1249980 w 1365148"/>
              <a:gd name="connsiteY312" fmla="*/ 493596 h 1383677"/>
              <a:gd name="connsiteX313" fmla="*/ 1237951 w 1365148"/>
              <a:gd name="connsiteY313" fmla="*/ 503161 h 1383677"/>
              <a:gd name="connsiteX314" fmla="*/ 1230753 w 1365148"/>
              <a:gd name="connsiteY314" fmla="*/ 507992 h 1383677"/>
              <a:gd name="connsiteX315" fmla="*/ 1226020 w 1365148"/>
              <a:gd name="connsiteY315" fmla="*/ 510359 h 1383677"/>
              <a:gd name="connsiteX316" fmla="*/ 1218822 w 1365148"/>
              <a:gd name="connsiteY316" fmla="*/ 507992 h 1383677"/>
              <a:gd name="connsiteX317" fmla="*/ 1216357 w 1365148"/>
              <a:gd name="connsiteY317" fmla="*/ 503161 h 1383677"/>
              <a:gd name="connsiteX318" fmla="*/ 1213990 w 1365148"/>
              <a:gd name="connsiteY318" fmla="*/ 498428 h 1383677"/>
              <a:gd name="connsiteX319" fmla="*/ 1213990 w 1365148"/>
              <a:gd name="connsiteY319" fmla="*/ 491230 h 1383677"/>
              <a:gd name="connsiteX320" fmla="*/ 1218822 w 1365148"/>
              <a:gd name="connsiteY320" fmla="*/ 481567 h 1383677"/>
              <a:gd name="connsiteX321" fmla="*/ 1226020 w 1365148"/>
              <a:gd name="connsiteY321" fmla="*/ 472002 h 1383677"/>
              <a:gd name="connsiteX322" fmla="*/ 1235584 w 1365148"/>
              <a:gd name="connsiteY322" fmla="*/ 462438 h 1383677"/>
              <a:gd name="connsiteX323" fmla="*/ 1245149 w 1365148"/>
              <a:gd name="connsiteY323" fmla="*/ 455240 h 1383677"/>
              <a:gd name="connsiteX324" fmla="*/ 1252347 w 1365148"/>
              <a:gd name="connsiteY324" fmla="*/ 452775 h 1383677"/>
              <a:gd name="connsiteX325" fmla="*/ 1259545 w 1365148"/>
              <a:gd name="connsiteY325" fmla="*/ 450409 h 1383677"/>
              <a:gd name="connsiteX326" fmla="*/ 1245149 w 1365148"/>
              <a:gd name="connsiteY326" fmla="*/ 423983 h 1383677"/>
              <a:gd name="connsiteX327" fmla="*/ 1235584 w 1365148"/>
              <a:gd name="connsiteY327" fmla="*/ 431181 h 1383677"/>
              <a:gd name="connsiteX328" fmla="*/ 1226020 w 1365148"/>
              <a:gd name="connsiteY328" fmla="*/ 433646 h 1383677"/>
              <a:gd name="connsiteX329" fmla="*/ 1216357 w 1365148"/>
              <a:gd name="connsiteY329" fmla="*/ 436013 h 1383677"/>
              <a:gd name="connsiteX330" fmla="*/ 1211624 w 1365148"/>
              <a:gd name="connsiteY330" fmla="*/ 433646 h 1383677"/>
              <a:gd name="connsiteX331" fmla="*/ 1206792 w 1365148"/>
              <a:gd name="connsiteY331" fmla="*/ 431181 h 1383677"/>
              <a:gd name="connsiteX332" fmla="*/ 1204426 w 1365148"/>
              <a:gd name="connsiteY332" fmla="*/ 421617 h 1383677"/>
              <a:gd name="connsiteX333" fmla="*/ 1204426 w 1365148"/>
              <a:gd name="connsiteY333" fmla="*/ 414419 h 1383677"/>
              <a:gd name="connsiteX334" fmla="*/ 1209159 w 1365148"/>
              <a:gd name="connsiteY334" fmla="*/ 409587 h 1383677"/>
              <a:gd name="connsiteX335" fmla="*/ 1216357 w 1365148"/>
              <a:gd name="connsiteY335" fmla="*/ 402389 h 1383677"/>
              <a:gd name="connsiteX336" fmla="*/ 1226020 w 1365148"/>
              <a:gd name="connsiteY336" fmla="*/ 392825 h 1383677"/>
              <a:gd name="connsiteX337" fmla="*/ 1211624 w 1365148"/>
              <a:gd name="connsiteY337" fmla="*/ 371231 h 1383677"/>
              <a:gd name="connsiteX338" fmla="*/ 1206792 w 1365148"/>
              <a:gd name="connsiteY338" fmla="*/ 376063 h 1383677"/>
              <a:gd name="connsiteX339" fmla="*/ 1197228 w 1365148"/>
              <a:gd name="connsiteY339" fmla="*/ 380796 h 1383677"/>
              <a:gd name="connsiteX340" fmla="*/ 1180367 w 1365148"/>
              <a:gd name="connsiteY340" fmla="*/ 380796 h 1383677"/>
              <a:gd name="connsiteX341" fmla="*/ 1175634 w 1365148"/>
              <a:gd name="connsiteY341" fmla="*/ 378429 h 1383677"/>
              <a:gd name="connsiteX342" fmla="*/ 1173169 w 1365148"/>
              <a:gd name="connsiteY342" fmla="*/ 373598 h 1383677"/>
              <a:gd name="connsiteX343" fmla="*/ 1175634 w 1365148"/>
              <a:gd name="connsiteY343" fmla="*/ 364033 h 1383677"/>
              <a:gd name="connsiteX344" fmla="*/ 1178001 w 1365148"/>
              <a:gd name="connsiteY344" fmla="*/ 356835 h 1383677"/>
              <a:gd name="connsiteX345" fmla="*/ 1190030 w 1365148"/>
              <a:gd name="connsiteY345" fmla="*/ 344806 h 1383677"/>
              <a:gd name="connsiteX346" fmla="*/ 1192397 w 1365148"/>
              <a:gd name="connsiteY346" fmla="*/ 340073 h 1383677"/>
              <a:gd name="connsiteX347" fmla="*/ 1173169 w 1365148"/>
              <a:gd name="connsiteY347" fmla="*/ 316014 h 1383677"/>
              <a:gd name="connsiteX348" fmla="*/ 1163605 w 1365148"/>
              <a:gd name="connsiteY348" fmla="*/ 320846 h 1383677"/>
              <a:gd name="connsiteX349" fmla="*/ 1154040 w 1365148"/>
              <a:gd name="connsiteY349" fmla="*/ 328043 h 1383677"/>
              <a:gd name="connsiteX350" fmla="*/ 1142011 w 1365148"/>
              <a:gd name="connsiteY350" fmla="*/ 328043 h 1383677"/>
              <a:gd name="connsiteX351" fmla="*/ 1139644 w 1365148"/>
              <a:gd name="connsiteY351" fmla="*/ 323212 h 1383677"/>
              <a:gd name="connsiteX352" fmla="*/ 1137179 w 1365148"/>
              <a:gd name="connsiteY352" fmla="*/ 316014 h 1383677"/>
              <a:gd name="connsiteX353" fmla="*/ 1142011 w 1365148"/>
              <a:gd name="connsiteY353" fmla="*/ 308816 h 1383677"/>
              <a:gd name="connsiteX354" fmla="*/ 1146842 w 1365148"/>
              <a:gd name="connsiteY354" fmla="*/ 301618 h 1383677"/>
              <a:gd name="connsiteX355" fmla="*/ 1156407 w 1365148"/>
              <a:gd name="connsiteY355" fmla="*/ 294420 h 1383677"/>
              <a:gd name="connsiteX356" fmla="*/ 1144377 w 1365148"/>
              <a:gd name="connsiteY356" fmla="*/ 280024 h 1383677"/>
              <a:gd name="connsiteX357" fmla="*/ 1137179 w 1365148"/>
              <a:gd name="connsiteY357" fmla="*/ 284856 h 1383677"/>
              <a:gd name="connsiteX358" fmla="*/ 1129981 w 1365148"/>
              <a:gd name="connsiteY358" fmla="*/ 289687 h 1383677"/>
              <a:gd name="connsiteX359" fmla="*/ 1120417 w 1365148"/>
              <a:gd name="connsiteY359" fmla="*/ 289687 h 1383677"/>
              <a:gd name="connsiteX360" fmla="*/ 1115586 w 1365148"/>
              <a:gd name="connsiteY360" fmla="*/ 287222 h 1383677"/>
              <a:gd name="connsiteX361" fmla="*/ 1110853 w 1365148"/>
              <a:gd name="connsiteY361" fmla="*/ 287222 h 1383677"/>
              <a:gd name="connsiteX362" fmla="*/ 1110853 w 1365148"/>
              <a:gd name="connsiteY362" fmla="*/ 282489 h 1383677"/>
              <a:gd name="connsiteX363" fmla="*/ 1113219 w 1365148"/>
              <a:gd name="connsiteY363" fmla="*/ 280024 h 1383677"/>
              <a:gd name="connsiteX364" fmla="*/ 1113219 w 1365148"/>
              <a:gd name="connsiteY364" fmla="*/ 272826 h 1383677"/>
              <a:gd name="connsiteX365" fmla="*/ 1120417 w 1365148"/>
              <a:gd name="connsiteY365" fmla="*/ 265628 h 1383677"/>
              <a:gd name="connsiteX366" fmla="*/ 1125248 w 1365148"/>
              <a:gd name="connsiteY366" fmla="*/ 260895 h 1383677"/>
              <a:gd name="connsiteX367" fmla="*/ 1098823 w 1365148"/>
              <a:gd name="connsiteY367" fmla="*/ 236837 h 1383677"/>
              <a:gd name="connsiteX368" fmla="*/ 1072398 w 1365148"/>
              <a:gd name="connsiteY368" fmla="*/ 215243 h 1383677"/>
              <a:gd name="connsiteX369" fmla="*/ 1046071 w 1365148"/>
              <a:gd name="connsiteY369" fmla="*/ 193649 h 1383677"/>
              <a:gd name="connsiteX370" fmla="*/ 1017279 w 1365148"/>
              <a:gd name="connsiteY370" fmla="*/ 172055 h 1383677"/>
              <a:gd name="connsiteX371" fmla="*/ 981289 w 1365148"/>
              <a:gd name="connsiteY371" fmla="*/ 150461 h 1383677"/>
              <a:gd name="connsiteX372" fmla="*/ 942834 w 1365148"/>
              <a:gd name="connsiteY372" fmla="*/ 131332 h 1383677"/>
              <a:gd name="connsiteX373" fmla="*/ 904478 w 1365148"/>
              <a:gd name="connsiteY373" fmla="*/ 112105 h 1383677"/>
              <a:gd name="connsiteX374" fmla="*/ 866122 w 1365148"/>
              <a:gd name="connsiteY374" fmla="*/ 95343 h 1383677"/>
              <a:gd name="connsiteX375" fmla="*/ 825300 w 1365148"/>
              <a:gd name="connsiteY375" fmla="*/ 80947 h 1383677"/>
              <a:gd name="connsiteX376" fmla="*/ 784479 w 1365148"/>
              <a:gd name="connsiteY376" fmla="*/ 71284 h 1383677"/>
              <a:gd name="connsiteX377" fmla="*/ 743756 w 1365148"/>
              <a:gd name="connsiteY377" fmla="*/ 64086 h 1383677"/>
              <a:gd name="connsiteX378" fmla="*/ 700569 w 1365148"/>
              <a:gd name="connsiteY378" fmla="*/ 64086 h 1383677"/>
              <a:gd name="connsiteX379" fmla="*/ 698202 w 1365148"/>
              <a:gd name="connsiteY379" fmla="*/ 66551 h 1383677"/>
              <a:gd name="connsiteX380" fmla="*/ 695737 w 1365148"/>
              <a:gd name="connsiteY380" fmla="*/ 68917 h 1383677"/>
              <a:gd name="connsiteX381" fmla="*/ 691004 w 1365148"/>
              <a:gd name="connsiteY381" fmla="*/ 71284 h 1383677"/>
              <a:gd name="connsiteX382" fmla="*/ 686173 w 1365148"/>
              <a:gd name="connsiteY382" fmla="*/ 68917 h 1383677"/>
              <a:gd name="connsiteX383" fmla="*/ 681341 w 1365148"/>
              <a:gd name="connsiteY383" fmla="*/ 64086 h 1383677"/>
              <a:gd name="connsiteX384" fmla="*/ 347412 w 1365148"/>
              <a:gd name="connsiteY384" fmla="*/ 36745 h 1383677"/>
              <a:gd name="connsiteX385" fmla="*/ 347868 w 1365148"/>
              <a:gd name="connsiteY385" fmla="*/ 37759 h 1383677"/>
              <a:gd name="connsiteX386" fmla="*/ 350235 w 1365148"/>
              <a:gd name="connsiteY386" fmla="*/ 44957 h 1383677"/>
              <a:gd name="connsiteX387" fmla="*/ 347868 w 1365148"/>
              <a:gd name="connsiteY387" fmla="*/ 52155 h 1383677"/>
              <a:gd name="connsiteX388" fmla="*/ 345502 w 1365148"/>
              <a:gd name="connsiteY388" fmla="*/ 56888 h 1383677"/>
              <a:gd name="connsiteX389" fmla="*/ 340670 w 1365148"/>
              <a:gd name="connsiteY389" fmla="*/ 59353 h 1383677"/>
              <a:gd name="connsiteX390" fmla="*/ 333472 w 1365148"/>
              <a:gd name="connsiteY390" fmla="*/ 61719 h 1383677"/>
              <a:gd name="connsiteX391" fmla="*/ 326275 w 1365148"/>
              <a:gd name="connsiteY391" fmla="*/ 61719 h 1383677"/>
              <a:gd name="connsiteX392" fmla="*/ 321443 w 1365148"/>
              <a:gd name="connsiteY392" fmla="*/ 56888 h 1383677"/>
              <a:gd name="connsiteX393" fmla="*/ 317144 w 1365148"/>
              <a:gd name="connsiteY393" fmla="*/ 50350 h 1383677"/>
              <a:gd name="connsiteX394" fmla="*/ 347412 w 1365148"/>
              <a:gd name="connsiteY394" fmla="*/ 36745 h 1383677"/>
              <a:gd name="connsiteX395" fmla="*/ 626223 w 1365148"/>
              <a:gd name="connsiteY395" fmla="*/ 30561 h 1383677"/>
              <a:gd name="connsiteX396" fmla="*/ 647816 w 1365148"/>
              <a:gd name="connsiteY396" fmla="*/ 30561 h 1383677"/>
              <a:gd name="connsiteX397" fmla="*/ 669410 w 1365148"/>
              <a:gd name="connsiteY397" fmla="*/ 35294 h 1383677"/>
              <a:gd name="connsiteX398" fmla="*/ 748588 w 1365148"/>
              <a:gd name="connsiteY398" fmla="*/ 35294 h 1383677"/>
              <a:gd name="connsiteX399" fmla="*/ 772548 w 1365148"/>
              <a:gd name="connsiteY399" fmla="*/ 40125 h 1383677"/>
              <a:gd name="connsiteX400" fmla="*/ 825300 w 1365148"/>
              <a:gd name="connsiteY400" fmla="*/ 49690 h 1383677"/>
              <a:gd name="connsiteX401" fmla="*/ 873320 w 1365148"/>
              <a:gd name="connsiteY401" fmla="*/ 64086 h 1383677"/>
              <a:gd name="connsiteX402" fmla="*/ 930904 w 1365148"/>
              <a:gd name="connsiteY402" fmla="*/ 85680 h 1383677"/>
              <a:gd name="connsiteX403" fmla="*/ 988487 w 1365148"/>
              <a:gd name="connsiteY403" fmla="*/ 114471 h 1383677"/>
              <a:gd name="connsiteX404" fmla="*/ 1046071 w 1365148"/>
              <a:gd name="connsiteY404" fmla="*/ 143263 h 1383677"/>
              <a:gd name="connsiteX405" fmla="*/ 1072398 w 1365148"/>
              <a:gd name="connsiteY405" fmla="*/ 160124 h 1383677"/>
              <a:gd name="connsiteX406" fmla="*/ 1096457 w 1365148"/>
              <a:gd name="connsiteY406" fmla="*/ 179253 h 1383677"/>
              <a:gd name="connsiteX407" fmla="*/ 1139644 w 1365148"/>
              <a:gd name="connsiteY407" fmla="*/ 215243 h 1383677"/>
              <a:gd name="connsiteX408" fmla="*/ 1180367 w 1365148"/>
              <a:gd name="connsiteY408" fmla="*/ 253697 h 1383677"/>
              <a:gd name="connsiteX409" fmla="*/ 1218822 w 1365148"/>
              <a:gd name="connsiteY409" fmla="*/ 296885 h 1383677"/>
              <a:gd name="connsiteX410" fmla="*/ 1252347 w 1365148"/>
              <a:gd name="connsiteY410" fmla="*/ 342439 h 1383677"/>
              <a:gd name="connsiteX411" fmla="*/ 1281139 w 1365148"/>
              <a:gd name="connsiteY411" fmla="*/ 392825 h 1383677"/>
              <a:gd name="connsiteX412" fmla="*/ 1307564 w 1365148"/>
              <a:gd name="connsiteY412" fmla="*/ 443211 h 1383677"/>
              <a:gd name="connsiteX413" fmla="*/ 1329158 w 1365148"/>
              <a:gd name="connsiteY413" fmla="*/ 495963 h 1383677"/>
              <a:gd name="connsiteX414" fmla="*/ 1345920 w 1365148"/>
              <a:gd name="connsiteY414" fmla="*/ 548813 h 1383677"/>
              <a:gd name="connsiteX415" fmla="*/ 1355583 w 1365148"/>
              <a:gd name="connsiteY415" fmla="*/ 603932 h 1383677"/>
              <a:gd name="connsiteX416" fmla="*/ 1362781 w 1365148"/>
              <a:gd name="connsiteY416" fmla="*/ 656684 h 1383677"/>
              <a:gd name="connsiteX417" fmla="*/ 1365148 w 1365148"/>
              <a:gd name="connsiteY417" fmla="*/ 711901 h 1383677"/>
              <a:gd name="connsiteX418" fmla="*/ 1362781 w 1365148"/>
              <a:gd name="connsiteY418" fmla="*/ 767118 h 1383677"/>
              <a:gd name="connsiteX419" fmla="*/ 1357950 w 1365148"/>
              <a:gd name="connsiteY419" fmla="*/ 819871 h 1383677"/>
              <a:gd name="connsiteX420" fmla="*/ 1348385 w 1365148"/>
              <a:gd name="connsiteY420" fmla="*/ 872623 h 1383677"/>
              <a:gd name="connsiteX421" fmla="*/ 1333990 w 1365148"/>
              <a:gd name="connsiteY421" fmla="*/ 923008 h 1383677"/>
              <a:gd name="connsiteX422" fmla="*/ 1314762 w 1365148"/>
              <a:gd name="connsiteY422" fmla="*/ 973394 h 1383677"/>
              <a:gd name="connsiteX423" fmla="*/ 1293168 w 1365148"/>
              <a:gd name="connsiteY423" fmla="*/ 1021413 h 1383677"/>
              <a:gd name="connsiteX424" fmla="*/ 1266743 w 1365148"/>
              <a:gd name="connsiteY424" fmla="*/ 1066967 h 1383677"/>
              <a:gd name="connsiteX425" fmla="*/ 1235584 w 1365148"/>
              <a:gd name="connsiteY425" fmla="*/ 1110155 h 1383677"/>
              <a:gd name="connsiteX426" fmla="*/ 1201961 w 1365148"/>
              <a:gd name="connsiteY426" fmla="*/ 1153343 h 1383677"/>
              <a:gd name="connsiteX427" fmla="*/ 1165971 w 1365148"/>
              <a:gd name="connsiteY427" fmla="*/ 1191798 h 1383677"/>
              <a:gd name="connsiteX428" fmla="*/ 1125248 w 1365148"/>
              <a:gd name="connsiteY428" fmla="*/ 1225322 h 1383677"/>
              <a:gd name="connsiteX429" fmla="*/ 1079596 w 1365148"/>
              <a:gd name="connsiteY429" fmla="*/ 1256579 h 1383677"/>
              <a:gd name="connsiteX430" fmla="*/ 1031675 w 1365148"/>
              <a:gd name="connsiteY430" fmla="*/ 1285371 h 1383677"/>
              <a:gd name="connsiteX431" fmla="*/ 990854 w 1365148"/>
              <a:gd name="connsiteY431" fmla="*/ 1306965 h 1383677"/>
              <a:gd name="connsiteX432" fmla="*/ 947666 w 1365148"/>
              <a:gd name="connsiteY432" fmla="*/ 1323727 h 1383677"/>
              <a:gd name="connsiteX433" fmla="*/ 904478 w 1365148"/>
              <a:gd name="connsiteY433" fmla="*/ 1340489 h 1383677"/>
              <a:gd name="connsiteX434" fmla="*/ 858924 w 1365148"/>
              <a:gd name="connsiteY434" fmla="*/ 1352519 h 1383677"/>
              <a:gd name="connsiteX435" fmla="*/ 815736 w 1365148"/>
              <a:gd name="connsiteY435" fmla="*/ 1364548 h 1383677"/>
              <a:gd name="connsiteX436" fmla="*/ 770182 w 1365148"/>
              <a:gd name="connsiteY436" fmla="*/ 1371746 h 1383677"/>
              <a:gd name="connsiteX437" fmla="*/ 724529 w 1365148"/>
              <a:gd name="connsiteY437" fmla="*/ 1378944 h 1383677"/>
              <a:gd name="connsiteX438" fmla="*/ 676608 w 1365148"/>
              <a:gd name="connsiteY438" fmla="*/ 1381311 h 1383677"/>
              <a:gd name="connsiteX439" fmla="*/ 630955 w 1365148"/>
              <a:gd name="connsiteY439" fmla="*/ 1383677 h 1383677"/>
              <a:gd name="connsiteX440" fmla="*/ 585401 w 1365148"/>
              <a:gd name="connsiteY440" fmla="*/ 1381311 h 1383677"/>
              <a:gd name="connsiteX441" fmla="*/ 539847 w 1365148"/>
              <a:gd name="connsiteY441" fmla="*/ 1376479 h 1383677"/>
              <a:gd name="connsiteX442" fmla="*/ 494194 w 1365148"/>
              <a:gd name="connsiteY442" fmla="*/ 1369281 h 1383677"/>
              <a:gd name="connsiteX443" fmla="*/ 448640 w 1365148"/>
              <a:gd name="connsiteY443" fmla="*/ 1359717 h 1383677"/>
              <a:gd name="connsiteX444" fmla="*/ 405452 w 1365148"/>
              <a:gd name="connsiteY444" fmla="*/ 1347687 h 1383677"/>
              <a:gd name="connsiteX445" fmla="*/ 359898 w 1365148"/>
              <a:gd name="connsiteY445" fmla="*/ 1330925 h 1383677"/>
              <a:gd name="connsiteX446" fmla="*/ 319077 w 1365148"/>
              <a:gd name="connsiteY446" fmla="*/ 1314163 h 1383677"/>
              <a:gd name="connsiteX447" fmla="*/ 316710 w 1365148"/>
              <a:gd name="connsiteY447" fmla="*/ 1311698 h 1383677"/>
              <a:gd name="connsiteX448" fmla="*/ 309512 w 1365148"/>
              <a:gd name="connsiteY448" fmla="*/ 1311698 h 1383677"/>
              <a:gd name="connsiteX449" fmla="*/ 304681 w 1365148"/>
              <a:gd name="connsiteY449" fmla="*/ 1306965 h 1383677"/>
              <a:gd name="connsiteX450" fmla="*/ 271057 w 1365148"/>
              <a:gd name="connsiteY450" fmla="*/ 1287737 h 1383677"/>
              <a:gd name="connsiteX451" fmla="*/ 237532 w 1365148"/>
              <a:gd name="connsiteY451" fmla="*/ 1266144 h 1383677"/>
              <a:gd name="connsiteX452" fmla="*/ 208741 w 1365148"/>
              <a:gd name="connsiteY452" fmla="*/ 1242183 h 1383677"/>
              <a:gd name="connsiteX453" fmla="*/ 179949 w 1365148"/>
              <a:gd name="connsiteY453" fmla="*/ 1215758 h 1383677"/>
              <a:gd name="connsiteX454" fmla="*/ 153523 w 1365148"/>
              <a:gd name="connsiteY454" fmla="*/ 1186966 h 1383677"/>
              <a:gd name="connsiteX455" fmla="*/ 127098 w 1365148"/>
              <a:gd name="connsiteY455" fmla="*/ 1155808 h 1383677"/>
              <a:gd name="connsiteX456" fmla="*/ 105504 w 1365148"/>
              <a:gd name="connsiteY456" fmla="*/ 1124551 h 1383677"/>
              <a:gd name="connsiteX457" fmla="*/ 83910 w 1365148"/>
              <a:gd name="connsiteY457" fmla="*/ 1088561 h 1383677"/>
              <a:gd name="connsiteX458" fmla="*/ 67148 w 1365148"/>
              <a:gd name="connsiteY458" fmla="*/ 1055036 h 1383677"/>
              <a:gd name="connsiteX459" fmla="*/ 50385 w 1365148"/>
              <a:gd name="connsiteY459" fmla="*/ 1019047 h 1383677"/>
              <a:gd name="connsiteX460" fmla="*/ 35990 w 1365148"/>
              <a:gd name="connsiteY460" fmla="*/ 980592 h 1383677"/>
              <a:gd name="connsiteX461" fmla="*/ 23960 w 1365148"/>
              <a:gd name="connsiteY461" fmla="*/ 942236 h 1383677"/>
              <a:gd name="connsiteX462" fmla="*/ 14396 w 1365148"/>
              <a:gd name="connsiteY462" fmla="*/ 903880 h 1383677"/>
              <a:gd name="connsiteX463" fmla="*/ 7198 w 1365148"/>
              <a:gd name="connsiteY463" fmla="*/ 865425 h 1383677"/>
              <a:gd name="connsiteX464" fmla="*/ 2366 w 1365148"/>
              <a:gd name="connsiteY464" fmla="*/ 827069 h 1383677"/>
              <a:gd name="connsiteX465" fmla="*/ 0 w 1365148"/>
              <a:gd name="connsiteY465" fmla="*/ 786247 h 1383677"/>
              <a:gd name="connsiteX466" fmla="*/ 0 w 1365148"/>
              <a:gd name="connsiteY466" fmla="*/ 745525 h 1383677"/>
              <a:gd name="connsiteX467" fmla="*/ 0 w 1365148"/>
              <a:gd name="connsiteY467" fmla="*/ 704703 h 1383677"/>
              <a:gd name="connsiteX468" fmla="*/ 4733 w 1365148"/>
              <a:gd name="connsiteY468" fmla="*/ 663882 h 1383677"/>
              <a:gd name="connsiteX469" fmla="*/ 9564 w 1365148"/>
              <a:gd name="connsiteY469" fmla="*/ 623159 h 1383677"/>
              <a:gd name="connsiteX470" fmla="*/ 16762 w 1365148"/>
              <a:gd name="connsiteY470" fmla="*/ 582338 h 1383677"/>
              <a:gd name="connsiteX471" fmla="*/ 28792 w 1365148"/>
              <a:gd name="connsiteY471" fmla="*/ 541616 h 1383677"/>
              <a:gd name="connsiteX472" fmla="*/ 40722 w 1365148"/>
              <a:gd name="connsiteY472" fmla="*/ 500794 h 1383677"/>
              <a:gd name="connsiteX473" fmla="*/ 55118 w 1365148"/>
              <a:gd name="connsiteY473" fmla="*/ 459973 h 1383677"/>
              <a:gd name="connsiteX474" fmla="*/ 71979 w 1365148"/>
              <a:gd name="connsiteY474" fmla="*/ 421617 h 1383677"/>
              <a:gd name="connsiteX475" fmla="*/ 88742 w 1365148"/>
              <a:gd name="connsiteY475" fmla="*/ 385627 h 1383677"/>
              <a:gd name="connsiteX476" fmla="*/ 110336 w 1365148"/>
              <a:gd name="connsiteY476" fmla="*/ 349637 h 1383677"/>
              <a:gd name="connsiteX477" fmla="*/ 134296 w 1365148"/>
              <a:gd name="connsiteY477" fmla="*/ 313648 h 1383677"/>
              <a:gd name="connsiteX478" fmla="*/ 158355 w 1365148"/>
              <a:gd name="connsiteY478" fmla="*/ 280024 h 1383677"/>
              <a:gd name="connsiteX479" fmla="*/ 184682 w 1365148"/>
              <a:gd name="connsiteY479" fmla="*/ 248866 h 1383677"/>
              <a:gd name="connsiteX480" fmla="*/ 213474 w 1365148"/>
              <a:gd name="connsiteY480" fmla="*/ 220074 h 1383677"/>
              <a:gd name="connsiteX481" fmla="*/ 244730 w 1365148"/>
              <a:gd name="connsiteY481" fmla="*/ 191282 h 1383677"/>
              <a:gd name="connsiteX482" fmla="*/ 273522 w 1365148"/>
              <a:gd name="connsiteY482" fmla="*/ 169689 h 1383677"/>
              <a:gd name="connsiteX483" fmla="*/ 302314 w 1365148"/>
              <a:gd name="connsiteY483" fmla="*/ 150461 h 1383677"/>
              <a:gd name="connsiteX484" fmla="*/ 333472 w 1365148"/>
              <a:gd name="connsiteY484" fmla="*/ 133699 h 1383677"/>
              <a:gd name="connsiteX485" fmla="*/ 364631 w 1365148"/>
              <a:gd name="connsiteY485" fmla="*/ 116936 h 1383677"/>
              <a:gd name="connsiteX486" fmla="*/ 427046 w 1365148"/>
              <a:gd name="connsiteY486" fmla="*/ 88145 h 1383677"/>
              <a:gd name="connsiteX487" fmla="*/ 494194 w 1365148"/>
              <a:gd name="connsiteY487" fmla="*/ 64086 h 1383677"/>
              <a:gd name="connsiteX488" fmla="*/ 532649 w 1365148"/>
              <a:gd name="connsiteY488" fmla="*/ 49690 h 1383677"/>
              <a:gd name="connsiteX489" fmla="*/ 578203 w 1365148"/>
              <a:gd name="connsiteY489" fmla="*/ 37759 h 1383677"/>
              <a:gd name="connsiteX490" fmla="*/ 602164 w 1365148"/>
              <a:gd name="connsiteY490" fmla="*/ 32927 h 1383677"/>
              <a:gd name="connsiteX491" fmla="*/ 626223 w 1365148"/>
              <a:gd name="connsiteY491" fmla="*/ 30561 h 1383677"/>
              <a:gd name="connsiteX492" fmla="*/ 498438 w 1365148"/>
              <a:gd name="connsiteY492" fmla="*/ 0 h 1383677"/>
              <a:gd name="connsiteX493" fmla="*/ 515080 w 1365148"/>
              <a:gd name="connsiteY493" fmla="*/ 12 h 1383677"/>
              <a:gd name="connsiteX494" fmla="*/ 508590 w 1365148"/>
              <a:gd name="connsiteY494" fmla="*/ 6502 h 1383677"/>
              <a:gd name="connsiteX495" fmla="*/ 501392 w 1365148"/>
              <a:gd name="connsiteY495" fmla="*/ 11334 h 1383677"/>
              <a:gd name="connsiteX496" fmla="*/ 491828 w 1365148"/>
              <a:gd name="connsiteY496" fmla="*/ 11334 h 1383677"/>
              <a:gd name="connsiteX497" fmla="*/ 484630 w 1365148"/>
              <a:gd name="connsiteY497" fmla="*/ 6502 h 1383677"/>
              <a:gd name="connsiteX498" fmla="*/ 477432 w 1365148"/>
              <a:gd name="connsiteY498" fmla="*/ 4136 h 1383677"/>
              <a:gd name="connsiteX499" fmla="*/ 476285 w 1365148"/>
              <a:gd name="connsiteY499" fmla="*/ 2410 h 1383677"/>
              <a:gd name="connsiteX500" fmla="*/ 498438 w 1365148"/>
              <a:gd name="connsiteY500" fmla="*/ 0 h 1383677"/>
              <a:gd name="connsiteX0" fmla="*/ 681341 w 1365148"/>
              <a:gd name="connsiteY0" fmla="*/ 64086 h 1383677"/>
              <a:gd name="connsiteX1" fmla="*/ 645351 w 1365148"/>
              <a:gd name="connsiteY1" fmla="*/ 68917 h 1383677"/>
              <a:gd name="connsiteX2" fmla="*/ 609362 w 1365148"/>
              <a:gd name="connsiteY2" fmla="*/ 78482 h 1383677"/>
              <a:gd name="connsiteX3" fmla="*/ 602164 w 1365148"/>
              <a:gd name="connsiteY3" fmla="*/ 78482 h 1383677"/>
              <a:gd name="connsiteX4" fmla="*/ 597431 w 1365148"/>
              <a:gd name="connsiteY4" fmla="*/ 76115 h 1383677"/>
              <a:gd name="connsiteX5" fmla="*/ 594966 w 1365148"/>
              <a:gd name="connsiteY5" fmla="*/ 71284 h 1383677"/>
              <a:gd name="connsiteX6" fmla="*/ 592599 w 1365148"/>
              <a:gd name="connsiteY6" fmla="*/ 66551 h 1383677"/>
              <a:gd name="connsiteX7" fmla="*/ 566174 w 1365148"/>
              <a:gd name="connsiteY7" fmla="*/ 73749 h 1383677"/>
              <a:gd name="connsiteX8" fmla="*/ 508590 w 1365148"/>
              <a:gd name="connsiteY8" fmla="*/ 90511 h 1383677"/>
              <a:gd name="connsiteX9" fmla="*/ 453471 w 1365148"/>
              <a:gd name="connsiteY9" fmla="*/ 114471 h 1383677"/>
              <a:gd name="connsiteX10" fmla="*/ 386225 w 1365148"/>
              <a:gd name="connsiteY10" fmla="*/ 143263 h 1383677"/>
              <a:gd name="connsiteX11" fmla="*/ 355066 w 1365148"/>
              <a:gd name="connsiteY11" fmla="*/ 157659 h 1383677"/>
              <a:gd name="connsiteX12" fmla="*/ 326275 w 1365148"/>
              <a:gd name="connsiteY12" fmla="*/ 176886 h 1383677"/>
              <a:gd name="connsiteX13" fmla="*/ 297483 w 1365148"/>
              <a:gd name="connsiteY13" fmla="*/ 193649 h 1383677"/>
              <a:gd name="connsiteX14" fmla="*/ 268691 w 1365148"/>
              <a:gd name="connsiteY14" fmla="*/ 215243 h 1383677"/>
              <a:gd name="connsiteX15" fmla="*/ 242265 w 1365148"/>
              <a:gd name="connsiteY15" fmla="*/ 239302 h 1383677"/>
              <a:gd name="connsiteX16" fmla="*/ 218305 w 1365148"/>
              <a:gd name="connsiteY16" fmla="*/ 265628 h 1383677"/>
              <a:gd name="connsiteX17" fmla="*/ 194345 w 1365148"/>
              <a:gd name="connsiteY17" fmla="*/ 294420 h 1383677"/>
              <a:gd name="connsiteX18" fmla="*/ 170286 w 1365148"/>
              <a:gd name="connsiteY18" fmla="*/ 325677 h 1383677"/>
              <a:gd name="connsiteX19" fmla="*/ 148692 w 1365148"/>
              <a:gd name="connsiteY19" fmla="*/ 356835 h 1383677"/>
              <a:gd name="connsiteX20" fmla="*/ 129563 w 1365148"/>
              <a:gd name="connsiteY20" fmla="*/ 390459 h 1383677"/>
              <a:gd name="connsiteX21" fmla="*/ 112702 w 1365148"/>
              <a:gd name="connsiteY21" fmla="*/ 423983 h 1383677"/>
              <a:gd name="connsiteX22" fmla="*/ 95940 w 1365148"/>
              <a:gd name="connsiteY22" fmla="*/ 457607 h 1383677"/>
              <a:gd name="connsiteX23" fmla="*/ 81544 w 1365148"/>
              <a:gd name="connsiteY23" fmla="*/ 491230 h 1383677"/>
              <a:gd name="connsiteX24" fmla="*/ 69514 w 1365148"/>
              <a:gd name="connsiteY24" fmla="*/ 527220 h 1383677"/>
              <a:gd name="connsiteX25" fmla="*/ 59950 w 1365148"/>
              <a:gd name="connsiteY25" fmla="*/ 565576 h 1383677"/>
              <a:gd name="connsiteX26" fmla="*/ 50385 w 1365148"/>
              <a:gd name="connsiteY26" fmla="*/ 601566 h 1383677"/>
              <a:gd name="connsiteX27" fmla="*/ 45554 w 1365148"/>
              <a:gd name="connsiteY27" fmla="*/ 637555 h 1383677"/>
              <a:gd name="connsiteX28" fmla="*/ 40722 w 1365148"/>
              <a:gd name="connsiteY28" fmla="*/ 675912 h 1383677"/>
              <a:gd name="connsiteX29" fmla="*/ 38356 w 1365148"/>
              <a:gd name="connsiteY29" fmla="*/ 714268 h 1383677"/>
              <a:gd name="connsiteX30" fmla="*/ 35990 w 1365148"/>
              <a:gd name="connsiteY30" fmla="*/ 752723 h 1383677"/>
              <a:gd name="connsiteX31" fmla="*/ 38356 w 1365148"/>
              <a:gd name="connsiteY31" fmla="*/ 788712 h 1383677"/>
              <a:gd name="connsiteX32" fmla="*/ 43188 w 1365148"/>
              <a:gd name="connsiteY32" fmla="*/ 827069 h 1383677"/>
              <a:gd name="connsiteX33" fmla="*/ 47920 w 1365148"/>
              <a:gd name="connsiteY33" fmla="*/ 872623 h 1383677"/>
              <a:gd name="connsiteX34" fmla="*/ 59950 w 1365148"/>
              <a:gd name="connsiteY34" fmla="*/ 915810 h 1383677"/>
              <a:gd name="connsiteX35" fmla="*/ 71979 w 1365148"/>
              <a:gd name="connsiteY35" fmla="*/ 958998 h 1383677"/>
              <a:gd name="connsiteX36" fmla="*/ 86375 w 1365148"/>
              <a:gd name="connsiteY36" fmla="*/ 1002186 h 1383677"/>
              <a:gd name="connsiteX37" fmla="*/ 105504 w 1365148"/>
              <a:gd name="connsiteY37" fmla="*/ 1043007 h 1383677"/>
              <a:gd name="connsiteX38" fmla="*/ 127098 w 1365148"/>
              <a:gd name="connsiteY38" fmla="*/ 1081363 h 1383677"/>
              <a:gd name="connsiteX39" fmla="*/ 151157 w 1365148"/>
              <a:gd name="connsiteY39" fmla="*/ 1119818 h 1383677"/>
              <a:gd name="connsiteX40" fmla="*/ 179949 w 1365148"/>
              <a:gd name="connsiteY40" fmla="*/ 1155808 h 1383677"/>
              <a:gd name="connsiteX41" fmla="*/ 206276 w 1365148"/>
              <a:gd name="connsiteY41" fmla="*/ 1186966 h 1383677"/>
              <a:gd name="connsiteX42" fmla="*/ 237532 w 1365148"/>
              <a:gd name="connsiteY42" fmla="*/ 1213391 h 1383677"/>
              <a:gd name="connsiteX43" fmla="*/ 271057 w 1365148"/>
              <a:gd name="connsiteY43" fmla="*/ 1237352 h 1383677"/>
              <a:gd name="connsiteX44" fmla="*/ 304681 w 1365148"/>
              <a:gd name="connsiteY44" fmla="*/ 1258946 h 1383677"/>
              <a:gd name="connsiteX45" fmla="*/ 307047 w 1365148"/>
              <a:gd name="connsiteY45" fmla="*/ 1251748 h 1383677"/>
              <a:gd name="connsiteX46" fmla="*/ 311879 w 1365148"/>
              <a:gd name="connsiteY46" fmla="*/ 1244550 h 1383677"/>
              <a:gd name="connsiteX47" fmla="*/ 314245 w 1365148"/>
              <a:gd name="connsiteY47" fmla="*/ 1244550 h 1383677"/>
              <a:gd name="connsiteX48" fmla="*/ 323908 w 1365148"/>
              <a:gd name="connsiteY48" fmla="*/ 1254114 h 1383677"/>
              <a:gd name="connsiteX49" fmla="*/ 331106 w 1365148"/>
              <a:gd name="connsiteY49" fmla="*/ 1268510 h 1383677"/>
              <a:gd name="connsiteX50" fmla="*/ 331106 w 1365148"/>
              <a:gd name="connsiteY50" fmla="*/ 1273341 h 1383677"/>
              <a:gd name="connsiteX51" fmla="*/ 379027 w 1365148"/>
              <a:gd name="connsiteY51" fmla="*/ 1294935 h 1383677"/>
              <a:gd name="connsiteX52" fmla="*/ 376660 w 1365148"/>
              <a:gd name="connsiteY52" fmla="*/ 1282906 h 1383677"/>
              <a:gd name="connsiteX53" fmla="*/ 376660 w 1365148"/>
              <a:gd name="connsiteY53" fmla="*/ 1268510 h 1383677"/>
              <a:gd name="connsiteX54" fmla="*/ 379027 w 1365148"/>
              <a:gd name="connsiteY54" fmla="*/ 1256579 h 1383677"/>
              <a:gd name="connsiteX55" fmla="*/ 381492 w 1365148"/>
              <a:gd name="connsiteY55" fmla="*/ 1244550 h 1383677"/>
              <a:gd name="connsiteX56" fmla="*/ 383858 w 1365148"/>
              <a:gd name="connsiteY56" fmla="*/ 1244550 h 1383677"/>
              <a:gd name="connsiteX57" fmla="*/ 386225 w 1365148"/>
              <a:gd name="connsiteY57" fmla="*/ 1258946 h 1383677"/>
              <a:gd name="connsiteX58" fmla="*/ 391056 w 1365148"/>
              <a:gd name="connsiteY58" fmla="*/ 1270975 h 1383677"/>
              <a:gd name="connsiteX59" fmla="*/ 398254 w 1365148"/>
              <a:gd name="connsiteY59" fmla="*/ 1285371 h 1383677"/>
              <a:gd name="connsiteX60" fmla="*/ 403086 w 1365148"/>
              <a:gd name="connsiteY60" fmla="*/ 1297302 h 1383677"/>
              <a:gd name="connsiteX61" fmla="*/ 407819 w 1365148"/>
              <a:gd name="connsiteY61" fmla="*/ 1304500 h 1383677"/>
              <a:gd name="connsiteX62" fmla="*/ 448640 w 1365148"/>
              <a:gd name="connsiteY62" fmla="*/ 1316529 h 1383677"/>
              <a:gd name="connsiteX63" fmla="*/ 441442 w 1365148"/>
              <a:gd name="connsiteY63" fmla="*/ 1294935 h 1383677"/>
              <a:gd name="connsiteX64" fmla="*/ 439076 w 1365148"/>
              <a:gd name="connsiteY64" fmla="*/ 1282906 h 1383677"/>
              <a:gd name="connsiteX65" fmla="*/ 436610 w 1365148"/>
              <a:gd name="connsiteY65" fmla="*/ 1268510 h 1383677"/>
              <a:gd name="connsiteX66" fmla="*/ 436610 w 1365148"/>
              <a:gd name="connsiteY66" fmla="*/ 1254114 h 1383677"/>
              <a:gd name="connsiteX67" fmla="*/ 439076 w 1365148"/>
              <a:gd name="connsiteY67" fmla="*/ 1249381 h 1383677"/>
              <a:gd name="connsiteX68" fmla="*/ 441442 w 1365148"/>
              <a:gd name="connsiteY68" fmla="*/ 1244550 h 1383677"/>
              <a:gd name="connsiteX69" fmla="*/ 446273 w 1365148"/>
              <a:gd name="connsiteY69" fmla="*/ 1244550 h 1383677"/>
              <a:gd name="connsiteX70" fmla="*/ 451006 w 1365148"/>
              <a:gd name="connsiteY70" fmla="*/ 1246916 h 1383677"/>
              <a:gd name="connsiteX71" fmla="*/ 458204 w 1365148"/>
              <a:gd name="connsiteY71" fmla="*/ 1254114 h 1383677"/>
              <a:gd name="connsiteX72" fmla="*/ 465402 w 1365148"/>
              <a:gd name="connsiteY72" fmla="*/ 1273341 h 1383677"/>
              <a:gd name="connsiteX73" fmla="*/ 472600 w 1365148"/>
              <a:gd name="connsiteY73" fmla="*/ 1299767 h 1383677"/>
              <a:gd name="connsiteX74" fmla="*/ 479798 w 1365148"/>
              <a:gd name="connsiteY74" fmla="*/ 1311698 h 1383677"/>
              <a:gd name="connsiteX75" fmla="*/ 489461 w 1365148"/>
              <a:gd name="connsiteY75" fmla="*/ 1321361 h 1383677"/>
              <a:gd name="connsiteX76" fmla="*/ 491828 w 1365148"/>
              <a:gd name="connsiteY76" fmla="*/ 1326094 h 1383677"/>
              <a:gd name="connsiteX77" fmla="*/ 499026 w 1365148"/>
              <a:gd name="connsiteY77" fmla="*/ 1326094 h 1383677"/>
              <a:gd name="connsiteX78" fmla="*/ 554243 w 1365148"/>
              <a:gd name="connsiteY78" fmla="*/ 1333292 h 1383677"/>
              <a:gd name="connsiteX79" fmla="*/ 535016 w 1365148"/>
              <a:gd name="connsiteY79" fmla="*/ 1299767 h 1383677"/>
              <a:gd name="connsiteX80" fmla="*/ 530184 w 1365148"/>
              <a:gd name="connsiteY80" fmla="*/ 1287737 h 1383677"/>
              <a:gd name="connsiteX81" fmla="*/ 527818 w 1365148"/>
              <a:gd name="connsiteY81" fmla="*/ 1275708 h 1383677"/>
              <a:gd name="connsiteX82" fmla="*/ 525451 w 1365148"/>
              <a:gd name="connsiteY82" fmla="*/ 1263777 h 1383677"/>
              <a:gd name="connsiteX83" fmla="*/ 525451 w 1365148"/>
              <a:gd name="connsiteY83" fmla="*/ 1251748 h 1383677"/>
              <a:gd name="connsiteX84" fmla="*/ 527818 w 1365148"/>
              <a:gd name="connsiteY84" fmla="*/ 1249381 h 1383677"/>
              <a:gd name="connsiteX85" fmla="*/ 532649 w 1365148"/>
              <a:gd name="connsiteY85" fmla="*/ 1249381 h 1383677"/>
              <a:gd name="connsiteX86" fmla="*/ 542213 w 1365148"/>
              <a:gd name="connsiteY86" fmla="*/ 1258946 h 1383677"/>
              <a:gd name="connsiteX87" fmla="*/ 551778 w 1365148"/>
              <a:gd name="connsiteY87" fmla="*/ 1270975 h 1383677"/>
              <a:gd name="connsiteX88" fmla="*/ 568639 w 1365148"/>
              <a:gd name="connsiteY88" fmla="*/ 1294935 h 1383677"/>
              <a:gd name="connsiteX89" fmla="*/ 585401 w 1365148"/>
              <a:gd name="connsiteY89" fmla="*/ 1314163 h 1383677"/>
              <a:gd name="connsiteX90" fmla="*/ 590233 w 1365148"/>
              <a:gd name="connsiteY90" fmla="*/ 1323727 h 1383677"/>
              <a:gd name="connsiteX91" fmla="*/ 597431 w 1365148"/>
              <a:gd name="connsiteY91" fmla="*/ 1335757 h 1383677"/>
              <a:gd name="connsiteX92" fmla="*/ 659747 w 1365148"/>
              <a:gd name="connsiteY92" fmla="*/ 1335757 h 1383677"/>
              <a:gd name="connsiteX93" fmla="*/ 640618 w 1365148"/>
              <a:gd name="connsiteY93" fmla="*/ 1318896 h 1383677"/>
              <a:gd name="connsiteX94" fmla="*/ 626223 w 1365148"/>
              <a:gd name="connsiteY94" fmla="*/ 1297302 h 1383677"/>
              <a:gd name="connsiteX95" fmla="*/ 619025 w 1365148"/>
              <a:gd name="connsiteY95" fmla="*/ 1287737 h 1383677"/>
              <a:gd name="connsiteX96" fmla="*/ 614193 w 1365148"/>
              <a:gd name="connsiteY96" fmla="*/ 1275708 h 1383677"/>
              <a:gd name="connsiteX97" fmla="*/ 609362 w 1365148"/>
              <a:gd name="connsiteY97" fmla="*/ 1263777 h 1383677"/>
              <a:gd name="connsiteX98" fmla="*/ 606995 w 1365148"/>
              <a:gd name="connsiteY98" fmla="*/ 1251748 h 1383677"/>
              <a:gd name="connsiteX99" fmla="*/ 609362 w 1365148"/>
              <a:gd name="connsiteY99" fmla="*/ 1249381 h 1383677"/>
              <a:gd name="connsiteX100" fmla="*/ 611827 w 1365148"/>
              <a:gd name="connsiteY100" fmla="*/ 1249381 h 1383677"/>
              <a:gd name="connsiteX101" fmla="*/ 633420 w 1365148"/>
              <a:gd name="connsiteY101" fmla="*/ 1266144 h 1383677"/>
              <a:gd name="connsiteX102" fmla="*/ 655014 w 1365148"/>
              <a:gd name="connsiteY102" fmla="*/ 1282906 h 1383677"/>
              <a:gd name="connsiteX103" fmla="*/ 674143 w 1365148"/>
              <a:gd name="connsiteY103" fmla="*/ 1302133 h 1383677"/>
              <a:gd name="connsiteX104" fmla="*/ 691004 w 1365148"/>
              <a:gd name="connsiteY104" fmla="*/ 1321361 h 1383677"/>
              <a:gd name="connsiteX105" fmla="*/ 695737 w 1365148"/>
              <a:gd name="connsiteY105" fmla="*/ 1328559 h 1383677"/>
              <a:gd name="connsiteX106" fmla="*/ 695737 w 1365148"/>
              <a:gd name="connsiteY106" fmla="*/ 1335757 h 1383677"/>
              <a:gd name="connsiteX107" fmla="*/ 734192 w 1365148"/>
              <a:gd name="connsiteY107" fmla="*/ 1330925 h 1383677"/>
              <a:gd name="connsiteX108" fmla="*/ 770182 w 1365148"/>
              <a:gd name="connsiteY108" fmla="*/ 1326094 h 1383677"/>
              <a:gd name="connsiteX109" fmla="*/ 734192 w 1365148"/>
              <a:gd name="connsiteY109" fmla="*/ 1287737 h 1383677"/>
              <a:gd name="connsiteX110" fmla="*/ 712598 w 1365148"/>
              <a:gd name="connsiteY110" fmla="*/ 1266144 h 1383677"/>
              <a:gd name="connsiteX111" fmla="*/ 705400 w 1365148"/>
              <a:gd name="connsiteY111" fmla="*/ 1254114 h 1383677"/>
              <a:gd name="connsiteX112" fmla="*/ 700569 w 1365148"/>
              <a:gd name="connsiteY112" fmla="*/ 1239718 h 1383677"/>
              <a:gd name="connsiteX113" fmla="*/ 700569 w 1365148"/>
              <a:gd name="connsiteY113" fmla="*/ 1237352 h 1383677"/>
              <a:gd name="connsiteX114" fmla="*/ 710133 w 1365148"/>
              <a:gd name="connsiteY114" fmla="*/ 1237352 h 1383677"/>
              <a:gd name="connsiteX115" fmla="*/ 717331 w 1365148"/>
              <a:gd name="connsiteY115" fmla="*/ 1239718 h 1383677"/>
              <a:gd name="connsiteX116" fmla="*/ 731727 w 1365148"/>
              <a:gd name="connsiteY116" fmla="*/ 1246916 h 1383677"/>
              <a:gd name="connsiteX117" fmla="*/ 743756 w 1365148"/>
              <a:gd name="connsiteY117" fmla="*/ 1256579 h 1383677"/>
              <a:gd name="connsiteX118" fmla="*/ 755786 w 1365148"/>
              <a:gd name="connsiteY118" fmla="*/ 1266144 h 1383677"/>
              <a:gd name="connsiteX119" fmla="*/ 782113 w 1365148"/>
              <a:gd name="connsiteY119" fmla="*/ 1292569 h 1383677"/>
              <a:gd name="connsiteX120" fmla="*/ 806073 w 1365148"/>
              <a:gd name="connsiteY120" fmla="*/ 1318896 h 1383677"/>
              <a:gd name="connsiteX121" fmla="*/ 808538 w 1365148"/>
              <a:gd name="connsiteY121" fmla="*/ 1318896 h 1383677"/>
              <a:gd name="connsiteX122" fmla="*/ 856459 w 1365148"/>
              <a:gd name="connsiteY122" fmla="*/ 1309331 h 1383677"/>
              <a:gd name="connsiteX123" fmla="*/ 834865 w 1365148"/>
              <a:gd name="connsiteY123" fmla="*/ 1292569 h 1383677"/>
              <a:gd name="connsiteX124" fmla="*/ 815736 w 1365148"/>
              <a:gd name="connsiteY124" fmla="*/ 1273341 h 1383677"/>
              <a:gd name="connsiteX125" fmla="*/ 806073 w 1365148"/>
              <a:gd name="connsiteY125" fmla="*/ 1261312 h 1383677"/>
              <a:gd name="connsiteX126" fmla="*/ 796509 w 1365148"/>
              <a:gd name="connsiteY126" fmla="*/ 1246916 h 1383677"/>
              <a:gd name="connsiteX127" fmla="*/ 789311 w 1365148"/>
              <a:gd name="connsiteY127" fmla="*/ 1232520 h 1383677"/>
              <a:gd name="connsiteX128" fmla="*/ 786944 w 1365148"/>
              <a:gd name="connsiteY128" fmla="*/ 1225322 h 1383677"/>
              <a:gd name="connsiteX129" fmla="*/ 786944 w 1365148"/>
              <a:gd name="connsiteY129" fmla="*/ 1218124 h 1383677"/>
              <a:gd name="connsiteX130" fmla="*/ 789311 w 1365148"/>
              <a:gd name="connsiteY130" fmla="*/ 1215758 h 1383677"/>
              <a:gd name="connsiteX131" fmla="*/ 791677 w 1365148"/>
              <a:gd name="connsiteY131" fmla="*/ 1215758 h 1383677"/>
              <a:gd name="connsiteX132" fmla="*/ 808538 w 1365148"/>
              <a:gd name="connsiteY132" fmla="*/ 1225322 h 1383677"/>
              <a:gd name="connsiteX133" fmla="*/ 822934 w 1365148"/>
              <a:gd name="connsiteY133" fmla="*/ 1237352 h 1383677"/>
              <a:gd name="connsiteX134" fmla="*/ 849261 w 1365148"/>
              <a:gd name="connsiteY134" fmla="*/ 1261312 h 1383677"/>
              <a:gd name="connsiteX135" fmla="*/ 894914 w 1365148"/>
              <a:gd name="connsiteY135" fmla="*/ 1297302 h 1383677"/>
              <a:gd name="connsiteX136" fmla="*/ 954864 w 1365148"/>
              <a:gd name="connsiteY136" fmla="*/ 1275708 h 1383677"/>
              <a:gd name="connsiteX137" fmla="*/ 930904 w 1365148"/>
              <a:gd name="connsiteY137" fmla="*/ 1258946 h 1383677"/>
              <a:gd name="connsiteX138" fmla="*/ 914042 w 1365148"/>
              <a:gd name="connsiteY138" fmla="*/ 1242183 h 1383677"/>
              <a:gd name="connsiteX139" fmla="*/ 897280 w 1365148"/>
              <a:gd name="connsiteY139" fmla="*/ 1222956 h 1383677"/>
              <a:gd name="connsiteX140" fmla="*/ 882884 w 1365148"/>
              <a:gd name="connsiteY140" fmla="*/ 1203728 h 1383677"/>
              <a:gd name="connsiteX141" fmla="*/ 873320 w 1365148"/>
              <a:gd name="connsiteY141" fmla="*/ 1182135 h 1383677"/>
              <a:gd name="connsiteX142" fmla="*/ 875686 w 1365148"/>
              <a:gd name="connsiteY142" fmla="*/ 1177402 h 1383677"/>
              <a:gd name="connsiteX143" fmla="*/ 880518 w 1365148"/>
              <a:gd name="connsiteY143" fmla="*/ 1174937 h 1383677"/>
              <a:gd name="connsiteX144" fmla="*/ 897280 w 1365148"/>
              <a:gd name="connsiteY144" fmla="*/ 1184600 h 1383677"/>
              <a:gd name="connsiteX145" fmla="*/ 911676 w 1365148"/>
              <a:gd name="connsiteY145" fmla="*/ 1196530 h 1383677"/>
              <a:gd name="connsiteX146" fmla="*/ 940468 w 1365148"/>
              <a:gd name="connsiteY146" fmla="*/ 1220589 h 1383677"/>
              <a:gd name="connsiteX147" fmla="*/ 959695 w 1365148"/>
              <a:gd name="connsiteY147" fmla="*/ 1237352 h 1383677"/>
              <a:gd name="connsiteX148" fmla="*/ 969260 w 1365148"/>
              <a:gd name="connsiteY148" fmla="*/ 1244550 h 1383677"/>
              <a:gd name="connsiteX149" fmla="*/ 978824 w 1365148"/>
              <a:gd name="connsiteY149" fmla="*/ 1249381 h 1383677"/>
              <a:gd name="connsiteX150" fmla="*/ 998052 w 1365148"/>
              <a:gd name="connsiteY150" fmla="*/ 1256579 h 1383677"/>
              <a:gd name="connsiteX151" fmla="*/ 1034041 w 1365148"/>
              <a:gd name="connsiteY151" fmla="*/ 1237352 h 1383677"/>
              <a:gd name="connsiteX152" fmla="*/ 1022012 w 1365148"/>
              <a:gd name="connsiteY152" fmla="*/ 1230154 h 1383677"/>
              <a:gd name="connsiteX153" fmla="*/ 1012448 w 1365148"/>
              <a:gd name="connsiteY153" fmla="*/ 1220589 h 1383677"/>
              <a:gd name="connsiteX154" fmla="*/ 983656 w 1365148"/>
              <a:gd name="connsiteY154" fmla="*/ 1191798 h 1383677"/>
              <a:gd name="connsiteX155" fmla="*/ 969260 w 1365148"/>
              <a:gd name="connsiteY155" fmla="*/ 1177402 h 1383677"/>
              <a:gd name="connsiteX156" fmla="*/ 959695 w 1365148"/>
              <a:gd name="connsiteY156" fmla="*/ 1160541 h 1383677"/>
              <a:gd name="connsiteX157" fmla="*/ 959695 w 1365148"/>
              <a:gd name="connsiteY157" fmla="*/ 1155808 h 1383677"/>
              <a:gd name="connsiteX158" fmla="*/ 962062 w 1365148"/>
              <a:gd name="connsiteY158" fmla="*/ 1153343 h 1383677"/>
              <a:gd name="connsiteX159" fmla="*/ 981289 w 1365148"/>
              <a:gd name="connsiteY159" fmla="*/ 1153343 h 1383677"/>
              <a:gd name="connsiteX160" fmla="*/ 988487 w 1365148"/>
              <a:gd name="connsiteY160" fmla="*/ 1158174 h 1383677"/>
              <a:gd name="connsiteX161" fmla="*/ 998052 w 1365148"/>
              <a:gd name="connsiteY161" fmla="*/ 1163006 h 1383677"/>
              <a:gd name="connsiteX162" fmla="*/ 1014814 w 1365148"/>
              <a:gd name="connsiteY162" fmla="*/ 1174937 h 1383677"/>
              <a:gd name="connsiteX163" fmla="*/ 1029210 w 1365148"/>
              <a:gd name="connsiteY163" fmla="*/ 1186966 h 1383677"/>
              <a:gd name="connsiteX164" fmla="*/ 1046071 w 1365148"/>
              <a:gd name="connsiteY164" fmla="*/ 1201362 h 1383677"/>
              <a:gd name="connsiteX165" fmla="*/ 1055635 w 1365148"/>
              <a:gd name="connsiteY165" fmla="*/ 1208560 h 1383677"/>
              <a:gd name="connsiteX166" fmla="*/ 1067665 w 1365148"/>
              <a:gd name="connsiteY166" fmla="*/ 1210926 h 1383677"/>
              <a:gd name="connsiteX167" fmla="*/ 1074863 w 1365148"/>
              <a:gd name="connsiteY167" fmla="*/ 1210926 h 1383677"/>
              <a:gd name="connsiteX168" fmla="*/ 1103655 w 1365148"/>
              <a:gd name="connsiteY168" fmla="*/ 1189332 h 1383677"/>
              <a:gd name="connsiteX169" fmla="*/ 1129981 w 1365148"/>
              <a:gd name="connsiteY169" fmla="*/ 1167739 h 1383677"/>
              <a:gd name="connsiteX170" fmla="*/ 1118050 w 1365148"/>
              <a:gd name="connsiteY170" fmla="*/ 1165372 h 1383677"/>
              <a:gd name="connsiteX171" fmla="*/ 1106021 w 1365148"/>
              <a:gd name="connsiteY171" fmla="*/ 1160541 h 1383677"/>
              <a:gd name="connsiteX172" fmla="*/ 1086794 w 1365148"/>
              <a:gd name="connsiteY172" fmla="*/ 1150976 h 1383677"/>
              <a:gd name="connsiteX173" fmla="*/ 1070031 w 1365148"/>
              <a:gd name="connsiteY173" fmla="*/ 1143778 h 1383677"/>
              <a:gd name="connsiteX174" fmla="*/ 1053269 w 1365148"/>
              <a:gd name="connsiteY174" fmla="*/ 1131749 h 1383677"/>
              <a:gd name="connsiteX175" fmla="*/ 1038873 w 1365148"/>
              <a:gd name="connsiteY175" fmla="*/ 1117353 h 1383677"/>
              <a:gd name="connsiteX176" fmla="*/ 1031675 w 1365148"/>
              <a:gd name="connsiteY176" fmla="*/ 1107789 h 1383677"/>
              <a:gd name="connsiteX177" fmla="*/ 1029210 w 1365148"/>
              <a:gd name="connsiteY177" fmla="*/ 1100591 h 1383677"/>
              <a:gd name="connsiteX178" fmla="*/ 1031675 w 1365148"/>
              <a:gd name="connsiteY178" fmla="*/ 1095759 h 1383677"/>
              <a:gd name="connsiteX179" fmla="*/ 1036408 w 1365148"/>
              <a:gd name="connsiteY179" fmla="*/ 1093393 h 1383677"/>
              <a:gd name="connsiteX180" fmla="*/ 1053269 w 1365148"/>
              <a:gd name="connsiteY180" fmla="*/ 1093393 h 1383677"/>
              <a:gd name="connsiteX181" fmla="*/ 1067665 w 1365148"/>
              <a:gd name="connsiteY181" fmla="*/ 1100591 h 1383677"/>
              <a:gd name="connsiteX182" fmla="*/ 1084427 w 1365148"/>
              <a:gd name="connsiteY182" fmla="*/ 1110155 h 1383677"/>
              <a:gd name="connsiteX183" fmla="*/ 1101190 w 1365148"/>
              <a:gd name="connsiteY183" fmla="*/ 1117353 h 1383677"/>
              <a:gd name="connsiteX184" fmla="*/ 1120417 w 1365148"/>
              <a:gd name="connsiteY184" fmla="*/ 1122184 h 1383677"/>
              <a:gd name="connsiteX185" fmla="*/ 1129981 w 1365148"/>
              <a:gd name="connsiteY185" fmla="*/ 1124551 h 1383677"/>
              <a:gd name="connsiteX186" fmla="*/ 1142011 w 1365148"/>
              <a:gd name="connsiteY186" fmla="*/ 1124551 h 1383677"/>
              <a:gd name="connsiteX187" fmla="*/ 1154040 w 1365148"/>
              <a:gd name="connsiteY187" fmla="*/ 1127016 h 1383677"/>
              <a:gd name="connsiteX188" fmla="*/ 1165971 w 1365148"/>
              <a:gd name="connsiteY188" fmla="*/ 1131749 h 1383677"/>
              <a:gd name="connsiteX189" fmla="*/ 1187565 w 1365148"/>
              <a:gd name="connsiteY189" fmla="*/ 1107789 h 1383677"/>
              <a:gd name="connsiteX190" fmla="*/ 1182832 w 1365148"/>
              <a:gd name="connsiteY190" fmla="*/ 1105422 h 1383677"/>
              <a:gd name="connsiteX191" fmla="*/ 1158773 w 1365148"/>
              <a:gd name="connsiteY191" fmla="*/ 1088561 h 1383677"/>
              <a:gd name="connsiteX192" fmla="*/ 1132446 w 1365148"/>
              <a:gd name="connsiteY192" fmla="*/ 1074165 h 1383677"/>
              <a:gd name="connsiteX193" fmla="*/ 1110853 w 1365148"/>
              <a:gd name="connsiteY193" fmla="*/ 1064601 h 1383677"/>
              <a:gd name="connsiteX194" fmla="*/ 1101190 w 1365148"/>
              <a:gd name="connsiteY194" fmla="*/ 1057403 h 1383677"/>
              <a:gd name="connsiteX195" fmla="*/ 1091625 w 1365148"/>
              <a:gd name="connsiteY195" fmla="*/ 1052571 h 1383677"/>
              <a:gd name="connsiteX196" fmla="*/ 1089259 w 1365148"/>
              <a:gd name="connsiteY196" fmla="*/ 1050205 h 1383677"/>
              <a:gd name="connsiteX197" fmla="*/ 1091625 w 1365148"/>
              <a:gd name="connsiteY197" fmla="*/ 1045373 h 1383677"/>
              <a:gd name="connsiteX198" fmla="*/ 1093992 w 1365148"/>
              <a:gd name="connsiteY198" fmla="*/ 1043007 h 1383677"/>
              <a:gd name="connsiteX199" fmla="*/ 1122784 w 1365148"/>
              <a:gd name="connsiteY199" fmla="*/ 1043007 h 1383677"/>
              <a:gd name="connsiteX200" fmla="*/ 1154040 w 1365148"/>
              <a:gd name="connsiteY200" fmla="*/ 1050205 h 1383677"/>
              <a:gd name="connsiteX201" fmla="*/ 1180367 w 1365148"/>
              <a:gd name="connsiteY201" fmla="*/ 1062234 h 1383677"/>
              <a:gd name="connsiteX202" fmla="*/ 1192397 w 1365148"/>
              <a:gd name="connsiteY202" fmla="*/ 1071799 h 1383677"/>
              <a:gd name="connsiteX203" fmla="*/ 1204426 w 1365148"/>
              <a:gd name="connsiteY203" fmla="*/ 1078997 h 1383677"/>
              <a:gd name="connsiteX204" fmla="*/ 1206792 w 1365148"/>
              <a:gd name="connsiteY204" fmla="*/ 1081363 h 1383677"/>
              <a:gd name="connsiteX205" fmla="*/ 1211624 w 1365148"/>
              <a:gd name="connsiteY205" fmla="*/ 1074165 h 1383677"/>
              <a:gd name="connsiteX206" fmla="*/ 1237951 w 1365148"/>
              <a:gd name="connsiteY206" fmla="*/ 1033443 h 1383677"/>
              <a:gd name="connsiteX207" fmla="*/ 1213990 w 1365148"/>
              <a:gd name="connsiteY207" fmla="*/ 1026245 h 1383677"/>
              <a:gd name="connsiteX208" fmla="*/ 1194763 w 1365148"/>
              <a:gd name="connsiteY208" fmla="*/ 1016582 h 1383677"/>
              <a:gd name="connsiteX209" fmla="*/ 1173169 w 1365148"/>
              <a:gd name="connsiteY209" fmla="*/ 1002186 h 1383677"/>
              <a:gd name="connsiteX210" fmla="*/ 1165971 w 1365148"/>
              <a:gd name="connsiteY210" fmla="*/ 992621 h 1383677"/>
              <a:gd name="connsiteX211" fmla="*/ 1163605 w 1365148"/>
              <a:gd name="connsiteY211" fmla="*/ 987790 h 1383677"/>
              <a:gd name="connsiteX212" fmla="*/ 1163605 w 1365148"/>
              <a:gd name="connsiteY212" fmla="*/ 983057 h 1383677"/>
              <a:gd name="connsiteX213" fmla="*/ 1165971 w 1365148"/>
              <a:gd name="connsiteY213" fmla="*/ 978225 h 1383677"/>
              <a:gd name="connsiteX214" fmla="*/ 1168436 w 1365148"/>
              <a:gd name="connsiteY214" fmla="*/ 975859 h 1383677"/>
              <a:gd name="connsiteX215" fmla="*/ 1178001 w 1365148"/>
              <a:gd name="connsiteY215" fmla="*/ 975859 h 1383677"/>
              <a:gd name="connsiteX216" fmla="*/ 1194763 w 1365148"/>
              <a:gd name="connsiteY216" fmla="*/ 980592 h 1383677"/>
              <a:gd name="connsiteX217" fmla="*/ 1226020 w 1365148"/>
              <a:gd name="connsiteY217" fmla="*/ 990255 h 1383677"/>
              <a:gd name="connsiteX218" fmla="*/ 1257178 w 1365148"/>
              <a:gd name="connsiteY218" fmla="*/ 994988 h 1383677"/>
              <a:gd name="connsiteX219" fmla="*/ 1273941 w 1365148"/>
              <a:gd name="connsiteY219" fmla="*/ 956632 h 1383677"/>
              <a:gd name="connsiteX220" fmla="*/ 1242782 w 1365148"/>
              <a:gd name="connsiteY220" fmla="*/ 947067 h 1383677"/>
              <a:gd name="connsiteX221" fmla="*/ 1201961 w 1365148"/>
              <a:gd name="connsiteY221" fmla="*/ 932671 h 1383677"/>
              <a:gd name="connsiteX222" fmla="*/ 1185199 w 1365148"/>
              <a:gd name="connsiteY222" fmla="*/ 923008 h 1383677"/>
              <a:gd name="connsiteX223" fmla="*/ 1168436 w 1365148"/>
              <a:gd name="connsiteY223" fmla="*/ 913444 h 1383677"/>
              <a:gd name="connsiteX224" fmla="*/ 1165971 w 1365148"/>
              <a:gd name="connsiteY224" fmla="*/ 911077 h 1383677"/>
              <a:gd name="connsiteX225" fmla="*/ 1165971 w 1365148"/>
              <a:gd name="connsiteY225" fmla="*/ 908612 h 1383677"/>
              <a:gd name="connsiteX226" fmla="*/ 1168436 w 1365148"/>
              <a:gd name="connsiteY226" fmla="*/ 906246 h 1383677"/>
              <a:gd name="connsiteX227" fmla="*/ 1190030 w 1365148"/>
              <a:gd name="connsiteY227" fmla="*/ 903880 h 1383677"/>
              <a:gd name="connsiteX228" fmla="*/ 1211624 w 1365148"/>
              <a:gd name="connsiteY228" fmla="*/ 903880 h 1383677"/>
              <a:gd name="connsiteX229" fmla="*/ 1230753 w 1365148"/>
              <a:gd name="connsiteY229" fmla="*/ 908612 h 1383677"/>
              <a:gd name="connsiteX230" fmla="*/ 1249980 w 1365148"/>
              <a:gd name="connsiteY230" fmla="*/ 913444 h 1383677"/>
              <a:gd name="connsiteX231" fmla="*/ 1269208 w 1365148"/>
              <a:gd name="connsiteY231" fmla="*/ 915810 h 1383677"/>
              <a:gd name="connsiteX232" fmla="*/ 1285970 w 1365148"/>
              <a:gd name="connsiteY232" fmla="*/ 920642 h 1383677"/>
              <a:gd name="connsiteX233" fmla="*/ 1300366 w 1365148"/>
              <a:gd name="connsiteY233" fmla="*/ 875088 h 1383677"/>
              <a:gd name="connsiteX234" fmla="*/ 1271574 w 1365148"/>
              <a:gd name="connsiteY234" fmla="*/ 877454 h 1383677"/>
              <a:gd name="connsiteX235" fmla="*/ 1245149 w 1365148"/>
              <a:gd name="connsiteY235" fmla="*/ 879821 h 1383677"/>
              <a:gd name="connsiteX236" fmla="*/ 1230753 w 1365148"/>
              <a:gd name="connsiteY236" fmla="*/ 877454 h 1383677"/>
              <a:gd name="connsiteX237" fmla="*/ 1216357 w 1365148"/>
              <a:gd name="connsiteY237" fmla="*/ 872623 h 1383677"/>
              <a:gd name="connsiteX238" fmla="*/ 1190030 w 1365148"/>
              <a:gd name="connsiteY238" fmla="*/ 863058 h 1383677"/>
              <a:gd name="connsiteX239" fmla="*/ 1187565 w 1365148"/>
              <a:gd name="connsiteY239" fmla="*/ 860692 h 1383677"/>
              <a:gd name="connsiteX240" fmla="*/ 1187565 w 1365148"/>
              <a:gd name="connsiteY240" fmla="*/ 858227 h 1383677"/>
              <a:gd name="connsiteX241" fmla="*/ 1190030 w 1365148"/>
              <a:gd name="connsiteY241" fmla="*/ 855860 h 1383677"/>
              <a:gd name="connsiteX242" fmla="*/ 1192397 w 1365148"/>
              <a:gd name="connsiteY242" fmla="*/ 855860 h 1383677"/>
              <a:gd name="connsiteX243" fmla="*/ 1209159 w 1365148"/>
              <a:gd name="connsiteY243" fmla="*/ 853494 h 1383677"/>
              <a:gd name="connsiteX244" fmla="*/ 1223555 w 1365148"/>
              <a:gd name="connsiteY244" fmla="*/ 851029 h 1383677"/>
              <a:gd name="connsiteX245" fmla="*/ 1254812 w 1365148"/>
              <a:gd name="connsiteY245" fmla="*/ 843831 h 1383677"/>
              <a:gd name="connsiteX246" fmla="*/ 1281139 w 1365148"/>
              <a:gd name="connsiteY246" fmla="*/ 839098 h 1383677"/>
              <a:gd name="connsiteX247" fmla="*/ 1295535 w 1365148"/>
              <a:gd name="connsiteY247" fmla="*/ 836633 h 1383677"/>
              <a:gd name="connsiteX248" fmla="*/ 1307564 w 1365148"/>
              <a:gd name="connsiteY248" fmla="*/ 836633 h 1383677"/>
              <a:gd name="connsiteX249" fmla="*/ 1317128 w 1365148"/>
              <a:gd name="connsiteY249" fmla="*/ 788712 h 1383677"/>
              <a:gd name="connsiteX250" fmla="*/ 1300366 w 1365148"/>
              <a:gd name="connsiteY250" fmla="*/ 788712 h 1383677"/>
              <a:gd name="connsiteX251" fmla="*/ 1262010 w 1365148"/>
              <a:gd name="connsiteY251" fmla="*/ 791079 h 1383677"/>
              <a:gd name="connsiteX252" fmla="*/ 1226020 w 1365148"/>
              <a:gd name="connsiteY252" fmla="*/ 793445 h 1383677"/>
              <a:gd name="connsiteX253" fmla="*/ 1209159 w 1365148"/>
              <a:gd name="connsiteY253" fmla="*/ 791079 h 1383677"/>
              <a:gd name="connsiteX254" fmla="*/ 1192397 w 1365148"/>
              <a:gd name="connsiteY254" fmla="*/ 786247 h 1383677"/>
              <a:gd name="connsiteX255" fmla="*/ 1190030 w 1365148"/>
              <a:gd name="connsiteY255" fmla="*/ 783881 h 1383677"/>
              <a:gd name="connsiteX256" fmla="*/ 1192397 w 1365148"/>
              <a:gd name="connsiteY256" fmla="*/ 781514 h 1383677"/>
              <a:gd name="connsiteX257" fmla="*/ 1211624 w 1365148"/>
              <a:gd name="connsiteY257" fmla="*/ 774316 h 1383677"/>
              <a:gd name="connsiteX258" fmla="*/ 1230753 w 1365148"/>
              <a:gd name="connsiteY258" fmla="*/ 767118 h 1383677"/>
              <a:gd name="connsiteX259" fmla="*/ 1273941 w 1365148"/>
              <a:gd name="connsiteY259" fmla="*/ 759920 h 1383677"/>
              <a:gd name="connsiteX260" fmla="*/ 1295535 w 1365148"/>
              <a:gd name="connsiteY260" fmla="*/ 755089 h 1383677"/>
              <a:gd name="connsiteX261" fmla="*/ 1319594 w 1365148"/>
              <a:gd name="connsiteY261" fmla="*/ 755089 h 1383677"/>
              <a:gd name="connsiteX262" fmla="*/ 1321960 w 1365148"/>
              <a:gd name="connsiteY262" fmla="*/ 704703 h 1383677"/>
              <a:gd name="connsiteX263" fmla="*/ 1295535 w 1365148"/>
              <a:gd name="connsiteY263" fmla="*/ 711901 h 1383677"/>
              <a:gd name="connsiteX264" fmla="*/ 1271574 w 1365148"/>
              <a:gd name="connsiteY264" fmla="*/ 719099 h 1383677"/>
              <a:gd name="connsiteX265" fmla="*/ 1247614 w 1365148"/>
              <a:gd name="connsiteY265" fmla="*/ 723931 h 1383677"/>
              <a:gd name="connsiteX266" fmla="*/ 1221188 w 1365148"/>
              <a:gd name="connsiteY266" fmla="*/ 721466 h 1383677"/>
              <a:gd name="connsiteX267" fmla="*/ 1218822 w 1365148"/>
              <a:gd name="connsiteY267" fmla="*/ 719099 h 1383677"/>
              <a:gd name="connsiteX268" fmla="*/ 1216357 w 1365148"/>
              <a:gd name="connsiteY268" fmla="*/ 716733 h 1383677"/>
              <a:gd name="connsiteX269" fmla="*/ 1216357 w 1365148"/>
              <a:gd name="connsiteY269" fmla="*/ 714268 h 1383677"/>
              <a:gd name="connsiteX270" fmla="*/ 1218822 w 1365148"/>
              <a:gd name="connsiteY270" fmla="*/ 709535 h 1383677"/>
              <a:gd name="connsiteX271" fmla="*/ 1230753 w 1365148"/>
              <a:gd name="connsiteY271" fmla="*/ 702337 h 1383677"/>
              <a:gd name="connsiteX272" fmla="*/ 1245149 w 1365148"/>
              <a:gd name="connsiteY272" fmla="*/ 695139 h 1383677"/>
              <a:gd name="connsiteX273" fmla="*/ 1271574 w 1365148"/>
              <a:gd name="connsiteY273" fmla="*/ 683109 h 1383677"/>
              <a:gd name="connsiteX274" fmla="*/ 1319594 w 1365148"/>
              <a:gd name="connsiteY274" fmla="*/ 663882 h 1383677"/>
              <a:gd name="connsiteX275" fmla="*/ 1314762 w 1365148"/>
              <a:gd name="connsiteY275" fmla="*/ 625526 h 1383677"/>
              <a:gd name="connsiteX276" fmla="*/ 1298000 w 1365148"/>
              <a:gd name="connsiteY276" fmla="*/ 635090 h 1383677"/>
              <a:gd name="connsiteX277" fmla="*/ 1281139 w 1365148"/>
              <a:gd name="connsiteY277" fmla="*/ 642288 h 1383677"/>
              <a:gd name="connsiteX278" fmla="*/ 1252347 w 1365148"/>
              <a:gd name="connsiteY278" fmla="*/ 649486 h 1383677"/>
              <a:gd name="connsiteX279" fmla="*/ 1237951 w 1365148"/>
              <a:gd name="connsiteY279" fmla="*/ 651951 h 1383677"/>
              <a:gd name="connsiteX280" fmla="*/ 1223555 w 1365148"/>
              <a:gd name="connsiteY280" fmla="*/ 649486 h 1383677"/>
              <a:gd name="connsiteX281" fmla="*/ 1221188 w 1365148"/>
              <a:gd name="connsiteY281" fmla="*/ 647120 h 1383677"/>
              <a:gd name="connsiteX282" fmla="*/ 1221188 w 1365148"/>
              <a:gd name="connsiteY282" fmla="*/ 642288 h 1383677"/>
              <a:gd name="connsiteX283" fmla="*/ 1230753 w 1365148"/>
              <a:gd name="connsiteY283" fmla="*/ 635090 h 1383677"/>
              <a:gd name="connsiteX284" fmla="*/ 1242782 w 1365148"/>
              <a:gd name="connsiteY284" fmla="*/ 625526 h 1383677"/>
              <a:gd name="connsiteX285" fmla="*/ 1269208 w 1365148"/>
              <a:gd name="connsiteY285" fmla="*/ 611130 h 1383677"/>
              <a:gd name="connsiteX286" fmla="*/ 1288337 w 1365148"/>
              <a:gd name="connsiteY286" fmla="*/ 596734 h 1383677"/>
              <a:gd name="connsiteX287" fmla="*/ 1298000 w 1365148"/>
              <a:gd name="connsiteY287" fmla="*/ 591903 h 1383677"/>
              <a:gd name="connsiteX288" fmla="*/ 1307564 w 1365148"/>
              <a:gd name="connsiteY288" fmla="*/ 587170 h 1383677"/>
              <a:gd name="connsiteX289" fmla="*/ 1298000 w 1365148"/>
              <a:gd name="connsiteY289" fmla="*/ 546348 h 1383677"/>
              <a:gd name="connsiteX290" fmla="*/ 1285970 w 1365148"/>
              <a:gd name="connsiteY290" fmla="*/ 560744 h 1383677"/>
              <a:gd name="connsiteX291" fmla="*/ 1271574 w 1365148"/>
              <a:gd name="connsiteY291" fmla="*/ 572774 h 1383677"/>
              <a:gd name="connsiteX292" fmla="*/ 1262010 w 1365148"/>
              <a:gd name="connsiteY292" fmla="*/ 579972 h 1383677"/>
              <a:gd name="connsiteX293" fmla="*/ 1252347 w 1365148"/>
              <a:gd name="connsiteY293" fmla="*/ 587170 h 1383677"/>
              <a:gd name="connsiteX294" fmla="*/ 1240416 w 1365148"/>
              <a:gd name="connsiteY294" fmla="*/ 591903 h 1383677"/>
              <a:gd name="connsiteX295" fmla="*/ 1235584 w 1365148"/>
              <a:gd name="connsiteY295" fmla="*/ 591903 h 1383677"/>
              <a:gd name="connsiteX296" fmla="*/ 1230753 w 1365148"/>
              <a:gd name="connsiteY296" fmla="*/ 589536 h 1383677"/>
              <a:gd name="connsiteX297" fmla="*/ 1226020 w 1365148"/>
              <a:gd name="connsiteY297" fmla="*/ 584803 h 1383677"/>
              <a:gd name="connsiteX298" fmla="*/ 1226020 w 1365148"/>
              <a:gd name="connsiteY298" fmla="*/ 579972 h 1383677"/>
              <a:gd name="connsiteX299" fmla="*/ 1228386 w 1365148"/>
              <a:gd name="connsiteY299" fmla="*/ 575140 h 1383677"/>
              <a:gd name="connsiteX300" fmla="*/ 1230753 w 1365148"/>
              <a:gd name="connsiteY300" fmla="*/ 570407 h 1383677"/>
              <a:gd name="connsiteX301" fmla="*/ 1237951 w 1365148"/>
              <a:gd name="connsiteY301" fmla="*/ 560744 h 1383677"/>
              <a:gd name="connsiteX302" fmla="*/ 1245149 w 1365148"/>
              <a:gd name="connsiteY302" fmla="*/ 553546 h 1383677"/>
              <a:gd name="connsiteX303" fmla="*/ 1266743 w 1365148"/>
              <a:gd name="connsiteY303" fmla="*/ 534418 h 1383677"/>
              <a:gd name="connsiteX304" fmla="*/ 1276406 w 1365148"/>
              <a:gd name="connsiteY304" fmla="*/ 522388 h 1383677"/>
              <a:gd name="connsiteX305" fmla="*/ 1281139 w 1365148"/>
              <a:gd name="connsiteY305" fmla="*/ 520022 h 1383677"/>
              <a:gd name="connsiteX306" fmla="*/ 1288337 w 1365148"/>
              <a:gd name="connsiteY306" fmla="*/ 517557 h 1383677"/>
              <a:gd name="connsiteX307" fmla="*/ 1271574 w 1365148"/>
              <a:gd name="connsiteY307" fmla="*/ 476834 h 1383677"/>
              <a:gd name="connsiteX308" fmla="*/ 1264376 w 1365148"/>
              <a:gd name="connsiteY308" fmla="*/ 484032 h 1383677"/>
              <a:gd name="connsiteX309" fmla="*/ 1249980 w 1365148"/>
              <a:gd name="connsiteY309" fmla="*/ 493596 h 1383677"/>
              <a:gd name="connsiteX310" fmla="*/ 1237951 w 1365148"/>
              <a:gd name="connsiteY310" fmla="*/ 503161 h 1383677"/>
              <a:gd name="connsiteX311" fmla="*/ 1230753 w 1365148"/>
              <a:gd name="connsiteY311" fmla="*/ 507992 h 1383677"/>
              <a:gd name="connsiteX312" fmla="*/ 1226020 w 1365148"/>
              <a:gd name="connsiteY312" fmla="*/ 510359 h 1383677"/>
              <a:gd name="connsiteX313" fmla="*/ 1218822 w 1365148"/>
              <a:gd name="connsiteY313" fmla="*/ 507992 h 1383677"/>
              <a:gd name="connsiteX314" fmla="*/ 1216357 w 1365148"/>
              <a:gd name="connsiteY314" fmla="*/ 503161 h 1383677"/>
              <a:gd name="connsiteX315" fmla="*/ 1213990 w 1365148"/>
              <a:gd name="connsiteY315" fmla="*/ 498428 h 1383677"/>
              <a:gd name="connsiteX316" fmla="*/ 1213990 w 1365148"/>
              <a:gd name="connsiteY316" fmla="*/ 491230 h 1383677"/>
              <a:gd name="connsiteX317" fmla="*/ 1218822 w 1365148"/>
              <a:gd name="connsiteY317" fmla="*/ 481567 h 1383677"/>
              <a:gd name="connsiteX318" fmla="*/ 1226020 w 1365148"/>
              <a:gd name="connsiteY318" fmla="*/ 472002 h 1383677"/>
              <a:gd name="connsiteX319" fmla="*/ 1235584 w 1365148"/>
              <a:gd name="connsiteY319" fmla="*/ 462438 h 1383677"/>
              <a:gd name="connsiteX320" fmla="*/ 1245149 w 1365148"/>
              <a:gd name="connsiteY320" fmla="*/ 455240 h 1383677"/>
              <a:gd name="connsiteX321" fmla="*/ 1252347 w 1365148"/>
              <a:gd name="connsiteY321" fmla="*/ 452775 h 1383677"/>
              <a:gd name="connsiteX322" fmla="*/ 1259545 w 1365148"/>
              <a:gd name="connsiteY322" fmla="*/ 450409 h 1383677"/>
              <a:gd name="connsiteX323" fmla="*/ 1245149 w 1365148"/>
              <a:gd name="connsiteY323" fmla="*/ 423983 h 1383677"/>
              <a:gd name="connsiteX324" fmla="*/ 1235584 w 1365148"/>
              <a:gd name="connsiteY324" fmla="*/ 431181 h 1383677"/>
              <a:gd name="connsiteX325" fmla="*/ 1226020 w 1365148"/>
              <a:gd name="connsiteY325" fmla="*/ 433646 h 1383677"/>
              <a:gd name="connsiteX326" fmla="*/ 1216357 w 1365148"/>
              <a:gd name="connsiteY326" fmla="*/ 436013 h 1383677"/>
              <a:gd name="connsiteX327" fmla="*/ 1211624 w 1365148"/>
              <a:gd name="connsiteY327" fmla="*/ 433646 h 1383677"/>
              <a:gd name="connsiteX328" fmla="*/ 1206792 w 1365148"/>
              <a:gd name="connsiteY328" fmla="*/ 431181 h 1383677"/>
              <a:gd name="connsiteX329" fmla="*/ 1204426 w 1365148"/>
              <a:gd name="connsiteY329" fmla="*/ 421617 h 1383677"/>
              <a:gd name="connsiteX330" fmla="*/ 1204426 w 1365148"/>
              <a:gd name="connsiteY330" fmla="*/ 414419 h 1383677"/>
              <a:gd name="connsiteX331" fmla="*/ 1209159 w 1365148"/>
              <a:gd name="connsiteY331" fmla="*/ 409587 h 1383677"/>
              <a:gd name="connsiteX332" fmla="*/ 1216357 w 1365148"/>
              <a:gd name="connsiteY332" fmla="*/ 402389 h 1383677"/>
              <a:gd name="connsiteX333" fmla="*/ 1226020 w 1365148"/>
              <a:gd name="connsiteY333" fmla="*/ 392825 h 1383677"/>
              <a:gd name="connsiteX334" fmla="*/ 1211624 w 1365148"/>
              <a:gd name="connsiteY334" fmla="*/ 371231 h 1383677"/>
              <a:gd name="connsiteX335" fmla="*/ 1206792 w 1365148"/>
              <a:gd name="connsiteY335" fmla="*/ 376063 h 1383677"/>
              <a:gd name="connsiteX336" fmla="*/ 1197228 w 1365148"/>
              <a:gd name="connsiteY336" fmla="*/ 380796 h 1383677"/>
              <a:gd name="connsiteX337" fmla="*/ 1180367 w 1365148"/>
              <a:gd name="connsiteY337" fmla="*/ 380796 h 1383677"/>
              <a:gd name="connsiteX338" fmla="*/ 1175634 w 1365148"/>
              <a:gd name="connsiteY338" fmla="*/ 378429 h 1383677"/>
              <a:gd name="connsiteX339" fmla="*/ 1173169 w 1365148"/>
              <a:gd name="connsiteY339" fmla="*/ 373598 h 1383677"/>
              <a:gd name="connsiteX340" fmla="*/ 1175634 w 1365148"/>
              <a:gd name="connsiteY340" fmla="*/ 364033 h 1383677"/>
              <a:gd name="connsiteX341" fmla="*/ 1178001 w 1365148"/>
              <a:gd name="connsiteY341" fmla="*/ 356835 h 1383677"/>
              <a:gd name="connsiteX342" fmla="*/ 1190030 w 1365148"/>
              <a:gd name="connsiteY342" fmla="*/ 344806 h 1383677"/>
              <a:gd name="connsiteX343" fmla="*/ 1192397 w 1365148"/>
              <a:gd name="connsiteY343" fmla="*/ 340073 h 1383677"/>
              <a:gd name="connsiteX344" fmla="*/ 1173169 w 1365148"/>
              <a:gd name="connsiteY344" fmla="*/ 316014 h 1383677"/>
              <a:gd name="connsiteX345" fmla="*/ 1163605 w 1365148"/>
              <a:gd name="connsiteY345" fmla="*/ 320846 h 1383677"/>
              <a:gd name="connsiteX346" fmla="*/ 1154040 w 1365148"/>
              <a:gd name="connsiteY346" fmla="*/ 328043 h 1383677"/>
              <a:gd name="connsiteX347" fmla="*/ 1142011 w 1365148"/>
              <a:gd name="connsiteY347" fmla="*/ 328043 h 1383677"/>
              <a:gd name="connsiteX348" fmla="*/ 1139644 w 1365148"/>
              <a:gd name="connsiteY348" fmla="*/ 323212 h 1383677"/>
              <a:gd name="connsiteX349" fmla="*/ 1137179 w 1365148"/>
              <a:gd name="connsiteY349" fmla="*/ 316014 h 1383677"/>
              <a:gd name="connsiteX350" fmla="*/ 1142011 w 1365148"/>
              <a:gd name="connsiteY350" fmla="*/ 308816 h 1383677"/>
              <a:gd name="connsiteX351" fmla="*/ 1146842 w 1365148"/>
              <a:gd name="connsiteY351" fmla="*/ 301618 h 1383677"/>
              <a:gd name="connsiteX352" fmla="*/ 1156407 w 1365148"/>
              <a:gd name="connsiteY352" fmla="*/ 294420 h 1383677"/>
              <a:gd name="connsiteX353" fmla="*/ 1144377 w 1365148"/>
              <a:gd name="connsiteY353" fmla="*/ 280024 h 1383677"/>
              <a:gd name="connsiteX354" fmla="*/ 1137179 w 1365148"/>
              <a:gd name="connsiteY354" fmla="*/ 284856 h 1383677"/>
              <a:gd name="connsiteX355" fmla="*/ 1129981 w 1365148"/>
              <a:gd name="connsiteY355" fmla="*/ 289687 h 1383677"/>
              <a:gd name="connsiteX356" fmla="*/ 1120417 w 1365148"/>
              <a:gd name="connsiteY356" fmla="*/ 289687 h 1383677"/>
              <a:gd name="connsiteX357" fmla="*/ 1115586 w 1365148"/>
              <a:gd name="connsiteY357" fmla="*/ 287222 h 1383677"/>
              <a:gd name="connsiteX358" fmla="*/ 1110853 w 1365148"/>
              <a:gd name="connsiteY358" fmla="*/ 287222 h 1383677"/>
              <a:gd name="connsiteX359" fmla="*/ 1110853 w 1365148"/>
              <a:gd name="connsiteY359" fmla="*/ 282489 h 1383677"/>
              <a:gd name="connsiteX360" fmla="*/ 1113219 w 1365148"/>
              <a:gd name="connsiteY360" fmla="*/ 280024 h 1383677"/>
              <a:gd name="connsiteX361" fmla="*/ 1113219 w 1365148"/>
              <a:gd name="connsiteY361" fmla="*/ 272826 h 1383677"/>
              <a:gd name="connsiteX362" fmla="*/ 1120417 w 1365148"/>
              <a:gd name="connsiteY362" fmla="*/ 265628 h 1383677"/>
              <a:gd name="connsiteX363" fmla="*/ 1125248 w 1365148"/>
              <a:gd name="connsiteY363" fmla="*/ 260895 h 1383677"/>
              <a:gd name="connsiteX364" fmla="*/ 1098823 w 1365148"/>
              <a:gd name="connsiteY364" fmla="*/ 236837 h 1383677"/>
              <a:gd name="connsiteX365" fmla="*/ 1072398 w 1365148"/>
              <a:gd name="connsiteY365" fmla="*/ 215243 h 1383677"/>
              <a:gd name="connsiteX366" fmla="*/ 1046071 w 1365148"/>
              <a:gd name="connsiteY366" fmla="*/ 193649 h 1383677"/>
              <a:gd name="connsiteX367" fmla="*/ 1017279 w 1365148"/>
              <a:gd name="connsiteY367" fmla="*/ 172055 h 1383677"/>
              <a:gd name="connsiteX368" fmla="*/ 981289 w 1365148"/>
              <a:gd name="connsiteY368" fmla="*/ 150461 h 1383677"/>
              <a:gd name="connsiteX369" fmla="*/ 942834 w 1365148"/>
              <a:gd name="connsiteY369" fmla="*/ 131332 h 1383677"/>
              <a:gd name="connsiteX370" fmla="*/ 904478 w 1365148"/>
              <a:gd name="connsiteY370" fmla="*/ 112105 h 1383677"/>
              <a:gd name="connsiteX371" fmla="*/ 866122 w 1365148"/>
              <a:gd name="connsiteY371" fmla="*/ 95343 h 1383677"/>
              <a:gd name="connsiteX372" fmla="*/ 825300 w 1365148"/>
              <a:gd name="connsiteY372" fmla="*/ 80947 h 1383677"/>
              <a:gd name="connsiteX373" fmla="*/ 784479 w 1365148"/>
              <a:gd name="connsiteY373" fmla="*/ 71284 h 1383677"/>
              <a:gd name="connsiteX374" fmla="*/ 743756 w 1365148"/>
              <a:gd name="connsiteY374" fmla="*/ 64086 h 1383677"/>
              <a:gd name="connsiteX375" fmla="*/ 700569 w 1365148"/>
              <a:gd name="connsiteY375" fmla="*/ 64086 h 1383677"/>
              <a:gd name="connsiteX376" fmla="*/ 698202 w 1365148"/>
              <a:gd name="connsiteY376" fmla="*/ 66551 h 1383677"/>
              <a:gd name="connsiteX377" fmla="*/ 695737 w 1365148"/>
              <a:gd name="connsiteY377" fmla="*/ 68917 h 1383677"/>
              <a:gd name="connsiteX378" fmla="*/ 691004 w 1365148"/>
              <a:gd name="connsiteY378" fmla="*/ 71284 h 1383677"/>
              <a:gd name="connsiteX379" fmla="*/ 686173 w 1365148"/>
              <a:gd name="connsiteY379" fmla="*/ 68917 h 1383677"/>
              <a:gd name="connsiteX380" fmla="*/ 681341 w 1365148"/>
              <a:gd name="connsiteY380" fmla="*/ 64086 h 1383677"/>
              <a:gd name="connsiteX381" fmla="*/ 347412 w 1365148"/>
              <a:gd name="connsiteY381" fmla="*/ 36745 h 1383677"/>
              <a:gd name="connsiteX382" fmla="*/ 347868 w 1365148"/>
              <a:gd name="connsiteY382" fmla="*/ 37759 h 1383677"/>
              <a:gd name="connsiteX383" fmla="*/ 350235 w 1365148"/>
              <a:gd name="connsiteY383" fmla="*/ 44957 h 1383677"/>
              <a:gd name="connsiteX384" fmla="*/ 347868 w 1365148"/>
              <a:gd name="connsiteY384" fmla="*/ 52155 h 1383677"/>
              <a:gd name="connsiteX385" fmla="*/ 345502 w 1365148"/>
              <a:gd name="connsiteY385" fmla="*/ 56888 h 1383677"/>
              <a:gd name="connsiteX386" fmla="*/ 340670 w 1365148"/>
              <a:gd name="connsiteY386" fmla="*/ 59353 h 1383677"/>
              <a:gd name="connsiteX387" fmla="*/ 333472 w 1365148"/>
              <a:gd name="connsiteY387" fmla="*/ 61719 h 1383677"/>
              <a:gd name="connsiteX388" fmla="*/ 326275 w 1365148"/>
              <a:gd name="connsiteY388" fmla="*/ 61719 h 1383677"/>
              <a:gd name="connsiteX389" fmla="*/ 321443 w 1365148"/>
              <a:gd name="connsiteY389" fmla="*/ 56888 h 1383677"/>
              <a:gd name="connsiteX390" fmla="*/ 317144 w 1365148"/>
              <a:gd name="connsiteY390" fmla="*/ 50350 h 1383677"/>
              <a:gd name="connsiteX391" fmla="*/ 347412 w 1365148"/>
              <a:gd name="connsiteY391" fmla="*/ 36745 h 1383677"/>
              <a:gd name="connsiteX392" fmla="*/ 626223 w 1365148"/>
              <a:gd name="connsiteY392" fmla="*/ 30561 h 1383677"/>
              <a:gd name="connsiteX393" fmla="*/ 647816 w 1365148"/>
              <a:gd name="connsiteY393" fmla="*/ 30561 h 1383677"/>
              <a:gd name="connsiteX394" fmla="*/ 669410 w 1365148"/>
              <a:gd name="connsiteY394" fmla="*/ 35294 h 1383677"/>
              <a:gd name="connsiteX395" fmla="*/ 748588 w 1365148"/>
              <a:gd name="connsiteY395" fmla="*/ 35294 h 1383677"/>
              <a:gd name="connsiteX396" fmla="*/ 772548 w 1365148"/>
              <a:gd name="connsiteY396" fmla="*/ 40125 h 1383677"/>
              <a:gd name="connsiteX397" fmla="*/ 825300 w 1365148"/>
              <a:gd name="connsiteY397" fmla="*/ 49690 h 1383677"/>
              <a:gd name="connsiteX398" fmla="*/ 873320 w 1365148"/>
              <a:gd name="connsiteY398" fmla="*/ 64086 h 1383677"/>
              <a:gd name="connsiteX399" fmla="*/ 930904 w 1365148"/>
              <a:gd name="connsiteY399" fmla="*/ 85680 h 1383677"/>
              <a:gd name="connsiteX400" fmla="*/ 988487 w 1365148"/>
              <a:gd name="connsiteY400" fmla="*/ 114471 h 1383677"/>
              <a:gd name="connsiteX401" fmla="*/ 1046071 w 1365148"/>
              <a:gd name="connsiteY401" fmla="*/ 143263 h 1383677"/>
              <a:gd name="connsiteX402" fmla="*/ 1072398 w 1365148"/>
              <a:gd name="connsiteY402" fmla="*/ 160124 h 1383677"/>
              <a:gd name="connsiteX403" fmla="*/ 1096457 w 1365148"/>
              <a:gd name="connsiteY403" fmla="*/ 179253 h 1383677"/>
              <a:gd name="connsiteX404" fmla="*/ 1139644 w 1365148"/>
              <a:gd name="connsiteY404" fmla="*/ 215243 h 1383677"/>
              <a:gd name="connsiteX405" fmla="*/ 1180367 w 1365148"/>
              <a:gd name="connsiteY405" fmla="*/ 253697 h 1383677"/>
              <a:gd name="connsiteX406" fmla="*/ 1218822 w 1365148"/>
              <a:gd name="connsiteY406" fmla="*/ 296885 h 1383677"/>
              <a:gd name="connsiteX407" fmla="*/ 1252347 w 1365148"/>
              <a:gd name="connsiteY407" fmla="*/ 342439 h 1383677"/>
              <a:gd name="connsiteX408" fmla="*/ 1281139 w 1365148"/>
              <a:gd name="connsiteY408" fmla="*/ 392825 h 1383677"/>
              <a:gd name="connsiteX409" fmla="*/ 1307564 w 1365148"/>
              <a:gd name="connsiteY409" fmla="*/ 443211 h 1383677"/>
              <a:gd name="connsiteX410" fmla="*/ 1329158 w 1365148"/>
              <a:gd name="connsiteY410" fmla="*/ 495963 h 1383677"/>
              <a:gd name="connsiteX411" fmla="*/ 1345920 w 1365148"/>
              <a:gd name="connsiteY411" fmla="*/ 548813 h 1383677"/>
              <a:gd name="connsiteX412" fmla="*/ 1355583 w 1365148"/>
              <a:gd name="connsiteY412" fmla="*/ 603932 h 1383677"/>
              <a:gd name="connsiteX413" fmla="*/ 1362781 w 1365148"/>
              <a:gd name="connsiteY413" fmla="*/ 656684 h 1383677"/>
              <a:gd name="connsiteX414" fmla="*/ 1365148 w 1365148"/>
              <a:gd name="connsiteY414" fmla="*/ 711901 h 1383677"/>
              <a:gd name="connsiteX415" fmla="*/ 1362781 w 1365148"/>
              <a:gd name="connsiteY415" fmla="*/ 767118 h 1383677"/>
              <a:gd name="connsiteX416" fmla="*/ 1357950 w 1365148"/>
              <a:gd name="connsiteY416" fmla="*/ 819871 h 1383677"/>
              <a:gd name="connsiteX417" fmla="*/ 1348385 w 1365148"/>
              <a:gd name="connsiteY417" fmla="*/ 872623 h 1383677"/>
              <a:gd name="connsiteX418" fmla="*/ 1333990 w 1365148"/>
              <a:gd name="connsiteY418" fmla="*/ 923008 h 1383677"/>
              <a:gd name="connsiteX419" fmla="*/ 1314762 w 1365148"/>
              <a:gd name="connsiteY419" fmla="*/ 973394 h 1383677"/>
              <a:gd name="connsiteX420" fmla="*/ 1293168 w 1365148"/>
              <a:gd name="connsiteY420" fmla="*/ 1021413 h 1383677"/>
              <a:gd name="connsiteX421" fmla="*/ 1266743 w 1365148"/>
              <a:gd name="connsiteY421" fmla="*/ 1066967 h 1383677"/>
              <a:gd name="connsiteX422" fmla="*/ 1235584 w 1365148"/>
              <a:gd name="connsiteY422" fmla="*/ 1110155 h 1383677"/>
              <a:gd name="connsiteX423" fmla="*/ 1201961 w 1365148"/>
              <a:gd name="connsiteY423" fmla="*/ 1153343 h 1383677"/>
              <a:gd name="connsiteX424" fmla="*/ 1165971 w 1365148"/>
              <a:gd name="connsiteY424" fmla="*/ 1191798 h 1383677"/>
              <a:gd name="connsiteX425" fmla="*/ 1125248 w 1365148"/>
              <a:gd name="connsiteY425" fmla="*/ 1225322 h 1383677"/>
              <a:gd name="connsiteX426" fmla="*/ 1079596 w 1365148"/>
              <a:gd name="connsiteY426" fmla="*/ 1256579 h 1383677"/>
              <a:gd name="connsiteX427" fmla="*/ 1031675 w 1365148"/>
              <a:gd name="connsiteY427" fmla="*/ 1285371 h 1383677"/>
              <a:gd name="connsiteX428" fmla="*/ 990854 w 1365148"/>
              <a:gd name="connsiteY428" fmla="*/ 1306965 h 1383677"/>
              <a:gd name="connsiteX429" fmla="*/ 947666 w 1365148"/>
              <a:gd name="connsiteY429" fmla="*/ 1323727 h 1383677"/>
              <a:gd name="connsiteX430" fmla="*/ 904478 w 1365148"/>
              <a:gd name="connsiteY430" fmla="*/ 1340489 h 1383677"/>
              <a:gd name="connsiteX431" fmla="*/ 858924 w 1365148"/>
              <a:gd name="connsiteY431" fmla="*/ 1352519 h 1383677"/>
              <a:gd name="connsiteX432" fmla="*/ 815736 w 1365148"/>
              <a:gd name="connsiteY432" fmla="*/ 1364548 h 1383677"/>
              <a:gd name="connsiteX433" fmla="*/ 770182 w 1365148"/>
              <a:gd name="connsiteY433" fmla="*/ 1371746 h 1383677"/>
              <a:gd name="connsiteX434" fmla="*/ 724529 w 1365148"/>
              <a:gd name="connsiteY434" fmla="*/ 1378944 h 1383677"/>
              <a:gd name="connsiteX435" fmla="*/ 676608 w 1365148"/>
              <a:gd name="connsiteY435" fmla="*/ 1381311 h 1383677"/>
              <a:gd name="connsiteX436" fmla="*/ 630955 w 1365148"/>
              <a:gd name="connsiteY436" fmla="*/ 1383677 h 1383677"/>
              <a:gd name="connsiteX437" fmla="*/ 585401 w 1365148"/>
              <a:gd name="connsiteY437" fmla="*/ 1381311 h 1383677"/>
              <a:gd name="connsiteX438" fmla="*/ 539847 w 1365148"/>
              <a:gd name="connsiteY438" fmla="*/ 1376479 h 1383677"/>
              <a:gd name="connsiteX439" fmla="*/ 494194 w 1365148"/>
              <a:gd name="connsiteY439" fmla="*/ 1369281 h 1383677"/>
              <a:gd name="connsiteX440" fmla="*/ 448640 w 1365148"/>
              <a:gd name="connsiteY440" fmla="*/ 1359717 h 1383677"/>
              <a:gd name="connsiteX441" fmla="*/ 405452 w 1365148"/>
              <a:gd name="connsiteY441" fmla="*/ 1347687 h 1383677"/>
              <a:gd name="connsiteX442" fmla="*/ 359898 w 1365148"/>
              <a:gd name="connsiteY442" fmla="*/ 1330925 h 1383677"/>
              <a:gd name="connsiteX443" fmla="*/ 319077 w 1365148"/>
              <a:gd name="connsiteY443" fmla="*/ 1314163 h 1383677"/>
              <a:gd name="connsiteX444" fmla="*/ 316710 w 1365148"/>
              <a:gd name="connsiteY444" fmla="*/ 1311698 h 1383677"/>
              <a:gd name="connsiteX445" fmla="*/ 309512 w 1365148"/>
              <a:gd name="connsiteY445" fmla="*/ 1311698 h 1383677"/>
              <a:gd name="connsiteX446" fmla="*/ 304681 w 1365148"/>
              <a:gd name="connsiteY446" fmla="*/ 1306965 h 1383677"/>
              <a:gd name="connsiteX447" fmla="*/ 271057 w 1365148"/>
              <a:gd name="connsiteY447" fmla="*/ 1287737 h 1383677"/>
              <a:gd name="connsiteX448" fmla="*/ 237532 w 1365148"/>
              <a:gd name="connsiteY448" fmla="*/ 1266144 h 1383677"/>
              <a:gd name="connsiteX449" fmla="*/ 208741 w 1365148"/>
              <a:gd name="connsiteY449" fmla="*/ 1242183 h 1383677"/>
              <a:gd name="connsiteX450" fmla="*/ 179949 w 1365148"/>
              <a:gd name="connsiteY450" fmla="*/ 1215758 h 1383677"/>
              <a:gd name="connsiteX451" fmla="*/ 153523 w 1365148"/>
              <a:gd name="connsiteY451" fmla="*/ 1186966 h 1383677"/>
              <a:gd name="connsiteX452" fmla="*/ 127098 w 1365148"/>
              <a:gd name="connsiteY452" fmla="*/ 1155808 h 1383677"/>
              <a:gd name="connsiteX453" fmla="*/ 105504 w 1365148"/>
              <a:gd name="connsiteY453" fmla="*/ 1124551 h 1383677"/>
              <a:gd name="connsiteX454" fmla="*/ 83910 w 1365148"/>
              <a:gd name="connsiteY454" fmla="*/ 1088561 h 1383677"/>
              <a:gd name="connsiteX455" fmla="*/ 67148 w 1365148"/>
              <a:gd name="connsiteY455" fmla="*/ 1055036 h 1383677"/>
              <a:gd name="connsiteX456" fmla="*/ 50385 w 1365148"/>
              <a:gd name="connsiteY456" fmla="*/ 1019047 h 1383677"/>
              <a:gd name="connsiteX457" fmla="*/ 35990 w 1365148"/>
              <a:gd name="connsiteY457" fmla="*/ 980592 h 1383677"/>
              <a:gd name="connsiteX458" fmla="*/ 23960 w 1365148"/>
              <a:gd name="connsiteY458" fmla="*/ 942236 h 1383677"/>
              <a:gd name="connsiteX459" fmla="*/ 14396 w 1365148"/>
              <a:gd name="connsiteY459" fmla="*/ 903880 h 1383677"/>
              <a:gd name="connsiteX460" fmla="*/ 7198 w 1365148"/>
              <a:gd name="connsiteY460" fmla="*/ 865425 h 1383677"/>
              <a:gd name="connsiteX461" fmla="*/ 2366 w 1365148"/>
              <a:gd name="connsiteY461" fmla="*/ 827069 h 1383677"/>
              <a:gd name="connsiteX462" fmla="*/ 0 w 1365148"/>
              <a:gd name="connsiteY462" fmla="*/ 786247 h 1383677"/>
              <a:gd name="connsiteX463" fmla="*/ 0 w 1365148"/>
              <a:gd name="connsiteY463" fmla="*/ 745525 h 1383677"/>
              <a:gd name="connsiteX464" fmla="*/ 0 w 1365148"/>
              <a:gd name="connsiteY464" fmla="*/ 704703 h 1383677"/>
              <a:gd name="connsiteX465" fmla="*/ 4733 w 1365148"/>
              <a:gd name="connsiteY465" fmla="*/ 663882 h 1383677"/>
              <a:gd name="connsiteX466" fmla="*/ 9564 w 1365148"/>
              <a:gd name="connsiteY466" fmla="*/ 623159 h 1383677"/>
              <a:gd name="connsiteX467" fmla="*/ 16762 w 1365148"/>
              <a:gd name="connsiteY467" fmla="*/ 582338 h 1383677"/>
              <a:gd name="connsiteX468" fmla="*/ 28792 w 1365148"/>
              <a:gd name="connsiteY468" fmla="*/ 541616 h 1383677"/>
              <a:gd name="connsiteX469" fmla="*/ 40722 w 1365148"/>
              <a:gd name="connsiteY469" fmla="*/ 500794 h 1383677"/>
              <a:gd name="connsiteX470" fmla="*/ 55118 w 1365148"/>
              <a:gd name="connsiteY470" fmla="*/ 459973 h 1383677"/>
              <a:gd name="connsiteX471" fmla="*/ 71979 w 1365148"/>
              <a:gd name="connsiteY471" fmla="*/ 421617 h 1383677"/>
              <a:gd name="connsiteX472" fmla="*/ 88742 w 1365148"/>
              <a:gd name="connsiteY472" fmla="*/ 385627 h 1383677"/>
              <a:gd name="connsiteX473" fmla="*/ 110336 w 1365148"/>
              <a:gd name="connsiteY473" fmla="*/ 349637 h 1383677"/>
              <a:gd name="connsiteX474" fmla="*/ 134296 w 1365148"/>
              <a:gd name="connsiteY474" fmla="*/ 313648 h 1383677"/>
              <a:gd name="connsiteX475" fmla="*/ 158355 w 1365148"/>
              <a:gd name="connsiteY475" fmla="*/ 280024 h 1383677"/>
              <a:gd name="connsiteX476" fmla="*/ 184682 w 1365148"/>
              <a:gd name="connsiteY476" fmla="*/ 248866 h 1383677"/>
              <a:gd name="connsiteX477" fmla="*/ 213474 w 1365148"/>
              <a:gd name="connsiteY477" fmla="*/ 220074 h 1383677"/>
              <a:gd name="connsiteX478" fmla="*/ 244730 w 1365148"/>
              <a:gd name="connsiteY478" fmla="*/ 191282 h 1383677"/>
              <a:gd name="connsiteX479" fmla="*/ 273522 w 1365148"/>
              <a:gd name="connsiteY479" fmla="*/ 169689 h 1383677"/>
              <a:gd name="connsiteX480" fmla="*/ 302314 w 1365148"/>
              <a:gd name="connsiteY480" fmla="*/ 150461 h 1383677"/>
              <a:gd name="connsiteX481" fmla="*/ 333472 w 1365148"/>
              <a:gd name="connsiteY481" fmla="*/ 133699 h 1383677"/>
              <a:gd name="connsiteX482" fmla="*/ 364631 w 1365148"/>
              <a:gd name="connsiteY482" fmla="*/ 116936 h 1383677"/>
              <a:gd name="connsiteX483" fmla="*/ 427046 w 1365148"/>
              <a:gd name="connsiteY483" fmla="*/ 88145 h 1383677"/>
              <a:gd name="connsiteX484" fmla="*/ 494194 w 1365148"/>
              <a:gd name="connsiteY484" fmla="*/ 64086 h 1383677"/>
              <a:gd name="connsiteX485" fmla="*/ 532649 w 1365148"/>
              <a:gd name="connsiteY485" fmla="*/ 49690 h 1383677"/>
              <a:gd name="connsiteX486" fmla="*/ 578203 w 1365148"/>
              <a:gd name="connsiteY486" fmla="*/ 37759 h 1383677"/>
              <a:gd name="connsiteX487" fmla="*/ 602164 w 1365148"/>
              <a:gd name="connsiteY487" fmla="*/ 32927 h 1383677"/>
              <a:gd name="connsiteX488" fmla="*/ 626223 w 1365148"/>
              <a:gd name="connsiteY488" fmla="*/ 30561 h 1383677"/>
              <a:gd name="connsiteX489" fmla="*/ 498438 w 1365148"/>
              <a:gd name="connsiteY489" fmla="*/ 0 h 1383677"/>
              <a:gd name="connsiteX490" fmla="*/ 515080 w 1365148"/>
              <a:gd name="connsiteY490" fmla="*/ 12 h 1383677"/>
              <a:gd name="connsiteX491" fmla="*/ 508590 w 1365148"/>
              <a:gd name="connsiteY491" fmla="*/ 6502 h 1383677"/>
              <a:gd name="connsiteX492" fmla="*/ 501392 w 1365148"/>
              <a:gd name="connsiteY492" fmla="*/ 11334 h 1383677"/>
              <a:gd name="connsiteX493" fmla="*/ 491828 w 1365148"/>
              <a:gd name="connsiteY493" fmla="*/ 11334 h 1383677"/>
              <a:gd name="connsiteX494" fmla="*/ 484630 w 1365148"/>
              <a:gd name="connsiteY494" fmla="*/ 6502 h 1383677"/>
              <a:gd name="connsiteX495" fmla="*/ 477432 w 1365148"/>
              <a:gd name="connsiteY495" fmla="*/ 4136 h 1383677"/>
              <a:gd name="connsiteX496" fmla="*/ 476285 w 1365148"/>
              <a:gd name="connsiteY496" fmla="*/ 2410 h 1383677"/>
              <a:gd name="connsiteX497" fmla="*/ 498438 w 1365148"/>
              <a:gd name="connsiteY497" fmla="*/ 0 h 1383677"/>
              <a:gd name="connsiteX0" fmla="*/ 681341 w 1365148"/>
              <a:gd name="connsiteY0" fmla="*/ 64074 h 1383665"/>
              <a:gd name="connsiteX1" fmla="*/ 645351 w 1365148"/>
              <a:gd name="connsiteY1" fmla="*/ 68905 h 1383665"/>
              <a:gd name="connsiteX2" fmla="*/ 609362 w 1365148"/>
              <a:gd name="connsiteY2" fmla="*/ 78470 h 1383665"/>
              <a:gd name="connsiteX3" fmla="*/ 602164 w 1365148"/>
              <a:gd name="connsiteY3" fmla="*/ 78470 h 1383665"/>
              <a:gd name="connsiteX4" fmla="*/ 597431 w 1365148"/>
              <a:gd name="connsiteY4" fmla="*/ 76103 h 1383665"/>
              <a:gd name="connsiteX5" fmla="*/ 594966 w 1365148"/>
              <a:gd name="connsiteY5" fmla="*/ 71272 h 1383665"/>
              <a:gd name="connsiteX6" fmla="*/ 592599 w 1365148"/>
              <a:gd name="connsiteY6" fmla="*/ 66539 h 1383665"/>
              <a:gd name="connsiteX7" fmla="*/ 566174 w 1365148"/>
              <a:gd name="connsiteY7" fmla="*/ 73737 h 1383665"/>
              <a:gd name="connsiteX8" fmla="*/ 508590 w 1365148"/>
              <a:gd name="connsiteY8" fmla="*/ 90499 h 1383665"/>
              <a:gd name="connsiteX9" fmla="*/ 453471 w 1365148"/>
              <a:gd name="connsiteY9" fmla="*/ 114459 h 1383665"/>
              <a:gd name="connsiteX10" fmla="*/ 386225 w 1365148"/>
              <a:gd name="connsiteY10" fmla="*/ 143251 h 1383665"/>
              <a:gd name="connsiteX11" fmla="*/ 355066 w 1365148"/>
              <a:gd name="connsiteY11" fmla="*/ 157647 h 1383665"/>
              <a:gd name="connsiteX12" fmla="*/ 326275 w 1365148"/>
              <a:gd name="connsiteY12" fmla="*/ 176874 h 1383665"/>
              <a:gd name="connsiteX13" fmla="*/ 297483 w 1365148"/>
              <a:gd name="connsiteY13" fmla="*/ 193637 h 1383665"/>
              <a:gd name="connsiteX14" fmla="*/ 268691 w 1365148"/>
              <a:gd name="connsiteY14" fmla="*/ 215231 h 1383665"/>
              <a:gd name="connsiteX15" fmla="*/ 242265 w 1365148"/>
              <a:gd name="connsiteY15" fmla="*/ 239290 h 1383665"/>
              <a:gd name="connsiteX16" fmla="*/ 218305 w 1365148"/>
              <a:gd name="connsiteY16" fmla="*/ 265616 h 1383665"/>
              <a:gd name="connsiteX17" fmla="*/ 194345 w 1365148"/>
              <a:gd name="connsiteY17" fmla="*/ 294408 h 1383665"/>
              <a:gd name="connsiteX18" fmla="*/ 170286 w 1365148"/>
              <a:gd name="connsiteY18" fmla="*/ 325665 h 1383665"/>
              <a:gd name="connsiteX19" fmla="*/ 148692 w 1365148"/>
              <a:gd name="connsiteY19" fmla="*/ 356823 h 1383665"/>
              <a:gd name="connsiteX20" fmla="*/ 129563 w 1365148"/>
              <a:gd name="connsiteY20" fmla="*/ 390447 h 1383665"/>
              <a:gd name="connsiteX21" fmla="*/ 112702 w 1365148"/>
              <a:gd name="connsiteY21" fmla="*/ 423971 h 1383665"/>
              <a:gd name="connsiteX22" fmla="*/ 95940 w 1365148"/>
              <a:gd name="connsiteY22" fmla="*/ 457595 h 1383665"/>
              <a:gd name="connsiteX23" fmla="*/ 81544 w 1365148"/>
              <a:gd name="connsiteY23" fmla="*/ 491218 h 1383665"/>
              <a:gd name="connsiteX24" fmla="*/ 69514 w 1365148"/>
              <a:gd name="connsiteY24" fmla="*/ 527208 h 1383665"/>
              <a:gd name="connsiteX25" fmla="*/ 59950 w 1365148"/>
              <a:gd name="connsiteY25" fmla="*/ 565564 h 1383665"/>
              <a:gd name="connsiteX26" fmla="*/ 50385 w 1365148"/>
              <a:gd name="connsiteY26" fmla="*/ 601554 h 1383665"/>
              <a:gd name="connsiteX27" fmla="*/ 45554 w 1365148"/>
              <a:gd name="connsiteY27" fmla="*/ 637543 h 1383665"/>
              <a:gd name="connsiteX28" fmla="*/ 40722 w 1365148"/>
              <a:gd name="connsiteY28" fmla="*/ 675900 h 1383665"/>
              <a:gd name="connsiteX29" fmla="*/ 38356 w 1365148"/>
              <a:gd name="connsiteY29" fmla="*/ 714256 h 1383665"/>
              <a:gd name="connsiteX30" fmla="*/ 35990 w 1365148"/>
              <a:gd name="connsiteY30" fmla="*/ 752711 h 1383665"/>
              <a:gd name="connsiteX31" fmla="*/ 38356 w 1365148"/>
              <a:gd name="connsiteY31" fmla="*/ 788700 h 1383665"/>
              <a:gd name="connsiteX32" fmla="*/ 43188 w 1365148"/>
              <a:gd name="connsiteY32" fmla="*/ 827057 h 1383665"/>
              <a:gd name="connsiteX33" fmla="*/ 47920 w 1365148"/>
              <a:gd name="connsiteY33" fmla="*/ 872611 h 1383665"/>
              <a:gd name="connsiteX34" fmla="*/ 59950 w 1365148"/>
              <a:gd name="connsiteY34" fmla="*/ 915798 h 1383665"/>
              <a:gd name="connsiteX35" fmla="*/ 71979 w 1365148"/>
              <a:gd name="connsiteY35" fmla="*/ 958986 h 1383665"/>
              <a:gd name="connsiteX36" fmla="*/ 86375 w 1365148"/>
              <a:gd name="connsiteY36" fmla="*/ 1002174 h 1383665"/>
              <a:gd name="connsiteX37" fmla="*/ 105504 w 1365148"/>
              <a:gd name="connsiteY37" fmla="*/ 1042995 h 1383665"/>
              <a:gd name="connsiteX38" fmla="*/ 127098 w 1365148"/>
              <a:gd name="connsiteY38" fmla="*/ 1081351 h 1383665"/>
              <a:gd name="connsiteX39" fmla="*/ 151157 w 1365148"/>
              <a:gd name="connsiteY39" fmla="*/ 1119806 h 1383665"/>
              <a:gd name="connsiteX40" fmla="*/ 179949 w 1365148"/>
              <a:gd name="connsiteY40" fmla="*/ 1155796 h 1383665"/>
              <a:gd name="connsiteX41" fmla="*/ 206276 w 1365148"/>
              <a:gd name="connsiteY41" fmla="*/ 1186954 h 1383665"/>
              <a:gd name="connsiteX42" fmla="*/ 237532 w 1365148"/>
              <a:gd name="connsiteY42" fmla="*/ 1213379 h 1383665"/>
              <a:gd name="connsiteX43" fmla="*/ 271057 w 1365148"/>
              <a:gd name="connsiteY43" fmla="*/ 1237340 h 1383665"/>
              <a:gd name="connsiteX44" fmla="*/ 304681 w 1365148"/>
              <a:gd name="connsiteY44" fmla="*/ 1258934 h 1383665"/>
              <a:gd name="connsiteX45" fmla="*/ 307047 w 1365148"/>
              <a:gd name="connsiteY45" fmla="*/ 1251736 h 1383665"/>
              <a:gd name="connsiteX46" fmla="*/ 311879 w 1365148"/>
              <a:gd name="connsiteY46" fmla="*/ 1244538 h 1383665"/>
              <a:gd name="connsiteX47" fmla="*/ 314245 w 1365148"/>
              <a:gd name="connsiteY47" fmla="*/ 1244538 h 1383665"/>
              <a:gd name="connsiteX48" fmla="*/ 323908 w 1365148"/>
              <a:gd name="connsiteY48" fmla="*/ 1254102 h 1383665"/>
              <a:gd name="connsiteX49" fmla="*/ 331106 w 1365148"/>
              <a:gd name="connsiteY49" fmla="*/ 1268498 h 1383665"/>
              <a:gd name="connsiteX50" fmla="*/ 331106 w 1365148"/>
              <a:gd name="connsiteY50" fmla="*/ 1273329 h 1383665"/>
              <a:gd name="connsiteX51" fmla="*/ 379027 w 1365148"/>
              <a:gd name="connsiteY51" fmla="*/ 1294923 h 1383665"/>
              <a:gd name="connsiteX52" fmla="*/ 376660 w 1365148"/>
              <a:gd name="connsiteY52" fmla="*/ 1282894 h 1383665"/>
              <a:gd name="connsiteX53" fmla="*/ 376660 w 1365148"/>
              <a:gd name="connsiteY53" fmla="*/ 1268498 h 1383665"/>
              <a:gd name="connsiteX54" fmla="*/ 379027 w 1365148"/>
              <a:gd name="connsiteY54" fmla="*/ 1256567 h 1383665"/>
              <a:gd name="connsiteX55" fmla="*/ 381492 w 1365148"/>
              <a:gd name="connsiteY55" fmla="*/ 1244538 h 1383665"/>
              <a:gd name="connsiteX56" fmla="*/ 383858 w 1365148"/>
              <a:gd name="connsiteY56" fmla="*/ 1244538 h 1383665"/>
              <a:gd name="connsiteX57" fmla="*/ 386225 w 1365148"/>
              <a:gd name="connsiteY57" fmla="*/ 1258934 h 1383665"/>
              <a:gd name="connsiteX58" fmla="*/ 391056 w 1365148"/>
              <a:gd name="connsiteY58" fmla="*/ 1270963 h 1383665"/>
              <a:gd name="connsiteX59" fmla="*/ 398254 w 1365148"/>
              <a:gd name="connsiteY59" fmla="*/ 1285359 h 1383665"/>
              <a:gd name="connsiteX60" fmla="*/ 403086 w 1365148"/>
              <a:gd name="connsiteY60" fmla="*/ 1297290 h 1383665"/>
              <a:gd name="connsiteX61" fmla="*/ 407819 w 1365148"/>
              <a:gd name="connsiteY61" fmla="*/ 1304488 h 1383665"/>
              <a:gd name="connsiteX62" fmla="*/ 448640 w 1365148"/>
              <a:gd name="connsiteY62" fmla="*/ 1316517 h 1383665"/>
              <a:gd name="connsiteX63" fmla="*/ 441442 w 1365148"/>
              <a:gd name="connsiteY63" fmla="*/ 1294923 h 1383665"/>
              <a:gd name="connsiteX64" fmla="*/ 439076 w 1365148"/>
              <a:gd name="connsiteY64" fmla="*/ 1282894 h 1383665"/>
              <a:gd name="connsiteX65" fmla="*/ 436610 w 1365148"/>
              <a:gd name="connsiteY65" fmla="*/ 1268498 h 1383665"/>
              <a:gd name="connsiteX66" fmla="*/ 436610 w 1365148"/>
              <a:gd name="connsiteY66" fmla="*/ 1254102 h 1383665"/>
              <a:gd name="connsiteX67" fmla="*/ 439076 w 1365148"/>
              <a:gd name="connsiteY67" fmla="*/ 1249369 h 1383665"/>
              <a:gd name="connsiteX68" fmla="*/ 441442 w 1365148"/>
              <a:gd name="connsiteY68" fmla="*/ 1244538 h 1383665"/>
              <a:gd name="connsiteX69" fmla="*/ 446273 w 1365148"/>
              <a:gd name="connsiteY69" fmla="*/ 1244538 h 1383665"/>
              <a:gd name="connsiteX70" fmla="*/ 451006 w 1365148"/>
              <a:gd name="connsiteY70" fmla="*/ 1246904 h 1383665"/>
              <a:gd name="connsiteX71" fmla="*/ 458204 w 1365148"/>
              <a:gd name="connsiteY71" fmla="*/ 1254102 h 1383665"/>
              <a:gd name="connsiteX72" fmla="*/ 465402 w 1365148"/>
              <a:gd name="connsiteY72" fmla="*/ 1273329 h 1383665"/>
              <a:gd name="connsiteX73" fmla="*/ 472600 w 1365148"/>
              <a:gd name="connsiteY73" fmla="*/ 1299755 h 1383665"/>
              <a:gd name="connsiteX74" fmla="*/ 479798 w 1365148"/>
              <a:gd name="connsiteY74" fmla="*/ 1311686 h 1383665"/>
              <a:gd name="connsiteX75" fmla="*/ 489461 w 1365148"/>
              <a:gd name="connsiteY75" fmla="*/ 1321349 h 1383665"/>
              <a:gd name="connsiteX76" fmla="*/ 491828 w 1365148"/>
              <a:gd name="connsiteY76" fmla="*/ 1326082 h 1383665"/>
              <a:gd name="connsiteX77" fmla="*/ 499026 w 1365148"/>
              <a:gd name="connsiteY77" fmla="*/ 1326082 h 1383665"/>
              <a:gd name="connsiteX78" fmla="*/ 554243 w 1365148"/>
              <a:gd name="connsiteY78" fmla="*/ 1333280 h 1383665"/>
              <a:gd name="connsiteX79" fmla="*/ 535016 w 1365148"/>
              <a:gd name="connsiteY79" fmla="*/ 1299755 h 1383665"/>
              <a:gd name="connsiteX80" fmla="*/ 530184 w 1365148"/>
              <a:gd name="connsiteY80" fmla="*/ 1287725 h 1383665"/>
              <a:gd name="connsiteX81" fmla="*/ 527818 w 1365148"/>
              <a:gd name="connsiteY81" fmla="*/ 1275696 h 1383665"/>
              <a:gd name="connsiteX82" fmla="*/ 525451 w 1365148"/>
              <a:gd name="connsiteY82" fmla="*/ 1263765 h 1383665"/>
              <a:gd name="connsiteX83" fmla="*/ 525451 w 1365148"/>
              <a:gd name="connsiteY83" fmla="*/ 1251736 h 1383665"/>
              <a:gd name="connsiteX84" fmla="*/ 527818 w 1365148"/>
              <a:gd name="connsiteY84" fmla="*/ 1249369 h 1383665"/>
              <a:gd name="connsiteX85" fmla="*/ 532649 w 1365148"/>
              <a:gd name="connsiteY85" fmla="*/ 1249369 h 1383665"/>
              <a:gd name="connsiteX86" fmla="*/ 542213 w 1365148"/>
              <a:gd name="connsiteY86" fmla="*/ 1258934 h 1383665"/>
              <a:gd name="connsiteX87" fmla="*/ 551778 w 1365148"/>
              <a:gd name="connsiteY87" fmla="*/ 1270963 h 1383665"/>
              <a:gd name="connsiteX88" fmla="*/ 568639 w 1365148"/>
              <a:gd name="connsiteY88" fmla="*/ 1294923 h 1383665"/>
              <a:gd name="connsiteX89" fmla="*/ 585401 w 1365148"/>
              <a:gd name="connsiteY89" fmla="*/ 1314151 h 1383665"/>
              <a:gd name="connsiteX90" fmla="*/ 590233 w 1365148"/>
              <a:gd name="connsiteY90" fmla="*/ 1323715 h 1383665"/>
              <a:gd name="connsiteX91" fmla="*/ 597431 w 1365148"/>
              <a:gd name="connsiteY91" fmla="*/ 1335745 h 1383665"/>
              <a:gd name="connsiteX92" fmla="*/ 659747 w 1365148"/>
              <a:gd name="connsiteY92" fmla="*/ 1335745 h 1383665"/>
              <a:gd name="connsiteX93" fmla="*/ 640618 w 1365148"/>
              <a:gd name="connsiteY93" fmla="*/ 1318884 h 1383665"/>
              <a:gd name="connsiteX94" fmla="*/ 626223 w 1365148"/>
              <a:gd name="connsiteY94" fmla="*/ 1297290 h 1383665"/>
              <a:gd name="connsiteX95" fmla="*/ 619025 w 1365148"/>
              <a:gd name="connsiteY95" fmla="*/ 1287725 h 1383665"/>
              <a:gd name="connsiteX96" fmla="*/ 614193 w 1365148"/>
              <a:gd name="connsiteY96" fmla="*/ 1275696 h 1383665"/>
              <a:gd name="connsiteX97" fmla="*/ 609362 w 1365148"/>
              <a:gd name="connsiteY97" fmla="*/ 1263765 h 1383665"/>
              <a:gd name="connsiteX98" fmla="*/ 606995 w 1365148"/>
              <a:gd name="connsiteY98" fmla="*/ 1251736 h 1383665"/>
              <a:gd name="connsiteX99" fmla="*/ 609362 w 1365148"/>
              <a:gd name="connsiteY99" fmla="*/ 1249369 h 1383665"/>
              <a:gd name="connsiteX100" fmla="*/ 611827 w 1365148"/>
              <a:gd name="connsiteY100" fmla="*/ 1249369 h 1383665"/>
              <a:gd name="connsiteX101" fmla="*/ 633420 w 1365148"/>
              <a:gd name="connsiteY101" fmla="*/ 1266132 h 1383665"/>
              <a:gd name="connsiteX102" fmla="*/ 655014 w 1365148"/>
              <a:gd name="connsiteY102" fmla="*/ 1282894 h 1383665"/>
              <a:gd name="connsiteX103" fmla="*/ 674143 w 1365148"/>
              <a:gd name="connsiteY103" fmla="*/ 1302121 h 1383665"/>
              <a:gd name="connsiteX104" fmla="*/ 691004 w 1365148"/>
              <a:gd name="connsiteY104" fmla="*/ 1321349 h 1383665"/>
              <a:gd name="connsiteX105" fmla="*/ 695737 w 1365148"/>
              <a:gd name="connsiteY105" fmla="*/ 1328547 h 1383665"/>
              <a:gd name="connsiteX106" fmla="*/ 695737 w 1365148"/>
              <a:gd name="connsiteY106" fmla="*/ 1335745 h 1383665"/>
              <a:gd name="connsiteX107" fmla="*/ 734192 w 1365148"/>
              <a:gd name="connsiteY107" fmla="*/ 1330913 h 1383665"/>
              <a:gd name="connsiteX108" fmla="*/ 770182 w 1365148"/>
              <a:gd name="connsiteY108" fmla="*/ 1326082 h 1383665"/>
              <a:gd name="connsiteX109" fmla="*/ 734192 w 1365148"/>
              <a:gd name="connsiteY109" fmla="*/ 1287725 h 1383665"/>
              <a:gd name="connsiteX110" fmla="*/ 712598 w 1365148"/>
              <a:gd name="connsiteY110" fmla="*/ 1266132 h 1383665"/>
              <a:gd name="connsiteX111" fmla="*/ 705400 w 1365148"/>
              <a:gd name="connsiteY111" fmla="*/ 1254102 h 1383665"/>
              <a:gd name="connsiteX112" fmla="*/ 700569 w 1365148"/>
              <a:gd name="connsiteY112" fmla="*/ 1239706 h 1383665"/>
              <a:gd name="connsiteX113" fmla="*/ 700569 w 1365148"/>
              <a:gd name="connsiteY113" fmla="*/ 1237340 h 1383665"/>
              <a:gd name="connsiteX114" fmla="*/ 710133 w 1365148"/>
              <a:gd name="connsiteY114" fmla="*/ 1237340 h 1383665"/>
              <a:gd name="connsiteX115" fmla="*/ 717331 w 1365148"/>
              <a:gd name="connsiteY115" fmla="*/ 1239706 h 1383665"/>
              <a:gd name="connsiteX116" fmla="*/ 731727 w 1365148"/>
              <a:gd name="connsiteY116" fmla="*/ 1246904 h 1383665"/>
              <a:gd name="connsiteX117" fmla="*/ 743756 w 1365148"/>
              <a:gd name="connsiteY117" fmla="*/ 1256567 h 1383665"/>
              <a:gd name="connsiteX118" fmla="*/ 755786 w 1365148"/>
              <a:gd name="connsiteY118" fmla="*/ 1266132 h 1383665"/>
              <a:gd name="connsiteX119" fmla="*/ 782113 w 1365148"/>
              <a:gd name="connsiteY119" fmla="*/ 1292557 h 1383665"/>
              <a:gd name="connsiteX120" fmla="*/ 806073 w 1365148"/>
              <a:gd name="connsiteY120" fmla="*/ 1318884 h 1383665"/>
              <a:gd name="connsiteX121" fmla="*/ 808538 w 1365148"/>
              <a:gd name="connsiteY121" fmla="*/ 1318884 h 1383665"/>
              <a:gd name="connsiteX122" fmla="*/ 856459 w 1365148"/>
              <a:gd name="connsiteY122" fmla="*/ 1309319 h 1383665"/>
              <a:gd name="connsiteX123" fmla="*/ 834865 w 1365148"/>
              <a:gd name="connsiteY123" fmla="*/ 1292557 h 1383665"/>
              <a:gd name="connsiteX124" fmla="*/ 815736 w 1365148"/>
              <a:gd name="connsiteY124" fmla="*/ 1273329 h 1383665"/>
              <a:gd name="connsiteX125" fmla="*/ 806073 w 1365148"/>
              <a:gd name="connsiteY125" fmla="*/ 1261300 h 1383665"/>
              <a:gd name="connsiteX126" fmla="*/ 796509 w 1365148"/>
              <a:gd name="connsiteY126" fmla="*/ 1246904 h 1383665"/>
              <a:gd name="connsiteX127" fmla="*/ 789311 w 1365148"/>
              <a:gd name="connsiteY127" fmla="*/ 1232508 h 1383665"/>
              <a:gd name="connsiteX128" fmla="*/ 786944 w 1365148"/>
              <a:gd name="connsiteY128" fmla="*/ 1225310 h 1383665"/>
              <a:gd name="connsiteX129" fmla="*/ 786944 w 1365148"/>
              <a:gd name="connsiteY129" fmla="*/ 1218112 h 1383665"/>
              <a:gd name="connsiteX130" fmla="*/ 789311 w 1365148"/>
              <a:gd name="connsiteY130" fmla="*/ 1215746 h 1383665"/>
              <a:gd name="connsiteX131" fmla="*/ 791677 w 1365148"/>
              <a:gd name="connsiteY131" fmla="*/ 1215746 h 1383665"/>
              <a:gd name="connsiteX132" fmla="*/ 808538 w 1365148"/>
              <a:gd name="connsiteY132" fmla="*/ 1225310 h 1383665"/>
              <a:gd name="connsiteX133" fmla="*/ 822934 w 1365148"/>
              <a:gd name="connsiteY133" fmla="*/ 1237340 h 1383665"/>
              <a:gd name="connsiteX134" fmla="*/ 849261 w 1365148"/>
              <a:gd name="connsiteY134" fmla="*/ 1261300 h 1383665"/>
              <a:gd name="connsiteX135" fmla="*/ 894914 w 1365148"/>
              <a:gd name="connsiteY135" fmla="*/ 1297290 h 1383665"/>
              <a:gd name="connsiteX136" fmla="*/ 954864 w 1365148"/>
              <a:gd name="connsiteY136" fmla="*/ 1275696 h 1383665"/>
              <a:gd name="connsiteX137" fmla="*/ 930904 w 1365148"/>
              <a:gd name="connsiteY137" fmla="*/ 1258934 h 1383665"/>
              <a:gd name="connsiteX138" fmla="*/ 914042 w 1365148"/>
              <a:gd name="connsiteY138" fmla="*/ 1242171 h 1383665"/>
              <a:gd name="connsiteX139" fmla="*/ 897280 w 1365148"/>
              <a:gd name="connsiteY139" fmla="*/ 1222944 h 1383665"/>
              <a:gd name="connsiteX140" fmla="*/ 882884 w 1365148"/>
              <a:gd name="connsiteY140" fmla="*/ 1203716 h 1383665"/>
              <a:gd name="connsiteX141" fmla="*/ 873320 w 1365148"/>
              <a:gd name="connsiteY141" fmla="*/ 1182123 h 1383665"/>
              <a:gd name="connsiteX142" fmla="*/ 875686 w 1365148"/>
              <a:gd name="connsiteY142" fmla="*/ 1177390 h 1383665"/>
              <a:gd name="connsiteX143" fmla="*/ 880518 w 1365148"/>
              <a:gd name="connsiteY143" fmla="*/ 1174925 h 1383665"/>
              <a:gd name="connsiteX144" fmla="*/ 897280 w 1365148"/>
              <a:gd name="connsiteY144" fmla="*/ 1184588 h 1383665"/>
              <a:gd name="connsiteX145" fmla="*/ 911676 w 1365148"/>
              <a:gd name="connsiteY145" fmla="*/ 1196518 h 1383665"/>
              <a:gd name="connsiteX146" fmla="*/ 940468 w 1365148"/>
              <a:gd name="connsiteY146" fmla="*/ 1220577 h 1383665"/>
              <a:gd name="connsiteX147" fmla="*/ 959695 w 1365148"/>
              <a:gd name="connsiteY147" fmla="*/ 1237340 h 1383665"/>
              <a:gd name="connsiteX148" fmla="*/ 969260 w 1365148"/>
              <a:gd name="connsiteY148" fmla="*/ 1244538 h 1383665"/>
              <a:gd name="connsiteX149" fmla="*/ 978824 w 1365148"/>
              <a:gd name="connsiteY149" fmla="*/ 1249369 h 1383665"/>
              <a:gd name="connsiteX150" fmla="*/ 998052 w 1365148"/>
              <a:gd name="connsiteY150" fmla="*/ 1256567 h 1383665"/>
              <a:gd name="connsiteX151" fmla="*/ 1034041 w 1365148"/>
              <a:gd name="connsiteY151" fmla="*/ 1237340 h 1383665"/>
              <a:gd name="connsiteX152" fmla="*/ 1022012 w 1365148"/>
              <a:gd name="connsiteY152" fmla="*/ 1230142 h 1383665"/>
              <a:gd name="connsiteX153" fmla="*/ 1012448 w 1365148"/>
              <a:gd name="connsiteY153" fmla="*/ 1220577 h 1383665"/>
              <a:gd name="connsiteX154" fmla="*/ 983656 w 1365148"/>
              <a:gd name="connsiteY154" fmla="*/ 1191786 h 1383665"/>
              <a:gd name="connsiteX155" fmla="*/ 969260 w 1365148"/>
              <a:gd name="connsiteY155" fmla="*/ 1177390 h 1383665"/>
              <a:gd name="connsiteX156" fmla="*/ 959695 w 1365148"/>
              <a:gd name="connsiteY156" fmla="*/ 1160529 h 1383665"/>
              <a:gd name="connsiteX157" fmla="*/ 959695 w 1365148"/>
              <a:gd name="connsiteY157" fmla="*/ 1155796 h 1383665"/>
              <a:gd name="connsiteX158" fmla="*/ 962062 w 1365148"/>
              <a:gd name="connsiteY158" fmla="*/ 1153331 h 1383665"/>
              <a:gd name="connsiteX159" fmla="*/ 981289 w 1365148"/>
              <a:gd name="connsiteY159" fmla="*/ 1153331 h 1383665"/>
              <a:gd name="connsiteX160" fmla="*/ 988487 w 1365148"/>
              <a:gd name="connsiteY160" fmla="*/ 1158162 h 1383665"/>
              <a:gd name="connsiteX161" fmla="*/ 998052 w 1365148"/>
              <a:gd name="connsiteY161" fmla="*/ 1162994 h 1383665"/>
              <a:gd name="connsiteX162" fmla="*/ 1014814 w 1365148"/>
              <a:gd name="connsiteY162" fmla="*/ 1174925 h 1383665"/>
              <a:gd name="connsiteX163" fmla="*/ 1029210 w 1365148"/>
              <a:gd name="connsiteY163" fmla="*/ 1186954 h 1383665"/>
              <a:gd name="connsiteX164" fmla="*/ 1046071 w 1365148"/>
              <a:gd name="connsiteY164" fmla="*/ 1201350 h 1383665"/>
              <a:gd name="connsiteX165" fmla="*/ 1055635 w 1365148"/>
              <a:gd name="connsiteY165" fmla="*/ 1208548 h 1383665"/>
              <a:gd name="connsiteX166" fmla="*/ 1067665 w 1365148"/>
              <a:gd name="connsiteY166" fmla="*/ 1210914 h 1383665"/>
              <a:gd name="connsiteX167" fmla="*/ 1074863 w 1365148"/>
              <a:gd name="connsiteY167" fmla="*/ 1210914 h 1383665"/>
              <a:gd name="connsiteX168" fmla="*/ 1103655 w 1365148"/>
              <a:gd name="connsiteY168" fmla="*/ 1189320 h 1383665"/>
              <a:gd name="connsiteX169" fmla="*/ 1129981 w 1365148"/>
              <a:gd name="connsiteY169" fmla="*/ 1167727 h 1383665"/>
              <a:gd name="connsiteX170" fmla="*/ 1118050 w 1365148"/>
              <a:gd name="connsiteY170" fmla="*/ 1165360 h 1383665"/>
              <a:gd name="connsiteX171" fmla="*/ 1106021 w 1365148"/>
              <a:gd name="connsiteY171" fmla="*/ 1160529 h 1383665"/>
              <a:gd name="connsiteX172" fmla="*/ 1086794 w 1365148"/>
              <a:gd name="connsiteY172" fmla="*/ 1150964 h 1383665"/>
              <a:gd name="connsiteX173" fmla="*/ 1070031 w 1365148"/>
              <a:gd name="connsiteY173" fmla="*/ 1143766 h 1383665"/>
              <a:gd name="connsiteX174" fmla="*/ 1053269 w 1365148"/>
              <a:gd name="connsiteY174" fmla="*/ 1131737 h 1383665"/>
              <a:gd name="connsiteX175" fmla="*/ 1038873 w 1365148"/>
              <a:gd name="connsiteY175" fmla="*/ 1117341 h 1383665"/>
              <a:gd name="connsiteX176" fmla="*/ 1031675 w 1365148"/>
              <a:gd name="connsiteY176" fmla="*/ 1107777 h 1383665"/>
              <a:gd name="connsiteX177" fmla="*/ 1029210 w 1365148"/>
              <a:gd name="connsiteY177" fmla="*/ 1100579 h 1383665"/>
              <a:gd name="connsiteX178" fmla="*/ 1031675 w 1365148"/>
              <a:gd name="connsiteY178" fmla="*/ 1095747 h 1383665"/>
              <a:gd name="connsiteX179" fmla="*/ 1036408 w 1365148"/>
              <a:gd name="connsiteY179" fmla="*/ 1093381 h 1383665"/>
              <a:gd name="connsiteX180" fmla="*/ 1053269 w 1365148"/>
              <a:gd name="connsiteY180" fmla="*/ 1093381 h 1383665"/>
              <a:gd name="connsiteX181" fmla="*/ 1067665 w 1365148"/>
              <a:gd name="connsiteY181" fmla="*/ 1100579 h 1383665"/>
              <a:gd name="connsiteX182" fmla="*/ 1084427 w 1365148"/>
              <a:gd name="connsiteY182" fmla="*/ 1110143 h 1383665"/>
              <a:gd name="connsiteX183" fmla="*/ 1101190 w 1365148"/>
              <a:gd name="connsiteY183" fmla="*/ 1117341 h 1383665"/>
              <a:gd name="connsiteX184" fmla="*/ 1120417 w 1365148"/>
              <a:gd name="connsiteY184" fmla="*/ 1122172 h 1383665"/>
              <a:gd name="connsiteX185" fmla="*/ 1129981 w 1365148"/>
              <a:gd name="connsiteY185" fmla="*/ 1124539 h 1383665"/>
              <a:gd name="connsiteX186" fmla="*/ 1142011 w 1365148"/>
              <a:gd name="connsiteY186" fmla="*/ 1124539 h 1383665"/>
              <a:gd name="connsiteX187" fmla="*/ 1154040 w 1365148"/>
              <a:gd name="connsiteY187" fmla="*/ 1127004 h 1383665"/>
              <a:gd name="connsiteX188" fmla="*/ 1165971 w 1365148"/>
              <a:gd name="connsiteY188" fmla="*/ 1131737 h 1383665"/>
              <a:gd name="connsiteX189" fmla="*/ 1187565 w 1365148"/>
              <a:gd name="connsiteY189" fmla="*/ 1107777 h 1383665"/>
              <a:gd name="connsiteX190" fmla="*/ 1182832 w 1365148"/>
              <a:gd name="connsiteY190" fmla="*/ 1105410 h 1383665"/>
              <a:gd name="connsiteX191" fmla="*/ 1158773 w 1365148"/>
              <a:gd name="connsiteY191" fmla="*/ 1088549 h 1383665"/>
              <a:gd name="connsiteX192" fmla="*/ 1132446 w 1365148"/>
              <a:gd name="connsiteY192" fmla="*/ 1074153 h 1383665"/>
              <a:gd name="connsiteX193" fmla="*/ 1110853 w 1365148"/>
              <a:gd name="connsiteY193" fmla="*/ 1064589 h 1383665"/>
              <a:gd name="connsiteX194" fmla="*/ 1101190 w 1365148"/>
              <a:gd name="connsiteY194" fmla="*/ 1057391 h 1383665"/>
              <a:gd name="connsiteX195" fmla="*/ 1091625 w 1365148"/>
              <a:gd name="connsiteY195" fmla="*/ 1052559 h 1383665"/>
              <a:gd name="connsiteX196" fmla="*/ 1089259 w 1365148"/>
              <a:gd name="connsiteY196" fmla="*/ 1050193 h 1383665"/>
              <a:gd name="connsiteX197" fmla="*/ 1091625 w 1365148"/>
              <a:gd name="connsiteY197" fmla="*/ 1045361 h 1383665"/>
              <a:gd name="connsiteX198" fmla="*/ 1093992 w 1365148"/>
              <a:gd name="connsiteY198" fmla="*/ 1042995 h 1383665"/>
              <a:gd name="connsiteX199" fmla="*/ 1122784 w 1365148"/>
              <a:gd name="connsiteY199" fmla="*/ 1042995 h 1383665"/>
              <a:gd name="connsiteX200" fmla="*/ 1154040 w 1365148"/>
              <a:gd name="connsiteY200" fmla="*/ 1050193 h 1383665"/>
              <a:gd name="connsiteX201" fmla="*/ 1180367 w 1365148"/>
              <a:gd name="connsiteY201" fmla="*/ 1062222 h 1383665"/>
              <a:gd name="connsiteX202" fmla="*/ 1192397 w 1365148"/>
              <a:gd name="connsiteY202" fmla="*/ 1071787 h 1383665"/>
              <a:gd name="connsiteX203" fmla="*/ 1204426 w 1365148"/>
              <a:gd name="connsiteY203" fmla="*/ 1078985 h 1383665"/>
              <a:gd name="connsiteX204" fmla="*/ 1206792 w 1365148"/>
              <a:gd name="connsiteY204" fmla="*/ 1081351 h 1383665"/>
              <a:gd name="connsiteX205" fmla="*/ 1211624 w 1365148"/>
              <a:gd name="connsiteY205" fmla="*/ 1074153 h 1383665"/>
              <a:gd name="connsiteX206" fmla="*/ 1237951 w 1365148"/>
              <a:gd name="connsiteY206" fmla="*/ 1033431 h 1383665"/>
              <a:gd name="connsiteX207" fmla="*/ 1213990 w 1365148"/>
              <a:gd name="connsiteY207" fmla="*/ 1026233 h 1383665"/>
              <a:gd name="connsiteX208" fmla="*/ 1194763 w 1365148"/>
              <a:gd name="connsiteY208" fmla="*/ 1016570 h 1383665"/>
              <a:gd name="connsiteX209" fmla="*/ 1173169 w 1365148"/>
              <a:gd name="connsiteY209" fmla="*/ 1002174 h 1383665"/>
              <a:gd name="connsiteX210" fmla="*/ 1165971 w 1365148"/>
              <a:gd name="connsiteY210" fmla="*/ 992609 h 1383665"/>
              <a:gd name="connsiteX211" fmla="*/ 1163605 w 1365148"/>
              <a:gd name="connsiteY211" fmla="*/ 987778 h 1383665"/>
              <a:gd name="connsiteX212" fmla="*/ 1163605 w 1365148"/>
              <a:gd name="connsiteY212" fmla="*/ 983045 h 1383665"/>
              <a:gd name="connsiteX213" fmla="*/ 1165971 w 1365148"/>
              <a:gd name="connsiteY213" fmla="*/ 978213 h 1383665"/>
              <a:gd name="connsiteX214" fmla="*/ 1168436 w 1365148"/>
              <a:gd name="connsiteY214" fmla="*/ 975847 h 1383665"/>
              <a:gd name="connsiteX215" fmla="*/ 1178001 w 1365148"/>
              <a:gd name="connsiteY215" fmla="*/ 975847 h 1383665"/>
              <a:gd name="connsiteX216" fmla="*/ 1194763 w 1365148"/>
              <a:gd name="connsiteY216" fmla="*/ 980580 h 1383665"/>
              <a:gd name="connsiteX217" fmla="*/ 1226020 w 1365148"/>
              <a:gd name="connsiteY217" fmla="*/ 990243 h 1383665"/>
              <a:gd name="connsiteX218" fmla="*/ 1257178 w 1365148"/>
              <a:gd name="connsiteY218" fmla="*/ 994976 h 1383665"/>
              <a:gd name="connsiteX219" fmla="*/ 1273941 w 1365148"/>
              <a:gd name="connsiteY219" fmla="*/ 956620 h 1383665"/>
              <a:gd name="connsiteX220" fmla="*/ 1242782 w 1365148"/>
              <a:gd name="connsiteY220" fmla="*/ 947055 h 1383665"/>
              <a:gd name="connsiteX221" fmla="*/ 1201961 w 1365148"/>
              <a:gd name="connsiteY221" fmla="*/ 932659 h 1383665"/>
              <a:gd name="connsiteX222" fmla="*/ 1185199 w 1365148"/>
              <a:gd name="connsiteY222" fmla="*/ 922996 h 1383665"/>
              <a:gd name="connsiteX223" fmla="*/ 1168436 w 1365148"/>
              <a:gd name="connsiteY223" fmla="*/ 913432 h 1383665"/>
              <a:gd name="connsiteX224" fmla="*/ 1165971 w 1365148"/>
              <a:gd name="connsiteY224" fmla="*/ 911065 h 1383665"/>
              <a:gd name="connsiteX225" fmla="*/ 1165971 w 1365148"/>
              <a:gd name="connsiteY225" fmla="*/ 908600 h 1383665"/>
              <a:gd name="connsiteX226" fmla="*/ 1168436 w 1365148"/>
              <a:gd name="connsiteY226" fmla="*/ 906234 h 1383665"/>
              <a:gd name="connsiteX227" fmla="*/ 1190030 w 1365148"/>
              <a:gd name="connsiteY227" fmla="*/ 903868 h 1383665"/>
              <a:gd name="connsiteX228" fmla="*/ 1211624 w 1365148"/>
              <a:gd name="connsiteY228" fmla="*/ 903868 h 1383665"/>
              <a:gd name="connsiteX229" fmla="*/ 1230753 w 1365148"/>
              <a:gd name="connsiteY229" fmla="*/ 908600 h 1383665"/>
              <a:gd name="connsiteX230" fmla="*/ 1249980 w 1365148"/>
              <a:gd name="connsiteY230" fmla="*/ 913432 h 1383665"/>
              <a:gd name="connsiteX231" fmla="*/ 1269208 w 1365148"/>
              <a:gd name="connsiteY231" fmla="*/ 915798 h 1383665"/>
              <a:gd name="connsiteX232" fmla="*/ 1285970 w 1365148"/>
              <a:gd name="connsiteY232" fmla="*/ 920630 h 1383665"/>
              <a:gd name="connsiteX233" fmla="*/ 1300366 w 1365148"/>
              <a:gd name="connsiteY233" fmla="*/ 875076 h 1383665"/>
              <a:gd name="connsiteX234" fmla="*/ 1271574 w 1365148"/>
              <a:gd name="connsiteY234" fmla="*/ 877442 h 1383665"/>
              <a:gd name="connsiteX235" fmla="*/ 1245149 w 1365148"/>
              <a:gd name="connsiteY235" fmla="*/ 879809 h 1383665"/>
              <a:gd name="connsiteX236" fmla="*/ 1230753 w 1365148"/>
              <a:gd name="connsiteY236" fmla="*/ 877442 h 1383665"/>
              <a:gd name="connsiteX237" fmla="*/ 1216357 w 1365148"/>
              <a:gd name="connsiteY237" fmla="*/ 872611 h 1383665"/>
              <a:gd name="connsiteX238" fmla="*/ 1190030 w 1365148"/>
              <a:gd name="connsiteY238" fmla="*/ 863046 h 1383665"/>
              <a:gd name="connsiteX239" fmla="*/ 1187565 w 1365148"/>
              <a:gd name="connsiteY239" fmla="*/ 860680 h 1383665"/>
              <a:gd name="connsiteX240" fmla="*/ 1187565 w 1365148"/>
              <a:gd name="connsiteY240" fmla="*/ 858215 h 1383665"/>
              <a:gd name="connsiteX241" fmla="*/ 1190030 w 1365148"/>
              <a:gd name="connsiteY241" fmla="*/ 855848 h 1383665"/>
              <a:gd name="connsiteX242" fmla="*/ 1192397 w 1365148"/>
              <a:gd name="connsiteY242" fmla="*/ 855848 h 1383665"/>
              <a:gd name="connsiteX243" fmla="*/ 1209159 w 1365148"/>
              <a:gd name="connsiteY243" fmla="*/ 853482 h 1383665"/>
              <a:gd name="connsiteX244" fmla="*/ 1223555 w 1365148"/>
              <a:gd name="connsiteY244" fmla="*/ 851017 h 1383665"/>
              <a:gd name="connsiteX245" fmla="*/ 1254812 w 1365148"/>
              <a:gd name="connsiteY245" fmla="*/ 843819 h 1383665"/>
              <a:gd name="connsiteX246" fmla="*/ 1281139 w 1365148"/>
              <a:gd name="connsiteY246" fmla="*/ 839086 h 1383665"/>
              <a:gd name="connsiteX247" fmla="*/ 1295535 w 1365148"/>
              <a:gd name="connsiteY247" fmla="*/ 836621 h 1383665"/>
              <a:gd name="connsiteX248" fmla="*/ 1307564 w 1365148"/>
              <a:gd name="connsiteY248" fmla="*/ 836621 h 1383665"/>
              <a:gd name="connsiteX249" fmla="*/ 1317128 w 1365148"/>
              <a:gd name="connsiteY249" fmla="*/ 788700 h 1383665"/>
              <a:gd name="connsiteX250" fmla="*/ 1300366 w 1365148"/>
              <a:gd name="connsiteY250" fmla="*/ 788700 h 1383665"/>
              <a:gd name="connsiteX251" fmla="*/ 1262010 w 1365148"/>
              <a:gd name="connsiteY251" fmla="*/ 791067 h 1383665"/>
              <a:gd name="connsiteX252" fmla="*/ 1226020 w 1365148"/>
              <a:gd name="connsiteY252" fmla="*/ 793433 h 1383665"/>
              <a:gd name="connsiteX253" fmla="*/ 1209159 w 1365148"/>
              <a:gd name="connsiteY253" fmla="*/ 791067 h 1383665"/>
              <a:gd name="connsiteX254" fmla="*/ 1192397 w 1365148"/>
              <a:gd name="connsiteY254" fmla="*/ 786235 h 1383665"/>
              <a:gd name="connsiteX255" fmla="*/ 1190030 w 1365148"/>
              <a:gd name="connsiteY255" fmla="*/ 783869 h 1383665"/>
              <a:gd name="connsiteX256" fmla="*/ 1192397 w 1365148"/>
              <a:gd name="connsiteY256" fmla="*/ 781502 h 1383665"/>
              <a:gd name="connsiteX257" fmla="*/ 1211624 w 1365148"/>
              <a:gd name="connsiteY257" fmla="*/ 774304 h 1383665"/>
              <a:gd name="connsiteX258" fmla="*/ 1230753 w 1365148"/>
              <a:gd name="connsiteY258" fmla="*/ 767106 h 1383665"/>
              <a:gd name="connsiteX259" fmla="*/ 1273941 w 1365148"/>
              <a:gd name="connsiteY259" fmla="*/ 759908 h 1383665"/>
              <a:gd name="connsiteX260" fmla="*/ 1295535 w 1365148"/>
              <a:gd name="connsiteY260" fmla="*/ 755077 h 1383665"/>
              <a:gd name="connsiteX261" fmla="*/ 1319594 w 1365148"/>
              <a:gd name="connsiteY261" fmla="*/ 755077 h 1383665"/>
              <a:gd name="connsiteX262" fmla="*/ 1321960 w 1365148"/>
              <a:gd name="connsiteY262" fmla="*/ 704691 h 1383665"/>
              <a:gd name="connsiteX263" fmla="*/ 1295535 w 1365148"/>
              <a:gd name="connsiteY263" fmla="*/ 711889 h 1383665"/>
              <a:gd name="connsiteX264" fmla="*/ 1271574 w 1365148"/>
              <a:gd name="connsiteY264" fmla="*/ 719087 h 1383665"/>
              <a:gd name="connsiteX265" fmla="*/ 1247614 w 1365148"/>
              <a:gd name="connsiteY265" fmla="*/ 723919 h 1383665"/>
              <a:gd name="connsiteX266" fmla="*/ 1221188 w 1365148"/>
              <a:gd name="connsiteY266" fmla="*/ 721454 h 1383665"/>
              <a:gd name="connsiteX267" fmla="*/ 1218822 w 1365148"/>
              <a:gd name="connsiteY267" fmla="*/ 719087 h 1383665"/>
              <a:gd name="connsiteX268" fmla="*/ 1216357 w 1365148"/>
              <a:gd name="connsiteY268" fmla="*/ 716721 h 1383665"/>
              <a:gd name="connsiteX269" fmla="*/ 1216357 w 1365148"/>
              <a:gd name="connsiteY269" fmla="*/ 714256 h 1383665"/>
              <a:gd name="connsiteX270" fmla="*/ 1218822 w 1365148"/>
              <a:gd name="connsiteY270" fmla="*/ 709523 h 1383665"/>
              <a:gd name="connsiteX271" fmla="*/ 1230753 w 1365148"/>
              <a:gd name="connsiteY271" fmla="*/ 702325 h 1383665"/>
              <a:gd name="connsiteX272" fmla="*/ 1245149 w 1365148"/>
              <a:gd name="connsiteY272" fmla="*/ 695127 h 1383665"/>
              <a:gd name="connsiteX273" fmla="*/ 1271574 w 1365148"/>
              <a:gd name="connsiteY273" fmla="*/ 683097 h 1383665"/>
              <a:gd name="connsiteX274" fmla="*/ 1319594 w 1365148"/>
              <a:gd name="connsiteY274" fmla="*/ 663870 h 1383665"/>
              <a:gd name="connsiteX275" fmla="*/ 1314762 w 1365148"/>
              <a:gd name="connsiteY275" fmla="*/ 625514 h 1383665"/>
              <a:gd name="connsiteX276" fmla="*/ 1298000 w 1365148"/>
              <a:gd name="connsiteY276" fmla="*/ 635078 h 1383665"/>
              <a:gd name="connsiteX277" fmla="*/ 1281139 w 1365148"/>
              <a:gd name="connsiteY277" fmla="*/ 642276 h 1383665"/>
              <a:gd name="connsiteX278" fmla="*/ 1252347 w 1365148"/>
              <a:gd name="connsiteY278" fmla="*/ 649474 h 1383665"/>
              <a:gd name="connsiteX279" fmla="*/ 1237951 w 1365148"/>
              <a:gd name="connsiteY279" fmla="*/ 651939 h 1383665"/>
              <a:gd name="connsiteX280" fmla="*/ 1223555 w 1365148"/>
              <a:gd name="connsiteY280" fmla="*/ 649474 h 1383665"/>
              <a:gd name="connsiteX281" fmla="*/ 1221188 w 1365148"/>
              <a:gd name="connsiteY281" fmla="*/ 647108 h 1383665"/>
              <a:gd name="connsiteX282" fmla="*/ 1221188 w 1365148"/>
              <a:gd name="connsiteY282" fmla="*/ 642276 h 1383665"/>
              <a:gd name="connsiteX283" fmla="*/ 1230753 w 1365148"/>
              <a:gd name="connsiteY283" fmla="*/ 635078 h 1383665"/>
              <a:gd name="connsiteX284" fmla="*/ 1242782 w 1365148"/>
              <a:gd name="connsiteY284" fmla="*/ 625514 h 1383665"/>
              <a:gd name="connsiteX285" fmla="*/ 1269208 w 1365148"/>
              <a:gd name="connsiteY285" fmla="*/ 611118 h 1383665"/>
              <a:gd name="connsiteX286" fmla="*/ 1288337 w 1365148"/>
              <a:gd name="connsiteY286" fmla="*/ 596722 h 1383665"/>
              <a:gd name="connsiteX287" fmla="*/ 1298000 w 1365148"/>
              <a:gd name="connsiteY287" fmla="*/ 591891 h 1383665"/>
              <a:gd name="connsiteX288" fmla="*/ 1307564 w 1365148"/>
              <a:gd name="connsiteY288" fmla="*/ 587158 h 1383665"/>
              <a:gd name="connsiteX289" fmla="*/ 1298000 w 1365148"/>
              <a:gd name="connsiteY289" fmla="*/ 546336 h 1383665"/>
              <a:gd name="connsiteX290" fmla="*/ 1285970 w 1365148"/>
              <a:gd name="connsiteY290" fmla="*/ 560732 h 1383665"/>
              <a:gd name="connsiteX291" fmla="*/ 1271574 w 1365148"/>
              <a:gd name="connsiteY291" fmla="*/ 572762 h 1383665"/>
              <a:gd name="connsiteX292" fmla="*/ 1262010 w 1365148"/>
              <a:gd name="connsiteY292" fmla="*/ 579960 h 1383665"/>
              <a:gd name="connsiteX293" fmla="*/ 1252347 w 1365148"/>
              <a:gd name="connsiteY293" fmla="*/ 587158 h 1383665"/>
              <a:gd name="connsiteX294" fmla="*/ 1240416 w 1365148"/>
              <a:gd name="connsiteY294" fmla="*/ 591891 h 1383665"/>
              <a:gd name="connsiteX295" fmla="*/ 1235584 w 1365148"/>
              <a:gd name="connsiteY295" fmla="*/ 591891 h 1383665"/>
              <a:gd name="connsiteX296" fmla="*/ 1230753 w 1365148"/>
              <a:gd name="connsiteY296" fmla="*/ 589524 h 1383665"/>
              <a:gd name="connsiteX297" fmla="*/ 1226020 w 1365148"/>
              <a:gd name="connsiteY297" fmla="*/ 584791 h 1383665"/>
              <a:gd name="connsiteX298" fmla="*/ 1226020 w 1365148"/>
              <a:gd name="connsiteY298" fmla="*/ 579960 h 1383665"/>
              <a:gd name="connsiteX299" fmla="*/ 1228386 w 1365148"/>
              <a:gd name="connsiteY299" fmla="*/ 575128 h 1383665"/>
              <a:gd name="connsiteX300" fmla="*/ 1230753 w 1365148"/>
              <a:gd name="connsiteY300" fmla="*/ 570395 h 1383665"/>
              <a:gd name="connsiteX301" fmla="*/ 1237951 w 1365148"/>
              <a:gd name="connsiteY301" fmla="*/ 560732 h 1383665"/>
              <a:gd name="connsiteX302" fmla="*/ 1245149 w 1365148"/>
              <a:gd name="connsiteY302" fmla="*/ 553534 h 1383665"/>
              <a:gd name="connsiteX303" fmla="*/ 1266743 w 1365148"/>
              <a:gd name="connsiteY303" fmla="*/ 534406 h 1383665"/>
              <a:gd name="connsiteX304" fmla="*/ 1276406 w 1365148"/>
              <a:gd name="connsiteY304" fmla="*/ 522376 h 1383665"/>
              <a:gd name="connsiteX305" fmla="*/ 1281139 w 1365148"/>
              <a:gd name="connsiteY305" fmla="*/ 520010 h 1383665"/>
              <a:gd name="connsiteX306" fmla="*/ 1288337 w 1365148"/>
              <a:gd name="connsiteY306" fmla="*/ 517545 h 1383665"/>
              <a:gd name="connsiteX307" fmla="*/ 1271574 w 1365148"/>
              <a:gd name="connsiteY307" fmla="*/ 476822 h 1383665"/>
              <a:gd name="connsiteX308" fmla="*/ 1264376 w 1365148"/>
              <a:gd name="connsiteY308" fmla="*/ 484020 h 1383665"/>
              <a:gd name="connsiteX309" fmla="*/ 1249980 w 1365148"/>
              <a:gd name="connsiteY309" fmla="*/ 493584 h 1383665"/>
              <a:gd name="connsiteX310" fmla="*/ 1237951 w 1365148"/>
              <a:gd name="connsiteY310" fmla="*/ 503149 h 1383665"/>
              <a:gd name="connsiteX311" fmla="*/ 1230753 w 1365148"/>
              <a:gd name="connsiteY311" fmla="*/ 507980 h 1383665"/>
              <a:gd name="connsiteX312" fmla="*/ 1226020 w 1365148"/>
              <a:gd name="connsiteY312" fmla="*/ 510347 h 1383665"/>
              <a:gd name="connsiteX313" fmla="*/ 1218822 w 1365148"/>
              <a:gd name="connsiteY313" fmla="*/ 507980 h 1383665"/>
              <a:gd name="connsiteX314" fmla="*/ 1216357 w 1365148"/>
              <a:gd name="connsiteY314" fmla="*/ 503149 h 1383665"/>
              <a:gd name="connsiteX315" fmla="*/ 1213990 w 1365148"/>
              <a:gd name="connsiteY315" fmla="*/ 498416 h 1383665"/>
              <a:gd name="connsiteX316" fmla="*/ 1213990 w 1365148"/>
              <a:gd name="connsiteY316" fmla="*/ 491218 h 1383665"/>
              <a:gd name="connsiteX317" fmla="*/ 1218822 w 1365148"/>
              <a:gd name="connsiteY317" fmla="*/ 481555 h 1383665"/>
              <a:gd name="connsiteX318" fmla="*/ 1226020 w 1365148"/>
              <a:gd name="connsiteY318" fmla="*/ 471990 h 1383665"/>
              <a:gd name="connsiteX319" fmla="*/ 1235584 w 1365148"/>
              <a:gd name="connsiteY319" fmla="*/ 462426 h 1383665"/>
              <a:gd name="connsiteX320" fmla="*/ 1245149 w 1365148"/>
              <a:gd name="connsiteY320" fmla="*/ 455228 h 1383665"/>
              <a:gd name="connsiteX321" fmla="*/ 1252347 w 1365148"/>
              <a:gd name="connsiteY321" fmla="*/ 452763 h 1383665"/>
              <a:gd name="connsiteX322" fmla="*/ 1259545 w 1365148"/>
              <a:gd name="connsiteY322" fmla="*/ 450397 h 1383665"/>
              <a:gd name="connsiteX323" fmla="*/ 1245149 w 1365148"/>
              <a:gd name="connsiteY323" fmla="*/ 423971 h 1383665"/>
              <a:gd name="connsiteX324" fmla="*/ 1235584 w 1365148"/>
              <a:gd name="connsiteY324" fmla="*/ 431169 h 1383665"/>
              <a:gd name="connsiteX325" fmla="*/ 1226020 w 1365148"/>
              <a:gd name="connsiteY325" fmla="*/ 433634 h 1383665"/>
              <a:gd name="connsiteX326" fmla="*/ 1216357 w 1365148"/>
              <a:gd name="connsiteY326" fmla="*/ 436001 h 1383665"/>
              <a:gd name="connsiteX327" fmla="*/ 1211624 w 1365148"/>
              <a:gd name="connsiteY327" fmla="*/ 433634 h 1383665"/>
              <a:gd name="connsiteX328" fmla="*/ 1206792 w 1365148"/>
              <a:gd name="connsiteY328" fmla="*/ 431169 h 1383665"/>
              <a:gd name="connsiteX329" fmla="*/ 1204426 w 1365148"/>
              <a:gd name="connsiteY329" fmla="*/ 421605 h 1383665"/>
              <a:gd name="connsiteX330" fmla="*/ 1204426 w 1365148"/>
              <a:gd name="connsiteY330" fmla="*/ 414407 h 1383665"/>
              <a:gd name="connsiteX331" fmla="*/ 1209159 w 1365148"/>
              <a:gd name="connsiteY331" fmla="*/ 409575 h 1383665"/>
              <a:gd name="connsiteX332" fmla="*/ 1216357 w 1365148"/>
              <a:gd name="connsiteY332" fmla="*/ 402377 h 1383665"/>
              <a:gd name="connsiteX333" fmla="*/ 1226020 w 1365148"/>
              <a:gd name="connsiteY333" fmla="*/ 392813 h 1383665"/>
              <a:gd name="connsiteX334" fmla="*/ 1211624 w 1365148"/>
              <a:gd name="connsiteY334" fmla="*/ 371219 h 1383665"/>
              <a:gd name="connsiteX335" fmla="*/ 1206792 w 1365148"/>
              <a:gd name="connsiteY335" fmla="*/ 376051 h 1383665"/>
              <a:gd name="connsiteX336" fmla="*/ 1197228 w 1365148"/>
              <a:gd name="connsiteY336" fmla="*/ 380784 h 1383665"/>
              <a:gd name="connsiteX337" fmla="*/ 1180367 w 1365148"/>
              <a:gd name="connsiteY337" fmla="*/ 380784 h 1383665"/>
              <a:gd name="connsiteX338" fmla="*/ 1175634 w 1365148"/>
              <a:gd name="connsiteY338" fmla="*/ 378417 h 1383665"/>
              <a:gd name="connsiteX339" fmla="*/ 1173169 w 1365148"/>
              <a:gd name="connsiteY339" fmla="*/ 373586 h 1383665"/>
              <a:gd name="connsiteX340" fmla="*/ 1175634 w 1365148"/>
              <a:gd name="connsiteY340" fmla="*/ 364021 h 1383665"/>
              <a:gd name="connsiteX341" fmla="*/ 1178001 w 1365148"/>
              <a:gd name="connsiteY341" fmla="*/ 356823 h 1383665"/>
              <a:gd name="connsiteX342" fmla="*/ 1190030 w 1365148"/>
              <a:gd name="connsiteY342" fmla="*/ 344794 h 1383665"/>
              <a:gd name="connsiteX343" fmla="*/ 1192397 w 1365148"/>
              <a:gd name="connsiteY343" fmla="*/ 340061 h 1383665"/>
              <a:gd name="connsiteX344" fmla="*/ 1173169 w 1365148"/>
              <a:gd name="connsiteY344" fmla="*/ 316002 h 1383665"/>
              <a:gd name="connsiteX345" fmla="*/ 1163605 w 1365148"/>
              <a:gd name="connsiteY345" fmla="*/ 320834 h 1383665"/>
              <a:gd name="connsiteX346" fmla="*/ 1154040 w 1365148"/>
              <a:gd name="connsiteY346" fmla="*/ 328031 h 1383665"/>
              <a:gd name="connsiteX347" fmla="*/ 1142011 w 1365148"/>
              <a:gd name="connsiteY347" fmla="*/ 328031 h 1383665"/>
              <a:gd name="connsiteX348" fmla="*/ 1139644 w 1365148"/>
              <a:gd name="connsiteY348" fmla="*/ 323200 h 1383665"/>
              <a:gd name="connsiteX349" fmla="*/ 1137179 w 1365148"/>
              <a:gd name="connsiteY349" fmla="*/ 316002 h 1383665"/>
              <a:gd name="connsiteX350" fmla="*/ 1142011 w 1365148"/>
              <a:gd name="connsiteY350" fmla="*/ 308804 h 1383665"/>
              <a:gd name="connsiteX351" fmla="*/ 1146842 w 1365148"/>
              <a:gd name="connsiteY351" fmla="*/ 301606 h 1383665"/>
              <a:gd name="connsiteX352" fmla="*/ 1156407 w 1365148"/>
              <a:gd name="connsiteY352" fmla="*/ 294408 h 1383665"/>
              <a:gd name="connsiteX353" fmla="*/ 1144377 w 1365148"/>
              <a:gd name="connsiteY353" fmla="*/ 280012 h 1383665"/>
              <a:gd name="connsiteX354" fmla="*/ 1137179 w 1365148"/>
              <a:gd name="connsiteY354" fmla="*/ 284844 h 1383665"/>
              <a:gd name="connsiteX355" fmla="*/ 1129981 w 1365148"/>
              <a:gd name="connsiteY355" fmla="*/ 289675 h 1383665"/>
              <a:gd name="connsiteX356" fmla="*/ 1120417 w 1365148"/>
              <a:gd name="connsiteY356" fmla="*/ 289675 h 1383665"/>
              <a:gd name="connsiteX357" fmla="*/ 1115586 w 1365148"/>
              <a:gd name="connsiteY357" fmla="*/ 287210 h 1383665"/>
              <a:gd name="connsiteX358" fmla="*/ 1110853 w 1365148"/>
              <a:gd name="connsiteY358" fmla="*/ 287210 h 1383665"/>
              <a:gd name="connsiteX359" fmla="*/ 1110853 w 1365148"/>
              <a:gd name="connsiteY359" fmla="*/ 282477 h 1383665"/>
              <a:gd name="connsiteX360" fmla="*/ 1113219 w 1365148"/>
              <a:gd name="connsiteY360" fmla="*/ 280012 h 1383665"/>
              <a:gd name="connsiteX361" fmla="*/ 1113219 w 1365148"/>
              <a:gd name="connsiteY361" fmla="*/ 272814 h 1383665"/>
              <a:gd name="connsiteX362" fmla="*/ 1120417 w 1365148"/>
              <a:gd name="connsiteY362" fmla="*/ 265616 h 1383665"/>
              <a:gd name="connsiteX363" fmla="*/ 1125248 w 1365148"/>
              <a:gd name="connsiteY363" fmla="*/ 260883 h 1383665"/>
              <a:gd name="connsiteX364" fmla="*/ 1098823 w 1365148"/>
              <a:gd name="connsiteY364" fmla="*/ 236825 h 1383665"/>
              <a:gd name="connsiteX365" fmla="*/ 1072398 w 1365148"/>
              <a:gd name="connsiteY365" fmla="*/ 215231 h 1383665"/>
              <a:gd name="connsiteX366" fmla="*/ 1046071 w 1365148"/>
              <a:gd name="connsiteY366" fmla="*/ 193637 h 1383665"/>
              <a:gd name="connsiteX367" fmla="*/ 1017279 w 1365148"/>
              <a:gd name="connsiteY367" fmla="*/ 172043 h 1383665"/>
              <a:gd name="connsiteX368" fmla="*/ 981289 w 1365148"/>
              <a:gd name="connsiteY368" fmla="*/ 150449 h 1383665"/>
              <a:gd name="connsiteX369" fmla="*/ 942834 w 1365148"/>
              <a:gd name="connsiteY369" fmla="*/ 131320 h 1383665"/>
              <a:gd name="connsiteX370" fmla="*/ 904478 w 1365148"/>
              <a:gd name="connsiteY370" fmla="*/ 112093 h 1383665"/>
              <a:gd name="connsiteX371" fmla="*/ 866122 w 1365148"/>
              <a:gd name="connsiteY371" fmla="*/ 95331 h 1383665"/>
              <a:gd name="connsiteX372" fmla="*/ 825300 w 1365148"/>
              <a:gd name="connsiteY372" fmla="*/ 80935 h 1383665"/>
              <a:gd name="connsiteX373" fmla="*/ 784479 w 1365148"/>
              <a:gd name="connsiteY373" fmla="*/ 71272 h 1383665"/>
              <a:gd name="connsiteX374" fmla="*/ 743756 w 1365148"/>
              <a:gd name="connsiteY374" fmla="*/ 64074 h 1383665"/>
              <a:gd name="connsiteX375" fmla="*/ 700569 w 1365148"/>
              <a:gd name="connsiteY375" fmla="*/ 64074 h 1383665"/>
              <a:gd name="connsiteX376" fmla="*/ 698202 w 1365148"/>
              <a:gd name="connsiteY376" fmla="*/ 66539 h 1383665"/>
              <a:gd name="connsiteX377" fmla="*/ 695737 w 1365148"/>
              <a:gd name="connsiteY377" fmla="*/ 68905 h 1383665"/>
              <a:gd name="connsiteX378" fmla="*/ 691004 w 1365148"/>
              <a:gd name="connsiteY378" fmla="*/ 71272 h 1383665"/>
              <a:gd name="connsiteX379" fmla="*/ 686173 w 1365148"/>
              <a:gd name="connsiteY379" fmla="*/ 68905 h 1383665"/>
              <a:gd name="connsiteX380" fmla="*/ 681341 w 1365148"/>
              <a:gd name="connsiteY380" fmla="*/ 64074 h 1383665"/>
              <a:gd name="connsiteX381" fmla="*/ 347412 w 1365148"/>
              <a:gd name="connsiteY381" fmla="*/ 36733 h 1383665"/>
              <a:gd name="connsiteX382" fmla="*/ 347868 w 1365148"/>
              <a:gd name="connsiteY382" fmla="*/ 37747 h 1383665"/>
              <a:gd name="connsiteX383" fmla="*/ 350235 w 1365148"/>
              <a:gd name="connsiteY383" fmla="*/ 44945 h 1383665"/>
              <a:gd name="connsiteX384" fmla="*/ 347868 w 1365148"/>
              <a:gd name="connsiteY384" fmla="*/ 52143 h 1383665"/>
              <a:gd name="connsiteX385" fmla="*/ 345502 w 1365148"/>
              <a:gd name="connsiteY385" fmla="*/ 56876 h 1383665"/>
              <a:gd name="connsiteX386" fmla="*/ 340670 w 1365148"/>
              <a:gd name="connsiteY386" fmla="*/ 59341 h 1383665"/>
              <a:gd name="connsiteX387" fmla="*/ 333472 w 1365148"/>
              <a:gd name="connsiteY387" fmla="*/ 61707 h 1383665"/>
              <a:gd name="connsiteX388" fmla="*/ 326275 w 1365148"/>
              <a:gd name="connsiteY388" fmla="*/ 61707 h 1383665"/>
              <a:gd name="connsiteX389" fmla="*/ 321443 w 1365148"/>
              <a:gd name="connsiteY389" fmla="*/ 56876 h 1383665"/>
              <a:gd name="connsiteX390" fmla="*/ 317144 w 1365148"/>
              <a:gd name="connsiteY390" fmla="*/ 50338 h 1383665"/>
              <a:gd name="connsiteX391" fmla="*/ 347412 w 1365148"/>
              <a:gd name="connsiteY391" fmla="*/ 36733 h 1383665"/>
              <a:gd name="connsiteX392" fmla="*/ 626223 w 1365148"/>
              <a:gd name="connsiteY392" fmla="*/ 30549 h 1383665"/>
              <a:gd name="connsiteX393" fmla="*/ 647816 w 1365148"/>
              <a:gd name="connsiteY393" fmla="*/ 30549 h 1383665"/>
              <a:gd name="connsiteX394" fmla="*/ 669410 w 1365148"/>
              <a:gd name="connsiteY394" fmla="*/ 35282 h 1383665"/>
              <a:gd name="connsiteX395" fmla="*/ 748588 w 1365148"/>
              <a:gd name="connsiteY395" fmla="*/ 35282 h 1383665"/>
              <a:gd name="connsiteX396" fmla="*/ 772548 w 1365148"/>
              <a:gd name="connsiteY396" fmla="*/ 40113 h 1383665"/>
              <a:gd name="connsiteX397" fmla="*/ 825300 w 1365148"/>
              <a:gd name="connsiteY397" fmla="*/ 49678 h 1383665"/>
              <a:gd name="connsiteX398" fmla="*/ 873320 w 1365148"/>
              <a:gd name="connsiteY398" fmla="*/ 64074 h 1383665"/>
              <a:gd name="connsiteX399" fmla="*/ 930904 w 1365148"/>
              <a:gd name="connsiteY399" fmla="*/ 85668 h 1383665"/>
              <a:gd name="connsiteX400" fmla="*/ 988487 w 1365148"/>
              <a:gd name="connsiteY400" fmla="*/ 114459 h 1383665"/>
              <a:gd name="connsiteX401" fmla="*/ 1046071 w 1365148"/>
              <a:gd name="connsiteY401" fmla="*/ 143251 h 1383665"/>
              <a:gd name="connsiteX402" fmla="*/ 1072398 w 1365148"/>
              <a:gd name="connsiteY402" fmla="*/ 160112 h 1383665"/>
              <a:gd name="connsiteX403" fmla="*/ 1096457 w 1365148"/>
              <a:gd name="connsiteY403" fmla="*/ 179241 h 1383665"/>
              <a:gd name="connsiteX404" fmla="*/ 1139644 w 1365148"/>
              <a:gd name="connsiteY404" fmla="*/ 215231 h 1383665"/>
              <a:gd name="connsiteX405" fmla="*/ 1180367 w 1365148"/>
              <a:gd name="connsiteY405" fmla="*/ 253685 h 1383665"/>
              <a:gd name="connsiteX406" fmla="*/ 1218822 w 1365148"/>
              <a:gd name="connsiteY406" fmla="*/ 296873 h 1383665"/>
              <a:gd name="connsiteX407" fmla="*/ 1252347 w 1365148"/>
              <a:gd name="connsiteY407" fmla="*/ 342427 h 1383665"/>
              <a:gd name="connsiteX408" fmla="*/ 1281139 w 1365148"/>
              <a:gd name="connsiteY408" fmla="*/ 392813 h 1383665"/>
              <a:gd name="connsiteX409" fmla="*/ 1307564 w 1365148"/>
              <a:gd name="connsiteY409" fmla="*/ 443199 h 1383665"/>
              <a:gd name="connsiteX410" fmla="*/ 1329158 w 1365148"/>
              <a:gd name="connsiteY410" fmla="*/ 495951 h 1383665"/>
              <a:gd name="connsiteX411" fmla="*/ 1345920 w 1365148"/>
              <a:gd name="connsiteY411" fmla="*/ 548801 h 1383665"/>
              <a:gd name="connsiteX412" fmla="*/ 1355583 w 1365148"/>
              <a:gd name="connsiteY412" fmla="*/ 603920 h 1383665"/>
              <a:gd name="connsiteX413" fmla="*/ 1362781 w 1365148"/>
              <a:gd name="connsiteY413" fmla="*/ 656672 h 1383665"/>
              <a:gd name="connsiteX414" fmla="*/ 1365148 w 1365148"/>
              <a:gd name="connsiteY414" fmla="*/ 711889 h 1383665"/>
              <a:gd name="connsiteX415" fmla="*/ 1362781 w 1365148"/>
              <a:gd name="connsiteY415" fmla="*/ 767106 h 1383665"/>
              <a:gd name="connsiteX416" fmla="*/ 1357950 w 1365148"/>
              <a:gd name="connsiteY416" fmla="*/ 819859 h 1383665"/>
              <a:gd name="connsiteX417" fmla="*/ 1348385 w 1365148"/>
              <a:gd name="connsiteY417" fmla="*/ 872611 h 1383665"/>
              <a:gd name="connsiteX418" fmla="*/ 1333990 w 1365148"/>
              <a:gd name="connsiteY418" fmla="*/ 922996 h 1383665"/>
              <a:gd name="connsiteX419" fmla="*/ 1314762 w 1365148"/>
              <a:gd name="connsiteY419" fmla="*/ 973382 h 1383665"/>
              <a:gd name="connsiteX420" fmla="*/ 1293168 w 1365148"/>
              <a:gd name="connsiteY420" fmla="*/ 1021401 h 1383665"/>
              <a:gd name="connsiteX421" fmla="*/ 1266743 w 1365148"/>
              <a:gd name="connsiteY421" fmla="*/ 1066955 h 1383665"/>
              <a:gd name="connsiteX422" fmla="*/ 1235584 w 1365148"/>
              <a:gd name="connsiteY422" fmla="*/ 1110143 h 1383665"/>
              <a:gd name="connsiteX423" fmla="*/ 1201961 w 1365148"/>
              <a:gd name="connsiteY423" fmla="*/ 1153331 h 1383665"/>
              <a:gd name="connsiteX424" fmla="*/ 1165971 w 1365148"/>
              <a:gd name="connsiteY424" fmla="*/ 1191786 h 1383665"/>
              <a:gd name="connsiteX425" fmla="*/ 1125248 w 1365148"/>
              <a:gd name="connsiteY425" fmla="*/ 1225310 h 1383665"/>
              <a:gd name="connsiteX426" fmla="*/ 1079596 w 1365148"/>
              <a:gd name="connsiteY426" fmla="*/ 1256567 h 1383665"/>
              <a:gd name="connsiteX427" fmla="*/ 1031675 w 1365148"/>
              <a:gd name="connsiteY427" fmla="*/ 1285359 h 1383665"/>
              <a:gd name="connsiteX428" fmla="*/ 990854 w 1365148"/>
              <a:gd name="connsiteY428" fmla="*/ 1306953 h 1383665"/>
              <a:gd name="connsiteX429" fmla="*/ 947666 w 1365148"/>
              <a:gd name="connsiteY429" fmla="*/ 1323715 h 1383665"/>
              <a:gd name="connsiteX430" fmla="*/ 904478 w 1365148"/>
              <a:gd name="connsiteY430" fmla="*/ 1340477 h 1383665"/>
              <a:gd name="connsiteX431" fmla="*/ 858924 w 1365148"/>
              <a:gd name="connsiteY431" fmla="*/ 1352507 h 1383665"/>
              <a:gd name="connsiteX432" fmla="*/ 815736 w 1365148"/>
              <a:gd name="connsiteY432" fmla="*/ 1364536 h 1383665"/>
              <a:gd name="connsiteX433" fmla="*/ 770182 w 1365148"/>
              <a:gd name="connsiteY433" fmla="*/ 1371734 h 1383665"/>
              <a:gd name="connsiteX434" fmla="*/ 724529 w 1365148"/>
              <a:gd name="connsiteY434" fmla="*/ 1378932 h 1383665"/>
              <a:gd name="connsiteX435" fmla="*/ 676608 w 1365148"/>
              <a:gd name="connsiteY435" fmla="*/ 1381299 h 1383665"/>
              <a:gd name="connsiteX436" fmla="*/ 630955 w 1365148"/>
              <a:gd name="connsiteY436" fmla="*/ 1383665 h 1383665"/>
              <a:gd name="connsiteX437" fmla="*/ 585401 w 1365148"/>
              <a:gd name="connsiteY437" fmla="*/ 1381299 h 1383665"/>
              <a:gd name="connsiteX438" fmla="*/ 539847 w 1365148"/>
              <a:gd name="connsiteY438" fmla="*/ 1376467 h 1383665"/>
              <a:gd name="connsiteX439" fmla="*/ 494194 w 1365148"/>
              <a:gd name="connsiteY439" fmla="*/ 1369269 h 1383665"/>
              <a:gd name="connsiteX440" fmla="*/ 448640 w 1365148"/>
              <a:gd name="connsiteY440" fmla="*/ 1359705 h 1383665"/>
              <a:gd name="connsiteX441" fmla="*/ 405452 w 1365148"/>
              <a:gd name="connsiteY441" fmla="*/ 1347675 h 1383665"/>
              <a:gd name="connsiteX442" fmla="*/ 359898 w 1365148"/>
              <a:gd name="connsiteY442" fmla="*/ 1330913 h 1383665"/>
              <a:gd name="connsiteX443" fmla="*/ 319077 w 1365148"/>
              <a:gd name="connsiteY443" fmla="*/ 1314151 h 1383665"/>
              <a:gd name="connsiteX444" fmla="*/ 316710 w 1365148"/>
              <a:gd name="connsiteY444" fmla="*/ 1311686 h 1383665"/>
              <a:gd name="connsiteX445" fmla="*/ 309512 w 1365148"/>
              <a:gd name="connsiteY445" fmla="*/ 1311686 h 1383665"/>
              <a:gd name="connsiteX446" fmla="*/ 304681 w 1365148"/>
              <a:gd name="connsiteY446" fmla="*/ 1306953 h 1383665"/>
              <a:gd name="connsiteX447" fmla="*/ 271057 w 1365148"/>
              <a:gd name="connsiteY447" fmla="*/ 1287725 h 1383665"/>
              <a:gd name="connsiteX448" fmla="*/ 237532 w 1365148"/>
              <a:gd name="connsiteY448" fmla="*/ 1266132 h 1383665"/>
              <a:gd name="connsiteX449" fmla="*/ 208741 w 1365148"/>
              <a:gd name="connsiteY449" fmla="*/ 1242171 h 1383665"/>
              <a:gd name="connsiteX450" fmla="*/ 179949 w 1365148"/>
              <a:gd name="connsiteY450" fmla="*/ 1215746 h 1383665"/>
              <a:gd name="connsiteX451" fmla="*/ 153523 w 1365148"/>
              <a:gd name="connsiteY451" fmla="*/ 1186954 h 1383665"/>
              <a:gd name="connsiteX452" fmla="*/ 127098 w 1365148"/>
              <a:gd name="connsiteY452" fmla="*/ 1155796 h 1383665"/>
              <a:gd name="connsiteX453" fmla="*/ 105504 w 1365148"/>
              <a:gd name="connsiteY453" fmla="*/ 1124539 h 1383665"/>
              <a:gd name="connsiteX454" fmla="*/ 83910 w 1365148"/>
              <a:gd name="connsiteY454" fmla="*/ 1088549 h 1383665"/>
              <a:gd name="connsiteX455" fmla="*/ 67148 w 1365148"/>
              <a:gd name="connsiteY455" fmla="*/ 1055024 h 1383665"/>
              <a:gd name="connsiteX456" fmla="*/ 50385 w 1365148"/>
              <a:gd name="connsiteY456" fmla="*/ 1019035 h 1383665"/>
              <a:gd name="connsiteX457" fmla="*/ 35990 w 1365148"/>
              <a:gd name="connsiteY457" fmla="*/ 980580 h 1383665"/>
              <a:gd name="connsiteX458" fmla="*/ 23960 w 1365148"/>
              <a:gd name="connsiteY458" fmla="*/ 942224 h 1383665"/>
              <a:gd name="connsiteX459" fmla="*/ 14396 w 1365148"/>
              <a:gd name="connsiteY459" fmla="*/ 903868 h 1383665"/>
              <a:gd name="connsiteX460" fmla="*/ 7198 w 1365148"/>
              <a:gd name="connsiteY460" fmla="*/ 865413 h 1383665"/>
              <a:gd name="connsiteX461" fmla="*/ 2366 w 1365148"/>
              <a:gd name="connsiteY461" fmla="*/ 827057 h 1383665"/>
              <a:gd name="connsiteX462" fmla="*/ 0 w 1365148"/>
              <a:gd name="connsiteY462" fmla="*/ 786235 h 1383665"/>
              <a:gd name="connsiteX463" fmla="*/ 0 w 1365148"/>
              <a:gd name="connsiteY463" fmla="*/ 745513 h 1383665"/>
              <a:gd name="connsiteX464" fmla="*/ 0 w 1365148"/>
              <a:gd name="connsiteY464" fmla="*/ 704691 h 1383665"/>
              <a:gd name="connsiteX465" fmla="*/ 4733 w 1365148"/>
              <a:gd name="connsiteY465" fmla="*/ 663870 h 1383665"/>
              <a:gd name="connsiteX466" fmla="*/ 9564 w 1365148"/>
              <a:gd name="connsiteY466" fmla="*/ 623147 h 1383665"/>
              <a:gd name="connsiteX467" fmla="*/ 16762 w 1365148"/>
              <a:gd name="connsiteY467" fmla="*/ 582326 h 1383665"/>
              <a:gd name="connsiteX468" fmla="*/ 28792 w 1365148"/>
              <a:gd name="connsiteY468" fmla="*/ 541604 h 1383665"/>
              <a:gd name="connsiteX469" fmla="*/ 40722 w 1365148"/>
              <a:gd name="connsiteY469" fmla="*/ 500782 h 1383665"/>
              <a:gd name="connsiteX470" fmla="*/ 55118 w 1365148"/>
              <a:gd name="connsiteY470" fmla="*/ 459961 h 1383665"/>
              <a:gd name="connsiteX471" fmla="*/ 71979 w 1365148"/>
              <a:gd name="connsiteY471" fmla="*/ 421605 h 1383665"/>
              <a:gd name="connsiteX472" fmla="*/ 88742 w 1365148"/>
              <a:gd name="connsiteY472" fmla="*/ 385615 h 1383665"/>
              <a:gd name="connsiteX473" fmla="*/ 110336 w 1365148"/>
              <a:gd name="connsiteY473" fmla="*/ 349625 h 1383665"/>
              <a:gd name="connsiteX474" fmla="*/ 134296 w 1365148"/>
              <a:gd name="connsiteY474" fmla="*/ 313636 h 1383665"/>
              <a:gd name="connsiteX475" fmla="*/ 158355 w 1365148"/>
              <a:gd name="connsiteY475" fmla="*/ 280012 h 1383665"/>
              <a:gd name="connsiteX476" fmla="*/ 184682 w 1365148"/>
              <a:gd name="connsiteY476" fmla="*/ 248854 h 1383665"/>
              <a:gd name="connsiteX477" fmla="*/ 213474 w 1365148"/>
              <a:gd name="connsiteY477" fmla="*/ 220062 h 1383665"/>
              <a:gd name="connsiteX478" fmla="*/ 244730 w 1365148"/>
              <a:gd name="connsiteY478" fmla="*/ 191270 h 1383665"/>
              <a:gd name="connsiteX479" fmla="*/ 273522 w 1365148"/>
              <a:gd name="connsiteY479" fmla="*/ 169677 h 1383665"/>
              <a:gd name="connsiteX480" fmla="*/ 302314 w 1365148"/>
              <a:gd name="connsiteY480" fmla="*/ 150449 h 1383665"/>
              <a:gd name="connsiteX481" fmla="*/ 333472 w 1365148"/>
              <a:gd name="connsiteY481" fmla="*/ 133687 h 1383665"/>
              <a:gd name="connsiteX482" fmla="*/ 364631 w 1365148"/>
              <a:gd name="connsiteY482" fmla="*/ 116924 h 1383665"/>
              <a:gd name="connsiteX483" fmla="*/ 427046 w 1365148"/>
              <a:gd name="connsiteY483" fmla="*/ 88133 h 1383665"/>
              <a:gd name="connsiteX484" fmla="*/ 494194 w 1365148"/>
              <a:gd name="connsiteY484" fmla="*/ 64074 h 1383665"/>
              <a:gd name="connsiteX485" fmla="*/ 532649 w 1365148"/>
              <a:gd name="connsiteY485" fmla="*/ 49678 h 1383665"/>
              <a:gd name="connsiteX486" fmla="*/ 578203 w 1365148"/>
              <a:gd name="connsiteY486" fmla="*/ 37747 h 1383665"/>
              <a:gd name="connsiteX487" fmla="*/ 602164 w 1365148"/>
              <a:gd name="connsiteY487" fmla="*/ 32915 h 1383665"/>
              <a:gd name="connsiteX488" fmla="*/ 626223 w 1365148"/>
              <a:gd name="connsiteY488" fmla="*/ 30549 h 1383665"/>
              <a:gd name="connsiteX489" fmla="*/ 476285 w 1365148"/>
              <a:gd name="connsiteY489" fmla="*/ 2398 h 1383665"/>
              <a:gd name="connsiteX490" fmla="*/ 515080 w 1365148"/>
              <a:gd name="connsiteY490" fmla="*/ 0 h 1383665"/>
              <a:gd name="connsiteX491" fmla="*/ 508590 w 1365148"/>
              <a:gd name="connsiteY491" fmla="*/ 6490 h 1383665"/>
              <a:gd name="connsiteX492" fmla="*/ 501392 w 1365148"/>
              <a:gd name="connsiteY492" fmla="*/ 11322 h 1383665"/>
              <a:gd name="connsiteX493" fmla="*/ 491828 w 1365148"/>
              <a:gd name="connsiteY493" fmla="*/ 11322 h 1383665"/>
              <a:gd name="connsiteX494" fmla="*/ 484630 w 1365148"/>
              <a:gd name="connsiteY494" fmla="*/ 6490 h 1383665"/>
              <a:gd name="connsiteX495" fmla="*/ 477432 w 1365148"/>
              <a:gd name="connsiteY495" fmla="*/ 4124 h 1383665"/>
              <a:gd name="connsiteX496" fmla="*/ 476285 w 1365148"/>
              <a:gd name="connsiteY496" fmla="*/ 2398 h 1383665"/>
              <a:gd name="connsiteX0" fmla="*/ 681341 w 1365148"/>
              <a:gd name="connsiteY0" fmla="*/ 64074 h 1383665"/>
              <a:gd name="connsiteX1" fmla="*/ 645351 w 1365148"/>
              <a:gd name="connsiteY1" fmla="*/ 68905 h 1383665"/>
              <a:gd name="connsiteX2" fmla="*/ 609362 w 1365148"/>
              <a:gd name="connsiteY2" fmla="*/ 78470 h 1383665"/>
              <a:gd name="connsiteX3" fmla="*/ 602164 w 1365148"/>
              <a:gd name="connsiteY3" fmla="*/ 78470 h 1383665"/>
              <a:gd name="connsiteX4" fmla="*/ 597431 w 1365148"/>
              <a:gd name="connsiteY4" fmla="*/ 76103 h 1383665"/>
              <a:gd name="connsiteX5" fmla="*/ 594966 w 1365148"/>
              <a:gd name="connsiteY5" fmla="*/ 71272 h 1383665"/>
              <a:gd name="connsiteX6" fmla="*/ 592599 w 1365148"/>
              <a:gd name="connsiteY6" fmla="*/ 66539 h 1383665"/>
              <a:gd name="connsiteX7" fmla="*/ 566174 w 1365148"/>
              <a:gd name="connsiteY7" fmla="*/ 73737 h 1383665"/>
              <a:gd name="connsiteX8" fmla="*/ 508590 w 1365148"/>
              <a:gd name="connsiteY8" fmla="*/ 90499 h 1383665"/>
              <a:gd name="connsiteX9" fmla="*/ 453471 w 1365148"/>
              <a:gd name="connsiteY9" fmla="*/ 114459 h 1383665"/>
              <a:gd name="connsiteX10" fmla="*/ 386225 w 1365148"/>
              <a:gd name="connsiteY10" fmla="*/ 143251 h 1383665"/>
              <a:gd name="connsiteX11" fmla="*/ 355066 w 1365148"/>
              <a:gd name="connsiteY11" fmla="*/ 157647 h 1383665"/>
              <a:gd name="connsiteX12" fmla="*/ 326275 w 1365148"/>
              <a:gd name="connsiteY12" fmla="*/ 176874 h 1383665"/>
              <a:gd name="connsiteX13" fmla="*/ 297483 w 1365148"/>
              <a:gd name="connsiteY13" fmla="*/ 193637 h 1383665"/>
              <a:gd name="connsiteX14" fmla="*/ 268691 w 1365148"/>
              <a:gd name="connsiteY14" fmla="*/ 215231 h 1383665"/>
              <a:gd name="connsiteX15" fmla="*/ 242265 w 1365148"/>
              <a:gd name="connsiteY15" fmla="*/ 239290 h 1383665"/>
              <a:gd name="connsiteX16" fmla="*/ 218305 w 1365148"/>
              <a:gd name="connsiteY16" fmla="*/ 265616 h 1383665"/>
              <a:gd name="connsiteX17" fmla="*/ 194345 w 1365148"/>
              <a:gd name="connsiteY17" fmla="*/ 294408 h 1383665"/>
              <a:gd name="connsiteX18" fmla="*/ 170286 w 1365148"/>
              <a:gd name="connsiteY18" fmla="*/ 325665 h 1383665"/>
              <a:gd name="connsiteX19" fmla="*/ 148692 w 1365148"/>
              <a:gd name="connsiteY19" fmla="*/ 356823 h 1383665"/>
              <a:gd name="connsiteX20" fmla="*/ 129563 w 1365148"/>
              <a:gd name="connsiteY20" fmla="*/ 390447 h 1383665"/>
              <a:gd name="connsiteX21" fmla="*/ 112702 w 1365148"/>
              <a:gd name="connsiteY21" fmla="*/ 423971 h 1383665"/>
              <a:gd name="connsiteX22" fmla="*/ 95940 w 1365148"/>
              <a:gd name="connsiteY22" fmla="*/ 457595 h 1383665"/>
              <a:gd name="connsiteX23" fmla="*/ 81544 w 1365148"/>
              <a:gd name="connsiteY23" fmla="*/ 491218 h 1383665"/>
              <a:gd name="connsiteX24" fmla="*/ 69514 w 1365148"/>
              <a:gd name="connsiteY24" fmla="*/ 527208 h 1383665"/>
              <a:gd name="connsiteX25" fmla="*/ 59950 w 1365148"/>
              <a:gd name="connsiteY25" fmla="*/ 565564 h 1383665"/>
              <a:gd name="connsiteX26" fmla="*/ 50385 w 1365148"/>
              <a:gd name="connsiteY26" fmla="*/ 601554 h 1383665"/>
              <a:gd name="connsiteX27" fmla="*/ 45554 w 1365148"/>
              <a:gd name="connsiteY27" fmla="*/ 637543 h 1383665"/>
              <a:gd name="connsiteX28" fmla="*/ 40722 w 1365148"/>
              <a:gd name="connsiteY28" fmla="*/ 675900 h 1383665"/>
              <a:gd name="connsiteX29" fmla="*/ 38356 w 1365148"/>
              <a:gd name="connsiteY29" fmla="*/ 714256 h 1383665"/>
              <a:gd name="connsiteX30" fmla="*/ 35990 w 1365148"/>
              <a:gd name="connsiteY30" fmla="*/ 752711 h 1383665"/>
              <a:gd name="connsiteX31" fmla="*/ 38356 w 1365148"/>
              <a:gd name="connsiteY31" fmla="*/ 788700 h 1383665"/>
              <a:gd name="connsiteX32" fmla="*/ 43188 w 1365148"/>
              <a:gd name="connsiteY32" fmla="*/ 827057 h 1383665"/>
              <a:gd name="connsiteX33" fmla="*/ 47920 w 1365148"/>
              <a:gd name="connsiteY33" fmla="*/ 872611 h 1383665"/>
              <a:gd name="connsiteX34" fmla="*/ 59950 w 1365148"/>
              <a:gd name="connsiteY34" fmla="*/ 915798 h 1383665"/>
              <a:gd name="connsiteX35" fmla="*/ 71979 w 1365148"/>
              <a:gd name="connsiteY35" fmla="*/ 958986 h 1383665"/>
              <a:gd name="connsiteX36" fmla="*/ 86375 w 1365148"/>
              <a:gd name="connsiteY36" fmla="*/ 1002174 h 1383665"/>
              <a:gd name="connsiteX37" fmla="*/ 105504 w 1365148"/>
              <a:gd name="connsiteY37" fmla="*/ 1042995 h 1383665"/>
              <a:gd name="connsiteX38" fmla="*/ 127098 w 1365148"/>
              <a:gd name="connsiteY38" fmla="*/ 1081351 h 1383665"/>
              <a:gd name="connsiteX39" fmla="*/ 151157 w 1365148"/>
              <a:gd name="connsiteY39" fmla="*/ 1119806 h 1383665"/>
              <a:gd name="connsiteX40" fmla="*/ 179949 w 1365148"/>
              <a:gd name="connsiteY40" fmla="*/ 1155796 h 1383665"/>
              <a:gd name="connsiteX41" fmla="*/ 206276 w 1365148"/>
              <a:gd name="connsiteY41" fmla="*/ 1186954 h 1383665"/>
              <a:gd name="connsiteX42" fmla="*/ 237532 w 1365148"/>
              <a:gd name="connsiteY42" fmla="*/ 1213379 h 1383665"/>
              <a:gd name="connsiteX43" fmla="*/ 271057 w 1365148"/>
              <a:gd name="connsiteY43" fmla="*/ 1237340 h 1383665"/>
              <a:gd name="connsiteX44" fmla="*/ 304681 w 1365148"/>
              <a:gd name="connsiteY44" fmla="*/ 1258934 h 1383665"/>
              <a:gd name="connsiteX45" fmla="*/ 307047 w 1365148"/>
              <a:gd name="connsiteY45" fmla="*/ 1251736 h 1383665"/>
              <a:gd name="connsiteX46" fmla="*/ 311879 w 1365148"/>
              <a:gd name="connsiteY46" fmla="*/ 1244538 h 1383665"/>
              <a:gd name="connsiteX47" fmla="*/ 314245 w 1365148"/>
              <a:gd name="connsiteY47" fmla="*/ 1244538 h 1383665"/>
              <a:gd name="connsiteX48" fmla="*/ 323908 w 1365148"/>
              <a:gd name="connsiteY48" fmla="*/ 1254102 h 1383665"/>
              <a:gd name="connsiteX49" fmla="*/ 331106 w 1365148"/>
              <a:gd name="connsiteY49" fmla="*/ 1268498 h 1383665"/>
              <a:gd name="connsiteX50" fmla="*/ 331106 w 1365148"/>
              <a:gd name="connsiteY50" fmla="*/ 1273329 h 1383665"/>
              <a:gd name="connsiteX51" fmla="*/ 379027 w 1365148"/>
              <a:gd name="connsiteY51" fmla="*/ 1294923 h 1383665"/>
              <a:gd name="connsiteX52" fmla="*/ 376660 w 1365148"/>
              <a:gd name="connsiteY52" fmla="*/ 1282894 h 1383665"/>
              <a:gd name="connsiteX53" fmla="*/ 376660 w 1365148"/>
              <a:gd name="connsiteY53" fmla="*/ 1268498 h 1383665"/>
              <a:gd name="connsiteX54" fmla="*/ 379027 w 1365148"/>
              <a:gd name="connsiteY54" fmla="*/ 1256567 h 1383665"/>
              <a:gd name="connsiteX55" fmla="*/ 381492 w 1365148"/>
              <a:gd name="connsiteY55" fmla="*/ 1244538 h 1383665"/>
              <a:gd name="connsiteX56" fmla="*/ 383858 w 1365148"/>
              <a:gd name="connsiteY56" fmla="*/ 1244538 h 1383665"/>
              <a:gd name="connsiteX57" fmla="*/ 386225 w 1365148"/>
              <a:gd name="connsiteY57" fmla="*/ 1258934 h 1383665"/>
              <a:gd name="connsiteX58" fmla="*/ 391056 w 1365148"/>
              <a:gd name="connsiteY58" fmla="*/ 1270963 h 1383665"/>
              <a:gd name="connsiteX59" fmla="*/ 398254 w 1365148"/>
              <a:gd name="connsiteY59" fmla="*/ 1285359 h 1383665"/>
              <a:gd name="connsiteX60" fmla="*/ 403086 w 1365148"/>
              <a:gd name="connsiteY60" fmla="*/ 1297290 h 1383665"/>
              <a:gd name="connsiteX61" fmla="*/ 407819 w 1365148"/>
              <a:gd name="connsiteY61" fmla="*/ 1304488 h 1383665"/>
              <a:gd name="connsiteX62" fmla="*/ 448640 w 1365148"/>
              <a:gd name="connsiteY62" fmla="*/ 1316517 h 1383665"/>
              <a:gd name="connsiteX63" fmla="*/ 441442 w 1365148"/>
              <a:gd name="connsiteY63" fmla="*/ 1294923 h 1383665"/>
              <a:gd name="connsiteX64" fmla="*/ 439076 w 1365148"/>
              <a:gd name="connsiteY64" fmla="*/ 1282894 h 1383665"/>
              <a:gd name="connsiteX65" fmla="*/ 436610 w 1365148"/>
              <a:gd name="connsiteY65" fmla="*/ 1268498 h 1383665"/>
              <a:gd name="connsiteX66" fmla="*/ 436610 w 1365148"/>
              <a:gd name="connsiteY66" fmla="*/ 1254102 h 1383665"/>
              <a:gd name="connsiteX67" fmla="*/ 439076 w 1365148"/>
              <a:gd name="connsiteY67" fmla="*/ 1249369 h 1383665"/>
              <a:gd name="connsiteX68" fmla="*/ 441442 w 1365148"/>
              <a:gd name="connsiteY68" fmla="*/ 1244538 h 1383665"/>
              <a:gd name="connsiteX69" fmla="*/ 446273 w 1365148"/>
              <a:gd name="connsiteY69" fmla="*/ 1244538 h 1383665"/>
              <a:gd name="connsiteX70" fmla="*/ 451006 w 1365148"/>
              <a:gd name="connsiteY70" fmla="*/ 1246904 h 1383665"/>
              <a:gd name="connsiteX71" fmla="*/ 458204 w 1365148"/>
              <a:gd name="connsiteY71" fmla="*/ 1254102 h 1383665"/>
              <a:gd name="connsiteX72" fmla="*/ 465402 w 1365148"/>
              <a:gd name="connsiteY72" fmla="*/ 1273329 h 1383665"/>
              <a:gd name="connsiteX73" fmla="*/ 472600 w 1365148"/>
              <a:gd name="connsiteY73" fmla="*/ 1299755 h 1383665"/>
              <a:gd name="connsiteX74" fmla="*/ 479798 w 1365148"/>
              <a:gd name="connsiteY74" fmla="*/ 1311686 h 1383665"/>
              <a:gd name="connsiteX75" fmla="*/ 489461 w 1365148"/>
              <a:gd name="connsiteY75" fmla="*/ 1321349 h 1383665"/>
              <a:gd name="connsiteX76" fmla="*/ 491828 w 1365148"/>
              <a:gd name="connsiteY76" fmla="*/ 1326082 h 1383665"/>
              <a:gd name="connsiteX77" fmla="*/ 499026 w 1365148"/>
              <a:gd name="connsiteY77" fmla="*/ 1326082 h 1383665"/>
              <a:gd name="connsiteX78" fmla="*/ 554243 w 1365148"/>
              <a:gd name="connsiteY78" fmla="*/ 1333280 h 1383665"/>
              <a:gd name="connsiteX79" fmla="*/ 535016 w 1365148"/>
              <a:gd name="connsiteY79" fmla="*/ 1299755 h 1383665"/>
              <a:gd name="connsiteX80" fmla="*/ 530184 w 1365148"/>
              <a:gd name="connsiteY80" fmla="*/ 1287725 h 1383665"/>
              <a:gd name="connsiteX81" fmla="*/ 527818 w 1365148"/>
              <a:gd name="connsiteY81" fmla="*/ 1275696 h 1383665"/>
              <a:gd name="connsiteX82" fmla="*/ 525451 w 1365148"/>
              <a:gd name="connsiteY82" fmla="*/ 1263765 h 1383665"/>
              <a:gd name="connsiteX83" fmla="*/ 525451 w 1365148"/>
              <a:gd name="connsiteY83" fmla="*/ 1251736 h 1383665"/>
              <a:gd name="connsiteX84" fmla="*/ 527818 w 1365148"/>
              <a:gd name="connsiteY84" fmla="*/ 1249369 h 1383665"/>
              <a:gd name="connsiteX85" fmla="*/ 532649 w 1365148"/>
              <a:gd name="connsiteY85" fmla="*/ 1249369 h 1383665"/>
              <a:gd name="connsiteX86" fmla="*/ 542213 w 1365148"/>
              <a:gd name="connsiteY86" fmla="*/ 1258934 h 1383665"/>
              <a:gd name="connsiteX87" fmla="*/ 551778 w 1365148"/>
              <a:gd name="connsiteY87" fmla="*/ 1270963 h 1383665"/>
              <a:gd name="connsiteX88" fmla="*/ 568639 w 1365148"/>
              <a:gd name="connsiteY88" fmla="*/ 1294923 h 1383665"/>
              <a:gd name="connsiteX89" fmla="*/ 585401 w 1365148"/>
              <a:gd name="connsiteY89" fmla="*/ 1314151 h 1383665"/>
              <a:gd name="connsiteX90" fmla="*/ 590233 w 1365148"/>
              <a:gd name="connsiteY90" fmla="*/ 1323715 h 1383665"/>
              <a:gd name="connsiteX91" fmla="*/ 597431 w 1365148"/>
              <a:gd name="connsiteY91" fmla="*/ 1335745 h 1383665"/>
              <a:gd name="connsiteX92" fmla="*/ 659747 w 1365148"/>
              <a:gd name="connsiteY92" fmla="*/ 1335745 h 1383665"/>
              <a:gd name="connsiteX93" fmla="*/ 640618 w 1365148"/>
              <a:gd name="connsiteY93" fmla="*/ 1318884 h 1383665"/>
              <a:gd name="connsiteX94" fmla="*/ 626223 w 1365148"/>
              <a:gd name="connsiteY94" fmla="*/ 1297290 h 1383665"/>
              <a:gd name="connsiteX95" fmla="*/ 619025 w 1365148"/>
              <a:gd name="connsiteY95" fmla="*/ 1287725 h 1383665"/>
              <a:gd name="connsiteX96" fmla="*/ 614193 w 1365148"/>
              <a:gd name="connsiteY96" fmla="*/ 1275696 h 1383665"/>
              <a:gd name="connsiteX97" fmla="*/ 609362 w 1365148"/>
              <a:gd name="connsiteY97" fmla="*/ 1263765 h 1383665"/>
              <a:gd name="connsiteX98" fmla="*/ 606995 w 1365148"/>
              <a:gd name="connsiteY98" fmla="*/ 1251736 h 1383665"/>
              <a:gd name="connsiteX99" fmla="*/ 609362 w 1365148"/>
              <a:gd name="connsiteY99" fmla="*/ 1249369 h 1383665"/>
              <a:gd name="connsiteX100" fmla="*/ 611827 w 1365148"/>
              <a:gd name="connsiteY100" fmla="*/ 1249369 h 1383665"/>
              <a:gd name="connsiteX101" fmla="*/ 633420 w 1365148"/>
              <a:gd name="connsiteY101" fmla="*/ 1266132 h 1383665"/>
              <a:gd name="connsiteX102" fmla="*/ 655014 w 1365148"/>
              <a:gd name="connsiteY102" fmla="*/ 1282894 h 1383665"/>
              <a:gd name="connsiteX103" fmla="*/ 674143 w 1365148"/>
              <a:gd name="connsiteY103" fmla="*/ 1302121 h 1383665"/>
              <a:gd name="connsiteX104" fmla="*/ 691004 w 1365148"/>
              <a:gd name="connsiteY104" fmla="*/ 1321349 h 1383665"/>
              <a:gd name="connsiteX105" fmla="*/ 695737 w 1365148"/>
              <a:gd name="connsiteY105" fmla="*/ 1328547 h 1383665"/>
              <a:gd name="connsiteX106" fmla="*/ 695737 w 1365148"/>
              <a:gd name="connsiteY106" fmla="*/ 1335745 h 1383665"/>
              <a:gd name="connsiteX107" fmla="*/ 734192 w 1365148"/>
              <a:gd name="connsiteY107" fmla="*/ 1330913 h 1383665"/>
              <a:gd name="connsiteX108" fmla="*/ 770182 w 1365148"/>
              <a:gd name="connsiteY108" fmla="*/ 1326082 h 1383665"/>
              <a:gd name="connsiteX109" fmla="*/ 734192 w 1365148"/>
              <a:gd name="connsiteY109" fmla="*/ 1287725 h 1383665"/>
              <a:gd name="connsiteX110" fmla="*/ 712598 w 1365148"/>
              <a:gd name="connsiteY110" fmla="*/ 1266132 h 1383665"/>
              <a:gd name="connsiteX111" fmla="*/ 705400 w 1365148"/>
              <a:gd name="connsiteY111" fmla="*/ 1254102 h 1383665"/>
              <a:gd name="connsiteX112" fmla="*/ 700569 w 1365148"/>
              <a:gd name="connsiteY112" fmla="*/ 1239706 h 1383665"/>
              <a:gd name="connsiteX113" fmla="*/ 700569 w 1365148"/>
              <a:gd name="connsiteY113" fmla="*/ 1237340 h 1383665"/>
              <a:gd name="connsiteX114" fmla="*/ 710133 w 1365148"/>
              <a:gd name="connsiteY114" fmla="*/ 1237340 h 1383665"/>
              <a:gd name="connsiteX115" fmla="*/ 717331 w 1365148"/>
              <a:gd name="connsiteY115" fmla="*/ 1239706 h 1383665"/>
              <a:gd name="connsiteX116" fmla="*/ 731727 w 1365148"/>
              <a:gd name="connsiteY116" fmla="*/ 1246904 h 1383665"/>
              <a:gd name="connsiteX117" fmla="*/ 743756 w 1365148"/>
              <a:gd name="connsiteY117" fmla="*/ 1256567 h 1383665"/>
              <a:gd name="connsiteX118" fmla="*/ 755786 w 1365148"/>
              <a:gd name="connsiteY118" fmla="*/ 1266132 h 1383665"/>
              <a:gd name="connsiteX119" fmla="*/ 782113 w 1365148"/>
              <a:gd name="connsiteY119" fmla="*/ 1292557 h 1383665"/>
              <a:gd name="connsiteX120" fmla="*/ 806073 w 1365148"/>
              <a:gd name="connsiteY120" fmla="*/ 1318884 h 1383665"/>
              <a:gd name="connsiteX121" fmla="*/ 808538 w 1365148"/>
              <a:gd name="connsiteY121" fmla="*/ 1318884 h 1383665"/>
              <a:gd name="connsiteX122" fmla="*/ 856459 w 1365148"/>
              <a:gd name="connsiteY122" fmla="*/ 1309319 h 1383665"/>
              <a:gd name="connsiteX123" fmla="*/ 834865 w 1365148"/>
              <a:gd name="connsiteY123" fmla="*/ 1292557 h 1383665"/>
              <a:gd name="connsiteX124" fmla="*/ 815736 w 1365148"/>
              <a:gd name="connsiteY124" fmla="*/ 1273329 h 1383665"/>
              <a:gd name="connsiteX125" fmla="*/ 806073 w 1365148"/>
              <a:gd name="connsiteY125" fmla="*/ 1261300 h 1383665"/>
              <a:gd name="connsiteX126" fmla="*/ 796509 w 1365148"/>
              <a:gd name="connsiteY126" fmla="*/ 1246904 h 1383665"/>
              <a:gd name="connsiteX127" fmla="*/ 789311 w 1365148"/>
              <a:gd name="connsiteY127" fmla="*/ 1232508 h 1383665"/>
              <a:gd name="connsiteX128" fmla="*/ 786944 w 1365148"/>
              <a:gd name="connsiteY128" fmla="*/ 1225310 h 1383665"/>
              <a:gd name="connsiteX129" fmla="*/ 786944 w 1365148"/>
              <a:gd name="connsiteY129" fmla="*/ 1218112 h 1383665"/>
              <a:gd name="connsiteX130" fmla="*/ 789311 w 1365148"/>
              <a:gd name="connsiteY130" fmla="*/ 1215746 h 1383665"/>
              <a:gd name="connsiteX131" fmla="*/ 791677 w 1365148"/>
              <a:gd name="connsiteY131" fmla="*/ 1215746 h 1383665"/>
              <a:gd name="connsiteX132" fmla="*/ 808538 w 1365148"/>
              <a:gd name="connsiteY132" fmla="*/ 1225310 h 1383665"/>
              <a:gd name="connsiteX133" fmla="*/ 822934 w 1365148"/>
              <a:gd name="connsiteY133" fmla="*/ 1237340 h 1383665"/>
              <a:gd name="connsiteX134" fmla="*/ 849261 w 1365148"/>
              <a:gd name="connsiteY134" fmla="*/ 1261300 h 1383665"/>
              <a:gd name="connsiteX135" fmla="*/ 894914 w 1365148"/>
              <a:gd name="connsiteY135" fmla="*/ 1297290 h 1383665"/>
              <a:gd name="connsiteX136" fmla="*/ 954864 w 1365148"/>
              <a:gd name="connsiteY136" fmla="*/ 1275696 h 1383665"/>
              <a:gd name="connsiteX137" fmla="*/ 930904 w 1365148"/>
              <a:gd name="connsiteY137" fmla="*/ 1258934 h 1383665"/>
              <a:gd name="connsiteX138" fmla="*/ 914042 w 1365148"/>
              <a:gd name="connsiteY138" fmla="*/ 1242171 h 1383665"/>
              <a:gd name="connsiteX139" fmla="*/ 897280 w 1365148"/>
              <a:gd name="connsiteY139" fmla="*/ 1222944 h 1383665"/>
              <a:gd name="connsiteX140" fmla="*/ 882884 w 1365148"/>
              <a:gd name="connsiteY140" fmla="*/ 1203716 h 1383665"/>
              <a:gd name="connsiteX141" fmla="*/ 873320 w 1365148"/>
              <a:gd name="connsiteY141" fmla="*/ 1182123 h 1383665"/>
              <a:gd name="connsiteX142" fmla="*/ 875686 w 1365148"/>
              <a:gd name="connsiteY142" fmla="*/ 1177390 h 1383665"/>
              <a:gd name="connsiteX143" fmla="*/ 880518 w 1365148"/>
              <a:gd name="connsiteY143" fmla="*/ 1174925 h 1383665"/>
              <a:gd name="connsiteX144" fmla="*/ 897280 w 1365148"/>
              <a:gd name="connsiteY144" fmla="*/ 1184588 h 1383665"/>
              <a:gd name="connsiteX145" fmla="*/ 911676 w 1365148"/>
              <a:gd name="connsiteY145" fmla="*/ 1196518 h 1383665"/>
              <a:gd name="connsiteX146" fmla="*/ 940468 w 1365148"/>
              <a:gd name="connsiteY146" fmla="*/ 1220577 h 1383665"/>
              <a:gd name="connsiteX147" fmla="*/ 959695 w 1365148"/>
              <a:gd name="connsiteY147" fmla="*/ 1237340 h 1383665"/>
              <a:gd name="connsiteX148" fmla="*/ 969260 w 1365148"/>
              <a:gd name="connsiteY148" fmla="*/ 1244538 h 1383665"/>
              <a:gd name="connsiteX149" fmla="*/ 978824 w 1365148"/>
              <a:gd name="connsiteY149" fmla="*/ 1249369 h 1383665"/>
              <a:gd name="connsiteX150" fmla="*/ 998052 w 1365148"/>
              <a:gd name="connsiteY150" fmla="*/ 1256567 h 1383665"/>
              <a:gd name="connsiteX151" fmla="*/ 1034041 w 1365148"/>
              <a:gd name="connsiteY151" fmla="*/ 1237340 h 1383665"/>
              <a:gd name="connsiteX152" fmla="*/ 1022012 w 1365148"/>
              <a:gd name="connsiteY152" fmla="*/ 1230142 h 1383665"/>
              <a:gd name="connsiteX153" fmla="*/ 1012448 w 1365148"/>
              <a:gd name="connsiteY153" fmla="*/ 1220577 h 1383665"/>
              <a:gd name="connsiteX154" fmla="*/ 983656 w 1365148"/>
              <a:gd name="connsiteY154" fmla="*/ 1191786 h 1383665"/>
              <a:gd name="connsiteX155" fmla="*/ 969260 w 1365148"/>
              <a:gd name="connsiteY155" fmla="*/ 1177390 h 1383665"/>
              <a:gd name="connsiteX156" fmla="*/ 959695 w 1365148"/>
              <a:gd name="connsiteY156" fmla="*/ 1160529 h 1383665"/>
              <a:gd name="connsiteX157" fmla="*/ 959695 w 1365148"/>
              <a:gd name="connsiteY157" fmla="*/ 1155796 h 1383665"/>
              <a:gd name="connsiteX158" fmla="*/ 962062 w 1365148"/>
              <a:gd name="connsiteY158" fmla="*/ 1153331 h 1383665"/>
              <a:gd name="connsiteX159" fmla="*/ 981289 w 1365148"/>
              <a:gd name="connsiteY159" fmla="*/ 1153331 h 1383665"/>
              <a:gd name="connsiteX160" fmla="*/ 988487 w 1365148"/>
              <a:gd name="connsiteY160" fmla="*/ 1158162 h 1383665"/>
              <a:gd name="connsiteX161" fmla="*/ 998052 w 1365148"/>
              <a:gd name="connsiteY161" fmla="*/ 1162994 h 1383665"/>
              <a:gd name="connsiteX162" fmla="*/ 1014814 w 1365148"/>
              <a:gd name="connsiteY162" fmla="*/ 1174925 h 1383665"/>
              <a:gd name="connsiteX163" fmla="*/ 1029210 w 1365148"/>
              <a:gd name="connsiteY163" fmla="*/ 1186954 h 1383665"/>
              <a:gd name="connsiteX164" fmla="*/ 1046071 w 1365148"/>
              <a:gd name="connsiteY164" fmla="*/ 1201350 h 1383665"/>
              <a:gd name="connsiteX165" fmla="*/ 1055635 w 1365148"/>
              <a:gd name="connsiteY165" fmla="*/ 1208548 h 1383665"/>
              <a:gd name="connsiteX166" fmla="*/ 1067665 w 1365148"/>
              <a:gd name="connsiteY166" fmla="*/ 1210914 h 1383665"/>
              <a:gd name="connsiteX167" fmla="*/ 1074863 w 1365148"/>
              <a:gd name="connsiteY167" fmla="*/ 1210914 h 1383665"/>
              <a:gd name="connsiteX168" fmla="*/ 1103655 w 1365148"/>
              <a:gd name="connsiteY168" fmla="*/ 1189320 h 1383665"/>
              <a:gd name="connsiteX169" fmla="*/ 1129981 w 1365148"/>
              <a:gd name="connsiteY169" fmla="*/ 1167727 h 1383665"/>
              <a:gd name="connsiteX170" fmla="*/ 1118050 w 1365148"/>
              <a:gd name="connsiteY170" fmla="*/ 1165360 h 1383665"/>
              <a:gd name="connsiteX171" fmla="*/ 1106021 w 1365148"/>
              <a:gd name="connsiteY171" fmla="*/ 1160529 h 1383665"/>
              <a:gd name="connsiteX172" fmla="*/ 1086794 w 1365148"/>
              <a:gd name="connsiteY172" fmla="*/ 1150964 h 1383665"/>
              <a:gd name="connsiteX173" fmla="*/ 1070031 w 1365148"/>
              <a:gd name="connsiteY173" fmla="*/ 1143766 h 1383665"/>
              <a:gd name="connsiteX174" fmla="*/ 1053269 w 1365148"/>
              <a:gd name="connsiteY174" fmla="*/ 1131737 h 1383665"/>
              <a:gd name="connsiteX175" fmla="*/ 1038873 w 1365148"/>
              <a:gd name="connsiteY175" fmla="*/ 1117341 h 1383665"/>
              <a:gd name="connsiteX176" fmla="*/ 1031675 w 1365148"/>
              <a:gd name="connsiteY176" fmla="*/ 1107777 h 1383665"/>
              <a:gd name="connsiteX177" fmla="*/ 1029210 w 1365148"/>
              <a:gd name="connsiteY177" fmla="*/ 1100579 h 1383665"/>
              <a:gd name="connsiteX178" fmla="*/ 1031675 w 1365148"/>
              <a:gd name="connsiteY178" fmla="*/ 1095747 h 1383665"/>
              <a:gd name="connsiteX179" fmla="*/ 1036408 w 1365148"/>
              <a:gd name="connsiteY179" fmla="*/ 1093381 h 1383665"/>
              <a:gd name="connsiteX180" fmla="*/ 1053269 w 1365148"/>
              <a:gd name="connsiteY180" fmla="*/ 1093381 h 1383665"/>
              <a:gd name="connsiteX181" fmla="*/ 1067665 w 1365148"/>
              <a:gd name="connsiteY181" fmla="*/ 1100579 h 1383665"/>
              <a:gd name="connsiteX182" fmla="*/ 1084427 w 1365148"/>
              <a:gd name="connsiteY182" fmla="*/ 1110143 h 1383665"/>
              <a:gd name="connsiteX183" fmla="*/ 1101190 w 1365148"/>
              <a:gd name="connsiteY183" fmla="*/ 1117341 h 1383665"/>
              <a:gd name="connsiteX184" fmla="*/ 1120417 w 1365148"/>
              <a:gd name="connsiteY184" fmla="*/ 1122172 h 1383665"/>
              <a:gd name="connsiteX185" fmla="*/ 1129981 w 1365148"/>
              <a:gd name="connsiteY185" fmla="*/ 1124539 h 1383665"/>
              <a:gd name="connsiteX186" fmla="*/ 1142011 w 1365148"/>
              <a:gd name="connsiteY186" fmla="*/ 1124539 h 1383665"/>
              <a:gd name="connsiteX187" fmla="*/ 1154040 w 1365148"/>
              <a:gd name="connsiteY187" fmla="*/ 1127004 h 1383665"/>
              <a:gd name="connsiteX188" fmla="*/ 1165971 w 1365148"/>
              <a:gd name="connsiteY188" fmla="*/ 1131737 h 1383665"/>
              <a:gd name="connsiteX189" fmla="*/ 1187565 w 1365148"/>
              <a:gd name="connsiteY189" fmla="*/ 1107777 h 1383665"/>
              <a:gd name="connsiteX190" fmla="*/ 1182832 w 1365148"/>
              <a:gd name="connsiteY190" fmla="*/ 1105410 h 1383665"/>
              <a:gd name="connsiteX191" fmla="*/ 1158773 w 1365148"/>
              <a:gd name="connsiteY191" fmla="*/ 1088549 h 1383665"/>
              <a:gd name="connsiteX192" fmla="*/ 1132446 w 1365148"/>
              <a:gd name="connsiteY192" fmla="*/ 1074153 h 1383665"/>
              <a:gd name="connsiteX193" fmla="*/ 1110853 w 1365148"/>
              <a:gd name="connsiteY193" fmla="*/ 1064589 h 1383665"/>
              <a:gd name="connsiteX194" fmla="*/ 1101190 w 1365148"/>
              <a:gd name="connsiteY194" fmla="*/ 1057391 h 1383665"/>
              <a:gd name="connsiteX195" fmla="*/ 1091625 w 1365148"/>
              <a:gd name="connsiteY195" fmla="*/ 1052559 h 1383665"/>
              <a:gd name="connsiteX196" fmla="*/ 1089259 w 1365148"/>
              <a:gd name="connsiteY196" fmla="*/ 1050193 h 1383665"/>
              <a:gd name="connsiteX197" fmla="*/ 1091625 w 1365148"/>
              <a:gd name="connsiteY197" fmla="*/ 1045361 h 1383665"/>
              <a:gd name="connsiteX198" fmla="*/ 1093992 w 1365148"/>
              <a:gd name="connsiteY198" fmla="*/ 1042995 h 1383665"/>
              <a:gd name="connsiteX199" fmla="*/ 1122784 w 1365148"/>
              <a:gd name="connsiteY199" fmla="*/ 1042995 h 1383665"/>
              <a:gd name="connsiteX200" fmla="*/ 1154040 w 1365148"/>
              <a:gd name="connsiteY200" fmla="*/ 1050193 h 1383665"/>
              <a:gd name="connsiteX201" fmla="*/ 1180367 w 1365148"/>
              <a:gd name="connsiteY201" fmla="*/ 1062222 h 1383665"/>
              <a:gd name="connsiteX202" fmla="*/ 1192397 w 1365148"/>
              <a:gd name="connsiteY202" fmla="*/ 1071787 h 1383665"/>
              <a:gd name="connsiteX203" fmla="*/ 1204426 w 1365148"/>
              <a:gd name="connsiteY203" fmla="*/ 1078985 h 1383665"/>
              <a:gd name="connsiteX204" fmla="*/ 1206792 w 1365148"/>
              <a:gd name="connsiteY204" fmla="*/ 1081351 h 1383665"/>
              <a:gd name="connsiteX205" fmla="*/ 1211624 w 1365148"/>
              <a:gd name="connsiteY205" fmla="*/ 1074153 h 1383665"/>
              <a:gd name="connsiteX206" fmla="*/ 1237951 w 1365148"/>
              <a:gd name="connsiteY206" fmla="*/ 1033431 h 1383665"/>
              <a:gd name="connsiteX207" fmla="*/ 1213990 w 1365148"/>
              <a:gd name="connsiteY207" fmla="*/ 1026233 h 1383665"/>
              <a:gd name="connsiteX208" fmla="*/ 1194763 w 1365148"/>
              <a:gd name="connsiteY208" fmla="*/ 1016570 h 1383665"/>
              <a:gd name="connsiteX209" fmla="*/ 1173169 w 1365148"/>
              <a:gd name="connsiteY209" fmla="*/ 1002174 h 1383665"/>
              <a:gd name="connsiteX210" fmla="*/ 1165971 w 1365148"/>
              <a:gd name="connsiteY210" fmla="*/ 992609 h 1383665"/>
              <a:gd name="connsiteX211" fmla="*/ 1163605 w 1365148"/>
              <a:gd name="connsiteY211" fmla="*/ 987778 h 1383665"/>
              <a:gd name="connsiteX212" fmla="*/ 1163605 w 1365148"/>
              <a:gd name="connsiteY212" fmla="*/ 983045 h 1383665"/>
              <a:gd name="connsiteX213" fmla="*/ 1165971 w 1365148"/>
              <a:gd name="connsiteY213" fmla="*/ 978213 h 1383665"/>
              <a:gd name="connsiteX214" fmla="*/ 1168436 w 1365148"/>
              <a:gd name="connsiteY214" fmla="*/ 975847 h 1383665"/>
              <a:gd name="connsiteX215" fmla="*/ 1178001 w 1365148"/>
              <a:gd name="connsiteY215" fmla="*/ 975847 h 1383665"/>
              <a:gd name="connsiteX216" fmla="*/ 1194763 w 1365148"/>
              <a:gd name="connsiteY216" fmla="*/ 980580 h 1383665"/>
              <a:gd name="connsiteX217" fmla="*/ 1226020 w 1365148"/>
              <a:gd name="connsiteY217" fmla="*/ 990243 h 1383665"/>
              <a:gd name="connsiteX218" fmla="*/ 1257178 w 1365148"/>
              <a:gd name="connsiteY218" fmla="*/ 994976 h 1383665"/>
              <a:gd name="connsiteX219" fmla="*/ 1273941 w 1365148"/>
              <a:gd name="connsiteY219" fmla="*/ 956620 h 1383665"/>
              <a:gd name="connsiteX220" fmla="*/ 1242782 w 1365148"/>
              <a:gd name="connsiteY220" fmla="*/ 947055 h 1383665"/>
              <a:gd name="connsiteX221" fmla="*/ 1201961 w 1365148"/>
              <a:gd name="connsiteY221" fmla="*/ 932659 h 1383665"/>
              <a:gd name="connsiteX222" fmla="*/ 1185199 w 1365148"/>
              <a:gd name="connsiteY222" fmla="*/ 922996 h 1383665"/>
              <a:gd name="connsiteX223" fmla="*/ 1168436 w 1365148"/>
              <a:gd name="connsiteY223" fmla="*/ 913432 h 1383665"/>
              <a:gd name="connsiteX224" fmla="*/ 1165971 w 1365148"/>
              <a:gd name="connsiteY224" fmla="*/ 911065 h 1383665"/>
              <a:gd name="connsiteX225" fmla="*/ 1165971 w 1365148"/>
              <a:gd name="connsiteY225" fmla="*/ 908600 h 1383665"/>
              <a:gd name="connsiteX226" fmla="*/ 1168436 w 1365148"/>
              <a:gd name="connsiteY226" fmla="*/ 906234 h 1383665"/>
              <a:gd name="connsiteX227" fmla="*/ 1190030 w 1365148"/>
              <a:gd name="connsiteY227" fmla="*/ 903868 h 1383665"/>
              <a:gd name="connsiteX228" fmla="*/ 1211624 w 1365148"/>
              <a:gd name="connsiteY228" fmla="*/ 903868 h 1383665"/>
              <a:gd name="connsiteX229" fmla="*/ 1230753 w 1365148"/>
              <a:gd name="connsiteY229" fmla="*/ 908600 h 1383665"/>
              <a:gd name="connsiteX230" fmla="*/ 1249980 w 1365148"/>
              <a:gd name="connsiteY230" fmla="*/ 913432 h 1383665"/>
              <a:gd name="connsiteX231" fmla="*/ 1269208 w 1365148"/>
              <a:gd name="connsiteY231" fmla="*/ 915798 h 1383665"/>
              <a:gd name="connsiteX232" fmla="*/ 1285970 w 1365148"/>
              <a:gd name="connsiteY232" fmla="*/ 920630 h 1383665"/>
              <a:gd name="connsiteX233" fmla="*/ 1300366 w 1365148"/>
              <a:gd name="connsiteY233" fmla="*/ 875076 h 1383665"/>
              <a:gd name="connsiteX234" fmla="*/ 1271574 w 1365148"/>
              <a:gd name="connsiteY234" fmla="*/ 877442 h 1383665"/>
              <a:gd name="connsiteX235" fmla="*/ 1245149 w 1365148"/>
              <a:gd name="connsiteY235" fmla="*/ 879809 h 1383665"/>
              <a:gd name="connsiteX236" fmla="*/ 1230753 w 1365148"/>
              <a:gd name="connsiteY236" fmla="*/ 877442 h 1383665"/>
              <a:gd name="connsiteX237" fmla="*/ 1216357 w 1365148"/>
              <a:gd name="connsiteY237" fmla="*/ 872611 h 1383665"/>
              <a:gd name="connsiteX238" fmla="*/ 1190030 w 1365148"/>
              <a:gd name="connsiteY238" fmla="*/ 863046 h 1383665"/>
              <a:gd name="connsiteX239" fmla="*/ 1187565 w 1365148"/>
              <a:gd name="connsiteY239" fmla="*/ 860680 h 1383665"/>
              <a:gd name="connsiteX240" fmla="*/ 1187565 w 1365148"/>
              <a:gd name="connsiteY240" fmla="*/ 858215 h 1383665"/>
              <a:gd name="connsiteX241" fmla="*/ 1190030 w 1365148"/>
              <a:gd name="connsiteY241" fmla="*/ 855848 h 1383665"/>
              <a:gd name="connsiteX242" fmla="*/ 1192397 w 1365148"/>
              <a:gd name="connsiteY242" fmla="*/ 855848 h 1383665"/>
              <a:gd name="connsiteX243" fmla="*/ 1209159 w 1365148"/>
              <a:gd name="connsiteY243" fmla="*/ 853482 h 1383665"/>
              <a:gd name="connsiteX244" fmla="*/ 1223555 w 1365148"/>
              <a:gd name="connsiteY244" fmla="*/ 851017 h 1383665"/>
              <a:gd name="connsiteX245" fmla="*/ 1254812 w 1365148"/>
              <a:gd name="connsiteY245" fmla="*/ 843819 h 1383665"/>
              <a:gd name="connsiteX246" fmla="*/ 1281139 w 1365148"/>
              <a:gd name="connsiteY246" fmla="*/ 839086 h 1383665"/>
              <a:gd name="connsiteX247" fmla="*/ 1295535 w 1365148"/>
              <a:gd name="connsiteY247" fmla="*/ 836621 h 1383665"/>
              <a:gd name="connsiteX248" fmla="*/ 1307564 w 1365148"/>
              <a:gd name="connsiteY248" fmla="*/ 836621 h 1383665"/>
              <a:gd name="connsiteX249" fmla="*/ 1317128 w 1365148"/>
              <a:gd name="connsiteY249" fmla="*/ 788700 h 1383665"/>
              <a:gd name="connsiteX250" fmla="*/ 1300366 w 1365148"/>
              <a:gd name="connsiteY250" fmla="*/ 788700 h 1383665"/>
              <a:gd name="connsiteX251" fmla="*/ 1262010 w 1365148"/>
              <a:gd name="connsiteY251" fmla="*/ 791067 h 1383665"/>
              <a:gd name="connsiteX252" fmla="*/ 1226020 w 1365148"/>
              <a:gd name="connsiteY252" fmla="*/ 793433 h 1383665"/>
              <a:gd name="connsiteX253" fmla="*/ 1209159 w 1365148"/>
              <a:gd name="connsiteY253" fmla="*/ 791067 h 1383665"/>
              <a:gd name="connsiteX254" fmla="*/ 1192397 w 1365148"/>
              <a:gd name="connsiteY254" fmla="*/ 786235 h 1383665"/>
              <a:gd name="connsiteX255" fmla="*/ 1190030 w 1365148"/>
              <a:gd name="connsiteY255" fmla="*/ 783869 h 1383665"/>
              <a:gd name="connsiteX256" fmla="*/ 1192397 w 1365148"/>
              <a:gd name="connsiteY256" fmla="*/ 781502 h 1383665"/>
              <a:gd name="connsiteX257" fmla="*/ 1211624 w 1365148"/>
              <a:gd name="connsiteY257" fmla="*/ 774304 h 1383665"/>
              <a:gd name="connsiteX258" fmla="*/ 1230753 w 1365148"/>
              <a:gd name="connsiteY258" fmla="*/ 767106 h 1383665"/>
              <a:gd name="connsiteX259" fmla="*/ 1273941 w 1365148"/>
              <a:gd name="connsiteY259" fmla="*/ 759908 h 1383665"/>
              <a:gd name="connsiteX260" fmla="*/ 1295535 w 1365148"/>
              <a:gd name="connsiteY260" fmla="*/ 755077 h 1383665"/>
              <a:gd name="connsiteX261" fmla="*/ 1319594 w 1365148"/>
              <a:gd name="connsiteY261" fmla="*/ 755077 h 1383665"/>
              <a:gd name="connsiteX262" fmla="*/ 1321960 w 1365148"/>
              <a:gd name="connsiteY262" fmla="*/ 704691 h 1383665"/>
              <a:gd name="connsiteX263" fmla="*/ 1295535 w 1365148"/>
              <a:gd name="connsiteY263" fmla="*/ 711889 h 1383665"/>
              <a:gd name="connsiteX264" fmla="*/ 1271574 w 1365148"/>
              <a:gd name="connsiteY264" fmla="*/ 719087 h 1383665"/>
              <a:gd name="connsiteX265" fmla="*/ 1247614 w 1365148"/>
              <a:gd name="connsiteY265" fmla="*/ 723919 h 1383665"/>
              <a:gd name="connsiteX266" fmla="*/ 1221188 w 1365148"/>
              <a:gd name="connsiteY266" fmla="*/ 721454 h 1383665"/>
              <a:gd name="connsiteX267" fmla="*/ 1218822 w 1365148"/>
              <a:gd name="connsiteY267" fmla="*/ 719087 h 1383665"/>
              <a:gd name="connsiteX268" fmla="*/ 1216357 w 1365148"/>
              <a:gd name="connsiteY268" fmla="*/ 716721 h 1383665"/>
              <a:gd name="connsiteX269" fmla="*/ 1216357 w 1365148"/>
              <a:gd name="connsiteY269" fmla="*/ 714256 h 1383665"/>
              <a:gd name="connsiteX270" fmla="*/ 1218822 w 1365148"/>
              <a:gd name="connsiteY270" fmla="*/ 709523 h 1383665"/>
              <a:gd name="connsiteX271" fmla="*/ 1230753 w 1365148"/>
              <a:gd name="connsiteY271" fmla="*/ 702325 h 1383665"/>
              <a:gd name="connsiteX272" fmla="*/ 1245149 w 1365148"/>
              <a:gd name="connsiteY272" fmla="*/ 695127 h 1383665"/>
              <a:gd name="connsiteX273" fmla="*/ 1271574 w 1365148"/>
              <a:gd name="connsiteY273" fmla="*/ 683097 h 1383665"/>
              <a:gd name="connsiteX274" fmla="*/ 1319594 w 1365148"/>
              <a:gd name="connsiteY274" fmla="*/ 663870 h 1383665"/>
              <a:gd name="connsiteX275" fmla="*/ 1314762 w 1365148"/>
              <a:gd name="connsiteY275" fmla="*/ 625514 h 1383665"/>
              <a:gd name="connsiteX276" fmla="*/ 1298000 w 1365148"/>
              <a:gd name="connsiteY276" fmla="*/ 635078 h 1383665"/>
              <a:gd name="connsiteX277" fmla="*/ 1281139 w 1365148"/>
              <a:gd name="connsiteY277" fmla="*/ 642276 h 1383665"/>
              <a:gd name="connsiteX278" fmla="*/ 1252347 w 1365148"/>
              <a:gd name="connsiteY278" fmla="*/ 649474 h 1383665"/>
              <a:gd name="connsiteX279" fmla="*/ 1237951 w 1365148"/>
              <a:gd name="connsiteY279" fmla="*/ 651939 h 1383665"/>
              <a:gd name="connsiteX280" fmla="*/ 1223555 w 1365148"/>
              <a:gd name="connsiteY280" fmla="*/ 649474 h 1383665"/>
              <a:gd name="connsiteX281" fmla="*/ 1221188 w 1365148"/>
              <a:gd name="connsiteY281" fmla="*/ 647108 h 1383665"/>
              <a:gd name="connsiteX282" fmla="*/ 1221188 w 1365148"/>
              <a:gd name="connsiteY282" fmla="*/ 642276 h 1383665"/>
              <a:gd name="connsiteX283" fmla="*/ 1230753 w 1365148"/>
              <a:gd name="connsiteY283" fmla="*/ 635078 h 1383665"/>
              <a:gd name="connsiteX284" fmla="*/ 1242782 w 1365148"/>
              <a:gd name="connsiteY284" fmla="*/ 625514 h 1383665"/>
              <a:gd name="connsiteX285" fmla="*/ 1269208 w 1365148"/>
              <a:gd name="connsiteY285" fmla="*/ 611118 h 1383665"/>
              <a:gd name="connsiteX286" fmla="*/ 1288337 w 1365148"/>
              <a:gd name="connsiteY286" fmla="*/ 596722 h 1383665"/>
              <a:gd name="connsiteX287" fmla="*/ 1298000 w 1365148"/>
              <a:gd name="connsiteY287" fmla="*/ 591891 h 1383665"/>
              <a:gd name="connsiteX288" fmla="*/ 1307564 w 1365148"/>
              <a:gd name="connsiteY288" fmla="*/ 587158 h 1383665"/>
              <a:gd name="connsiteX289" fmla="*/ 1298000 w 1365148"/>
              <a:gd name="connsiteY289" fmla="*/ 546336 h 1383665"/>
              <a:gd name="connsiteX290" fmla="*/ 1285970 w 1365148"/>
              <a:gd name="connsiteY290" fmla="*/ 560732 h 1383665"/>
              <a:gd name="connsiteX291" fmla="*/ 1271574 w 1365148"/>
              <a:gd name="connsiteY291" fmla="*/ 572762 h 1383665"/>
              <a:gd name="connsiteX292" fmla="*/ 1262010 w 1365148"/>
              <a:gd name="connsiteY292" fmla="*/ 579960 h 1383665"/>
              <a:gd name="connsiteX293" fmla="*/ 1252347 w 1365148"/>
              <a:gd name="connsiteY293" fmla="*/ 587158 h 1383665"/>
              <a:gd name="connsiteX294" fmla="*/ 1240416 w 1365148"/>
              <a:gd name="connsiteY294" fmla="*/ 591891 h 1383665"/>
              <a:gd name="connsiteX295" fmla="*/ 1235584 w 1365148"/>
              <a:gd name="connsiteY295" fmla="*/ 591891 h 1383665"/>
              <a:gd name="connsiteX296" fmla="*/ 1230753 w 1365148"/>
              <a:gd name="connsiteY296" fmla="*/ 589524 h 1383665"/>
              <a:gd name="connsiteX297" fmla="*/ 1226020 w 1365148"/>
              <a:gd name="connsiteY297" fmla="*/ 584791 h 1383665"/>
              <a:gd name="connsiteX298" fmla="*/ 1226020 w 1365148"/>
              <a:gd name="connsiteY298" fmla="*/ 579960 h 1383665"/>
              <a:gd name="connsiteX299" fmla="*/ 1228386 w 1365148"/>
              <a:gd name="connsiteY299" fmla="*/ 575128 h 1383665"/>
              <a:gd name="connsiteX300" fmla="*/ 1230753 w 1365148"/>
              <a:gd name="connsiteY300" fmla="*/ 570395 h 1383665"/>
              <a:gd name="connsiteX301" fmla="*/ 1237951 w 1365148"/>
              <a:gd name="connsiteY301" fmla="*/ 560732 h 1383665"/>
              <a:gd name="connsiteX302" fmla="*/ 1245149 w 1365148"/>
              <a:gd name="connsiteY302" fmla="*/ 553534 h 1383665"/>
              <a:gd name="connsiteX303" fmla="*/ 1266743 w 1365148"/>
              <a:gd name="connsiteY303" fmla="*/ 534406 h 1383665"/>
              <a:gd name="connsiteX304" fmla="*/ 1276406 w 1365148"/>
              <a:gd name="connsiteY304" fmla="*/ 522376 h 1383665"/>
              <a:gd name="connsiteX305" fmla="*/ 1281139 w 1365148"/>
              <a:gd name="connsiteY305" fmla="*/ 520010 h 1383665"/>
              <a:gd name="connsiteX306" fmla="*/ 1288337 w 1365148"/>
              <a:gd name="connsiteY306" fmla="*/ 517545 h 1383665"/>
              <a:gd name="connsiteX307" fmla="*/ 1271574 w 1365148"/>
              <a:gd name="connsiteY307" fmla="*/ 476822 h 1383665"/>
              <a:gd name="connsiteX308" fmla="*/ 1264376 w 1365148"/>
              <a:gd name="connsiteY308" fmla="*/ 484020 h 1383665"/>
              <a:gd name="connsiteX309" fmla="*/ 1249980 w 1365148"/>
              <a:gd name="connsiteY309" fmla="*/ 493584 h 1383665"/>
              <a:gd name="connsiteX310" fmla="*/ 1237951 w 1365148"/>
              <a:gd name="connsiteY310" fmla="*/ 503149 h 1383665"/>
              <a:gd name="connsiteX311" fmla="*/ 1230753 w 1365148"/>
              <a:gd name="connsiteY311" fmla="*/ 507980 h 1383665"/>
              <a:gd name="connsiteX312" fmla="*/ 1226020 w 1365148"/>
              <a:gd name="connsiteY312" fmla="*/ 510347 h 1383665"/>
              <a:gd name="connsiteX313" fmla="*/ 1218822 w 1365148"/>
              <a:gd name="connsiteY313" fmla="*/ 507980 h 1383665"/>
              <a:gd name="connsiteX314" fmla="*/ 1216357 w 1365148"/>
              <a:gd name="connsiteY314" fmla="*/ 503149 h 1383665"/>
              <a:gd name="connsiteX315" fmla="*/ 1213990 w 1365148"/>
              <a:gd name="connsiteY315" fmla="*/ 498416 h 1383665"/>
              <a:gd name="connsiteX316" fmla="*/ 1213990 w 1365148"/>
              <a:gd name="connsiteY316" fmla="*/ 491218 h 1383665"/>
              <a:gd name="connsiteX317" fmla="*/ 1218822 w 1365148"/>
              <a:gd name="connsiteY317" fmla="*/ 481555 h 1383665"/>
              <a:gd name="connsiteX318" fmla="*/ 1226020 w 1365148"/>
              <a:gd name="connsiteY318" fmla="*/ 471990 h 1383665"/>
              <a:gd name="connsiteX319" fmla="*/ 1235584 w 1365148"/>
              <a:gd name="connsiteY319" fmla="*/ 462426 h 1383665"/>
              <a:gd name="connsiteX320" fmla="*/ 1245149 w 1365148"/>
              <a:gd name="connsiteY320" fmla="*/ 455228 h 1383665"/>
              <a:gd name="connsiteX321" fmla="*/ 1252347 w 1365148"/>
              <a:gd name="connsiteY321" fmla="*/ 452763 h 1383665"/>
              <a:gd name="connsiteX322" fmla="*/ 1259545 w 1365148"/>
              <a:gd name="connsiteY322" fmla="*/ 450397 h 1383665"/>
              <a:gd name="connsiteX323" fmla="*/ 1245149 w 1365148"/>
              <a:gd name="connsiteY323" fmla="*/ 423971 h 1383665"/>
              <a:gd name="connsiteX324" fmla="*/ 1235584 w 1365148"/>
              <a:gd name="connsiteY324" fmla="*/ 431169 h 1383665"/>
              <a:gd name="connsiteX325" fmla="*/ 1226020 w 1365148"/>
              <a:gd name="connsiteY325" fmla="*/ 433634 h 1383665"/>
              <a:gd name="connsiteX326" fmla="*/ 1216357 w 1365148"/>
              <a:gd name="connsiteY326" fmla="*/ 436001 h 1383665"/>
              <a:gd name="connsiteX327" fmla="*/ 1211624 w 1365148"/>
              <a:gd name="connsiteY327" fmla="*/ 433634 h 1383665"/>
              <a:gd name="connsiteX328" fmla="*/ 1206792 w 1365148"/>
              <a:gd name="connsiteY328" fmla="*/ 431169 h 1383665"/>
              <a:gd name="connsiteX329" fmla="*/ 1204426 w 1365148"/>
              <a:gd name="connsiteY329" fmla="*/ 421605 h 1383665"/>
              <a:gd name="connsiteX330" fmla="*/ 1204426 w 1365148"/>
              <a:gd name="connsiteY330" fmla="*/ 414407 h 1383665"/>
              <a:gd name="connsiteX331" fmla="*/ 1209159 w 1365148"/>
              <a:gd name="connsiteY331" fmla="*/ 409575 h 1383665"/>
              <a:gd name="connsiteX332" fmla="*/ 1216357 w 1365148"/>
              <a:gd name="connsiteY332" fmla="*/ 402377 h 1383665"/>
              <a:gd name="connsiteX333" fmla="*/ 1226020 w 1365148"/>
              <a:gd name="connsiteY333" fmla="*/ 392813 h 1383665"/>
              <a:gd name="connsiteX334" fmla="*/ 1211624 w 1365148"/>
              <a:gd name="connsiteY334" fmla="*/ 371219 h 1383665"/>
              <a:gd name="connsiteX335" fmla="*/ 1206792 w 1365148"/>
              <a:gd name="connsiteY335" fmla="*/ 376051 h 1383665"/>
              <a:gd name="connsiteX336" fmla="*/ 1197228 w 1365148"/>
              <a:gd name="connsiteY336" fmla="*/ 380784 h 1383665"/>
              <a:gd name="connsiteX337" fmla="*/ 1180367 w 1365148"/>
              <a:gd name="connsiteY337" fmla="*/ 380784 h 1383665"/>
              <a:gd name="connsiteX338" fmla="*/ 1175634 w 1365148"/>
              <a:gd name="connsiteY338" fmla="*/ 378417 h 1383665"/>
              <a:gd name="connsiteX339" fmla="*/ 1173169 w 1365148"/>
              <a:gd name="connsiteY339" fmla="*/ 373586 h 1383665"/>
              <a:gd name="connsiteX340" fmla="*/ 1175634 w 1365148"/>
              <a:gd name="connsiteY340" fmla="*/ 364021 h 1383665"/>
              <a:gd name="connsiteX341" fmla="*/ 1178001 w 1365148"/>
              <a:gd name="connsiteY341" fmla="*/ 356823 h 1383665"/>
              <a:gd name="connsiteX342" fmla="*/ 1190030 w 1365148"/>
              <a:gd name="connsiteY342" fmla="*/ 344794 h 1383665"/>
              <a:gd name="connsiteX343" fmla="*/ 1192397 w 1365148"/>
              <a:gd name="connsiteY343" fmla="*/ 340061 h 1383665"/>
              <a:gd name="connsiteX344" fmla="*/ 1173169 w 1365148"/>
              <a:gd name="connsiteY344" fmla="*/ 316002 h 1383665"/>
              <a:gd name="connsiteX345" fmla="*/ 1163605 w 1365148"/>
              <a:gd name="connsiteY345" fmla="*/ 320834 h 1383665"/>
              <a:gd name="connsiteX346" fmla="*/ 1154040 w 1365148"/>
              <a:gd name="connsiteY346" fmla="*/ 328031 h 1383665"/>
              <a:gd name="connsiteX347" fmla="*/ 1142011 w 1365148"/>
              <a:gd name="connsiteY347" fmla="*/ 328031 h 1383665"/>
              <a:gd name="connsiteX348" fmla="*/ 1139644 w 1365148"/>
              <a:gd name="connsiteY348" fmla="*/ 323200 h 1383665"/>
              <a:gd name="connsiteX349" fmla="*/ 1137179 w 1365148"/>
              <a:gd name="connsiteY349" fmla="*/ 316002 h 1383665"/>
              <a:gd name="connsiteX350" fmla="*/ 1142011 w 1365148"/>
              <a:gd name="connsiteY350" fmla="*/ 308804 h 1383665"/>
              <a:gd name="connsiteX351" fmla="*/ 1146842 w 1365148"/>
              <a:gd name="connsiteY351" fmla="*/ 301606 h 1383665"/>
              <a:gd name="connsiteX352" fmla="*/ 1156407 w 1365148"/>
              <a:gd name="connsiteY352" fmla="*/ 294408 h 1383665"/>
              <a:gd name="connsiteX353" fmla="*/ 1144377 w 1365148"/>
              <a:gd name="connsiteY353" fmla="*/ 280012 h 1383665"/>
              <a:gd name="connsiteX354" fmla="*/ 1137179 w 1365148"/>
              <a:gd name="connsiteY354" fmla="*/ 284844 h 1383665"/>
              <a:gd name="connsiteX355" fmla="*/ 1129981 w 1365148"/>
              <a:gd name="connsiteY355" fmla="*/ 289675 h 1383665"/>
              <a:gd name="connsiteX356" fmla="*/ 1120417 w 1365148"/>
              <a:gd name="connsiteY356" fmla="*/ 289675 h 1383665"/>
              <a:gd name="connsiteX357" fmla="*/ 1115586 w 1365148"/>
              <a:gd name="connsiteY357" fmla="*/ 287210 h 1383665"/>
              <a:gd name="connsiteX358" fmla="*/ 1110853 w 1365148"/>
              <a:gd name="connsiteY358" fmla="*/ 287210 h 1383665"/>
              <a:gd name="connsiteX359" fmla="*/ 1110853 w 1365148"/>
              <a:gd name="connsiteY359" fmla="*/ 282477 h 1383665"/>
              <a:gd name="connsiteX360" fmla="*/ 1113219 w 1365148"/>
              <a:gd name="connsiteY360" fmla="*/ 280012 h 1383665"/>
              <a:gd name="connsiteX361" fmla="*/ 1113219 w 1365148"/>
              <a:gd name="connsiteY361" fmla="*/ 272814 h 1383665"/>
              <a:gd name="connsiteX362" fmla="*/ 1120417 w 1365148"/>
              <a:gd name="connsiteY362" fmla="*/ 265616 h 1383665"/>
              <a:gd name="connsiteX363" fmla="*/ 1125248 w 1365148"/>
              <a:gd name="connsiteY363" fmla="*/ 260883 h 1383665"/>
              <a:gd name="connsiteX364" fmla="*/ 1098823 w 1365148"/>
              <a:gd name="connsiteY364" fmla="*/ 236825 h 1383665"/>
              <a:gd name="connsiteX365" fmla="*/ 1072398 w 1365148"/>
              <a:gd name="connsiteY365" fmla="*/ 215231 h 1383665"/>
              <a:gd name="connsiteX366" fmla="*/ 1046071 w 1365148"/>
              <a:gd name="connsiteY366" fmla="*/ 193637 h 1383665"/>
              <a:gd name="connsiteX367" fmla="*/ 1017279 w 1365148"/>
              <a:gd name="connsiteY367" fmla="*/ 172043 h 1383665"/>
              <a:gd name="connsiteX368" fmla="*/ 981289 w 1365148"/>
              <a:gd name="connsiteY368" fmla="*/ 150449 h 1383665"/>
              <a:gd name="connsiteX369" fmla="*/ 942834 w 1365148"/>
              <a:gd name="connsiteY369" fmla="*/ 131320 h 1383665"/>
              <a:gd name="connsiteX370" fmla="*/ 904478 w 1365148"/>
              <a:gd name="connsiteY370" fmla="*/ 112093 h 1383665"/>
              <a:gd name="connsiteX371" fmla="*/ 866122 w 1365148"/>
              <a:gd name="connsiteY371" fmla="*/ 95331 h 1383665"/>
              <a:gd name="connsiteX372" fmla="*/ 825300 w 1365148"/>
              <a:gd name="connsiteY372" fmla="*/ 80935 h 1383665"/>
              <a:gd name="connsiteX373" fmla="*/ 784479 w 1365148"/>
              <a:gd name="connsiteY373" fmla="*/ 71272 h 1383665"/>
              <a:gd name="connsiteX374" fmla="*/ 743756 w 1365148"/>
              <a:gd name="connsiteY374" fmla="*/ 64074 h 1383665"/>
              <a:gd name="connsiteX375" fmla="*/ 700569 w 1365148"/>
              <a:gd name="connsiteY375" fmla="*/ 64074 h 1383665"/>
              <a:gd name="connsiteX376" fmla="*/ 698202 w 1365148"/>
              <a:gd name="connsiteY376" fmla="*/ 66539 h 1383665"/>
              <a:gd name="connsiteX377" fmla="*/ 695737 w 1365148"/>
              <a:gd name="connsiteY377" fmla="*/ 68905 h 1383665"/>
              <a:gd name="connsiteX378" fmla="*/ 691004 w 1365148"/>
              <a:gd name="connsiteY378" fmla="*/ 71272 h 1383665"/>
              <a:gd name="connsiteX379" fmla="*/ 686173 w 1365148"/>
              <a:gd name="connsiteY379" fmla="*/ 68905 h 1383665"/>
              <a:gd name="connsiteX380" fmla="*/ 681341 w 1365148"/>
              <a:gd name="connsiteY380" fmla="*/ 64074 h 1383665"/>
              <a:gd name="connsiteX381" fmla="*/ 347412 w 1365148"/>
              <a:gd name="connsiteY381" fmla="*/ 36733 h 1383665"/>
              <a:gd name="connsiteX382" fmla="*/ 347868 w 1365148"/>
              <a:gd name="connsiteY382" fmla="*/ 37747 h 1383665"/>
              <a:gd name="connsiteX383" fmla="*/ 350235 w 1365148"/>
              <a:gd name="connsiteY383" fmla="*/ 44945 h 1383665"/>
              <a:gd name="connsiteX384" fmla="*/ 347868 w 1365148"/>
              <a:gd name="connsiteY384" fmla="*/ 52143 h 1383665"/>
              <a:gd name="connsiteX385" fmla="*/ 345502 w 1365148"/>
              <a:gd name="connsiteY385" fmla="*/ 56876 h 1383665"/>
              <a:gd name="connsiteX386" fmla="*/ 340670 w 1365148"/>
              <a:gd name="connsiteY386" fmla="*/ 59341 h 1383665"/>
              <a:gd name="connsiteX387" fmla="*/ 333472 w 1365148"/>
              <a:gd name="connsiteY387" fmla="*/ 61707 h 1383665"/>
              <a:gd name="connsiteX388" fmla="*/ 326275 w 1365148"/>
              <a:gd name="connsiteY388" fmla="*/ 61707 h 1383665"/>
              <a:gd name="connsiteX389" fmla="*/ 321443 w 1365148"/>
              <a:gd name="connsiteY389" fmla="*/ 56876 h 1383665"/>
              <a:gd name="connsiteX390" fmla="*/ 317144 w 1365148"/>
              <a:gd name="connsiteY390" fmla="*/ 50338 h 1383665"/>
              <a:gd name="connsiteX391" fmla="*/ 347412 w 1365148"/>
              <a:gd name="connsiteY391" fmla="*/ 36733 h 1383665"/>
              <a:gd name="connsiteX392" fmla="*/ 626223 w 1365148"/>
              <a:gd name="connsiteY392" fmla="*/ 30549 h 1383665"/>
              <a:gd name="connsiteX393" fmla="*/ 647816 w 1365148"/>
              <a:gd name="connsiteY393" fmla="*/ 30549 h 1383665"/>
              <a:gd name="connsiteX394" fmla="*/ 669410 w 1365148"/>
              <a:gd name="connsiteY394" fmla="*/ 35282 h 1383665"/>
              <a:gd name="connsiteX395" fmla="*/ 748588 w 1365148"/>
              <a:gd name="connsiteY395" fmla="*/ 35282 h 1383665"/>
              <a:gd name="connsiteX396" fmla="*/ 772548 w 1365148"/>
              <a:gd name="connsiteY396" fmla="*/ 40113 h 1383665"/>
              <a:gd name="connsiteX397" fmla="*/ 825300 w 1365148"/>
              <a:gd name="connsiteY397" fmla="*/ 49678 h 1383665"/>
              <a:gd name="connsiteX398" fmla="*/ 873320 w 1365148"/>
              <a:gd name="connsiteY398" fmla="*/ 64074 h 1383665"/>
              <a:gd name="connsiteX399" fmla="*/ 930904 w 1365148"/>
              <a:gd name="connsiteY399" fmla="*/ 85668 h 1383665"/>
              <a:gd name="connsiteX400" fmla="*/ 988487 w 1365148"/>
              <a:gd name="connsiteY400" fmla="*/ 114459 h 1383665"/>
              <a:gd name="connsiteX401" fmla="*/ 1046071 w 1365148"/>
              <a:gd name="connsiteY401" fmla="*/ 143251 h 1383665"/>
              <a:gd name="connsiteX402" fmla="*/ 1072398 w 1365148"/>
              <a:gd name="connsiteY402" fmla="*/ 160112 h 1383665"/>
              <a:gd name="connsiteX403" fmla="*/ 1096457 w 1365148"/>
              <a:gd name="connsiteY403" fmla="*/ 179241 h 1383665"/>
              <a:gd name="connsiteX404" fmla="*/ 1139644 w 1365148"/>
              <a:gd name="connsiteY404" fmla="*/ 215231 h 1383665"/>
              <a:gd name="connsiteX405" fmla="*/ 1180367 w 1365148"/>
              <a:gd name="connsiteY405" fmla="*/ 253685 h 1383665"/>
              <a:gd name="connsiteX406" fmla="*/ 1218822 w 1365148"/>
              <a:gd name="connsiteY406" fmla="*/ 296873 h 1383665"/>
              <a:gd name="connsiteX407" fmla="*/ 1252347 w 1365148"/>
              <a:gd name="connsiteY407" fmla="*/ 342427 h 1383665"/>
              <a:gd name="connsiteX408" fmla="*/ 1281139 w 1365148"/>
              <a:gd name="connsiteY408" fmla="*/ 392813 h 1383665"/>
              <a:gd name="connsiteX409" fmla="*/ 1307564 w 1365148"/>
              <a:gd name="connsiteY409" fmla="*/ 443199 h 1383665"/>
              <a:gd name="connsiteX410" fmla="*/ 1329158 w 1365148"/>
              <a:gd name="connsiteY410" fmla="*/ 495951 h 1383665"/>
              <a:gd name="connsiteX411" fmla="*/ 1345920 w 1365148"/>
              <a:gd name="connsiteY411" fmla="*/ 548801 h 1383665"/>
              <a:gd name="connsiteX412" fmla="*/ 1355583 w 1365148"/>
              <a:gd name="connsiteY412" fmla="*/ 603920 h 1383665"/>
              <a:gd name="connsiteX413" fmla="*/ 1362781 w 1365148"/>
              <a:gd name="connsiteY413" fmla="*/ 656672 h 1383665"/>
              <a:gd name="connsiteX414" fmla="*/ 1365148 w 1365148"/>
              <a:gd name="connsiteY414" fmla="*/ 711889 h 1383665"/>
              <a:gd name="connsiteX415" fmla="*/ 1362781 w 1365148"/>
              <a:gd name="connsiteY415" fmla="*/ 767106 h 1383665"/>
              <a:gd name="connsiteX416" fmla="*/ 1357950 w 1365148"/>
              <a:gd name="connsiteY416" fmla="*/ 819859 h 1383665"/>
              <a:gd name="connsiteX417" fmla="*/ 1348385 w 1365148"/>
              <a:gd name="connsiteY417" fmla="*/ 872611 h 1383665"/>
              <a:gd name="connsiteX418" fmla="*/ 1333990 w 1365148"/>
              <a:gd name="connsiteY418" fmla="*/ 922996 h 1383665"/>
              <a:gd name="connsiteX419" fmla="*/ 1314762 w 1365148"/>
              <a:gd name="connsiteY419" fmla="*/ 973382 h 1383665"/>
              <a:gd name="connsiteX420" fmla="*/ 1293168 w 1365148"/>
              <a:gd name="connsiteY420" fmla="*/ 1021401 h 1383665"/>
              <a:gd name="connsiteX421" fmla="*/ 1266743 w 1365148"/>
              <a:gd name="connsiteY421" fmla="*/ 1066955 h 1383665"/>
              <a:gd name="connsiteX422" fmla="*/ 1235584 w 1365148"/>
              <a:gd name="connsiteY422" fmla="*/ 1110143 h 1383665"/>
              <a:gd name="connsiteX423" fmla="*/ 1201961 w 1365148"/>
              <a:gd name="connsiteY423" fmla="*/ 1153331 h 1383665"/>
              <a:gd name="connsiteX424" fmla="*/ 1165971 w 1365148"/>
              <a:gd name="connsiteY424" fmla="*/ 1191786 h 1383665"/>
              <a:gd name="connsiteX425" fmla="*/ 1125248 w 1365148"/>
              <a:gd name="connsiteY425" fmla="*/ 1225310 h 1383665"/>
              <a:gd name="connsiteX426" fmla="*/ 1079596 w 1365148"/>
              <a:gd name="connsiteY426" fmla="*/ 1256567 h 1383665"/>
              <a:gd name="connsiteX427" fmla="*/ 1031675 w 1365148"/>
              <a:gd name="connsiteY427" fmla="*/ 1285359 h 1383665"/>
              <a:gd name="connsiteX428" fmla="*/ 990854 w 1365148"/>
              <a:gd name="connsiteY428" fmla="*/ 1306953 h 1383665"/>
              <a:gd name="connsiteX429" fmla="*/ 947666 w 1365148"/>
              <a:gd name="connsiteY429" fmla="*/ 1323715 h 1383665"/>
              <a:gd name="connsiteX430" fmla="*/ 904478 w 1365148"/>
              <a:gd name="connsiteY430" fmla="*/ 1340477 h 1383665"/>
              <a:gd name="connsiteX431" fmla="*/ 858924 w 1365148"/>
              <a:gd name="connsiteY431" fmla="*/ 1352507 h 1383665"/>
              <a:gd name="connsiteX432" fmla="*/ 815736 w 1365148"/>
              <a:gd name="connsiteY432" fmla="*/ 1364536 h 1383665"/>
              <a:gd name="connsiteX433" fmla="*/ 770182 w 1365148"/>
              <a:gd name="connsiteY433" fmla="*/ 1371734 h 1383665"/>
              <a:gd name="connsiteX434" fmla="*/ 724529 w 1365148"/>
              <a:gd name="connsiteY434" fmla="*/ 1378932 h 1383665"/>
              <a:gd name="connsiteX435" fmla="*/ 676608 w 1365148"/>
              <a:gd name="connsiteY435" fmla="*/ 1381299 h 1383665"/>
              <a:gd name="connsiteX436" fmla="*/ 630955 w 1365148"/>
              <a:gd name="connsiteY436" fmla="*/ 1383665 h 1383665"/>
              <a:gd name="connsiteX437" fmla="*/ 585401 w 1365148"/>
              <a:gd name="connsiteY437" fmla="*/ 1381299 h 1383665"/>
              <a:gd name="connsiteX438" fmla="*/ 539847 w 1365148"/>
              <a:gd name="connsiteY438" fmla="*/ 1376467 h 1383665"/>
              <a:gd name="connsiteX439" fmla="*/ 494194 w 1365148"/>
              <a:gd name="connsiteY439" fmla="*/ 1369269 h 1383665"/>
              <a:gd name="connsiteX440" fmla="*/ 448640 w 1365148"/>
              <a:gd name="connsiteY440" fmla="*/ 1359705 h 1383665"/>
              <a:gd name="connsiteX441" fmla="*/ 405452 w 1365148"/>
              <a:gd name="connsiteY441" fmla="*/ 1347675 h 1383665"/>
              <a:gd name="connsiteX442" fmla="*/ 359898 w 1365148"/>
              <a:gd name="connsiteY442" fmla="*/ 1330913 h 1383665"/>
              <a:gd name="connsiteX443" fmla="*/ 319077 w 1365148"/>
              <a:gd name="connsiteY443" fmla="*/ 1314151 h 1383665"/>
              <a:gd name="connsiteX444" fmla="*/ 316710 w 1365148"/>
              <a:gd name="connsiteY444" fmla="*/ 1311686 h 1383665"/>
              <a:gd name="connsiteX445" fmla="*/ 309512 w 1365148"/>
              <a:gd name="connsiteY445" fmla="*/ 1311686 h 1383665"/>
              <a:gd name="connsiteX446" fmla="*/ 304681 w 1365148"/>
              <a:gd name="connsiteY446" fmla="*/ 1306953 h 1383665"/>
              <a:gd name="connsiteX447" fmla="*/ 271057 w 1365148"/>
              <a:gd name="connsiteY447" fmla="*/ 1287725 h 1383665"/>
              <a:gd name="connsiteX448" fmla="*/ 237532 w 1365148"/>
              <a:gd name="connsiteY448" fmla="*/ 1266132 h 1383665"/>
              <a:gd name="connsiteX449" fmla="*/ 208741 w 1365148"/>
              <a:gd name="connsiteY449" fmla="*/ 1242171 h 1383665"/>
              <a:gd name="connsiteX450" fmla="*/ 179949 w 1365148"/>
              <a:gd name="connsiteY450" fmla="*/ 1215746 h 1383665"/>
              <a:gd name="connsiteX451" fmla="*/ 153523 w 1365148"/>
              <a:gd name="connsiteY451" fmla="*/ 1186954 h 1383665"/>
              <a:gd name="connsiteX452" fmla="*/ 127098 w 1365148"/>
              <a:gd name="connsiteY452" fmla="*/ 1155796 h 1383665"/>
              <a:gd name="connsiteX453" fmla="*/ 105504 w 1365148"/>
              <a:gd name="connsiteY453" fmla="*/ 1124539 h 1383665"/>
              <a:gd name="connsiteX454" fmla="*/ 83910 w 1365148"/>
              <a:gd name="connsiteY454" fmla="*/ 1088549 h 1383665"/>
              <a:gd name="connsiteX455" fmla="*/ 67148 w 1365148"/>
              <a:gd name="connsiteY455" fmla="*/ 1055024 h 1383665"/>
              <a:gd name="connsiteX456" fmla="*/ 50385 w 1365148"/>
              <a:gd name="connsiteY456" fmla="*/ 1019035 h 1383665"/>
              <a:gd name="connsiteX457" fmla="*/ 35990 w 1365148"/>
              <a:gd name="connsiteY457" fmla="*/ 980580 h 1383665"/>
              <a:gd name="connsiteX458" fmla="*/ 23960 w 1365148"/>
              <a:gd name="connsiteY458" fmla="*/ 942224 h 1383665"/>
              <a:gd name="connsiteX459" fmla="*/ 14396 w 1365148"/>
              <a:gd name="connsiteY459" fmla="*/ 903868 h 1383665"/>
              <a:gd name="connsiteX460" fmla="*/ 7198 w 1365148"/>
              <a:gd name="connsiteY460" fmla="*/ 865413 h 1383665"/>
              <a:gd name="connsiteX461" fmla="*/ 2366 w 1365148"/>
              <a:gd name="connsiteY461" fmla="*/ 827057 h 1383665"/>
              <a:gd name="connsiteX462" fmla="*/ 0 w 1365148"/>
              <a:gd name="connsiteY462" fmla="*/ 786235 h 1383665"/>
              <a:gd name="connsiteX463" fmla="*/ 0 w 1365148"/>
              <a:gd name="connsiteY463" fmla="*/ 745513 h 1383665"/>
              <a:gd name="connsiteX464" fmla="*/ 0 w 1365148"/>
              <a:gd name="connsiteY464" fmla="*/ 704691 h 1383665"/>
              <a:gd name="connsiteX465" fmla="*/ 4733 w 1365148"/>
              <a:gd name="connsiteY465" fmla="*/ 663870 h 1383665"/>
              <a:gd name="connsiteX466" fmla="*/ 9564 w 1365148"/>
              <a:gd name="connsiteY466" fmla="*/ 623147 h 1383665"/>
              <a:gd name="connsiteX467" fmla="*/ 16762 w 1365148"/>
              <a:gd name="connsiteY467" fmla="*/ 582326 h 1383665"/>
              <a:gd name="connsiteX468" fmla="*/ 28792 w 1365148"/>
              <a:gd name="connsiteY468" fmla="*/ 541604 h 1383665"/>
              <a:gd name="connsiteX469" fmla="*/ 40722 w 1365148"/>
              <a:gd name="connsiteY469" fmla="*/ 500782 h 1383665"/>
              <a:gd name="connsiteX470" fmla="*/ 55118 w 1365148"/>
              <a:gd name="connsiteY470" fmla="*/ 459961 h 1383665"/>
              <a:gd name="connsiteX471" fmla="*/ 71979 w 1365148"/>
              <a:gd name="connsiteY471" fmla="*/ 421605 h 1383665"/>
              <a:gd name="connsiteX472" fmla="*/ 88742 w 1365148"/>
              <a:gd name="connsiteY472" fmla="*/ 385615 h 1383665"/>
              <a:gd name="connsiteX473" fmla="*/ 110336 w 1365148"/>
              <a:gd name="connsiteY473" fmla="*/ 349625 h 1383665"/>
              <a:gd name="connsiteX474" fmla="*/ 134296 w 1365148"/>
              <a:gd name="connsiteY474" fmla="*/ 313636 h 1383665"/>
              <a:gd name="connsiteX475" fmla="*/ 158355 w 1365148"/>
              <a:gd name="connsiteY475" fmla="*/ 280012 h 1383665"/>
              <a:gd name="connsiteX476" fmla="*/ 184682 w 1365148"/>
              <a:gd name="connsiteY476" fmla="*/ 248854 h 1383665"/>
              <a:gd name="connsiteX477" fmla="*/ 213474 w 1365148"/>
              <a:gd name="connsiteY477" fmla="*/ 220062 h 1383665"/>
              <a:gd name="connsiteX478" fmla="*/ 244730 w 1365148"/>
              <a:gd name="connsiteY478" fmla="*/ 191270 h 1383665"/>
              <a:gd name="connsiteX479" fmla="*/ 273522 w 1365148"/>
              <a:gd name="connsiteY479" fmla="*/ 169677 h 1383665"/>
              <a:gd name="connsiteX480" fmla="*/ 302314 w 1365148"/>
              <a:gd name="connsiteY480" fmla="*/ 150449 h 1383665"/>
              <a:gd name="connsiteX481" fmla="*/ 333472 w 1365148"/>
              <a:gd name="connsiteY481" fmla="*/ 133687 h 1383665"/>
              <a:gd name="connsiteX482" fmla="*/ 364631 w 1365148"/>
              <a:gd name="connsiteY482" fmla="*/ 116924 h 1383665"/>
              <a:gd name="connsiteX483" fmla="*/ 427046 w 1365148"/>
              <a:gd name="connsiteY483" fmla="*/ 88133 h 1383665"/>
              <a:gd name="connsiteX484" fmla="*/ 494194 w 1365148"/>
              <a:gd name="connsiteY484" fmla="*/ 64074 h 1383665"/>
              <a:gd name="connsiteX485" fmla="*/ 532649 w 1365148"/>
              <a:gd name="connsiteY485" fmla="*/ 49678 h 1383665"/>
              <a:gd name="connsiteX486" fmla="*/ 578203 w 1365148"/>
              <a:gd name="connsiteY486" fmla="*/ 37747 h 1383665"/>
              <a:gd name="connsiteX487" fmla="*/ 602164 w 1365148"/>
              <a:gd name="connsiteY487" fmla="*/ 32915 h 1383665"/>
              <a:gd name="connsiteX488" fmla="*/ 626223 w 1365148"/>
              <a:gd name="connsiteY488" fmla="*/ 30549 h 1383665"/>
              <a:gd name="connsiteX489" fmla="*/ 476285 w 1365148"/>
              <a:gd name="connsiteY489" fmla="*/ 2398 h 1383665"/>
              <a:gd name="connsiteX490" fmla="*/ 515080 w 1365148"/>
              <a:gd name="connsiteY490" fmla="*/ 0 h 1383665"/>
              <a:gd name="connsiteX491" fmla="*/ 508590 w 1365148"/>
              <a:gd name="connsiteY491" fmla="*/ 6490 h 1383665"/>
              <a:gd name="connsiteX492" fmla="*/ 501392 w 1365148"/>
              <a:gd name="connsiteY492" fmla="*/ 11322 h 1383665"/>
              <a:gd name="connsiteX493" fmla="*/ 484630 w 1365148"/>
              <a:gd name="connsiteY493" fmla="*/ 6490 h 1383665"/>
              <a:gd name="connsiteX494" fmla="*/ 477432 w 1365148"/>
              <a:gd name="connsiteY494" fmla="*/ 4124 h 1383665"/>
              <a:gd name="connsiteX495" fmla="*/ 476285 w 1365148"/>
              <a:gd name="connsiteY495" fmla="*/ 2398 h 1383665"/>
              <a:gd name="connsiteX0" fmla="*/ 681341 w 1365148"/>
              <a:gd name="connsiteY0" fmla="*/ 64074 h 1383665"/>
              <a:gd name="connsiteX1" fmla="*/ 645351 w 1365148"/>
              <a:gd name="connsiteY1" fmla="*/ 68905 h 1383665"/>
              <a:gd name="connsiteX2" fmla="*/ 609362 w 1365148"/>
              <a:gd name="connsiteY2" fmla="*/ 78470 h 1383665"/>
              <a:gd name="connsiteX3" fmla="*/ 602164 w 1365148"/>
              <a:gd name="connsiteY3" fmla="*/ 78470 h 1383665"/>
              <a:gd name="connsiteX4" fmla="*/ 597431 w 1365148"/>
              <a:gd name="connsiteY4" fmla="*/ 76103 h 1383665"/>
              <a:gd name="connsiteX5" fmla="*/ 594966 w 1365148"/>
              <a:gd name="connsiteY5" fmla="*/ 71272 h 1383665"/>
              <a:gd name="connsiteX6" fmla="*/ 592599 w 1365148"/>
              <a:gd name="connsiteY6" fmla="*/ 66539 h 1383665"/>
              <a:gd name="connsiteX7" fmla="*/ 566174 w 1365148"/>
              <a:gd name="connsiteY7" fmla="*/ 73737 h 1383665"/>
              <a:gd name="connsiteX8" fmla="*/ 508590 w 1365148"/>
              <a:gd name="connsiteY8" fmla="*/ 90499 h 1383665"/>
              <a:gd name="connsiteX9" fmla="*/ 453471 w 1365148"/>
              <a:gd name="connsiteY9" fmla="*/ 114459 h 1383665"/>
              <a:gd name="connsiteX10" fmla="*/ 386225 w 1365148"/>
              <a:gd name="connsiteY10" fmla="*/ 143251 h 1383665"/>
              <a:gd name="connsiteX11" fmla="*/ 355066 w 1365148"/>
              <a:gd name="connsiteY11" fmla="*/ 157647 h 1383665"/>
              <a:gd name="connsiteX12" fmla="*/ 326275 w 1365148"/>
              <a:gd name="connsiteY12" fmla="*/ 176874 h 1383665"/>
              <a:gd name="connsiteX13" fmla="*/ 297483 w 1365148"/>
              <a:gd name="connsiteY13" fmla="*/ 193637 h 1383665"/>
              <a:gd name="connsiteX14" fmla="*/ 268691 w 1365148"/>
              <a:gd name="connsiteY14" fmla="*/ 215231 h 1383665"/>
              <a:gd name="connsiteX15" fmla="*/ 242265 w 1365148"/>
              <a:gd name="connsiteY15" fmla="*/ 239290 h 1383665"/>
              <a:gd name="connsiteX16" fmla="*/ 218305 w 1365148"/>
              <a:gd name="connsiteY16" fmla="*/ 265616 h 1383665"/>
              <a:gd name="connsiteX17" fmla="*/ 194345 w 1365148"/>
              <a:gd name="connsiteY17" fmla="*/ 294408 h 1383665"/>
              <a:gd name="connsiteX18" fmla="*/ 170286 w 1365148"/>
              <a:gd name="connsiteY18" fmla="*/ 325665 h 1383665"/>
              <a:gd name="connsiteX19" fmla="*/ 148692 w 1365148"/>
              <a:gd name="connsiteY19" fmla="*/ 356823 h 1383665"/>
              <a:gd name="connsiteX20" fmla="*/ 129563 w 1365148"/>
              <a:gd name="connsiteY20" fmla="*/ 390447 h 1383665"/>
              <a:gd name="connsiteX21" fmla="*/ 112702 w 1365148"/>
              <a:gd name="connsiteY21" fmla="*/ 423971 h 1383665"/>
              <a:gd name="connsiteX22" fmla="*/ 95940 w 1365148"/>
              <a:gd name="connsiteY22" fmla="*/ 457595 h 1383665"/>
              <a:gd name="connsiteX23" fmla="*/ 81544 w 1365148"/>
              <a:gd name="connsiteY23" fmla="*/ 491218 h 1383665"/>
              <a:gd name="connsiteX24" fmla="*/ 69514 w 1365148"/>
              <a:gd name="connsiteY24" fmla="*/ 527208 h 1383665"/>
              <a:gd name="connsiteX25" fmla="*/ 59950 w 1365148"/>
              <a:gd name="connsiteY25" fmla="*/ 565564 h 1383665"/>
              <a:gd name="connsiteX26" fmla="*/ 50385 w 1365148"/>
              <a:gd name="connsiteY26" fmla="*/ 601554 h 1383665"/>
              <a:gd name="connsiteX27" fmla="*/ 45554 w 1365148"/>
              <a:gd name="connsiteY27" fmla="*/ 637543 h 1383665"/>
              <a:gd name="connsiteX28" fmla="*/ 40722 w 1365148"/>
              <a:gd name="connsiteY28" fmla="*/ 675900 h 1383665"/>
              <a:gd name="connsiteX29" fmla="*/ 38356 w 1365148"/>
              <a:gd name="connsiteY29" fmla="*/ 714256 h 1383665"/>
              <a:gd name="connsiteX30" fmla="*/ 35990 w 1365148"/>
              <a:gd name="connsiteY30" fmla="*/ 752711 h 1383665"/>
              <a:gd name="connsiteX31" fmla="*/ 38356 w 1365148"/>
              <a:gd name="connsiteY31" fmla="*/ 788700 h 1383665"/>
              <a:gd name="connsiteX32" fmla="*/ 43188 w 1365148"/>
              <a:gd name="connsiteY32" fmla="*/ 827057 h 1383665"/>
              <a:gd name="connsiteX33" fmla="*/ 47920 w 1365148"/>
              <a:gd name="connsiteY33" fmla="*/ 872611 h 1383665"/>
              <a:gd name="connsiteX34" fmla="*/ 59950 w 1365148"/>
              <a:gd name="connsiteY34" fmla="*/ 915798 h 1383665"/>
              <a:gd name="connsiteX35" fmla="*/ 71979 w 1365148"/>
              <a:gd name="connsiteY35" fmla="*/ 958986 h 1383665"/>
              <a:gd name="connsiteX36" fmla="*/ 86375 w 1365148"/>
              <a:gd name="connsiteY36" fmla="*/ 1002174 h 1383665"/>
              <a:gd name="connsiteX37" fmla="*/ 105504 w 1365148"/>
              <a:gd name="connsiteY37" fmla="*/ 1042995 h 1383665"/>
              <a:gd name="connsiteX38" fmla="*/ 127098 w 1365148"/>
              <a:gd name="connsiteY38" fmla="*/ 1081351 h 1383665"/>
              <a:gd name="connsiteX39" fmla="*/ 151157 w 1365148"/>
              <a:gd name="connsiteY39" fmla="*/ 1119806 h 1383665"/>
              <a:gd name="connsiteX40" fmla="*/ 179949 w 1365148"/>
              <a:gd name="connsiteY40" fmla="*/ 1155796 h 1383665"/>
              <a:gd name="connsiteX41" fmla="*/ 206276 w 1365148"/>
              <a:gd name="connsiteY41" fmla="*/ 1186954 h 1383665"/>
              <a:gd name="connsiteX42" fmla="*/ 237532 w 1365148"/>
              <a:gd name="connsiteY42" fmla="*/ 1213379 h 1383665"/>
              <a:gd name="connsiteX43" fmla="*/ 271057 w 1365148"/>
              <a:gd name="connsiteY43" fmla="*/ 1237340 h 1383665"/>
              <a:gd name="connsiteX44" fmla="*/ 304681 w 1365148"/>
              <a:gd name="connsiteY44" fmla="*/ 1258934 h 1383665"/>
              <a:gd name="connsiteX45" fmla="*/ 307047 w 1365148"/>
              <a:gd name="connsiteY45" fmla="*/ 1251736 h 1383665"/>
              <a:gd name="connsiteX46" fmla="*/ 311879 w 1365148"/>
              <a:gd name="connsiteY46" fmla="*/ 1244538 h 1383665"/>
              <a:gd name="connsiteX47" fmla="*/ 314245 w 1365148"/>
              <a:gd name="connsiteY47" fmla="*/ 1244538 h 1383665"/>
              <a:gd name="connsiteX48" fmla="*/ 323908 w 1365148"/>
              <a:gd name="connsiteY48" fmla="*/ 1254102 h 1383665"/>
              <a:gd name="connsiteX49" fmla="*/ 331106 w 1365148"/>
              <a:gd name="connsiteY49" fmla="*/ 1268498 h 1383665"/>
              <a:gd name="connsiteX50" fmla="*/ 331106 w 1365148"/>
              <a:gd name="connsiteY50" fmla="*/ 1273329 h 1383665"/>
              <a:gd name="connsiteX51" fmla="*/ 379027 w 1365148"/>
              <a:gd name="connsiteY51" fmla="*/ 1294923 h 1383665"/>
              <a:gd name="connsiteX52" fmla="*/ 376660 w 1365148"/>
              <a:gd name="connsiteY52" fmla="*/ 1282894 h 1383665"/>
              <a:gd name="connsiteX53" fmla="*/ 376660 w 1365148"/>
              <a:gd name="connsiteY53" fmla="*/ 1268498 h 1383665"/>
              <a:gd name="connsiteX54" fmla="*/ 379027 w 1365148"/>
              <a:gd name="connsiteY54" fmla="*/ 1256567 h 1383665"/>
              <a:gd name="connsiteX55" fmla="*/ 381492 w 1365148"/>
              <a:gd name="connsiteY55" fmla="*/ 1244538 h 1383665"/>
              <a:gd name="connsiteX56" fmla="*/ 383858 w 1365148"/>
              <a:gd name="connsiteY56" fmla="*/ 1244538 h 1383665"/>
              <a:gd name="connsiteX57" fmla="*/ 386225 w 1365148"/>
              <a:gd name="connsiteY57" fmla="*/ 1258934 h 1383665"/>
              <a:gd name="connsiteX58" fmla="*/ 391056 w 1365148"/>
              <a:gd name="connsiteY58" fmla="*/ 1270963 h 1383665"/>
              <a:gd name="connsiteX59" fmla="*/ 398254 w 1365148"/>
              <a:gd name="connsiteY59" fmla="*/ 1285359 h 1383665"/>
              <a:gd name="connsiteX60" fmla="*/ 403086 w 1365148"/>
              <a:gd name="connsiteY60" fmla="*/ 1297290 h 1383665"/>
              <a:gd name="connsiteX61" fmla="*/ 407819 w 1365148"/>
              <a:gd name="connsiteY61" fmla="*/ 1304488 h 1383665"/>
              <a:gd name="connsiteX62" fmla="*/ 448640 w 1365148"/>
              <a:gd name="connsiteY62" fmla="*/ 1316517 h 1383665"/>
              <a:gd name="connsiteX63" fmla="*/ 441442 w 1365148"/>
              <a:gd name="connsiteY63" fmla="*/ 1294923 h 1383665"/>
              <a:gd name="connsiteX64" fmla="*/ 439076 w 1365148"/>
              <a:gd name="connsiteY64" fmla="*/ 1282894 h 1383665"/>
              <a:gd name="connsiteX65" fmla="*/ 436610 w 1365148"/>
              <a:gd name="connsiteY65" fmla="*/ 1268498 h 1383665"/>
              <a:gd name="connsiteX66" fmla="*/ 436610 w 1365148"/>
              <a:gd name="connsiteY66" fmla="*/ 1254102 h 1383665"/>
              <a:gd name="connsiteX67" fmla="*/ 439076 w 1365148"/>
              <a:gd name="connsiteY67" fmla="*/ 1249369 h 1383665"/>
              <a:gd name="connsiteX68" fmla="*/ 441442 w 1365148"/>
              <a:gd name="connsiteY68" fmla="*/ 1244538 h 1383665"/>
              <a:gd name="connsiteX69" fmla="*/ 446273 w 1365148"/>
              <a:gd name="connsiteY69" fmla="*/ 1244538 h 1383665"/>
              <a:gd name="connsiteX70" fmla="*/ 451006 w 1365148"/>
              <a:gd name="connsiteY70" fmla="*/ 1246904 h 1383665"/>
              <a:gd name="connsiteX71" fmla="*/ 458204 w 1365148"/>
              <a:gd name="connsiteY71" fmla="*/ 1254102 h 1383665"/>
              <a:gd name="connsiteX72" fmla="*/ 465402 w 1365148"/>
              <a:gd name="connsiteY72" fmla="*/ 1273329 h 1383665"/>
              <a:gd name="connsiteX73" fmla="*/ 472600 w 1365148"/>
              <a:gd name="connsiteY73" fmla="*/ 1299755 h 1383665"/>
              <a:gd name="connsiteX74" fmla="*/ 479798 w 1365148"/>
              <a:gd name="connsiteY74" fmla="*/ 1311686 h 1383665"/>
              <a:gd name="connsiteX75" fmla="*/ 489461 w 1365148"/>
              <a:gd name="connsiteY75" fmla="*/ 1321349 h 1383665"/>
              <a:gd name="connsiteX76" fmla="*/ 491828 w 1365148"/>
              <a:gd name="connsiteY76" fmla="*/ 1326082 h 1383665"/>
              <a:gd name="connsiteX77" fmla="*/ 499026 w 1365148"/>
              <a:gd name="connsiteY77" fmla="*/ 1326082 h 1383665"/>
              <a:gd name="connsiteX78" fmla="*/ 554243 w 1365148"/>
              <a:gd name="connsiteY78" fmla="*/ 1333280 h 1383665"/>
              <a:gd name="connsiteX79" fmla="*/ 535016 w 1365148"/>
              <a:gd name="connsiteY79" fmla="*/ 1299755 h 1383665"/>
              <a:gd name="connsiteX80" fmla="*/ 530184 w 1365148"/>
              <a:gd name="connsiteY80" fmla="*/ 1287725 h 1383665"/>
              <a:gd name="connsiteX81" fmla="*/ 527818 w 1365148"/>
              <a:gd name="connsiteY81" fmla="*/ 1275696 h 1383665"/>
              <a:gd name="connsiteX82" fmla="*/ 525451 w 1365148"/>
              <a:gd name="connsiteY82" fmla="*/ 1263765 h 1383665"/>
              <a:gd name="connsiteX83" fmla="*/ 525451 w 1365148"/>
              <a:gd name="connsiteY83" fmla="*/ 1251736 h 1383665"/>
              <a:gd name="connsiteX84" fmla="*/ 527818 w 1365148"/>
              <a:gd name="connsiteY84" fmla="*/ 1249369 h 1383665"/>
              <a:gd name="connsiteX85" fmla="*/ 532649 w 1365148"/>
              <a:gd name="connsiteY85" fmla="*/ 1249369 h 1383665"/>
              <a:gd name="connsiteX86" fmla="*/ 542213 w 1365148"/>
              <a:gd name="connsiteY86" fmla="*/ 1258934 h 1383665"/>
              <a:gd name="connsiteX87" fmla="*/ 551778 w 1365148"/>
              <a:gd name="connsiteY87" fmla="*/ 1270963 h 1383665"/>
              <a:gd name="connsiteX88" fmla="*/ 568639 w 1365148"/>
              <a:gd name="connsiteY88" fmla="*/ 1294923 h 1383665"/>
              <a:gd name="connsiteX89" fmla="*/ 585401 w 1365148"/>
              <a:gd name="connsiteY89" fmla="*/ 1314151 h 1383665"/>
              <a:gd name="connsiteX90" fmla="*/ 590233 w 1365148"/>
              <a:gd name="connsiteY90" fmla="*/ 1323715 h 1383665"/>
              <a:gd name="connsiteX91" fmla="*/ 597431 w 1365148"/>
              <a:gd name="connsiteY91" fmla="*/ 1335745 h 1383665"/>
              <a:gd name="connsiteX92" fmla="*/ 659747 w 1365148"/>
              <a:gd name="connsiteY92" fmla="*/ 1335745 h 1383665"/>
              <a:gd name="connsiteX93" fmla="*/ 640618 w 1365148"/>
              <a:gd name="connsiteY93" fmla="*/ 1318884 h 1383665"/>
              <a:gd name="connsiteX94" fmla="*/ 626223 w 1365148"/>
              <a:gd name="connsiteY94" fmla="*/ 1297290 h 1383665"/>
              <a:gd name="connsiteX95" fmla="*/ 619025 w 1365148"/>
              <a:gd name="connsiteY95" fmla="*/ 1287725 h 1383665"/>
              <a:gd name="connsiteX96" fmla="*/ 614193 w 1365148"/>
              <a:gd name="connsiteY96" fmla="*/ 1275696 h 1383665"/>
              <a:gd name="connsiteX97" fmla="*/ 609362 w 1365148"/>
              <a:gd name="connsiteY97" fmla="*/ 1263765 h 1383665"/>
              <a:gd name="connsiteX98" fmla="*/ 606995 w 1365148"/>
              <a:gd name="connsiteY98" fmla="*/ 1251736 h 1383665"/>
              <a:gd name="connsiteX99" fmla="*/ 609362 w 1365148"/>
              <a:gd name="connsiteY99" fmla="*/ 1249369 h 1383665"/>
              <a:gd name="connsiteX100" fmla="*/ 611827 w 1365148"/>
              <a:gd name="connsiteY100" fmla="*/ 1249369 h 1383665"/>
              <a:gd name="connsiteX101" fmla="*/ 633420 w 1365148"/>
              <a:gd name="connsiteY101" fmla="*/ 1266132 h 1383665"/>
              <a:gd name="connsiteX102" fmla="*/ 655014 w 1365148"/>
              <a:gd name="connsiteY102" fmla="*/ 1282894 h 1383665"/>
              <a:gd name="connsiteX103" fmla="*/ 674143 w 1365148"/>
              <a:gd name="connsiteY103" fmla="*/ 1302121 h 1383665"/>
              <a:gd name="connsiteX104" fmla="*/ 691004 w 1365148"/>
              <a:gd name="connsiteY104" fmla="*/ 1321349 h 1383665"/>
              <a:gd name="connsiteX105" fmla="*/ 695737 w 1365148"/>
              <a:gd name="connsiteY105" fmla="*/ 1328547 h 1383665"/>
              <a:gd name="connsiteX106" fmla="*/ 695737 w 1365148"/>
              <a:gd name="connsiteY106" fmla="*/ 1335745 h 1383665"/>
              <a:gd name="connsiteX107" fmla="*/ 734192 w 1365148"/>
              <a:gd name="connsiteY107" fmla="*/ 1330913 h 1383665"/>
              <a:gd name="connsiteX108" fmla="*/ 770182 w 1365148"/>
              <a:gd name="connsiteY108" fmla="*/ 1326082 h 1383665"/>
              <a:gd name="connsiteX109" fmla="*/ 734192 w 1365148"/>
              <a:gd name="connsiteY109" fmla="*/ 1287725 h 1383665"/>
              <a:gd name="connsiteX110" fmla="*/ 712598 w 1365148"/>
              <a:gd name="connsiteY110" fmla="*/ 1266132 h 1383665"/>
              <a:gd name="connsiteX111" fmla="*/ 705400 w 1365148"/>
              <a:gd name="connsiteY111" fmla="*/ 1254102 h 1383665"/>
              <a:gd name="connsiteX112" fmla="*/ 700569 w 1365148"/>
              <a:gd name="connsiteY112" fmla="*/ 1239706 h 1383665"/>
              <a:gd name="connsiteX113" fmla="*/ 700569 w 1365148"/>
              <a:gd name="connsiteY113" fmla="*/ 1237340 h 1383665"/>
              <a:gd name="connsiteX114" fmla="*/ 710133 w 1365148"/>
              <a:gd name="connsiteY114" fmla="*/ 1237340 h 1383665"/>
              <a:gd name="connsiteX115" fmla="*/ 717331 w 1365148"/>
              <a:gd name="connsiteY115" fmla="*/ 1239706 h 1383665"/>
              <a:gd name="connsiteX116" fmla="*/ 731727 w 1365148"/>
              <a:gd name="connsiteY116" fmla="*/ 1246904 h 1383665"/>
              <a:gd name="connsiteX117" fmla="*/ 743756 w 1365148"/>
              <a:gd name="connsiteY117" fmla="*/ 1256567 h 1383665"/>
              <a:gd name="connsiteX118" fmla="*/ 755786 w 1365148"/>
              <a:gd name="connsiteY118" fmla="*/ 1266132 h 1383665"/>
              <a:gd name="connsiteX119" fmla="*/ 782113 w 1365148"/>
              <a:gd name="connsiteY119" fmla="*/ 1292557 h 1383665"/>
              <a:gd name="connsiteX120" fmla="*/ 806073 w 1365148"/>
              <a:gd name="connsiteY120" fmla="*/ 1318884 h 1383665"/>
              <a:gd name="connsiteX121" fmla="*/ 808538 w 1365148"/>
              <a:gd name="connsiteY121" fmla="*/ 1318884 h 1383665"/>
              <a:gd name="connsiteX122" fmla="*/ 856459 w 1365148"/>
              <a:gd name="connsiteY122" fmla="*/ 1309319 h 1383665"/>
              <a:gd name="connsiteX123" fmla="*/ 834865 w 1365148"/>
              <a:gd name="connsiteY123" fmla="*/ 1292557 h 1383665"/>
              <a:gd name="connsiteX124" fmla="*/ 815736 w 1365148"/>
              <a:gd name="connsiteY124" fmla="*/ 1273329 h 1383665"/>
              <a:gd name="connsiteX125" fmla="*/ 806073 w 1365148"/>
              <a:gd name="connsiteY125" fmla="*/ 1261300 h 1383665"/>
              <a:gd name="connsiteX126" fmla="*/ 796509 w 1365148"/>
              <a:gd name="connsiteY126" fmla="*/ 1246904 h 1383665"/>
              <a:gd name="connsiteX127" fmla="*/ 789311 w 1365148"/>
              <a:gd name="connsiteY127" fmla="*/ 1232508 h 1383665"/>
              <a:gd name="connsiteX128" fmla="*/ 786944 w 1365148"/>
              <a:gd name="connsiteY128" fmla="*/ 1225310 h 1383665"/>
              <a:gd name="connsiteX129" fmla="*/ 786944 w 1365148"/>
              <a:gd name="connsiteY129" fmla="*/ 1218112 h 1383665"/>
              <a:gd name="connsiteX130" fmla="*/ 789311 w 1365148"/>
              <a:gd name="connsiteY130" fmla="*/ 1215746 h 1383665"/>
              <a:gd name="connsiteX131" fmla="*/ 791677 w 1365148"/>
              <a:gd name="connsiteY131" fmla="*/ 1215746 h 1383665"/>
              <a:gd name="connsiteX132" fmla="*/ 808538 w 1365148"/>
              <a:gd name="connsiteY132" fmla="*/ 1225310 h 1383665"/>
              <a:gd name="connsiteX133" fmla="*/ 822934 w 1365148"/>
              <a:gd name="connsiteY133" fmla="*/ 1237340 h 1383665"/>
              <a:gd name="connsiteX134" fmla="*/ 849261 w 1365148"/>
              <a:gd name="connsiteY134" fmla="*/ 1261300 h 1383665"/>
              <a:gd name="connsiteX135" fmla="*/ 894914 w 1365148"/>
              <a:gd name="connsiteY135" fmla="*/ 1297290 h 1383665"/>
              <a:gd name="connsiteX136" fmla="*/ 954864 w 1365148"/>
              <a:gd name="connsiteY136" fmla="*/ 1275696 h 1383665"/>
              <a:gd name="connsiteX137" fmla="*/ 930904 w 1365148"/>
              <a:gd name="connsiteY137" fmla="*/ 1258934 h 1383665"/>
              <a:gd name="connsiteX138" fmla="*/ 914042 w 1365148"/>
              <a:gd name="connsiteY138" fmla="*/ 1242171 h 1383665"/>
              <a:gd name="connsiteX139" fmla="*/ 897280 w 1365148"/>
              <a:gd name="connsiteY139" fmla="*/ 1222944 h 1383665"/>
              <a:gd name="connsiteX140" fmla="*/ 882884 w 1365148"/>
              <a:gd name="connsiteY140" fmla="*/ 1203716 h 1383665"/>
              <a:gd name="connsiteX141" fmla="*/ 873320 w 1365148"/>
              <a:gd name="connsiteY141" fmla="*/ 1182123 h 1383665"/>
              <a:gd name="connsiteX142" fmla="*/ 875686 w 1365148"/>
              <a:gd name="connsiteY142" fmla="*/ 1177390 h 1383665"/>
              <a:gd name="connsiteX143" fmla="*/ 880518 w 1365148"/>
              <a:gd name="connsiteY143" fmla="*/ 1174925 h 1383665"/>
              <a:gd name="connsiteX144" fmla="*/ 897280 w 1365148"/>
              <a:gd name="connsiteY144" fmla="*/ 1184588 h 1383665"/>
              <a:gd name="connsiteX145" fmla="*/ 911676 w 1365148"/>
              <a:gd name="connsiteY145" fmla="*/ 1196518 h 1383665"/>
              <a:gd name="connsiteX146" fmla="*/ 940468 w 1365148"/>
              <a:gd name="connsiteY146" fmla="*/ 1220577 h 1383665"/>
              <a:gd name="connsiteX147" fmla="*/ 959695 w 1365148"/>
              <a:gd name="connsiteY147" fmla="*/ 1237340 h 1383665"/>
              <a:gd name="connsiteX148" fmla="*/ 969260 w 1365148"/>
              <a:gd name="connsiteY148" fmla="*/ 1244538 h 1383665"/>
              <a:gd name="connsiteX149" fmla="*/ 978824 w 1365148"/>
              <a:gd name="connsiteY149" fmla="*/ 1249369 h 1383665"/>
              <a:gd name="connsiteX150" fmla="*/ 998052 w 1365148"/>
              <a:gd name="connsiteY150" fmla="*/ 1256567 h 1383665"/>
              <a:gd name="connsiteX151" fmla="*/ 1034041 w 1365148"/>
              <a:gd name="connsiteY151" fmla="*/ 1237340 h 1383665"/>
              <a:gd name="connsiteX152" fmla="*/ 1022012 w 1365148"/>
              <a:gd name="connsiteY152" fmla="*/ 1230142 h 1383665"/>
              <a:gd name="connsiteX153" fmla="*/ 1012448 w 1365148"/>
              <a:gd name="connsiteY153" fmla="*/ 1220577 h 1383665"/>
              <a:gd name="connsiteX154" fmla="*/ 983656 w 1365148"/>
              <a:gd name="connsiteY154" fmla="*/ 1191786 h 1383665"/>
              <a:gd name="connsiteX155" fmla="*/ 969260 w 1365148"/>
              <a:gd name="connsiteY155" fmla="*/ 1177390 h 1383665"/>
              <a:gd name="connsiteX156" fmla="*/ 959695 w 1365148"/>
              <a:gd name="connsiteY156" fmla="*/ 1160529 h 1383665"/>
              <a:gd name="connsiteX157" fmla="*/ 959695 w 1365148"/>
              <a:gd name="connsiteY157" fmla="*/ 1155796 h 1383665"/>
              <a:gd name="connsiteX158" fmla="*/ 962062 w 1365148"/>
              <a:gd name="connsiteY158" fmla="*/ 1153331 h 1383665"/>
              <a:gd name="connsiteX159" fmla="*/ 981289 w 1365148"/>
              <a:gd name="connsiteY159" fmla="*/ 1153331 h 1383665"/>
              <a:gd name="connsiteX160" fmla="*/ 988487 w 1365148"/>
              <a:gd name="connsiteY160" fmla="*/ 1158162 h 1383665"/>
              <a:gd name="connsiteX161" fmla="*/ 998052 w 1365148"/>
              <a:gd name="connsiteY161" fmla="*/ 1162994 h 1383665"/>
              <a:gd name="connsiteX162" fmla="*/ 1014814 w 1365148"/>
              <a:gd name="connsiteY162" fmla="*/ 1174925 h 1383665"/>
              <a:gd name="connsiteX163" fmla="*/ 1029210 w 1365148"/>
              <a:gd name="connsiteY163" fmla="*/ 1186954 h 1383665"/>
              <a:gd name="connsiteX164" fmla="*/ 1046071 w 1365148"/>
              <a:gd name="connsiteY164" fmla="*/ 1201350 h 1383665"/>
              <a:gd name="connsiteX165" fmla="*/ 1055635 w 1365148"/>
              <a:gd name="connsiteY165" fmla="*/ 1208548 h 1383665"/>
              <a:gd name="connsiteX166" fmla="*/ 1067665 w 1365148"/>
              <a:gd name="connsiteY166" fmla="*/ 1210914 h 1383665"/>
              <a:gd name="connsiteX167" fmla="*/ 1074863 w 1365148"/>
              <a:gd name="connsiteY167" fmla="*/ 1210914 h 1383665"/>
              <a:gd name="connsiteX168" fmla="*/ 1103655 w 1365148"/>
              <a:gd name="connsiteY168" fmla="*/ 1189320 h 1383665"/>
              <a:gd name="connsiteX169" fmla="*/ 1129981 w 1365148"/>
              <a:gd name="connsiteY169" fmla="*/ 1167727 h 1383665"/>
              <a:gd name="connsiteX170" fmla="*/ 1118050 w 1365148"/>
              <a:gd name="connsiteY170" fmla="*/ 1165360 h 1383665"/>
              <a:gd name="connsiteX171" fmla="*/ 1106021 w 1365148"/>
              <a:gd name="connsiteY171" fmla="*/ 1160529 h 1383665"/>
              <a:gd name="connsiteX172" fmla="*/ 1086794 w 1365148"/>
              <a:gd name="connsiteY172" fmla="*/ 1150964 h 1383665"/>
              <a:gd name="connsiteX173" fmla="*/ 1070031 w 1365148"/>
              <a:gd name="connsiteY173" fmla="*/ 1143766 h 1383665"/>
              <a:gd name="connsiteX174" fmla="*/ 1053269 w 1365148"/>
              <a:gd name="connsiteY174" fmla="*/ 1131737 h 1383665"/>
              <a:gd name="connsiteX175" fmla="*/ 1038873 w 1365148"/>
              <a:gd name="connsiteY175" fmla="*/ 1117341 h 1383665"/>
              <a:gd name="connsiteX176" fmla="*/ 1031675 w 1365148"/>
              <a:gd name="connsiteY176" fmla="*/ 1107777 h 1383665"/>
              <a:gd name="connsiteX177" fmla="*/ 1029210 w 1365148"/>
              <a:gd name="connsiteY177" fmla="*/ 1100579 h 1383665"/>
              <a:gd name="connsiteX178" fmla="*/ 1031675 w 1365148"/>
              <a:gd name="connsiteY178" fmla="*/ 1095747 h 1383665"/>
              <a:gd name="connsiteX179" fmla="*/ 1036408 w 1365148"/>
              <a:gd name="connsiteY179" fmla="*/ 1093381 h 1383665"/>
              <a:gd name="connsiteX180" fmla="*/ 1053269 w 1365148"/>
              <a:gd name="connsiteY180" fmla="*/ 1093381 h 1383665"/>
              <a:gd name="connsiteX181" fmla="*/ 1067665 w 1365148"/>
              <a:gd name="connsiteY181" fmla="*/ 1100579 h 1383665"/>
              <a:gd name="connsiteX182" fmla="*/ 1084427 w 1365148"/>
              <a:gd name="connsiteY182" fmla="*/ 1110143 h 1383665"/>
              <a:gd name="connsiteX183" fmla="*/ 1101190 w 1365148"/>
              <a:gd name="connsiteY183" fmla="*/ 1117341 h 1383665"/>
              <a:gd name="connsiteX184" fmla="*/ 1120417 w 1365148"/>
              <a:gd name="connsiteY184" fmla="*/ 1122172 h 1383665"/>
              <a:gd name="connsiteX185" fmla="*/ 1129981 w 1365148"/>
              <a:gd name="connsiteY185" fmla="*/ 1124539 h 1383665"/>
              <a:gd name="connsiteX186" fmla="*/ 1142011 w 1365148"/>
              <a:gd name="connsiteY186" fmla="*/ 1124539 h 1383665"/>
              <a:gd name="connsiteX187" fmla="*/ 1154040 w 1365148"/>
              <a:gd name="connsiteY187" fmla="*/ 1127004 h 1383665"/>
              <a:gd name="connsiteX188" fmla="*/ 1165971 w 1365148"/>
              <a:gd name="connsiteY188" fmla="*/ 1131737 h 1383665"/>
              <a:gd name="connsiteX189" fmla="*/ 1187565 w 1365148"/>
              <a:gd name="connsiteY189" fmla="*/ 1107777 h 1383665"/>
              <a:gd name="connsiteX190" fmla="*/ 1182832 w 1365148"/>
              <a:gd name="connsiteY190" fmla="*/ 1105410 h 1383665"/>
              <a:gd name="connsiteX191" fmla="*/ 1158773 w 1365148"/>
              <a:gd name="connsiteY191" fmla="*/ 1088549 h 1383665"/>
              <a:gd name="connsiteX192" fmla="*/ 1132446 w 1365148"/>
              <a:gd name="connsiteY192" fmla="*/ 1074153 h 1383665"/>
              <a:gd name="connsiteX193" fmla="*/ 1110853 w 1365148"/>
              <a:gd name="connsiteY193" fmla="*/ 1064589 h 1383665"/>
              <a:gd name="connsiteX194" fmla="*/ 1101190 w 1365148"/>
              <a:gd name="connsiteY194" fmla="*/ 1057391 h 1383665"/>
              <a:gd name="connsiteX195" fmla="*/ 1091625 w 1365148"/>
              <a:gd name="connsiteY195" fmla="*/ 1052559 h 1383665"/>
              <a:gd name="connsiteX196" fmla="*/ 1089259 w 1365148"/>
              <a:gd name="connsiteY196" fmla="*/ 1050193 h 1383665"/>
              <a:gd name="connsiteX197" fmla="*/ 1091625 w 1365148"/>
              <a:gd name="connsiteY197" fmla="*/ 1045361 h 1383665"/>
              <a:gd name="connsiteX198" fmla="*/ 1093992 w 1365148"/>
              <a:gd name="connsiteY198" fmla="*/ 1042995 h 1383665"/>
              <a:gd name="connsiteX199" fmla="*/ 1122784 w 1365148"/>
              <a:gd name="connsiteY199" fmla="*/ 1042995 h 1383665"/>
              <a:gd name="connsiteX200" fmla="*/ 1154040 w 1365148"/>
              <a:gd name="connsiteY200" fmla="*/ 1050193 h 1383665"/>
              <a:gd name="connsiteX201" fmla="*/ 1180367 w 1365148"/>
              <a:gd name="connsiteY201" fmla="*/ 1062222 h 1383665"/>
              <a:gd name="connsiteX202" fmla="*/ 1192397 w 1365148"/>
              <a:gd name="connsiteY202" fmla="*/ 1071787 h 1383665"/>
              <a:gd name="connsiteX203" fmla="*/ 1204426 w 1365148"/>
              <a:gd name="connsiteY203" fmla="*/ 1078985 h 1383665"/>
              <a:gd name="connsiteX204" fmla="*/ 1206792 w 1365148"/>
              <a:gd name="connsiteY204" fmla="*/ 1081351 h 1383665"/>
              <a:gd name="connsiteX205" fmla="*/ 1211624 w 1365148"/>
              <a:gd name="connsiteY205" fmla="*/ 1074153 h 1383665"/>
              <a:gd name="connsiteX206" fmla="*/ 1237951 w 1365148"/>
              <a:gd name="connsiteY206" fmla="*/ 1033431 h 1383665"/>
              <a:gd name="connsiteX207" fmla="*/ 1213990 w 1365148"/>
              <a:gd name="connsiteY207" fmla="*/ 1026233 h 1383665"/>
              <a:gd name="connsiteX208" fmla="*/ 1194763 w 1365148"/>
              <a:gd name="connsiteY208" fmla="*/ 1016570 h 1383665"/>
              <a:gd name="connsiteX209" fmla="*/ 1173169 w 1365148"/>
              <a:gd name="connsiteY209" fmla="*/ 1002174 h 1383665"/>
              <a:gd name="connsiteX210" fmla="*/ 1165971 w 1365148"/>
              <a:gd name="connsiteY210" fmla="*/ 992609 h 1383665"/>
              <a:gd name="connsiteX211" fmla="*/ 1163605 w 1365148"/>
              <a:gd name="connsiteY211" fmla="*/ 987778 h 1383665"/>
              <a:gd name="connsiteX212" fmla="*/ 1163605 w 1365148"/>
              <a:gd name="connsiteY212" fmla="*/ 983045 h 1383665"/>
              <a:gd name="connsiteX213" fmla="*/ 1165971 w 1365148"/>
              <a:gd name="connsiteY213" fmla="*/ 978213 h 1383665"/>
              <a:gd name="connsiteX214" fmla="*/ 1168436 w 1365148"/>
              <a:gd name="connsiteY214" fmla="*/ 975847 h 1383665"/>
              <a:gd name="connsiteX215" fmla="*/ 1178001 w 1365148"/>
              <a:gd name="connsiteY215" fmla="*/ 975847 h 1383665"/>
              <a:gd name="connsiteX216" fmla="*/ 1194763 w 1365148"/>
              <a:gd name="connsiteY216" fmla="*/ 980580 h 1383665"/>
              <a:gd name="connsiteX217" fmla="*/ 1226020 w 1365148"/>
              <a:gd name="connsiteY217" fmla="*/ 990243 h 1383665"/>
              <a:gd name="connsiteX218" fmla="*/ 1257178 w 1365148"/>
              <a:gd name="connsiteY218" fmla="*/ 994976 h 1383665"/>
              <a:gd name="connsiteX219" fmla="*/ 1273941 w 1365148"/>
              <a:gd name="connsiteY219" fmla="*/ 956620 h 1383665"/>
              <a:gd name="connsiteX220" fmla="*/ 1242782 w 1365148"/>
              <a:gd name="connsiteY220" fmla="*/ 947055 h 1383665"/>
              <a:gd name="connsiteX221" fmla="*/ 1201961 w 1365148"/>
              <a:gd name="connsiteY221" fmla="*/ 932659 h 1383665"/>
              <a:gd name="connsiteX222" fmla="*/ 1185199 w 1365148"/>
              <a:gd name="connsiteY222" fmla="*/ 922996 h 1383665"/>
              <a:gd name="connsiteX223" fmla="*/ 1168436 w 1365148"/>
              <a:gd name="connsiteY223" fmla="*/ 913432 h 1383665"/>
              <a:gd name="connsiteX224" fmla="*/ 1165971 w 1365148"/>
              <a:gd name="connsiteY224" fmla="*/ 911065 h 1383665"/>
              <a:gd name="connsiteX225" fmla="*/ 1165971 w 1365148"/>
              <a:gd name="connsiteY225" fmla="*/ 908600 h 1383665"/>
              <a:gd name="connsiteX226" fmla="*/ 1168436 w 1365148"/>
              <a:gd name="connsiteY226" fmla="*/ 906234 h 1383665"/>
              <a:gd name="connsiteX227" fmla="*/ 1190030 w 1365148"/>
              <a:gd name="connsiteY227" fmla="*/ 903868 h 1383665"/>
              <a:gd name="connsiteX228" fmla="*/ 1211624 w 1365148"/>
              <a:gd name="connsiteY228" fmla="*/ 903868 h 1383665"/>
              <a:gd name="connsiteX229" fmla="*/ 1230753 w 1365148"/>
              <a:gd name="connsiteY229" fmla="*/ 908600 h 1383665"/>
              <a:gd name="connsiteX230" fmla="*/ 1249980 w 1365148"/>
              <a:gd name="connsiteY230" fmla="*/ 913432 h 1383665"/>
              <a:gd name="connsiteX231" fmla="*/ 1269208 w 1365148"/>
              <a:gd name="connsiteY231" fmla="*/ 915798 h 1383665"/>
              <a:gd name="connsiteX232" fmla="*/ 1285970 w 1365148"/>
              <a:gd name="connsiteY232" fmla="*/ 920630 h 1383665"/>
              <a:gd name="connsiteX233" fmla="*/ 1300366 w 1365148"/>
              <a:gd name="connsiteY233" fmla="*/ 875076 h 1383665"/>
              <a:gd name="connsiteX234" fmla="*/ 1271574 w 1365148"/>
              <a:gd name="connsiteY234" fmla="*/ 877442 h 1383665"/>
              <a:gd name="connsiteX235" fmla="*/ 1245149 w 1365148"/>
              <a:gd name="connsiteY235" fmla="*/ 879809 h 1383665"/>
              <a:gd name="connsiteX236" fmla="*/ 1230753 w 1365148"/>
              <a:gd name="connsiteY236" fmla="*/ 877442 h 1383665"/>
              <a:gd name="connsiteX237" fmla="*/ 1216357 w 1365148"/>
              <a:gd name="connsiteY237" fmla="*/ 872611 h 1383665"/>
              <a:gd name="connsiteX238" fmla="*/ 1190030 w 1365148"/>
              <a:gd name="connsiteY238" fmla="*/ 863046 h 1383665"/>
              <a:gd name="connsiteX239" fmla="*/ 1187565 w 1365148"/>
              <a:gd name="connsiteY239" fmla="*/ 860680 h 1383665"/>
              <a:gd name="connsiteX240" fmla="*/ 1187565 w 1365148"/>
              <a:gd name="connsiteY240" fmla="*/ 858215 h 1383665"/>
              <a:gd name="connsiteX241" fmla="*/ 1190030 w 1365148"/>
              <a:gd name="connsiteY241" fmla="*/ 855848 h 1383665"/>
              <a:gd name="connsiteX242" fmla="*/ 1192397 w 1365148"/>
              <a:gd name="connsiteY242" fmla="*/ 855848 h 1383665"/>
              <a:gd name="connsiteX243" fmla="*/ 1209159 w 1365148"/>
              <a:gd name="connsiteY243" fmla="*/ 853482 h 1383665"/>
              <a:gd name="connsiteX244" fmla="*/ 1223555 w 1365148"/>
              <a:gd name="connsiteY244" fmla="*/ 851017 h 1383665"/>
              <a:gd name="connsiteX245" fmla="*/ 1254812 w 1365148"/>
              <a:gd name="connsiteY245" fmla="*/ 843819 h 1383665"/>
              <a:gd name="connsiteX246" fmla="*/ 1281139 w 1365148"/>
              <a:gd name="connsiteY246" fmla="*/ 839086 h 1383665"/>
              <a:gd name="connsiteX247" fmla="*/ 1295535 w 1365148"/>
              <a:gd name="connsiteY247" fmla="*/ 836621 h 1383665"/>
              <a:gd name="connsiteX248" fmla="*/ 1307564 w 1365148"/>
              <a:gd name="connsiteY248" fmla="*/ 836621 h 1383665"/>
              <a:gd name="connsiteX249" fmla="*/ 1317128 w 1365148"/>
              <a:gd name="connsiteY249" fmla="*/ 788700 h 1383665"/>
              <a:gd name="connsiteX250" fmla="*/ 1300366 w 1365148"/>
              <a:gd name="connsiteY250" fmla="*/ 788700 h 1383665"/>
              <a:gd name="connsiteX251" fmla="*/ 1262010 w 1365148"/>
              <a:gd name="connsiteY251" fmla="*/ 791067 h 1383665"/>
              <a:gd name="connsiteX252" fmla="*/ 1226020 w 1365148"/>
              <a:gd name="connsiteY252" fmla="*/ 793433 h 1383665"/>
              <a:gd name="connsiteX253" fmla="*/ 1209159 w 1365148"/>
              <a:gd name="connsiteY253" fmla="*/ 791067 h 1383665"/>
              <a:gd name="connsiteX254" fmla="*/ 1192397 w 1365148"/>
              <a:gd name="connsiteY254" fmla="*/ 786235 h 1383665"/>
              <a:gd name="connsiteX255" fmla="*/ 1190030 w 1365148"/>
              <a:gd name="connsiteY255" fmla="*/ 783869 h 1383665"/>
              <a:gd name="connsiteX256" fmla="*/ 1192397 w 1365148"/>
              <a:gd name="connsiteY256" fmla="*/ 781502 h 1383665"/>
              <a:gd name="connsiteX257" fmla="*/ 1211624 w 1365148"/>
              <a:gd name="connsiteY257" fmla="*/ 774304 h 1383665"/>
              <a:gd name="connsiteX258" fmla="*/ 1230753 w 1365148"/>
              <a:gd name="connsiteY258" fmla="*/ 767106 h 1383665"/>
              <a:gd name="connsiteX259" fmla="*/ 1273941 w 1365148"/>
              <a:gd name="connsiteY259" fmla="*/ 759908 h 1383665"/>
              <a:gd name="connsiteX260" fmla="*/ 1295535 w 1365148"/>
              <a:gd name="connsiteY260" fmla="*/ 755077 h 1383665"/>
              <a:gd name="connsiteX261" fmla="*/ 1319594 w 1365148"/>
              <a:gd name="connsiteY261" fmla="*/ 755077 h 1383665"/>
              <a:gd name="connsiteX262" fmla="*/ 1321960 w 1365148"/>
              <a:gd name="connsiteY262" fmla="*/ 704691 h 1383665"/>
              <a:gd name="connsiteX263" fmla="*/ 1295535 w 1365148"/>
              <a:gd name="connsiteY263" fmla="*/ 711889 h 1383665"/>
              <a:gd name="connsiteX264" fmla="*/ 1271574 w 1365148"/>
              <a:gd name="connsiteY264" fmla="*/ 719087 h 1383665"/>
              <a:gd name="connsiteX265" fmla="*/ 1247614 w 1365148"/>
              <a:gd name="connsiteY265" fmla="*/ 723919 h 1383665"/>
              <a:gd name="connsiteX266" fmla="*/ 1221188 w 1365148"/>
              <a:gd name="connsiteY266" fmla="*/ 721454 h 1383665"/>
              <a:gd name="connsiteX267" fmla="*/ 1218822 w 1365148"/>
              <a:gd name="connsiteY267" fmla="*/ 719087 h 1383665"/>
              <a:gd name="connsiteX268" fmla="*/ 1216357 w 1365148"/>
              <a:gd name="connsiteY268" fmla="*/ 716721 h 1383665"/>
              <a:gd name="connsiteX269" fmla="*/ 1216357 w 1365148"/>
              <a:gd name="connsiteY269" fmla="*/ 714256 h 1383665"/>
              <a:gd name="connsiteX270" fmla="*/ 1218822 w 1365148"/>
              <a:gd name="connsiteY270" fmla="*/ 709523 h 1383665"/>
              <a:gd name="connsiteX271" fmla="*/ 1230753 w 1365148"/>
              <a:gd name="connsiteY271" fmla="*/ 702325 h 1383665"/>
              <a:gd name="connsiteX272" fmla="*/ 1245149 w 1365148"/>
              <a:gd name="connsiteY272" fmla="*/ 695127 h 1383665"/>
              <a:gd name="connsiteX273" fmla="*/ 1271574 w 1365148"/>
              <a:gd name="connsiteY273" fmla="*/ 683097 h 1383665"/>
              <a:gd name="connsiteX274" fmla="*/ 1319594 w 1365148"/>
              <a:gd name="connsiteY274" fmla="*/ 663870 h 1383665"/>
              <a:gd name="connsiteX275" fmla="*/ 1314762 w 1365148"/>
              <a:gd name="connsiteY275" fmla="*/ 625514 h 1383665"/>
              <a:gd name="connsiteX276" fmla="*/ 1298000 w 1365148"/>
              <a:gd name="connsiteY276" fmla="*/ 635078 h 1383665"/>
              <a:gd name="connsiteX277" fmla="*/ 1281139 w 1365148"/>
              <a:gd name="connsiteY277" fmla="*/ 642276 h 1383665"/>
              <a:gd name="connsiteX278" fmla="*/ 1252347 w 1365148"/>
              <a:gd name="connsiteY278" fmla="*/ 649474 h 1383665"/>
              <a:gd name="connsiteX279" fmla="*/ 1237951 w 1365148"/>
              <a:gd name="connsiteY279" fmla="*/ 651939 h 1383665"/>
              <a:gd name="connsiteX280" fmla="*/ 1223555 w 1365148"/>
              <a:gd name="connsiteY280" fmla="*/ 649474 h 1383665"/>
              <a:gd name="connsiteX281" fmla="*/ 1221188 w 1365148"/>
              <a:gd name="connsiteY281" fmla="*/ 647108 h 1383665"/>
              <a:gd name="connsiteX282" fmla="*/ 1221188 w 1365148"/>
              <a:gd name="connsiteY282" fmla="*/ 642276 h 1383665"/>
              <a:gd name="connsiteX283" fmla="*/ 1230753 w 1365148"/>
              <a:gd name="connsiteY283" fmla="*/ 635078 h 1383665"/>
              <a:gd name="connsiteX284" fmla="*/ 1242782 w 1365148"/>
              <a:gd name="connsiteY284" fmla="*/ 625514 h 1383665"/>
              <a:gd name="connsiteX285" fmla="*/ 1269208 w 1365148"/>
              <a:gd name="connsiteY285" fmla="*/ 611118 h 1383665"/>
              <a:gd name="connsiteX286" fmla="*/ 1288337 w 1365148"/>
              <a:gd name="connsiteY286" fmla="*/ 596722 h 1383665"/>
              <a:gd name="connsiteX287" fmla="*/ 1298000 w 1365148"/>
              <a:gd name="connsiteY287" fmla="*/ 591891 h 1383665"/>
              <a:gd name="connsiteX288" fmla="*/ 1307564 w 1365148"/>
              <a:gd name="connsiteY288" fmla="*/ 587158 h 1383665"/>
              <a:gd name="connsiteX289" fmla="*/ 1298000 w 1365148"/>
              <a:gd name="connsiteY289" fmla="*/ 546336 h 1383665"/>
              <a:gd name="connsiteX290" fmla="*/ 1285970 w 1365148"/>
              <a:gd name="connsiteY290" fmla="*/ 560732 h 1383665"/>
              <a:gd name="connsiteX291" fmla="*/ 1271574 w 1365148"/>
              <a:gd name="connsiteY291" fmla="*/ 572762 h 1383665"/>
              <a:gd name="connsiteX292" fmla="*/ 1262010 w 1365148"/>
              <a:gd name="connsiteY292" fmla="*/ 579960 h 1383665"/>
              <a:gd name="connsiteX293" fmla="*/ 1252347 w 1365148"/>
              <a:gd name="connsiteY293" fmla="*/ 587158 h 1383665"/>
              <a:gd name="connsiteX294" fmla="*/ 1240416 w 1365148"/>
              <a:gd name="connsiteY294" fmla="*/ 591891 h 1383665"/>
              <a:gd name="connsiteX295" fmla="*/ 1235584 w 1365148"/>
              <a:gd name="connsiteY295" fmla="*/ 591891 h 1383665"/>
              <a:gd name="connsiteX296" fmla="*/ 1230753 w 1365148"/>
              <a:gd name="connsiteY296" fmla="*/ 589524 h 1383665"/>
              <a:gd name="connsiteX297" fmla="*/ 1226020 w 1365148"/>
              <a:gd name="connsiteY297" fmla="*/ 584791 h 1383665"/>
              <a:gd name="connsiteX298" fmla="*/ 1226020 w 1365148"/>
              <a:gd name="connsiteY298" fmla="*/ 579960 h 1383665"/>
              <a:gd name="connsiteX299" fmla="*/ 1228386 w 1365148"/>
              <a:gd name="connsiteY299" fmla="*/ 575128 h 1383665"/>
              <a:gd name="connsiteX300" fmla="*/ 1230753 w 1365148"/>
              <a:gd name="connsiteY300" fmla="*/ 570395 h 1383665"/>
              <a:gd name="connsiteX301" fmla="*/ 1237951 w 1365148"/>
              <a:gd name="connsiteY301" fmla="*/ 560732 h 1383665"/>
              <a:gd name="connsiteX302" fmla="*/ 1245149 w 1365148"/>
              <a:gd name="connsiteY302" fmla="*/ 553534 h 1383665"/>
              <a:gd name="connsiteX303" fmla="*/ 1266743 w 1365148"/>
              <a:gd name="connsiteY303" fmla="*/ 534406 h 1383665"/>
              <a:gd name="connsiteX304" fmla="*/ 1276406 w 1365148"/>
              <a:gd name="connsiteY304" fmla="*/ 522376 h 1383665"/>
              <a:gd name="connsiteX305" fmla="*/ 1281139 w 1365148"/>
              <a:gd name="connsiteY305" fmla="*/ 520010 h 1383665"/>
              <a:gd name="connsiteX306" fmla="*/ 1288337 w 1365148"/>
              <a:gd name="connsiteY306" fmla="*/ 517545 h 1383665"/>
              <a:gd name="connsiteX307" fmla="*/ 1271574 w 1365148"/>
              <a:gd name="connsiteY307" fmla="*/ 476822 h 1383665"/>
              <a:gd name="connsiteX308" fmla="*/ 1264376 w 1365148"/>
              <a:gd name="connsiteY308" fmla="*/ 484020 h 1383665"/>
              <a:gd name="connsiteX309" fmla="*/ 1249980 w 1365148"/>
              <a:gd name="connsiteY309" fmla="*/ 493584 h 1383665"/>
              <a:gd name="connsiteX310" fmla="*/ 1237951 w 1365148"/>
              <a:gd name="connsiteY310" fmla="*/ 503149 h 1383665"/>
              <a:gd name="connsiteX311" fmla="*/ 1230753 w 1365148"/>
              <a:gd name="connsiteY311" fmla="*/ 507980 h 1383665"/>
              <a:gd name="connsiteX312" fmla="*/ 1226020 w 1365148"/>
              <a:gd name="connsiteY312" fmla="*/ 510347 h 1383665"/>
              <a:gd name="connsiteX313" fmla="*/ 1218822 w 1365148"/>
              <a:gd name="connsiteY313" fmla="*/ 507980 h 1383665"/>
              <a:gd name="connsiteX314" fmla="*/ 1216357 w 1365148"/>
              <a:gd name="connsiteY314" fmla="*/ 503149 h 1383665"/>
              <a:gd name="connsiteX315" fmla="*/ 1213990 w 1365148"/>
              <a:gd name="connsiteY315" fmla="*/ 498416 h 1383665"/>
              <a:gd name="connsiteX316" fmla="*/ 1213990 w 1365148"/>
              <a:gd name="connsiteY316" fmla="*/ 491218 h 1383665"/>
              <a:gd name="connsiteX317" fmla="*/ 1218822 w 1365148"/>
              <a:gd name="connsiteY317" fmla="*/ 481555 h 1383665"/>
              <a:gd name="connsiteX318" fmla="*/ 1226020 w 1365148"/>
              <a:gd name="connsiteY318" fmla="*/ 471990 h 1383665"/>
              <a:gd name="connsiteX319" fmla="*/ 1235584 w 1365148"/>
              <a:gd name="connsiteY319" fmla="*/ 462426 h 1383665"/>
              <a:gd name="connsiteX320" fmla="*/ 1245149 w 1365148"/>
              <a:gd name="connsiteY320" fmla="*/ 455228 h 1383665"/>
              <a:gd name="connsiteX321" fmla="*/ 1252347 w 1365148"/>
              <a:gd name="connsiteY321" fmla="*/ 452763 h 1383665"/>
              <a:gd name="connsiteX322" fmla="*/ 1259545 w 1365148"/>
              <a:gd name="connsiteY322" fmla="*/ 450397 h 1383665"/>
              <a:gd name="connsiteX323" fmla="*/ 1245149 w 1365148"/>
              <a:gd name="connsiteY323" fmla="*/ 423971 h 1383665"/>
              <a:gd name="connsiteX324" fmla="*/ 1235584 w 1365148"/>
              <a:gd name="connsiteY324" fmla="*/ 431169 h 1383665"/>
              <a:gd name="connsiteX325" fmla="*/ 1226020 w 1365148"/>
              <a:gd name="connsiteY325" fmla="*/ 433634 h 1383665"/>
              <a:gd name="connsiteX326" fmla="*/ 1216357 w 1365148"/>
              <a:gd name="connsiteY326" fmla="*/ 436001 h 1383665"/>
              <a:gd name="connsiteX327" fmla="*/ 1211624 w 1365148"/>
              <a:gd name="connsiteY327" fmla="*/ 433634 h 1383665"/>
              <a:gd name="connsiteX328" fmla="*/ 1206792 w 1365148"/>
              <a:gd name="connsiteY328" fmla="*/ 431169 h 1383665"/>
              <a:gd name="connsiteX329" fmla="*/ 1204426 w 1365148"/>
              <a:gd name="connsiteY329" fmla="*/ 421605 h 1383665"/>
              <a:gd name="connsiteX330" fmla="*/ 1204426 w 1365148"/>
              <a:gd name="connsiteY330" fmla="*/ 414407 h 1383665"/>
              <a:gd name="connsiteX331" fmla="*/ 1209159 w 1365148"/>
              <a:gd name="connsiteY331" fmla="*/ 409575 h 1383665"/>
              <a:gd name="connsiteX332" fmla="*/ 1216357 w 1365148"/>
              <a:gd name="connsiteY332" fmla="*/ 402377 h 1383665"/>
              <a:gd name="connsiteX333" fmla="*/ 1226020 w 1365148"/>
              <a:gd name="connsiteY333" fmla="*/ 392813 h 1383665"/>
              <a:gd name="connsiteX334" fmla="*/ 1211624 w 1365148"/>
              <a:gd name="connsiteY334" fmla="*/ 371219 h 1383665"/>
              <a:gd name="connsiteX335" fmla="*/ 1206792 w 1365148"/>
              <a:gd name="connsiteY335" fmla="*/ 376051 h 1383665"/>
              <a:gd name="connsiteX336" fmla="*/ 1197228 w 1365148"/>
              <a:gd name="connsiteY336" fmla="*/ 380784 h 1383665"/>
              <a:gd name="connsiteX337" fmla="*/ 1180367 w 1365148"/>
              <a:gd name="connsiteY337" fmla="*/ 380784 h 1383665"/>
              <a:gd name="connsiteX338" fmla="*/ 1175634 w 1365148"/>
              <a:gd name="connsiteY338" fmla="*/ 378417 h 1383665"/>
              <a:gd name="connsiteX339" fmla="*/ 1173169 w 1365148"/>
              <a:gd name="connsiteY339" fmla="*/ 373586 h 1383665"/>
              <a:gd name="connsiteX340" fmla="*/ 1175634 w 1365148"/>
              <a:gd name="connsiteY340" fmla="*/ 364021 h 1383665"/>
              <a:gd name="connsiteX341" fmla="*/ 1178001 w 1365148"/>
              <a:gd name="connsiteY341" fmla="*/ 356823 h 1383665"/>
              <a:gd name="connsiteX342" fmla="*/ 1190030 w 1365148"/>
              <a:gd name="connsiteY342" fmla="*/ 344794 h 1383665"/>
              <a:gd name="connsiteX343" fmla="*/ 1192397 w 1365148"/>
              <a:gd name="connsiteY343" fmla="*/ 340061 h 1383665"/>
              <a:gd name="connsiteX344" fmla="*/ 1173169 w 1365148"/>
              <a:gd name="connsiteY344" fmla="*/ 316002 h 1383665"/>
              <a:gd name="connsiteX345" fmla="*/ 1163605 w 1365148"/>
              <a:gd name="connsiteY345" fmla="*/ 320834 h 1383665"/>
              <a:gd name="connsiteX346" fmla="*/ 1154040 w 1365148"/>
              <a:gd name="connsiteY346" fmla="*/ 328031 h 1383665"/>
              <a:gd name="connsiteX347" fmla="*/ 1142011 w 1365148"/>
              <a:gd name="connsiteY347" fmla="*/ 328031 h 1383665"/>
              <a:gd name="connsiteX348" fmla="*/ 1139644 w 1365148"/>
              <a:gd name="connsiteY348" fmla="*/ 323200 h 1383665"/>
              <a:gd name="connsiteX349" fmla="*/ 1137179 w 1365148"/>
              <a:gd name="connsiteY349" fmla="*/ 316002 h 1383665"/>
              <a:gd name="connsiteX350" fmla="*/ 1142011 w 1365148"/>
              <a:gd name="connsiteY350" fmla="*/ 308804 h 1383665"/>
              <a:gd name="connsiteX351" fmla="*/ 1146842 w 1365148"/>
              <a:gd name="connsiteY351" fmla="*/ 301606 h 1383665"/>
              <a:gd name="connsiteX352" fmla="*/ 1156407 w 1365148"/>
              <a:gd name="connsiteY352" fmla="*/ 294408 h 1383665"/>
              <a:gd name="connsiteX353" fmla="*/ 1144377 w 1365148"/>
              <a:gd name="connsiteY353" fmla="*/ 280012 h 1383665"/>
              <a:gd name="connsiteX354" fmla="*/ 1137179 w 1365148"/>
              <a:gd name="connsiteY354" fmla="*/ 284844 h 1383665"/>
              <a:gd name="connsiteX355" fmla="*/ 1129981 w 1365148"/>
              <a:gd name="connsiteY355" fmla="*/ 289675 h 1383665"/>
              <a:gd name="connsiteX356" fmla="*/ 1120417 w 1365148"/>
              <a:gd name="connsiteY356" fmla="*/ 289675 h 1383665"/>
              <a:gd name="connsiteX357" fmla="*/ 1115586 w 1365148"/>
              <a:gd name="connsiteY357" fmla="*/ 287210 h 1383665"/>
              <a:gd name="connsiteX358" fmla="*/ 1110853 w 1365148"/>
              <a:gd name="connsiteY358" fmla="*/ 287210 h 1383665"/>
              <a:gd name="connsiteX359" fmla="*/ 1110853 w 1365148"/>
              <a:gd name="connsiteY359" fmla="*/ 282477 h 1383665"/>
              <a:gd name="connsiteX360" fmla="*/ 1113219 w 1365148"/>
              <a:gd name="connsiteY360" fmla="*/ 280012 h 1383665"/>
              <a:gd name="connsiteX361" fmla="*/ 1113219 w 1365148"/>
              <a:gd name="connsiteY361" fmla="*/ 272814 h 1383665"/>
              <a:gd name="connsiteX362" fmla="*/ 1120417 w 1365148"/>
              <a:gd name="connsiteY362" fmla="*/ 265616 h 1383665"/>
              <a:gd name="connsiteX363" fmla="*/ 1125248 w 1365148"/>
              <a:gd name="connsiteY363" fmla="*/ 260883 h 1383665"/>
              <a:gd name="connsiteX364" fmla="*/ 1098823 w 1365148"/>
              <a:gd name="connsiteY364" fmla="*/ 236825 h 1383665"/>
              <a:gd name="connsiteX365" fmla="*/ 1072398 w 1365148"/>
              <a:gd name="connsiteY365" fmla="*/ 215231 h 1383665"/>
              <a:gd name="connsiteX366" fmla="*/ 1046071 w 1365148"/>
              <a:gd name="connsiteY366" fmla="*/ 193637 h 1383665"/>
              <a:gd name="connsiteX367" fmla="*/ 1017279 w 1365148"/>
              <a:gd name="connsiteY367" fmla="*/ 172043 h 1383665"/>
              <a:gd name="connsiteX368" fmla="*/ 981289 w 1365148"/>
              <a:gd name="connsiteY368" fmla="*/ 150449 h 1383665"/>
              <a:gd name="connsiteX369" fmla="*/ 942834 w 1365148"/>
              <a:gd name="connsiteY369" fmla="*/ 131320 h 1383665"/>
              <a:gd name="connsiteX370" fmla="*/ 904478 w 1365148"/>
              <a:gd name="connsiteY370" fmla="*/ 112093 h 1383665"/>
              <a:gd name="connsiteX371" fmla="*/ 866122 w 1365148"/>
              <a:gd name="connsiteY371" fmla="*/ 95331 h 1383665"/>
              <a:gd name="connsiteX372" fmla="*/ 825300 w 1365148"/>
              <a:gd name="connsiteY372" fmla="*/ 80935 h 1383665"/>
              <a:gd name="connsiteX373" fmla="*/ 784479 w 1365148"/>
              <a:gd name="connsiteY373" fmla="*/ 71272 h 1383665"/>
              <a:gd name="connsiteX374" fmla="*/ 743756 w 1365148"/>
              <a:gd name="connsiteY374" fmla="*/ 64074 h 1383665"/>
              <a:gd name="connsiteX375" fmla="*/ 700569 w 1365148"/>
              <a:gd name="connsiteY375" fmla="*/ 64074 h 1383665"/>
              <a:gd name="connsiteX376" fmla="*/ 698202 w 1365148"/>
              <a:gd name="connsiteY376" fmla="*/ 66539 h 1383665"/>
              <a:gd name="connsiteX377" fmla="*/ 695737 w 1365148"/>
              <a:gd name="connsiteY377" fmla="*/ 68905 h 1383665"/>
              <a:gd name="connsiteX378" fmla="*/ 691004 w 1365148"/>
              <a:gd name="connsiteY378" fmla="*/ 71272 h 1383665"/>
              <a:gd name="connsiteX379" fmla="*/ 686173 w 1365148"/>
              <a:gd name="connsiteY379" fmla="*/ 68905 h 1383665"/>
              <a:gd name="connsiteX380" fmla="*/ 681341 w 1365148"/>
              <a:gd name="connsiteY380" fmla="*/ 64074 h 1383665"/>
              <a:gd name="connsiteX381" fmla="*/ 347412 w 1365148"/>
              <a:gd name="connsiteY381" fmla="*/ 36733 h 1383665"/>
              <a:gd name="connsiteX382" fmla="*/ 347868 w 1365148"/>
              <a:gd name="connsiteY382" fmla="*/ 37747 h 1383665"/>
              <a:gd name="connsiteX383" fmla="*/ 350235 w 1365148"/>
              <a:gd name="connsiteY383" fmla="*/ 44945 h 1383665"/>
              <a:gd name="connsiteX384" fmla="*/ 347868 w 1365148"/>
              <a:gd name="connsiteY384" fmla="*/ 52143 h 1383665"/>
              <a:gd name="connsiteX385" fmla="*/ 345502 w 1365148"/>
              <a:gd name="connsiteY385" fmla="*/ 56876 h 1383665"/>
              <a:gd name="connsiteX386" fmla="*/ 340670 w 1365148"/>
              <a:gd name="connsiteY386" fmla="*/ 59341 h 1383665"/>
              <a:gd name="connsiteX387" fmla="*/ 333472 w 1365148"/>
              <a:gd name="connsiteY387" fmla="*/ 61707 h 1383665"/>
              <a:gd name="connsiteX388" fmla="*/ 326275 w 1365148"/>
              <a:gd name="connsiteY388" fmla="*/ 61707 h 1383665"/>
              <a:gd name="connsiteX389" fmla="*/ 321443 w 1365148"/>
              <a:gd name="connsiteY389" fmla="*/ 56876 h 1383665"/>
              <a:gd name="connsiteX390" fmla="*/ 317144 w 1365148"/>
              <a:gd name="connsiteY390" fmla="*/ 50338 h 1383665"/>
              <a:gd name="connsiteX391" fmla="*/ 347412 w 1365148"/>
              <a:gd name="connsiteY391" fmla="*/ 36733 h 1383665"/>
              <a:gd name="connsiteX392" fmla="*/ 626223 w 1365148"/>
              <a:gd name="connsiteY392" fmla="*/ 30549 h 1383665"/>
              <a:gd name="connsiteX393" fmla="*/ 647816 w 1365148"/>
              <a:gd name="connsiteY393" fmla="*/ 30549 h 1383665"/>
              <a:gd name="connsiteX394" fmla="*/ 669410 w 1365148"/>
              <a:gd name="connsiteY394" fmla="*/ 35282 h 1383665"/>
              <a:gd name="connsiteX395" fmla="*/ 748588 w 1365148"/>
              <a:gd name="connsiteY395" fmla="*/ 35282 h 1383665"/>
              <a:gd name="connsiteX396" fmla="*/ 772548 w 1365148"/>
              <a:gd name="connsiteY396" fmla="*/ 40113 h 1383665"/>
              <a:gd name="connsiteX397" fmla="*/ 825300 w 1365148"/>
              <a:gd name="connsiteY397" fmla="*/ 49678 h 1383665"/>
              <a:gd name="connsiteX398" fmla="*/ 873320 w 1365148"/>
              <a:gd name="connsiteY398" fmla="*/ 64074 h 1383665"/>
              <a:gd name="connsiteX399" fmla="*/ 930904 w 1365148"/>
              <a:gd name="connsiteY399" fmla="*/ 85668 h 1383665"/>
              <a:gd name="connsiteX400" fmla="*/ 988487 w 1365148"/>
              <a:gd name="connsiteY400" fmla="*/ 114459 h 1383665"/>
              <a:gd name="connsiteX401" fmla="*/ 1046071 w 1365148"/>
              <a:gd name="connsiteY401" fmla="*/ 143251 h 1383665"/>
              <a:gd name="connsiteX402" fmla="*/ 1072398 w 1365148"/>
              <a:gd name="connsiteY402" fmla="*/ 160112 h 1383665"/>
              <a:gd name="connsiteX403" fmla="*/ 1096457 w 1365148"/>
              <a:gd name="connsiteY403" fmla="*/ 179241 h 1383665"/>
              <a:gd name="connsiteX404" fmla="*/ 1139644 w 1365148"/>
              <a:gd name="connsiteY404" fmla="*/ 215231 h 1383665"/>
              <a:gd name="connsiteX405" fmla="*/ 1180367 w 1365148"/>
              <a:gd name="connsiteY405" fmla="*/ 253685 h 1383665"/>
              <a:gd name="connsiteX406" fmla="*/ 1218822 w 1365148"/>
              <a:gd name="connsiteY406" fmla="*/ 296873 h 1383665"/>
              <a:gd name="connsiteX407" fmla="*/ 1252347 w 1365148"/>
              <a:gd name="connsiteY407" fmla="*/ 342427 h 1383665"/>
              <a:gd name="connsiteX408" fmla="*/ 1281139 w 1365148"/>
              <a:gd name="connsiteY408" fmla="*/ 392813 h 1383665"/>
              <a:gd name="connsiteX409" fmla="*/ 1307564 w 1365148"/>
              <a:gd name="connsiteY409" fmla="*/ 443199 h 1383665"/>
              <a:gd name="connsiteX410" fmla="*/ 1329158 w 1365148"/>
              <a:gd name="connsiteY410" fmla="*/ 495951 h 1383665"/>
              <a:gd name="connsiteX411" fmla="*/ 1345920 w 1365148"/>
              <a:gd name="connsiteY411" fmla="*/ 548801 h 1383665"/>
              <a:gd name="connsiteX412" fmla="*/ 1355583 w 1365148"/>
              <a:gd name="connsiteY412" fmla="*/ 603920 h 1383665"/>
              <a:gd name="connsiteX413" fmla="*/ 1362781 w 1365148"/>
              <a:gd name="connsiteY413" fmla="*/ 656672 h 1383665"/>
              <a:gd name="connsiteX414" fmla="*/ 1365148 w 1365148"/>
              <a:gd name="connsiteY414" fmla="*/ 711889 h 1383665"/>
              <a:gd name="connsiteX415" fmla="*/ 1362781 w 1365148"/>
              <a:gd name="connsiteY415" fmla="*/ 767106 h 1383665"/>
              <a:gd name="connsiteX416" fmla="*/ 1357950 w 1365148"/>
              <a:gd name="connsiteY416" fmla="*/ 819859 h 1383665"/>
              <a:gd name="connsiteX417" fmla="*/ 1348385 w 1365148"/>
              <a:gd name="connsiteY417" fmla="*/ 872611 h 1383665"/>
              <a:gd name="connsiteX418" fmla="*/ 1333990 w 1365148"/>
              <a:gd name="connsiteY418" fmla="*/ 922996 h 1383665"/>
              <a:gd name="connsiteX419" fmla="*/ 1314762 w 1365148"/>
              <a:gd name="connsiteY419" fmla="*/ 973382 h 1383665"/>
              <a:gd name="connsiteX420" fmla="*/ 1293168 w 1365148"/>
              <a:gd name="connsiteY420" fmla="*/ 1021401 h 1383665"/>
              <a:gd name="connsiteX421" fmla="*/ 1266743 w 1365148"/>
              <a:gd name="connsiteY421" fmla="*/ 1066955 h 1383665"/>
              <a:gd name="connsiteX422" fmla="*/ 1235584 w 1365148"/>
              <a:gd name="connsiteY422" fmla="*/ 1110143 h 1383665"/>
              <a:gd name="connsiteX423" fmla="*/ 1201961 w 1365148"/>
              <a:gd name="connsiteY423" fmla="*/ 1153331 h 1383665"/>
              <a:gd name="connsiteX424" fmla="*/ 1165971 w 1365148"/>
              <a:gd name="connsiteY424" fmla="*/ 1191786 h 1383665"/>
              <a:gd name="connsiteX425" fmla="*/ 1125248 w 1365148"/>
              <a:gd name="connsiteY425" fmla="*/ 1225310 h 1383665"/>
              <a:gd name="connsiteX426" fmla="*/ 1079596 w 1365148"/>
              <a:gd name="connsiteY426" fmla="*/ 1256567 h 1383665"/>
              <a:gd name="connsiteX427" fmla="*/ 1031675 w 1365148"/>
              <a:gd name="connsiteY427" fmla="*/ 1285359 h 1383665"/>
              <a:gd name="connsiteX428" fmla="*/ 990854 w 1365148"/>
              <a:gd name="connsiteY428" fmla="*/ 1306953 h 1383665"/>
              <a:gd name="connsiteX429" fmla="*/ 947666 w 1365148"/>
              <a:gd name="connsiteY429" fmla="*/ 1323715 h 1383665"/>
              <a:gd name="connsiteX430" fmla="*/ 904478 w 1365148"/>
              <a:gd name="connsiteY430" fmla="*/ 1340477 h 1383665"/>
              <a:gd name="connsiteX431" fmla="*/ 858924 w 1365148"/>
              <a:gd name="connsiteY431" fmla="*/ 1352507 h 1383665"/>
              <a:gd name="connsiteX432" fmla="*/ 815736 w 1365148"/>
              <a:gd name="connsiteY432" fmla="*/ 1364536 h 1383665"/>
              <a:gd name="connsiteX433" fmla="*/ 770182 w 1365148"/>
              <a:gd name="connsiteY433" fmla="*/ 1371734 h 1383665"/>
              <a:gd name="connsiteX434" fmla="*/ 724529 w 1365148"/>
              <a:gd name="connsiteY434" fmla="*/ 1378932 h 1383665"/>
              <a:gd name="connsiteX435" fmla="*/ 676608 w 1365148"/>
              <a:gd name="connsiteY435" fmla="*/ 1381299 h 1383665"/>
              <a:gd name="connsiteX436" fmla="*/ 630955 w 1365148"/>
              <a:gd name="connsiteY436" fmla="*/ 1383665 h 1383665"/>
              <a:gd name="connsiteX437" fmla="*/ 585401 w 1365148"/>
              <a:gd name="connsiteY437" fmla="*/ 1381299 h 1383665"/>
              <a:gd name="connsiteX438" fmla="*/ 539847 w 1365148"/>
              <a:gd name="connsiteY438" fmla="*/ 1376467 h 1383665"/>
              <a:gd name="connsiteX439" fmla="*/ 494194 w 1365148"/>
              <a:gd name="connsiteY439" fmla="*/ 1369269 h 1383665"/>
              <a:gd name="connsiteX440" fmla="*/ 448640 w 1365148"/>
              <a:gd name="connsiteY440" fmla="*/ 1359705 h 1383665"/>
              <a:gd name="connsiteX441" fmla="*/ 405452 w 1365148"/>
              <a:gd name="connsiteY441" fmla="*/ 1347675 h 1383665"/>
              <a:gd name="connsiteX442" fmla="*/ 359898 w 1365148"/>
              <a:gd name="connsiteY442" fmla="*/ 1330913 h 1383665"/>
              <a:gd name="connsiteX443" fmla="*/ 319077 w 1365148"/>
              <a:gd name="connsiteY443" fmla="*/ 1314151 h 1383665"/>
              <a:gd name="connsiteX444" fmla="*/ 316710 w 1365148"/>
              <a:gd name="connsiteY444" fmla="*/ 1311686 h 1383665"/>
              <a:gd name="connsiteX445" fmla="*/ 309512 w 1365148"/>
              <a:gd name="connsiteY445" fmla="*/ 1311686 h 1383665"/>
              <a:gd name="connsiteX446" fmla="*/ 304681 w 1365148"/>
              <a:gd name="connsiteY446" fmla="*/ 1306953 h 1383665"/>
              <a:gd name="connsiteX447" fmla="*/ 271057 w 1365148"/>
              <a:gd name="connsiteY447" fmla="*/ 1287725 h 1383665"/>
              <a:gd name="connsiteX448" fmla="*/ 237532 w 1365148"/>
              <a:gd name="connsiteY448" fmla="*/ 1266132 h 1383665"/>
              <a:gd name="connsiteX449" fmla="*/ 208741 w 1365148"/>
              <a:gd name="connsiteY449" fmla="*/ 1242171 h 1383665"/>
              <a:gd name="connsiteX450" fmla="*/ 179949 w 1365148"/>
              <a:gd name="connsiteY450" fmla="*/ 1215746 h 1383665"/>
              <a:gd name="connsiteX451" fmla="*/ 153523 w 1365148"/>
              <a:gd name="connsiteY451" fmla="*/ 1186954 h 1383665"/>
              <a:gd name="connsiteX452" fmla="*/ 127098 w 1365148"/>
              <a:gd name="connsiteY452" fmla="*/ 1155796 h 1383665"/>
              <a:gd name="connsiteX453" fmla="*/ 105504 w 1365148"/>
              <a:gd name="connsiteY453" fmla="*/ 1124539 h 1383665"/>
              <a:gd name="connsiteX454" fmla="*/ 83910 w 1365148"/>
              <a:gd name="connsiteY454" fmla="*/ 1088549 h 1383665"/>
              <a:gd name="connsiteX455" fmla="*/ 67148 w 1365148"/>
              <a:gd name="connsiteY455" fmla="*/ 1055024 h 1383665"/>
              <a:gd name="connsiteX456" fmla="*/ 50385 w 1365148"/>
              <a:gd name="connsiteY456" fmla="*/ 1019035 h 1383665"/>
              <a:gd name="connsiteX457" fmla="*/ 35990 w 1365148"/>
              <a:gd name="connsiteY457" fmla="*/ 980580 h 1383665"/>
              <a:gd name="connsiteX458" fmla="*/ 23960 w 1365148"/>
              <a:gd name="connsiteY458" fmla="*/ 942224 h 1383665"/>
              <a:gd name="connsiteX459" fmla="*/ 14396 w 1365148"/>
              <a:gd name="connsiteY459" fmla="*/ 903868 h 1383665"/>
              <a:gd name="connsiteX460" fmla="*/ 7198 w 1365148"/>
              <a:gd name="connsiteY460" fmla="*/ 865413 h 1383665"/>
              <a:gd name="connsiteX461" fmla="*/ 2366 w 1365148"/>
              <a:gd name="connsiteY461" fmla="*/ 827057 h 1383665"/>
              <a:gd name="connsiteX462" fmla="*/ 0 w 1365148"/>
              <a:gd name="connsiteY462" fmla="*/ 786235 h 1383665"/>
              <a:gd name="connsiteX463" fmla="*/ 0 w 1365148"/>
              <a:gd name="connsiteY463" fmla="*/ 745513 h 1383665"/>
              <a:gd name="connsiteX464" fmla="*/ 0 w 1365148"/>
              <a:gd name="connsiteY464" fmla="*/ 704691 h 1383665"/>
              <a:gd name="connsiteX465" fmla="*/ 4733 w 1365148"/>
              <a:gd name="connsiteY465" fmla="*/ 663870 h 1383665"/>
              <a:gd name="connsiteX466" fmla="*/ 9564 w 1365148"/>
              <a:gd name="connsiteY466" fmla="*/ 623147 h 1383665"/>
              <a:gd name="connsiteX467" fmla="*/ 16762 w 1365148"/>
              <a:gd name="connsiteY467" fmla="*/ 582326 h 1383665"/>
              <a:gd name="connsiteX468" fmla="*/ 28792 w 1365148"/>
              <a:gd name="connsiteY468" fmla="*/ 541604 h 1383665"/>
              <a:gd name="connsiteX469" fmla="*/ 40722 w 1365148"/>
              <a:gd name="connsiteY469" fmla="*/ 500782 h 1383665"/>
              <a:gd name="connsiteX470" fmla="*/ 55118 w 1365148"/>
              <a:gd name="connsiteY470" fmla="*/ 459961 h 1383665"/>
              <a:gd name="connsiteX471" fmla="*/ 71979 w 1365148"/>
              <a:gd name="connsiteY471" fmla="*/ 421605 h 1383665"/>
              <a:gd name="connsiteX472" fmla="*/ 88742 w 1365148"/>
              <a:gd name="connsiteY472" fmla="*/ 385615 h 1383665"/>
              <a:gd name="connsiteX473" fmla="*/ 110336 w 1365148"/>
              <a:gd name="connsiteY473" fmla="*/ 349625 h 1383665"/>
              <a:gd name="connsiteX474" fmla="*/ 134296 w 1365148"/>
              <a:gd name="connsiteY474" fmla="*/ 313636 h 1383665"/>
              <a:gd name="connsiteX475" fmla="*/ 158355 w 1365148"/>
              <a:gd name="connsiteY475" fmla="*/ 280012 h 1383665"/>
              <a:gd name="connsiteX476" fmla="*/ 184682 w 1365148"/>
              <a:gd name="connsiteY476" fmla="*/ 248854 h 1383665"/>
              <a:gd name="connsiteX477" fmla="*/ 213474 w 1365148"/>
              <a:gd name="connsiteY477" fmla="*/ 220062 h 1383665"/>
              <a:gd name="connsiteX478" fmla="*/ 244730 w 1365148"/>
              <a:gd name="connsiteY478" fmla="*/ 191270 h 1383665"/>
              <a:gd name="connsiteX479" fmla="*/ 273522 w 1365148"/>
              <a:gd name="connsiteY479" fmla="*/ 169677 h 1383665"/>
              <a:gd name="connsiteX480" fmla="*/ 302314 w 1365148"/>
              <a:gd name="connsiteY480" fmla="*/ 150449 h 1383665"/>
              <a:gd name="connsiteX481" fmla="*/ 333472 w 1365148"/>
              <a:gd name="connsiteY481" fmla="*/ 133687 h 1383665"/>
              <a:gd name="connsiteX482" fmla="*/ 364631 w 1365148"/>
              <a:gd name="connsiteY482" fmla="*/ 116924 h 1383665"/>
              <a:gd name="connsiteX483" fmla="*/ 427046 w 1365148"/>
              <a:gd name="connsiteY483" fmla="*/ 88133 h 1383665"/>
              <a:gd name="connsiteX484" fmla="*/ 494194 w 1365148"/>
              <a:gd name="connsiteY484" fmla="*/ 64074 h 1383665"/>
              <a:gd name="connsiteX485" fmla="*/ 532649 w 1365148"/>
              <a:gd name="connsiteY485" fmla="*/ 49678 h 1383665"/>
              <a:gd name="connsiteX486" fmla="*/ 578203 w 1365148"/>
              <a:gd name="connsiteY486" fmla="*/ 37747 h 1383665"/>
              <a:gd name="connsiteX487" fmla="*/ 602164 w 1365148"/>
              <a:gd name="connsiteY487" fmla="*/ 32915 h 1383665"/>
              <a:gd name="connsiteX488" fmla="*/ 626223 w 1365148"/>
              <a:gd name="connsiteY488" fmla="*/ 30549 h 1383665"/>
              <a:gd name="connsiteX489" fmla="*/ 476285 w 1365148"/>
              <a:gd name="connsiteY489" fmla="*/ 2398 h 1383665"/>
              <a:gd name="connsiteX490" fmla="*/ 515080 w 1365148"/>
              <a:gd name="connsiteY490" fmla="*/ 0 h 1383665"/>
              <a:gd name="connsiteX491" fmla="*/ 508590 w 1365148"/>
              <a:gd name="connsiteY491" fmla="*/ 6490 h 1383665"/>
              <a:gd name="connsiteX492" fmla="*/ 501392 w 1365148"/>
              <a:gd name="connsiteY492" fmla="*/ 11322 h 1383665"/>
              <a:gd name="connsiteX493" fmla="*/ 477432 w 1365148"/>
              <a:gd name="connsiteY493" fmla="*/ 4124 h 1383665"/>
              <a:gd name="connsiteX494" fmla="*/ 476285 w 1365148"/>
              <a:gd name="connsiteY494" fmla="*/ 2398 h 1383665"/>
              <a:gd name="connsiteX0" fmla="*/ 681341 w 1365148"/>
              <a:gd name="connsiteY0" fmla="*/ 64074 h 1383665"/>
              <a:gd name="connsiteX1" fmla="*/ 645351 w 1365148"/>
              <a:gd name="connsiteY1" fmla="*/ 68905 h 1383665"/>
              <a:gd name="connsiteX2" fmla="*/ 609362 w 1365148"/>
              <a:gd name="connsiteY2" fmla="*/ 78470 h 1383665"/>
              <a:gd name="connsiteX3" fmla="*/ 602164 w 1365148"/>
              <a:gd name="connsiteY3" fmla="*/ 78470 h 1383665"/>
              <a:gd name="connsiteX4" fmla="*/ 597431 w 1365148"/>
              <a:gd name="connsiteY4" fmla="*/ 76103 h 1383665"/>
              <a:gd name="connsiteX5" fmla="*/ 594966 w 1365148"/>
              <a:gd name="connsiteY5" fmla="*/ 71272 h 1383665"/>
              <a:gd name="connsiteX6" fmla="*/ 592599 w 1365148"/>
              <a:gd name="connsiteY6" fmla="*/ 66539 h 1383665"/>
              <a:gd name="connsiteX7" fmla="*/ 566174 w 1365148"/>
              <a:gd name="connsiteY7" fmla="*/ 73737 h 1383665"/>
              <a:gd name="connsiteX8" fmla="*/ 508590 w 1365148"/>
              <a:gd name="connsiteY8" fmla="*/ 90499 h 1383665"/>
              <a:gd name="connsiteX9" fmla="*/ 453471 w 1365148"/>
              <a:gd name="connsiteY9" fmla="*/ 114459 h 1383665"/>
              <a:gd name="connsiteX10" fmla="*/ 386225 w 1365148"/>
              <a:gd name="connsiteY10" fmla="*/ 143251 h 1383665"/>
              <a:gd name="connsiteX11" fmla="*/ 355066 w 1365148"/>
              <a:gd name="connsiteY11" fmla="*/ 157647 h 1383665"/>
              <a:gd name="connsiteX12" fmla="*/ 326275 w 1365148"/>
              <a:gd name="connsiteY12" fmla="*/ 176874 h 1383665"/>
              <a:gd name="connsiteX13" fmla="*/ 297483 w 1365148"/>
              <a:gd name="connsiteY13" fmla="*/ 193637 h 1383665"/>
              <a:gd name="connsiteX14" fmla="*/ 268691 w 1365148"/>
              <a:gd name="connsiteY14" fmla="*/ 215231 h 1383665"/>
              <a:gd name="connsiteX15" fmla="*/ 242265 w 1365148"/>
              <a:gd name="connsiteY15" fmla="*/ 239290 h 1383665"/>
              <a:gd name="connsiteX16" fmla="*/ 218305 w 1365148"/>
              <a:gd name="connsiteY16" fmla="*/ 265616 h 1383665"/>
              <a:gd name="connsiteX17" fmla="*/ 194345 w 1365148"/>
              <a:gd name="connsiteY17" fmla="*/ 294408 h 1383665"/>
              <a:gd name="connsiteX18" fmla="*/ 170286 w 1365148"/>
              <a:gd name="connsiteY18" fmla="*/ 325665 h 1383665"/>
              <a:gd name="connsiteX19" fmla="*/ 148692 w 1365148"/>
              <a:gd name="connsiteY19" fmla="*/ 356823 h 1383665"/>
              <a:gd name="connsiteX20" fmla="*/ 129563 w 1365148"/>
              <a:gd name="connsiteY20" fmla="*/ 390447 h 1383665"/>
              <a:gd name="connsiteX21" fmla="*/ 112702 w 1365148"/>
              <a:gd name="connsiteY21" fmla="*/ 423971 h 1383665"/>
              <a:gd name="connsiteX22" fmla="*/ 95940 w 1365148"/>
              <a:gd name="connsiteY22" fmla="*/ 457595 h 1383665"/>
              <a:gd name="connsiteX23" fmla="*/ 81544 w 1365148"/>
              <a:gd name="connsiteY23" fmla="*/ 491218 h 1383665"/>
              <a:gd name="connsiteX24" fmla="*/ 69514 w 1365148"/>
              <a:gd name="connsiteY24" fmla="*/ 527208 h 1383665"/>
              <a:gd name="connsiteX25" fmla="*/ 59950 w 1365148"/>
              <a:gd name="connsiteY25" fmla="*/ 565564 h 1383665"/>
              <a:gd name="connsiteX26" fmla="*/ 50385 w 1365148"/>
              <a:gd name="connsiteY26" fmla="*/ 601554 h 1383665"/>
              <a:gd name="connsiteX27" fmla="*/ 45554 w 1365148"/>
              <a:gd name="connsiteY27" fmla="*/ 637543 h 1383665"/>
              <a:gd name="connsiteX28" fmla="*/ 40722 w 1365148"/>
              <a:gd name="connsiteY28" fmla="*/ 675900 h 1383665"/>
              <a:gd name="connsiteX29" fmla="*/ 38356 w 1365148"/>
              <a:gd name="connsiteY29" fmla="*/ 714256 h 1383665"/>
              <a:gd name="connsiteX30" fmla="*/ 35990 w 1365148"/>
              <a:gd name="connsiteY30" fmla="*/ 752711 h 1383665"/>
              <a:gd name="connsiteX31" fmla="*/ 38356 w 1365148"/>
              <a:gd name="connsiteY31" fmla="*/ 788700 h 1383665"/>
              <a:gd name="connsiteX32" fmla="*/ 43188 w 1365148"/>
              <a:gd name="connsiteY32" fmla="*/ 827057 h 1383665"/>
              <a:gd name="connsiteX33" fmla="*/ 47920 w 1365148"/>
              <a:gd name="connsiteY33" fmla="*/ 872611 h 1383665"/>
              <a:gd name="connsiteX34" fmla="*/ 59950 w 1365148"/>
              <a:gd name="connsiteY34" fmla="*/ 915798 h 1383665"/>
              <a:gd name="connsiteX35" fmla="*/ 71979 w 1365148"/>
              <a:gd name="connsiteY35" fmla="*/ 958986 h 1383665"/>
              <a:gd name="connsiteX36" fmla="*/ 86375 w 1365148"/>
              <a:gd name="connsiteY36" fmla="*/ 1002174 h 1383665"/>
              <a:gd name="connsiteX37" fmla="*/ 105504 w 1365148"/>
              <a:gd name="connsiteY37" fmla="*/ 1042995 h 1383665"/>
              <a:gd name="connsiteX38" fmla="*/ 127098 w 1365148"/>
              <a:gd name="connsiteY38" fmla="*/ 1081351 h 1383665"/>
              <a:gd name="connsiteX39" fmla="*/ 151157 w 1365148"/>
              <a:gd name="connsiteY39" fmla="*/ 1119806 h 1383665"/>
              <a:gd name="connsiteX40" fmla="*/ 179949 w 1365148"/>
              <a:gd name="connsiteY40" fmla="*/ 1155796 h 1383665"/>
              <a:gd name="connsiteX41" fmla="*/ 206276 w 1365148"/>
              <a:gd name="connsiteY41" fmla="*/ 1186954 h 1383665"/>
              <a:gd name="connsiteX42" fmla="*/ 237532 w 1365148"/>
              <a:gd name="connsiteY42" fmla="*/ 1213379 h 1383665"/>
              <a:gd name="connsiteX43" fmla="*/ 271057 w 1365148"/>
              <a:gd name="connsiteY43" fmla="*/ 1237340 h 1383665"/>
              <a:gd name="connsiteX44" fmla="*/ 304681 w 1365148"/>
              <a:gd name="connsiteY44" fmla="*/ 1258934 h 1383665"/>
              <a:gd name="connsiteX45" fmla="*/ 307047 w 1365148"/>
              <a:gd name="connsiteY45" fmla="*/ 1251736 h 1383665"/>
              <a:gd name="connsiteX46" fmla="*/ 311879 w 1365148"/>
              <a:gd name="connsiteY46" fmla="*/ 1244538 h 1383665"/>
              <a:gd name="connsiteX47" fmla="*/ 314245 w 1365148"/>
              <a:gd name="connsiteY47" fmla="*/ 1244538 h 1383665"/>
              <a:gd name="connsiteX48" fmla="*/ 323908 w 1365148"/>
              <a:gd name="connsiteY48" fmla="*/ 1254102 h 1383665"/>
              <a:gd name="connsiteX49" fmla="*/ 331106 w 1365148"/>
              <a:gd name="connsiteY49" fmla="*/ 1268498 h 1383665"/>
              <a:gd name="connsiteX50" fmla="*/ 331106 w 1365148"/>
              <a:gd name="connsiteY50" fmla="*/ 1273329 h 1383665"/>
              <a:gd name="connsiteX51" fmla="*/ 379027 w 1365148"/>
              <a:gd name="connsiteY51" fmla="*/ 1294923 h 1383665"/>
              <a:gd name="connsiteX52" fmla="*/ 376660 w 1365148"/>
              <a:gd name="connsiteY52" fmla="*/ 1282894 h 1383665"/>
              <a:gd name="connsiteX53" fmla="*/ 376660 w 1365148"/>
              <a:gd name="connsiteY53" fmla="*/ 1268498 h 1383665"/>
              <a:gd name="connsiteX54" fmla="*/ 379027 w 1365148"/>
              <a:gd name="connsiteY54" fmla="*/ 1256567 h 1383665"/>
              <a:gd name="connsiteX55" fmla="*/ 381492 w 1365148"/>
              <a:gd name="connsiteY55" fmla="*/ 1244538 h 1383665"/>
              <a:gd name="connsiteX56" fmla="*/ 383858 w 1365148"/>
              <a:gd name="connsiteY56" fmla="*/ 1244538 h 1383665"/>
              <a:gd name="connsiteX57" fmla="*/ 386225 w 1365148"/>
              <a:gd name="connsiteY57" fmla="*/ 1258934 h 1383665"/>
              <a:gd name="connsiteX58" fmla="*/ 391056 w 1365148"/>
              <a:gd name="connsiteY58" fmla="*/ 1270963 h 1383665"/>
              <a:gd name="connsiteX59" fmla="*/ 398254 w 1365148"/>
              <a:gd name="connsiteY59" fmla="*/ 1285359 h 1383665"/>
              <a:gd name="connsiteX60" fmla="*/ 403086 w 1365148"/>
              <a:gd name="connsiteY60" fmla="*/ 1297290 h 1383665"/>
              <a:gd name="connsiteX61" fmla="*/ 407819 w 1365148"/>
              <a:gd name="connsiteY61" fmla="*/ 1304488 h 1383665"/>
              <a:gd name="connsiteX62" fmla="*/ 448640 w 1365148"/>
              <a:gd name="connsiteY62" fmla="*/ 1316517 h 1383665"/>
              <a:gd name="connsiteX63" fmla="*/ 441442 w 1365148"/>
              <a:gd name="connsiteY63" fmla="*/ 1294923 h 1383665"/>
              <a:gd name="connsiteX64" fmla="*/ 439076 w 1365148"/>
              <a:gd name="connsiteY64" fmla="*/ 1282894 h 1383665"/>
              <a:gd name="connsiteX65" fmla="*/ 436610 w 1365148"/>
              <a:gd name="connsiteY65" fmla="*/ 1268498 h 1383665"/>
              <a:gd name="connsiteX66" fmla="*/ 436610 w 1365148"/>
              <a:gd name="connsiteY66" fmla="*/ 1254102 h 1383665"/>
              <a:gd name="connsiteX67" fmla="*/ 439076 w 1365148"/>
              <a:gd name="connsiteY67" fmla="*/ 1249369 h 1383665"/>
              <a:gd name="connsiteX68" fmla="*/ 441442 w 1365148"/>
              <a:gd name="connsiteY68" fmla="*/ 1244538 h 1383665"/>
              <a:gd name="connsiteX69" fmla="*/ 446273 w 1365148"/>
              <a:gd name="connsiteY69" fmla="*/ 1244538 h 1383665"/>
              <a:gd name="connsiteX70" fmla="*/ 451006 w 1365148"/>
              <a:gd name="connsiteY70" fmla="*/ 1246904 h 1383665"/>
              <a:gd name="connsiteX71" fmla="*/ 458204 w 1365148"/>
              <a:gd name="connsiteY71" fmla="*/ 1254102 h 1383665"/>
              <a:gd name="connsiteX72" fmla="*/ 465402 w 1365148"/>
              <a:gd name="connsiteY72" fmla="*/ 1273329 h 1383665"/>
              <a:gd name="connsiteX73" fmla="*/ 472600 w 1365148"/>
              <a:gd name="connsiteY73" fmla="*/ 1299755 h 1383665"/>
              <a:gd name="connsiteX74" fmla="*/ 479798 w 1365148"/>
              <a:gd name="connsiteY74" fmla="*/ 1311686 h 1383665"/>
              <a:gd name="connsiteX75" fmla="*/ 489461 w 1365148"/>
              <a:gd name="connsiteY75" fmla="*/ 1321349 h 1383665"/>
              <a:gd name="connsiteX76" fmla="*/ 491828 w 1365148"/>
              <a:gd name="connsiteY76" fmla="*/ 1326082 h 1383665"/>
              <a:gd name="connsiteX77" fmla="*/ 499026 w 1365148"/>
              <a:gd name="connsiteY77" fmla="*/ 1326082 h 1383665"/>
              <a:gd name="connsiteX78" fmla="*/ 554243 w 1365148"/>
              <a:gd name="connsiteY78" fmla="*/ 1333280 h 1383665"/>
              <a:gd name="connsiteX79" fmla="*/ 535016 w 1365148"/>
              <a:gd name="connsiteY79" fmla="*/ 1299755 h 1383665"/>
              <a:gd name="connsiteX80" fmla="*/ 530184 w 1365148"/>
              <a:gd name="connsiteY80" fmla="*/ 1287725 h 1383665"/>
              <a:gd name="connsiteX81" fmla="*/ 527818 w 1365148"/>
              <a:gd name="connsiteY81" fmla="*/ 1275696 h 1383665"/>
              <a:gd name="connsiteX82" fmla="*/ 525451 w 1365148"/>
              <a:gd name="connsiteY82" fmla="*/ 1263765 h 1383665"/>
              <a:gd name="connsiteX83" fmla="*/ 525451 w 1365148"/>
              <a:gd name="connsiteY83" fmla="*/ 1251736 h 1383665"/>
              <a:gd name="connsiteX84" fmla="*/ 527818 w 1365148"/>
              <a:gd name="connsiteY84" fmla="*/ 1249369 h 1383665"/>
              <a:gd name="connsiteX85" fmla="*/ 532649 w 1365148"/>
              <a:gd name="connsiteY85" fmla="*/ 1249369 h 1383665"/>
              <a:gd name="connsiteX86" fmla="*/ 542213 w 1365148"/>
              <a:gd name="connsiteY86" fmla="*/ 1258934 h 1383665"/>
              <a:gd name="connsiteX87" fmla="*/ 551778 w 1365148"/>
              <a:gd name="connsiteY87" fmla="*/ 1270963 h 1383665"/>
              <a:gd name="connsiteX88" fmla="*/ 568639 w 1365148"/>
              <a:gd name="connsiteY88" fmla="*/ 1294923 h 1383665"/>
              <a:gd name="connsiteX89" fmla="*/ 585401 w 1365148"/>
              <a:gd name="connsiteY89" fmla="*/ 1314151 h 1383665"/>
              <a:gd name="connsiteX90" fmla="*/ 590233 w 1365148"/>
              <a:gd name="connsiteY90" fmla="*/ 1323715 h 1383665"/>
              <a:gd name="connsiteX91" fmla="*/ 597431 w 1365148"/>
              <a:gd name="connsiteY91" fmla="*/ 1335745 h 1383665"/>
              <a:gd name="connsiteX92" fmla="*/ 659747 w 1365148"/>
              <a:gd name="connsiteY92" fmla="*/ 1335745 h 1383665"/>
              <a:gd name="connsiteX93" fmla="*/ 640618 w 1365148"/>
              <a:gd name="connsiteY93" fmla="*/ 1318884 h 1383665"/>
              <a:gd name="connsiteX94" fmla="*/ 626223 w 1365148"/>
              <a:gd name="connsiteY94" fmla="*/ 1297290 h 1383665"/>
              <a:gd name="connsiteX95" fmla="*/ 619025 w 1365148"/>
              <a:gd name="connsiteY95" fmla="*/ 1287725 h 1383665"/>
              <a:gd name="connsiteX96" fmla="*/ 614193 w 1365148"/>
              <a:gd name="connsiteY96" fmla="*/ 1275696 h 1383665"/>
              <a:gd name="connsiteX97" fmla="*/ 609362 w 1365148"/>
              <a:gd name="connsiteY97" fmla="*/ 1263765 h 1383665"/>
              <a:gd name="connsiteX98" fmla="*/ 606995 w 1365148"/>
              <a:gd name="connsiteY98" fmla="*/ 1251736 h 1383665"/>
              <a:gd name="connsiteX99" fmla="*/ 609362 w 1365148"/>
              <a:gd name="connsiteY99" fmla="*/ 1249369 h 1383665"/>
              <a:gd name="connsiteX100" fmla="*/ 611827 w 1365148"/>
              <a:gd name="connsiteY100" fmla="*/ 1249369 h 1383665"/>
              <a:gd name="connsiteX101" fmla="*/ 633420 w 1365148"/>
              <a:gd name="connsiteY101" fmla="*/ 1266132 h 1383665"/>
              <a:gd name="connsiteX102" fmla="*/ 655014 w 1365148"/>
              <a:gd name="connsiteY102" fmla="*/ 1282894 h 1383665"/>
              <a:gd name="connsiteX103" fmla="*/ 674143 w 1365148"/>
              <a:gd name="connsiteY103" fmla="*/ 1302121 h 1383665"/>
              <a:gd name="connsiteX104" fmla="*/ 691004 w 1365148"/>
              <a:gd name="connsiteY104" fmla="*/ 1321349 h 1383665"/>
              <a:gd name="connsiteX105" fmla="*/ 695737 w 1365148"/>
              <a:gd name="connsiteY105" fmla="*/ 1328547 h 1383665"/>
              <a:gd name="connsiteX106" fmla="*/ 695737 w 1365148"/>
              <a:gd name="connsiteY106" fmla="*/ 1335745 h 1383665"/>
              <a:gd name="connsiteX107" fmla="*/ 734192 w 1365148"/>
              <a:gd name="connsiteY107" fmla="*/ 1330913 h 1383665"/>
              <a:gd name="connsiteX108" fmla="*/ 770182 w 1365148"/>
              <a:gd name="connsiteY108" fmla="*/ 1326082 h 1383665"/>
              <a:gd name="connsiteX109" fmla="*/ 734192 w 1365148"/>
              <a:gd name="connsiteY109" fmla="*/ 1287725 h 1383665"/>
              <a:gd name="connsiteX110" fmla="*/ 712598 w 1365148"/>
              <a:gd name="connsiteY110" fmla="*/ 1266132 h 1383665"/>
              <a:gd name="connsiteX111" fmla="*/ 705400 w 1365148"/>
              <a:gd name="connsiteY111" fmla="*/ 1254102 h 1383665"/>
              <a:gd name="connsiteX112" fmla="*/ 700569 w 1365148"/>
              <a:gd name="connsiteY112" fmla="*/ 1239706 h 1383665"/>
              <a:gd name="connsiteX113" fmla="*/ 700569 w 1365148"/>
              <a:gd name="connsiteY113" fmla="*/ 1237340 h 1383665"/>
              <a:gd name="connsiteX114" fmla="*/ 710133 w 1365148"/>
              <a:gd name="connsiteY114" fmla="*/ 1237340 h 1383665"/>
              <a:gd name="connsiteX115" fmla="*/ 717331 w 1365148"/>
              <a:gd name="connsiteY115" fmla="*/ 1239706 h 1383665"/>
              <a:gd name="connsiteX116" fmla="*/ 731727 w 1365148"/>
              <a:gd name="connsiteY116" fmla="*/ 1246904 h 1383665"/>
              <a:gd name="connsiteX117" fmla="*/ 743756 w 1365148"/>
              <a:gd name="connsiteY117" fmla="*/ 1256567 h 1383665"/>
              <a:gd name="connsiteX118" fmla="*/ 755786 w 1365148"/>
              <a:gd name="connsiteY118" fmla="*/ 1266132 h 1383665"/>
              <a:gd name="connsiteX119" fmla="*/ 782113 w 1365148"/>
              <a:gd name="connsiteY119" fmla="*/ 1292557 h 1383665"/>
              <a:gd name="connsiteX120" fmla="*/ 806073 w 1365148"/>
              <a:gd name="connsiteY120" fmla="*/ 1318884 h 1383665"/>
              <a:gd name="connsiteX121" fmla="*/ 808538 w 1365148"/>
              <a:gd name="connsiteY121" fmla="*/ 1318884 h 1383665"/>
              <a:gd name="connsiteX122" fmla="*/ 856459 w 1365148"/>
              <a:gd name="connsiteY122" fmla="*/ 1309319 h 1383665"/>
              <a:gd name="connsiteX123" fmla="*/ 834865 w 1365148"/>
              <a:gd name="connsiteY123" fmla="*/ 1292557 h 1383665"/>
              <a:gd name="connsiteX124" fmla="*/ 815736 w 1365148"/>
              <a:gd name="connsiteY124" fmla="*/ 1273329 h 1383665"/>
              <a:gd name="connsiteX125" fmla="*/ 806073 w 1365148"/>
              <a:gd name="connsiteY125" fmla="*/ 1261300 h 1383665"/>
              <a:gd name="connsiteX126" fmla="*/ 796509 w 1365148"/>
              <a:gd name="connsiteY126" fmla="*/ 1246904 h 1383665"/>
              <a:gd name="connsiteX127" fmla="*/ 789311 w 1365148"/>
              <a:gd name="connsiteY127" fmla="*/ 1232508 h 1383665"/>
              <a:gd name="connsiteX128" fmla="*/ 786944 w 1365148"/>
              <a:gd name="connsiteY128" fmla="*/ 1225310 h 1383665"/>
              <a:gd name="connsiteX129" fmla="*/ 786944 w 1365148"/>
              <a:gd name="connsiteY129" fmla="*/ 1218112 h 1383665"/>
              <a:gd name="connsiteX130" fmla="*/ 789311 w 1365148"/>
              <a:gd name="connsiteY130" fmla="*/ 1215746 h 1383665"/>
              <a:gd name="connsiteX131" fmla="*/ 791677 w 1365148"/>
              <a:gd name="connsiteY131" fmla="*/ 1215746 h 1383665"/>
              <a:gd name="connsiteX132" fmla="*/ 808538 w 1365148"/>
              <a:gd name="connsiteY132" fmla="*/ 1225310 h 1383665"/>
              <a:gd name="connsiteX133" fmla="*/ 822934 w 1365148"/>
              <a:gd name="connsiteY133" fmla="*/ 1237340 h 1383665"/>
              <a:gd name="connsiteX134" fmla="*/ 849261 w 1365148"/>
              <a:gd name="connsiteY134" fmla="*/ 1261300 h 1383665"/>
              <a:gd name="connsiteX135" fmla="*/ 894914 w 1365148"/>
              <a:gd name="connsiteY135" fmla="*/ 1297290 h 1383665"/>
              <a:gd name="connsiteX136" fmla="*/ 954864 w 1365148"/>
              <a:gd name="connsiteY136" fmla="*/ 1275696 h 1383665"/>
              <a:gd name="connsiteX137" fmla="*/ 930904 w 1365148"/>
              <a:gd name="connsiteY137" fmla="*/ 1258934 h 1383665"/>
              <a:gd name="connsiteX138" fmla="*/ 914042 w 1365148"/>
              <a:gd name="connsiteY138" fmla="*/ 1242171 h 1383665"/>
              <a:gd name="connsiteX139" fmla="*/ 897280 w 1365148"/>
              <a:gd name="connsiteY139" fmla="*/ 1222944 h 1383665"/>
              <a:gd name="connsiteX140" fmla="*/ 882884 w 1365148"/>
              <a:gd name="connsiteY140" fmla="*/ 1203716 h 1383665"/>
              <a:gd name="connsiteX141" fmla="*/ 873320 w 1365148"/>
              <a:gd name="connsiteY141" fmla="*/ 1182123 h 1383665"/>
              <a:gd name="connsiteX142" fmla="*/ 875686 w 1365148"/>
              <a:gd name="connsiteY142" fmla="*/ 1177390 h 1383665"/>
              <a:gd name="connsiteX143" fmla="*/ 880518 w 1365148"/>
              <a:gd name="connsiteY143" fmla="*/ 1174925 h 1383665"/>
              <a:gd name="connsiteX144" fmla="*/ 897280 w 1365148"/>
              <a:gd name="connsiteY144" fmla="*/ 1184588 h 1383665"/>
              <a:gd name="connsiteX145" fmla="*/ 911676 w 1365148"/>
              <a:gd name="connsiteY145" fmla="*/ 1196518 h 1383665"/>
              <a:gd name="connsiteX146" fmla="*/ 940468 w 1365148"/>
              <a:gd name="connsiteY146" fmla="*/ 1220577 h 1383665"/>
              <a:gd name="connsiteX147" fmla="*/ 959695 w 1365148"/>
              <a:gd name="connsiteY147" fmla="*/ 1237340 h 1383665"/>
              <a:gd name="connsiteX148" fmla="*/ 969260 w 1365148"/>
              <a:gd name="connsiteY148" fmla="*/ 1244538 h 1383665"/>
              <a:gd name="connsiteX149" fmla="*/ 978824 w 1365148"/>
              <a:gd name="connsiteY149" fmla="*/ 1249369 h 1383665"/>
              <a:gd name="connsiteX150" fmla="*/ 998052 w 1365148"/>
              <a:gd name="connsiteY150" fmla="*/ 1256567 h 1383665"/>
              <a:gd name="connsiteX151" fmla="*/ 1034041 w 1365148"/>
              <a:gd name="connsiteY151" fmla="*/ 1237340 h 1383665"/>
              <a:gd name="connsiteX152" fmla="*/ 1022012 w 1365148"/>
              <a:gd name="connsiteY152" fmla="*/ 1230142 h 1383665"/>
              <a:gd name="connsiteX153" fmla="*/ 1012448 w 1365148"/>
              <a:gd name="connsiteY153" fmla="*/ 1220577 h 1383665"/>
              <a:gd name="connsiteX154" fmla="*/ 983656 w 1365148"/>
              <a:gd name="connsiteY154" fmla="*/ 1191786 h 1383665"/>
              <a:gd name="connsiteX155" fmla="*/ 969260 w 1365148"/>
              <a:gd name="connsiteY155" fmla="*/ 1177390 h 1383665"/>
              <a:gd name="connsiteX156" fmla="*/ 959695 w 1365148"/>
              <a:gd name="connsiteY156" fmla="*/ 1160529 h 1383665"/>
              <a:gd name="connsiteX157" fmla="*/ 959695 w 1365148"/>
              <a:gd name="connsiteY157" fmla="*/ 1155796 h 1383665"/>
              <a:gd name="connsiteX158" fmla="*/ 962062 w 1365148"/>
              <a:gd name="connsiteY158" fmla="*/ 1153331 h 1383665"/>
              <a:gd name="connsiteX159" fmla="*/ 981289 w 1365148"/>
              <a:gd name="connsiteY159" fmla="*/ 1153331 h 1383665"/>
              <a:gd name="connsiteX160" fmla="*/ 988487 w 1365148"/>
              <a:gd name="connsiteY160" fmla="*/ 1158162 h 1383665"/>
              <a:gd name="connsiteX161" fmla="*/ 998052 w 1365148"/>
              <a:gd name="connsiteY161" fmla="*/ 1162994 h 1383665"/>
              <a:gd name="connsiteX162" fmla="*/ 1014814 w 1365148"/>
              <a:gd name="connsiteY162" fmla="*/ 1174925 h 1383665"/>
              <a:gd name="connsiteX163" fmla="*/ 1029210 w 1365148"/>
              <a:gd name="connsiteY163" fmla="*/ 1186954 h 1383665"/>
              <a:gd name="connsiteX164" fmla="*/ 1046071 w 1365148"/>
              <a:gd name="connsiteY164" fmla="*/ 1201350 h 1383665"/>
              <a:gd name="connsiteX165" fmla="*/ 1055635 w 1365148"/>
              <a:gd name="connsiteY165" fmla="*/ 1208548 h 1383665"/>
              <a:gd name="connsiteX166" fmla="*/ 1067665 w 1365148"/>
              <a:gd name="connsiteY166" fmla="*/ 1210914 h 1383665"/>
              <a:gd name="connsiteX167" fmla="*/ 1074863 w 1365148"/>
              <a:gd name="connsiteY167" fmla="*/ 1210914 h 1383665"/>
              <a:gd name="connsiteX168" fmla="*/ 1103655 w 1365148"/>
              <a:gd name="connsiteY168" fmla="*/ 1189320 h 1383665"/>
              <a:gd name="connsiteX169" fmla="*/ 1129981 w 1365148"/>
              <a:gd name="connsiteY169" fmla="*/ 1167727 h 1383665"/>
              <a:gd name="connsiteX170" fmla="*/ 1118050 w 1365148"/>
              <a:gd name="connsiteY170" fmla="*/ 1165360 h 1383665"/>
              <a:gd name="connsiteX171" fmla="*/ 1106021 w 1365148"/>
              <a:gd name="connsiteY171" fmla="*/ 1160529 h 1383665"/>
              <a:gd name="connsiteX172" fmla="*/ 1086794 w 1365148"/>
              <a:gd name="connsiteY172" fmla="*/ 1150964 h 1383665"/>
              <a:gd name="connsiteX173" fmla="*/ 1070031 w 1365148"/>
              <a:gd name="connsiteY173" fmla="*/ 1143766 h 1383665"/>
              <a:gd name="connsiteX174" fmla="*/ 1053269 w 1365148"/>
              <a:gd name="connsiteY174" fmla="*/ 1131737 h 1383665"/>
              <a:gd name="connsiteX175" fmla="*/ 1038873 w 1365148"/>
              <a:gd name="connsiteY175" fmla="*/ 1117341 h 1383665"/>
              <a:gd name="connsiteX176" fmla="*/ 1031675 w 1365148"/>
              <a:gd name="connsiteY176" fmla="*/ 1107777 h 1383665"/>
              <a:gd name="connsiteX177" fmla="*/ 1029210 w 1365148"/>
              <a:gd name="connsiteY177" fmla="*/ 1100579 h 1383665"/>
              <a:gd name="connsiteX178" fmla="*/ 1031675 w 1365148"/>
              <a:gd name="connsiteY178" fmla="*/ 1095747 h 1383665"/>
              <a:gd name="connsiteX179" fmla="*/ 1036408 w 1365148"/>
              <a:gd name="connsiteY179" fmla="*/ 1093381 h 1383665"/>
              <a:gd name="connsiteX180" fmla="*/ 1053269 w 1365148"/>
              <a:gd name="connsiteY180" fmla="*/ 1093381 h 1383665"/>
              <a:gd name="connsiteX181" fmla="*/ 1067665 w 1365148"/>
              <a:gd name="connsiteY181" fmla="*/ 1100579 h 1383665"/>
              <a:gd name="connsiteX182" fmla="*/ 1084427 w 1365148"/>
              <a:gd name="connsiteY182" fmla="*/ 1110143 h 1383665"/>
              <a:gd name="connsiteX183" fmla="*/ 1101190 w 1365148"/>
              <a:gd name="connsiteY183" fmla="*/ 1117341 h 1383665"/>
              <a:gd name="connsiteX184" fmla="*/ 1120417 w 1365148"/>
              <a:gd name="connsiteY184" fmla="*/ 1122172 h 1383665"/>
              <a:gd name="connsiteX185" fmla="*/ 1129981 w 1365148"/>
              <a:gd name="connsiteY185" fmla="*/ 1124539 h 1383665"/>
              <a:gd name="connsiteX186" fmla="*/ 1142011 w 1365148"/>
              <a:gd name="connsiteY186" fmla="*/ 1124539 h 1383665"/>
              <a:gd name="connsiteX187" fmla="*/ 1154040 w 1365148"/>
              <a:gd name="connsiteY187" fmla="*/ 1127004 h 1383665"/>
              <a:gd name="connsiteX188" fmla="*/ 1165971 w 1365148"/>
              <a:gd name="connsiteY188" fmla="*/ 1131737 h 1383665"/>
              <a:gd name="connsiteX189" fmla="*/ 1187565 w 1365148"/>
              <a:gd name="connsiteY189" fmla="*/ 1107777 h 1383665"/>
              <a:gd name="connsiteX190" fmla="*/ 1182832 w 1365148"/>
              <a:gd name="connsiteY190" fmla="*/ 1105410 h 1383665"/>
              <a:gd name="connsiteX191" fmla="*/ 1158773 w 1365148"/>
              <a:gd name="connsiteY191" fmla="*/ 1088549 h 1383665"/>
              <a:gd name="connsiteX192" fmla="*/ 1132446 w 1365148"/>
              <a:gd name="connsiteY192" fmla="*/ 1074153 h 1383665"/>
              <a:gd name="connsiteX193" fmla="*/ 1110853 w 1365148"/>
              <a:gd name="connsiteY193" fmla="*/ 1064589 h 1383665"/>
              <a:gd name="connsiteX194" fmla="*/ 1101190 w 1365148"/>
              <a:gd name="connsiteY194" fmla="*/ 1057391 h 1383665"/>
              <a:gd name="connsiteX195" fmla="*/ 1091625 w 1365148"/>
              <a:gd name="connsiteY195" fmla="*/ 1052559 h 1383665"/>
              <a:gd name="connsiteX196" fmla="*/ 1089259 w 1365148"/>
              <a:gd name="connsiteY196" fmla="*/ 1050193 h 1383665"/>
              <a:gd name="connsiteX197" fmla="*/ 1091625 w 1365148"/>
              <a:gd name="connsiteY197" fmla="*/ 1045361 h 1383665"/>
              <a:gd name="connsiteX198" fmla="*/ 1093992 w 1365148"/>
              <a:gd name="connsiteY198" fmla="*/ 1042995 h 1383665"/>
              <a:gd name="connsiteX199" fmla="*/ 1122784 w 1365148"/>
              <a:gd name="connsiteY199" fmla="*/ 1042995 h 1383665"/>
              <a:gd name="connsiteX200" fmla="*/ 1154040 w 1365148"/>
              <a:gd name="connsiteY200" fmla="*/ 1050193 h 1383665"/>
              <a:gd name="connsiteX201" fmla="*/ 1180367 w 1365148"/>
              <a:gd name="connsiteY201" fmla="*/ 1062222 h 1383665"/>
              <a:gd name="connsiteX202" fmla="*/ 1192397 w 1365148"/>
              <a:gd name="connsiteY202" fmla="*/ 1071787 h 1383665"/>
              <a:gd name="connsiteX203" fmla="*/ 1204426 w 1365148"/>
              <a:gd name="connsiteY203" fmla="*/ 1078985 h 1383665"/>
              <a:gd name="connsiteX204" fmla="*/ 1206792 w 1365148"/>
              <a:gd name="connsiteY204" fmla="*/ 1081351 h 1383665"/>
              <a:gd name="connsiteX205" fmla="*/ 1211624 w 1365148"/>
              <a:gd name="connsiteY205" fmla="*/ 1074153 h 1383665"/>
              <a:gd name="connsiteX206" fmla="*/ 1237951 w 1365148"/>
              <a:gd name="connsiteY206" fmla="*/ 1033431 h 1383665"/>
              <a:gd name="connsiteX207" fmla="*/ 1213990 w 1365148"/>
              <a:gd name="connsiteY207" fmla="*/ 1026233 h 1383665"/>
              <a:gd name="connsiteX208" fmla="*/ 1194763 w 1365148"/>
              <a:gd name="connsiteY208" fmla="*/ 1016570 h 1383665"/>
              <a:gd name="connsiteX209" fmla="*/ 1173169 w 1365148"/>
              <a:gd name="connsiteY209" fmla="*/ 1002174 h 1383665"/>
              <a:gd name="connsiteX210" fmla="*/ 1165971 w 1365148"/>
              <a:gd name="connsiteY210" fmla="*/ 992609 h 1383665"/>
              <a:gd name="connsiteX211" fmla="*/ 1163605 w 1365148"/>
              <a:gd name="connsiteY211" fmla="*/ 987778 h 1383665"/>
              <a:gd name="connsiteX212" fmla="*/ 1163605 w 1365148"/>
              <a:gd name="connsiteY212" fmla="*/ 983045 h 1383665"/>
              <a:gd name="connsiteX213" fmla="*/ 1165971 w 1365148"/>
              <a:gd name="connsiteY213" fmla="*/ 978213 h 1383665"/>
              <a:gd name="connsiteX214" fmla="*/ 1168436 w 1365148"/>
              <a:gd name="connsiteY214" fmla="*/ 975847 h 1383665"/>
              <a:gd name="connsiteX215" fmla="*/ 1178001 w 1365148"/>
              <a:gd name="connsiteY215" fmla="*/ 975847 h 1383665"/>
              <a:gd name="connsiteX216" fmla="*/ 1194763 w 1365148"/>
              <a:gd name="connsiteY216" fmla="*/ 980580 h 1383665"/>
              <a:gd name="connsiteX217" fmla="*/ 1226020 w 1365148"/>
              <a:gd name="connsiteY217" fmla="*/ 990243 h 1383665"/>
              <a:gd name="connsiteX218" fmla="*/ 1257178 w 1365148"/>
              <a:gd name="connsiteY218" fmla="*/ 994976 h 1383665"/>
              <a:gd name="connsiteX219" fmla="*/ 1273941 w 1365148"/>
              <a:gd name="connsiteY219" fmla="*/ 956620 h 1383665"/>
              <a:gd name="connsiteX220" fmla="*/ 1242782 w 1365148"/>
              <a:gd name="connsiteY220" fmla="*/ 947055 h 1383665"/>
              <a:gd name="connsiteX221" fmla="*/ 1201961 w 1365148"/>
              <a:gd name="connsiteY221" fmla="*/ 932659 h 1383665"/>
              <a:gd name="connsiteX222" fmla="*/ 1185199 w 1365148"/>
              <a:gd name="connsiteY222" fmla="*/ 922996 h 1383665"/>
              <a:gd name="connsiteX223" fmla="*/ 1168436 w 1365148"/>
              <a:gd name="connsiteY223" fmla="*/ 913432 h 1383665"/>
              <a:gd name="connsiteX224" fmla="*/ 1165971 w 1365148"/>
              <a:gd name="connsiteY224" fmla="*/ 911065 h 1383665"/>
              <a:gd name="connsiteX225" fmla="*/ 1165971 w 1365148"/>
              <a:gd name="connsiteY225" fmla="*/ 908600 h 1383665"/>
              <a:gd name="connsiteX226" fmla="*/ 1168436 w 1365148"/>
              <a:gd name="connsiteY226" fmla="*/ 906234 h 1383665"/>
              <a:gd name="connsiteX227" fmla="*/ 1190030 w 1365148"/>
              <a:gd name="connsiteY227" fmla="*/ 903868 h 1383665"/>
              <a:gd name="connsiteX228" fmla="*/ 1211624 w 1365148"/>
              <a:gd name="connsiteY228" fmla="*/ 903868 h 1383665"/>
              <a:gd name="connsiteX229" fmla="*/ 1230753 w 1365148"/>
              <a:gd name="connsiteY229" fmla="*/ 908600 h 1383665"/>
              <a:gd name="connsiteX230" fmla="*/ 1249980 w 1365148"/>
              <a:gd name="connsiteY230" fmla="*/ 913432 h 1383665"/>
              <a:gd name="connsiteX231" fmla="*/ 1269208 w 1365148"/>
              <a:gd name="connsiteY231" fmla="*/ 915798 h 1383665"/>
              <a:gd name="connsiteX232" fmla="*/ 1285970 w 1365148"/>
              <a:gd name="connsiteY232" fmla="*/ 920630 h 1383665"/>
              <a:gd name="connsiteX233" fmla="*/ 1300366 w 1365148"/>
              <a:gd name="connsiteY233" fmla="*/ 875076 h 1383665"/>
              <a:gd name="connsiteX234" fmla="*/ 1271574 w 1365148"/>
              <a:gd name="connsiteY234" fmla="*/ 877442 h 1383665"/>
              <a:gd name="connsiteX235" fmla="*/ 1245149 w 1365148"/>
              <a:gd name="connsiteY235" fmla="*/ 879809 h 1383665"/>
              <a:gd name="connsiteX236" fmla="*/ 1230753 w 1365148"/>
              <a:gd name="connsiteY236" fmla="*/ 877442 h 1383665"/>
              <a:gd name="connsiteX237" fmla="*/ 1216357 w 1365148"/>
              <a:gd name="connsiteY237" fmla="*/ 872611 h 1383665"/>
              <a:gd name="connsiteX238" fmla="*/ 1190030 w 1365148"/>
              <a:gd name="connsiteY238" fmla="*/ 863046 h 1383665"/>
              <a:gd name="connsiteX239" fmla="*/ 1187565 w 1365148"/>
              <a:gd name="connsiteY239" fmla="*/ 860680 h 1383665"/>
              <a:gd name="connsiteX240" fmla="*/ 1187565 w 1365148"/>
              <a:gd name="connsiteY240" fmla="*/ 858215 h 1383665"/>
              <a:gd name="connsiteX241" fmla="*/ 1190030 w 1365148"/>
              <a:gd name="connsiteY241" fmla="*/ 855848 h 1383665"/>
              <a:gd name="connsiteX242" fmla="*/ 1192397 w 1365148"/>
              <a:gd name="connsiteY242" fmla="*/ 855848 h 1383665"/>
              <a:gd name="connsiteX243" fmla="*/ 1209159 w 1365148"/>
              <a:gd name="connsiteY243" fmla="*/ 853482 h 1383665"/>
              <a:gd name="connsiteX244" fmla="*/ 1223555 w 1365148"/>
              <a:gd name="connsiteY244" fmla="*/ 851017 h 1383665"/>
              <a:gd name="connsiteX245" fmla="*/ 1254812 w 1365148"/>
              <a:gd name="connsiteY245" fmla="*/ 843819 h 1383665"/>
              <a:gd name="connsiteX246" fmla="*/ 1281139 w 1365148"/>
              <a:gd name="connsiteY246" fmla="*/ 839086 h 1383665"/>
              <a:gd name="connsiteX247" fmla="*/ 1295535 w 1365148"/>
              <a:gd name="connsiteY247" fmla="*/ 836621 h 1383665"/>
              <a:gd name="connsiteX248" fmla="*/ 1307564 w 1365148"/>
              <a:gd name="connsiteY248" fmla="*/ 836621 h 1383665"/>
              <a:gd name="connsiteX249" fmla="*/ 1317128 w 1365148"/>
              <a:gd name="connsiteY249" fmla="*/ 788700 h 1383665"/>
              <a:gd name="connsiteX250" fmla="*/ 1300366 w 1365148"/>
              <a:gd name="connsiteY250" fmla="*/ 788700 h 1383665"/>
              <a:gd name="connsiteX251" fmla="*/ 1262010 w 1365148"/>
              <a:gd name="connsiteY251" fmla="*/ 791067 h 1383665"/>
              <a:gd name="connsiteX252" fmla="*/ 1226020 w 1365148"/>
              <a:gd name="connsiteY252" fmla="*/ 793433 h 1383665"/>
              <a:gd name="connsiteX253" fmla="*/ 1209159 w 1365148"/>
              <a:gd name="connsiteY253" fmla="*/ 791067 h 1383665"/>
              <a:gd name="connsiteX254" fmla="*/ 1192397 w 1365148"/>
              <a:gd name="connsiteY254" fmla="*/ 786235 h 1383665"/>
              <a:gd name="connsiteX255" fmla="*/ 1190030 w 1365148"/>
              <a:gd name="connsiteY255" fmla="*/ 783869 h 1383665"/>
              <a:gd name="connsiteX256" fmla="*/ 1192397 w 1365148"/>
              <a:gd name="connsiteY256" fmla="*/ 781502 h 1383665"/>
              <a:gd name="connsiteX257" fmla="*/ 1211624 w 1365148"/>
              <a:gd name="connsiteY257" fmla="*/ 774304 h 1383665"/>
              <a:gd name="connsiteX258" fmla="*/ 1230753 w 1365148"/>
              <a:gd name="connsiteY258" fmla="*/ 767106 h 1383665"/>
              <a:gd name="connsiteX259" fmla="*/ 1273941 w 1365148"/>
              <a:gd name="connsiteY259" fmla="*/ 759908 h 1383665"/>
              <a:gd name="connsiteX260" fmla="*/ 1295535 w 1365148"/>
              <a:gd name="connsiteY260" fmla="*/ 755077 h 1383665"/>
              <a:gd name="connsiteX261" fmla="*/ 1319594 w 1365148"/>
              <a:gd name="connsiteY261" fmla="*/ 755077 h 1383665"/>
              <a:gd name="connsiteX262" fmla="*/ 1321960 w 1365148"/>
              <a:gd name="connsiteY262" fmla="*/ 704691 h 1383665"/>
              <a:gd name="connsiteX263" fmla="*/ 1295535 w 1365148"/>
              <a:gd name="connsiteY263" fmla="*/ 711889 h 1383665"/>
              <a:gd name="connsiteX264" fmla="*/ 1271574 w 1365148"/>
              <a:gd name="connsiteY264" fmla="*/ 719087 h 1383665"/>
              <a:gd name="connsiteX265" fmla="*/ 1247614 w 1365148"/>
              <a:gd name="connsiteY265" fmla="*/ 723919 h 1383665"/>
              <a:gd name="connsiteX266" fmla="*/ 1221188 w 1365148"/>
              <a:gd name="connsiteY266" fmla="*/ 721454 h 1383665"/>
              <a:gd name="connsiteX267" fmla="*/ 1218822 w 1365148"/>
              <a:gd name="connsiteY267" fmla="*/ 719087 h 1383665"/>
              <a:gd name="connsiteX268" fmla="*/ 1216357 w 1365148"/>
              <a:gd name="connsiteY268" fmla="*/ 716721 h 1383665"/>
              <a:gd name="connsiteX269" fmla="*/ 1216357 w 1365148"/>
              <a:gd name="connsiteY269" fmla="*/ 714256 h 1383665"/>
              <a:gd name="connsiteX270" fmla="*/ 1218822 w 1365148"/>
              <a:gd name="connsiteY270" fmla="*/ 709523 h 1383665"/>
              <a:gd name="connsiteX271" fmla="*/ 1230753 w 1365148"/>
              <a:gd name="connsiteY271" fmla="*/ 702325 h 1383665"/>
              <a:gd name="connsiteX272" fmla="*/ 1245149 w 1365148"/>
              <a:gd name="connsiteY272" fmla="*/ 695127 h 1383665"/>
              <a:gd name="connsiteX273" fmla="*/ 1271574 w 1365148"/>
              <a:gd name="connsiteY273" fmla="*/ 683097 h 1383665"/>
              <a:gd name="connsiteX274" fmla="*/ 1319594 w 1365148"/>
              <a:gd name="connsiteY274" fmla="*/ 663870 h 1383665"/>
              <a:gd name="connsiteX275" fmla="*/ 1314762 w 1365148"/>
              <a:gd name="connsiteY275" fmla="*/ 625514 h 1383665"/>
              <a:gd name="connsiteX276" fmla="*/ 1298000 w 1365148"/>
              <a:gd name="connsiteY276" fmla="*/ 635078 h 1383665"/>
              <a:gd name="connsiteX277" fmla="*/ 1281139 w 1365148"/>
              <a:gd name="connsiteY277" fmla="*/ 642276 h 1383665"/>
              <a:gd name="connsiteX278" fmla="*/ 1252347 w 1365148"/>
              <a:gd name="connsiteY278" fmla="*/ 649474 h 1383665"/>
              <a:gd name="connsiteX279" fmla="*/ 1237951 w 1365148"/>
              <a:gd name="connsiteY279" fmla="*/ 651939 h 1383665"/>
              <a:gd name="connsiteX280" fmla="*/ 1223555 w 1365148"/>
              <a:gd name="connsiteY280" fmla="*/ 649474 h 1383665"/>
              <a:gd name="connsiteX281" fmla="*/ 1221188 w 1365148"/>
              <a:gd name="connsiteY281" fmla="*/ 647108 h 1383665"/>
              <a:gd name="connsiteX282" fmla="*/ 1221188 w 1365148"/>
              <a:gd name="connsiteY282" fmla="*/ 642276 h 1383665"/>
              <a:gd name="connsiteX283" fmla="*/ 1230753 w 1365148"/>
              <a:gd name="connsiteY283" fmla="*/ 635078 h 1383665"/>
              <a:gd name="connsiteX284" fmla="*/ 1242782 w 1365148"/>
              <a:gd name="connsiteY284" fmla="*/ 625514 h 1383665"/>
              <a:gd name="connsiteX285" fmla="*/ 1269208 w 1365148"/>
              <a:gd name="connsiteY285" fmla="*/ 611118 h 1383665"/>
              <a:gd name="connsiteX286" fmla="*/ 1288337 w 1365148"/>
              <a:gd name="connsiteY286" fmla="*/ 596722 h 1383665"/>
              <a:gd name="connsiteX287" fmla="*/ 1298000 w 1365148"/>
              <a:gd name="connsiteY287" fmla="*/ 591891 h 1383665"/>
              <a:gd name="connsiteX288" fmla="*/ 1307564 w 1365148"/>
              <a:gd name="connsiteY288" fmla="*/ 587158 h 1383665"/>
              <a:gd name="connsiteX289" fmla="*/ 1298000 w 1365148"/>
              <a:gd name="connsiteY289" fmla="*/ 546336 h 1383665"/>
              <a:gd name="connsiteX290" fmla="*/ 1285970 w 1365148"/>
              <a:gd name="connsiteY290" fmla="*/ 560732 h 1383665"/>
              <a:gd name="connsiteX291" fmla="*/ 1271574 w 1365148"/>
              <a:gd name="connsiteY291" fmla="*/ 572762 h 1383665"/>
              <a:gd name="connsiteX292" fmla="*/ 1262010 w 1365148"/>
              <a:gd name="connsiteY292" fmla="*/ 579960 h 1383665"/>
              <a:gd name="connsiteX293" fmla="*/ 1252347 w 1365148"/>
              <a:gd name="connsiteY293" fmla="*/ 587158 h 1383665"/>
              <a:gd name="connsiteX294" fmla="*/ 1240416 w 1365148"/>
              <a:gd name="connsiteY294" fmla="*/ 591891 h 1383665"/>
              <a:gd name="connsiteX295" fmla="*/ 1235584 w 1365148"/>
              <a:gd name="connsiteY295" fmla="*/ 591891 h 1383665"/>
              <a:gd name="connsiteX296" fmla="*/ 1230753 w 1365148"/>
              <a:gd name="connsiteY296" fmla="*/ 589524 h 1383665"/>
              <a:gd name="connsiteX297" fmla="*/ 1226020 w 1365148"/>
              <a:gd name="connsiteY297" fmla="*/ 584791 h 1383665"/>
              <a:gd name="connsiteX298" fmla="*/ 1226020 w 1365148"/>
              <a:gd name="connsiteY298" fmla="*/ 579960 h 1383665"/>
              <a:gd name="connsiteX299" fmla="*/ 1228386 w 1365148"/>
              <a:gd name="connsiteY299" fmla="*/ 575128 h 1383665"/>
              <a:gd name="connsiteX300" fmla="*/ 1230753 w 1365148"/>
              <a:gd name="connsiteY300" fmla="*/ 570395 h 1383665"/>
              <a:gd name="connsiteX301" fmla="*/ 1237951 w 1365148"/>
              <a:gd name="connsiteY301" fmla="*/ 560732 h 1383665"/>
              <a:gd name="connsiteX302" fmla="*/ 1245149 w 1365148"/>
              <a:gd name="connsiteY302" fmla="*/ 553534 h 1383665"/>
              <a:gd name="connsiteX303" fmla="*/ 1266743 w 1365148"/>
              <a:gd name="connsiteY303" fmla="*/ 534406 h 1383665"/>
              <a:gd name="connsiteX304" fmla="*/ 1276406 w 1365148"/>
              <a:gd name="connsiteY304" fmla="*/ 522376 h 1383665"/>
              <a:gd name="connsiteX305" fmla="*/ 1281139 w 1365148"/>
              <a:gd name="connsiteY305" fmla="*/ 520010 h 1383665"/>
              <a:gd name="connsiteX306" fmla="*/ 1288337 w 1365148"/>
              <a:gd name="connsiteY306" fmla="*/ 517545 h 1383665"/>
              <a:gd name="connsiteX307" fmla="*/ 1271574 w 1365148"/>
              <a:gd name="connsiteY307" fmla="*/ 476822 h 1383665"/>
              <a:gd name="connsiteX308" fmla="*/ 1264376 w 1365148"/>
              <a:gd name="connsiteY308" fmla="*/ 484020 h 1383665"/>
              <a:gd name="connsiteX309" fmla="*/ 1249980 w 1365148"/>
              <a:gd name="connsiteY309" fmla="*/ 493584 h 1383665"/>
              <a:gd name="connsiteX310" fmla="*/ 1237951 w 1365148"/>
              <a:gd name="connsiteY310" fmla="*/ 503149 h 1383665"/>
              <a:gd name="connsiteX311" fmla="*/ 1230753 w 1365148"/>
              <a:gd name="connsiteY311" fmla="*/ 507980 h 1383665"/>
              <a:gd name="connsiteX312" fmla="*/ 1226020 w 1365148"/>
              <a:gd name="connsiteY312" fmla="*/ 510347 h 1383665"/>
              <a:gd name="connsiteX313" fmla="*/ 1218822 w 1365148"/>
              <a:gd name="connsiteY313" fmla="*/ 507980 h 1383665"/>
              <a:gd name="connsiteX314" fmla="*/ 1216357 w 1365148"/>
              <a:gd name="connsiteY314" fmla="*/ 503149 h 1383665"/>
              <a:gd name="connsiteX315" fmla="*/ 1213990 w 1365148"/>
              <a:gd name="connsiteY315" fmla="*/ 498416 h 1383665"/>
              <a:gd name="connsiteX316" fmla="*/ 1213990 w 1365148"/>
              <a:gd name="connsiteY316" fmla="*/ 491218 h 1383665"/>
              <a:gd name="connsiteX317" fmla="*/ 1218822 w 1365148"/>
              <a:gd name="connsiteY317" fmla="*/ 481555 h 1383665"/>
              <a:gd name="connsiteX318" fmla="*/ 1226020 w 1365148"/>
              <a:gd name="connsiteY318" fmla="*/ 471990 h 1383665"/>
              <a:gd name="connsiteX319" fmla="*/ 1235584 w 1365148"/>
              <a:gd name="connsiteY319" fmla="*/ 462426 h 1383665"/>
              <a:gd name="connsiteX320" fmla="*/ 1245149 w 1365148"/>
              <a:gd name="connsiteY320" fmla="*/ 455228 h 1383665"/>
              <a:gd name="connsiteX321" fmla="*/ 1252347 w 1365148"/>
              <a:gd name="connsiteY321" fmla="*/ 452763 h 1383665"/>
              <a:gd name="connsiteX322" fmla="*/ 1259545 w 1365148"/>
              <a:gd name="connsiteY322" fmla="*/ 450397 h 1383665"/>
              <a:gd name="connsiteX323" fmla="*/ 1245149 w 1365148"/>
              <a:gd name="connsiteY323" fmla="*/ 423971 h 1383665"/>
              <a:gd name="connsiteX324" fmla="*/ 1235584 w 1365148"/>
              <a:gd name="connsiteY324" fmla="*/ 431169 h 1383665"/>
              <a:gd name="connsiteX325" fmla="*/ 1226020 w 1365148"/>
              <a:gd name="connsiteY325" fmla="*/ 433634 h 1383665"/>
              <a:gd name="connsiteX326" fmla="*/ 1216357 w 1365148"/>
              <a:gd name="connsiteY326" fmla="*/ 436001 h 1383665"/>
              <a:gd name="connsiteX327" fmla="*/ 1211624 w 1365148"/>
              <a:gd name="connsiteY327" fmla="*/ 433634 h 1383665"/>
              <a:gd name="connsiteX328" fmla="*/ 1206792 w 1365148"/>
              <a:gd name="connsiteY328" fmla="*/ 431169 h 1383665"/>
              <a:gd name="connsiteX329" fmla="*/ 1204426 w 1365148"/>
              <a:gd name="connsiteY329" fmla="*/ 421605 h 1383665"/>
              <a:gd name="connsiteX330" fmla="*/ 1204426 w 1365148"/>
              <a:gd name="connsiteY330" fmla="*/ 414407 h 1383665"/>
              <a:gd name="connsiteX331" fmla="*/ 1209159 w 1365148"/>
              <a:gd name="connsiteY331" fmla="*/ 409575 h 1383665"/>
              <a:gd name="connsiteX332" fmla="*/ 1216357 w 1365148"/>
              <a:gd name="connsiteY332" fmla="*/ 402377 h 1383665"/>
              <a:gd name="connsiteX333" fmla="*/ 1226020 w 1365148"/>
              <a:gd name="connsiteY333" fmla="*/ 392813 h 1383665"/>
              <a:gd name="connsiteX334" fmla="*/ 1211624 w 1365148"/>
              <a:gd name="connsiteY334" fmla="*/ 371219 h 1383665"/>
              <a:gd name="connsiteX335" fmla="*/ 1206792 w 1365148"/>
              <a:gd name="connsiteY335" fmla="*/ 376051 h 1383665"/>
              <a:gd name="connsiteX336" fmla="*/ 1197228 w 1365148"/>
              <a:gd name="connsiteY336" fmla="*/ 380784 h 1383665"/>
              <a:gd name="connsiteX337" fmla="*/ 1180367 w 1365148"/>
              <a:gd name="connsiteY337" fmla="*/ 380784 h 1383665"/>
              <a:gd name="connsiteX338" fmla="*/ 1175634 w 1365148"/>
              <a:gd name="connsiteY338" fmla="*/ 378417 h 1383665"/>
              <a:gd name="connsiteX339" fmla="*/ 1173169 w 1365148"/>
              <a:gd name="connsiteY339" fmla="*/ 373586 h 1383665"/>
              <a:gd name="connsiteX340" fmla="*/ 1175634 w 1365148"/>
              <a:gd name="connsiteY340" fmla="*/ 364021 h 1383665"/>
              <a:gd name="connsiteX341" fmla="*/ 1178001 w 1365148"/>
              <a:gd name="connsiteY341" fmla="*/ 356823 h 1383665"/>
              <a:gd name="connsiteX342" fmla="*/ 1190030 w 1365148"/>
              <a:gd name="connsiteY342" fmla="*/ 344794 h 1383665"/>
              <a:gd name="connsiteX343" fmla="*/ 1192397 w 1365148"/>
              <a:gd name="connsiteY343" fmla="*/ 340061 h 1383665"/>
              <a:gd name="connsiteX344" fmla="*/ 1173169 w 1365148"/>
              <a:gd name="connsiteY344" fmla="*/ 316002 h 1383665"/>
              <a:gd name="connsiteX345" fmla="*/ 1163605 w 1365148"/>
              <a:gd name="connsiteY345" fmla="*/ 320834 h 1383665"/>
              <a:gd name="connsiteX346" fmla="*/ 1154040 w 1365148"/>
              <a:gd name="connsiteY346" fmla="*/ 328031 h 1383665"/>
              <a:gd name="connsiteX347" fmla="*/ 1142011 w 1365148"/>
              <a:gd name="connsiteY347" fmla="*/ 328031 h 1383665"/>
              <a:gd name="connsiteX348" fmla="*/ 1139644 w 1365148"/>
              <a:gd name="connsiteY348" fmla="*/ 323200 h 1383665"/>
              <a:gd name="connsiteX349" fmla="*/ 1137179 w 1365148"/>
              <a:gd name="connsiteY349" fmla="*/ 316002 h 1383665"/>
              <a:gd name="connsiteX350" fmla="*/ 1142011 w 1365148"/>
              <a:gd name="connsiteY350" fmla="*/ 308804 h 1383665"/>
              <a:gd name="connsiteX351" fmla="*/ 1146842 w 1365148"/>
              <a:gd name="connsiteY351" fmla="*/ 301606 h 1383665"/>
              <a:gd name="connsiteX352" fmla="*/ 1156407 w 1365148"/>
              <a:gd name="connsiteY352" fmla="*/ 294408 h 1383665"/>
              <a:gd name="connsiteX353" fmla="*/ 1144377 w 1365148"/>
              <a:gd name="connsiteY353" fmla="*/ 280012 h 1383665"/>
              <a:gd name="connsiteX354" fmla="*/ 1137179 w 1365148"/>
              <a:gd name="connsiteY354" fmla="*/ 284844 h 1383665"/>
              <a:gd name="connsiteX355" fmla="*/ 1129981 w 1365148"/>
              <a:gd name="connsiteY355" fmla="*/ 289675 h 1383665"/>
              <a:gd name="connsiteX356" fmla="*/ 1120417 w 1365148"/>
              <a:gd name="connsiteY356" fmla="*/ 289675 h 1383665"/>
              <a:gd name="connsiteX357" fmla="*/ 1115586 w 1365148"/>
              <a:gd name="connsiteY357" fmla="*/ 287210 h 1383665"/>
              <a:gd name="connsiteX358" fmla="*/ 1110853 w 1365148"/>
              <a:gd name="connsiteY358" fmla="*/ 287210 h 1383665"/>
              <a:gd name="connsiteX359" fmla="*/ 1110853 w 1365148"/>
              <a:gd name="connsiteY359" fmla="*/ 282477 h 1383665"/>
              <a:gd name="connsiteX360" fmla="*/ 1113219 w 1365148"/>
              <a:gd name="connsiteY360" fmla="*/ 280012 h 1383665"/>
              <a:gd name="connsiteX361" fmla="*/ 1113219 w 1365148"/>
              <a:gd name="connsiteY361" fmla="*/ 272814 h 1383665"/>
              <a:gd name="connsiteX362" fmla="*/ 1120417 w 1365148"/>
              <a:gd name="connsiteY362" fmla="*/ 265616 h 1383665"/>
              <a:gd name="connsiteX363" fmla="*/ 1125248 w 1365148"/>
              <a:gd name="connsiteY363" fmla="*/ 260883 h 1383665"/>
              <a:gd name="connsiteX364" fmla="*/ 1098823 w 1365148"/>
              <a:gd name="connsiteY364" fmla="*/ 236825 h 1383665"/>
              <a:gd name="connsiteX365" fmla="*/ 1072398 w 1365148"/>
              <a:gd name="connsiteY365" fmla="*/ 215231 h 1383665"/>
              <a:gd name="connsiteX366" fmla="*/ 1046071 w 1365148"/>
              <a:gd name="connsiteY366" fmla="*/ 193637 h 1383665"/>
              <a:gd name="connsiteX367" fmla="*/ 1017279 w 1365148"/>
              <a:gd name="connsiteY367" fmla="*/ 172043 h 1383665"/>
              <a:gd name="connsiteX368" fmla="*/ 981289 w 1365148"/>
              <a:gd name="connsiteY368" fmla="*/ 150449 h 1383665"/>
              <a:gd name="connsiteX369" fmla="*/ 942834 w 1365148"/>
              <a:gd name="connsiteY369" fmla="*/ 131320 h 1383665"/>
              <a:gd name="connsiteX370" fmla="*/ 904478 w 1365148"/>
              <a:gd name="connsiteY370" fmla="*/ 112093 h 1383665"/>
              <a:gd name="connsiteX371" fmla="*/ 866122 w 1365148"/>
              <a:gd name="connsiteY371" fmla="*/ 95331 h 1383665"/>
              <a:gd name="connsiteX372" fmla="*/ 825300 w 1365148"/>
              <a:gd name="connsiteY372" fmla="*/ 80935 h 1383665"/>
              <a:gd name="connsiteX373" fmla="*/ 784479 w 1365148"/>
              <a:gd name="connsiteY373" fmla="*/ 71272 h 1383665"/>
              <a:gd name="connsiteX374" fmla="*/ 743756 w 1365148"/>
              <a:gd name="connsiteY374" fmla="*/ 64074 h 1383665"/>
              <a:gd name="connsiteX375" fmla="*/ 700569 w 1365148"/>
              <a:gd name="connsiteY375" fmla="*/ 64074 h 1383665"/>
              <a:gd name="connsiteX376" fmla="*/ 698202 w 1365148"/>
              <a:gd name="connsiteY376" fmla="*/ 66539 h 1383665"/>
              <a:gd name="connsiteX377" fmla="*/ 695737 w 1365148"/>
              <a:gd name="connsiteY377" fmla="*/ 68905 h 1383665"/>
              <a:gd name="connsiteX378" fmla="*/ 691004 w 1365148"/>
              <a:gd name="connsiteY378" fmla="*/ 71272 h 1383665"/>
              <a:gd name="connsiteX379" fmla="*/ 686173 w 1365148"/>
              <a:gd name="connsiteY379" fmla="*/ 68905 h 1383665"/>
              <a:gd name="connsiteX380" fmla="*/ 681341 w 1365148"/>
              <a:gd name="connsiteY380" fmla="*/ 64074 h 1383665"/>
              <a:gd name="connsiteX381" fmla="*/ 347412 w 1365148"/>
              <a:gd name="connsiteY381" fmla="*/ 36733 h 1383665"/>
              <a:gd name="connsiteX382" fmla="*/ 347868 w 1365148"/>
              <a:gd name="connsiteY382" fmla="*/ 37747 h 1383665"/>
              <a:gd name="connsiteX383" fmla="*/ 350235 w 1365148"/>
              <a:gd name="connsiteY383" fmla="*/ 44945 h 1383665"/>
              <a:gd name="connsiteX384" fmla="*/ 347868 w 1365148"/>
              <a:gd name="connsiteY384" fmla="*/ 52143 h 1383665"/>
              <a:gd name="connsiteX385" fmla="*/ 345502 w 1365148"/>
              <a:gd name="connsiteY385" fmla="*/ 56876 h 1383665"/>
              <a:gd name="connsiteX386" fmla="*/ 340670 w 1365148"/>
              <a:gd name="connsiteY386" fmla="*/ 59341 h 1383665"/>
              <a:gd name="connsiteX387" fmla="*/ 333472 w 1365148"/>
              <a:gd name="connsiteY387" fmla="*/ 61707 h 1383665"/>
              <a:gd name="connsiteX388" fmla="*/ 326275 w 1365148"/>
              <a:gd name="connsiteY388" fmla="*/ 61707 h 1383665"/>
              <a:gd name="connsiteX389" fmla="*/ 321443 w 1365148"/>
              <a:gd name="connsiteY389" fmla="*/ 56876 h 1383665"/>
              <a:gd name="connsiteX390" fmla="*/ 317144 w 1365148"/>
              <a:gd name="connsiteY390" fmla="*/ 50338 h 1383665"/>
              <a:gd name="connsiteX391" fmla="*/ 347412 w 1365148"/>
              <a:gd name="connsiteY391" fmla="*/ 36733 h 1383665"/>
              <a:gd name="connsiteX392" fmla="*/ 626223 w 1365148"/>
              <a:gd name="connsiteY392" fmla="*/ 30549 h 1383665"/>
              <a:gd name="connsiteX393" fmla="*/ 647816 w 1365148"/>
              <a:gd name="connsiteY393" fmla="*/ 30549 h 1383665"/>
              <a:gd name="connsiteX394" fmla="*/ 669410 w 1365148"/>
              <a:gd name="connsiteY394" fmla="*/ 35282 h 1383665"/>
              <a:gd name="connsiteX395" fmla="*/ 748588 w 1365148"/>
              <a:gd name="connsiteY395" fmla="*/ 35282 h 1383665"/>
              <a:gd name="connsiteX396" fmla="*/ 772548 w 1365148"/>
              <a:gd name="connsiteY396" fmla="*/ 40113 h 1383665"/>
              <a:gd name="connsiteX397" fmla="*/ 825300 w 1365148"/>
              <a:gd name="connsiteY397" fmla="*/ 49678 h 1383665"/>
              <a:gd name="connsiteX398" fmla="*/ 873320 w 1365148"/>
              <a:gd name="connsiteY398" fmla="*/ 64074 h 1383665"/>
              <a:gd name="connsiteX399" fmla="*/ 930904 w 1365148"/>
              <a:gd name="connsiteY399" fmla="*/ 85668 h 1383665"/>
              <a:gd name="connsiteX400" fmla="*/ 988487 w 1365148"/>
              <a:gd name="connsiteY400" fmla="*/ 114459 h 1383665"/>
              <a:gd name="connsiteX401" fmla="*/ 1046071 w 1365148"/>
              <a:gd name="connsiteY401" fmla="*/ 143251 h 1383665"/>
              <a:gd name="connsiteX402" fmla="*/ 1072398 w 1365148"/>
              <a:gd name="connsiteY402" fmla="*/ 160112 h 1383665"/>
              <a:gd name="connsiteX403" fmla="*/ 1096457 w 1365148"/>
              <a:gd name="connsiteY403" fmla="*/ 179241 h 1383665"/>
              <a:gd name="connsiteX404" fmla="*/ 1139644 w 1365148"/>
              <a:gd name="connsiteY404" fmla="*/ 215231 h 1383665"/>
              <a:gd name="connsiteX405" fmla="*/ 1180367 w 1365148"/>
              <a:gd name="connsiteY405" fmla="*/ 253685 h 1383665"/>
              <a:gd name="connsiteX406" fmla="*/ 1218822 w 1365148"/>
              <a:gd name="connsiteY406" fmla="*/ 296873 h 1383665"/>
              <a:gd name="connsiteX407" fmla="*/ 1252347 w 1365148"/>
              <a:gd name="connsiteY407" fmla="*/ 342427 h 1383665"/>
              <a:gd name="connsiteX408" fmla="*/ 1281139 w 1365148"/>
              <a:gd name="connsiteY408" fmla="*/ 392813 h 1383665"/>
              <a:gd name="connsiteX409" fmla="*/ 1307564 w 1365148"/>
              <a:gd name="connsiteY409" fmla="*/ 443199 h 1383665"/>
              <a:gd name="connsiteX410" fmla="*/ 1329158 w 1365148"/>
              <a:gd name="connsiteY410" fmla="*/ 495951 h 1383665"/>
              <a:gd name="connsiteX411" fmla="*/ 1345920 w 1365148"/>
              <a:gd name="connsiteY411" fmla="*/ 548801 h 1383665"/>
              <a:gd name="connsiteX412" fmla="*/ 1355583 w 1365148"/>
              <a:gd name="connsiteY412" fmla="*/ 603920 h 1383665"/>
              <a:gd name="connsiteX413" fmla="*/ 1362781 w 1365148"/>
              <a:gd name="connsiteY413" fmla="*/ 656672 h 1383665"/>
              <a:gd name="connsiteX414" fmla="*/ 1365148 w 1365148"/>
              <a:gd name="connsiteY414" fmla="*/ 711889 h 1383665"/>
              <a:gd name="connsiteX415" fmla="*/ 1362781 w 1365148"/>
              <a:gd name="connsiteY415" fmla="*/ 767106 h 1383665"/>
              <a:gd name="connsiteX416" fmla="*/ 1357950 w 1365148"/>
              <a:gd name="connsiteY416" fmla="*/ 819859 h 1383665"/>
              <a:gd name="connsiteX417" fmla="*/ 1348385 w 1365148"/>
              <a:gd name="connsiteY417" fmla="*/ 872611 h 1383665"/>
              <a:gd name="connsiteX418" fmla="*/ 1333990 w 1365148"/>
              <a:gd name="connsiteY418" fmla="*/ 922996 h 1383665"/>
              <a:gd name="connsiteX419" fmla="*/ 1314762 w 1365148"/>
              <a:gd name="connsiteY419" fmla="*/ 973382 h 1383665"/>
              <a:gd name="connsiteX420" fmla="*/ 1293168 w 1365148"/>
              <a:gd name="connsiteY420" fmla="*/ 1021401 h 1383665"/>
              <a:gd name="connsiteX421" fmla="*/ 1266743 w 1365148"/>
              <a:gd name="connsiteY421" fmla="*/ 1066955 h 1383665"/>
              <a:gd name="connsiteX422" fmla="*/ 1235584 w 1365148"/>
              <a:gd name="connsiteY422" fmla="*/ 1110143 h 1383665"/>
              <a:gd name="connsiteX423" fmla="*/ 1201961 w 1365148"/>
              <a:gd name="connsiteY423" fmla="*/ 1153331 h 1383665"/>
              <a:gd name="connsiteX424" fmla="*/ 1165971 w 1365148"/>
              <a:gd name="connsiteY424" fmla="*/ 1191786 h 1383665"/>
              <a:gd name="connsiteX425" fmla="*/ 1125248 w 1365148"/>
              <a:gd name="connsiteY425" fmla="*/ 1225310 h 1383665"/>
              <a:gd name="connsiteX426" fmla="*/ 1079596 w 1365148"/>
              <a:gd name="connsiteY426" fmla="*/ 1256567 h 1383665"/>
              <a:gd name="connsiteX427" fmla="*/ 1031675 w 1365148"/>
              <a:gd name="connsiteY427" fmla="*/ 1285359 h 1383665"/>
              <a:gd name="connsiteX428" fmla="*/ 990854 w 1365148"/>
              <a:gd name="connsiteY428" fmla="*/ 1306953 h 1383665"/>
              <a:gd name="connsiteX429" fmla="*/ 947666 w 1365148"/>
              <a:gd name="connsiteY429" fmla="*/ 1323715 h 1383665"/>
              <a:gd name="connsiteX430" fmla="*/ 904478 w 1365148"/>
              <a:gd name="connsiteY430" fmla="*/ 1340477 h 1383665"/>
              <a:gd name="connsiteX431" fmla="*/ 858924 w 1365148"/>
              <a:gd name="connsiteY431" fmla="*/ 1352507 h 1383665"/>
              <a:gd name="connsiteX432" fmla="*/ 815736 w 1365148"/>
              <a:gd name="connsiteY432" fmla="*/ 1364536 h 1383665"/>
              <a:gd name="connsiteX433" fmla="*/ 770182 w 1365148"/>
              <a:gd name="connsiteY433" fmla="*/ 1371734 h 1383665"/>
              <a:gd name="connsiteX434" fmla="*/ 724529 w 1365148"/>
              <a:gd name="connsiteY434" fmla="*/ 1378932 h 1383665"/>
              <a:gd name="connsiteX435" fmla="*/ 676608 w 1365148"/>
              <a:gd name="connsiteY435" fmla="*/ 1381299 h 1383665"/>
              <a:gd name="connsiteX436" fmla="*/ 630955 w 1365148"/>
              <a:gd name="connsiteY436" fmla="*/ 1383665 h 1383665"/>
              <a:gd name="connsiteX437" fmla="*/ 585401 w 1365148"/>
              <a:gd name="connsiteY437" fmla="*/ 1381299 h 1383665"/>
              <a:gd name="connsiteX438" fmla="*/ 539847 w 1365148"/>
              <a:gd name="connsiteY438" fmla="*/ 1376467 h 1383665"/>
              <a:gd name="connsiteX439" fmla="*/ 494194 w 1365148"/>
              <a:gd name="connsiteY439" fmla="*/ 1369269 h 1383665"/>
              <a:gd name="connsiteX440" fmla="*/ 448640 w 1365148"/>
              <a:gd name="connsiteY440" fmla="*/ 1359705 h 1383665"/>
              <a:gd name="connsiteX441" fmla="*/ 405452 w 1365148"/>
              <a:gd name="connsiteY441" fmla="*/ 1347675 h 1383665"/>
              <a:gd name="connsiteX442" fmla="*/ 359898 w 1365148"/>
              <a:gd name="connsiteY442" fmla="*/ 1330913 h 1383665"/>
              <a:gd name="connsiteX443" fmla="*/ 319077 w 1365148"/>
              <a:gd name="connsiteY443" fmla="*/ 1314151 h 1383665"/>
              <a:gd name="connsiteX444" fmla="*/ 316710 w 1365148"/>
              <a:gd name="connsiteY444" fmla="*/ 1311686 h 1383665"/>
              <a:gd name="connsiteX445" fmla="*/ 309512 w 1365148"/>
              <a:gd name="connsiteY445" fmla="*/ 1311686 h 1383665"/>
              <a:gd name="connsiteX446" fmla="*/ 304681 w 1365148"/>
              <a:gd name="connsiteY446" fmla="*/ 1306953 h 1383665"/>
              <a:gd name="connsiteX447" fmla="*/ 271057 w 1365148"/>
              <a:gd name="connsiteY447" fmla="*/ 1287725 h 1383665"/>
              <a:gd name="connsiteX448" fmla="*/ 237532 w 1365148"/>
              <a:gd name="connsiteY448" fmla="*/ 1266132 h 1383665"/>
              <a:gd name="connsiteX449" fmla="*/ 208741 w 1365148"/>
              <a:gd name="connsiteY449" fmla="*/ 1242171 h 1383665"/>
              <a:gd name="connsiteX450" fmla="*/ 179949 w 1365148"/>
              <a:gd name="connsiteY450" fmla="*/ 1215746 h 1383665"/>
              <a:gd name="connsiteX451" fmla="*/ 153523 w 1365148"/>
              <a:gd name="connsiteY451" fmla="*/ 1186954 h 1383665"/>
              <a:gd name="connsiteX452" fmla="*/ 127098 w 1365148"/>
              <a:gd name="connsiteY452" fmla="*/ 1155796 h 1383665"/>
              <a:gd name="connsiteX453" fmla="*/ 105504 w 1365148"/>
              <a:gd name="connsiteY453" fmla="*/ 1124539 h 1383665"/>
              <a:gd name="connsiteX454" fmla="*/ 83910 w 1365148"/>
              <a:gd name="connsiteY454" fmla="*/ 1088549 h 1383665"/>
              <a:gd name="connsiteX455" fmla="*/ 67148 w 1365148"/>
              <a:gd name="connsiteY455" fmla="*/ 1055024 h 1383665"/>
              <a:gd name="connsiteX456" fmla="*/ 50385 w 1365148"/>
              <a:gd name="connsiteY456" fmla="*/ 1019035 h 1383665"/>
              <a:gd name="connsiteX457" fmla="*/ 35990 w 1365148"/>
              <a:gd name="connsiteY457" fmla="*/ 980580 h 1383665"/>
              <a:gd name="connsiteX458" fmla="*/ 23960 w 1365148"/>
              <a:gd name="connsiteY458" fmla="*/ 942224 h 1383665"/>
              <a:gd name="connsiteX459" fmla="*/ 14396 w 1365148"/>
              <a:gd name="connsiteY459" fmla="*/ 903868 h 1383665"/>
              <a:gd name="connsiteX460" fmla="*/ 7198 w 1365148"/>
              <a:gd name="connsiteY460" fmla="*/ 865413 h 1383665"/>
              <a:gd name="connsiteX461" fmla="*/ 2366 w 1365148"/>
              <a:gd name="connsiteY461" fmla="*/ 827057 h 1383665"/>
              <a:gd name="connsiteX462" fmla="*/ 0 w 1365148"/>
              <a:gd name="connsiteY462" fmla="*/ 786235 h 1383665"/>
              <a:gd name="connsiteX463" fmla="*/ 0 w 1365148"/>
              <a:gd name="connsiteY463" fmla="*/ 745513 h 1383665"/>
              <a:gd name="connsiteX464" fmla="*/ 0 w 1365148"/>
              <a:gd name="connsiteY464" fmla="*/ 704691 h 1383665"/>
              <a:gd name="connsiteX465" fmla="*/ 4733 w 1365148"/>
              <a:gd name="connsiteY465" fmla="*/ 663870 h 1383665"/>
              <a:gd name="connsiteX466" fmla="*/ 9564 w 1365148"/>
              <a:gd name="connsiteY466" fmla="*/ 623147 h 1383665"/>
              <a:gd name="connsiteX467" fmla="*/ 16762 w 1365148"/>
              <a:gd name="connsiteY467" fmla="*/ 582326 h 1383665"/>
              <a:gd name="connsiteX468" fmla="*/ 28792 w 1365148"/>
              <a:gd name="connsiteY468" fmla="*/ 541604 h 1383665"/>
              <a:gd name="connsiteX469" fmla="*/ 40722 w 1365148"/>
              <a:gd name="connsiteY469" fmla="*/ 500782 h 1383665"/>
              <a:gd name="connsiteX470" fmla="*/ 55118 w 1365148"/>
              <a:gd name="connsiteY470" fmla="*/ 459961 h 1383665"/>
              <a:gd name="connsiteX471" fmla="*/ 71979 w 1365148"/>
              <a:gd name="connsiteY471" fmla="*/ 421605 h 1383665"/>
              <a:gd name="connsiteX472" fmla="*/ 88742 w 1365148"/>
              <a:gd name="connsiteY472" fmla="*/ 385615 h 1383665"/>
              <a:gd name="connsiteX473" fmla="*/ 110336 w 1365148"/>
              <a:gd name="connsiteY473" fmla="*/ 349625 h 1383665"/>
              <a:gd name="connsiteX474" fmla="*/ 134296 w 1365148"/>
              <a:gd name="connsiteY474" fmla="*/ 313636 h 1383665"/>
              <a:gd name="connsiteX475" fmla="*/ 158355 w 1365148"/>
              <a:gd name="connsiteY475" fmla="*/ 280012 h 1383665"/>
              <a:gd name="connsiteX476" fmla="*/ 184682 w 1365148"/>
              <a:gd name="connsiteY476" fmla="*/ 248854 h 1383665"/>
              <a:gd name="connsiteX477" fmla="*/ 213474 w 1365148"/>
              <a:gd name="connsiteY477" fmla="*/ 220062 h 1383665"/>
              <a:gd name="connsiteX478" fmla="*/ 244730 w 1365148"/>
              <a:gd name="connsiteY478" fmla="*/ 191270 h 1383665"/>
              <a:gd name="connsiteX479" fmla="*/ 273522 w 1365148"/>
              <a:gd name="connsiteY479" fmla="*/ 169677 h 1383665"/>
              <a:gd name="connsiteX480" fmla="*/ 302314 w 1365148"/>
              <a:gd name="connsiteY480" fmla="*/ 150449 h 1383665"/>
              <a:gd name="connsiteX481" fmla="*/ 333472 w 1365148"/>
              <a:gd name="connsiteY481" fmla="*/ 133687 h 1383665"/>
              <a:gd name="connsiteX482" fmla="*/ 364631 w 1365148"/>
              <a:gd name="connsiteY482" fmla="*/ 116924 h 1383665"/>
              <a:gd name="connsiteX483" fmla="*/ 427046 w 1365148"/>
              <a:gd name="connsiteY483" fmla="*/ 88133 h 1383665"/>
              <a:gd name="connsiteX484" fmla="*/ 494194 w 1365148"/>
              <a:gd name="connsiteY484" fmla="*/ 64074 h 1383665"/>
              <a:gd name="connsiteX485" fmla="*/ 532649 w 1365148"/>
              <a:gd name="connsiteY485" fmla="*/ 49678 h 1383665"/>
              <a:gd name="connsiteX486" fmla="*/ 578203 w 1365148"/>
              <a:gd name="connsiteY486" fmla="*/ 37747 h 1383665"/>
              <a:gd name="connsiteX487" fmla="*/ 602164 w 1365148"/>
              <a:gd name="connsiteY487" fmla="*/ 32915 h 1383665"/>
              <a:gd name="connsiteX488" fmla="*/ 626223 w 1365148"/>
              <a:gd name="connsiteY488" fmla="*/ 30549 h 1383665"/>
              <a:gd name="connsiteX489" fmla="*/ 476285 w 1365148"/>
              <a:gd name="connsiteY489" fmla="*/ 2398 h 1383665"/>
              <a:gd name="connsiteX490" fmla="*/ 515080 w 1365148"/>
              <a:gd name="connsiteY490" fmla="*/ 0 h 1383665"/>
              <a:gd name="connsiteX491" fmla="*/ 508590 w 1365148"/>
              <a:gd name="connsiteY491" fmla="*/ 6490 h 1383665"/>
              <a:gd name="connsiteX492" fmla="*/ 477432 w 1365148"/>
              <a:gd name="connsiteY492" fmla="*/ 4124 h 1383665"/>
              <a:gd name="connsiteX493" fmla="*/ 476285 w 1365148"/>
              <a:gd name="connsiteY493" fmla="*/ 2398 h 1383665"/>
              <a:gd name="connsiteX0" fmla="*/ 681341 w 1365148"/>
              <a:gd name="connsiteY0" fmla="*/ 64074 h 1383665"/>
              <a:gd name="connsiteX1" fmla="*/ 645351 w 1365148"/>
              <a:gd name="connsiteY1" fmla="*/ 68905 h 1383665"/>
              <a:gd name="connsiteX2" fmla="*/ 609362 w 1365148"/>
              <a:gd name="connsiteY2" fmla="*/ 78470 h 1383665"/>
              <a:gd name="connsiteX3" fmla="*/ 602164 w 1365148"/>
              <a:gd name="connsiteY3" fmla="*/ 78470 h 1383665"/>
              <a:gd name="connsiteX4" fmla="*/ 597431 w 1365148"/>
              <a:gd name="connsiteY4" fmla="*/ 76103 h 1383665"/>
              <a:gd name="connsiteX5" fmla="*/ 594966 w 1365148"/>
              <a:gd name="connsiteY5" fmla="*/ 71272 h 1383665"/>
              <a:gd name="connsiteX6" fmla="*/ 592599 w 1365148"/>
              <a:gd name="connsiteY6" fmla="*/ 66539 h 1383665"/>
              <a:gd name="connsiteX7" fmla="*/ 566174 w 1365148"/>
              <a:gd name="connsiteY7" fmla="*/ 73737 h 1383665"/>
              <a:gd name="connsiteX8" fmla="*/ 508590 w 1365148"/>
              <a:gd name="connsiteY8" fmla="*/ 90499 h 1383665"/>
              <a:gd name="connsiteX9" fmla="*/ 453471 w 1365148"/>
              <a:gd name="connsiteY9" fmla="*/ 114459 h 1383665"/>
              <a:gd name="connsiteX10" fmla="*/ 386225 w 1365148"/>
              <a:gd name="connsiteY10" fmla="*/ 143251 h 1383665"/>
              <a:gd name="connsiteX11" fmla="*/ 355066 w 1365148"/>
              <a:gd name="connsiteY11" fmla="*/ 157647 h 1383665"/>
              <a:gd name="connsiteX12" fmla="*/ 326275 w 1365148"/>
              <a:gd name="connsiteY12" fmla="*/ 176874 h 1383665"/>
              <a:gd name="connsiteX13" fmla="*/ 297483 w 1365148"/>
              <a:gd name="connsiteY13" fmla="*/ 193637 h 1383665"/>
              <a:gd name="connsiteX14" fmla="*/ 268691 w 1365148"/>
              <a:gd name="connsiteY14" fmla="*/ 215231 h 1383665"/>
              <a:gd name="connsiteX15" fmla="*/ 242265 w 1365148"/>
              <a:gd name="connsiteY15" fmla="*/ 239290 h 1383665"/>
              <a:gd name="connsiteX16" fmla="*/ 218305 w 1365148"/>
              <a:gd name="connsiteY16" fmla="*/ 265616 h 1383665"/>
              <a:gd name="connsiteX17" fmla="*/ 194345 w 1365148"/>
              <a:gd name="connsiteY17" fmla="*/ 294408 h 1383665"/>
              <a:gd name="connsiteX18" fmla="*/ 170286 w 1365148"/>
              <a:gd name="connsiteY18" fmla="*/ 325665 h 1383665"/>
              <a:gd name="connsiteX19" fmla="*/ 148692 w 1365148"/>
              <a:gd name="connsiteY19" fmla="*/ 356823 h 1383665"/>
              <a:gd name="connsiteX20" fmla="*/ 129563 w 1365148"/>
              <a:gd name="connsiteY20" fmla="*/ 390447 h 1383665"/>
              <a:gd name="connsiteX21" fmla="*/ 112702 w 1365148"/>
              <a:gd name="connsiteY21" fmla="*/ 423971 h 1383665"/>
              <a:gd name="connsiteX22" fmla="*/ 95940 w 1365148"/>
              <a:gd name="connsiteY22" fmla="*/ 457595 h 1383665"/>
              <a:gd name="connsiteX23" fmla="*/ 81544 w 1365148"/>
              <a:gd name="connsiteY23" fmla="*/ 491218 h 1383665"/>
              <a:gd name="connsiteX24" fmla="*/ 69514 w 1365148"/>
              <a:gd name="connsiteY24" fmla="*/ 527208 h 1383665"/>
              <a:gd name="connsiteX25" fmla="*/ 59950 w 1365148"/>
              <a:gd name="connsiteY25" fmla="*/ 565564 h 1383665"/>
              <a:gd name="connsiteX26" fmla="*/ 50385 w 1365148"/>
              <a:gd name="connsiteY26" fmla="*/ 601554 h 1383665"/>
              <a:gd name="connsiteX27" fmla="*/ 45554 w 1365148"/>
              <a:gd name="connsiteY27" fmla="*/ 637543 h 1383665"/>
              <a:gd name="connsiteX28" fmla="*/ 40722 w 1365148"/>
              <a:gd name="connsiteY28" fmla="*/ 675900 h 1383665"/>
              <a:gd name="connsiteX29" fmla="*/ 38356 w 1365148"/>
              <a:gd name="connsiteY29" fmla="*/ 714256 h 1383665"/>
              <a:gd name="connsiteX30" fmla="*/ 35990 w 1365148"/>
              <a:gd name="connsiteY30" fmla="*/ 752711 h 1383665"/>
              <a:gd name="connsiteX31" fmla="*/ 38356 w 1365148"/>
              <a:gd name="connsiteY31" fmla="*/ 788700 h 1383665"/>
              <a:gd name="connsiteX32" fmla="*/ 43188 w 1365148"/>
              <a:gd name="connsiteY32" fmla="*/ 827057 h 1383665"/>
              <a:gd name="connsiteX33" fmla="*/ 47920 w 1365148"/>
              <a:gd name="connsiteY33" fmla="*/ 872611 h 1383665"/>
              <a:gd name="connsiteX34" fmla="*/ 59950 w 1365148"/>
              <a:gd name="connsiteY34" fmla="*/ 915798 h 1383665"/>
              <a:gd name="connsiteX35" fmla="*/ 71979 w 1365148"/>
              <a:gd name="connsiteY35" fmla="*/ 958986 h 1383665"/>
              <a:gd name="connsiteX36" fmla="*/ 86375 w 1365148"/>
              <a:gd name="connsiteY36" fmla="*/ 1002174 h 1383665"/>
              <a:gd name="connsiteX37" fmla="*/ 105504 w 1365148"/>
              <a:gd name="connsiteY37" fmla="*/ 1042995 h 1383665"/>
              <a:gd name="connsiteX38" fmla="*/ 127098 w 1365148"/>
              <a:gd name="connsiteY38" fmla="*/ 1081351 h 1383665"/>
              <a:gd name="connsiteX39" fmla="*/ 151157 w 1365148"/>
              <a:gd name="connsiteY39" fmla="*/ 1119806 h 1383665"/>
              <a:gd name="connsiteX40" fmla="*/ 179949 w 1365148"/>
              <a:gd name="connsiteY40" fmla="*/ 1155796 h 1383665"/>
              <a:gd name="connsiteX41" fmla="*/ 206276 w 1365148"/>
              <a:gd name="connsiteY41" fmla="*/ 1186954 h 1383665"/>
              <a:gd name="connsiteX42" fmla="*/ 237532 w 1365148"/>
              <a:gd name="connsiteY42" fmla="*/ 1213379 h 1383665"/>
              <a:gd name="connsiteX43" fmla="*/ 271057 w 1365148"/>
              <a:gd name="connsiteY43" fmla="*/ 1237340 h 1383665"/>
              <a:gd name="connsiteX44" fmla="*/ 304681 w 1365148"/>
              <a:gd name="connsiteY44" fmla="*/ 1258934 h 1383665"/>
              <a:gd name="connsiteX45" fmla="*/ 307047 w 1365148"/>
              <a:gd name="connsiteY45" fmla="*/ 1251736 h 1383665"/>
              <a:gd name="connsiteX46" fmla="*/ 311879 w 1365148"/>
              <a:gd name="connsiteY46" fmla="*/ 1244538 h 1383665"/>
              <a:gd name="connsiteX47" fmla="*/ 314245 w 1365148"/>
              <a:gd name="connsiteY47" fmla="*/ 1244538 h 1383665"/>
              <a:gd name="connsiteX48" fmla="*/ 323908 w 1365148"/>
              <a:gd name="connsiteY48" fmla="*/ 1254102 h 1383665"/>
              <a:gd name="connsiteX49" fmla="*/ 331106 w 1365148"/>
              <a:gd name="connsiteY49" fmla="*/ 1268498 h 1383665"/>
              <a:gd name="connsiteX50" fmla="*/ 331106 w 1365148"/>
              <a:gd name="connsiteY50" fmla="*/ 1273329 h 1383665"/>
              <a:gd name="connsiteX51" fmla="*/ 379027 w 1365148"/>
              <a:gd name="connsiteY51" fmla="*/ 1294923 h 1383665"/>
              <a:gd name="connsiteX52" fmla="*/ 376660 w 1365148"/>
              <a:gd name="connsiteY52" fmla="*/ 1282894 h 1383665"/>
              <a:gd name="connsiteX53" fmla="*/ 376660 w 1365148"/>
              <a:gd name="connsiteY53" fmla="*/ 1268498 h 1383665"/>
              <a:gd name="connsiteX54" fmla="*/ 379027 w 1365148"/>
              <a:gd name="connsiteY54" fmla="*/ 1256567 h 1383665"/>
              <a:gd name="connsiteX55" fmla="*/ 381492 w 1365148"/>
              <a:gd name="connsiteY55" fmla="*/ 1244538 h 1383665"/>
              <a:gd name="connsiteX56" fmla="*/ 383858 w 1365148"/>
              <a:gd name="connsiteY56" fmla="*/ 1244538 h 1383665"/>
              <a:gd name="connsiteX57" fmla="*/ 386225 w 1365148"/>
              <a:gd name="connsiteY57" fmla="*/ 1258934 h 1383665"/>
              <a:gd name="connsiteX58" fmla="*/ 391056 w 1365148"/>
              <a:gd name="connsiteY58" fmla="*/ 1270963 h 1383665"/>
              <a:gd name="connsiteX59" fmla="*/ 398254 w 1365148"/>
              <a:gd name="connsiteY59" fmla="*/ 1285359 h 1383665"/>
              <a:gd name="connsiteX60" fmla="*/ 403086 w 1365148"/>
              <a:gd name="connsiteY60" fmla="*/ 1297290 h 1383665"/>
              <a:gd name="connsiteX61" fmla="*/ 407819 w 1365148"/>
              <a:gd name="connsiteY61" fmla="*/ 1304488 h 1383665"/>
              <a:gd name="connsiteX62" fmla="*/ 448640 w 1365148"/>
              <a:gd name="connsiteY62" fmla="*/ 1316517 h 1383665"/>
              <a:gd name="connsiteX63" fmla="*/ 441442 w 1365148"/>
              <a:gd name="connsiteY63" fmla="*/ 1294923 h 1383665"/>
              <a:gd name="connsiteX64" fmla="*/ 439076 w 1365148"/>
              <a:gd name="connsiteY64" fmla="*/ 1282894 h 1383665"/>
              <a:gd name="connsiteX65" fmla="*/ 436610 w 1365148"/>
              <a:gd name="connsiteY65" fmla="*/ 1268498 h 1383665"/>
              <a:gd name="connsiteX66" fmla="*/ 436610 w 1365148"/>
              <a:gd name="connsiteY66" fmla="*/ 1254102 h 1383665"/>
              <a:gd name="connsiteX67" fmla="*/ 439076 w 1365148"/>
              <a:gd name="connsiteY67" fmla="*/ 1249369 h 1383665"/>
              <a:gd name="connsiteX68" fmla="*/ 441442 w 1365148"/>
              <a:gd name="connsiteY68" fmla="*/ 1244538 h 1383665"/>
              <a:gd name="connsiteX69" fmla="*/ 446273 w 1365148"/>
              <a:gd name="connsiteY69" fmla="*/ 1244538 h 1383665"/>
              <a:gd name="connsiteX70" fmla="*/ 451006 w 1365148"/>
              <a:gd name="connsiteY70" fmla="*/ 1246904 h 1383665"/>
              <a:gd name="connsiteX71" fmla="*/ 458204 w 1365148"/>
              <a:gd name="connsiteY71" fmla="*/ 1254102 h 1383665"/>
              <a:gd name="connsiteX72" fmla="*/ 465402 w 1365148"/>
              <a:gd name="connsiteY72" fmla="*/ 1273329 h 1383665"/>
              <a:gd name="connsiteX73" fmla="*/ 472600 w 1365148"/>
              <a:gd name="connsiteY73" fmla="*/ 1299755 h 1383665"/>
              <a:gd name="connsiteX74" fmla="*/ 479798 w 1365148"/>
              <a:gd name="connsiteY74" fmla="*/ 1311686 h 1383665"/>
              <a:gd name="connsiteX75" fmla="*/ 489461 w 1365148"/>
              <a:gd name="connsiteY75" fmla="*/ 1321349 h 1383665"/>
              <a:gd name="connsiteX76" fmla="*/ 491828 w 1365148"/>
              <a:gd name="connsiteY76" fmla="*/ 1326082 h 1383665"/>
              <a:gd name="connsiteX77" fmla="*/ 499026 w 1365148"/>
              <a:gd name="connsiteY77" fmla="*/ 1326082 h 1383665"/>
              <a:gd name="connsiteX78" fmla="*/ 554243 w 1365148"/>
              <a:gd name="connsiteY78" fmla="*/ 1333280 h 1383665"/>
              <a:gd name="connsiteX79" fmla="*/ 535016 w 1365148"/>
              <a:gd name="connsiteY79" fmla="*/ 1299755 h 1383665"/>
              <a:gd name="connsiteX80" fmla="*/ 530184 w 1365148"/>
              <a:gd name="connsiteY80" fmla="*/ 1287725 h 1383665"/>
              <a:gd name="connsiteX81" fmla="*/ 527818 w 1365148"/>
              <a:gd name="connsiteY81" fmla="*/ 1275696 h 1383665"/>
              <a:gd name="connsiteX82" fmla="*/ 525451 w 1365148"/>
              <a:gd name="connsiteY82" fmla="*/ 1263765 h 1383665"/>
              <a:gd name="connsiteX83" fmla="*/ 525451 w 1365148"/>
              <a:gd name="connsiteY83" fmla="*/ 1251736 h 1383665"/>
              <a:gd name="connsiteX84" fmla="*/ 527818 w 1365148"/>
              <a:gd name="connsiteY84" fmla="*/ 1249369 h 1383665"/>
              <a:gd name="connsiteX85" fmla="*/ 532649 w 1365148"/>
              <a:gd name="connsiteY85" fmla="*/ 1249369 h 1383665"/>
              <a:gd name="connsiteX86" fmla="*/ 542213 w 1365148"/>
              <a:gd name="connsiteY86" fmla="*/ 1258934 h 1383665"/>
              <a:gd name="connsiteX87" fmla="*/ 551778 w 1365148"/>
              <a:gd name="connsiteY87" fmla="*/ 1270963 h 1383665"/>
              <a:gd name="connsiteX88" fmla="*/ 568639 w 1365148"/>
              <a:gd name="connsiteY88" fmla="*/ 1294923 h 1383665"/>
              <a:gd name="connsiteX89" fmla="*/ 585401 w 1365148"/>
              <a:gd name="connsiteY89" fmla="*/ 1314151 h 1383665"/>
              <a:gd name="connsiteX90" fmla="*/ 590233 w 1365148"/>
              <a:gd name="connsiteY90" fmla="*/ 1323715 h 1383665"/>
              <a:gd name="connsiteX91" fmla="*/ 597431 w 1365148"/>
              <a:gd name="connsiteY91" fmla="*/ 1335745 h 1383665"/>
              <a:gd name="connsiteX92" fmla="*/ 659747 w 1365148"/>
              <a:gd name="connsiteY92" fmla="*/ 1335745 h 1383665"/>
              <a:gd name="connsiteX93" fmla="*/ 640618 w 1365148"/>
              <a:gd name="connsiteY93" fmla="*/ 1318884 h 1383665"/>
              <a:gd name="connsiteX94" fmla="*/ 626223 w 1365148"/>
              <a:gd name="connsiteY94" fmla="*/ 1297290 h 1383665"/>
              <a:gd name="connsiteX95" fmla="*/ 619025 w 1365148"/>
              <a:gd name="connsiteY95" fmla="*/ 1287725 h 1383665"/>
              <a:gd name="connsiteX96" fmla="*/ 614193 w 1365148"/>
              <a:gd name="connsiteY96" fmla="*/ 1275696 h 1383665"/>
              <a:gd name="connsiteX97" fmla="*/ 609362 w 1365148"/>
              <a:gd name="connsiteY97" fmla="*/ 1263765 h 1383665"/>
              <a:gd name="connsiteX98" fmla="*/ 606995 w 1365148"/>
              <a:gd name="connsiteY98" fmla="*/ 1251736 h 1383665"/>
              <a:gd name="connsiteX99" fmla="*/ 609362 w 1365148"/>
              <a:gd name="connsiteY99" fmla="*/ 1249369 h 1383665"/>
              <a:gd name="connsiteX100" fmla="*/ 611827 w 1365148"/>
              <a:gd name="connsiteY100" fmla="*/ 1249369 h 1383665"/>
              <a:gd name="connsiteX101" fmla="*/ 633420 w 1365148"/>
              <a:gd name="connsiteY101" fmla="*/ 1266132 h 1383665"/>
              <a:gd name="connsiteX102" fmla="*/ 655014 w 1365148"/>
              <a:gd name="connsiteY102" fmla="*/ 1282894 h 1383665"/>
              <a:gd name="connsiteX103" fmla="*/ 674143 w 1365148"/>
              <a:gd name="connsiteY103" fmla="*/ 1302121 h 1383665"/>
              <a:gd name="connsiteX104" fmla="*/ 691004 w 1365148"/>
              <a:gd name="connsiteY104" fmla="*/ 1321349 h 1383665"/>
              <a:gd name="connsiteX105" fmla="*/ 695737 w 1365148"/>
              <a:gd name="connsiteY105" fmla="*/ 1328547 h 1383665"/>
              <a:gd name="connsiteX106" fmla="*/ 695737 w 1365148"/>
              <a:gd name="connsiteY106" fmla="*/ 1335745 h 1383665"/>
              <a:gd name="connsiteX107" fmla="*/ 734192 w 1365148"/>
              <a:gd name="connsiteY107" fmla="*/ 1330913 h 1383665"/>
              <a:gd name="connsiteX108" fmla="*/ 770182 w 1365148"/>
              <a:gd name="connsiteY108" fmla="*/ 1326082 h 1383665"/>
              <a:gd name="connsiteX109" fmla="*/ 734192 w 1365148"/>
              <a:gd name="connsiteY109" fmla="*/ 1287725 h 1383665"/>
              <a:gd name="connsiteX110" fmla="*/ 712598 w 1365148"/>
              <a:gd name="connsiteY110" fmla="*/ 1266132 h 1383665"/>
              <a:gd name="connsiteX111" fmla="*/ 705400 w 1365148"/>
              <a:gd name="connsiteY111" fmla="*/ 1254102 h 1383665"/>
              <a:gd name="connsiteX112" fmla="*/ 700569 w 1365148"/>
              <a:gd name="connsiteY112" fmla="*/ 1239706 h 1383665"/>
              <a:gd name="connsiteX113" fmla="*/ 700569 w 1365148"/>
              <a:gd name="connsiteY113" fmla="*/ 1237340 h 1383665"/>
              <a:gd name="connsiteX114" fmla="*/ 710133 w 1365148"/>
              <a:gd name="connsiteY114" fmla="*/ 1237340 h 1383665"/>
              <a:gd name="connsiteX115" fmla="*/ 717331 w 1365148"/>
              <a:gd name="connsiteY115" fmla="*/ 1239706 h 1383665"/>
              <a:gd name="connsiteX116" fmla="*/ 731727 w 1365148"/>
              <a:gd name="connsiteY116" fmla="*/ 1246904 h 1383665"/>
              <a:gd name="connsiteX117" fmla="*/ 743756 w 1365148"/>
              <a:gd name="connsiteY117" fmla="*/ 1256567 h 1383665"/>
              <a:gd name="connsiteX118" fmla="*/ 755786 w 1365148"/>
              <a:gd name="connsiteY118" fmla="*/ 1266132 h 1383665"/>
              <a:gd name="connsiteX119" fmla="*/ 782113 w 1365148"/>
              <a:gd name="connsiteY119" fmla="*/ 1292557 h 1383665"/>
              <a:gd name="connsiteX120" fmla="*/ 806073 w 1365148"/>
              <a:gd name="connsiteY120" fmla="*/ 1318884 h 1383665"/>
              <a:gd name="connsiteX121" fmla="*/ 808538 w 1365148"/>
              <a:gd name="connsiteY121" fmla="*/ 1318884 h 1383665"/>
              <a:gd name="connsiteX122" fmla="*/ 856459 w 1365148"/>
              <a:gd name="connsiteY122" fmla="*/ 1309319 h 1383665"/>
              <a:gd name="connsiteX123" fmla="*/ 834865 w 1365148"/>
              <a:gd name="connsiteY123" fmla="*/ 1292557 h 1383665"/>
              <a:gd name="connsiteX124" fmla="*/ 815736 w 1365148"/>
              <a:gd name="connsiteY124" fmla="*/ 1273329 h 1383665"/>
              <a:gd name="connsiteX125" fmla="*/ 806073 w 1365148"/>
              <a:gd name="connsiteY125" fmla="*/ 1261300 h 1383665"/>
              <a:gd name="connsiteX126" fmla="*/ 796509 w 1365148"/>
              <a:gd name="connsiteY126" fmla="*/ 1246904 h 1383665"/>
              <a:gd name="connsiteX127" fmla="*/ 789311 w 1365148"/>
              <a:gd name="connsiteY127" fmla="*/ 1232508 h 1383665"/>
              <a:gd name="connsiteX128" fmla="*/ 786944 w 1365148"/>
              <a:gd name="connsiteY128" fmla="*/ 1225310 h 1383665"/>
              <a:gd name="connsiteX129" fmla="*/ 786944 w 1365148"/>
              <a:gd name="connsiteY129" fmla="*/ 1218112 h 1383665"/>
              <a:gd name="connsiteX130" fmla="*/ 789311 w 1365148"/>
              <a:gd name="connsiteY130" fmla="*/ 1215746 h 1383665"/>
              <a:gd name="connsiteX131" fmla="*/ 791677 w 1365148"/>
              <a:gd name="connsiteY131" fmla="*/ 1215746 h 1383665"/>
              <a:gd name="connsiteX132" fmla="*/ 808538 w 1365148"/>
              <a:gd name="connsiteY132" fmla="*/ 1225310 h 1383665"/>
              <a:gd name="connsiteX133" fmla="*/ 822934 w 1365148"/>
              <a:gd name="connsiteY133" fmla="*/ 1237340 h 1383665"/>
              <a:gd name="connsiteX134" fmla="*/ 849261 w 1365148"/>
              <a:gd name="connsiteY134" fmla="*/ 1261300 h 1383665"/>
              <a:gd name="connsiteX135" fmla="*/ 894914 w 1365148"/>
              <a:gd name="connsiteY135" fmla="*/ 1297290 h 1383665"/>
              <a:gd name="connsiteX136" fmla="*/ 954864 w 1365148"/>
              <a:gd name="connsiteY136" fmla="*/ 1275696 h 1383665"/>
              <a:gd name="connsiteX137" fmla="*/ 930904 w 1365148"/>
              <a:gd name="connsiteY137" fmla="*/ 1258934 h 1383665"/>
              <a:gd name="connsiteX138" fmla="*/ 914042 w 1365148"/>
              <a:gd name="connsiteY138" fmla="*/ 1242171 h 1383665"/>
              <a:gd name="connsiteX139" fmla="*/ 897280 w 1365148"/>
              <a:gd name="connsiteY139" fmla="*/ 1222944 h 1383665"/>
              <a:gd name="connsiteX140" fmla="*/ 882884 w 1365148"/>
              <a:gd name="connsiteY140" fmla="*/ 1203716 h 1383665"/>
              <a:gd name="connsiteX141" fmla="*/ 873320 w 1365148"/>
              <a:gd name="connsiteY141" fmla="*/ 1182123 h 1383665"/>
              <a:gd name="connsiteX142" fmla="*/ 875686 w 1365148"/>
              <a:gd name="connsiteY142" fmla="*/ 1177390 h 1383665"/>
              <a:gd name="connsiteX143" fmla="*/ 880518 w 1365148"/>
              <a:gd name="connsiteY143" fmla="*/ 1174925 h 1383665"/>
              <a:gd name="connsiteX144" fmla="*/ 897280 w 1365148"/>
              <a:gd name="connsiteY144" fmla="*/ 1184588 h 1383665"/>
              <a:gd name="connsiteX145" fmla="*/ 911676 w 1365148"/>
              <a:gd name="connsiteY145" fmla="*/ 1196518 h 1383665"/>
              <a:gd name="connsiteX146" fmla="*/ 940468 w 1365148"/>
              <a:gd name="connsiteY146" fmla="*/ 1220577 h 1383665"/>
              <a:gd name="connsiteX147" fmla="*/ 959695 w 1365148"/>
              <a:gd name="connsiteY147" fmla="*/ 1237340 h 1383665"/>
              <a:gd name="connsiteX148" fmla="*/ 969260 w 1365148"/>
              <a:gd name="connsiteY148" fmla="*/ 1244538 h 1383665"/>
              <a:gd name="connsiteX149" fmla="*/ 978824 w 1365148"/>
              <a:gd name="connsiteY149" fmla="*/ 1249369 h 1383665"/>
              <a:gd name="connsiteX150" fmla="*/ 998052 w 1365148"/>
              <a:gd name="connsiteY150" fmla="*/ 1256567 h 1383665"/>
              <a:gd name="connsiteX151" fmla="*/ 1034041 w 1365148"/>
              <a:gd name="connsiteY151" fmla="*/ 1237340 h 1383665"/>
              <a:gd name="connsiteX152" fmla="*/ 1022012 w 1365148"/>
              <a:gd name="connsiteY152" fmla="*/ 1230142 h 1383665"/>
              <a:gd name="connsiteX153" fmla="*/ 1012448 w 1365148"/>
              <a:gd name="connsiteY153" fmla="*/ 1220577 h 1383665"/>
              <a:gd name="connsiteX154" fmla="*/ 983656 w 1365148"/>
              <a:gd name="connsiteY154" fmla="*/ 1191786 h 1383665"/>
              <a:gd name="connsiteX155" fmla="*/ 969260 w 1365148"/>
              <a:gd name="connsiteY155" fmla="*/ 1177390 h 1383665"/>
              <a:gd name="connsiteX156" fmla="*/ 959695 w 1365148"/>
              <a:gd name="connsiteY156" fmla="*/ 1160529 h 1383665"/>
              <a:gd name="connsiteX157" fmla="*/ 959695 w 1365148"/>
              <a:gd name="connsiteY157" fmla="*/ 1155796 h 1383665"/>
              <a:gd name="connsiteX158" fmla="*/ 962062 w 1365148"/>
              <a:gd name="connsiteY158" fmla="*/ 1153331 h 1383665"/>
              <a:gd name="connsiteX159" fmla="*/ 981289 w 1365148"/>
              <a:gd name="connsiteY159" fmla="*/ 1153331 h 1383665"/>
              <a:gd name="connsiteX160" fmla="*/ 988487 w 1365148"/>
              <a:gd name="connsiteY160" fmla="*/ 1158162 h 1383665"/>
              <a:gd name="connsiteX161" fmla="*/ 998052 w 1365148"/>
              <a:gd name="connsiteY161" fmla="*/ 1162994 h 1383665"/>
              <a:gd name="connsiteX162" fmla="*/ 1014814 w 1365148"/>
              <a:gd name="connsiteY162" fmla="*/ 1174925 h 1383665"/>
              <a:gd name="connsiteX163" fmla="*/ 1029210 w 1365148"/>
              <a:gd name="connsiteY163" fmla="*/ 1186954 h 1383665"/>
              <a:gd name="connsiteX164" fmla="*/ 1046071 w 1365148"/>
              <a:gd name="connsiteY164" fmla="*/ 1201350 h 1383665"/>
              <a:gd name="connsiteX165" fmla="*/ 1055635 w 1365148"/>
              <a:gd name="connsiteY165" fmla="*/ 1208548 h 1383665"/>
              <a:gd name="connsiteX166" fmla="*/ 1067665 w 1365148"/>
              <a:gd name="connsiteY166" fmla="*/ 1210914 h 1383665"/>
              <a:gd name="connsiteX167" fmla="*/ 1074863 w 1365148"/>
              <a:gd name="connsiteY167" fmla="*/ 1210914 h 1383665"/>
              <a:gd name="connsiteX168" fmla="*/ 1103655 w 1365148"/>
              <a:gd name="connsiteY168" fmla="*/ 1189320 h 1383665"/>
              <a:gd name="connsiteX169" fmla="*/ 1129981 w 1365148"/>
              <a:gd name="connsiteY169" fmla="*/ 1167727 h 1383665"/>
              <a:gd name="connsiteX170" fmla="*/ 1118050 w 1365148"/>
              <a:gd name="connsiteY170" fmla="*/ 1165360 h 1383665"/>
              <a:gd name="connsiteX171" fmla="*/ 1106021 w 1365148"/>
              <a:gd name="connsiteY171" fmla="*/ 1160529 h 1383665"/>
              <a:gd name="connsiteX172" fmla="*/ 1086794 w 1365148"/>
              <a:gd name="connsiteY172" fmla="*/ 1150964 h 1383665"/>
              <a:gd name="connsiteX173" fmla="*/ 1070031 w 1365148"/>
              <a:gd name="connsiteY173" fmla="*/ 1143766 h 1383665"/>
              <a:gd name="connsiteX174" fmla="*/ 1053269 w 1365148"/>
              <a:gd name="connsiteY174" fmla="*/ 1131737 h 1383665"/>
              <a:gd name="connsiteX175" fmla="*/ 1038873 w 1365148"/>
              <a:gd name="connsiteY175" fmla="*/ 1117341 h 1383665"/>
              <a:gd name="connsiteX176" fmla="*/ 1031675 w 1365148"/>
              <a:gd name="connsiteY176" fmla="*/ 1107777 h 1383665"/>
              <a:gd name="connsiteX177" fmla="*/ 1029210 w 1365148"/>
              <a:gd name="connsiteY177" fmla="*/ 1100579 h 1383665"/>
              <a:gd name="connsiteX178" fmla="*/ 1031675 w 1365148"/>
              <a:gd name="connsiteY178" fmla="*/ 1095747 h 1383665"/>
              <a:gd name="connsiteX179" fmla="*/ 1036408 w 1365148"/>
              <a:gd name="connsiteY179" fmla="*/ 1093381 h 1383665"/>
              <a:gd name="connsiteX180" fmla="*/ 1053269 w 1365148"/>
              <a:gd name="connsiteY180" fmla="*/ 1093381 h 1383665"/>
              <a:gd name="connsiteX181" fmla="*/ 1067665 w 1365148"/>
              <a:gd name="connsiteY181" fmla="*/ 1100579 h 1383665"/>
              <a:gd name="connsiteX182" fmla="*/ 1084427 w 1365148"/>
              <a:gd name="connsiteY182" fmla="*/ 1110143 h 1383665"/>
              <a:gd name="connsiteX183" fmla="*/ 1101190 w 1365148"/>
              <a:gd name="connsiteY183" fmla="*/ 1117341 h 1383665"/>
              <a:gd name="connsiteX184" fmla="*/ 1120417 w 1365148"/>
              <a:gd name="connsiteY184" fmla="*/ 1122172 h 1383665"/>
              <a:gd name="connsiteX185" fmla="*/ 1129981 w 1365148"/>
              <a:gd name="connsiteY185" fmla="*/ 1124539 h 1383665"/>
              <a:gd name="connsiteX186" fmla="*/ 1142011 w 1365148"/>
              <a:gd name="connsiteY186" fmla="*/ 1124539 h 1383665"/>
              <a:gd name="connsiteX187" fmla="*/ 1154040 w 1365148"/>
              <a:gd name="connsiteY187" fmla="*/ 1127004 h 1383665"/>
              <a:gd name="connsiteX188" fmla="*/ 1165971 w 1365148"/>
              <a:gd name="connsiteY188" fmla="*/ 1131737 h 1383665"/>
              <a:gd name="connsiteX189" fmla="*/ 1187565 w 1365148"/>
              <a:gd name="connsiteY189" fmla="*/ 1107777 h 1383665"/>
              <a:gd name="connsiteX190" fmla="*/ 1182832 w 1365148"/>
              <a:gd name="connsiteY190" fmla="*/ 1105410 h 1383665"/>
              <a:gd name="connsiteX191" fmla="*/ 1158773 w 1365148"/>
              <a:gd name="connsiteY191" fmla="*/ 1088549 h 1383665"/>
              <a:gd name="connsiteX192" fmla="*/ 1132446 w 1365148"/>
              <a:gd name="connsiteY192" fmla="*/ 1074153 h 1383665"/>
              <a:gd name="connsiteX193" fmla="*/ 1110853 w 1365148"/>
              <a:gd name="connsiteY193" fmla="*/ 1064589 h 1383665"/>
              <a:gd name="connsiteX194" fmla="*/ 1101190 w 1365148"/>
              <a:gd name="connsiteY194" fmla="*/ 1057391 h 1383665"/>
              <a:gd name="connsiteX195" fmla="*/ 1091625 w 1365148"/>
              <a:gd name="connsiteY195" fmla="*/ 1052559 h 1383665"/>
              <a:gd name="connsiteX196" fmla="*/ 1089259 w 1365148"/>
              <a:gd name="connsiteY196" fmla="*/ 1050193 h 1383665"/>
              <a:gd name="connsiteX197" fmla="*/ 1091625 w 1365148"/>
              <a:gd name="connsiteY197" fmla="*/ 1045361 h 1383665"/>
              <a:gd name="connsiteX198" fmla="*/ 1093992 w 1365148"/>
              <a:gd name="connsiteY198" fmla="*/ 1042995 h 1383665"/>
              <a:gd name="connsiteX199" fmla="*/ 1122784 w 1365148"/>
              <a:gd name="connsiteY199" fmla="*/ 1042995 h 1383665"/>
              <a:gd name="connsiteX200" fmla="*/ 1154040 w 1365148"/>
              <a:gd name="connsiteY200" fmla="*/ 1050193 h 1383665"/>
              <a:gd name="connsiteX201" fmla="*/ 1180367 w 1365148"/>
              <a:gd name="connsiteY201" fmla="*/ 1062222 h 1383665"/>
              <a:gd name="connsiteX202" fmla="*/ 1192397 w 1365148"/>
              <a:gd name="connsiteY202" fmla="*/ 1071787 h 1383665"/>
              <a:gd name="connsiteX203" fmla="*/ 1204426 w 1365148"/>
              <a:gd name="connsiteY203" fmla="*/ 1078985 h 1383665"/>
              <a:gd name="connsiteX204" fmla="*/ 1206792 w 1365148"/>
              <a:gd name="connsiteY204" fmla="*/ 1081351 h 1383665"/>
              <a:gd name="connsiteX205" fmla="*/ 1211624 w 1365148"/>
              <a:gd name="connsiteY205" fmla="*/ 1074153 h 1383665"/>
              <a:gd name="connsiteX206" fmla="*/ 1237951 w 1365148"/>
              <a:gd name="connsiteY206" fmla="*/ 1033431 h 1383665"/>
              <a:gd name="connsiteX207" fmla="*/ 1213990 w 1365148"/>
              <a:gd name="connsiteY207" fmla="*/ 1026233 h 1383665"/>
              <a:gd name="connsiteX208" fmla="*/ 1194763 w 1365148"/>
              <a:gd name="connsiteY208" fmla="*/ 1016570 h 1383665"/>
              <a:gd name="connsiteX209" fmla="*/ 1173169 w 1365148"/>
              <a:gd name="connsiteY209" fmla="*/ 1002174 h 1383665"/>
              <a:gd name="connsiteX210" fmla="*/ 1165971 w 1365148"/>
              <a:gd name="connsiteY210" fmla="*/ 992609 h 1383665"/>
              <a:gd name="connsiteX211" fmla="*/ 1163605 w 1365148"/>
              <a:gd name="connsiteY211" fmla="*/ 987778 h 1383665"/>
              <a:gd name="connsiteX212" fmla="*/ 1163605 w 1365148"/>
              <a:gd name="connsiteY212" fmla="*/ 983045 h 1383665"/>
              <a:gd name="connsiteX213" fmla="*/ 1165971 w 1365148"/>
              <a:gd name="connsiteY213" fmla="*/ 978213 h 1383665"/>
              <a:gd name="connsiteX214" fmla="*/ 1168436 w 1365148"/>
              <a:gd name="connsiteY214" fmla="*/ 975847 h 1383665"/>
              <a:gd name="connsiteX215" fmla="*/ 1178001 w 1365148"/>
              <a:gd name="connsiteY215" fmla="*/ 975847 h 1383665"/>
              <a:gd name="connsiteX216" fmla="*/ 1194763 w 1365148"/>
              <a:gd name="connsiteY216" fmla="*/ 980580 h 1383665"/>
              <a:gd name="connsiteX217" fmla="*/ 1226020 w 1365148"/>
              <a:gd name="connsiteY217" fmla="*/ 990243 h 1383665"/>
              <a:gd name="connsiteX218" fmla="*/ 1257178 w 1365148"/>
              <a:gd name="connsiteY218" fmla="*/ 994976 h 1383665"/>
              <a:gd name="connsiteX219" fmla="*/ 1273941 w 1365148"/>
              <a:gd name="connsiteY219" fmla="*/ 956620 h 1383665"/>
              <a:gd name="connsiteX220" fmla="*/ 1242782 w 1365148"/>
              <a:gd name="connsiteY220" fmla="*/ 947055 h 1383665"/>
              <a:gd name="connsiteX221" fmla="*/ 1201961 w 1365148"/>
              <a:gd name="connsiteY221" fmla="*/ 932659 h 1383665"/>
              <a:gd name="connsiteX222" fmla="*/ 1185199 w 1365148"/>
              <a:gd name="connsiteY222" fmla="*/ 922996 h 1383665"/>
              <a:gd name="connsiteX223" fmla="*/ 1168436 w 1365148"/>
              <a:gd name="connsiteY223" fmla="*/ 913432 h 1383665"/>
              <a:gd name="connsiteX224" fmla="*/ 1165971 w 1365148"/>
              <a:gd name="connsiteY224" fmla="*/ 911065 h 1383665"/>
              <a:gd name="connsiteX225" fmla="*/ 1165971 w 1365148"/>
              <a:gd name="connsiteY225" fmla="*/ 908600 h 1383665"/>
              <a:gd name="connsiteX226" fmla="*/ 1168436 w 1365148"/>
              <a:gd name="connsiteY226" fmla="*/ 906234 h 1383665"/>
              <a:gd name="connsiteX227" fmla="*/ 1190030 w 1365148"/>
              <a:gd name="connsiteY227" fmla="*/ 903868 h 1383665"/>
              <a:gd name="connsiteX228" fmla="*/ 1211624 w 1365148"/>
              <a:gd name="connsiteY228" fmla="*/ 903868 h 1383665"/>
              <a:gd name="connsiteX229" fmla="*/ 1230753 w 1365148"/>
              <a:gd name="connsiteY229" fmla="*/ 908600 h 1383665"/>
              <a:gd name="connsiteX230" fmla="*/ 1249980 w 1365148"/>
              <a:gd name="connsiteY230" fmla="*/ 913432 h 1383665"/>
              <a:gd name="connsiteX231" fmla="*/ 1269208 w 1365148"/>
              <a:gd name="connsiteY231" fmla="*/ 915798 h 1383665"/>
              <a:gd name="connsiteX232" fmla="*/ 1285970 w 1365148"/>
              <a:gd name="connsiteY232" fmla="*/ 920630 h 1383665"/>
              <a:gd name="connsiteX233" fmla="*/ 1300366 w 1365148"/>
              <a:gd name="connsiteY233" fmla="*/ 875076 h 1383665"/>
              <a:gd name="connsiteX234" fmla="*/ 1271574 w 1365148"/>
              <a:gd name="connsiteY234" fmla="*/ 877442 h 1383665"/>
              <a:gd name="connsiteX235" fmla="*/ 1245149 w 1365148"/>
              <a:gd name="connsiteY235" fmla="*/ 879809 h 1383665"/>
              <a:gd name="connsiteX236" fmla="*/ 1230753 w 1365148"/>
              <a:gd name="connsiteY236" fmla="*/ 877442 h 1383665"/>
              <a:gd name="connsiteX237" fmla="*/ 1216357 w 1365148"/>
              <a:gd name="connsiteY237" fmla="*/ 872611 h 1383665"/>
              <a:gd name="connsiteX238" fmla="*/ 1190030 w 1365148"/>
              <a:gd name="connsiteY238" fmla="*/ 863046 h 1383665"/>
              <a:gd name="connsiteX239" fmla="*/ 1187565 w 1365148"/>
              <a:gd name="connsiteY239" fmla="*/ 860680 h 1383665"/>
              <a:gd name="connsiteX240" fmla="*/ 1187565 w 1365148"/>
              <a:gd name="connsiteY240" fmla="*/ 858215 h 1383665"/>
              <a:gd name="connsiteX241" fmla="*/ 1190030 w 1365148"/>
              <a:gd name="connsiteY241" fmla="*/ 855848 h 1383665"/>
              <a:gd name="connsiteX242" fmla="*/ 1192397 w 1365148"/>
              <a:gd name="connsiteY242" fmla="*/ 855848 h 1383665"/>
              <a:gd name="connsiteX243" fmla="*/ 1209159 w 1365148"/>
              <a:gd name="connsiteY243" fmla="*/ 853482 h 1383665"/>
              <a:gd name="connsiteX244" fmla="*/ 1223555 w 1365148"/>
              <a:gd name="connsiteY244" fmla="*/ 851017 h 1383665"/>
              <a:gd name="connsiteX245" fmla="*/ 1254812 w 1365148"/>
              <a:gd name="connsiteY245" fmla="*/ 843819 h 1383665"/>
              <a:gd name="connsiteX246" fmla="*/ 1281139 w 1365148"/>
              <a:gd name="connsiteY246" fmla="*/ 839086 h 1383665"/>
              <a:gd name="connsiteX247" fmla="*/ 1295535 w 1365148"/>
              <a:gd name="connsiteY247" fmla="*/ 836621 h 1383665"/>
              <a:gd name="connsiteX248" fmla="*/ 1307564 w 1365148"/>
              <a:gd name="connsiteY248" fmla="*/ 836621 h 1383665"/>
              <a:gd name="connsiteX249" fmla="*/ 1317128 w 1365148"/>
              <a:gd name="connsiteY249" fmla="*/ 788700 h 1383665"/>
              <a:gd name="connsiteX250" fmla="*/ 1300366 w 1365148"/>
              <a:gd name="connsiteY250" fmla="*/ 788700 h 1383665"/>
              <a:gd name="connsiteX251" fmla="*/ 1262010 w 1365148"/>
              <a:gd name="connsiteY251" fmla="*/ 791067 h 1383665"/>
              <a:gd name="connsiteX252" fmla="*/ 1226020 w 1365148"/>
              <a:gd name="connsiteY252" fmla="*/ 793433 h 1383665"/>
              <a:gd name="connsiteX253" fmla="*/ 1209159 w 1365148"/>
              <a:gd name="connsiteY253" fmla="*/ 791067 h 1383665"/>
              <a:gd name="connsiteX254" fmla="*/ 1192397 w 1365148"/>
              <a:gd name="connsiteY254" fmla="*/ 786235 h 1383665"/>
              <a:gd name="connsiteX255" fmla="*/ 1190030 w 1365148"/>
              <a:gd name="connsiteY255" fmla="*/ 783869 h 1383665"/>
              <a:gd name="connsiteX256" fmla="*/ 1192397 w 1365148"/>
              <a:gd name="connsiteY256" fmla="*/ 781502 h 1383665"/>
              <a:gd name="connsiteX257" fmla="*/ 1211624 w 1365148"/>
              <a:gd name="connsiteY257" fmla="*/ 774304 h 1383665"/>
              <a:gd name="connsiteX258" fmla="*/ 1230753 w 1365148"/>
              <a:gd name="connsiteY258" fmla="*/ 767106 h 1383665"/>
              <a:gd name="connsiteX259" fmla="*/ 1273941 w 1365148"/>
              <a:gd name="connsiteY259" fmla="*/ 759908 h 1383665"/>
              <a:gd name="connsiteX260" fmla="*/ 1295535 w 1365148"/>
              <a:gd name="connsiteY260" fmla="*/ 755077 h 1383665"/>
              <a:gd name="connsiteX261" fmla="*/ 1319594 w 1365148"/>
              <a:gd name="connsiteY261" fmla="*/ 755077 h 1383665"/>
              <a:gd name="connsiteX262" fmla="*/ 1321960 w 1365148"/>
              <a:gd name="connsiteY262" fmla="*/ 704691 h 1383665"/>
              <a:gd name="connsiteX263" fmla="*/ 1295535 w 1365148"/>
              <a:gd name="connsiteY263" fmla="*/ 711889 h 1383665"/>
              <a:gd name="connsiteX264" fmla="*/ 1271574 w 1365148"/>
              <a:gd name="connsiteY264" fmla="*/ 719087 h 1383665"/>
              <a:gd name="connsiteX265" fmla="*/ 1247614 w 1365148"/>
              <a:gd name="connsiteY265" fmla="*/ 723919 h 1383665"/>
              <a:gd name="connsiteX266" fmla="*/ 1221188 w 1365148"/>
              <a:gd name="connsiteY266" fmla="*/ 721454 h 1383665"/>
              <a:gd name="connsiteX267" fmla="*/ 1218822 w 1365148"/>
              <a:gd name="connsiteY267" fmla="*/ 719087 h 1383665"/>
              <a:gd name="connsiteX268" fmla="*/ 1216357 w 1365148"/>
              <a:gd name="connsiteY268" fmla="*/ 716721 h 1383665"/>
              <a:gd name="connsiteX269" fmla="*/ 1216357 w 1365148"/>
              <a:gd name="connsiteY269" fmla="*/ 714256 h 1383665"/>
              <a:gd name="connsiteX270" fmla="*/ 1218822 w 1365148"/>
              <a:gd name="connsiteY270" fmla="*/ 709523 h 1383665"/>
              <a:gd name="connsiteX271" fmla="*/ 1230753 w 1365148"/>
              <a:gd name="connsiteY271" fmla="*/ 702325 h 1383665"/>
              <a:gd name="connsiteX272" fmla="*/ 1245149 w 1365148"/>
              <a:gd name="connsiteY272" fmla="*/ 695127 h 1383665"/>
              <a:gd name="connsiteX273" fmla="*/ 1271574 w 1365148"/>
              <a:gd name="connsiteY273" fmla="*/ 683097 h 1383665"/>
              <a:gd name="connsiteX274" fmla="*/ 1319594 w 1365148"/>
              <a:gd name="connsiteY274" fmla="*/ 663870 h 1383665"/>
              <a:gd name="connsiteX275" fmla="*/ 1314762 w 1365148"/>
              <a:gd name="connsiteY275" fmla="*/ 625514 h 1383665"/>
              <a:gd name="connsiteX276" fmla="*/ 1298000 w 1365148"/>
              <a:gd name="connsiteY276" fmla="*/ 635078 h 1383665"/>
              <a:gd name="connsiteX277" fmla="*/ 1281139 w 1365148"/>
              <a:gd name="connsiteY277" fmla="*/ 642276 h 1383665"/>
              <a:gd name="connsiteX278" fmla="*/ 1252347 w 1365148"/>
              <a:gd name="connsiteY278" fmla="*/ 649474 h 1383665"/>
              <a:gd name="connsiteX279" fmla="*/ 1237951 w 1365148"/>
              <a:gd name="connsiteY279" fmla="*/ 651939 h 1383665"/>
              <a:gd name="connsiteX280" fmla="*/ 1223555 w 1365148"/>
              <a:gd name="connsiteY280" fmla="*/ 649474 h 1383665"/>
              <a:gd name="connsiteX281" fmla="*/ 1221188 w 1365148"/>
              <a:gd name="connsiteY281" fmla="*/ 647108 h 1383665"/>
              <a:gd name="connsiteX282" fmla="*/ 1221188 w 1365148"/>
              <a:gd name="connsiteY282" fmla="*/ 642276 h 1383665"/>
              <a:gd name="connsiteX283" fmla="*/ 1230753 w 1365148"/>
              <a:gd name="connsiteY283" fmla="*/ 635078 h 1383665"/>
              <a:gd name="connsiteX284" fmla="*/ 1242782 w 1365148"/>
              <a:gd name="connsiteY284" fmla="*/ 625514 h 1383665"/>
              <a:gd name="connsiteX285" fmla="*/ 1269208 w 1365148"/>
              <a:gd name="connsiteY285" fmla="*/ 611118 h 1383665"/>
              <a:gd name="connsiteX286" fmla="*/ 1288337 w 1365148"/>
              <a:gd name="connsiteY286" fmla="*/ 596722 h 1383665"/>
              <a:gd name="connsiteX287" fmla="*/ 1298000 w 1365148"/>
              <a:gd name="connsiteY287" fmla="*/ 591891 h 1383665"/>
              <a:gd name="connsiteX288" fmla="*/ 1307564 w 1365148"/>
              <a:gd name="connsiteY288" fmla="*/ 587158 h 1383665"/>
              <a:gd name="connsiteX289" fmla="*/ 1298000 w 1365148"/>
              <a:gd name="connsiteY289" fmla="*/ 546336 h 1383665"/>
              <a:gd name="connsiteX290" fmla="*/ 1285970 w 1365148"/>
              <a:gd name="connsiteY290" fmla="*/ 560732 h 1383665"/>
              <a:gd name="connsiteX291" fmla="*/ 1271574 w 1365148"/>
              <a:gd name="connsiteY291" fmla="*/ 572762 h 1383665"/>
              <a:gd name="connsiteX292" fmla="*/ 1262010 w 1365148"/>
              <a:gd name="connsiteY292" fmla="*/ 579960 h 1383665"/>
              <a:gd name="connsiteX293" fmla="*/ 1252347 w 1365148"/>
              <a:gd name="connsiteY293" fmla="*/ 587158 h 1383665"/>
              <a:gd name="connsiteX294" fmla="*/ 1240416 w 1365148"/>
              <a:gd name="connsiteY294" fmla="*/ 591891 h 1383665"/>
              <a:gd name="connsiteX295" fmla="*/ 1235584 w 1365148"/>
              <a:gd name="connsiteY295" fmla="*/ 591891 h 1383665"/>
              <a:gd name="connsiteX296" fmla="*/ 1230753 w 1365148"/>
              <a:gd name="connsiteY296" fmla="*/ 589524 h 1383665"/>
              <a:gd name="connsiteX297" fmla="*/ 1226020 w 1365148"/>
              <a:gd name="connsiteY297" fmla="*/ 584791 h 1383665"/>
              <a:gd name="connsiteX298" fmla="*/ 1226020 w 1365148"/>
              <a:gd name="connsiteY298" fmla="*/ 579960 h 1383665"/>
              <a:gd name="connsiteX299" fmla="*/ 1228386 w 1365148"/>
              <a:gd name="connsiteY299" fmla="*/ 575128 h 1383665"/>
              <a:gd name="connsiteX300" fmla="*/ 1230753 w 1365148"/>
              <a:gd name="connsiteY300" fmla="*/ 570395 h 1383665"/>
              <a:gd name="connsiteX301" fmla="*/ 1237951 w 1365148"/>
              <a:gd name="connsiteY301" fmla="*/ 560732 h 1383665"/>
              <a:gd name="connsiteX302" fmla="*/ 1245149 w 1365148"/>
              <a:gd name="connsiteY302" fmla="*/ 553534 h 1383665"/>
              <a:gd name="connsiteX303" fmla="*/ 1266743 w 1365148"/>
              <a:gd name="connsiteY303" fmla="*/ 534406 h 1383665"/>
              <a:gd name="connsiteX304" fmla="*/ 1276406 w 1365148"/>
              <a:gd name="connsiteY304" fmla="*/ 522376 h 1383665"/>
              <a:gd name="connsiteX305" fmla="*/ 1281139 w 1365148"/>
              <a:gd name="connsiteY305" fmla="*/ 520010 h 1383665"/>
              <a:gd name="connsiteX306" fmla="*/ 1288337 w 1365148"/>
              <a:gd name="connsiteY306" fmla="*/ 517545 h 1383665"/>
              <a:gd name="connsiteX307" fmla="*/ 1271574 w 1365148"/>
              <a:gd name="connsiteY307" fmla="*/ 476822 h 1383665"/>
              <a:gd name="connsiteX308" fmla="*/ 1264376 w 1365148"/>
              <a:gd name="connsiteY308" fmla="*/ 484020 h 1383665"/>
              <a:gd name="connsiteX309" fmla="*/ 1249980 w 1365148"/>
              <a:gd name="connsiteY309" fmla="*/ 493584 h 1383665"/>
              <a:gd name="connsiteX310" fmla="*/ 1237951 w 1365148"/>
              <a:gd name="connsiteY310" fmla="*/ 503149 h 1383665"/>
              <a:gd name="connsiteX311" fmla="*/ 1230753 w 1365148"/>
              <a:gd name="connsiteY311" fmla="*/ 507980 h 1383665"/>
              <a:gd name="connsiteX312" fmla="*/ 1226020 w 1365148"/>
              <a:gd name="connsiteY312" fmla="*/ 510347 h 1383665"/>
              <a:gd name="connsiteX313" fmla="*/ 1218822 w 1365148"/>
              <a:gd name="connsiteY313" fmla="*/ 507980 h 1383665"/>
              <a:gd name="connsiteX314" fmla="*/ 1216357 w 1365148"/>
              <a:gd name="connsiteY314" fmla="*/ 503149 h 1383665"/>
              <a:gd name="connsiteX315" fmla="*/ 1213990 w 1365148"/>
              <a:gd name="connsiteY315" fmla="*/ 498416 h 1383665"/>
              <a:gd name="connsiteX316" fmla="*/ 1213990 w 1365148"/>
              <a:gd name="connsiteY316" fmla="*/ 491218 h 1383665"/>
              <a:gd name="connsiteX317" fmla="*/ 1218822 w 1365148"/>
              <a:gd name="connsiteY317" fmla="*/ 481555 h 1383665"/>
              <a:gd name="connsiteX318" fmla="*/ 1226020 w 1365148"/>
              <a:gd name="connsiteY318" fmla="*/ 471990 h 1383665"/>
              <a:gd name="connsiteX319" fmla="*/ 1235584 w 1365148"/>
              <a:gd name="connsiteY319" fmla="*/ 462426 h 1383665"/>
              <a:gd name="connsiteX320" fmla="*/ 1245149 w 1365148"/>
              <a:gd name="connsiteY320" fmla="*/ 455228 h 1383665"/>
              <a:gd name="connsiteX321" fmla="*/ 1252347 w 1365148"/>
              <a:gd name="connsiteY321" fmla="*/ 452763 h 1383665"/>
              <a:gd name="connsiteX322" fmla="*/ 1259545 w 1365148"/>
              <a:gd name="connsiteY322" fmla="*/ 450397 h 1383665"/>
              <a:gd name="connsiteX323" fmla="*/ 1245149 w 1365148"/>
              <a:gd name="connsiteY323" fmla="*/ 423971 h 1383665"/>
              <a:gd name="connsiteX324" fmla="*/ 1235584 w 1365148"/>
              <a:gd name="connsiteY324" fmla="*/ 431169 h 1383665"/>
              <a:gd name="connsiteX325" fmla="*/ 1226020 w 1365148"/>
              <a:gd name="connsiteY325" fmla="*/ 433634 h 1383665"/>
              <a:gd name="connsiteX326" fmla="*/ 1216357 w 1365148"/>
              <a:gd name="connsiteY326" fmla="*/ 436001 h 1383665"/>
              <a:gd name="connsiteX327" fmla="*/ 1211624 w 1365148"/>
              <a:gd name="connsiteY327" fmla="*/ 433634 h 1383665"/>
              <a:gd name="connsiteX328" fmla="*/ 1206792 w 1365148"/>
              <a:gd name="connsiteY328" fmla="*/ 431169 h 1383665"/>
              <a:gd name="connsiteX329" fmla="*/ 1204426 w 1365148"/>
              <a:gd name="connsiteY329" fmla="*/ 421605 h 1383665"/>
              <a:gd name="connsiteX330" fmla="*/ 1204426 w 1365148"/>
              <a:gd name="connsiteY330" fmla="*/ 414407 h 1383665"/>
              <a:gd name="connsiteX331" fmla="*/ 1209159 w 1365148"/>
              <a:gd name="connsiteY331" fmla="*/ 409575 h 1383665"/>
              <a:gd name="connsiteX332" fmla="*/ 1216357 w 1365148"/>
              <a:gd name="connsiteY332" fmla="*/ 402377 h 1383665"/>
              <a:gd name="connsiteX333" fmla="*/ 1226020 w 1365148"/>
              <a:gd name="connsiteY333" fmla="*/ 392813 h 1383665"/>
              <a:gd name="connsiteX334" fmla="*/ 1211624 w 1365148"/>
              <a:gd name="connsiteY334" fmla="*/ 371219 h 1383665"/>
              <a:gd name="connsiteX335" fmla="*/ 1206792 w 1365148"/>
              <a:gd name="connsiteY335" fmla="*/ 376051 h 1383665"/>
              <a:gd name="connsiteX336" fmla="*/ 1197228 w 1365148"/>
              <a:gd name="connsiteY336" fmla="*/ 380784 h 1383665"/>
              <a:gd name="connsiteX337" fmla="*/ 1180367 w 1365148"/>
              <a:gd name="connsiteY337" fmla="*/ 380784 h 1383665"/>
              <a:gd name="connsiteX338" fmla="*/ 1175634 w 1365148"/>
              <a:gd name="connsiteY338" fmla="*/ 378417 h 1383665"/>
              <a:gd name="connsiteX339" fmla="*/ 1173169 w 1365148"/>
              <a:gd name="connsiteY339" fmla="*/ 373586 h 1383665"/>
              <a:gd name="connsiteX340" fmla="*/ 1175634 w 1365148"/>
              <a:gd name="connsiteY340" fmla="*/ 364021 h 1383665"/>
              <a:gd name="connsiteX341" fmla="*/ 1178001 w 1365148"/>
              <a:gd name="connsiteY341" fmla="*/ 356823 h 1383665"/>
              <a:gd name="connsiteX342" fmla="*/ 1190030 w 1365148"/>
              <a:gd name="connsiteY342" fmla="*/ 344794 h 1383665"/>
              <a:gd name="connsiteX343" fmla="*/ 1192397 w 1365148"/>
              <a:gd name="connsiteY343" fmla="*/ 340061 h 1383665"/>
              <a:gd name="connsiteX344" fmla="*/ 1173169 w 1365148"/>
              <a:gd name="connsiteY344" fmla="*/ 316002 h 1383665"/>
              <a:gd name="connsiteX345" fmla="*/ 1163605 w 1365148"/>
              <a:gd name="connsiteY345" fmla="*/ 320834 h 1383665"/>
              <a:gd name="connsiteX346" fmla="*/ 1154040 w 1365148"/>
              <a:gd name="connsiteY346" fmla="*/ 328031 h 1383665"/>
              <a:gd name="connsiteX347" fmla="*/ 1142011 w 1365148"/>
              <a:gd name="connsiteY347" fmla="*/ 328031 h 1383665"/>
              <a:gd name="connsiteX348" fmla="*/ 1139644 w 1365148"/>
              <a:gd name="connsiteY348" fmla="*/ 323200 h 1383665"/>
              <a:gd name="connsiteX349" fmla="*/ 1137179 w 1365148"/>
              <a:gd name="connsiteY349" fmla="*/ 316002 h 1383665"/>
              <a:gd name="connsiteX350" fmla="*/ 1142011 w 1365148"/>
              <a:gd name="connsiteY350" fmla="*/ 308804 h 1383665"/>
              <a:gd name="connsiteX351" fmla="*/ 1146842 w 1365148"/>
              <a:gd name="connsiteY351" fmla="*/ 301606 h 1383665"/>
              <a:gd name="connsiteX352" fmla="*/ 1156407 w 1365148"/>
              <a:gd name="connsiteY352" fmla="*/ 294408 h 1383665"/>
              <a:gd name="connsiteX353" fmla="*/ 1144377 w 1365148"/>
              <a:gd name="connsiteY353" fmla="*/ 280012 h 1383665"/>
              <a:gd name="connsiteX354" fmla="*/ 1137179 w 1365148"/>
              <a:gd name="connsiteY354" fmla="*/ 284844 h 1383665"/>
              <a:gd name="connsiteX355" fmla="*/ 1129981 w 1365148"/>
              <a:gd name="connsiteY355" fmla="*/ 289675 h 1383665"/>
              <a:gd name="connsiteX356" fmla="*/ 1120417 w 1365148"/>
              <a:gd name="connsiteY356" fmla="*/ 289675 h 1383665"/>
              <a:gd name="connsiteX357" fmla="*/ 1115586 w 1365148"/>
              <a:gd name="connsiteY357" fmla="*/ 287210 h 1383665"/>
              <a:gd name="connsiteX358" fmla="*/ 1110853 w 1365148"/>
              <a:gd name="connsiteY358" fmla="*/ 287210 h 1383665"/>
              <a:gd name="connsiteX359" fmla="*/ 1110853 w 1365148"/>
              <a:gd name="connsiteY359" fmla="*/ 282477 h 1383665"/>
              <a:gd name="connsiteX360" fmla="*/ 1113219 w 1365148"/>
              <a:gd name="connsiteY360" fmla="*/ 280012 h 1383665"/>
              <a:gd name="connsiteX361" fmla="*/ 1113219 w 1365148"/>
              <a:gd name="connsiteY361" fmla="*/ 272814 h 1383665"/>
              <a:gd name="connsiteX362" fmla="*/ 1120417 w 1365148"/>
              <a:gd name="connsiteY362" fmla="*/ 265616 h 1383665"/>
              <a:gd name="connsiteX363" fmla="*/ 1125248 w 1365148"/>
              <a:gd name="connsiteY363" fmla="*/ 260883 h 1383665"/>
              <a:gd name="connsiteX364" fmla="*/ 1098823 w 1365148"/>
              <a:gd name="connsiteY364" fmla="*/ 236825 h 1383665"/>
              <a:gd name="connsiteX365" fmla="*/ 1072398 w 1365148"/>
              <a:gd name="connsiteY365" fmla="*/ 215231 h 1383665"/>
              <a:gd name="connsiteX366" fmla="*/ 1046071 w 1365148"/>
              <a:gd name="connsiteY366" fmla="*/ 193637 h 1383665"/>
              <a:gd name="connsiteX367" fmla="*/ 1017279 w 1365148"/>
              <a:gd name="connsiteY367" fmla="*/ 172043 h 1383665"/>
              <a:gd name="connsiteX368" fmla="*/ 981289 w 1365148"/>
              <a:gd name="connsiteY368" fmla="*/ 150449 h 1383665"/>
              <a:gd name="connsiteX369" fmla="*/ 942834 w 1365148"/>
              <a:gd name="connsiteY369" fmla="*/ 131320 h 1383665"/>
              <a:gd name="connsiteX370" fmla="*/ 904478 w 1365148"/>
              <a:gd name="connsiteY370" fmla="*/ 112093 h 1383665"/>
              <a:gd name="connsiteX371" fmla="*/ 866122 w 1365148"/>
              <a:gd name="connsiteY371" fmla="*/ 95331 h 1383665"/>
              <a:gd name="connsiteX372" fmla="*/ 825300 w 1365148"/>
              <a:gd name="connsiteY372" fmla="*/ 80935 h 1383665"/>
              <a:gd name="connsiteX373" fmla="*/ 784479 w 1365148"/>
              <a:gd name="connsiteY373" fmla="*/ 71272 h 1383665"/>
              <a:gd name="connsiteX374" fmla="*/ 743756 w 1365148"/>
              <a:gd name="connsiteY374" fmla="*/ 64074 h 1383665"/>
              <a:gd name="connsiteX375" fmla="*/ 700569 w 1365148"/>
              <a:gd name="connsiteY375" fmla="*/ 64074 h 1383665"/>
              <a:gd name="connsiteX376" fmla="*/ 698202 w 1365148"/>
              <a:gd name="connsiteY376" fmla="*/ 66539 h 1383665"/>
              <a:gd name="connsiteX377" fmla="*/ 695737 w 1365148"/>
              <a:gd name="connsiteY377" fmla="*/ 68905 h 1383665"/>
              <a:gd name="connsiteX378" fmla="*/ 691004 w 1365148"/>
              <a:gd name="connsiteY378" fmla="*/ 71272 h 1383665"/>
              <a:gd name="connsiteX379" fmla="*/ 686173 w 1365148"/>
              <a:gd name="connsiteY379" fmla="*/ 68905 h 1383665"/>
              <a:gd name="connsiteX380" fmla="*/ 681341 w 1365148"/>
              <a:gd name="connsiteY380" fmla="*/ 64074 h 1383665"/>
              <a:gd name="connsiteX381" fmla="*/ 347412 w 1365148"/>
              <a:gd name="connsiteY381" fmla="*/ 36733 h 1383665"/>
              <a:gd name="connsiteX382" fmla="*/ 347868 w 1365148"/>
              <a:gd name="connsiteY382" fmla="*/ 37747 h 1383665"/>
              <a:gd name="connsiteX383" fmla="*/ 350235 w 1365148"/>
              <a:gd name="connsiteY383" fmla="*/ 44945 h 1383665"/>
              <a:gd name="connsiteX384" fmla="*/ 347868 w 1365148"/>
              <a:gd name="connsiteY384" fmla="*/ 52143 h 1383665"/>
              <a:gd name="connsiteX385" fmla="*/ 345502 w 1365148"/>
              <a:gd name="connsiteY385" fmla="*/ 56876 h 1383665"/>
              <a:gd name="connsiteX386" fmla="*/ 340670 w 1365148"/>
              <a:gd name="connsiteY386" fmla="*/ 59341 h 1383665"/>
              <a:gd name="connsiteX387" fmla="*/ 333472 w 1365148"/>
              <a:gd name="connsiteY387" fmla="*/ 61707 h 1383665"/>
              <a:gd name="connsiteX388" fmla="*/ 326275 w 1365148"/>
              <a:gd name="connsiteY388" fmla="*/ 61707 h 1383665"/>
              <a:gd name="connsiteX389" fmla="*/ 321443 w 1365148"/>
              <a:gd name="connsiteY389" fmla="*/ 56876 h 1383665"/>
              <a:gd name="connsiteX390" fmla="*/ 317144 w 1365148"/>
              <a:gd name="connsiteY390" fmla="*/ 50338 h 1383665"/>
              <a:gd name="connsiteX391" fmla="*/ 347412 w 1365148"/>
              <a:gd name="connsiteY391" fmla="*/ 36733 h 1383665"/>
              <a:gd name="connsiteX392" fmla="*/ 626223 w 1365148"/>
              <a:gd name="connsiteY392" fmla="*/ 30549 h 1383665"/>
              <a:gd name="connsiteX393" fmla="*/ 647816 w 1365148"/>
              <a:gd name="connsiteY393" fmla="*/ 30549 h 1383665"/>
              <a:gd name="connsiteX394" fmla="*/ 669410 w 1365148"/>
              <a:gd name="connsiteY394" fmla="*/ 35282 h 1383665"/>
              <a:gd name="connsiteX395" fmla="*/ 748588 w 1365148"/>
              <a:gd name="connsiteY395" fmla="*/ 35282 h 1383665"/>
              <a:gd name="connsiteX396" fmla="*/ 772548 w 1365148"/>
              <a:gd name="connsiteY396" fmla="*/ 40113 h 1383665"/>
              <a:gd name="connsiteX397" fmla="*/ 825300 w 1365148"/>
              <a:gd name="connsiteY397" fmla="*/ 49678 h 1383665"/>
              <a:gd name="connsiteX398" fmla="*/ 873320 w 1365148"/>
              <a:gd name="connsiteY398" fmla="*/ 64074 h 1383665"/>
              <a:gd name="connsiteX399" fmla="*/ 930904 w 1365148"/>
              <a:gd name="connsiteY399" fmla="*/ 85668 h 1383665"/>
              <a:gd name="connsiteX400" fmla="*/ 988487 w 1365148"/>
              <a:gd name="connsiteY400" fmla="*/ 114459 h 1383665"/>
              <a:gd name="connsiteX401" fmla="*/ 1046071 w 1365148"/>
              <a:gd name="connsiteY401" fmla="*/ 143251 h 1383665"/>
              <a:gd name="connsiteX402" fmla="*/ 1072398 w 1365148"/>
              <a:gd name="connsiteY402" fmla="*/ 160112 h 1383665"/>
              <a:gd name="connsiteX403" fmla="*/ 1096457 w 1365148"/>
              <a:gd name="connsiteY403" fmla="*/ 179241 h 1383665"/>
              <a:gd name="connsiteX404" fmla="*/ 1139644 w 1365148"/>
              <a:gd name="connsiteY404" fmla="*/ 215231 h 1383665"/>
              <a:gd name="connsiteX405" fmla="*/ 1180367 w 1365148"/>
              <a:gd name="connsiteY405" fmla="*/ 253685 h 1383665"/>
              <a:gd name="connsiteX406" fmla="*/ 1218822 w 1365148"/>
              <a:gd name="connsiteY406" fmla="*/ 296873 h 1383665"/>
              <a:gd name="connsiteX407" fmla="*/ 1252347 w 1365148"/>
              <a:gd name="connsiteY407" fmla="*/ 342427 h 1383665"/>
              <a:gd name="connsiteX408" fmla="*/ 1281139 w 1365148"/>
              <a:gd name="connsiteY408" fmla="*/ 392813 h 1383665"/>
              <a:gd name="connsiteX409" fmla="*/ 1307564 w 1365148"/>
              <a:gd name="connsiteY409" fmla="*/ 443199 h 1383665"/>
              <a:gd name="connsiteX410" fmla="*/ 1329158 w 1365148"/>
              <a:gd name="connsiteY410" fmla="*/ 495951 h 1383665"/>
              <a:gd name="connsiteX411" fmla="*/ 1345920 w 1365148"/>
              <a:gd name="connsiteY411" fmla="*/ 548801 h 1383665"/>
              <a:gd name="connsiteX412" fmla="*/ 1355583 w 1365148"/>
              <a:gd name="connsiteY412" fmla="*/ 603920 h 1383665"/>
              <a:gd name="connsiteX413" fmla="*/ 1362781 w 1365148"/>
              <a:gd name="connsiteY413" fmla="*/ 656672 h 1383665"/>
              <a:gd name="connsiteX414" fmla="*/ 1365148 w 1365148"/>
              <a:gd name="connsiteY414" fmla="*/ 711889 h 1383665"/>
              <a:gd name="connsiteX415" fmla="*/ 1362781 w 1365148"/>
              <a:gd name="connsiteY415" fmla="*/ 767106 h 1383665"/>
              <a:gd name="connsiteX416" fmla="*/ 1357950 w 1365148"/>
              <a:gd name="connsiteY416" fmla="*/ 819859 h 1383665"/>
              <a:gd name="connsiteX417" fmla="*/ 1348385 w 1365148"/>
              <a:gd name="connsiteY417" fmla="*/ 872611 h 1383665"/>
              <a:gd name="connsiteX418" fmla="*/ 1333990 w 1365148"/>
              <a:gd name="connsiteY418" fmla="*/ 922996 h 1383665"/>
              <a:gd name="connsiteX419" fmla="*/ 1314762 w 1365148"/>
              <a:gd name="connsiteY419" fmla="*/ 973382 h 1383665"/>
              <a:gd name="connsiteX420" fmla="*/ 1293168 w 1365148"/>
              <a:gd name="connsiteY420" fmla="*/ 1021401 h 1383665"/>
              <a:gd name="connsiteX421" fmla="*/ 1266743 w 1365148"/>
              <a:gd name="connsiteY421" fmla="*/ 1066955 h 1383665"/>
              <a:gd name="connsiteX422" fmla="*/ 1235584 w 1365148"/>
              <a:gd name="connsiteY422" fmla="*/ 1110143 h 1383665"/>
              <a:gd name="connsiteX423" fmla="*/ 1201961 w 1365148"/>
              <a:gd name="connsiteY423" fmla="*/ 1153331 h 1383665"/>
              <a:gd name="connsiteX424" fmla="*/ 1165971 w 1365148"/>
              <a:gd name="connsiteY424" fmla="*/ 1191786 h 1383665"/>
              <a:gd name="connsiteX425" fmla="*/ 1125248 w 1365148"/>
              <a:gd name="connsiteY425" fmla="*/ 1225310 h 1383665"/>
              <a:gd name="connsiteX426" fmla="*/ 1079596 w 1365148"/>
              <a:gd name="connsiteY426" fmla="*/ 1256567 h 1383665"/>
              <a:gd name="connsiteX427" fmla="*/ 1031675 w 1365148"/>
              <a:gd name="connsiteY427" fmla="*/ 1285359 h 1383665"/>
              <a:gd name="connsiteX428" fmla="*/ 990854 w 1365148"/>
              <a:gd name="connsiteY428" fmla="*/ 1306953 h 1383665"/>
              <a:gd name="connsiteX429" fmla="*/ 947666 w 1365148"/>
              <a:gd name="connsiteY429" fmla="*/ 1323715 h 1383665"/>
              <a:gd name="connsiteX430" fmla="*/ 904478 w 1365148"/>
              <a:gd name="connsiteY430" fmla="*/ 1340477 h 1383665"/>
              <a:gd name="connsiteX431" fmla="*/ 858924 w 1365148"/>
              <a:gd name="connsiteY431" fmla="*/ 1352507 h 1383665"/>
              <a:gd name="connsiteX432" fmla="*/ 815736 w 1365148"/>
              <a:gd name="connsiteY432" fmla="*/ 1364536 h 1383665"/>
              <a:gd name="connsiteX433" fmla="*/ 770182 w 1365148"/>
              <a:gd name="connsiteY433" fmla="*/ 1371734 h 1383665"/>
              <a:gd name="connsiteX434" fmla="*/ 724529 w 1365148"/>
              <a:gd name="connsiteY434" fmla="*/ 1378932 h 1383665"/>
              <a:gd name="connsiteX435" fmla="*/ 676608 w 1365148"/>
              <a:gd name="connsiteY435" fmla="*/ 1381299 h 1383665"/>
              <a:gd name="connsiteX436" fmla="*/ 630955 w 1365148"/>
              <a:gd name="connsiteY436" fmla="*/ 1383665 h 1383665"/>
              <a:gd name="connsiteX437" fmla="*/ 585401 w 1365148"/>
              <a:gd name="connsiteY437" fmla="*/ 1381299 h 1383665"/>
              <a:gd name="connsiteX438" fmla="*/ 539847 w 1365148"/>
              <a:gd name="connsiteY438" fmla="*/ 1376467 h 1383665"/>
              <a:gd name="connsiteX439" fmla="*/ 494194 w 1365148"/>
              <a:gd name="connsiteY439" fmla="*/ 1369269 h 1383665"/>
              <a:gd name="connsiteX440" fmla="*/ 448640 w 1365148"/>
              <a:gd name="connsiteY440" fmla="*/ 1359705 h 1383665"/>
              <a:gd name="connsiteX441" fmla="*/ 405452 w 1365148"/>
              <a:gd name="connsiteY441" fmla="*/ 1347675 h 1383665"/>
              <a:gd name="connsiteX442" fmla="*/ 359898 w 1365148"/>
              <a:gd name="connsiteY442" fmla="*/ 1330913 h 1383665"/>
              <a:gd name="connsiteX443" fmla="*/ 319077 w 1365148"/>
              <a:gd name="connsiteY443" fmla="*/ 1314151 h 1383665"/>
              <a:gd name="connsiteX444" fmla="*/ 316710 w 1365148"/>
              <a:gd name="connsiteY444" fmla="*/ 1311686 h 1383665"/>
              <a:gd name="connsiteX445" fmla="*/ 309512 w 1365148"/>
              <a:gd name="connsiteY445" fmla="*/ 1311686 h 1383665"/>
              <a:gd name="connsiteX446" fmla="*/ 304681 w 1365148"/>
              <a:gd name="connsiteY446" fmla="*/ 1306953 h 1383665"/>
              <a:gd name="connsiteX447" fmla="*/ 271057 w 1365148"/>
              <a:gd name="connsiteY447" fmla="*/ 1287725 h 1383665"/>
              <a:gd name="connsiteX448" fmla="*/ 237532 w 1365148"/>
              <a:gd name="connsiteY448" fmla="*/ 1266132 h 1383665"/>
              <a:gd name="connsiteX449" fmla="*/ 208741 w 1365148"/>
              <a:gd name="connsiteY449" fmla="*/ 1242171 h 1383665"/>
              <a:gd name="connsiteX450" fmla="*/ 179949 w 1365148"/>
              <a:gd name="connsiteY450" fmla="*/ 1215746 h 1383665"/>
              <a:gd name="connsiteX451" fmla="*/ 153523 w 1365148"/>
              <a:gd name="connsiteY451" fmla="*/ 1186954 h 1383665"/>
              <a:gd name="connsiteX452" fmla="*/ 127098 w 1365148"/>
              <a:gd name="connsiteY452" fmla="*/ 1155796 h 1383665"/>
              <a:gd name="connsiteX453" fmla="*/ 105504 w 1365148"/>
              <a:gd name="connsiteY453" fmla="*/ 1124539 h 1383665"/>
              <a:gd name="connsiteX454" fmla="*/ 83910 w 1365148"/>
              <a:gd name="connsiteY454" fmla="*/ 1088549 h 1383665"/>
              <a:gd name="connsiteX455" fmla="*/ 67148 w 1365148"/>
              <a:gd name="connsiteY455" fmla="*/ 1055024 h 1383665"/>
              <a:gd name="connsiteX456" fmla="*/ 50385 w 1365148"/>
              <a:gd name="connsiteY456" fmla="*/ 1019035 h 1383665"/>
              <a:gd name="connsiteX457" fmla="*/ 35990 w 1365148"/>
              <a:gd name="connsiteY457" fmla="*/ 980580 h 1383665"/>
              <a:gd name="connsiteX458" fmla="*/ 23960 w 1365148"/>
              <a:gd name="connsiteY458" fmla="*/ 942224 h 1383665"/>
              <a:gd name="connsiteX459" fmla="*/ 14396 w 1365148"/>
              <a:gd name="connsiteY459" fmla="*/ 903868 h 1383665"/>
              <a:gd name="connsiteX460" fmla="*/ 7198 w 1365148"/>
              <a:gd name="connsiteY460" fmla="*/ 865413 h 1383665"/>
              <a:gd name="connsiteX461" fmla="*/ 2366 w 1365148"/>
              <a:gd name="connsiteY461" fmla="*/ 827057 h 1383665"/>
              <a:gd name="connsiteX462" fmla="*/ 0 w 1365148"/>
              <a:gd name="connsiteY462" fmla="*/ 786235 h 1383665"/>
              <a:gd name="connsiteX463" fmla="*/ 0 w 1365148"/>
              <a:gd name="connsiteY463" fmla="*/ 745513 h 1383665"/>
              <a:gd name="connsiteX464" fmla="*/ 0 w 1365148"/>
              <a:gd name="connsiteY464" fmla="*/ 704691 h 1383665"/>
              <a:gd name="connsiteX465" fmla="*/ 4733 w 1365148"/>
              <a:gd name="connsiteY465" fmla="*/ 663870 h 1383665"/>
              <a:gd name="connsiteX466" fmla="*/ 9564 w 1365148"/>
              <a:gd name="connsiteY466" fmla="*/ 623147 h 1383665"/>
              <a:gd name="connsiteX467" fmla="*/ 16762 w 1365148"/>
              <a:gd name="connsiteY467" fmla="*/ 582326 h 1383665"/>
              <a:gd name="connsiteX468" fmla="*/ 28792 w 1365148"/>
              <a:gd name="connsiteY468" fmla="*/ 541604 h 1383665"/>
              <a:gd name="connsiteX469" fmla="*/ 40722 w 1365148"/>
              <a:gd name="connsiteY469" fmla="*/ 500782 h 1383665"/>
              <a:gd name="connsiteX470" fmla="*/ 55118 w 1365148"/>
              <a:gd name="connsiteY470" fmla="*/ 459961 h 1383665"/>
              <a:gd name="connsiteX471" fmla="*/ 71979 w 1365148"/>
              <a:gd name="connsiteY471" fmla="*/ 421605 h 1383665"/>
              <a:gd name="connsiteX472" fmla="*/ 88742 w 1365148"/>
              <a:gd name="connsiteY472" fmla="*/ 385615 h 1383665"/>
              <a:gd name="connsiteX473" fmla="*/ 110336 w 1365148"/>
              <a:gd name="connsiteY473" fmla="*/ 349625 h 1383665"/>
              <a:gd name="connsiteX474" fmla="*/ 134296 w 1365148"/>
              <a:gd name="connsiteY474" fmla="*/ 313636 h 1383665"/>
              <a:gd name="connsiteX475" fmla="*/ 158355 w 1365148"/>
              <a:gd name="connsiteY475" fmla="*/ 280012 h 1383665"/>
              <a:gd name="connsiteX476" fmla="*/ 184682 w 1365148"/>
              <a:gd name="connsiteY476" fmla="*/ 248854 h 1383665"/>
              <a:gd name="connsiteX477" fmla="*/ 213474 w 1365148"/>
              <a:gd name="connsiteY477" fmla="*/ 220062 h 1383665"/>
              <a:gd name="connsiteX478" fmla="*/ 244730 w 1365148"/>
              <a:gd name="connsiteY478" fmla="*/ 191270 h 1383665"/>
              <a:gd name="connsiteX479" fmla="*/ 273522 w 1365148"/>
              <a:gd name="connsiteY479" fmla="*/ 169677 h 1383665"/>
              <a:gd name="connsiteX480" fmla="*/ 302314 w 1365148"/>
              <a:gd name="connsiteY480" fmla="*/ 150449 h 1383665"/>
              <a:gd name="connsiteX481" fmla="*/ 333472 w 1365148"/>
              <a:gd name="connsiteY481" fmla="*/ 133687 h 1383665"/>
              <a:gd name="connsiteX482" fmla="*/ 364631 w 1365148"/>
              <a:gd name="connsiteY482" fmla="*/ 116924 h 1383665"/>
              <a:gd name="connsiteX483" fmla="*/ 427046 w 1365148"/>
              <a:gd name="connsiteY483" fmla="*/ 88133 h 1383665"/>
              <a:gd name="connsiteX484" fmla="*/ 494194 w 1365148"/>
              <a:gd name="connsiteY484" fmla="*/ 64074 h 1383665"/>
              <a:gd name="connsiteX485" fmla="*/ 532649 w 1365148"/>
              <a:gd name="connsiteY485" fmla="*/ 49678 h 1383665"/>
              <a:gd name="connsiteX486" fmla="*/ 578203 w 1365148"/>
              <a:gd name="connsiteY486" fmla="*/ 37747 h 1383665"/>
              <a:gd name="connsiteX487" fmla="*/ 602164 w 1365148"/>
              <a:gd name="connsiteY487" fmla="*/ 32915 h 1383665"/>
              <a:gd name="connsiteX488" fmla="*/ 626223 w 1365148"/>
              <a:gd name="connsiteY488" fmla="*/ 30549 h 1383665"/>
              <a:gd name="connsiteX489" fmla="*/ 476285 w 1365148"/>
              <a:gd name="connsiteY489" fmla="*/ 2398 h 1383665"/>
              <a:gd name="connsiteX490" fmla="*/ 515080 w 1365148"/>
              <a:gd name="connsiteY490" fmla="*/ 0 h 1383665"/>
              <a:gd name="connsiteX491" fmla="*/ 477432 w 1365148"/>
              <a:gd name="connsiteY491" fmla="*/ 4124 h 1383665"/>
              <a:gd name="connsiteX492" fmla="*/ 476285 w 1365148"/>
              <a:gd name="connsiteY492" fmla="*/ 2398 h 1383665"/>
              <a:gd name="connsiteX0" fmla="*/ 681341 w 1365148"/>
              <a:gd name="connsiteY0" fmla="*/ 61676 h 1381267"/>
              <a:gd name="connsiteX1" fmla="*/ 645351 w 1365148"/>
              <a:gd name="connsiteY1" fmla="*/ 66507 h 1381267"/>
              <a:gd name="connsiteX2" fmla="*/ 609362 w 1365148"/>
              <a:gd name="connsiteY2" fmla="*/ 76072 h 1381267"/>
              <a:gd name="connsiteX3" fmla="*/ 602164 w 1365148"/>
              <a:gd name="connsiteY3" fmla="*/ 76072 h 1381267"/>
              <a:gd name="connsiteX4" fmla="*/ 597431 w 1365148"/>
              <a:gd name="connsiteY4" fmla="*/ 73705 h 1381267"/>
              <a:gd name="connsiteX5" fmla="*/ 594966 w 1365148"/>
              <a:gd name="connsiteY5" fmla="*/ 68874 h 1381267"/>
              <a:gd name="connsiteX6" fmla="*/ 592599 w 1365148"/>
              <a:gd name="connsiteY6" fmla="*/ 64141 h 1381267"/>
              <a:gd name="connsiteX7" fmla="*/ 566174 w 1365148"/>
              <a:gd name="connsiteY7" fmla="*/ 71339 h 1381267"/>
              <a:gd name="connsiteX8" fmla="*/ 508590 w 1365148"/>
              <a:gd name="connsiteY8" fmla="*/ 88101 h 1381267"/>
              <a:gd name="connsiteX9" fmla="*/ 453471 w 1365148"/>
              <a:gd name="connsiteY9" fmla="*/ 112061 h 1381267"/>
              <a:gd name="connsiteX10" fmla="*/ 386225 w 1365148"/>
              <a:gd name="connsiteY10" fmla="*/ 140853 h 1381267"/>
              <a:gd name="connsiteX11" fmla="*/ 355066 w 1365148"/>
              <a:gd name="connsiteY11" fmla="*/ 155249 h 1381267"/>
              <a:gd name="connsiteX12" fmla="*/ 326275 w 1365148"/>
              <a:gd name="connsiteY12" fmla="*/ 174476 h 1381267"/>
              <a:gd name="connsiteX13" fmla="*/ 297483 w 1365148"/>
              <a:gd name="connsiteY13" fmla="*/ 191239 h 1381267"/>
              <a:gd name="connsiteX14" fmla="*/ 268691 w 1365148"/>
              <a:gd name="connsiteY14" fmla="*/ 212833 h 1381267"/>
              <a:gd name="connsiteX15" fmla="*/ 242265 w 1365148"/>
              <a:gd name="connsiteY15" fmla="*/ 236892 h 1381267"/>
              <a:gd name="connsiteX16" fmla="*/ 218305 w 1365148"/>
              <a:gd name="connsiteY16" fmla="*/ 263218 h 1381267"/>
              <a:gd name="connsiteX17" fmla="*/ 194345 w 1365148"/>
              <a:gd name="connsiteY17" fmla="*/ 292010 h 1381267"/>
              <a:gd name="connsiteX18" fmla="*/ 170286 w 1365148"/>
              <a:gd name="connsiteY18" fmla="*/ 323267 h 1381267"/>
              <a:gd name="connsiteX19" fmla="*/ 148692 w 1365148"/>
              <a:gd name="connsiteY19" fmla="*/ 354425 h 1381267"/>
              <a:gd name="connsiteX20" fmla="*/ 129563 w 1365148"/>
              <a:gd name="connsiteY20" fmla="*/ 388049 h 1381267"/>
              <a:gd name="connsiteX21" fmla="*/ 112702 w 1365148"/>
              <a:gd name="connsiteY21" fmla="*/ 421573 h 1381267"/>
              <a:gd name="connsiteX22" fmla="*/ 95940 w 1365148"/>
              <a:gd name="connsiteY22" fmla="*/ 455197 h 1381267"/>
              <a:gd name="connsiteX23" fmla="*/ 81544 w 1365148"/>
              <a:gd name="connsiteY23" fmla="*/ 488820 h 1381267"/>
              <a:gd name="connsiteX24" fmla="*/ 69514 w 1365148"/>
              <a:gd name="connsiteY24" fmla="*/ 524810 h 1381267"/>
              <a:gd name="connsiteX25" fmla="*/ 59950 w 1365148"/>
              <a:gd name="connsiteY25" fmla="*/ 563166 h 1381267"/>
              <a:gd name="connsiteX26" fmla="*/ 50385 w 1365148"/>
              <a:gd name="connsiteY26" fmla="*/ 599156 h 1381267"/>
              <a:gd name="connsiteX27" fmla="*/ 45554 w 1365148"/>
              <a:gd name="connsiteY27" fmla="*/ 635145 h 1381267"/>
              <a:gd name="connsiteX28" fmla="*/ 40722 w 1365148"/>
              <a:gd name="connsiteY28" fmla="*/ 673502 h 1381267"/>
              <a:gd name="connsiteX29" fmla="*/ 38356 w 1365148"/>
              <a:gd name="connsiteY29" fmla="*/ 711858 h 1381267"/>
              <a:gd name="connsiteX30" fmla="*/ 35990 w 1365148"/>
              <a:gd name="connsiteY30" fmla="*/ 750313 h 1381267"/>
              <a:gd name="connsiteX31" fmla="*/ 38356 w 1365148"/>
              <a:gd name="connsiteY31" fmla="*/ 786302 h 1381267"/>
              <a:gd name="connsiteX32" fmla="*/ 43188 w 1365148"/>
              <a:gd name="connsiteY32" fmla="*/ 824659 h 1381267"/>
              <a:gd name="connsiteX33" fmla="*/ 47920 w 1365148"/>
              <a:gd name="connsiteY33" fmla="*/ 870213 h 1381267"/>
              <a:gd name="connsiteX34" fmla="*/ 59950 w 1365148"/>
              <a:gd name="connsiteY34" fmla="*/ 913400 h 1381267"/>
              <a:gd name="connsiteX35" fmla="*/ 71979 w 1365148"/>
              <a:gd name="connsiteY35" fmla="*/ 956588 h 1381267"/>
              <a:gd name="connsiteX36" fmla="*/ 86375 w 1365148"/>
              <a:gd name="connsiteY36" fmla="*/ 999776 h 1381267"/>
              <a:gd name="connsiteX37" fmla="*/ 105504 w 1365148"/>
              <a:gd name="connsiteY37" fmla="*/ 1040597 h 1381267"/>
              <a:gd name="connsiteX38" fmla="*/ 127098 w 1365148"/>
              <a:gd name="connsiteY38" fmla="*/ 1078953 h 1381267"/>
              <a:gd name="connsiteX39" fmla="*/ 151157 w 1365148"/>
              <a:gd name="connsiteY39" fmla="*/ 1117408 h 1381267"/>
              <a:gd name="connsiteX40" fmla="*/ 179949 w 1365148"/>
              <a:gd name="connsiteY40" fmla="*/ 1153398 h 1381267"/>
              <a:gd name="connsiteX41" fmla="*/ 206276 w 1365148"/>
              <a:gd name="connsiteY41" fmla="*/ 1184556 h 1381267"/>
              <a:gd name="connsiteX42" fmla="*/ 237532 w 1365148"/>
              <a:gd name="connsiteY42" fmla="*/ 1210981 h 1381267"/>
              <a:gd name="connsiteX43" fmla="*/ 271057 w 1365148"/>
              <a:gd name="connsiteY43" fmla="*/ 1234942 h 1381267"/>
              <a:gd name="connsiteX44" fmla="*/ 304681 w 1365148"/>
              <a:gd name="connsiteY44" fmla="*/ 1256536 h 1381267"/>
              <a:gd name="connsiteX45" fmla="*/ 307047 w 1365148"/>
              <a:gd name="connsiteY45" fmla="*/ 1249338 h 1381267"/>
              <a:gd name="connsiteX46" fmla="*/ 311879 w 1365148"/>
              <a:gd name="connsiteY46" fmla="*/ 1242140 h 1381267"/>
              <a:gd name="connsiteX47" fmla="*/ 314245 w 1365148"/>
              <a:gd name="connsiteY47" fmla="*/ 1242140 h 1381267"/>
              <a:gd name="connsiteX48" fmla="*/ 323908 w 1365148"/>
              <a:gd name="connsiteY48" fmla="*/ 1251704 h 1381267"/>
              <a:gd name="connsiteX49" fmla="*/ 331106 w 1365148"/>
              <a:gd name="connsiteY49" fmla="*/ 1266100 h 1381267"/>
              <a:gd name="connsiteX50" fmla="*/ 331106 w 1365148"/>
              <a:gd name="connsiteY50" fmla="*/ 1270931 h 1381267"/>
              <a:gd name="connsiteX51" fmla="*/ 379027 w 1365148"/>
              <a:gd name="connsiteY51" fmla="*/ 1292525 h 1381267"/>
              <a:gd name="connsiteX52" fmla="*/ 376660 w 1365148"/>
              <a:gd name="connsiteY52" fmla="*/ 1280496 h 1381267"/>
              <a:gd name="connsiteX53" fmla="*/ 376660 w 1365148"/>
              <a:gd name="connsiteY53" fmla="*/ 1266100 h 1381267"/>
              <a:gd name="connsiteX54" fmla="*/ 379027 w 1365148"/>
              <a:gd name="connsiteY54" fmla="*/ 1254169 h 1381267"/>
              <a:gd name="connsiteX55" fmla="*/ 381492 w 1365148"/>
              <a:gd name="connsiteY55" fmla="*/ 1242140 h 1381267"/>
              <a:gd name="connsiteX56" fmla="*/ 383858 w 1365148"/>
              <a:gd name="connsiteY56" fmla="*/ 1242140 h 1381267"/>
              <a:gd name="connsiteX57" fmla="*/ 386225 w 1365148"/>
              <a:gd name="connsiteY57" fmla="*/ 1256536 h 1381267"/>
              <a:gd name="connsiteX58" fmla="*/ 391056 w 1365148"/>
              <a:gd name="connsiteY58" fmla="*/ 1268565 h 1381267"/>
              <a:gd name="connsiteX59" fmla="*/ 398254 w 1365148"/>
              <a:gd name="connsiteY59" fmla="*/ 1282961 h 1381267"/>
              <a:gd name="connsiteX60" fmla="*/ 403086 w 1365148"/>
              <a:gd name="connsiteY60" fmla="*/ 1294892 h 1381267"/>
              <a:gd name="connsiteX61" fmla="*/ 407819 w 1365148"/>
              <a:gd name="connsiteY61" fmla="*/ 1302090 h 1381267"/>
              <a:gd name="connsiteX62" fmla="*/ 448640 w 1365148"/>
              <a:gd name="connsiteY62" fmla="*/ 1314119 h 1381267"/>
              <a:gd name="connsiteX63" fmla="*/ 441442 w 1365148"/>
              <a:gd name="connsiteY63" fmla="*/ 1292525 h 1381267"/>
              <a:gd name="connsiteX64" fmla="*/ 439076 w 1365148"/>
              <a:gd name="connsiteY64" fmla="*/ 1280496 h 1381267"/>
              <a:gd name="connsiteX65" fmla="*/ 436610 w 1365148"/>
              <a:gd name="connsiteY65" fmla="*/ 1266100 h 1381267"/>
              <a:gd name="connsiteX66" fmla="*/ 436610 w 1365148"/>
              <a:gd name="connsiteY66" fmla="*/ 1251704 h 1381267"/>
              <a:gd name="connsiteX67" fmla="*/ 439076 w 1365148"/>
              <a:gd name="connsiteY67" fmla="*/ 1246971 h 1381267"/>
              <a:gd name="connsiteX68" fmla="*/ 441442 w 1365148"/>
              <a:gd name="connsiteY68" fmla="*/ 1242140 h 1381267"/>
              <a:gd name="connsiteX69" fmla="*/ 446273 w 1365148"/>
              <a:gd name="connsiteY69" fmla="*/ 1242140 h 1381267"/>
              <a:gd name="connsiteX70" fmla="*/ 451006 w 1365148"/>
              <a:gd name="connsiteY70" fmla="*/ 1244506 h 1381267"/>
              <a:gd name="connsiteX71" fmla="*/ 458204 w 1365148"/>
              <a:gd name="connsiteY71" fmla="*/ 1251704 h 1381267"/>
              <a:gd name="connsiteX72" fmla="*/ 465402 w 1365148"/>
              <a:gd name="connsiteY72" fmla="*/ 1270931 h 1381267"/>
              <a:gd name="connsiteX73" fmla="*/ 472600 w 1365148"/>
              <a:gd name="connsiteY73" fmla="*/ 1297357 h 1381267"/>
              <a:gd name="connsiteX74" fmla="*/ 479798 w 1365148"/>
              <a:gd name="connsiteY74" fmla="*/ 1309288 h 1381267"/>
              <a:gd name="connsiteX75" fmla="*/ 489461 w 1365148"/>
              <a:gd name="connsiteY75" fmla="*/ 1318951 h 1381267"/>
              <a:gd name="connsiteX76" fmla="*/ 491828 w 1365148"/>
              <a:gd name="connsiteY76" fmla="*/ 1323684 h 1381267"/>
              <a:gd name="connsiteX77" fmla="*/ 499026 w 1365148"/>
              <a:gd name="connsiteY77" fmla="*/ 1323684 h 1381267"/>
              <a:gd name="connsiteX78" fmla="*/ 554243 w 1365148"/>
              <a:gd name="connsiteY78" fmla="*/ 1330882 h 1381267"/>
              <a:gd name="connsiteX79" fmla="*/ 535016 w 1365148"/>
              <a:gd name="connsiteY79" fmla="*/ 1297357 h 1381267"/>
              <a:gd name="connsiteX80" fmla="*/ 530184 w 1365148"/>
              <a:gd name="connsiteY80" fmla="*/ 1285327 h 1381267"/>
              <a:gd name="connsiteX81" fmla="*/ 527818 w 1365148"/>
              <a:gd name="connsiteY81" fmla="*/ 1273298 h 1381267"/>
              <a:gd name="connsiteX82" fmla="*/ 525451 w 1365148"/>
              <a:gd name="connsiteY82" fmla="*/ 1261367 h 1381267"/>
              <a:gd name="connsiteX83" fmla="*/ 525451 w 1365148"/>
              <a:gd name="connsiteY83" fmla="*/ 1249338 h 1381267"/>
              <a:gd name="connsiteX84" fmla="*/ 527818 w 1365148"/>
              <a:gd name="connsiteY84" fmla="*/ 1246971 h 1381267"/>
              <a:gd name="connsiteX85" fmla="*/ 532649 w 1365148"/>
              <a:gd name="connsiteY85" fmla="*/ 1246971 h 1381267"/>
              <a:gd name="connsiteX86" fmla="*/ 542213 w 1365148"/>
              <a:gd name="connsiteY86" fmla="*/ 1256536 h 1381267"/>
              <a:gd name="connsiteX87" fmla="*/ 551778 w 1365148"/>
              <a:gd name="connsiteY87" fmla="*/ 1268565 h 1381267"/>
              <a:gd name="connsiteX88" fmla="*/ 568639 w 1365148"/>
              <a:gd name="connsiteY88" fmla="*/ 1292525 h 1381267"/>
              <a:gd name="connsiteX89" fmla="*/ 585401 w 1365148"/>
              <a:gd name="connsiteY89" fmla="*/ 1311753 h 1381267"/>
              <a:gd name="connsiteX90" fmla="*/ 590233 w 1365148"/>
              <a:gd name="connsiteY90" fmla="*/ 1321317 h 1381267"/>
              <a:gd name="connsiteX91" fmla="*/ 597431 w 1365148"/>
              <a:gd name="connsiteY91" fmla="*/ 1333347 h 1381267"/>
              <a:gd name="connsiteX92" fmla="*/ 659747 w 1365148"/>
              <a:gd name="connsiteY92" fmla="*/ 1333347 h 1381267"/>
              <a:gd name="connsiteX93" fmla="*/ 640618 w 1365148"/>
              <a:gd name="connsiteY93" fmla="*/ 1316486 h 1381267"/>
              <a:gd name="connsiteX94" fmla="*/ 626223 w 1365148"/>
              <a:gd name="connsiteY94" fmla="*/ 1294892 h 1381267"/>
              <a:gd name="connsiteX95" fmla="*/ 619025 w 1365148"/>
              <a:gd name="connsiteY95" fmla="*/ 1285327 h 1381267"/>
              <a:gd name="connsiteX96" fmla="*/ 614193 w 1365148"/>
              <a:gd name="connsiteY96" fmla="*/ 1273298 h 1381267"/>
              <a:gd name="connsiteX97" fmla="*/ 609362 w 1365148"/>
              <a:gd name="connsiteY97" fmla="*/ 1261367 h 1381267"/>
              <a:gd name="connsiteX98" fmla="*/ 606995 w 1365148"/>
              <a:gd name="connsiteY98" fmla="*/ 1249338 h 1381267"/>
              <a:gd name="connsiteX99" fmla="*/ 609362 w 1365148"/>
              <a:gd name="connsiteY99" fmla="*/ 1246971 h 1381267"/>
              <a:gd name="connsiteX100" fmla="*/ 611827 w 1365148"/>
              <a:gd name="connsiteY100" fmla="*/ 1246971 h 1381267"/>
              <a:gd name="connsiteX101" fmla="*/ 633420 w 1365148"/>
              <a:gd name="connsiteY101" fmla="*/ 1263734 h 1381267"/>
              <a:gd name="connsiteX102" fmla="*/ 655014 w 1365148"/>
              <a:gd name="connsiteY102" fmla="*/ 1280496 h 1381267"/>
              <a:gd name="connsiteX103" fmla="*/ 674143 w 1365148"/>
              <a:gd name="connsiteY103" fmla="*/ 1299723 h 1381267"/>
              <a:gd name="connsiteX104" fmla="*/ 691004 w 1365148"/>
              <a:gd name="connsiteY104" fmla="*/ 1318951 h 1381267"/>
              <a:gd name="connsiteX105" fmla="*/ 695737 w 1365148"/>
              <a:gd name="connsiteY105" fmla="*/ 1326149 h 1381267"/>
              <a:gd name="connsiteX106" fmla="*/ 695737 w 1365148"/>
              <a:gd name="connsiteY106" fmla="*/ 1333347 h 1381267"/>
              <a:gd name="connsiteX107" fmla="*/ 734192 w 1365148"/>
              <a:gd name="connsiteY107" fmla="*/ 1328515 h 1381267"/>
              <a:gd name="connsiteX108" fmla="*/ 770182 w 1365148"/>
              <a:gd name="connsiteY108" fmla="*/ 1323684 h 1381267"/>
              <a:gd name="connsiteX109" fmla="*/ 734192 w 1365148"/>
              <a:gd name="connsiteY109" fmla="*/ 1285327 h 1381267"/>
              <a:gd name="connsiteX110" fmla="*/ 712598 w 1365148"/>
              <a:gd name="connsiteY110" fmla="*/ 1263734 h 1381267"/>
              <a:gd name="connsiteX111" fmla="*/ 705400 w 1365148"/>
              <a:gd name="connsiteY111" fmla="*/ 1251704 h 1381267"/>
              <a:gd name="connsiteX112" fmla="*/ 700569 w 1365148"/>
              <a:gd name="connsiteY112" fmla="*/ 1237308 h 1381267"/>
              <a:gd name="connsiteX113" fmla="*/ 700569 w 1365148"/>
              <a:gd name="connsiteY113" fmla="*/ 1234942 h 1381267"/>
              <a:gd name="connsiteX114" fmla="*/ 710133 w 1365148"/>
              <a:gd name="connsiteY114" fmla="*/ 1234942 h 1381267"/>
              <a:gd name="connsiteX115" fmla="*/ 717331 w 1365148"/>
              <a:gd name="connsiteY115" fmla="*/ 1237308 h 1381267"/>
              <a:gd name="connsiteX116" fmla="*/ 731727 w 1365148"/>
              <a:gd name="connsiteY116" fmla="*/ 1244506 h 1381267"/>
              <a:gd name="connsiteX117" fmla="*/ 743756 w 1365148"/>
              <a:gd name="connsiteY117" fmla="*/ 1254169 h 1381267"/>
              <a:gd name="connsiteX118" fmla="*/ 755786 w 1365148"/>
              <a:gd name="connsiteY118" fmla="*/ 1263734 h 1381267"/>
              <a:gd name="connsiteX119" fmla="*/ 782113 w 1365148"/>
              <a:gd name="connsiteY119" fmla="*/ 1290159 h 1381267"/>
              <a:gd name="connsiteX120" fmla="*/ 806073 w 1365148"/>
              <a:gd name="connsiteY120" fmla="*/ 1316486 h 1381267"/>
              <a:gd name="connsiteX121" fmla="*/ 808538 w 1365148"/>
              <a:gd name="connsiteY121" fmla="*/ 1316486 h 1381267"/>
              <a:gd name="connsiteX122" fmla="*/ 856459 w 1365148"/>
              <a:gd name="connsiteY122" fmla="*/ 1306921 h 1381267"/>
              <a:gd name="connsiteX123" fmla="*/ 834865 w 1365148"/>
              <a:gd name="connsiteY123" fmla="*/ 1290159 h 1381267"/>
              <a:gd name="connsiteX124" fmla="*/ 815736 w 1365148"/>
              <a:gd name="connsiteY124" fmla="*/ 1270931 h 1381267"/>
              <a:gd name="connsiteX125" fmla="*/ 806073 w 1365148"/>
              <a:gd name="connsiteY125" fmla="*/ 1258902 h 1381267"/>
              <a:gd name="connsiteX126" fmla="*/ 796509 w 1365148"/>
              <a:gd name="connsiteY126" fmla="*/ 1244506 h 1381267"/>
              <a:gd name="connsiteX127" fmla="*/ 789311 w 1365148"/>
              <a:gd name="connsiteY127" fmla="*/ 1230110 h 1381267"/>
              <a:gd name="connsiteX128" fmla="*/ 786944 w 1365148"/>
              <a:gd name="connsiteY128" fmla="*/ 1222912 h 1381267"/>
              <a:gd name="connsiteX129" fmla="*/ 786944 w 1365148"/>
              <a:gd name="connsiteY129" fmla="*/ 1215714 h 1381267"/>
              <a:gd name="connsiteX130" fmla="*/ 789311 w 1365148"/>
              <a:gd name="connsiteY130" fmla="*/ 1213348 h 1381267"/>
              <a:gd name="connsiteX131" fmla="*/ 791677 w 1365148"/>
              <a:gd name="connsiteY131" fmla="*/ 1213348 h 1381267"/>
              <a:gd name="connsiteX132" fmla="*/ 808538 w 1365148"/>
              <a:gd name="connsiteY132" fmla="*/ 1222912 h 1381267"/>
              <a:gd name="connsiteX133" fmla="*/ 822934 w 1365148"/>
              <a:gd name="connsiteY133" fmla="*/ 1234942 h 1381267"/>
              <a:gd name="connsiteX134" fmla="*/ 849261 w 1365148"/>
              <a:gd name="connsiteY134" fmla="*/ 1258902 h 1381267"/>
              <a:gd name="connsiteX135" fmla="*/ 894914 w 1365148"/>
              <a:gd name="connsiteY135" fmla="*/ 1294892 h 1381267"/>
              <a:gd name="connsiteX136" fmla="*/ 954864 w 1365148"/>
              <a:gd name="connsiteY136" fmla="*/ 1273298 h 1381267"/>
              <a:gd name="connsiteX137" fmla="*/ 930904 w 1365148"/>
              <a:gd name="connsiteY137" fmla="*/ 1256536 h 1381267"/>
              <a:gd name="connsiteX138" fmla="*/ 914042 w 1365148"/>
              <a:gd name="connsiteY138" fmla="*/ 1239773 h 1381267"/>
              <a:gd name="connsiteX139" fmla="*/ 897280 w 1365148"/>
              <a:gd name="connsiteY139" fmla="*/ 1220546 h 1381267"/>
              <a:gd name="connsiteX140" fmla="*/ 882884 w 1365148"/>
              <a:gd name="connsiteY140" fmla="*/ 1201318 h 1381267"/>
              <a:gd name="connsiteX141" fmla="*/ 873320 w 1365148"/>
              <a:gd name="connsiteY141" fmla="*/ 1179725 h 1381267"/>
              <a:gd name="connsiteX142" fmla="*/ 875686 w 1365148"/>
              <a:gd name="connsiteY142" fmla="*/ 1174992 h 1381267"/>
              <a:gd name="connsiteX143" fmla="*/ 880518 w 1365148"/>
              <a:gd name="connsiteY143" fmla="*/ 1172527 h 1381267"/>
              <a:gd name="connsiteX144" fmla="*/ 897280 w 1365148"/>
              <a:gd name="connsiteY144" fmla="*/ 1182190 h 1381267"/>
              <a:gd name="connsiteX145" fmla="*/ 911676 w 1365148"/>
              <a:gd name="connsiteY145" fmla="*/ 1194120 h 1381267"/>
              <a:gd name="connsiteX146" fmla="*/ 940468 w 1365148"/>
              <a:gd name="connsiteY146" fmla="*/ 1218179 h 1381267"/>
              <a:gd name="connsiteX147" fmla="*/ 959695 w 1365148"/>
              <a:gd name="connsiteY147" fmla="*/ 1234942 h 1381267"/>
              <a:gd name="connsiteX148" fmla="*/ 969260 w 1365148"/>
              <a:gd name="connsiteY148" fmla="*/ 1242140 h 1381267"/>
              <a:gd name="connsiteX149" fmla="*/ 978824 w 1365148"/>
              <a:gd name="connsiteY149" fmla="*/ 1246971 h 1381267"/>
              <a:gd name="connsiteX150" fmla="*/ 998052 w 1365148"/>
              <a:gd name="connsiteY150" fmla="*/ 1254169 h 1381267"/>
              <a:gd name="connsiteX151" fmla="*/ 1034041 w 1365148"/>
              <a:gd name="connsiteY151" fmla="*/ 1234942 h 1381267"/>
              <a:gd name="connsiteX152" fmla="*/ 1022012 w 1365148"/>
              <a:gd name="connsiteY152" fmla="*/ 1227744 h 1381267"/>
              <a:gd name="connsiteX153" fmla="*/ 1012448 w 1365148"/>
              <a:gd name="connsiteY153" fmla="*/ 1218179 h 1381267"/>
              <a:gd name="connsiteX154" fmla="*/ 983656 w 1365148"/>
              <a:gd name="connsiteY154" fmla="*/ 1189388 h 1381267"/>
              <a:gd name="connsiteX155" fmla="*/ 969260 w 1365148"/>
              <a:gd name="connsiteY155" fmla="*/ 1174992 h 1381267"/>
              <a:gd name="connsiteX156" fmla="*/ 959695 w 1365148"/>
              <a:gd name="connsiteY156" fmla="*/ 1158131 h 1381267"/>
              <a:gd name="connsiteX157" fmla="*/ 959695 w 1365148"/>
              <a:gd name="connsiteY157" fmla="*/ 1153398 h 1381267"/>
              <a:gd name="connsiteX158" fmla="*/ 962062 w 1365148"/>
              <a:gd name="connsiteY158" fmla="*/ 1150933 h 1381267"/>
              <a:gd name="connsiteX159" fmla="*/ 981289 w 1365148"/>
              <a:gd name="connsiteY159" fmla="*/ 1150933 h 1381267"/>
              <a:gd name="connsiteX160" fmla="*/ 988487 w 1365148"/>
              <a:gd name="connsiteY160" fmla="*/ 1155764 h 1381267"/>
              <a:gd name="connsiteX161" fmla="*/ 998052 w 1365148"/>
              <a:gd name="connsiteY161" fmla="*/ 1160596 h 1381267"/>
              <a:gd name="connsiteX162" fmla="*/ 1014814 w 1365148"/>
              <a:gd name="connsiteY162" fmla="*/ 1172527 h 1381267"/>
              <a:gd name="connsiteX163" fmla="*/ 1029210 w 1365148"/>
              <a:gd name="connsiteY163" fmla="*/ 1184556 h 1381267"/>
              <a:gd name="connsiteX164" fmla="*/ 1046071 w 1365148"/>
              <a:gd name="connsiteY164" fmla="*/ 1198952 h 1381267"/>
              <a:gd name="connsiteX165" fmla="*/ 1055635 w 1365148"/>
              <a:gd name="connsiteY165" fmla="*/ 1206150 h 1381267"/>
              <a:gd name="connsiteX166" fmla="*/ 1067665 w 1365148"/>
              <a:gd name="connsiteY166" fmla="*/ 1208516 h 1381267"/>
              <a:gd name="connsiteX167" fmla="*/ 1074863 w 1365148"/>
              <a:gd name="connsiteY167" fmla="*/ 1208516 h 1381267"/>
              <a:gd name="connsiteX168" fmla="*/ 1103655 w 1365148"/>
              <a:gd name="connsiteY168" fmla="*/ 1186922 h 1381267"/>
              <a:gd name="connsiteX169" fmla="*/ 1129981 w 1365148"/>
              <a:gd name="connsiteY169" fmla="*/ 1165329 h 1381267"/>
              <a:gd name="connsiteX170" fmla="*/ 1118050 w 1365148"/>
              <a:gd name="connsiteY170" fmla="*/ 1162962 h 1381267"/>
              <a:gd name="connsiteX171" fmla="*/ 1106021 w 1365148"/>
              <a:gd name="connsiteY171" fmla="*/ 1158131 h 1381267"/>
              <a:gd name="connsiteX172" fmla="*/ 1086794 w 1365148"/>
              <a:gd name="connsiteY172" fmla="*/ 1148566 h 1381267"/>
              <a:gd name="connsiteX173" fmla="*/ 1070031 w 1365148"/>
              <a:gd name="connsiteY173" fmla="*/ 1141368 h 1381267"/>
              <a:gd name="connsiteX174" fmla="*/ 1053269 w 1365148"/>
              <a:gd name="connsiteY174" fmla="*/ 1129339 h 1381267"/>
              <a:gd name="connsiteX175" fmla="*/ 1038873 w 1365148"/>
              <a:gd name="connsiteY175" fmla="*/ 1114943 h 1381267"/>
              <a:gd name="connsiteX176" fmla="*/ 1031675 w 1365148"/>
              <a:gd name="connsiteY176" fmla="*/ 1105379 h 1381267"/>
              <a:gd name="connsiteX177" fmla="*/ 1029210 w 1365148"/>
              <a:gd name="connsiteY177" fmla="*/ 1098181 h 1381267"/>
              <a:gd name="connsiteX178" fmla="*/ 1031675 w 1365148"/>
              <a:gd name="connsiteY178" fmla="*/ 1093349 h 1381267"/>
              <a:gd name="connsiteX179" fmla="*/ 1036408 w 1365148"/>
              <a:gd name="connsiteY179" fmla="*/ 1090983 h 1381267"/>
              <a:gd name="connsiteX180" fmla="*/ 1053269 w 1365148"/>
              <a:gd name="connsiteY180" fmla="*/ 1090983 h 1381267"/>
              <a:gd name="connsiteX181" fmla="*/ 1067665 w 1365148"/>
              <a:gd name="connsiteY181" fmla="*/ 1098181 h 1381267"/>
              <a:gd name="connsiteX182" fmla="*/ 1084427 w 1365148"/>
              <a:gd name="connsiteY182" fmla="*/ 1107745 h 1381267"/>
              <a:gd name="connsiteX183" fmla="*/ 1101190 w 1365148"/>
              <a:gd name="connsiteY183" fmla="*/ 1114943 h 1381267"/>
              <a:gd name="connsiteX184" fmla="*/ 1120417 w 1365148"/>
              <a:gd name="connsiteY184" fmla="*/ 1119774 h 1381267"/>
              <a:gd name="connsiteX185" fmla="*/ 1129981 w 1365148"/>
              <a:gd name="connsiteY185" fmla="*/ 1122141 h 1381267"/>
              <a:gd name="connsiteX186" fmla="*/ 1142011 w 1365148"/>
              <a:gd name="connsiteY186" fmla="*/ 1122141 h 1381267"/>
              <a:gd name="connsiteX187" fmla="*/ 1154040 w 1365148"/>
              <a:gd name="connsiteY187" fmla="*/ 1124606 h 1381267"/>
              <a:gd name="connsiteX188" fmla="*/ 1165971 w 1365148"/>
              <a:gd name="connsiteY188" fmla="*/ 1129339 h 1381267"/>
              <a:gd name="connsiteX189" fmla="*/ 1187565 w 1365148"/>
              <a:gd name="connsiteY189" fmla="*/ 1105379 h 1381267"/>
              <a:gd name="connsiteX190" fmla="*/ 1182832 w 1365148"/>
              <a:gd name="connsiteY190" fmla="*/ 1103012 h 1381267"/>
              <a:gd name="connsiteX191" fmla="*/ 1158773 w 1365148"/>
              <a:gd name="connsiteY191" fmla="*/ 1086151 h 1381267"/>
              <a:gd name="connsiteX192" fmla="*/ 1132446 w 1365148"/>
              <a:gd name="connsiteY192" fmla="*/ 1071755 h 1381267"/>
              <a:gd name="connsiteX193" fmla="*/ 1110853 w 1365148"/>
              <a:gd name="connsiteY193" fmla="*/ 1062191 h 1381267"/>
              <a:gd name="connsiteX194" fmla="*/ 1101190 w 1365148"/>
              <a:gd name="connsiteY194" fmla="*/ 1054993 h 1381267"/>
              <a:gd name="connsiteX195" fmla="*/ 1091625 w 1365148"/>
              <a:gd name="connsiteY195" fmla="*/ 1050161 h 1381267"/>
              <a:gd name="connsiteX196" fmla="*/ 1089259 w 1365148"/>
              <a:gd name="connsiteY196" fmla="*/ 1047795 h 1381267"/>
              <a:gd name="connsiteX197" fmla="*/ 1091625 w 1365148"/>
              <a:gd name="connsiteY197" fmla="*/ 1042963 h 1381267"/>
              <a:gd name="connsiteX198" fmla="*/ 1093992 w 1365148"/>
              <a:gd name="connsiteY198" fmla="*/ 1040597 h 1381267"/>
              <a:gd name="connsiteX199" fmla="*/ 1122784 w 1365148"/>
              <a:gd name="connsiteY199" fmla="*/ 1040597 h 1381267"/>
              <a:gd name="connsiteX200" fmla="*/ 1154040 w 1365148"/>
              <a:gd name="connsiteY200" fmla="*/ 1047795 h 1381267"/>
              <a:gd name="connsiteX201" fmla="*/ 1180367 w 1365148"/>
              <a:gd name="connsiteY201" fmla="*/ 1059824 h 1381267"/>
              <a:gd name="connsiteX202" fmla="*/ 1192397 w 1365148"/>
              <a:gd name="connsiteY202" fmla="*/ 1069389 h 1381267"/>
              <a:gd name="connsiteX203" fmla="*/ 1204426 w 1365148"/>
              <a:gd name="connsiteY203" fmla="*/ 1076587 h 1381267"/>
              <a:gd name="connsiteX204" fmla="*/ 1206792 w 1365148"/>
              <a:gd name="connsiteY204" fmla="*/ 1078953 h 1381267"/>
              <a:gd name="connsiteX205" fmla="*/ 1211624 w 1365148"/>
              <a:gd name="connsiteY205" fmla="*/ 1071755 h 1381267"/>
              <a:gd name="connsiteX206" fmla="*/ 1237951 w 1365148"/>
              <a:gd name="connsiteY206" fmla="*/ 1031033 h 1381267"/>
              <a:gd name="connsiteX207" fmla="*/ 1213990 w 1365148"/>
              <a:gd name="connsiteY207" fmla="*/ 1023835 h 1381267"/>
              <a:gd name="connsiteX208" fmla="*/ 1194763 w 1365148"/>
              <a:gd name="connsiteY208" fmla="*/ 1014172 h 1381267"/>
              <a:gd name="connsiteX209" fmla="*/ 1173169 w 1365148"/>
              <a:gd name="connsiteY209" fmla="*/ 999776 h 1381267"/>
              <a:gd name="connsiteX210" fmla="*/ 1165971 w 1365148"/>
              <a:gd name="connsiteY210" fmla="*/ 990211 h 1381267"/>
              <a:gd name="connsiteX211" fmla="*/ 1163605 w 1365148"/>
              <a:gd name="connsiteY211" fmla="*/ 985380 h 1381267"/>
              <a:gd name="connsiteX212" fmla="*/ 1163605 w 1365148"/>
              <a:gd name="connsiteY212" fmla="*/ 980647 h 1381267"/>
              <a:gd name="connsiteX213" fmla="*/ 1165971 w 1365148"/>
              <a:gd name="connsiteY213" fmla="*/ 975815 h 1381267"/>
              <a:gd name="connsiteX214" fmla="*/ 1168436 w 1365148"/>
              <a:gd name="connsiteY214" fmla="*/ 973449 h 1381267"/>
              <a:gd name="connsiteX215" fmla="*/ 1178001 w 1365148"/>
              <a:gd name="connsiteY215" fmla="*/ 973449 h 1381267"/>
              <a:gd name="connsiteX216" fmla="*/ 1194763 w 1365148"/>
              <a:gd name="connsiteY216" fmla="*/ 978182 h 1381267"/>
              <a:gd name="connsiteX217" fmla="*/ 1226020 w 1365148"/>
              <a:gd name="connsiteY217" fmla="*/ 987845 h 1381267"/>
              <a:gd name="connsiteX218" fmla="*/ 1257178 w 1365148"/>
              <a:gd name="connsiteY218" fmla="*/ 992578 h 1381267"/>
              <a:gd name="connsiteX219" fmla="*/ 1273941 w 1365148"/>
              <a:gd name="connsiteY219" fmla="*/ 954222 h 1381267"/>
              <a:gd name="connsiteX220" fmla="*/ 1242782 w 1365148"/>
              <a:gd name="connsiteY220" fmla="*/ 944657 h 1381267"/>
              <a:gd name="connsiteX221" fmla="*/ 1201961 w 1365148"/>
              <a:gd name="connsiteY221" fmla="*/ 930261 h 1381267"/>
              <a:gd name="connsiteX222" fmla="*/ 1185199 w 1365148"/>
              <a:gd name="connsiteY222" fmla="*/ 920598 h 1381267"/>
              <a:gd name="connsiteX223" fmla="*/ 1168436 w 1365148"/>
              <a:gd name="connsiteY223" fmla="*/ 911034 h 1381267"/>
              <a:gd name="connsiteX224" fmla="*/ 1165971 w 1365148"/>
              <a:gd name="connsiteY224" fmla="*/ 908667 h 1381267"/>
              <a:gd name="connsiteX225" fmla="*/ 1165971 w 1365148"/>
              <a:gd name="connsiteY225" fmla="*/ 906202 h 1381267"/>
              <a:gd name="connsiteX226" fmla="*/ 1168436 w 1365148"/>
              <a:gd name="connsiteY226" fmla="*/ 903836 h 1381267"/>
              <a:gd name="connsiteX227" fmla="*/ 1190030 w 1365148"/>
              <a:gd name="connsiteY227" fmla="*/ 901470 h 1381267"/>
              <a:gd name="connsiteX228" fmla="*/ 1211624 w 1365148"/>
              <a:gd name="connsiteY228" fmla="*/ 901470 h 1381267"/>
              <a:gd name="connsiteX229" fmla="*/ 1230753 w 1365148"/>
              <a:gd name="connsiteY229" fmla="*/ 906202 h 1381267"/>
              <a:gd name="connsiteX230" fmla="*/ 1249980 w 1365148"/>
              <a:gd name="connsiteY230" fmla="*/ 911034 h 1381267"/>
              <a:gd name="connsiteX231" fmla="*/ 1269208 w 1365148"/>
              <a:gd name="connsiteY231" fmla="*/ 913400 h 1381267"/>
              <a:gd name="connsiteX232" fmla="*/ 1285970 w 1365148"/>
              <a:gd name="connsiteY232" fmla="*/ 918232 h 1381267"/>
              <a:gd name="connsiteX233" fmla="*/ 1300366 w 1365148"/>
              <a:gd name="connsiteY233" fmla="*/ 872678 h 1381267"/>
              <a:gd name="connsiteX234" fmla="*/ 1271574 w 1365148"/>
              <a:gd name="connsiteY234" fmla="*/ 875044 h 1381267"/>
              <a:gd name="connsiteX235" fmla="*/ 1245149 w 1365148"/>
              <a:gd name="connsiteY235" fmla="*/ 877411 h 1381267"/>
              <a:gd name="connsiteX236" fmla="*/ 1230753 w 1365148"/>
              <a:gd name="connsiteY236" fmla="*/ 875044 h 1381267"/>
              <a:gd name="connsiteX237" fmla="*/ 1216357 w 1365148"/>
              <a:gd name="connsiteY237" fmla="*/ 870213 h 1381267"/>
              <a:gd name="connsiteX238" fmla="*/ 1190030 w 1365148"/>
              <a:gd name="connsiteY238" fmla="*/ 860648 h 1381267"/>
              <a:gd name="connsiteX239" fmla="*/ 1187565 w 1365148"/>
              <a:gd name="connsiteY239" fmla="*/ 858282 h 1381267"/>
              <a:gd name="connsiteX240" fmla="*/ 1187565 w 1365148"/>
              <a:gd name="connsiteY240" fmla="*/ 855817 h 1381267"/>
              <a:gd name="connsiteX241" fmla="*/ 1190030 w 1365148"/>
              <a:gd name="connsiteY241" fmla="*/ 853450 h 1381267"/>
              <a:gd name="connsiteX242" fmla="*/ 1192397 w 1365148"/>
              <a:gd name="connsiteY242" fmla="*/ 853450 h 1381267"/>
              <a:gd name="connsiteX243" fmla="*/ 1209159 w 1365148"/>
              <a:gd name="connsiteY243" fmla="*/ 851084 h 1381267"/>
              <a:gd name="connsiteX244" fmla="*/ 1223555 w 1365148"/>
              <a:gd name="connsiteY244" fmla="*/ 848619 h 1381267"/>
              <a:gd name="connsiteX245" fmla="*/ 1254812 w 1365148"/>
              <a:gd name="connsiteY245" fmla="*/ 841421 h 1381267"/>
              <a:gd name="connsiteX246" fmla="*/ 1281139 w 1365148"/>
              <a:gd name="connsiteY246" fmla="*/ 836688 h 1381267"/>
              <a:gd name="connsiteX247" fmla="*/ 1295535 w 1365148"/>
              <a:gd name="connsiteY247" fmla="*/ 834223 h 1381267"/>
              <a:gd name="connsiteX248" fmla="*/ 1307564 w 1365148"/>
              <a:gd name="connsiteY248" fmla="*/ 834223 h 1381267"/>
              <a:gd name="connsiteX249" fmla="*/ 1317128 w 1365148"/>
              <a:gd name="connsiteY249" fmla="*/ 786302 h 1381267"/>
              <a:gd name="connsiteX250" fmla="*/ 1300366 w 1365148"/>
              <a:gd name="connsiteY250" fmla="*/ 786302 h 1381267"/>
              <a:gd name="connsiteX251" fmla="*/ 1262010 w 1365148"/>
              <a:gd name="connsiteY251" fmla="*/ 788669 h 1381267"/>
              <a:gd name="connsiteX252" fmla="*/ 1226020 w 1365148"/>
              <a:gd name="connsiteY252" fmla="*/ 791035 h 1381267"/>
              <a:gd name="connsiteX253" fmla="*/ 1209159 w 1365148"/>
              <a:gd name="connsiteY253" fmla="*/ 788669 h 1381267"/>
              <a:gd name="connsiteX254" fmla="*/ 1192397 w 1365148"/>
              <a:gd name="connsiteY254" fmla="*/ 783837 h 1381267"/>
              <a:gd name="connsiteX255" fmla="*/ 1190030 w 1365148"/>
              <a:gd name="connsiteY255" fmla="*/ 781471 h 1381267"/>
              <a:gd name="connsiteX256" fmla="*/ 1192397 w 1365148"/>
              <a:gd name="connsiteY256" fmla="*/ 779104 h 1381267"/>
              <a:gd name="connsiteX257" fmla="*/ 1211624 w 1365148"/>
              <a:gd name="connsiteY257" fmla="*/ 771906 h 1381267"/>
              <a:gd name="connsiteX258" fmla="*/ 1230753 w 1365148"/>
              <a:gd name="connsiteY258" fmla="*/ 764708 h 1381267"/>
              <a:gd name="connsiteX259" fmla="*/ 1273941 w 1365148"/>
              <a:gd name="connsiteY259" fmla="*/ 757510 h 1381267"/>
              <a:gd name="connsiteX260" fmla="*/ 1295535 w 1365148"/>
              <a:gd name="connsiteY260" fmla="*/ 752679 h 1381267"/>
              <a:gd name="connsiteX261" fmla="*/ 1319594 w 1365148"/>
              <a:gd name="connsiteY261" fmla="*/ 752679 h 1381267"/>
              <a:gd name="connsiteX262" fmla="*/ 1321960 w 1365148"/>
              <a:gd name="connsiteY262" fmla="*/ 702293 h 1381267"/>
              <a:gd name="connsiteX263" fmla="*/ 1295535 w 1365148"/>
              <a:gd name="connsiteY263" fmla="*/ 709491 h 1381267"/>
              <a:gd name="connsiteX264" fmla="*/ 1271574 w 1365148"/>
              <a:gd name="connsiteY264" fmla="*/ 716689 h 1381267"/>
              <a:gd name="connsiteX265" fmla="*/ 1247614 w 1365148"/>
              <a:gd name="connsiteY265" fmla="*/ 721521 h 1381267"/>
              <a:gd name="connsiteX266" fmla="*/ 1221188 w 1365148"/>
              <a:gd name="connsiteY266" fmla="*/ 719056 h 1381267"/>
              <a:gd name="connsiteX267" fmla="*/ 1218822 w 1365148"/>
              <a:gd name="connsiteY267" fmla="*/ 716689 h 1381267"/>
              <a:gd name="connsiteX268" fmla="*/ 1216357 w 1365148"/>
              <a:gd name="connsiteY268" fmla="*/ 714323 h 1381267"/>
              <a:gd name="connsiteX269" fmla="*/ 1216357 w 1365148"/>
              <a:gd name="connsiteY269" fmla="*/ 711858 h 1381267"/>
              <a:gd name="connsiteX270" fmla="*/ 1218822 w 1365148"/>
              <a:gd name="connsiteY270" fmla="*/ 707125 h 1381267"/>
              <a:gd name="connsiteX271" fmla="*/ 1230753 w 1365148"/>
              <a:gd name="connsiteY271" fmla="*/ 699927 h 1381267"/>
              <a:gd name="connsiteX272" fmla="*/ 1245149 w 1365148"/>
              <a:gd name="connsiteY272" fmla="*/ 692729 h 1381267"/>
              <a:gd name="connsiteX273" fmla="*/ 1271574 w 1365148"/>
              <a:gd name="connsiteY273" fmla="*/ 680699 h 1381267"/>
              <a:gd name="connsiteX274" fmla="*/ 1319594 w 1365148"/>
              <a:gd name="connsiteY274" fmla="*/ 661472 h 1381267"/>
              <a:gd name="connsiteX275" fmla="*/ 1314762 w 1365148"/>
              <a:gd name="connsiteY275" fmla="*/ 623116 h 1381267"/>
              <a:gd name="connsiteX276" fmla="*/ 1298000 w 1365148"/>
              <a:gd name="connsiteY276" fmla="*/ 632680 h 1381267"/>
              <a:gd name="connsiteX277" fmla="*/ 1281139 w 1365148"/>
              <a:gd name="connsiteY277" fmla="*/ 639878 h 1381267"/>
              <a:gd name="connsiteX278" fmla="*/ 1252347 w 1365148"/>
              <a:gd name="connsiteY278" fmla="*/ 647076 h 1381267"/>
              <a:gd name="connsiteX279" fmla="*/ 1237951 w 1365148"/>
              <a:gd name="connsiteY279" fmla="*/ 649541 h 1381267"/>
              <a:gd name="connsiteX280" fmla="*/ 1223555 w 1365148"/>
              <a:gd name="connsiteY280" fmla="*/ 647076 h 1381267"/>
              <a:gd name="connsiteX281" fmla="*/ 1221188 w 1365148"/>
              <a:gd name="connsiteY281" fmla="*/ 644710 h 1381267"/>
              <a:gd name="connsiteX282" fmla="*/ 1221188 w 1365148"/>
              <a:gd name="connsiteY282" fmla="*/ 639878 h 1381267"/>
              <a:gd name="connsiteX283" fmla="*/ 1230753 w 1365148"/>
              <a:gd name="connsiteY283" fmla="*/ 632680 h 1381267"/>
              <a:gd name="connsiteX284" fmla="*/ 1242782 w 1365148"/>
              <a:gd name="connsiteY284" fmla="*/ 623116 h 1381267"/>
              <a:gd name="connsiteX285" fmla="*/ 1269208 w 1365148"/>
              <a:gd name="connsiteY285" fmla="*/ 608720 h 1381267"/>
              <a:gd name="connsiteX286" fmla="*/ 1288337 w 1365148"/>
              <a:gd name="connsiteY286" fmla="*/ 594324 h 1381267"/>
              <a:gd name="connsiteX287" fmla="*/ 1298000 w 1365148"/>
              <a:gd name="connsiteY287" fmla="*/ 589493 h 1381267"/>
              <a:gd name="connsiteX288" fmla="*/ 1307564 w 1365148"/>
              <a:gd name="connsiteY288" fmla="*/ 584760 h 1381267"/>
              <a:gd name="connsiteX289" fmla="*/ 1298000 w 1365148"/>
              <a:gd name="connsiteY289" fmla="*/ 543938 h 1381267"/>
              <a:gd name="connsiteX290" fmla="*/ 1285970 w 1365148"/>
              <a:gd name="connsiteY290" fmla="*/ 558334 h 1381267"/>
              <a:gd name="connsiteX291" fmla="*/ 1271574 w 1365148"/>
              <a:gd name="connsiteY291" fmla="*/ 570364 h 1381267"/>
              <a:gd name="connsiteX292" fmla="*/ 1262010 w 1365148"/>
              <a:gd name="connsiteY292" fmla="*/ 577562 h 1381267"/>
              <a:gd name="connsiteX293" fmla="*/ 1252347 w 1365148"/>
              <a:gd name="connsiteY293" fmla="*/ 584760 h 1381267"/>
              <a:gd name="connsiteX294" fmla="*/ 1240416 w 1365148"/>
              <a:gd name="connsiteY294" fmla="*/ 589493 h 1381267"/>
              <a:gd name="connsiteX295" fmla="*/ 1235584 w 1365148"/>
              <a:gd name="connsiteY295" fmla="*/ 589493 h 1381267"/>
              <a:gd name="connsiteX296" fmla="*/ 1230753 w 1365148"/>
              <a:gd name="connsiteY296" fmla="*/ 587126 h 1381267"/>
              <a:gd name="connsiteX297" fmla="*/ 1226020 w 1365148"/>
              <a:gd name="connsiteY297" fmla="*/ 582393 h 1381267"/>
              <a:gd name="connsiteX298" fmla="*/ 1226020 w 1365148"/>
              <a:gd name="connsiteY298" fmla="*/ 577562 h 1381267"/>
              <a:gd name="connsiteX299" fmla="*/ 1228386 w 1365148"/>
              <a:gd name="connsiteY299" fmla="*/ 572730 h 1381267"/>
              <a:gd name="connsiteX300" fmla="*/ 1230753 w 1365148"/>
              <a:gd name="connsiteY300" fmla="*/ 567997 h 1381267"/>
              <a:gd name="connsiteX301" fmla="*/ 1237951 w 1365148"/>
              <a:gd name="connsiteY301" fmla="*/ 558334 h 1381267"/>
              <a:gd name="connsiteX302" fmla="*/ 1245149 w 1365148"/>
              <a:gd name="connsiteY302" fmla="*/ 551136 h 1381267"/>
              <a:gd name="connsiteX303" fmla="*/ 1266743 w 1365148"/>
              <a:gd name="connsiteY303" fmla="*/ 532008 h 1381267"/>
              <a:gd name="connsiteX304" fmla="*/ 1276406 w 1365148"/>
              <a:gd name="connsiteY304" fmla="*/ 519978 h 1381267"/>
              <a:gd name="connsiteX305" fmla="*/ 1281139 w 1365148"/>
              <a:gd name="connsiteY305" fmla="*/ 517612 h 1381267"/>
              <a:gd name="connsiteX306" fmla="*/ 1288337 w 1365148"/>
              <a:gd name="connsiteY306" fmla="*/ 515147 h 1381267"/>
              <a:gd name="connsiteX307" fmla="*/ 1271574 w 1365148"/>
              <a:gd name="connsiteY307" fmla="*/ 474424 h 1381267"/>
              <a:gd name="connsiteX308" fmla="*/ 1264376 w 1365148"/>
              <a:gd name="connsiteY308" fmla="*/ 481622 h 1381267"/>
              <a:gd name="connsiteX309" fmla="*/ 1249980 w 1365148"/>
              <a:gd name="connsiteY309" fmla="*/ 491186 h 1381267"/>
              <a:gd name="connsiteX310" fmla="*/ 1237951 w 1365148"/>
              <a:gd name="connsiteY310" fmla="*/ 500751 h 1381267"/>
              <a:gd name="connsiteX311" fmla="*/ 1230753 w 1365148"/>
              <a:gd name="connsiteY311" fmla="*/ 505582 h 1381267"/>
              <a:gd name="connsiteX312" fmla="*/ 1226020 w 1365148"/>
              <a:gd name="connsiteY312" fmla="*/ 507949 h 1381267"/>
              <a:gd name="connsiteX313" fmla="*/ 1218822 w 1365148"/>
              <a:gd name="connsiteY313" fmla="*/ 505582 h 1381267"/>
              <a:gd name="connsiteX314" fmla="*/ 1216357 w 1365148"/>
              <a:gd name="connsiteY314" fmla="*/ 500751 h 1381267"/>
              <a:gd name="connsiteX315" fmla="*/ 1213990 w 1365148"/>
              <a:gd name="connsiteY315" fmla="*/ 496018 h 1381267"/>
              <a:gd name="connsiteX316" fmla="*/ 1213990 w 1365148"/>
              <a:gd name="connsiteY316" fmla="*/ 488820 h 1381267"/>
              <a:gd name="connsiteX317" fmla="*/ 1218822 w 1365148"/>
              <a:gd name="connsiteY317" fmla="*/ 479157 h 1381267"/>
              <a:gd name="connsiteX318" fmla="*/ 1226020 w 1365148"/>
              <a:gd name="connsiteY318" fmla="*/ 469592 h 1381267"/>
              <a:gd name="connsiteX319" fmla="*/ 1235584 w 1365148"/>
              <a:gd name="connsiteY319" fmla="*/ 460028 h 1381267"/>
              <a:gd name="connsiteX320" fmla="*/ 1245149 w 1365148"/>
              <a:gd name="connsiteY320" fmla="*/ 452830 h 1381267"/>
              <a:gd name="connsiteX321" fmla="*/ 1252347 w 1365148"/>
              <a:gd name="connsiteY321" fmla="*/ 450365 h 1381267"/>
              <a:gd name="connsiteX322" fmla="*/ 1259545 w 1365148"/>
              <a:gd name="connsiteY322" fmla="*/ 447999 h 1381267"/>
              <a:gd name="connsiteX323" fmla="*/ 1245149 w 1365148"/>
              <a:gd name="connsiteY323" fmla="*/ 421573 h 1381267"/>
              <a:gd name="connsiteX324" fmla="*/ 1235584 w 1365148"/>
              <a:gd name="connsiteY324" fmla="*/ 428771 h 1381267"/>
              <a:gd name="connsiteX325" fmla="*/ 1226020 w 1365148"/>
              <a:gd name="connsiteY325" fmla="*/ 431236 h 1381267"/>
              <a:gd name="connsiteX326" fmla="*/ 1216357 w 1365148"/>
              <a:gd name="connsiteY326" fmla="*/ 433603 h 1381267"/>
              <a:gd name="connsiteX327" fmla="*/ 1211624 w 1365148"/>
              <a:gd name="connsiteY327" fmla="*/ 431236 h 1381267"/>
              <a:gd name="connsiteX328" fmla="*/ 1206792 w 1365148"/>
              <a:gd name="connsiteY328" fmla="*/ 428771 h 1381267"/>
              <a:gd name="connsiteX329" fmla="*/ 1204426 w 1365148"/>
              <a:gd name="connsiteY329" fmla="*/ 419207 h 1381267"/>
              <a:gd name="connsiteX330" fmla="*/ 1204426 w 1365148"/>
              <a:gd name="connsiteY330" fmla="*/ 412009 h 1381267"/>
              <a:gd name="connsiteX331" fmla="*/ 1209159 w 1365148"/>
              <a:gd name="connsiteY331" fmla="*/ 407177 h 1381267"/>
              <a:gd name="connsiteX332" fmla="*/ 1216357 w 1365148"/>
              <a:gd name="connsiteY332" fmla="*/ 399979 h 1381267"/>
              <a:gd name="connsiteX333" fmla="*/ 1226020 w 1365148"/>
              <a:gd name="connsiteY333" fmla="*/ 390415 h 1381267"/>
              <a:gd name="connsiteX334" fmla="*/ 1211624 w 1365148"/>
              <a:gd name="connsiteY334" fmla="*/ 368821 h 1381267"/>
              <a:gd name="connsiteX335" fmla="*/ 1206792 w 1365148"/>
              <a:gd name="connsiteY335" fmla="*/ 373653 h 1381267"/>
              <a:gd name="connsiteX336" fmla="*/ 1197228 w 1365148"/>
              <a:gd name="connsiteY336" fmla="*/ 378386 h 1381267"/>
              <a:gd name="connsiteX337" fmla="*/ 1180367 w 1365148"/>
              <a:gd name="connsiteY337" fmla="*/ 378386 h 1381267"/>
              <a:gd name="connsiteX338" fmla="*/ 1175634 w 1365148"/>
              <a:gd name="connsiteY338" fmla="*/ 376019 h 1381267"/>
              <a:gd name="connsiteX339" fmla="*/ 1173169 w 1365148"/>
              <a:gd name="connsiteY339" fmla="*/ 371188 h 1381267"/>
              <a:gd name="connsiteX340" fmla="*/ 1175634 w 1365148"/>
              <a:gd name="connsiteY340" fmla="*/ 361623 h 1381267"/>
              <a:gd name="connsiteX341" fmla="*/ 1178001 w 1365148"/>
              <a:gd name="connsiteY341" fmla="*/ 354425 h 1381267"/>
              <a:gd name="connsiteX342" fmla="*/ 1190030 w 1365148"/>
              <a:gd name="connsiteY342" fmla="*/ 342396 h 1381267"/>
              <a:gd name="connsiteX343" fmla="*/ 1192397 w 1365148"/>
              <a:gd name="connsiteY343" fmla="*/ 337663 h 1381267"/>
              <a:gd name="connsiteX344" fmla="*/ 1173169 w 1365148"/>
              <a:gd name="connsiteY344" fmla="*/ 313604 h 1381267"/>
              <a:gd name="connsiteX345" fmla="*/ 1163605 w 1365148"/>
              <a:gd name="connsiteY345" fmla="*/ 318436 h 1381267"/>
              <a:gd name="connsiteX346" fmla="*/ 1154040 w 1365148"/>
              <a:gd name="connsiteY346" fmla="*/ 325633 h 1381267"/>
              <a:gd name="connsiteX347" fmla="*/ 1142011 w 1365148"/>
              <a:gd name="connsiteY347" fmla="*/ 325633 h 1381267"/>
              <a:gd name="connsiteX348" fmla="*/ 1139644 w 1365148"/>
              <a:gd name="connsiteY348" fmla="*/ 320802 h 1381267"/>
              <a:gd name="connsiteX349" fmla="*/ 1137179 w 1365148"/>
              <a:gd name="connsiteY349" fmla="*/ 313604 h 1381267"/>
              <a:gd name="connsiteX350" fmla="*/ 1142011 w 1365148"/>
              <a:gd name="connsiteY350" fmla="*/ 306406 h 1381267"/>
              <a:gd name="connsiteX351" fmla="*/ 1146842 w 1365148"/>
              <a:gd name="connsiteY351" fmla="*/ 299208 h 1381267"/>
              <a:gd name="connsiteX352" fmla="*/ 1156407 w 1365148"/>
              <a:gd name="connsiteY352" fmla="*/ 292010 h 1381267"/>
              <a:gd name="connsiteX353" fmla="*/ 1144377 w 1365148"/>
              <a:gd name="connsiteY353" fmla="*/ 277614 h 1381267"/>
              <a:gd name="connsiteX354" fmla="*/ 1137179 w 1365148"/>
              <a:gd name="connsiteY354" fmla="*/ 282446 h 1381267"/>
              <a:gd name="connsiteX355" fmla="*/ 1129981 w 1365148"/>
              <a:gd name="connsiteY355" fmla="*/ 287277 h 1381267"/>
              <a:gd name="connsiteX356" fmla="*/ 1120417 w 1365148"/>
              <a:gd name="connsiteY356" fmla="*/ 287277 h 1381267"/>
              <a:gd name="connsiteX357" fmla="*/ 1115586 w 1365148"/>
              <a:gd name="connsiteY357" fmla="*/ 284812 h 1381267"/>
              <a:gd name="connsiteX358" fmla="*/ 1110853 w 1365148"/>
              <a:gd name="connsiteY358" fmla="*/ 284812 h 1381267"/>
              <a:gd name="connsiteX359" fmla="*/ 1110853 w 1365148"/>
              <a:gd name="connsiteY359" fmla="*/ 280079 h 1381267"/>
              <a:gd name="connsiteX360" fmla="*/ 1113219 w 1365148"/>
              <a:gd name="connsiteY360" fmla="*/ 277614 h 1381267"/>
              <a:gd name="connsiteX361" fmla="*/ 1113219 w 1365148"/>
              <a:gd name="connsiteY361" fmla="*/ 270416 h 1381267"/>
              <a:gd name="connsiteX362" fmla="*/ 1120417 w 1365148"/>
              <a:gd name="connsiteY362" fmla="*/ 263218 h 1381267"/>
              <a:gd name="connsiteX363" fmla="*/ 1125248 w 1365148"/>
              <a:gd name="connsiteY363" fmla="*/ 258485 h 1381267"/>
              <a:gd name="connsiteX364" fmla="*/ 1098823 w 1365148"/>
              <a:gd name="connsiteY364" fmla="*/ 234427 h 1381267"/>
              <a:gd name="connsiteX365" fmla="*/ 1072398 w 1365148"/>
              <a:gd name="connsiteY365" fmla="*/ 212833 h 1381267"/>
              <a:gd name="connsiteX366" fmla="*/ 1046071 w 1365148"/>
              <a:gd name="connsiteY366" fmla="*/ 191239 h 1381267"/>
              <a:gd name="connsiteX367" fmla="*/ 1017279 w 1365148"/>
              <a:gd name="connsiteY367" fmla="*/ 169645 h 1381267"/>
              <a:gd name="connsiteX368" fmla="*/ 981289 w 1365148"/>
              <a:gd name="connsiteY368" fmla="*/ 148051 h 1381267"/>
              <a:gd name="connsiteX369" fmla="*/ 942834 w 1365148"/>
              <a:gd name="connsiteY369" fmla="*/ 128922 h 1381267"/>
              <a:gd name="connsiteX370" fmla="*/ 904478 w 1365148"/>
              <a:gd name="connsiteY370" fmla="*/ 109695 h 1381267"/>
              <a:gd name="connsiteX371" fmla="*/ 866122 w 1365148"/>
              <a:gd name="connsiteY371" fmla="*/ 92933 h 1381267"/>
              <a:gd name="connsiteX372" fmla="*/ 825300 w 1365148"/>
              <a:gd name="connsiteY372" fmla="*/ 78537 h 1381267"/>
              <a:gd name="connsiteX373" fmla="*/ 784479 w 1365148"/>
              <a:gd name="connsiteY373" fmla="*/ 68874 h 1381267"/>
              <a:gd name="connsiteX374" fmla="*/ 743756 w 1365148"/>
              <a:gd name="connsiteY374" fmla="*/ 61676 h 1381267"/>
              <a:gd name="connsiteX375" fmla="*/ 700569 w 1365148"/>
              <a:gd name="connsiteY375" fmla="*/ 61676 h 1381267"/>
              <a:gd name="connsiteX376" fmla="*/ 698202 w 1365148"/>
              <a:gd name="connsiteY376" fmla="*/ 64141 h 1381267"/>
              <a:gd name="connsiteX377" fmla="*/ 695737 w 1365148"/>
              <a:gd name="connsiteY377" fmla="*/ 66507 h 1381267"/>
              <a:gd name="connsiteX378" fmla="*/ 691004 w 1365148"/>
              <a:gd name="connsiteY378" fmla="*/ 68874 h 1381267"/>
              <a:gd name="connsiteX379" fmla="*/ 686173 w 1365148"/>
              <a:gd name="connsiteY379" fmla="*/ 66507 h 1381267"/>
              <a:gd name="connsiteX380" fmla="*/ 681341 w 1365148"/>
              <a:gd name="connsiteY380" fmla="*/ 61676 h 1381267"/>
              <a:gd name="connsiteX381" fmla="*/ 347412 w 1365148"/>
              <a:gd name="connsiteY381" fmla="*/ 34335 h 1381267"/>
              <a:gd name="connsiteX382" fmla="*/ 347868 w 1365148"/>
              <a:gd name="connsiteY382" fmla="*/ 35349 h 1381267"/>
              <a:gd name="connsiteX383" fmla="*/ 350235 w 1365148"/>
              <a:gd name="connsiteY383" fmla="*/ 42547 h 1381267"/>
              <a:gd name="connsiteX384" fmla="*/ 347868 w 1365148"/>
              <a:gd name="connsiteY384" fmla="*/ 49745 h 1381267"/>
              <a:gd name="connsiteX385" fmla="*/ 345502 w 1365148"/>
              <a:gd name="connsiteY385" fmla="*/ 54478 h 1381267"/>
              <a:gd name="connsiteX386" fmla="*/ 340670 w 1365148"/>
              <a:gd name="connsiteY386" fmla="*/ 56943 h 1381267"/>
              <a:gd name="connsiteX387" fmla="*/ 333472 w 1365148"/>
              <a:gd name="connsiteY387" fmla="*/ 59309 h 1381267"/>
              <a:gd name="connsiteX388" fmla="*/ 326275 w 1365148"/>
              <a:gd name="connsiteY388" fmla="*/ 59309 h 1381267"/>
              <a:gd name="connsiteX389" fmla="*/ 321443 w 1365148"/>
              <a:gd name="connsiteY389" fmla="*/ 54478 h 1381267"/>
              <a:gd name="connsiteX390" fmla="*/ 317144 w 1365148"/>
              <a:gd name="connsiteY390" fmla="*/ 47940 h 1381267"/>
              <a:gd name="connsiteX391" fmla="*/ 347412 w 1365148"/>
              <a:gd name="connsiteY391" fmla="*/ 34335 h 1381267"/>
              <a:gd name="connsiteX392" fmla="*/ 626223 w 1365148"/>
              <a:gd name="connsiteY392" fmla="*/ 28151 h 1381267"/>
              <a:gd name="connsiteX393" fmla="*/ 647816 w 1365148"/>
              <a:gd name="connsiteY393" fmla="*/ 28151 h 1381267"/>
              <a:gd name="connsiteX394" fmla="*/ 669410 w 1365148"/>
              <a:gd name="connsiteY394" fmla="*/ 32884 h 1381267"/>
              <a:gd name="connsiteX395" fmla="*/ 748588 w 1365148"/>
              <a:gd name="connsiteY395" fmla="*/ 32884 h 1381267"/>
              <a:gd name="connsiteX396" fmla="*/ 772548 w 1365148"/>
              <a:gd name="connsiteY396" fmla="*/ 37715 h 1381267"/>
              <a:gd name="connsiteX397" fmla="*/ 825300 w 1365148"/>
              <a:gd name="connsiteY397" fmla="*/ 47280 h 1381267"/>
              <a:gd name="connsiteX398" fmla="*/ 873320 w 1365148"/>
              <a:gd name="connsiteY398" fmla="*/ 61676 h 1381267"/>
              <a:gd name="connsiteX399" fmla="*/ 930904 w 1365148"/>
              <a:gd name="connsiteY399" fmla="*/ 83270 h 1381267"/>
              <a:gd name="connsiteX400" fmla="*/ 988487 w 1365148"/>
              <a:gd name="connsiteY400" fmla="*/ 112061 h 1381267"/>
              <a:gd name="connsiteX401" fmla="*/ 1046071 w 1365148"/>
              <a:gd name="connsiteY401" fmla="*/ 140853 h 1381267"/>
              <a:gd name="connsiteX402" fmla="*/ 1072398 w 1365148"/>
              <a:gd name="connsiteY402" fmla="*/ 157714 h 1381267"/>
              <a:gd name="connsiteX403" fmla="*/ 1096457 w 1365148"/>
              <a:gd name="connsiteY403" fmla="*/ 176843 h 1381267"/>
              <a:gd name="connsiteX404" fmla="*/ 1139644 w 1365148"/>
              <a:gd name="connsiteY404" fmla="*/ 212833 h 1381267"/>
              <a:gd name="connsiteX405" fmla="*/ 1180367 w 1365148"/>
              <a:gd name="connsiteY405" fmla="*/ 251287 h 1381267"/>
              <a:gd name="connsiteX406" fmla="*/ 1218822 w 1365148"/>
              <a:gd name="connsiteY406" fmla="*/ 294475 h 1381267"/>
              <a:gd name="connsiteX407" fmla="*/ 1252347 w 1365148"/>
              <a:gd name="connsiteY407" fmla="*/ 340029 h 1381267"/>
              <a:gd name="connsiteX408" fmla="*/ 1281139 w 1365148"/>
              <a:gd name="connsiteY408" fmla="*/ 390415 h 1381267"/>
              <a:gd name="connsiteX409" fmla="*/ 1307564 w 1365148"/>
              <a:gd name="connsiteY409" fmla="*/ 440801 h 1381267"/>
              <a:gd name="connsiteX410" fmla="*/ 1329158 w 1365148"/>
              <a:gd name="connsiteY410" fmla="*/ 493553 h 1381267"/>
              <a:gd name="connsiteX411" fmla="*/ 1345920 w 1365148"/>
              <a:gd name="connsiteY411" fmla="*/ 546403 h 1381267"/>
              <a:gd name="connsiteX412" fmla="*/ 1355583 w 1365148"/>
              <a:gd name="connsiteY412" fmla="*/ 601522 h 1381267"/>
              <a:gd name="connsiteX413" fmla="*/ 1362781 w 1365148"/>
              <a:gd name="connsiteY413" fmla="*/ 654274 h 1381267"/>
              <a:gd name="connsiteX414" fmla="*/ 1365148 w 1365148"/>
              <a:gd name="connsiteY414" fmla="*/ 709491 h 1381267"/>
              <a:gd name="connsiteX415" fmla="*/ 1362781 w 1365148"/>
              <a:gd name="connsiteY415" fmla="*/ 764708 h 1381267"/>
              <a:gd name="connsiteX416" fmla="*/ 1357950 w 1365148"/>
              <a:gd name="connsiteY416" fmla="*/ 817461 h 1381267"/>
              <a:gd name="connsiteX417" fmla="*/ 1348385 w 1365148"/>
              <a:gd name="connsiteY417" fmla="*/ 870213 h 1381267"/>
              <a:gd name="connsiteX418" fmla="*/ 1333990 w 1365148"/>
              <a:gd name="connsiteY418" fmla="*/ 920598 h 1381267"/>
              <a:gd name="connsiteX419" fmla="*/ 1314762 w 1365148"/>
              <a:gd name="connsiteY419" fmla="*/ 970984 h 1381267"/>
              <a:gd name="connsiteX420" fmla="*/ 1293168 w 1365148"/>
              <a:gd name="connsiteY420" fmla="*/ 1019003 h 1381267"/>
              <a:gd name="connsiteX421" fmla="*/ 1266743 w 1365148"/>
              <a:gd name="connsiteY421" fmla="*/ 1064557 h 1381267"/>
              <a:gd name="connsiteX422" fmla="*/ 1235584 w 1365148"/>
              <a:gd name="connsiteY422" fmla="*/ 1107745 h 1381267"/>
              <a:gd name="connsiteX423" fmla="*/ 1201961 w 1365148"/>
              <a:gd name="connsiteY423" fmla="*/ 1150933 h 1381267"/>
              <a:gd name="connsiteX424" fmla="*/ 1165971 w 1365148"/>
              <a:gd name="connsiteY424" fmla="*/ 1189388 h 1381267"/>
              <a:gd name="connsiteX425" fmla="*/ 1125248 w 1365148"/>
              <a:gd name="connsiteY425" fmla="*/ 1222912 h 1381267"/>
              <a:gd name="connsiteX426" fmla="*/ 1079596 w 1365148"/>
              <a:gd name="connsiteY426" fmla="*/ 1254169 h 1381267"/>
              <a:gd name="connsiteX427" fmla="*/ 1031675 w 1365148"/>
              <a:gd name="connsiteY427" fmla="*/ 1282961 h 1381267"/>
              <a:gd name="connsiteX428" fmla="*/ 990854 w 1365148"/>
              <a:gd name="connsiteY428" fmla="*/ 1304555 h 1381267"/>
              <a:gd name="connsiteX429" fmla="*/ 947666 w 1365148"/>
              <a:gd name="connsiteY429" fmla="*/ 1321317 h 1381267"/>
              <a:gd name="connsiteX430" fmla="*/ 904478 w 1365148"/>
              <a:gd name="connsiteY430" fmla="*/ 1338079 h 1381267"/>
              <a:gd name="connsiteX431" fmla="*/ 858924 w 1365148"/>
              <a:gd name="connsiteY431" fmla="*/ 1350109 h 1381267"/>
              <a:gd name="connsiteX432" fmla="*/ 815736 w 1365148"/>
              <a:gd name="connsiteY432" fmla="*/ 1362138 h 1381267"/>
              <a:gd name="connsiteX433" fmla="*/ 770182 w 1365148"/>
              <a:gd name="connsiteY433" fmla="*/ 1369336 h 1381267"/>
              <a:gd name="connsiteX434" fmla="*/ 724529 w 1365148"/>
              <a:gd name="connsiteY434" fmla="*/ 1376534 h 1381267"/>
              <a:gd name="connsiteX435" fmla="*/ 676608 w 1365148"/>
              <a:gd name="connsiteY435" fmla="*/ 1378901 h 1381267"/>
              <a:gd name="connsiteX436" fmla="*/ 630955 w 1365148"/>
              <a:gd name="connsiteY436" fmla="*/ 1381267 h 1381267"/>
              <a:gd name="connsiteX437" fmla="*/ 585401 w 1365148"/>
              <a:gd name="connsiteY437" fmla="*/ 1378901 h 1381267"/>
              <a:gd name="connsiteX438" fmla="*/ 539847 w 1365148"/>
              <a:gd name="connsiteY438" fmla="*/ 1374069 h 1381267"/>
              <a:gd name="connsiteX439" fmla="*/ 494194 w 1365148"/>
              <a:gd name="connsiteY439" fmla="*/ 1366871 h 1381267"/>
              <a:gd name="connsiteX440" fmla="*/ 448640 w 1365148"/>
              <a:gd name="connsiteY440" fmla="*/ 1357307 h 1381267"/>
              <a:gd name="connsiteX441" fmla="*/ 405452 w 1365148"/>
              <a:gd name="connsiteY441" fmla="*/ 1345277 h 1381267"/>
              <a:gd name="connsiteX442" fmla="*/ 359898 w 1365148"/>
              <a:gd name="connsiteY442" fmla="*/ 1328515 h 1381267"/>
              <a:gd name="connsiteX443" fmla="*/ 319077 w 1365148"/>
              <a:gd name="connsiteY443" fmla="*/ 1311753 h 1381267"/>
              <a:gd name="connsiteX444" fmla="*/ 316710 w 1365148"/>
              <a:gd name="connsiteY444" fmla="*/ 1309288 h 1381267"/>
              <a:gd name="connsiteX445" fmla="*/ 309512 w 1365148"/>
              <a:gd name="connsiteY445" fmla="*/ 1309288 h 1381267"/>
              <a:gd name="connsiteX446" fmla="*/ 304681 w 1365148"/>
              <a:gd name="connsiteY446" fmla="*/ 1304555 h 1381267"/>
              <a:gd name="connsiteX447" fmla="*/ 271057 w 1365148"/>
              <a:gd name="connsiteY447" fmla="*/ 1285327 h 1381267"/>
              <a:gd name="connsiteX448" fmla="*/ 237532 w 1365148"/>
              <a:gd name="connsiteY448" fmla="*/ 1263734 h 1381267"/>
              <a:gd name="connsiteX449" fmla="*/ 208741 w 1365148"/>
              <a:gd name="connsiteY449" fmla="*/ 1239773 h 1381267"/>
              <a:gd name="connsiteX450" fmla="*/ 179949 w 1365148"/>
              <a:gd name="connsiteY450" fmla="*/ 1213348 h 1381267"/>
              <a:gd name="connsiteX451" fmla="*/ 153523 w 1365148"/>
              <a:gd name="connsiteY451" fmla="*/ 1184556 h 1381267"/>
              <a:gd name="connsiteX452" fmla="*/ 127098 w 1365148"/>
              <a:gd name="connsiteY452" fmla="*/ 1153398 h 1381267"/>
              <a:gd name="connsiteX453" fmla="*/ 105504 w 1365148"/>
              <a:gd name="connsiteY453" fmla="*/ 1122141 h 1381267"/>
              <a:gd name="connsiteX454" fmla="*/ 83910 w 1365148"/>
              <a:gd name="connsiteY454" fmla="*/ 1086151 h 1381267"/>
              <a:gd name="connsiteX455" fmla="*/ 67148 w 1365148"/>
              <a:gd name="connsiteY455" fmla="*/ 1052626 h 1381267"/>
              <a:gd name="connsiteX456" fmla="*/ 50385 w 1365148"/>
              <a:gd name="connsiteY456" fmla="*/ 1016637 h 1381267"/>
              <a:gd name="connsiteX457" fmla="*/ 35990 w 1365148"/>
              <a:gd name="connsiteY457" fmla="*/ 978182 h 1381267"/>
              <a:gd name="connsiteX458" fmla="*/ 23960 w 1365148"/>
              <a:gd name="connsiteY458" fmla="*/ 939826 h 1381267"/>
              <a:gd name="connsiteX459" fmla="*/ 14396 w 1365148"/>
              <a:gd name="connsiteY459" fmla="*/ 901470 h 1381267"/>
              <a:gd name="connsiteX460" fmla="*/ 7198 w 1365148"/>
              <a:gd name="connsiteY460" fmla="*/ 863015 h 1381267"/>
              <a:gd name="connsiteX461" fmla="*/ 2366 w 1365148"/>
              <a:gd name="connsiteY461" fmla="*/ 824659 h 1381267"/>
              <a:gd name="connsiteX462" fmla="*/ 0 w 1365148"/>
              <a:gd name="connsiteY462" fmla="*/ 783837 h 1381267"/>
              <a:gd name="connsiteX463" fmla="*/ 0 w 1365148"/>
              <a:gd name="connsiteY463" fmla="*/ 743115 h 1381267"/>
              <a:gd name="connsiteX464" fmla="*/ 0 w 1365148"/>
              <a:gd name="connsiteY464" fmla="*/ 702293 h 1381267"/>
              <a:gd name="connsiteX465" fmla="*/ 4733 w 1365148"/>
              <a:gd name="connsiteY465" fmla="*/ 661472 h 1381267"/>
              <a:gd name="connsiteX466" fmla="*/ 9564 w 1365148"/>
              <a:gd name="connsiteY466" fmla="*/ 620749 h 1381267"/>
              <a:gd name="connsiteX467" fmla="*/ 16762 w 1365148"/>
              <a:gd name="connsiteY467" fmla="*/ 579928 h 1381267"/>
              <a:gd name="connsiteX468" fmla="*/ 28792 w 1365148"/>
              <a:gd name="connsiteY468" fmla="*/ 539206 h 1381267"/>
              <a:gd name="connsiteX469" fmla="*/ 40722 w 1365148"/>
              <a:gd name="connsiteY469" fmla="*/ 498384 h 1381267"/>
              <a:gd name="connsiteX470" fmla="*/ 55118 w 1365148"/>
              <a:gd name="connsiteY470" fmla="*/ 457563 h 1381267"/>
              <a:gd name="connsiteX471" fmla="*/ 71979 w 1365148"/>
              <a:gd name="connsiteY471" fmla="*/ 419207 h 1381267"/>
              <a:gd name="connsiteX472" fmla="*/ 88742 w 1365148"/>
              <a:gd name="connsiteY472" fmla="*/ 383217 h 1381267"/>
              <a:gd name="connsiteX473" fmla="*/ 110336 w 1365148"/>
              <a:gd name="connsiteY473" fmla="*/ 347227 h 1381267"/>
              <a:gd name="connsiteX474" fmla="*/ 134296 w 1365148"/>
              <a:gd name="connsiteY474" fmla="*/ 311238 h 1381267"/>
              <a:gd name="connsiteX475" fmla="*/ 158355 w 1365148"/>
              <a:gd name="connsiteY475" fmla="*/ 277614 h 1381267"/>
              <a:gd name="connsiteX476" fmla="*/ 184682 w 1365148"/>
              <a:gd name="connsiteY476" fmla="*/ 246456 h 1381267"/>
              <a:gd name="connsiteX477" fmla="*/ 213474 w 1365148"/>
              <a:gd name="connsiteY477" fmla="*/ 217664 h 1381267"/>
              <a:gd name="connsiteX478" fmla="*/ 244730 w 1365148"/>
              <a:gd name="connsiteY478" fmla="*/ 188872 h 1381267"/>
              <a:gd name="connsiteX479" fmla="*/ 273522 w 1365148"/>
              <a:gd name="connsiteY479" fmla="*/ 167279 h 1381267"/>
              <a:gd name="connsiteX480" fmla="*/ 302314 w 1365148"/>
              <a:gd name="connsiteY480" fmla="*/ 148051 h 1381267"/>
              <a:gd name="connsiteX481" fmla="*/ 333472 w 1365148"/>
              <a:gd name="connsiteY481" fmla="*/ 131289 h 1381267"/>
              <a:gd name="connsiteX482" fmla="*/ 364631 w 1365148"/>
              <a:gd name="connsiteY482" fmla="*/ 114526 h 1381267"/>
              <a:gd name="connsiteX483" fmla="*/ 427046 w 1365148"/>
              <a:gd name="connsiteY483" fmla="*/ 85735 h 1381267"/>
              <a:gd name="connsiteX484" fmla="*/ 494194 w 1365148"/>
              <a:gd name="connsiteY484" fmla="*/ 61676 h 1381267"/>
              <a:gd name="connsiteX485" fmla="*/ 532649 w 1365148"/>
              <a:gd name="connsiteY485" fmla="*/ 47280 h 1381267"/>
              <a:gd name="connsiteX486" fmla="*/ 578203 w 1365148"/>
              <a:gd name="connsiteY486" fmla="*/ 35349 h 1381267"/>
              <a:gd name="connsiteX487" fmla="*/ 602164 w 1365148"/>
              <a:gd name="connsiteY487" fmla="*/ 30517 h 1381267"/>
              <a:gd name="connsiteX488" fmla="*/ 626223 w 1365148"/>
              <a:gd name="connsiteY488" fmla="*/ 28151 h 1381267"/>
              <a:gd name="connsiteX489" fmla="*/ 476285 w 1365148"/>
              <a:gd name="connsiteY489" fmla="*/ 0 h 1381267"/>
              <a:gd name="connsiteX490" fmla="*/ 477432 w 1365148"/>
              <a:gd name="connsiteY490" fmla="*/ 1726 h 1381267"/>
              <a:gd name="connsiteX491" fmla="*/ 476285 w 1365148"/>
              <a:gd name="connsiteY491" fmla="*/ 0 h 1381267"/>
              <a:gd name="connsiteX0" fmla="*/ 681341 w 1365148"/>
              <a:gd name="connsiteY0" fmla="*/ 61676 h 1381267"/>
              <a:gd name="connsiteX1" fmla="*/ 494002 w 1365148"/>
              <a:gd name="connsiteY1" fmla="*/ 4109 h 1381267"/>
              <a:gd name="connsiteX2" fmla="*/ 645351 w 1365148"/>
              <a:gd name="connsiteY2" fmla="*/ 66507 h 1381267"/>
              <a:gd name="connsiteX3" fmla="*/ 609362 w 1365148"/>
              <a:gd name="connsiteY3" fmla="*/ 76072 h 1381267"/>
              <a:gd name="connsiteX4" fmla="*/ 602164 w 1365148"/>
              <a:gd name="connsiteY4" fmla="*/ 76072 h 1381267"/>
              <a:gd name="connsiteX5" fmla="*/ 597431 w 1365148"/>
              <a:gd name="connsiteY5" fmla="*/ 73705 h 1381267"/>
              <a:gd name="connsiteX6" fmla="*/ 594966 w 1365148"/>
              <a:gd name="connsiteY6" fmla="*/ 68874 h 1381267"/>
              <a:gd name="connsiteX7" fmla="*/ 592599 w 1365148"/>
              <a:gd name="connsiteY7" fmla="*/ 64141 h 1381267"/>
              <a:gd name="connsiteX8" fmla="*/ 566174 w 1365148"/>
              <a:gd name="connsiteY8" fmla="*/ 71339 h 1381267"/>
              <a:gd name="connsiteX9" fmla="*/ 508590 w 1365148"/>
              <a:gd name="connsiteY9" fmla="*/ 88101 h 1381267"/>
              <a:gd name="connsiteX10" fmla="*/ 453471 w 1365148"/>
              <a:gd name="connsiteY10" fmla="*/ 112061 h 1381267"/>
              <a:gd name="connsiteX11" fmla="*/ 386225 w 1365148"/>
              <a:gd name="connsiteY11" fmla="*/ 140853 h 1381267"/>
              <a:gd name="connsiteX12" fmla="*/ 355066 w 1365148"/>
              <a:gd name="connsiteY12" fmla="*/ 155249 h 1381267"/>
              <a:gd name="connsiteX13" fmla="*/ 326275 w 1365148"/>
              <a:gd name="connsiteY13" fmla="*/ 174476 h 1381267"/>
              <a:gd name="connsiteX14" fmla="*/ 297483 w 1365148"/>
              <a:gd name="connsiteY14" fmla="*/ 191239 h 1381267"/>
              <a:gd name="connsiteX15" fmla="*/ 268691 w 1365148"/>
              <a:gd name="connsiteY15" fmla="*/ 212833 h 1381267"/>
              <a:gd name="connsiteX16" fmla="*/ 242265 w 1365148"/>
              <a:gd name="connsiteY16" fmla="*/ 236892 h 1381267"/>
              <a:gd name="connsiteX17" fmla="*/ 218305 w 1365148"/>
              <a:gd name="connsiteY17" fmla="*/ 263218 h 1381267"/>
              <a:gd name="connsiteX18" fmla="*/ 194345 w 1365148"/>
              <a:gd name="connsiteY18" fmla="*/ 292010 h 1381267"/>
              <a:gd name="connsiteX19" fmla="*/ 170286 w 1365148"/>
              <a:gd name="connsiteY19" fmla="*/ 323267 h 1381267"/>
              <a:gd name="connsiteX20" fmla="*/ 148692 w 1365148"/>
              <a:gd name="connsiteY20" fmla="*/ 354425 h 1381267"/>
              <a:gd name="connsiteX21" fmla="*/ 129563 w 1365148"/>
              <a:gd name="connsiteY21" fmla="*/ 388049 h 1381267"/>
              <a:gd name="connsiteX22" fmla="*/ 112702 w 1365148"/>
              <a:gd name="connsiteY22" fmla="*/ 421573 h 1381267"/>
              <a:gd name="connsiteX23" fmla="*/ 95940 w 1365148"/>
              <a:gd name="connsiteY23" fmla="*/ 455197 h 1381267"/>
              <a:gd name="connsiteX24" fmla="*/ 81544 w 1365148"/>
              <a:gd name="connsiteY24" fmla="*/ 488820 h 1381267"/>
              <a:gd name="connsiteX25" fmla="*/ 69514 w 1365148"/>
              <a:gd name="connsiteY25" fmla="*/ 524810 h 1381267"/>
              <a:gd name="connsiteX26" fmla="*/ 59950 w 1365148"/>
              <a:gd name="connsiteY26" fmla="*/ 563166 h 1381267"/>
              <a:gd name="connsiteX27" fmla="*/ 50385 w 1365148"/>
              <a:gd name="connsiteY27" fmla="*/ 599156 h 1381267"/>
              <a:gd name="connsiteX28" fmla="*/ 45554 w 1365148"/>
              <a:gd name="connsiteY28" fmla="*/ 635145 h 1381267"/>
              <a:gd name="connsiteX29" fmla="*/ 40722 w 1365148"/>
              <a:gd name="connsiteY29" fmla="*/ 673502 h 1381267"/>
              <a:gd name="connsiteX30" fmla="*/ 38356 w 1365148"/>
              <a:gd name="connsiteY30" fmla="*/ 711858 h 1381267"/>
              <a:gd name="connsiteX31" fmla="*/ 35990 w 1365148"/>
              <a:gd name="connsiteY31" fmla="*/ 750313 h 1381267"/>
              <a:gd name="connsiteX32" fmla="*/ 38356 w 1365148"/>
              <a:gd name="connsiteY32" fmla="*/ 786302 h 1381267"/>
              <a:gd name="connsiteX33" fmla="*/ 43188 w 1365148"/>
              <a:gd name="connsiteY33" fmla="*/ 824659 h 1381267"/>
              <a:gd name="connsiteX34" fmla="*/ 47920 w 1365148"/>
              <a:gd name="connsiteY34" fmla="*/ 870213 h 1381267"/>
              <a:gd name="connsiteX35" fmla="*/ 59950 w 1365148"/>
              <a:gd name="connsiteY35" fmla="*/ 913400 h 1381267"/>
              <a:gd name="connsiteX36" fmla="*/ 71979 w 1365148"/>
              <a:gd name="connsiteY36" fmla="*/ 956588 h 1381267"/>
              <a:gd name="connsiteX37" fmla="*/ 86375 w 1365148"/>
              <a:gd name="connsiteY37" fmla="*/ 999776 h 1381267"/>
              <a:gd name="connsiteX38" fmla="*/ 105504 w 1365148"/>
              <a:gd name="connsiteY38" fmla="*/ 1040597 h 1381267"/>
              <a:gd name="connsiteX39" fmla="*/ 127098 w 1365148"/>
              <a:gd name="connsiteY39" fmla="*/ 1078953 h 1381267"/>
              <a:gd name="connsiteX40" fmla="*/ 151157 w 1365148"/>
              <a:gd name="connsiteY40" fmla="*/ 1117408 h 1381267"/>
              <a:gd name="connsiteX41" fmla="*/ 179949 w 1365148"/>
              <a:gd name="connsiteY41" fmla="*/ 1153398 h 1381267"/>
              <a:gd name="connsiteX42" fmla="*/ 206276 w 1365148"/>
              <a:gd name="connsiteY42" fmla="*/ 1184556 h 1381267"/>
              <a:gd name="connsiteX43" fmla="*/ 237532 w 1365148"/>
              <a:gd name="connsiteY43" fmla="*/ 1210981 h 1381267"/>
              <a:gd name="connsiteX44" fmla="*/ 271057 w 1365148"/>
              <a:gd name="connsiteY44" fmla="*/ 1234942 h 1381267"/>
              <a:gd name="connsiteX45" fmla="*/ 304681 w 1365148"/>
              <a:gd name="connsiteY45" fmla="*/ 1256536 h 1381267"/>
              <a:gd name="connsiteX46" fmla="*/ 307047 w 1365148"/>
              <a:gd name="connsiteY46" fmla="*/ 1249338 h 1381267"/>
              <a:gd name="connsiteX47" fmla="*/ 311879 w 1365148"/>
              <a:gd name="connsiteY47" fmla="*/ 1242140 h 1381267"/>
              <a:gd name="connsiteX48" fmla="*/ 314245 w 1365148"/>
              <a:gd name="connsiteY48" fmla="*/ 1242140 h 1381267"/>
              <a:gd name="connsiteX49" fmla="*/ 323908 w 1365148"/>
              <a:gd name="connsiteY49" fmla="*/ 1251704 h 1381267"/>
              <a:gd name="connsiteX50" fmla="*/ 331106 w 1365148"/>
              <a:gd name="connsiteY50" fmla="*/ 1266100 h 1381267"/>
              <a:gd name="connsiteX51" fmla="*/ 331106 w 1365148"/>
              <a:gd name="connsiteY51" fmla="*/ 1270931 h 1381267"/>
              <a:gd name="connsiteX52" fmla="*/ 379027 w 1365148"/>
              <a:gd name="connsiteY52" fmla="*/ 1292525 h 1381267"/>
              <a:gd name="connsiteX53" fmla="*/ 376660 w 1365148"/>
              <a:gd name="connsiteY53" fmla="*/ 1280496 h 1381267"/>
              <a:gd name="connsiteX54" fmla="*/ 376660 w 1365148"/>
              <a:gd name="connsiteY54" fmla="*/ 1266100 h 1381267"/>
              <a:gd name="connsiteX55" fmla="*/ 379027 w 1365148"/>
              <a:gd name="connsiteY55" fmla="*/ 1254169 h 1381267"/>
              <a:gd name="connsiteX56" fmla="*/ 381492 w 1365148"/>
              <a:gd name="connsiteY56" fmla="*/ 1242140 h 1381267"/>
              <a:gd name="connsiteX57" fmla="*/ 383858 w 1365148"/>
              <a:gd name="connsiteY57" fmla="*/ 1242140 h 1381267"/>
              <a:gd name="connsiteX58" fmla="*/ 386225 w 1365148"/>
              <a:gd name="connsiteY58" fmla="*/ 1256536 h 1381267"/>
              <a:gd name="connsiteX59" fmla="*/ 391056 w 1365148"/>
              <a:gd name="connsiteY59" fmla="*/ 1268565 h 1381267"/>
              <a:gd name="connsiteX60" fmla="*/ 398254 w 1365148"/>
              <a:gd name="connsiteY60" fmla="*/ 1282961 h 1381267"/>
              <a:gd name="connsiteX61" fmla="*/ 403086 w 1365148"/>
              <a:gd name="connsiteY61" fmla="*/ 1294892 h 1381267"/>
              <a:gd name="connsiteX62" fmla="*/ 407819 w 1365148"/>
              <a:gd name="connsiteY62" fmla="*/ 1302090 h 1381267"/>
              <a:gd name="connsiteX63" fmla="*/ 448640 w 1365148"/>
              <a:gd name="connsiteY63" fmla="*/ 1314119 h 1381267"/>
              <a:gd name="connsiteX64" fmla="*/ 441442 w 1365148"/>
              <a:gd name="connsiteY64" fmla="*/ 1292525 h 1381267"/>
              <a:gd name="connsiteX65" fmla="*/ 439076 w 1365148"/>
              <a:gd name="connsiteY65" fmla="*/ 1280496 h 1381267"/>
              <a:gd name="connsiteX66" fmla="*/ 436610 w 1365148"/>
              <a:gd name="connsiteY66" fmla="*/ 1266100 h 1381267"/>
              <a:gd name="connsiteX67" fmla="*/ 436610 w 1365148"/>
              <a:gd name="connsiteY67" fmla="*/ 1251704 h 1381267"/>
              <a:gd name="connsiteX68" fmla="*/ 439076 w 1365148"/>
              <a:gd name="connsiteY68" fmla="*/ 1246971 h 1381267"/>
              <a:gd name="connsiteX69" fmla="*/ 441442 w 1365148"/>
              <a:gd name="connsiteY69" fmla="*/ 1242140 h 1381267"/>
              <a:gd name="connsiteX70" fmla="*/ 446273 w 1365148"/>
              <a:gd name="connsiteY70" fmla="*/ 1242140 h 1381267"/>
              <a:gd name="connsiteX71" fmla="*/ 451006 w 1365148"/>
              <a:gd name="connsiteY71" fmla="*/ 1244506 h 1381267"/>
              <a:gd name="connsiteX72" fmla="*/ 458204 w 1365148"/>
              <a:gd name="connsiteY72" fmla="*/ 1251704 h 1381267"/>
              <a:gd name="connsiteX73" fmla="*/ 465402 w 1365148"/>
              <a:gd name="connsiteY73" fmla="*/ 1270931 h 1381267"/>
              <a:gd name="connsiteX74" fmla="*/ 472600 w 1365148"/>
              <a:gd name="connsiteY74" fmla="*/ 1297357 h 1381267"/>
              <a:gd name="connsiteX75" fmla="*/ 479798 w 1365148"/>
              <a:gd name="connsiteY75" fmla="*/ 1309288 h 1381267"/>
              <a:gd name="connsiteX76" fmla="*/ 489461 w 1365148"/>
              <a:gd name="connsiteY76" fmla="*/ 1318951 h 1381267"/>
              <a:gd name="connsiteX77" fmla="*/ 491828 w 1365148"/>
              <a:gd name="connsiteY77" fmla="*/ 1323684 h 1381267"/>
              <a:gd name="connsiteX78" fmla="*/ 499026 w 1365148"/>
              <a:gd name="connsiteY78" fmla="*/ 1323684 h 1381267"/>
              <a:gd name="connsiteX79" fmla="*/ 554243 w 1365148"/>
              <a:gd name="connsiteY79" fmla="*/ 1330882 h 1381267"/>
              <a:gd name="connsiteX80" fmla="*/ 535016 w 1365148"/>
              <a:gd name="connsiteY80" fmla="*/ 1297357 h 1381267"/>
              <a:gd name="connsiteX81" fmla="*/ 530184 w 1365148"/>
              <a:gd name="connsiteY81" fmla="*/ 1285327 h 1381267"/>
              <a:gd name="connsiteX82" fmla="*/ 527818 w 1365148"/>
              <a:gd name="connsiteY82" fmla="*/ 1273298 h 1381267"/>
              <a:gd name="connsiteX83" fmla="*/ 525451 w 1365148"/>
              <a:gd name="connsiteY83" fmla="*/ 1261367 h 1381267"/>
              <a:gd name="connsiteX84" fmla="*/ 525451 w 1365148"/>
              <a:gd name="connsiteY84" fmla="*/ 1249338 h 1381267"/>
              <a:gd name="connsiteX85" fmla="*/ 527818 w 1365148"/>
              <a:gd name="connsiteY85" fmla="*/ 1246971 h 1381267"/>
              <a:gd name="connsiteX86" fmla="*/ 532649 w 1365148"/>
              <a:gd name="connsiteY86" fmla="*/ 1246971 h 1381267"/>
              <a:gd name="connsiteX87" fmla="*/ 542213 w 1365148"/>
              <a:gd name="connsiteY87" fmla="*/ 1256536 h 1381267"/>
              <a:gd name="connsiteX88" fmla="*/ 551778 w 1365148"/>
              <a:gd name="connsiteY88" fmla="*/ 1268565 h 1381267"/>
              <a:gd name="connsiteX89" fmla="*/ 568639 w 1365148"/>
              <a:gd name="connsiteY89" fmla="*/ 1292525 h 1381267"/>
              <a:gd name="connsiteX90" fmla="*/ 585401 w 1365148"/>
              <a:gd name="connsiteY90" fmla="*/ 1311753 h 1381267"/>
              <a:gd name="connsiteX91" fmla="*/ 590233 w 1365148"/>
              <a:gd name="connsiteY91" fmla="*/ 1321317 h 1381267"/>
              <a:gd name="connsiteX92" fmla="*/ 597431 w 1365148"/>
              <a:gd name="connsiteY92" fmla="*/ 1333347 h 1381267"/>
              <a:gd name="connsiteX93" fmla="*/ 659747 w 1365148"/>
              <a:gd name="connsiteY93" fmla="*/ 1333347 h 1381267"/>
              <a:gd name="connsiteX94" fmla="*/ 640618 w 1365148"/>
              <a:gd name="connsiteY94" fmla="*/ 1316486 h 1381267"/>
              <a:gd name="connsiteX95" fmla="*/ 626223 w 1365148"/>
              <a:gd name="connsiteY95" fmla="*/ 1294892 h 1381267"/>
              <a:gd name="connsiteX96" fmla="*/ 619025 w 1365148"/>
              <a:gd name="connsiteY96" fmla="*/ 1285327 h 1381267"/>
              <a:gd name="connsiteX97" fmla="*/ 614193 w 1365148"/>
              <a:gd name="connsiteY97" fmla="*/ 1273298 h 1381267"/>
              <a:gd name="connsiteX98" fmla="*/ 609362 w 1365148"/>
              <a:gd name="connsiteY98" fmla="*/ 1261367 h 1381267"/>
              <a:gd name="connsiteX99" fmla="*/ 606995 w 1365148"/>
              <a:gd name="connsiteY99" fmla="*/ 1249338 h 1381267"/>
              <a:gd name="connsiteX100" fmla="*/ 609362 w 1365148"/>
              <a:gd name="connsiteY100" fmla="*/ 1246971 h 1381267"/>
              <a:gd name="connsiteX101" fmla="*/ 611827 w 1365148"/>
              <a:gd name="connsiteY101" fmla="*/ 1246971 h 1381267"/>
              <a:gd name="connsiteX102" fmla="*/ 633420 w 1365148"/>
              <a:gd name="connsiteY102" fmla="*/ 1263734 h 1381267"/>
              <a:gd name="connsiteX103" fmla="*/ 655014 w 1365148"/>
              <a:gd name="connsiteY103" fmla="*/ 1280496 h 1381267"/>
              <a:gd name="connsiteX104" fmla="*/ 674143 w 1365148"/>
              <a:gd name="connsiteY104" fmla="*/ 1299723 h 1381267"/>
              <a:gd name="connsiteX105" fmla="*/ 691004 w 1365148"/>
              <a:gd name="connsiteY105" fmla="*/ 1318951 h 1381267"/>
              <a:gd name="connsiteX106" fmla="*/ 695737 w 1365148"/>
              <a:gd name="connsiteY106" fmla="*/ 1326149 h 1381267"/>
              <a:gd name="connsiteX107" fmla="*/ 695737 w 1365148"/>
              <a:gd name="connsiteY107" fmla="*/ 1333347 h 1381267"/>
              <a:gd name="connsiteX108" fmla="*/ 734192 w 1365148"/>
              <a:gd name="connsiteY108" fmla="*/ 1328515 h 1381267"/>
              <a:gd name="connsiteX109" fmla="*/ 770182 w 1365148"/>
              <a:gd name="connsiteY109" fmla="*/ 1323684 h 1381267"/>
              <a:gd name="connsiteX110" fmla="*/ 734192 w 1365148"/>
              <a:gd name="connsiteY110" fmla="*/ 1285327 h 1381267"/>
              <a:gd name="connsiteX111" fmla="*/ 712598 w 1365148"/>
              <a:gd name="connsiteY111" fmla="*/ 1263734 h 1381267"/>
              <a:gd name="connsiteX112" fmla="*/ 705400 w 1365148"/>
              <a:gd name="connsiteY112" fmla="*/ 1251704 h 1381267"/>
              <a:gd name="connsiteX113" fmla="*/ 700569 w 1365148"/>
              <a:gd name="connsiteY113" fmla="*/ 1237308 h 1381267"/>
              <a:gd name="connsiteX114" fmla="*/ 700569 w 1365148"/>
              <a:gd name="connsiteY114" fmla="*/ 1234942 h 1381267"/>
              <a:gd name="connsiteX115" fmla="*/ 710133 w 1365148"/>
              <a:gd name="connsiteY115" fmla="*/ 1234942 h 1381267"/>
              <a:gd name="connsiteX116" fmla="*/ 717331 w 1365148"/>
              <a:gd name="connsiteY116" fmla="*/ 1237308 h 1381267"/>
              <a:gd name="connsiteX117" fmla="*/ 731727 w 1365148"/>
              <a:gd name="connsiteY117" fmla="*/ 1244506 h 1381267"/>
              <a:gd name="connsiteX118" fmla="*/ 743756 w 1365148"/>
              <a:gd name="connsiteY118" fmla="*/ 1254169 h 1381267"/>
              <a:gd name="connsiteX119" fmla="*/ 755786 w 1365148"/>
              <a:gd name="connsiteY119" fmla="*/ 1263734 h 1381267"/>
              <a:gd name="connsiteX120" fmla="*/ 782113 w 1365148"/>
              <a:gd name="connsiteY120" fmla="*/ 1290159 h 1381267"/>
              <a:gd name="connsiteX121" fmla="*/ 806073 w 1365148"/>
              <a:gd name="connsiteY121" fmla="*/ 1316486 h 1381267"/>
              <a:gd name="connsiteX122" fmla="*/ 808538 w 1365148"/>
              <a:gd name="connsiteY122" fmla="*/ 1316486 h 1381267"/>
              <a:gd name="connsiteX123" fmla="*/ 856459 w 1365148"/>
              <a:gd name="connsiteY123" fmla="*/ 1306921 h 1381267"/>
              <a:gd name="connsiteX124" fmla="*/ 834865 w 1365148"/>
              <a:gd name="connsiteY124" fmla="*/ 1290159 h 1381267"/>
              <a:gd name="connsiteX125" fmla="*/ 815736 w 1365148"/>
              <a:gd name="connsiteY125" fmla="*/ 1270931 h 1381267"/>
              <a:gd name="connsiteX126" fmla="*/ 806073 w 1365148"/>
              <a:gd name="connsiteY126" fmla="*/ 1258902 h 1381267"/>
              <a:gd name="connsiteX127" fmla="*/ 796509 w 1365148"/>
              <a:gd name="connsiteY127" fmla="*/ 1244506 h 1381267"/>
              <a:gd name="connsiteX128" fmla="*/ 789311 w 1365148"/>
              <a:gd name="connsiteY128" fmla="*/ 1230110 h 1381267"/>
              <a:gd name="connsiteX129" fmla="*/ 786944 w 1365148"/>
              <a:gd name="connsiteY129" fmla="*/ 1222912 h 1381267"/>
              <a:gd name="connsiteX130" fmla="*/ 786944 w 1365148"/>
              <a:gd name="connsiteY130" fmla="*/ 1215714 h 1381267"/>
              <a:gd name="connsiteX131" fmla="*/ 789311 w 1365148"/>
              <a:gd name="connsiteY131" fmla="*/ 1213348 h 1381267"/>
              <a:gd name="connsiteX132" fmla="*/ 791677 w 1365148"/>
              <a:gd name="connsiteY132" fmla="*/ 1213348 h 1381267"/>
              <a:gd name="connsiteX133" fmla="*/ 808538 w 1365148"/>
              <a:gd name="connsiteY133" fmla="*/ 1222912 h 1381267"/>
              <a:gd name="connsiteX134" fmla="*/ 822934 w 1365148"/>
              <a:gd name="connsiteY134" fmla="*/ 1234942 h 1381267"/>
              <a:gd name="connsiteX135" fmla="*/ 849261 w 1365148"/>
              <a:gd name="connsiteY135" fmla="*/ 1258902 h 1381267"/>
              <a:gd name="connsiteX136" fmla="*/ 894914 w 1365148"/>
              <a:gd name="connsiteY136" fmla="*/ 1294892 h 1381267"/>
              <a:gd name="connsiteX137" fmla="*/ 954864 w 1365148"/>
              <a:gd name="connsiteY137" fmla="*/ 1273298 h 1381267"/>
              <a:gd name="connsiteX138" fmla="*/ 930904 w 1365148"/>
              <a:gd name="connsiteY138" fmla="*/ 1256536 h 1381267"/>
              <a:gd name="connsiteX139" fmla="*/ 914042 w 1365148"/>
              <a:gd name="connsiteY139" fmla="*/ 1239773 h 1381267"/>
              <a:gd name="connsiteX140" fmla="*/ 897280 w 1365148"/>
              <a:gd name="connsiteY140" fmla="*/ 1220546 h 1381267"/>
              <a:gd name="connsiteX141" fmla="*/ 882884 w 1365148"/>
              <a:gd name="connsiteY141" fmla="*/ 1201318 h 1381267"/>
              <a:gd name="connsiteX142" fmla="*/ 873320 w 1365148"/>
              <a:gd name="connsiteY142" fmla="*/ 1179725 h 1381267"/>
              <a:gd name="connsiteX143" fmla="*/ 875686 w 1365148"/>
              <a:gd name="connsiteY143" fmla="*/ 1174992 h 1381267"/>
              <a:gd name="connsiteX144" fmla="*/ 880518 w 1365148"/>
              <a:gd name="connsiteY144" fmla="*/ 1172527 h 1381267"/>
              <a:gd name="connsiteX145" fmla="*/ 897280 w 1365148"/>
              <a:gd name="connsiteY145" fmla="*/ 1182190 h 1381267"/>
              <a:gd name="connsiteX146" fmla="*/ 911676 w 1365148"/>
              <a:gd name="connsiteY146" fmla="*/ 1194120 h 1381267"/>
              <a:gd name="connsiteX147" fmla="*/ 940468 w 1365148"/>
              <a:gd name="connsiteY147" fmla="*/ 1218179 h 1381267"/>
              <a:gd name="connsiteX148" fmla="*/ 959695 w 1365148"/>
              <a:gd name="connsiteY148" fmla="*/ 1234942 h 1381267"/>
              <a:gd name="connsiteX149" fmla="*/ 969260 w 1365148"/>
              <a:gd name="connsiteY149" fmla="*/ 1242140 h 1381267"/>
              <a:gd name="connsiteX150" fmla="*/ 978824 w 1365148"/>
              <a:gd name="connsiteY150" fmla="*/ 1246971 h 1381267"/>
              <a:gd name="connsiteX151" fmla="*/ 998052 w 1365148"/>
              <a:gd name="connsiteY151" fmla="*/ 1254169 h 1381267"/>
              <a:gd name="connsiteX152" fmla="*/ 1034041 w 1365148"/>
              <a:gd name="connsiteY152" fmla="*/ 1234942 h 1381267"/>
              <a:gd name="connsiteX153" fmla="*/ 1022012 w 1365148"/>
              <a:gd name="connsiteY153" fmla="*/ 1227744 h 1381267"/>
              <a:gd name="connsiteX154" fmla="*/ 1012448 w 1365148"/>
              <a:gd name="connsiteY154" fmla="*/ 1218179 h 1381267"/>
              <a:gd name="connsiteX155" fmla="*/ 983656 w 1365148"/>
              <a:gd name="connsiteY155" fmla="*/ 1189388 h 1381267"/>
              <a:gd name="connsiteX156" fmla="*/ 969260 w 1365148"/>
              <a:gd name="connsiteY156" fmla="*/ 1174992 h 1381267"/>
              <a:gd name="connsiteX157" fmla="*/ 959695 w 1365148"/>
              <a:gd name="connsiteY157" fmla="*/ 1158131 h 1381267"/>
              <a:gd name="connsiteX158" fmla="*/ 959695 w 1365148"/>
              <a:gd name="connsiteY158" fmla="*/ 1153398 h 1381267"/>
              <a:gd name="connsiteX159" fmla="*/ 962062 w 1365148"/>
              <a:gd name="connsiteY159" fmla="*/ 1150933 h 1381267"/>
              <a:gd name="connsiteX160" fmla="*/ 981289 w 1365148"/>
              <a:gd name="connsiteY160" fmla="*/ 1150933 h 1381267"/>
              <a:gd name="connsiteX161" fmla="*/ 988487 w 1365148"/>
              <a:gd name="connsiteY161" fmla="*/ 1155764 h 1381267"/>
              <a:gd name="connsiteX162" fmla="*/ 998052 w 1365148"/>
              <a:gd name="connsiteY162" fmla="*/ 1160596 h 1381267"/>
              <a:gd name="connsiteX163" fmla="*/ 1014814 w 1365148"/>
              <a:gd name="connsiteY163" fmla="*/ 1172527 h 1381267"/>
              <a:gd name="connsiteX164" fmla="*/ 1029210 w 1365148"/>
              <a:gd name="connsiteY164" fmla="*/ 1184556 h 1381267"/>
              <a:gd name="connsiteX165" fmla="*/ 1046071 w 1365148"/>
              <a:gd name="connsiteY165" fmla="*/ 1198952 h 1381267"/>
              <a:gd name="connsiteX166" fmla="*/ 1055635 w 1365148"/>
              <a:gd name="connsiteY166" fmla="*/ 1206150 h 1381267"/>
              <a:gd name="connsiteX167" fmla="*/ 1067665 w 1365148"/>
              <a:gd name="connsiteY167" fmla="*/ 1208516 h 1381267"/>
              <a:gd name="connsiteX168" fmla="*/ 1074863 w 1365148"/>
              <a:gd name="connsiteY168" fmla="*/ 1208516 h 1381267"/>
              <a:gd name="connsiteX169" fmla="*/ 1103655 w 1365148"/>
              <a:gd name="connsiteY169" fmla="*/ 1186922 h 1381267"/>
              <a:gd name="connsiteX170" fmla="*/ 1129981 w 1365148"/>
              <a:gd name="connsiteY170" fmla="*/ 1165329 h 1381267"/>
              <a:gd name="connsiteX171" fmla="*/ 1118050 w 1365148"/>
              <a:gd name="connsiteY171" fmla="*/ 1162962 h 1381267"/>
              <a:gd name="connsiteX172" fmla="*/ 1106021 w 1365148"/>
              <a:gd name="connsiteY172" fmla="*/ 1158131 h 1381267"/>
              <a:gd name="connsiteX173" fmla="*/ 1086794 w 1365148"/>
              <a:gd name="connsiteY173" fmla="*/ 1148566 h 1381267"/>
              <a:gd name="connsiteX174" fmla="*/ 1070031 w 1365148"/>
              <a:gd name="connsiteY174" fmla="*/ 1141368 h 1381267"/>
              <a:gd name="connsiteX175" fmla="*/ 1053269 w 1365148"/>
              <a:gd name="connsiteY175" fmla="*/ 1129339 h 1381267"/>
              <a:gd name="connsiteX176" fmla="*/ 1038873 w 1365148"/>
              <a:gd name="connsiteY176" fmla="*/ 1114943 h 1381267"/>
              <a:gd name="connsiteX177" fmla="*/ 1031675 w 1365148"/>
              <a:gd name="connsiteY177" fmla="*/ 1105379 h 1381267"/>
              <a:gd name="connsiteX178" fmla="*/ 1029210 w 1365148"/>
              <a:gd name="connsiteY178" fmla="*/ 1098181 h 1381267"/>
              <a:gd name="connsiteX179" fmla="*/ 1031675 w 1365148"/>
              <a:gd name="connsiteY179" fmla="*/ 1093349 h 1381267"/>
              <a:gd name="connsiteX180" fmla="*/ 1036408 w 1365148"/>
              <a:gd name="connsiteY180" fmla="*/ 1090983 h 1381267"/>
              <a:gd name="connsiteX181" fmla="*/ 1053269 w 1365148"/>
              <a:gd name="connsiteY181" fmla="*/ 1090983 h 1381267"/>
              <a:gd name="connsiteX182" fmla="*/ 1067665 w 1365148"/>
              <a:gd name="connsiteY182" fmla="*/ 1098181 h 1381267"/>
              <a:gd name="connsiteX183" fmla="*/ 1084427 w 1365148"/>
              <a:gd name="connsiteY183" fmla="*/ 1107745 h 1381267"/>
              <a:gd name="connsiteX184" fmla="*/ 1101190 w 1365148"/>
              <a:gd name="connsiteY184" fmla="*/ 1114943 h 1381267"/>
              <a:gd name="connsiteX185" fmla="*/ 1120417 w 1365148"/>
              <a:gd name="connsiteY185" fmla="*/ 1119774 h 1381267"/>
              <a:gd name="connsiteX186" fmla="*/ 1129981 w 1365148"/>
              <a:gd name="connsiteY186" fmla="*/ 1122141 h 1381267"/>
              <a:gd name="connsiteX187" fmla="*/ 1142011 w 1365148"/>
              <a:gd name="connsiteY187" fmla="*/ 1122141 h 1381267"/>
              <a:gd name="connsiteX188" fmla="*/ 1154040 w 1365148"/>
              <a:gd name="connsiteY188" fmla="*/ 1124606 h 1381267"/>
              <a:gd name="connsiteX189" fmla="*/ 1165971 w 1365148"/>
              <a:gd name="connsiteY189" fmla="*/ 1129339 h 1381267"/>
              <a:gd name="connsiteX190" fmla="*/ 1187565 w 1365148"/>
              <a:gd name="connsiteY190" fmla="*/ 1105379 h 1381267"/>
              <a:gd name="connsiteX191" fmla="*/ 1182832 w 1365148"/>
              <a:gd name="connsiteY191" fmla="*/ 1103012 h 1381267"/>
              <a:gd name="connsiteX192" fmla="*/ 1158773 w 1365148"/>
              <a:gd name="connsiteY192" fmla="*/ 1086151 h 1381267"/>
              <a:gd name="connsiteX193" fmla="*/ 1132446 w 1365148"/>
              <a:gd name="connsiteY193" fmla="*/ 1071755 h 1381267"/>
              <a:gd name="connsiteX194" fmla="*/ 1110853 w 1365148"/>
              <a:gd name="connsiteY194" fmla="*/ 1062191 h 1381267"/>
              <a:gd name="connsiteX195" fmla="*/ 1101190 w 1365148"/>
              <a:gd name="connsiteY195" fmla="*/ 1054993 h 1381267"/>
              <a:gd name="connsiteX196" fmla="*/ 1091625 w 1365148"/>
              <a:gd name="connsiteY196" fmla="*/ 1050161 h 1381267"/>
              <a:gd name="connsiteX197" fmla="*/ 1089259 w 1365148"/>
              <a:gd name="connsiteY197" fmla="*/ 1047795 h 1381267"/>
              <a:gd name="connsiteX198" fmla="*/ 1091625 w 1365148"/>
              <a:gd name="connsiteY198" fmla="*/ 1042963 h 1381267"/>
              <a:gd name="connsiteX199" fmla="*/ 1093992 w 1365148"/>
              <a:gd name="connsiteY199" fmla="*/ 1040597 h 1381267"/>
              <a:gd name="connsiteX200" fmla="*/ 1122784 w 1365148"/>
              <a:gd name="connsiteY200" fmla="*/ 1040597 h 1381267"/>
              <a:gd name="connsiteX201" fmla="*/ 1154040 w 1365148"/>
              <a:gd name="connsiteY201" fmla="*/ 1047795 h 1381267"/>
              <a:gd name="connsiteX202" fmla="*/ 1180367 w 1365148"/>
              <a:gd name="connsiteY202" fmla="*/ 1059824 h 1381267"/>
              <a:gd name="connsiteX203" fmla="*/ 1192397 w 1365148"/>
              <a:gd name="connsiteY203" fmla="*/ 1069389 h 1381267"/>
              <a:gd name="connsiteX204" fmla="*/ 1204426 w 1365148"/>
              <a:gd name="connsiteY204" fmla="*/ 1076587 h 1381267"/>
              <a:gd name="connsiteX205" fmla="*/ 1206792 w 1365148"/>
              <a:gd name="connsiteY205" fmla="*/ 1078953 h 1381267"/>
              <a:gd name="connsiteX206" fmla="*/ 1211624 w 1365148"/>
              <a:gd name="connsiteY206" fmla="*/ 1071755 h 1381267"/>
              <a:gd name="connsiteX207" fmla="*/ 1237951 w 1365148"/>
              <a:gd name="connsiteY207" fmla="*/ 1031033 h 1381267"/>
              <a:gd name="connsiteX208" fmla="*/ 1213990 w 1365148"/>
              <a:gd name="connsiteY208" fmla="*/ 1023835 h 1381267"/>
              <a:gd name="connsiteX209" fmla="*/ 1194763 w 1365148"/>
              <a:gd name="connsiteY209" fmla="*/ 1014172 h 1381267"/>
              <a:gd name="connsiteX210" fmla="*/ 1173169 w 1365148"/>
              <a:gd name="connsiteY210" fmla="*/ 999776 h 1381267"/>
              <a:gd name="connsiteX211" fmla="*/ 1165971 w 1365148"/>
              <a:gd name="connsiteY211" fmla="*/ 990211 h 1381267"/>
              <a:gd name="connsiteX212" fmla="*/ 1163605 w 1365148"/>
              <a:gd name="connsiteY212" fmla="*/ 985380 h 1381267"/>
              <a:gd name="connsiteX213" fmla="*/ 1163605 w 1365148"/>
              <a:gd name="connsiteY213" fmla="*/ 980647 h 1381267"/>
              <a:gd name="connsiteX214" fmla="*/ 1165971 w 1365148"/>
              <a:gd name="connsiteY214" fmla="*/ 975815 h 1381267"/>
              <a:gd name="connsiteX215" fmla="*/ 1168436 w 1365148"/>
              <a:gd name="connsiteY215" fmla="*/ 973449 h 1381267"/>
              <a:gd name="connsiteX216" fmla="*/ 1178001 w 1365148"/>
              <a:gd name="connsiteY216" fmla="*/ 973449 h 1381267"/>
              <a:gd name="connsiteX217" fmla="*/ 1194763 w 1365148"/>
              <a:gd name="connsiteY217" fmla="*/ 978182 h 1381267"/>
              <a:gd name="connsiteX218" fmla="*/ 1226020 w 1365148"/>
              <a:gd name="connsiteY218" fmla="*/ 987845 h 1381267"/>
              <a:gd name="connsiteX219" fmla="*/ 1257178 w 1365148"/>
              <a:gd name="connsiteY219" fmla="*/ 992578 h 1381267"/>
              <a:gd name="connsiteX220" fmla="*/ 1273941 w 1365148"/>
              <a:gd name="connsiteY220" fmla="*/ 954222 h 1381267"/>
              <a:gd name="connsiteX221" fmla="*/ 1242782 w 1365148"/>
              <a:gd name="connsiteY221" fmla="*/ 944657 h 1381267"/>
              <a:gd name="connsiteX222" fmla="*/ 1201961 w 1365148"/>
              <a:gd name="connsiteY222" fmla="*/ 930261 h 1381267"/>
              <a:gd name="connsiteX223" fmla="*/ 1185199 w 1365148"/>
              <a:gd name="connsiteY223" fmla="*/ 920598 h 1381267"/>
              <a:gd name="connsiteX224" fmla="*/ 1168436 w 1365148"/>
              <a:gd name="connsiteY224" fmla="*/ 911034 h 1381267"/>
              <a:gd name="connsiteX225" fmla="*/ 1165971 w 1365148"/>
              <a:gd name="connsiteY225" fmla="*/ 908667 h 1381267"/>
              <a:gd name="connsiteX226" fmla="*/ 1165971 w 1365148"/>
              <a:gd name="connsiteY226" fmla="*/ 906202 h 1381267"/>
              <a:gd name="connsiteX227" fmla="*/ 1168436 w 1365148"/>
              <a:gd name="connsiteY227" fmla="*/ 903836 h 1381267"/>
              <a:gd name="connsiteX228" fmla="*/ 1190030 w 1365148"/>
              <a:gd name="connsiteY228" fmla="*/ 901470 h 1381267"/>
              <a:gd name="connsiteX229" fmla="*/ 1211624 w 1365148"/>
              <a:gd name="connsiteY229" fmla="*/ 901470 h 1381267"/>
              <a:gd name="connsiteX230" fmla="*/ 1230753 w 1365148"/>
              <a:gd name="connsiteY230" fmla="*/ 906202 h 1381267"/>
              <a:gd name="connsiteX231" fmla="*/ 1249980 w 1365148"/>
              <a:gd name="connsiteY231" fmla="*/ 911034 h 1381267"/>
              <a:gd name="connsiteX232" fmla="*/ 1269208 w 1365148"/>
              <a:gd name="connsiteY232" fmla="*/ 913400 h 1381267"/>
              <a:gd name="connsiteX233" fmla="*/ 1285970 w 1365148"/>
              <a:gd name="connsiteY233" fmla="*/ 918232 h 1381267"/>
              <a:gd name="connsiteX234" fmla="*/ 1300366 w 1365148"/>
              <a:gd name="connsiteY234" fmla="*/ 872678 h 1381267"/>
              <a:gd name="connsiteX235" fmla="*/ 1271574 w 1365148"/>
              <a:gd name="connsiteY235" fmla="*/ 875044 h 1381267"/>
              <a:gd name="connsiteX236" fmla="*/ 1245149 w 1365148"/>
              <a:gd name="connsiteY236" fmla="*/ 877411 h 1381267"/>
              <a:gd name="connsiteX237" fmla="*/ 1230753 w 1365148"/>
              <a:gd name="connsiteY237" fmla="*/ 875044 h 1381267"/>
              <a:gd name="connsiteX238" fmla="*/ 1216357 w 1365148"/>
              <a:gd name="connsiteY238" fmla="*/ 870213 h 1381267"/>
              <a:gd name="connsiteX239" fmla="*/ 1190030 w 1365148"/>
              <a:gd name="connsiteY239" fmla="*/ 860648 h 1381267"/>
              <a:gd name="connsiteX240" fmla="*/ 1187565 w 1365148"/>
              <a:gd name="connsiteY240" fmla="*/ 858282 h 1381267"/>
              <a:gd name="connsiteX241" fmla="*/ 1187565 w 1365148"/>
              <a:gd name="connsiteY241" fmla="*/ 855817 h 1381267"/>
              <a:gd name="connsiteX242" fmla="*/ 1190030 w 1365148"/>
              <a:gd name="connsiteY242" fmla="*/ 853450 h 1381267"/>
              <a:gd name="connsiteX243" fmla="*/ 1192397 w 1365148"/>
              <a:gd name="connsiteY243" fmla="*/ 853450 h 1381267"/>
              <a:gd name="connsiteX244" fmla="*/ 1209159 w 1365148"/>
              <a:gd name="connsiteY244" fmla="*/ 851084 h 1381267"/>
              <a:gd name="connsiteX245" fmla="*/ 1223555 w 1365148"/>
              <a:gd name="connsiteY245" fmla="*/ 848619 h 1381267"/>
              <a:gd name="connsiteX246" fmla="*/ 1254812 w 1365148"/>
              <a:gd name="connsiteY246" fmla="*/ 841421 h 1381267"/>
              <a:gd name="connsiteX247" fmla="*/ 1281139 w 1365148"/>
              <a:gd name="connsiteY247" fmla="*/ 836688 h 1381267"/>
              <a:gd name="connsiteX248" fmla="*/ 1295535 w 1365148"/>
              <a:gd name="connsiteY248" fmla="*/ 834223 h 1381267"/>
              <a:gd name="connsiteX249" fmla="*/ 1307564 w 1365148"/>
              <a:gd name="connsiteY249" fmla="*/ 834223 h 1381267"/>
              <a:gd name="connsiteX250" fmla="*/ 1317128 w 1365148"/>
              <a:gd name="connsiteY250" fmla="*/ 786302 h 1381267"/>
              <a:gd name="connsiteX251" fmla="*/ 1300366 w 1365148"/>
              <a:gd name="connsiteY251" fmla="*/ 786302 h 1381267"/>
              <a:gd name="connsiteX252" fmla="*/ 1262010 w 1365148"/>
              <a:gd name="connsiteY252" fmla="*/ 788669 h 1381267"/>
              <a:gd name="connsiteX253" fmla="*/ 1226020 w 1365148"/>
              <a:gd name="connsiteY253" fmla="*/ 791035 h 1381267"/>
              <a:gd name="connsiteX254" fmla="*/ 1209159 w 1365148"/>
              <a:gd name="connsiteY254" fmla="*/ 788669 h 1381267"/>
              <a:gd name="connsiteX255" fmla="*/ 1192397 w 1365148"/>
              <a:gd name="connsiteY255" fmla="*/ 783837 h 1381267"/>
              <a:gd name="connsiteX256" fmla="*/ 1190030 w 1365148"/>
              <a:gd name="connsiteY256" fmla="*/ 781471 h 1381267"/>
              <a:gd name="connsiteX257" fmla="*/ 1192397 w 1365148"/>
              <a:gd name="connsiteY257" fmla="*/ 779104 h 1381267"/>
              <a:gd name="connsiteX258" fmla="*/ 1211624 w 1365148"/>
              <a:gd name="connsiteY258" fmla="*/ 771906 h 1381267"/>
              <a:gd name="connsiteX259" fmla="*/ 1230753 w 1365148"/>
              <a:gd name="connsiteY259" fmla="*/ 764708 h 1381267"/>
              <a:gd name="connsiteX260" fmla="*/ 1273941 w 1365148"/>
              <a:gd name="connsiteY260" fmla="*/ 757510 h 1381267"/>
              <a:gd name="connsiteX261" fmla="*/ 1295535 w 1365148"/>
              <a:gd name="connsiteY261" fmla="*/ 752679 h 1381267"/>
              <a:gd name="connsiteX262" fmla="*/ 1319594 w 1365148"/>
              <a:gd name="connsiteY262" fmla="*/ 752679 h 1381267"/>
              <a:gd name="connsiteX263" fmla="*/ 1321960 w 1365148"/>
              <a:gd name="connsiteY263" fmla="*/ 702293 h 1381267"/>
              <a:gd name="connsiteX264" fmla="*/ 1295535 w 1365148"/>
              <a:gd name="connsiteY264" fmla="*/ 709491 h 1381267"/>
              <a:gd name="connsiteX265" fmla="*/ 1271574 w 1365148"/>
              <a:gd name="connsiteY265" fmla="*/ 716689 h 1381267"/>
              <a:gd name="connsiteX266" fmla="*/ 1247614 w 1365148"/>
              <a:gd name="connsiteY266" fmla="*/ 721521 h 1381267"/>
              <a:gd name="connsiteX267" fmla="*/ 1221188 w 1365148"/>
              <a:gd name="connsiteY267" fmla="*/ 719056 h 1381267"/>
              <a:gd name="connsiteX268" fmla="*/ 1218822 w 1365148"/>
              <a:gd name="connsiteY268" fmla="*/ 716689 h 1381267"/>
              <a:gd name="connsiteX269" fmla="*/ 1216357 w 1365148"/>
              <a:gd name="connsiteY269" fmla="*/ 714323 h 1381267"/>
              <a:gd name="connsiteX270" fmla="*/ 1216357 w 1365148"/>
              <a:gd name="connsiteY270" fmla="*/ 711858 h 1381267"/>
              <a:gd name="connsiteX271" fmla="*/ 1218822 w 1365148"/>
              <a:gd name="connsiteY271" fmla="*/ 707125 h 1381267"/>
              <a:gd name="connsiteX272" fmla="*/ 1230753 w 1365148"/>
              <a:gd name="connsiteY272" fmla="*/ 699927 h 1381267"/>
              <a:gd name="connsiteX273" fmla="*/ 1245149 w 1365148"/>
              <a:gd name="connsiteY273" fmla="*/ 692729 h 1381267"/>
              <a:gd name="connsiteX274" fmla="*/ 1271574 w 1365148"/>
              <a:gd name="connsiteY274" fmla="*/ 680699 h 1381267"/>
              <a:gd name="connsiteX275" fmla="*/ 1319594 w 1365148"/>
              <a:gd name="connsiteY275" fmla="*/ 661472 h 1381267"/>
              <a:gd name="connsiteX276" fmla="*/ 1314762 w 1365148"/>
              <a:gd name="connsiteY276" fmla="*/ 623116 h 1381267"/>
              <a:gd name="connsiteX277" fmla="*/ 1298000 w 1365148"/>
              <a:gd name="connsiteY277" fmla="*/ 632680 h 1381267"/>
              <a:gd name="connsiteX278" fmla="*/ 1281139 w 1365148"/>
              <a:gd name="connsiteY278" fmla="*/ 639878 h 1381267"/>
              <a:gd name="connsiteX279" fmla="*/ 1252347 w 1365148"/>
              <a:gd name="connsiteY279" fmla="*/ 647076 h 1381267"/>
              <a:gd name="connsiteX280" fmla="*/ 1237951 w 1365148"/>
              <a:gd name="connsiteY280" fmla="*/ 649541 h 1381267"/>
              <a:gd name="connsiteX281" fmla="*/ 1223555 w 1365148"/>
              <a:gd name="connsiteY281" fmla="*/ 647076 h 1381267"/>
              <a:gd name="connsiteX282" fmla="*/ 1221188 w 1365148"/>
              <a:gd name="connsiteY282" fmla="*/ 644710 h 1381267"/>
              <a:gd name="connsiteX283" fmla="*/ 1221188 w 1365148"/>
              <a:gd name="connsiteY283" fmla="*/ 639878 h 1381267"/>
              <a:gd name="connsiteX284" fmla="*/ 1230753 w 1365148"/>
              <a:gd name="connsiteY284" fmla="*/ 632680 h 1381267"/>
              <a:gd name="connsiteX285" fmla="*/ 1242782 w 1365148"/>
              <a:gd name="connsiteY285" fmla="*/ 623116 h 1381267"/>
              <a:gd name="connsiteX286" fmla="*/ 1269208 w 1365148"/>
              <a:gd name="connsiteY286" fmla="*/ 608720 h 1381267"/>
              <a:gd name="connsiteX287" fmla="*/ 1288337 w 1365148"/>
              <a:gd name="connsiteY287" fmla="*/ 594324 h 1381267"/>
              <a:gd name="connsiteX288" fmla="*/ 1298000 w 1365148"/>
              <a:gd name="connsiteY288" fmla="*/ 589493 h 1381267"/>
              <a:gd name="connsiteX289" fmla="*/ 1307564 w 1365148"/>
              <a:gd name="connsiteY289" fmla="*/ 584760 h 1381267"/>
              <a:gd name="connsiteX290" fmla="*/ 1298000 w 1365148"/>
              <a:gd name="connsiteY290" fmla="*/ 543938 h 1381267"/>
              <a:gd name="connsiteX291" fmla="*/ 1285970 w 1365148"/>
              <a:gd name="connsiteY291" fmla="*/ 558334 h 1381267"/>
              <a:gd name="connsiteX292" fmla="*/ 1271574 w 1365148"/>
              <a:gd name="connsiteY292" fmla="*/ 570364 h 1381267"/>
              <a:gd name="connsiteX293" fmla="*/ 1262010 w 1365148"/>
              <a:gd name="connsiteY293" fmla="*/ 577562 h 1381267"/>
              <a:gd name="connsiteX294" fmla="*/ 1252347 w 1365148"/>
              <a:gd name="connsiteY294" fmla="*/ 584760 h 1381267"/>
              <a:gd name="connsiteX295" fmla="*/ 1240416 w 1365148"/>
              <a:gd name="connsiteY295" fmla="*/ 589493 h 1381267"/>
              <a:gd name="connsiteX296" fmla="*/ 1235584 w 1365148"/>
              <a:gd name="connsiteY296" fmla="*/ 589493 h 1381267"/>
              <a:gd name="connsiteX297" fmla="*/ 1230753 w 1365148"/>
              <a:gd name="connsiteY297" fmla="*/ 587126 h 1381267"/>
              <a:gd name="connsiteX298" fmla="*/ 1226020 w 1365148"/>
              <a:gd name="connsiteY298" fmla="*/ 582393 h 1381267"/>
              <a:gd name="connsiteX299" fmla="*/ 1226020 w 1365148"/>
              <a:gd name="connsiteY299" fmla="*/ 577562 h 1381267"/>
              <a:gd name="connsiteX300" fmla="*/ 1228386 w 1365148"/>
              <a:gd name="connsiteY300" fmla="*/ 572730 h 1381267"/>
              <a:gd name="connsiteX301" fmla="*/ 1230753 w 1365148"/>
              <a:gd name="connsiteY301" fmla="*/ 567997 h 1381267"/>
              <a:gd name="connsiteX302" fmla="*/ 1237951 w 1365148"/>
              <a:gd name="connsiteY302" fmla="*/ 558334 h 1381267"/>
              <a:gd name="connsiteX303" fmla="*/ 1245149 w 1365148"/>
              <a:gd name="connsiteY303" fmla="*/ 551136 h 1381267"/>
              <a:gd name="connsiteX304" fmla="*/ 1266743 w 1365148"/>
              <a:gd name="connsiteY304" fmla="*/ 532008 h 1381267"/>
              <a:gd name="connsiteX305" fmla="*/ 1276406 w 1365148"/>
              <a:gd name="connsiteY305" fmla="*/ 519978 h 1381267"/>
              <a:gd name="connsiteX306" fmla="*/ 1281139 w 1365148"/>
              <a:gd name="connsiteY306" fmla="*/ 517612 h 1381267"/>
              <a:gd name="connsiteX307" fmla="*/ 1288337 w 1365148"/>
              <a:gd name="connsiteY307" fmla="*/ 515147 h 1381267"/>
              <a:gd name="connsiteX308" fmla="*/ 1271574 w 1365148"/>
              <a:gd name="connsiteY308" fmla="*/ 474424 h 1381267"/>
              <a:gd name="connsiteX309" fmla="*/ 1264376 w 1365148"/>
              <a:gd name="connsiteY309" fmla="*/ 481622 h 1381267"/>
              <a:gd name="connsiteX310" fmla="*/ 1249980 w 1365148"/>
              <a:gd name="connsiteY310" fmla="*/ 491186 h 1381267"/>
              <a:gd name="connsiteX311" fmla="*/ 1237951 w 1365148"/>
              <a:gd name="connsiteY311" fmla="*/ 500751 h 1381267"/>
              <a:gd name="connsiteX312" fmla="*/ 1230753 w 1365148"/>
              <a:gd name="connsiteY312" fmla="*/ 505582 h 1381267"/>
              <a:gd name="connsiteX313" fmla="*/ 1226020 w 1365148"/>
              <a:gd name="connsiteY313" fmla="*/ 507949 h 1381267"/>
              <a:gd name="connsiteX314" fmla="*/ 1218822 w 1365148"/>
              <a:gd name="connsiteY314" fmla="*/ 505582 h 1381267"/>
              <a:gd name="connsiteX315" fmla="*/ 1216357 w 1365148"/>
              <a:gd name="connsiteY315" fmla="*/ 500751 h 1381267"/>
              <a:gd name="connsiteX316" fmla="*/ 1213990 w 1365148"/>
              <a:gd name="connsiteY316" fmla="*/ 496018 h 1381267"/>
              <a:gd name="connsiteX317" fmla="*/ 1213990 w 1365148"/>
              <a:gd name="connsiteY317" fmla="*/ 488820 h 1381267"/>
              <a:gd name="connsiteX318" fmla="*/ 1218822 w 1365148"/>
              <a:gd name="connsiteY318" fmla="*/ 479157 h 1381267"/>
              <a:gd name="connsiteX319" fmla="*/ 1226020 w 1365148"/>
              <a:gd name="connsiteY319" fmla="*/ 469592 h 1381267"/>
              <a:gd name="connsiteX320" fmla="*/ 1235584 w 1365148"/>
              <a:gd name="connsiteY320" fmla="*/ 460028 h 1381267"/>
              <a:gd name="connsiteX321" fmla="*/ 1245149 w 1365148"/>
              <a:gd name="connsiteY321" fmla="*/ 452830 h 1381267"/>
              <a:gd name="connsiteX322" fmla="*/ 1252347 w 1365148"/>
              <a:gd name="connsiteY322" fmla="*/ 450365 h 1381267"/>
              <a:gd name="connsiteX323" fmla="*/ 1259545 w 1365148"/>
              <a:gd name="connsiteY323" fmla="*/ 447999 h 1381267"/>
              <a:gd name="connsiteX324" fmla="*/ 1245149 w 1365148"/>
              <a:gd name="connsiteY324" fmla="*/ 421573 h 1381267"/>
              <a:gd name="connsiteX325" fmla="*/ 1235584 w 1365148"/>
              <a:gd name="connsiteY325" fmla="*/ 428771 h 1381267"/>
              <a:gd name="connsiteX326" fmla="*/ 1226020 w 1365148"/>
              <a:gd name="connsiteY326" fmla="*/ 431236 h 1381267"/>
              <a:gd name="connsiteX327" fmla="*/ 1216357 w 1365148"/>
              <a:gd name="connsiteY327" fmla="*/ 433603 h 1381267"/>
              <a:gd name="connsiteX328" fmla="*/ 1211624 w 1365148"/>
              <a:gd name="connsiteY328" fmla="*/ 431236 h 1381267"/>
              <a:gd name="connsiteX329" fmla="*/ 1206792 w 1365148"/>
              <a:gd name="connsiteY329" fmla="*/ 428771 h 1381267"/>
              <a:gd name="connsiteX330" fmla="*/ 1204426 w 1365148"/>
              <a:gd name="connsiteY330" fmla="*/ 419207 h 1381267"/>
              <a:gd name="connsiteX331" fmla="*/ 1204426 w 1365148"/>
              <a:gd name="connsiteY331" fmla="*/ 412009 h 1381267"/>
              <a:gd name="connsiteX332" fmla="*/ 1209159 w 1365148"/>
              <a:gd name="connsiteY332" fmla="*/ 407177 h 1381267"/>
              <a:gd name="connsiteX333" fmla="*/ 1216357 w 1365148"/>
              <a:gd name="connsiteY333" fmla="*/ 399979 h 1381267"/>
              <a:gd name="connsiteX334" fmla="*/ 1226020 w 1365148"/>
              <a:gd name="connsiteY334" fmla="*/ 390415 h 1381267"/>
              <a:gd name="connsiteX335" fmla="*/ 1211624 w 1365148"/>
              <a:gd name="connsiteY335" fmla="*/ 368821 h 1381267"/>
              <a:gd name="connsiteX336" fmla="*/ 1206792 w 1365148"/>
              <a:gd name="connsiteY336" fmla="*/ 373653 h 1381267"/>
              <a:gd name="connsiteX337" fmla="*/ 1197228 w 1365148"/>
              <a:gd name="connsiteY337" fmla="*/ 378386 h 1381267"/>
              <a:gd name="connsiteX338" fmla="*/ 1180367 w 1365148"/>
              <a:gd name="connsiteY338" fmla="*/ 378386 h 1381267"/>
              <a:gd name="connsiteX339" fmla="*/ 1175634 w 1365148"/>
              <a:gd name="connsiteY339" fmla="*/ 376019 h 1381267"/>
              <a:gd name="connsiteX340" fmla="*/ 1173169 w 1365148"/>
              <a:gd name="connsiteY340" fmla="*/ 371188 h 1381267"/>
              <a:gd name="connsiteX341" fmla="*/ 1175634 w 1365148"/>
              <a:gd name="connsiteY341" fmla="*/ 361623 h 1381267"/>
              <a:gd name="connsiteX342" fmla="*/ 1178001 w 1365148"/>
              <a:gd name="connsiteY342" fmla="*/ 354425 h 1381267"/>
              <a:gd name="connsiteX343" fmla="*/ 1190030 w 1365148"/>
              <a:gd name="connsiteY343" fmla="*/ 342396 h 1381267"/>
              <a:gd name="connsiteX344" fmla="*/ 1192397 w 1365148"/>
              <a:gd name="connsiteY344" fmla="*/ 337663 h 1381267"/>
              <a:gd name="connsiteX345" fmla="*/ 1173169 w 1365148"/>
              <a:gd name="connsiteY345" fmla="*/ 313604 h 1381267"/>
              <a:gd name="connsiteX346" fmla="*/ 1163605 w 1365148"/>
              <a:gd name="connsiteY346" fmla="*/ 318436 h 1381267"/>
              <a:gd name="connsiteX347" fmla="*/ 1154040 w 1365148"/>
              <a:gd name="connsiteY347" fmla="*/ 325633 h 1381267"/>
              <a:gd name="connsiteX348" fmla="*/ 1142011 w 1365148"/>
              <a:gd name="connsiteY348" fmla="*/ 325633 h 1381267"/>
              <a:gd name="connsiteX349" fmla="*/ 1139644 w 1365148"/>
              <a:gd name="connsiteY349" fmla="*/ 320802 h 1381267"/>
              <a:gd name="connsiteX350" fmla="*/ 1137179 w 1365148"/>
              <a:gd name="connsiteY350" fmla="*/ 313604 h 1381267"/>
              <a:gd name="connsiteX351" fmla="*/ 1142011 w 1365148"/>
              <a:gd name="connsiteY351" fmla="*/ 306406 h 1381267"/>
              <a:gd name="connsiteX352" fmla="*/ 1146842 w 1365148"/>
              <a:gd name="connsiteY352" fmla="*/ 299208 h 1381267"/>
              <a:gd name="connsiteX353" fmla="*/ 1156407 w 1365148"/>
              <a:gd name="connsiteY353" fmla="*/ 292010 h 1381267"/>
              <a:gd name="connsiteX354" fmla="*/ 1144377 w 1365148"/>
              <a:gd name="connsiteY354" fmla="*/ 277614 h 1381267"/>
              <a:gd name="connsiteX355" fmla="*/ 1137179 w 1365148"/>
              <a:gd name="connsiteY355" fmla="*/ 282446 h 1381267"/>
              <a:gd name="connsiteX356" fmla="*/ 1129981 w 1365148"/>
              <a:gd name="connsiteY356" fmla="*/ 287277 h 1381267"/>
              <a:gd name="connsiteX357" fmla="*/ 1120417 w 1365148"/>
              <a:gd name="connsiteY357" fmla="*/ 287277 h 1381267"/>
              <a:gd name="connsiteX358" fmla="*/ 1115586 w 1365148"/>
              <a:gd name="connsiteY358" fmla="*/ 284812 h 1381267"/>
              <a:gd name="connsiteX359" fmla="*/ 1110853 w 1365148"/>
              <a:gd name="connsiteY359" fmla="*/ 284812 h 1381267"/>
              <a:gd name="connsiteX360" fmla="*/ 1110853 w 1365148"/>
              <a:gd name="connsiteY360" fmla="*/ 280079 h 1381267"/>
              <a:gd name="connsiteX361" fmla="*/ 1113219 w 1365148"/>
              <a:gd name="connsiteY361" fmla="*/ 277614 h 1381267"/>
              <a:gd name="connsiteX362" fmla="*/ 1113219 w 1365148"/>
              <a:gd name="connsiteY362" fmla="*/ 270416 h 1381267"/>
              <a:gd name="connsiteX363" fmla="*/ 1120417 w 1365148"/>
              <a:gd name="connsiteY363" fmla="*/ 263218 h 1381267"/>
              <a:gd name="connsiteX364" fmla="*/ 1125248 w 1365148"/>
              <a:gd name="connsiteY364" fmla="*/ 258485 h 1381267"/>
              <a:gd name="connsiteX365" fmla="*/ 1098823 w 1365148"/>
              <a:gd name="connsiteY365" fmla="*/ 234427 h 1381267"/>
              <a:gd name="connsiteX366" fmla="*/ 1072398 w 1365148"/>
              <a:gd name="connsiteY366" fmla="*/ 212833 h 1381267"/>
              <a:gd name="connsiteX367" fmla="*/ 1046071 w 1365148"/>
              <a:gd name="connsiteY367" fmla="*/ 191239 h 1381267"/>
              <a:gd name="connsiteX368" fmla="*/ 1017279 w 1365148"/>
              <a:gd name="connsiteY368" fmla="*/ 169645 h 1381267"/>
              <a:gd name="connsiteX369" fmla="*/ 981289 w 1365148"/>
              <a:gd name="connsiteY369" fmla="*/ 148051 h 1381267"/>
              <a:gd name="connsiteX370" fmla="*/ 942834 w 1365148"/>
              <a:gd name="connsiteY370" fmla="*/ 128922 h 1381267"/>
              <a:gd name="connsiteX371" fmla="*/ 904478 w 1365148"/>
              <a:gd name="connsiteY371" fmla="*/ 109695 h 1381267"/>
              <a:gd name="connsiteX372" fmla="*/ 866122 w 1365148"/>
              <a:gd name="connsiteY372" fmla="*/ 92933 h 1381267"/>
              <a:gd name="connsiteX373" fmla="*/ 825300 w 1365148"/>
              <a:gd name="connsiteY373" fmla="*/ 78537 h 1381267"/>
              <a:gd name="connsiteX374" fmla="*/ 784479 w 1365148"/>
              <a:gd name="connsiteY374" fmla="*/ 68874 h 1381267"/>
              <a:gd name="connsiteX375" fmla="*/ 743756 w 1365148"/>
              <a:gd name="connsiteY375" fmla="*/ 61676 h 1381267"/>
              <a:gd name="connsiteX376" fmla="*/ 700569 w 1365148"/>
              <a:gd name="connsiteY376" fmla="*/ 61676 h 1381267"/>
              <a:gd name="connsiteX377" fmla="*/ 698202 w 1365148"/>
              <a:gd name="connsiteY377" fmla="*/ 64141 h 1381267"/>
              <a:gd name="connsiteX378" fmla="*/ 695737 w 1365148"/>
              <a:gd name="connsiteY378" fmla="*/ 66507 h 1381267"/>
              <a:gd name="connsiteX379" fmla="*/ 691004 w 1365148"/>
              <a:gd name="connsiteY379" fmla="*/ 68874 h 1381267"/>
              <a:gd name="connsiteX380" fmla="*/ 686173 w 1365148"/>
              <a:gd name="connsiteY380" fmla="*/ 66507 h 1381267"/>
              <a:gd name="connsiteX381" fmla="*/ 681341 w 1365148"/>
              <a:gd name="connsiteY381" fmla="*/ 61676 h 1381267"/>
              <a:gd name="connsiteX382" fmla="*/ 347412 w 1365148"/>
              <a:gd name="connsiteY382" fmla="*/ 34335 h 1381267"/>
              <a:gd name="connsiteX383" fmla="*/ 347868 w 1365148"/>
              <a:gd name="connsiteY383" fmla="*/ 35349 h 1381267"/>
              <a:gd name="connsiteX384" fmla="*/ 350235 w 1365148"/>
              <a:gd name="connsiteY384" fmla="*/ 42547 h 1381267"/>
              <a:gd name="connsiteX385" fmla="*/ 347868 w 1365148"/>
              <a:gd name="connsiteY385" fmla="*/ 49745 h 1381267"/>
              <a:gd name="connsiteX386" fmla="*/ 345502 w 1365148"/>
              <a:gd name="connsiteY386" fmla="*/ 54478 h 1381267"/>
              <a:gd name="connsiteX387" fmla="*/ 340670 w 1365148"/>
              <a:gd name="connsiteY387" fmla="*/ 56943 h 1381267"/>
              <a:gd name="connsiteX388" fmla="*/ 333472 w 1365148"/>
              <a:gd name="connsiteY388" fmla="*/ 59309 h 1381267"/>
              <a:gd name="connsiteX389" fmla="*/ 326275 w 1365148"/>
              <a:gd name="connsiteY389" fmla="*/ 59309 h 1381267"/>
              <a:gd name="connsiteX390" fmla="*/ 321443 w 1365148"/>
              <a:gd name="connsiteY390" fmla="*/ 54478 h 1381267"/>
              <a:gd name="connsiteX391" fmla="*/ 317144 w 1365148"/>
              <a:gd name="connsiteY391" fmla="*/ 47940 h 1381267"/>
              <a:gd name="connsiteX392" fmla="*/ 347412 w 1365148"/>
              <a:gd name="connsiteY392" fmla="*/ 34335 h 1381267"/>
              <a:gd name="connsiteX393" fmla="*/ 626223 w 1365148"/>
              <a:gd name="connsiteY393" fmla="*/ 28151 h 1381267"/>
              <a:gd name="connsiteX394" fmla="*/ 647816 w 1365148"/>
              <a:gd name="connsiteY394" fmla="*/ 28151 h 1381267"/>
              <a:gd name="connsiteX395" fmla="*/ 669410 w 1365148"/>
              <a:gd name="connsiteY395" fmla="*/ 32884 h 1381267"/>
              <a:gd name="connsiteX396" fmla="*/ 748588 w 1365148"/>
              <a:gd name="connsiteY396" fmla="*/ 32884 h 1381267"/>
              <a:gd name="connsiteX397" fmla="*/ 772548 w 1365148"/>
              <a:gd name="connsiteY397" fmla="*/ 37715 h 1381267"/>
              <a:gd name="connsiteX398" fmla="*/ 825300 w 1365148"/>
              <a:gd name="connsiteY398" fmla="*/ 47280 h 1381267"/>
              <a:gd name="connsiteX399" fmla="*/ 873320 w 1365148"/>
              <a:gd name="connsiteY399" fmla="*/ 61676 h 1381267"/>
              <a:gd name="connsiteX400" fmla="*/ 930904 w 1365148"/>
              <a:gd name="connsiteY400" fmla="*/ 83270 h 1381267"/>
              <a:gd name="connsiteX401" fmla="*/ 988487 w 1365148"/>
              <a:gd name="connsiteY401" fmla="*/ 112061 h 1381267"/>
              <a:gd name="connsiteX402" fmla="*/ 1046071 w 1365148"/>
              <a:gd name="connsiteY402" fmla="*/ 140853 h 1381267"/>
              <a:gd name="connsiteX403" fmla="*/ 1072398 w 1365148"/>
              <a:gd name="connsiteY403" fmla="*/ 157714 h 1381267"/>
              <a:gd name="connsiteX404" fmla="*/ 1096457 w 1365148"/>
              <a:gd name="connsiteY404" fmla="*/ 176843 h 1381267"/>
              <a:gd name="connsiteX405" fmla="*/ 1139644 w 1365148"/>
              <a:gd name="connsiteY405" fmla="*/ 212833 h 1381267"/>
              <a:gd name="connsiteX406" fmla="*/ 1180367 w 1365148"/>
              <a:gd name="connsiteY406" fmla="*/ 251287 h 1381267"/>
              <a:gd name="connsiteX407" fmla="*/ 1218822 w 1365148"/>
              <a:gd name="connsiteY407" fmla="*/ 294475 h 1381267"/>
              <a:gd name="connsiteX408" fmla="*/ 1252347 w 1365148"/>
              <a:gd name="connsiteY408" fmla="*/ 340029 h 1381267"/>
              <a:gd name="connsiteX409" fmla="*/ 1281139 w 1365148"/>
              <a:gd name="connsiteY409" fmla="*/ 390415 h 1381267"/>
              <a:gd name="connsiteX410" fmla="*/ 1307564 w 1365148"/>
              <a:gd name="connsiteY410" fmla="*/ 440801 h 1381267"/>
              <a:gd name="connsiteX411" fmla="*/ 1329158 w 1365148"/>
              <a:gd name="connsiteY411" fmla="*/ 493553 h 1381267"/>
              <a:gd name="connsiteX412" fmla="*/ 1345920 w 1365148"/>
              <a:gd name="connsiteY412" fmla="*/ 546403 h 1381267"/>
              <a:gd name="connsiteX413" fmla="*/ 1355583 w 1365148"/>
              <a:gd name="connsiteY413" fmla="*/ 601522 h 1381267"/>
              <a:gd name="connsiteX414" fmla="*/ 1362781 w 1365148"/>
              <a:gd name="connsiteY414" fmla="*/ 654274 h 1381267"/>
              <a:gd name="connsiteX415" fmla="*/ 1365148 w 1365148"/>
              <a:gd name="connsiteY415" fmla="*/ 709491 h 1381267"/>
              <a:gd name="connsiteX416" fmla="*/ 1362781 w 1365148"/>
              <a:gd name="connsiteY416" fmla="*/ 764708 h 1381267"/>
              <a:gd name="connsiteX417" fmla="*/ 1357950 w 1365148"/>
              <a:gd name="connsiteY417" fmla="*/ 817461 h 1381267"/>
              <a:gd name="connsiteX418" fmla="*/ 1348385 w 1365148"/>
              <a:gd name="connsiteY418" fmla="*/ 870213 h 1381267"/>
              <a:gd name="connsiteX419" fmla="*/ 1333990 w 1365148"/>
              <a:gd name="connsiteY419" fmla="*/ 920598 h 1381267"/>
              <a:gd name="connsiteX420" fmla="*/ 1314762 w 1365148"/>
              <a:gd name="connsiteY420" fmla="*/ 970984 h 1381267"/>
              <a:gd name="connsiteX421" fmla="*/ 1293168 w 1365148"/>
              <a:gd name="connsiteY421" fmla="*/ 1019003 h 1381267"/>
              <a:gd name="connsiteX422" fmla="*/ 1266743 w 1365148"/>
              <a:gd name="connsiteY422" fmla="*/ 1064557 h 1381267"/>
              <a:gd name="connsiteX423" fmla="*/ 1235584 w 1365148"/>
              <a:gd name="connsiteY423" fmla="*/ 1107745 h 1381267"/>
              <a:gd name="connsiteX424" fmla="*/ 1201961 w 1365148"/>
              <a:gd name="connsiteY424" fmla="*/ 1150933 h 1381267"/>
              <a:gd name="connsiteX425" fmla="*/ 1165971 w 1365148"/>
              <a:gd name="connsiteY425" fmla="*/ 1189388 h 1381267"/>
              <a:gd name="connsiteX426" fmla="*/ 1125248 w 1365148"/>
              <a:gd name="connsiteY426" fmla="*/ 1222912 h 1381267"/>
              <a:gd name="connsiteX427" fmla="*/ 1079596 w 1365148"/>
              <a:gd name="connsiteY427" fmla="*/ 1254169 h 1381267"/>
              <a:gd name="connsiteX428" fmla="*/ 1031675 w 1365148"/>
              <a:gd name="connsiteY428" fmla="*/ 1282961 h 1381267"/>
              <a:gd name="connsiteX429" fmla="*/ 990854 w 1365148"/>
              <a:gd name="connsiteY429" fmla="*/ 1304555 h 1381267"/>
              <a:gd name="connsiteX430" fmla="*/ 947666 w 1365148"/>
              <a:gd name="connsiteY430" fmla="*/ 1321317 h 1381267"/>
              <a:gd name="connsiteX431" fmla="*/ 904478 w 1365148"/>
              <a:gd name="connsiteY431" fmla="*/ 1338079 h 1381267"/>
              <a:gd name="connsiteX432" fmla="*/ 858924 w 1365148"/>
              <a:gd name="connsiteY432" fmla="*/ 1350109 h 1381267"/>
              <a:gd name="connsiteX433" fmla="*/ 815736 w 1365148"/>
              <a:gd name="connsiteY433" fmla="*/ 1362138 h 1381267"/>
              <a:gd name="connsiteX434" fmla="*/ 770182 w 1365148"/>
              <a:gd name="connsiteY434" fmla="*/ 1369336 h 1381267"/>
              <a:gd name="connsiteX435" fmla="*/ 724529 w 1365148"/>
              <a:gd name="connsiteY435" fmla="*/ 1376534 h 1381267"/>
              <a:gd name="connsiteX436" fmla="*/ 676608 w 1365148"/>
              <a:gd name="connsiteY436" fmla="*/ 1378901 h 1381267"/>
              <a:gd name="connsiteX437" fmla="*/ 630955 w 1365148"/>
              <a:gd name="connsiteY437" fmla="*/ 1381267 h 1381267"/>
              <a:gd name="connsiteX438" fmla="*/ 585401 w 1365148"/>
              <a:gd name="connsiteY438" fmla="*/ 1378901 h 1381267"/>
              <a:gd name="connsiteX439" fmla="*/ 539847 w 1365148"/>
              <a:gd name="connsiteY439" fmla="*/ 1374069 h 1381267"/>
              <a:gd name="connsiteX440" fmla="*/ 494194 w 1365148"/>
              <a:gd name="connsiteY440" fmla="*/ 1366871 h 1381267"/>
              <a:gd name="connsiteX441" fmla="*/ 448640 w 1365148"/>
              <a:gd name="connsiteY441" fmla="*/ 1357307 h 1381267"/>
              <a:gd name="connsiteX442" fmla="*/ 405452 w 1365148"/>
              <a:gd name="connsiteY442" fmla="*/ 1345277 h 1381267"/>
              <a:gd name="connsiteX443" fmla="*/ 359898 w 1365148"/>
              <a:gd name="connsiteY443" fmla="*/ 1328515 h 1381267"/>
              <a:gd name="connsiteX444" fmla="*/ 319077 w 1365148"/>
              <a:gd name="connsiteY444" fmla="*/ 1311753 h 1381267"/>
              <a:gd name="connsiteX445" fmla="*/ 316710 w 1365148"/>
              <a:gd name="connsiteY445" fmla="*/ 1309288 h 1381267"/>
              <a:gd name="connsiteX446" fmla="*/ 309512 w 1365148"/>
              <a:gd name="connsiteY446" fmla="*/ 1309288 h 1381267"/>
              <a:gd name="connsiteX447" fmla="*/ 304681 w 1365148"/>
              <a:gd name="connsiteY447" fmla="*/ 1304555 h 1381267"/>
              <a:gd name="connsiteX448" fmla="*/ 271057 w 1365148"/>
              <a:gd name="connsiteY448" fmla="*/ 1285327 h 1381267"/>
              <a:gd name="connsiteX449" fmla="*/ 237532 w 1365148"/>
              <a:gd name="connsiteY449" fmla="*/ 1263734 h 1381267"/>
              <a:gd name="connsiteX450" fmla="*/ 208741 w 1365148"/>
              <a:gd name="connsiteY450" fmla="*/ 1239773 h 1381267"/>
              <a:gd name="connsiteX451" fmla="*/ 179949 w 1365148"/>
              <a:gd name="connsiteY451" fmla="*/ 1213348 h 1381267"/>
              <a:gd name="connsiteX452" fmla="*/ 153523 w 1365148"/>
              <a:gd name="connsiteY452" fmla="*/ 1184556 h 1381267"/>
              <a:gd name="connsiteX453" fmla="*/ 127098 w 1365148"/>
              <a:gd name="connsiteY453" fmla="*/ 1153398 h 1381267"/>
              <a:gd name="connsiteX454" fmla="*/ 105504 w 1365148"/>
              <a:gd name="connsiteY454" fmla="*/ 1122141 h 1381267"/>
              <a:gd name="connsiteX455" fmla="*/ 83910 w 1365148"/>
              <a:gd name="connsiteY455" fmla="*/ 1086151 h 1381267"/>
              <a:gd name="connsiteX456" fmla="*/ 67148 w 1365148"/>
              <a:gd name="connsiteY456" fmla="*/ 1052626 h 1381267"/>
              <a:gd name="connsiteX457" fmla="*/ 50385 w 1365148"/>
              <a:gd name="connsiteY457" fmla="*/ 1016637 h 1381267"/>
              <a:gd name="connsiteX458" fmla="*/ 35990 w 1365148"/>
              <a:gd name="connsiteY458" fmla="*/ 978182 h 1381267"/>
              <a:gd name="connsiteX459" fmla="*/ 23960 w 1365148"/>
              <a:gd name="connsiteY459" fmla="*/ 939826 h 1381267"/>
              <a:gd name="connsiteX460" fmla="*/ 14396 w 1365148"/>
              <a:gd name="connsiteY460" fmla="*/ 901470 h 1381267"/>
              <a:gd name="connsiteX461" fmla="*/ 7198 w 1365148"/>
              <a:gd name="connsiteY461" fmla="*/ 863015 h 1381267"/>
              <a:gd name="connsiteX462" fmla="*/ 2366 w 1365148"/>
              <a:gd name="connsiteY462" fmla="*/ 824659 h 1381267"/>
              <a:gd name="connsiteX463" fmla="*/ 0 w 1365148"/>
              <a:gd name="connsiteY463" fmla="*/ 783837 h 1381267"/>
              <a:gd name="connsiteX464" fmla="*/ 0 w 1365148"/>
              <a:gd name="connsiteY464" fmla="*/ 743115 h 1381267"/>
              <a:gd name="connsiteX465" fmla="*/ 0 w 1365148"/>
              <a:gd name="connsiteY465" fmla="*/ 702293 h 1381267"/>
              <a:gd name="connsiteX466" fmla="*/ 4733 w 1365148"/>
              <a:gd name="connsiteY466" fmla="*/ 661472 h 1381267"/>
              <a:gd name="connsiteX467" fmla="*/ 9564 w 1365148"/>
              <a:gd name="connsiteY467" fmla="*/ 620749 h 1381267"/>
              <a:gd name="connsiteX468" fmla="*/ 16762 w 1365148"/>
              <a:gd name="connsiteY468" fmla="*/ 579928 h 1381267"/>
              <a:gd name="connsiteX469" fmla="*/ 28792 w 1365148"/>
              <a:gd name="connsiteY469" fmla="*/ 539206 h 1381267"/>
              <a:gd name="connsiteX470" fmla="*/ 40722 w 1365148"/>
              <a:gd name="connsiteY470" fmla="*/ 498384 h 1381267"/>
              <a:gd name="connsiteX471" fmla="*/ 55118 w 1365148"/>
              <a:gd name="connsiteY471" fmla="*/ 457563 h 1381267"/>
              <a:gd name="connsiteX472" fmla="*/ 71979 w 1365148"/>
              <a:gd name="connsiteY472" fmla="*/ 419207 h 1381267"/>
              <a:gd name="connsiteX473" fmla="*/ 88742 w 1365148"/>
              <a:gd name="connsiteY473" fmla="*/ 383217 h 1381267"/>
              <a:gd name="connsiteX474" fmla="*/ 110336 w 1365148"/>
              <a:gd name="connsiteY474" fmla="*/ 347227 h 1381267"/>
              <a:gd name="connsiteX475" fmla="*/ 134296 w 1365148"/>
              <a:gd name="connsiteY475" fmla="*/ 311238 h 1381267"/>
              <a:gd name="connsiteX476" fmla="*/ 158355 w 1365148"/>
              <a:gd name="connsiteY476" fmla="*/ 277614 h 1381267"/>
              <a:gd name="connsiteX477" fmla="*/ 184682 w 1365148"/>
              <a:gd name="connsiteY477" fmla="*/ 246456 h 1381267"/>
              <a:gd name="connsiteX478" fmla="*/ 213474 w 1365148"/>
              <a:gd name="connsiteY478" fmla="*/ 217664 h 1381267"/>
              <a:gd name="connsiteX479" fmla="*/ 244730 w 1365148"/>
              <a:gd name="connsiteY479" fmla="*/ 188872 h 1381267"/>
              <a:gd name="connsiteX480" fmla="*/ 273522 w 1365148"/>
              <a:gd name="connsiteY480" fmla="*/ 167279 h 1381267"/>
              <a:gd name="connsiteX481" fmla="*/ 302314 w 1365148"/>
              <a:gd name="connsiteY481" fmla="*/ 148051 h 1381267"/>
              <a:gd name="connsiteX482" fmla="*/ 333472 w 1365148"/>
              <a:gd name="connsiteY482" fmla="*/ 131289 h 1381267"/>
              <a:gd name="connsiteX483" fmla="*/ 364631 w 1365148"/>
              <a:gd name="connsiteY483" fmla="*/ 114526 h 1381267"/>
              <a:gd name="connsiteX484" fmla="*/ 427046 w 1365148"/>
              <a:gd name="connsiteY484" fmla="*/ 85735 h 1381267"/>
              <a:gd name="connsiteX485" fmla="*/ 494194 w 1365148"/>
              <a:gd name="connsiteY485" fmla="*/ 61676 h 1381267"/>
              <a:gd name="connsiteX486" fmla="*/ 532649 w 1365148"/>
              <a:gd name="connsiteY486" fmla="*/ 47280 h 1381267"/>
              <a:gd name="connsiteX487" fmla="*/ 578203 w 1365148"/>
              <a:gd name="connsiteY487" fmla="*/ 35349 h 1381267"/>
              <a:gd name="connsiteX488" fmla="*/ 602164 w 1365148"/>
              <a:gd name="connsiteY488" fmla="*/ 30517 h 1381267"/>
              <a:gd name="connsiteX489" fmla="*/ 626223 w 1365148"/>
              <a:gd name="connsiteY489" fmla="*/ 28151 h 1381267"/>
              <a:gd name="connsiteX490" fmla="*/ 476285 w 1365148"/>
              <a:gd name="connsiteY490" fmla="*/ 0 h 1381267"/>
              <a:gd name="connsiteX491" fmla="*/ 477432 w 1365148"/>
              <a:gd name="connsiteY491" fmla="*/ 1726 h 1381267"/>
              <a:gd name="connsiteX492" fmla="*/ 476285 w 1365148"/>
              <a:gd name="connsiteY492" fmla="*/ 0 h 1381267"/>
              <a:gd name="connsiteX0" fmla="*/ 681341 w 1365148"/>
              <a:gd name="connsiteY0" fmla="*/ 57567 h 1377158"/>
              <a:gd name="connsiteX1" fmla="*/ 494002 w 1365148"/>
              <a:gd name="connsiteY1" fmla="*/ 0 h 1377158"/>
              <a:gd name="connsiteX2" fmla="*/ 645351 w 1365148"/>
              <a:gd name="connsiteY2" fmla="*/ 62398 h 1377158"/>
              <a:gd name="connsiteX3" fmla="*/ 609362 w 1365148"/>
              <a:gd name="connsiteY3" fmla="*/ 71963 h 1377158"/>
              <a:gd name="connsiteX4" fmla="*/ 602164 w 1365148"/>
              <a:gd name="connsiteY4" fmla="*/ 71963 h 1377158"/>
              <a:gd name="connsiteX5" fmla="*/ 597431 w 1365148"/>
              <a:gd name="connsiteY5" fmla="*/ 69596 h 1377158"/>
              <a:gd name="connsiteX6" fmla="*/ 594966 w 1365148"/>
              <a:gd name="connsiteY6" fmla="*/ 64765 h 1377158"/>
              <a:gd name="connsiteX7" fmla="*/ 592599 w 1365148"/>
              <a:gd name="connsiteY7" fmla="*/ 60032 h 1377158"/>
              <a:gd name="connsiteX8" fmla="*/ 566174 w 1365148"/>
              <a:gd name="connsiteY8" fmla="*/ 67230 h 1377158"/>
              <a:gd name="connsiteX9" fmla="*/ 508590 w 1365148"/>
              <a:gd name="connsiteY9" fmla="*/ 83992 h 1377158"/>
              <a:gd name="connsiteX10" fmla="*/ 453471 w 1365148"/>
              <a:gd name="connsiteY10" fmla="*/ 107952 h 1377158"/>
              <a:gd name="connsiteX11" fmla="*/ 386225 w 1365148"/>
              <a:gd name="connsiteY11" fmla="*/ 136744 h 1377158"/>
              <a:gd name="connsiteX12" fmla="*/ 355066 w 1365148"/>
              <a:gd name="connsiteY12" fmla="*/ 151140 h 1377158"/>
              <a:gd name="connsiteX13" fmla="*/ 326275 w 1365148"/>
              <a:gd name="connsiteY13" fmla="*/ 170367 h 1377158"/>
              <a:gd name="connsiteX14" fmla="*/ 297483 w 1365148"/>
              <a:gd name="connsiteY14" fmla="*/ 187130 h 1377158"/>
              <a:gd name="connsiteX15" fmla="*/ 268691 w 1365148"/>
              <a:gd name="connsiteY15" fmla="*/ 208724 h 1377158"/>
              <a:gd name="connsiteX16" fmla="*/ 242265 w 1365148"/>
              <a:gd name="connsiteY16" fmla="*/ 232783 h 1377158"/>
              <a:gd name="connsiteX17" fmla="*/ 218305 w 1365148"/>
              <a:gd name="connsiteY17" fmla="*/ 259109 h 1377158"/>
              <a:gd name="connsiteX18" fmla="*/ 194345 w 1365148"/>
              <a:gd name="connsiteY18" fmla="*/ 287901 h 1377158"/>
              <a:gd name="connsiteX19" fmla="*/ 170286 w 1365148"/>
              <a:gd name="connsiteY19" fmla="*/ 319158 h 1377158"/>
              <a:gd name="connsiteX20" fmla="*/ 148692 w 1365148"/>
              <a:gd name="connsiteY20" fmla="*/ 350316 h 1377158"/>
              <a:gd name="connsiteX21" fmla="*/ 129563 w 1365148"/>
              <a:gd name="connsiteY21" fmla="*/ 383940 h 1377158"/>
              <a:gd name="connsiteX22" fmla="*/ 112702 w 1365148"/>
              <a:gd name="connsiteY22" fmla="*/ 417464 h 1377158"/>
              <a:gd name="connsiteX23" fmla="*/ 95940 w 1365148"/>
              <a:gd name="connsiteY23" fmla="*/ 451088 h 1377158"/>
              <a:gd name="connsiteX24" fmla="*/ 81544 w 1365148"/>
              <a:gd name="connsiteY24" fmla="*/ 484711 h 1377158"/>
              <a:gd name="connsiteX25" fmla="*/ 69514 w 1365148"/>
              <a:gd name="connsiteY25" fmla="*/ 520701 h 1377158"/>
              <a:gd name="connsiteX26" fmla="*/ 59950 w 1365148"/>
              <a:gd name="connsiteY26" fmla="*/ 559057 h 1377158"/>
              <a:gd name="connsiteX27" fmla="*/ 50385 w 1365148"/>
              <a:gd name="connsiteY27" fmla="*/ 595047 h 1377158"/>
              <a:gd name="connsiteX28" fmla="*/ 45554 w 1365148"/>
              <a:gd name="connsiteY28" fmla="*/ 631036 h 1377158"/>
              <a:gd name="connsiteX29" fmla="*/ 40722 w 1365148"/>
              <a:gd name="connsiteY29" fmla="*/ 669393 h 1377158"/>
              <a:gd name="connsiteX30" fmla="*/ 38356 w 1365148"/>
              <a:gd name="connsiteY30" fmla="*/ 707749 h 1377158"/>
              <a:gd name="connsiteX31" fmla="*/ 35990 w 1365148"/>
              <a:gd name="connsiteY31" fmla="*/ 746204 h 1377158"/>
              <a:gd name="connsiteX32" fmla="*/ 38356 w 1365148"/>
              <a:gd name="connsiteY32" fmla="*/ 782193 h 1377158"/>
              <a:gd name="connsiteX33" fmla="*/ 43188 w 1365148"/>
              <a:gd name="connsiteY33" fmla="*/ 820550 h 1377158"/>
              <a:gd name="connsiteX34" fmla="*/ 47920 w 1365148"/>
              <a:gd name="connsiteY34" fmla="*/ 866104 h 1377158"/>
              <a:gd name="connsiteX35" fmla="*/ 59950 w 1365148"/>
              <a:gd name="connsiteY35" fmla="*/ 909291 h 1377158"/>
              <a:gd name="connsiteX36" fmla="*/ 71979 w 1365148"/>
              <a:gd name="connsiteY36" fmla="*/ 952479 h 1377158"/>
              <a:gd name="connsiteX37" fmla="*/ 86375 w 1365148"/>
              <a:gd name="connsiteY37" fmla="*/ 995667 h 1377158"/>
              <a:gd name="connsiteX38" fmla="*/ 105504 w 1365148"/>
              <a:gd name="connsiteY38" fmla="*/ 1036488 h 1377158"/>
              <a:gd name="connsiteX39" fmla="*/ 127098 w 1365148"/>
              <a:gd name="connsiteY39" fmla="*/ 1074844 h 1377158"/>
              <a:gd name="connsiteX40" fmla="*/ 151157 w 1365148"/>
              <a:gd name="connsiteY40" fmla="*/ 1113299 h 1377158"/>
              <a:gd name="connsiteX41" fmla="*/ 179949 w 1365148"/>
              <a:gd name="connsiteY41" fmla="*/ 1149289 h 1377158"/>
              <a:gd name="connsiteX42" fmla="*/ 206276 w 1365148"/>
              <a:gd name="connsiteY42" fmla="*/ 1180447 h 1377158"/>
              <a:gd name="connsiteX43" fmla="*/ 237532 w 1365148"/>
              <a:gd name="connsiteY43" fmla="*/ 1206872 h 1377158"/>
              <a:gd name="connsiteX44" fmla="*/ 271057 w 1365148"/>
              <a:gd name="connsiteY44" fmla="*/ 1230833 h 1377158"/>
              <a:gd name="connsiteX45" fmla="*/ 304681 w 1365148"/>
              <a:gd name="connsiteY45" fmla="*/ 1252427 h 1377158"/>
              <a:gd name="connsiteX46" fmla="*/ 307047 w 1365148"/>
              <a:gd name="connsiteY46" fmla="*/ 1245229 h 1377158"/>
              <a:gd name="connsiteX47" fmla="*/ 311879 w 1365148"/>
              <a:gd name="connsiteY47" fmla="*/ 1238031 h 1377158"/>
              <a:gd name="connsiteX48" fmla="*/ 314245 w 1365148"/>
              <a:gd name="connsiteY48" fmla="*/ 1238031 h 1377158"/>
              <a:gd name="connsiteX49" fmla="*/ 323908 w 1365148"/>
              <a:gd name="connsiteY49" fmla="*/ 1247595 h 1377158"/>
              <a:gd name="connsiteX50" fmla="*/ 331106 w 1365148"/>
              <a:gd name="connsiteY50" fmla="*/ 1261991 h 1377158"/>
              <a:gd name="connsiteX51" fmla="*/ 331106 w 1365148"/>
              <a:gd name="connsiteY51" fmla="*/ 1266822 h 1377158"/>
              <a:gd name="connsiteX52" fmla="*/ 379027 w 1365148"/>
              <a:gd name="connsiteY52" fmla="*/ 1288416 h 1377158"/>
              <a:gd name="connsiteX53" fmla="*/ 376660 w 1365148"/>
              <a:gd name="connsiteY53" fmla="*/ 1276387 h 1377158"/>
              <a:gd name="connsiteX54" fmla="*/ 376660 w 1365148"/>
              <a:gd name="connsiteY54" fmla="*/ 1261991 h 1377158"/>
              <a:gd name="connsiteX55" fmla="*/ 379027 w 1365148"/>
              <a:gd name="connsiteY55" fmla="*/ 1250060 h 1377158"/>
              <a:gd name="connsiteX56" fmla="*/ 381492 w 1365148"/>
              <a:gd name="connsiteY56" fmla="*/ 1238031 h 1377158"/>
              <a:gd name="connsiteX57" fmla="*/ 383858 w 1365148"/>
              <a:gd name="connsiteY57" fmla="*/ 1238031 h 1377158"/>
              <a:gd name="connsiteX58" fmla="*/ 386225 w 1365148"/>
              <a:gd name="connsiteY58" fmla="*/ 1252427 h 1377158"/>
              <a:gd name="connsiteX59" fmla="*/ 391056 w 1365148"/>
              <a:gd name="connsiteY59" fmla="*/ 1264456 h 1377158"/>
              <a:gd name="connsiteX60" fmla="*/ 398254 w 1365148"/>
              <a:gd name="connsiteY60" fmla="*/ 1278852 h 1377158"/>
              <a:gd name="connsiteX61" fmla="*/ 403086 w 1365148"/>
              <a:gd name="connsiteY61" fmla="*/ 1290783 h 1377158"/>
              <a:gd name="connsiteX62" fmla="*/ 407819 w 1365148"/>
              <a:gd name="connsiteY62" fmla="*/ 1297981 h 1377158"/>
              <a:gd name="connsiteX63" fmla="*/ 448640 w 1365148"/>
              <a:gd name="connsiteY63" fmla="*/ 1310010 h 1377158"/>
              <a:gd name="connsiteX64" fmla="*/ 441442 w 1365148"/>
              <a:gd name="connsiteY64" fmla="*/ 1288416 h 1377158"/>
              <a:gd name="connsiteX65" fmla="*/ 439076 w 1365148"/>
              <a:gd name="connsiteY65" fmla="*/ 1276387 h 1377158"/>
              <a:gd name="connsiteX66" fmla="*/ 436610 w 1365148"/>
              <a:gd name="connsiteY66" fmla="*/ 1261991 h 1377158"/>
              <a:gd name="connsiteX67" fmla="*/ 436610 w 1365148"/>
              <a:gd name="connsiteY67" fmla="*/ 1247595 h 1377158"/>
              <a:gd name="connsiteX68" fmla="*/ 439076 w 1365148"/>
              <a:gd name="connsiteY68" fmla="*/ 1242862 h 1377158"/>
              <a:gd name="connsiteX69" fmla="*/ 441442 w 1365148"/>
              <a:gd name="connsiteY69" fmla="*/ 1238031 h 1377158"/>
              <a:gd name="connsiteX70" fmla="*/ 446273 w 1365148"/>
              <a:gd name="connsiteY70" fmla="*/ 1238031 h 1377158"/>
              <a:gd name="connsiteX71" fmla="*/ 451006 w 1365148"/>
              <a:gd name="connsiteY71" fmla="*/ 1240397 h 1377158"/>
              <a:gd name="connsiteX72" fmla="*/ 458204 w 1365148"/>
              <a:gd name="connsiteY72" fmla="*/ 1247595 h 1377158"/>
              <a:gd name="connsiteX73" fmla="*/ 465402 w 1365148"/>
              <a:gd name="connsiteY73" fmla="*/ 1266822 h 1377158"/>
              <a:gd name="connsiteX74" fmla="*/ 472600 w 1365148"/>
              <a:gd name="connsiteY74" fmla="*/ 1293248 h 1377158"/>
              <a:gd name="connsiteX75" fmla="*/ 479798 w 1365148"/>
              <a:gd name="connsiteY75" fmla="*/ 1305179 h 1377158"/>
              <a:gd name="connsiteX76" fmla="*/ 489461 w 1365148"/>
              <a:gd name="connsiteY76" fmla="*/ 1314842 h 1377158"/>
              <a:gd name="connsiteX77" fmla="*/ 491828 w 1365148"/>
              <a:gd name="connsiteY77" fmla="*/ 1319575 h 1377158"/>
              <a:gd name="connsiteX78" fmla="*/ 499026 w 1365148"/>
              <a:gd name="connsiteY78" fmla="*/ 1319575 h 1377158"/>
              <a:gd name="connsiteX79" fmla="*/ 554243 w 1365148"/>
              <a:gd name="connsiteY79" fmla="*/ 1326773 h 1377158"/>
              <a:gd name="connsiteX80" fmla="*/ 535016 w 1365148"/>
              <a:gd name="connsiteY80" fmla="*/ 1293248 h 1377158"/>
              <a:gd name="connsiteX81" fmla="*/ 530184 w 1365148"/>
              <a:gd name="connsiteY81" fmla="*/ 1281218 h 1377158"/>
              <a:gd name="connsiteX82" fmla="*/ 527818 w 1365148"/>
              <a:gd name="connsiteY82" fmla="*/ 1269189 h 1377158"/>
              <a:gd name="connsiteX83" fmla="*/ 525451 w 1365148"/>
              <a:gd name="connsiteY83" fmla="*/ 1257258 h 1377158"/>
              <a:gd name="connsiteX84" fmla="*/ 525451 w 1365148"/>
              <a:gd name="connsiteY84" fmla="*/ 1245229 h 1377158"/>
              <a:gd name="connsiteX85" fmla="*/ 527818 w 1365148"/>
              <a:gd name="connsiteY85" fmla="*/ 1242862 h 1377158"/>
              <a:gd name="connsiteX86" fmla="*/ 532649 w 1365148"/>
              <a:gd name="connsiteY86" fmla="*/ 1242862 h 1377158"/>
              <a:gd name="connsiteX87" fmla="*/ 542213 w 1365148"/>
              <a:gd name="connsiteY87" fmla="*/ 1252427 h 1377158"/>
              <a:gd name="connsiteX88" fmla="*/ 551778 w 1365148"/>
              <a:gd name="connsiteY88" fmla="*/ 1264456 h 1377158"/>
              <a:gd name="connsiteX89" fmla="*/ 568639 w 1365148"/>
              <a:gd name="connsiteY89" fmla="*/ 1288416 h 1377158"/>
              <a:gd name="connsiteX90" fmla="*/ 585401 w 1365148"/>
              <a:gd name="connsiteY90" fmla="*/ 1307644 h 1377158"/>
              <a:gd name="connsiteX91" fmla="*/ 590233 w 1365148"/>
              <a:gd name="connsiteY91" fmla="*/ 1317208 h 1377158"/>
              <a:gd name="connsiteX92" fmla="*/ 597431 w 1365148"/>
              <a:gd name="connsiteY92" fmla="*/ 1329238 h 1377158"/>
              <a:gd name="connsiteX93" fmla="*/ 659747 w 1365148"/>
              <a:gd name="connsiteY93" fmla="*/ 1329238 h 1377158"/>
              <a:gd name="connsiteX94" fmla="*/ 640618 w 1365148"/>
              <a:gd name="connsiteY94" fmla="*/ 1312377 h 1377158"/>
              <a:gd name="connsiteX95" fmla="*/ 626223 w 1365148"/>
              <a:gd name="connsiteY95" fmla="*/ 1290783 h 1377158"/>
              <a:gd name="connsiteX96" fmla="*/ 619025 w 1365148"/>
              <a:gd name="connsiteY96" fmla="*/ 1281218 h 1377158"/>
              <a:gd name="connsiteX97" fmla="*/ 614193 w 1365148"/>
              <a:gd name="connsiteY97" fmla="*/ 1269189 h 1377158"/>
              <a:gd name="connsiteX98" fmla="*/ 609362 w 1365148"/>
              <a:gd name="connsiteY98" fmla="*/ 1257258 h 1377158"/>
              <a:gd name="connsiteX99" fmla="*/ 606995 w 1365148"/>
              <a:gd name="connsiteY99" fmla="*/ 1245229 h 1377158"/>
              <a:gd name="connsiteX100" fmla="*/ 609362 w 1365148"/>
              <a:gd name="connsiteY100" fmla="*/ 1242862 h 1377158"/>
              <a:gd name="connsiteX101" fmla="*/ 611827 w 1365148"/>
              <a:gd name="connsiteY101" fmla="*/ 1242862 h 1377158"/>
              <a:gd name="connsiteX102" fmla="*/ 633420 w 1365148"/>
              <a:gd name="connsiteY102" fmla="*/ 1259625 h 1377158"/>
              <a:gd name="connsiteX103" fmla="*/ 655014 w 1365148"/>
              <a:gd name="connsiteY103" fmla="*/ 1276387 h 1377158"/>
              <a:gd name="connsiteX104" fmla="*/ 674143 w 1365148"/>
              <a:gd name="connsiteY104" fmla="*/ 1295614 h 1377158"/>
              <a:gd name="connsiteX105" fmla="*/ 691004 w 1365148"/>
              <a:gd name="connsiteY105" fmla="*/ 1314842 h 1377158"/>
              <a:gd name="connsiteX106" fmla="*/ 695737 w 1365148"/>
              <a:gd name="connsiteY106" fmla="*/ 1322040 h 1377158"/>
              <a:gd name="connsiteX107" fmla="*/ 695737 w 1365148"/>
              <a:gd name="connsiteY107" fmla="*/ 1329238 h 1377158"/>
              <a:gd name="connsiteX108" fmla="*/ 734192 w 1365148"/>
              <a:gd name="connsiteY108" fmla="*/ 1324406 h 1377158"/>
              <a:gd name="connsiteX109" fmla="*/ 770182 w 1365148"/>
              <a:gd name="connsiteY109" fmla="*/ 1319575 h 1377158"/>
              <a:gd name="connsiteX110" fmla="*/ 734192 w 1365148"/>
              <a:gd name="connsiteY110" fmla="*/ 1281218 h 1377158"/>
              <a:gd name="connsiteX111" fmla="*/ 712598 w 1365148"/>
              <a:gd name="connsiteY111" fmla="*/ 1259625 h 1377158"/>
              <a:gd name="connsiteX112" fmla="*/ 705400 w 1365148"/>
              <a:gd name="connsiteY112" fmla="*/ 1247595 h 1377158"/>
              <a:gd name="connsiteX113" fmla="*/ 700569 w 1365148"/>
              <a:gd name="connsiteY113" fmla="*/ 1233199 h 1377158"/>
              <a:gd name="connsiteX114" fmla="*/ 700569 w 1365148"/>
              <a:gd name="connsiteY114" fmla="*/ 1230833 h 1377158"/>
              <a:gd name="connsiteX115" fmla="*/ 710133 w 1365148"/>
              <a:gd name="connsiteY115" fmla="*/ 1230833 h 1377158"/>
              <a:gd name="connsiteX116" fmla="*/ 717331 w 1365148"/>
              <a:gd name="connsiteY116" fmla="*/ 1233199 h 1377158"/>
              <a:gd name="connsiteX117" fmla="*/ 731727 w 1365148"/>
              <a:gd name="connsiteY117" fmla="*/ 1240397 h 1377158"/>
              <a:gd name="connsiteX118" fmla="*/ 743756 w 1365148"/>
              <a:gd name="connsiteY118" fmla="*/ 1250060 h 1377158"/>
              <a:gd name="connsiteX119" fmla="*/ 755786 w 1365148"/>
              <a:gd name="connsiteY119" fmla="*/ 1259625 h 1377158"/>
              <a:gd name="connsiteX120" fmla="*/ 782113 w 1365148"/>
              <a:gd name="connsiteY120" fmla="*/ 1286050 h 1377158"/>
              <a:gd name="connsiteX121" fmla="*/ 806073 w 1365148"/>
              <a:gd name="connsiteY121" fmla="*/ 1312377 h 1377158"/>
              <a:gd name="connsiteX122" fmla="*/ 808538 w 1365148"/>
              <a:gd name="connsiteY122" fmla="*/ 1312377 h 1377158"/>
              <a:gd name="connsiteX123" fmla="*/ 856459 w 1365148"/>
              <a:gd name="connsiteY123" fmla="*/ 1302812 h 1377158"/>
              <a:gd name="connsiteX124" fmla="*/ 834865 w 1365148"/>
              <a:gd name="connsiteY124" fmla="*/ 1286050 h 1377158"/>
              <a:gd name="connsiteX125" fmla="*/ 815736 w 1365148"/>
              <a:gd name="connsiteY125" fmla="*/ 1266822 h 1377158"/>
              <a:gd name="connsiteX126" fmla="*/ 806073 w 1365148"/>
              <a:gd name="connsiteY126" fmla="*/ 1254793 h 1377158"/>
              <a:gd name="connsiteX127" fmla="*/ 796509 w 1365148"/>
              <a:gd name="connsiteY127" fmla="*/ 1240397 h 1377158"/>
              <a:gd name="connsiteX128" fmla="*/ 789311 w 1365148"/>
              <a:gd name="connsiteY128" fmla="*/ 1226001 h 1377158"/>
              <a:gd name="connsiteX129" fmla="*/ 786944 w 1365148"/>
              <a:gd name="connsiteY129" fmla="*/ 1218803 h 1377158"/>
              <a:gd name="connsiteX130" fmla="*/ 786944 w 1365148"/>
              <a:gd name="connsiteY130" fmla="*/ 1211605 h 1377158"/>
              <a:gd name="connsiteX131" fmla="*/ 789311 w 1365148"/>
              <a:gd name="connsiteY131" fmla="*/ 1209239 h 1377158"/>
              <a:gd name="connsiteX132" fmla="*/ 791677 w 1365148"/>
              <a:gd name="connsiteY132" fmla="*/ 1209239 h 1377158"/>
              <a:gd name="connsiteX133" fmla="*/ 808538 w 1365148"/>
              <a:gd name="connsiteY133" fmla="*/ 1218803 h 1377158"/>
              <a:gd name="connsiteX134" fmla="*/ 822934 w 1365148"/>
              <a:gd name="connsiteY134" fmla="*/ 1230833 h 1377158"/>
              <a:gd name="connsiteX135" fmla="*/ 849261 w 1365148"/>
              <a:gd name="connsiteY135" fmla="*/ 1254793 h 1377158"/>
              <a:gd name="connsiteX136" fmla="*/ 894914 w 1365148"/>
              <a:gd name="connsiteY136" fmla="*/ 1290783 h 1377158"/>
              <a:gd name="connsiteX137" fmla="*/ 954864 w 1365148"/>
              <a:gd name="connsiteY137" fmla="*/ 1269189 h 1377158"/>
              <a:gd name="connsiteX138" fmla="*/ 930904 w 1365148"/>
              <a:gd name="connsiteY138" fmla="*/ 1252427 h 1377158"/>
              <a:gd name="connsiteX139" fmla="*/ 914042 w 1365148"/>
              <a:gd name="connsiteY139" fmla="*/ 1235664 h 1377158"/>
              <a:gd name="connsiteX140" fmla="*/ 897280 w 1365148"/>
              <a:gd name="connsiteY140" fmla="*/ 1216437 h 1377158"/>
              <a:gd name="connsiteX141" fmla="*/ 882884 w 1365148"/>
              <a:gd name="connsiteY141" fmla="*/ 1197209 h 1377158"/>
              <a:gd name="connsiteX142" fmla="*/ 873320 w 1365148"/>
              <a:gd name="connsiteY142" fmla="*/ 1175616 h 1377158"/>
              <a:gd name="connsiteX143" fmla="*/ 875686 w 1365148"/>
              <a:gd name="connsiteY143" fmla="*/ 1170883 h 1377158"/>
              <a:gd name="connsiteX144" fmla="*/ 880518 w 1365148"/>
              <a:gd name="connsiteY144" fmla="*/ 1168418 h 1377158"/>
              <a:gd name="connsiteX145" fmla="*/ 897280 w 1365148"/>
              <a:gd name="connsiteY145" fmla="*/ 1178081 h 1377158"/>
              <a:gd name="connsiteX146" fmla="*/ 911676 w 1365148"/>
              <a:gd name="connsiteY146" fmla="*/ 1190011 h 1377158"/>
              <a:gd name="connsiteX147" fmla="*/ 940468 w 1365148"/>
              <a:gd name="connsiteY147" fmla="*/ 1214070 h 1377158"/>
              <a:gd name="connsiteX148" fmla="*/ 959695 w 1365148"/>
              <a:gd name="connsiteY148" fmla="*/ 1230833 h 1377158"/>
              <a:gd name="connsiteX149" fmla="*/ 969260 w 1365148"/>
              <a:gd name="connsiteY149" fmla="*/ 1238031 h 1377158"/>
              <a:gd name="connsiteX150" fmla="*/ 978824 w 1365148"/>
              <a:gd name="connsiteY150" fmla="*/ 1242862 h 1377158"/>
              <a:gd name="connsiteX151" fmla="*/ 998052 w 1365148"/>
              <a:gd name="connsiteY151" fmla="*/ 1250060 h 1377158"/>
              <a:gd name="connsiteX152" fmla="*/ 1034041 w 1365148"/>
              <a:gd name="connsiteY152" fmla="*/ 1230833 h 1377158"/>
              <a:gd name="connsiteX153" fmla="*/ 1022012 w 1365148"/>
              <a:gd name="connsiteY153" fmla="*/ 1223635 h 1377158"/>
              <a:gd name="connsiteX154" fmla="*/ 1012448 w 1365148"/>
              <a:gd name="connsiteY154" fmla="*/ 1214070 h 1377158"/>
              <a:gd name="connsiteX155" fmla="*/ 983656 w 1365148"/>
              <a:gd name="connsiteY155" fmla="*/ 1185279 h 1377158"/>
              <a:gd name="connsiteX156" fmla="*/ 969260 w 1365148"/>
              <a:gd name="connsiteY156" fmla="*/ 1170883 h 1377158"/>
              <a:gd name="connsiteX157" fmla="*/ 959695 w 1365148"/>
              <a:gd name="connsiteY157" fmla="*/ 1154022 h 1377158"/>
              <a:gd name="connsiteX158" fmla="*/ 959695 w 1365148"/>
              <a:gd name="connsiteY158" fmla="*/ 1149289 h 1377158"/>
              <a:gd name="connsiteX159" fmla="*/ 962062 w 1365148"/>
              <a:gd name="connsiteY159" fmla="*/ 1146824 h 1377158"/>
              <a:gd name="connsiteX160" fmla="*/ 981289 w 1365148"/>
              <a:gd name="connsiteY160" fmla="*/ 1146824 h 1377158"/>
              <a:gd name="connsiteX161" fmla="*/ 988487 w 1365148"/>
              <a:gd name="connsiteY161" fmla="*/ 1151655 h 1377158"/>
              <a:gd name="connsiteX162" fmla="*/ 998052 w 1365148"/>
              <a:gd name="connsiteY162" fmla="*/ 1156487 h 1377158"/>
              <a:gd name="connsiteX163" fmla="*/ 1014814 w 1365148"/>
              <a:gd name="connsiteY163" fmla="*/ 1168418 h 1377158"/>
              <a:gd name="connsiteX164" fmla="*/ 1029210 w 1365148"/>
              <a:gd name="connsiteY164" fmla="*/ 1180447 h 1377158"/>
              <a:gd name="connsiteX165" fmla="*/ 1046071 w 1365148"/>
              <a:gd name="connsiteY165" fmla="*/ 1194843 h 1377158"/>
              <a:gd name="connsiteX166" fmla="*/ 1055635 w 1365148"/>
              <a:gd name="connsiteY166" fmla="*/ 1202041 h 1377158"/>
              <a:gd name="connsiteX167" fmla="*/ 1067665 w 1365148"/>
              <a:gd name="connsiteY167" fmla="*/ 1204407 h 1377158"/>
              <a:gd name="connsiteX168" fmla="*/ 1074863 w 1365148"/>
              <a:gd name="connsiteY168" fmla="*/ 1204407 h 1377158"/>
              <a:gd name="connsiteX169" fmla="*/ 1103655 w 1365148"/>
              <a:gd name="connsiteY169" fmla="*/ 1182813 h 1377158"/>
              <a:gd name="connsiteX170" fmla="*/ 1129981 w 1365148"/>
              <a:gd name="connsiteY170" fmla="*/ 1161220 h 1377158"/>
              <a:gd name="connsiteX171" fmla="*/ 1118050 w 1365148"/>
              <a:gd name="connsiteY171" fmla="*/ 1158853 h 1377158"/>
              <a:gd name="connsiteX172" fmla="*/ 1106021 w 1365148"/>
              <a:gd name="connsiteY172" fmla="*/ 1154022 h 1377158"/>
              <a:gd name="connsiteX173" fmla="*/ 1086794 w 1365148"/>
              <a:gd name="connsiteY173" fmla="*/ 1144457 h 1377158"/>
              <a:gd name="connsiteX174" fmla="*/ 1070031 w 1365148"/>
              <a:gd name="connsiteY174" fmla="*/ 1137259 h 1377158"/>
              <a:gd name="connsiteX175" fmla="*/ 1053269 w 1365148"/>
              <a:gd name="connsiteY175" fmla="*/ 1125230 h 1377158"/>
              <a:gd name="connsiteX176" fmla="*/ 1038873 w 1365148"/>
              <a:gd name="connsiteY176" fmla="*/ 1110834 h 1377158"/>
              <a:gd name="connsiteX177" fmla="*/ 1031675 w 1365148"/>
              <a:gd name="connsiteY177" fmla="*/ 1101270 h 1377158"/>
              <a:gd name="connsiteX178" fmla="*/ 1029210 w 1365148"/>
              <a:gd name="connsiteY178" fmla="*/ 1094072 h 1377158"/>
              <a:gd name="connsiteX179" fmla="*/ 1031675 w 1365148"/>
              <a:gd name="connsiteY179" fmla="*/ 1089240 h 1377158"/>
              <a:gd name="connsiteX180" fmla="*/ 1036408 w 1365148"/>
              <a:gd name="connsiteY180" fmla="*/ 1086874 h 1377158"/>
              <a:gd name="connsiteX181" fmla="*/ 1053269 w 1365148"/>
              <a:gd name="connsiteY181" fmla="*/ 1086874 h 1377158"/>
              <a:gd name="connsiteX182" fmla="*/ 1067665 w 1365148"/>
              <a:gd name="connsiteY182" fmla="*/ 1094072 h 1377158"/>
              <a:gd name="connsiteX183" fmla="*/ 1084427 w 1365148"/>
              <a:gd name="connsiteY183" fmla="*/ 1103636 h 1377158"/>
              <a:gd name="connsiteX184" fmla="*/ 1101190 w 1365148"/>
              <a:gd name="connsiteY184" fmla="*/ 1110834 h 1377158"/>
              <a:gd name="connsiteX185" fmla="*/ 1120417 w 1365148"/>
              <a:gd name="connsiteY185" fmla="*/ 1115665 h 1377158"/>
              <a:gd name="connsiteX186" fmla="*/ 1129981 w 1365148"/>
              <a:gd name="connsiteY186" fmla="*/ 1118032 h 1377158"/>
              <a:gd name="connsiteX187" fmla="*/ 1142011 w 1365148"/>
              <a:gd name="connsiteY187" fmla="*/ 1118032 h 1377158"/>
              <a:gd name="connsiteX188" fmla="*/ 1154040 w 1365148"/>
              <a:gd name="connsiteY188" fmla="*/ 1120497 h 1377158"/>
              <a:gd name="connsiteX189" fmla="*/ 1165971 w 1365148"/>
              <a:gd name="connsiteY189" fmla="*/ 1125230 h 1377158"/>
              <a:gd name="connsiteX190" fmla="*/ 1187565 w 1365148"/>
              <a:gd name="connsiteY190" fmla="*/ 1101270 h 1377158"/>
              <a:gd name="connsiteX191" fmla="*/ 1182832 w 1365148"/>
              <a:gd name="connsiteY191" fmla="*/ 1098903 h 1377158"/>
              <a:gd name="connsiteX192" fmla="*/ 1158773 w 1365148"/>
              <a:gd name="connsiteY192" fmla="*/ 1082042 h 1377158"/>
              <a:gd name="connsiteX193" fmla="*/ 1132446 w 1365148"/>
              <a:gd name="connsiteY193" fmla="*/ 1067646 h 1377158"/>
              <a:gd name="connsiteX194" fmla="*/ 1110853 w 1365148"/>
              <a:gd name="connsiteY194" fmla="*/ 1058082 h 1377158"/>
              <a:gd name="connsiteX195" fmla="*/ 1101190 w 1365148"/>
              <a:gd name="connsiteY195" fmla="*/ 1050884 h 1377158"/>
              <a:gd name="connsiteX196" fmla="*/ 1091625 w 1365148"/>
              <a:gd name="connsiteY196" fmla="*/ 1046052 h 1377158"/>
              <a:gd name="connsiteX197" fmla="*/ 1089259 w 1365148"/>
              <a:gd name="connsiteY197" fmla="*/ 1043686 h 1377158"/>
              <a:gd name="connsiteX198" fmla="*/ 1091625 w 1365148"/>
              <a:gd name="connsiteY198" fmla="*/ 1038854 h 1377158"/>
              <a:gd name="connsiteX199" fmla="*/ 1093992 w 1365148"/>
              <a:gd name="connsiteY199" fmla="*/ 1036488 h 1377158"/>
              <a:gd name="connsiteX200" fmla="*/ 1122784 w 1365148"/>
              <a:gd name="connsiteY200" fmla="*/ 1036488 h 1377158"/>
              <a:gd name="connsiteX201" fmla="*/ 1154040 w 1365148"/>
              <a:gd name="connsiteY201" fmla="*/ 1043686 h 1377158"/>
              <a:gd name="connsiteX202" fmla="*/ 1180367 w 1365148"/>
              <a:gd name="connsiteY202" fmla="*/ 1055715 h 1377158"/>
              <a:gd name="connsiteX203" fmla="*/ 1192397 w 1365148"/>
              <a:gd name="connsiteY203" fmla="*/ 1065280 h 1377158"/>
              <a:gd name="connsiteX204" fmla="*/ 1204426 w 1365148"/>
              <a:gd name="connsiteY204" fmla="*/ 1072478 h 1377158"/>
              <a:gd name="connsiteX205" fmla="*/ 1206792 w 1365148"/>
              <a:gd name="connsiteY205" fmla="*/ 1074844 h 1377158"/>
              <a:gd name="connsiteX206" fmla="*/ 1211624 w 1365148"/>
              <a:gd name="connsiteY206" fmla="*/ 1067646 h 1377158"/>
              <a:gd name="connsiteX207" fmla="*/ 1237951 w 1365148"/>
              <a:gd name="connsiteY207" fmla="*/ 1026924 h 1377158"/>
              <a:gd name="connsiteX208" fmla="*/ 1213990 w 1365148"/>
              <a:gd name="connsiteY208" fmla="*/ 1019726 h 1377158"/>
              <a:gd name="connsiteX209" fmla="*/ 1194763 w 1365148"/>
              <a:gd name="connsiteY209" fmla="*/ 1010063 h 1377158"/>
              <a:gd name="connsiteX210" fmla="*/ 1173169 w 1365148"/>
              <a:gd name="connsiteY210" fmla="*/ 995667 h 1377158"/>
              <a:gd name="connsiteX211" fmla="*/ 1165971 w 1365148"/>
              <a:gd name="connsiteY211" fmla="*/ 986102 h 1377158"/>
              <a:gd name="connsiteX212" fmla="*/ 1163605 w 1365148"/>
              <a:gd name="connsiteY212" fmla="*/ 981271 h 1377158"/>
              <a:gd name="connsiteX213" fmla="*/ 1163605 w 1365148"/>
              <a:gd name="connsiteY213" fmla="*/ 976538 h 1377158"/>
              <a:gd name="connsiteX214" fmla="*/ 1165971 w 1365148"/>
              <a:gd name="connsiteY214" fmla="*/ 971706 h 1377158"/>
              <a:gd name="connsiteX215" fmla="*/ 1168436 w 1365148"/>
              <a:gd name="connsiteY215" fmla="*/ 969340 h 1377158"/>
              <a:gd name="connsiteX216" fmla="*/ 1178001 w 1365148"/>
              <a:gd name="connsiteY216" fmla="*/ 969340 h 1377158"/>
              <a:gd name="connsiteX217" fmla="*/ 1194763 w 1365148"/>
              <a:gd name="connsiteY217" fmla="*/ 974073 h 1377158"/>
              <a:gd name="connsiteX218" fmla="*/ 1226020 w 1365148"/>
              <a:gd name="connsiteY218" fmla="*/ 983736 h 1377158"/>
              <a:gd name="connsiteX219" fmla="*/ 1257178 w 1365148"/>
              <a:gd name="connsiteY219" fmla="*/ 988469 h 1377158"/>
              <a:gd name="connsiteX220" fmla="*/ 1273941 w 1365148"/>
              <a:gd name="connsiteY220" fmla="*/ 950113 h 1377158"/>
              <a:gd name="connsiteX221" fmla="*/ 1242782 w 1365148"/>
              <a:gd name="connsiteY221" fmla="*/ 940548 h 1377158"/>
              <a:gd name="connsiteX222" fmla="*/ 1201961 w 1365148"/>
              <a:gd name="connsiteY222" fmla="*/ 926152 h 1377158"/>
              <a:gd name="connsiteX223" fmla="*/ 1185199 w 1365148"/>
              <a:gd name="connsiteY223" fmla="*/ 916489 h 1377158"/>
              <a:gd name="connsiteX224" fmla="*/ 1168436 w 1365148"/>
              <a:gd name="connsiteY224" fmla="*/ 906925 h 1377158"/>
              <a:gd name="connsiteX225" fmla="*/ 1165971 w 1365148"/>
              <a:gd name="connsiteY225" fmla="*/ 904558 h 1377158"/>
              <a:gd name="connsiteX226" fmla="*/ 1165971 w 1365148"/>
              <a:gd name="connsiteY226" fmla="*/ 902093 h 1377158"/>
              <a:gd name="connsiteX227" fmla="*/ 1168436 w 1365148"/>
              <a:gd name="connsiteY227" fmla="*/ 899727 h 1377158"/>
              <a:gd name="connsiteX228" fmla="*/ 1190030 w 1365148"/>
              <a:gd name="connsiteY228" fmla="*/ 897361 h 1377158"/>
              <a:gd name="connsiteX229" fmla="*/ 1211624 w 1365148"/>
              <a:gd name="connsiteY229" fmla="*/ 897361 h 1377158"/>
              <a:gd name="connsiteX230" fmla="*/ 1230753 w 1365148"/>
              <a:gd name="connsiteY230" fmla="*/ 902093 h 1377158"/>
              <a:gd name="connsiteX231" fmla="*/ 1249980 w 1365148"/>
              <a:gd name="connsiteY231" fmla="*/ 906925 h 1377158"/>
              <a:gd name="connsiteX232" fmla="*/ 1269208 w 1365148"/>
              <a:gd name="connsiteY232" fmla="*/ 909291 h 1377158"/>
              <a:gd name="connsiteX233" fmla="*/ 1285970 w 1365148"/>
              <a:gd name="connsiteY233" fmla="*/ 914123 h 1377158"/>
              <a:gd name="connsiteX234" fmla="*/ 1300366 w 1365148"/>
              <a:gd name="connsiteY234" fmla="*/ 868569 h 1377158"/>
              <a:gd name="connsiteX235" fmla="*/ 1271574 w 1365148"/>
              <a:gd name="connsiteY235" fmla="*/ 870935 h 1377158"/>
              <a:gd name="connsiteX236" fmla="*/ 1245149 w 1365148"/>
              <a:gd name="connsiteY236" fmla="*/ 873302 h 1377158"/>
              <a:gd name="connsiteX237" fmla="*/ 1230753 w 1365148"/>
              <a:gd name="connsiteY237" fmla="*/ 870935 h 1377158"/>
              <a:gd name="connsiteX238" fmla="*/ 1216357 w 1365148"/>
              <a:gd name="connsiteY238" fmla="*/ 866104 h 1377158"/>
              <a:gd name="connsiteX239" fmla="*/ 1190030 w 1365148"/>
              <a:gd name="connsiteY239" fmla="*/ 856539 h 1377158"/>
              <a:gd name="connsiteX240" fmla="*/ 1187565 w 1365148"/>
              <a:gd name="connsiteY240" fmla="*/ 854173 h 1377158"/>
              <a:gd name="connsiteX241" fmla="*/ 1187565 w 1365148"/>
              <a:gd name="connsiteY241" fmla="*/ 851708 h 1377158"/>
              <a:gd name="connsiteX242" fmla="*/ 1190030 w 1365148"/>
              <a:gd name="connsiteY242" fmla="*/ 849341 h 1377158"/>
              <a:gd name="connsiteX243" fmla="*/ 1192397 w 1365148"/>
              <a:gd name="connsiteY243" fmla="*/ 849341 h 1377158"/>
              <a:gd name="connsiteX244" fmla="*/ 1209159 w 1365148"/>
              <a:gd name="connsiteY244" fmla="*/ 846975 h 1377158"/>
              <a:gd name="connsiteX245" fmla="*/ 1223555 w 1365148"/>
              <a:gd name="connsiteY245" fmla="*/ 844510 h 1377158"/>
              <a:gd name="connsiteX246" fmla="*/ 1254812 w 1365148"/>
              <a:gd name="connsiteY246" fmla="*/ 837312 h 1377158"/>
              <a:gd name="connsiteX247" fmla="*/ 1281139 w 1365148"/>
              <a:gd name="connsiteY247" fmla="*/ 832579 h 1377158"/>
              <a:gd name="connsiteX248" fmla="*/ 1295535 w 1365148"/>
              <a:gd name="connsiteY248" fmla="*/ 830114 h 1377158"/>
              <a:gd name="connsiteX249" fmla="*/ 1307564 w 1365148"/>
              <a:gd name="connsiteY249" fmla="*/ 830114 h 1377158"/>
              <a:gd name="connsiteX250" fmla="*/ 1317128 w 1365148"/>
              <a:gd name="connsiteY250" fmla="*/ 782193 h 1377158"/>
              <a:gd name="connsiteX251" fmla="*/ 1300366 w 1365148"/>
              <a:gd name="connsiteY251" fmla="*/ 782193 h 1377158"/>
              <a:gd name="connsiteX252" fmla="*/ 1262010 w 1365148"/>
              <a:gd name="connsiteY252" fmla="*/ 784560 h 1377158"/>
              <a:gd name="connsiteX253" fmla="*/ 1226020 w 1365148"/>
              <a:gd name="connsiteY253" fmla="*/ 786926 h 1377158"/>
              <a:gd name="connsiteX254" fmla="*/ 1209159 w 1365148"/>
              <a:gd name="connsiteY254" fmla="*/ 784560 h 1377158"/>
              <a:gd name="connsiteX255" fmla="*/ 1192397 w 1365148"/>
              <a:gd name="connsiteY255" fmla="*/ 779728 h 1377158"/>
              <a:gd name="connsiteX256" fmla="*/ 1190030 w 1365148"/>
              <a:gd name="connsiteY256" fmla="*/ 777362 h 1377158"/>
              <a:gd name="connsiteX257" fmla="*/ 1192397 w 1365148"/>
              <a:gd name="connsiteY257" fmla="*/ 774995 h 1377158"/>
              <a:gd name="connsiteX258" fmla="*/ 1211624 w 1365148"/>
              <a:gd name="connsiteY258" fmla="*/ 767797 h 1377158"/>
              <a:gd name="connsiteX259" fmla="*/ 1230753 w 1365148"/>
              <a:gd name="connsiteY259" fmla="*/ 760599 h 1377158"/>
              <a:gd name="connsiteX260" fmla="*/ 1273941 w 1365148"/>
              <a:gd name="connsiteY260" fmla="*/ 753401 h 1377158"/>
              <a:gd name="connsiteX261" fmla="*/ 1295535 w 1365148"/>
              <a:gd name="connsiteY261" fmla="*/ 748570 h 1377158"/>
              <a:gd name="connsiteX262" fmla="*/ 1319594 w 1365148"/>
              <a:gd name="connsiteY262" fmla="*/ 748570 h 1377158"/>
              <a:gd name="connsiteX263" fmla="*/ 1321960 w 1365148"/>
              <a:gd name="connsiteY263" fmla="*/ 698184 h 1377158"/>
              <a:gd name="connsiteX264" fmla="*/ 1295535 w 1365148"/>
              <a:gd name="connsiteY264" fmla="*/ 705382 h 1377158"/>
              <a:gd name="connsiteX265" fmla="*/ 1271574 w 1365148"/>
              <a:gd name="connsiteY265" fmla="*/ 712580 h 1377158"/>
              <a:gd name="connsiteX266" fmla="*/ 1247614 w 1365148"/>
              <a:gd name="connsiteY266" fmla="*/ 717412 h 1377158"/>
              <a:gd name="connsiteX267" fmla="*/ 1221188 w 1365148"/>
              <a:gd name="connsiteY267" fmla="*/ 714947 h 1377158"/>
              <a:gd name="connsiteX268" fmla="*/ 1218822 w 1365148"/>
              <a:gd name="connsiteY268" fmla="*/ 712580 h 1377158"/>
              <a:gd name="connsiteX269" fmla="*/ 1216357 w 1365148"/>
              <a:gd name="connsiteY269" fmla="*/ 710214 h 1377158"/>
              <a:gd name="connsiteX270" fmla="*/ 1216357 w 1365148"/>
              <a:gd name="connsiteY270" fmla="*/ 707749 h 1377158"/>
              <a:gd name="connsiteX271" fmla="*/ 1218822 w 1365148"/>
              <a:gd name="connsiteY271" fmla="*/ 703016 h 1377158"/>
              <a:gd name="connsiteX272" fmla="*/ 1230753 w 1365148"/>
              <a:gd name="connsiteY272" fmla="*/ 695818 h 1377158"/>
              <a:gd name="connsiteX273" fmla="*/ 1245149 w 1365148"/>
              <a:gd name="connsiteY273" fmla="*/ 688620 h 1377158"/>
              <a:gd name="connsiteX274" fmla="*/ 1271574 w 1365148"/>
              <a:gd name="connsiteY274" fmla="*/ 676590 h 1377158"/>
              <a:gd name="connsiteX275" fmla="*/ 1319594 w 1365148"/>
              <a:gd name="connsiteY275" fmla="*/ 657363 h 1377158"/>
              <a:gd name="connsiteX276" fmla="*/ 1314762 w 1365148"/>
              <a:gd name="connsiteY276" fmla="*/ 619007 h 1377158"/>
              <a:gd name="connsiteX277" fmla="*/ 1298000 w 1365148"/>
              <a:gd name="connsiteY277" fmla="*/ 628571 h 1377158"/>
              <a:gd name="connsiteX278" fmla="*/ 1281139 w 1365148"/>
              <a:gd name="connsiteY278" fmla="*/ 635769 h 1377158"/>
              <a:gd name="connsiteX279" fmla="*/ 1252347 w 1365148"/>
              <a:gd name="connsiteY279" fmla="*/ 642967 h 1377158"/>
              <a:gd name="connsiteX280" fmla="*/ 1237951 w 1365148"/>
              <a:gd name="connsiteY280" fmla="*/ 645432 h 1377158"/>
              <a:gd name="connsiteX281" fmla="*/ 1223555 w 1365148"/>
              <a:gd name="connsiteY281" fmla="*/ 642967 h 1377158"/>
              <a:gd name="connsiteX282" fmla="*/ 1221188 w 1365148"/>
              <a:gd name="connsiteY282" fmla="*/ 640601 h 1377158"/>
              <a:gd name="connsiteX283" fmla="*/ 1221188 w 1365148"/>
              <a:gd name="connsiteY283" fmla="*/ 635769 h 1377158"/>
              <a:gd name="connsiteX284" fmla="*/ 1230753 w 1365148"/>
              <a:gd name="connsiteY284" fmla="*/ 628571 h 1377158"/>
              <a:gd name="connsiteX285" fmla="*/ 1242782 w 1365148"/>
              <a:gd name="connsiteY285" fmla="*/ 619007 h 1377158"/>
              <a:gd name="connsiteX286" fmla="*/ 1269208 w 1365148"/>
              <a:gd name="connsiteY286" fmla="*/ 604611 h 1377158"/>
              <a:gd name="connsiteX287" fmla="*/ 1288337 w 1365148"/>
              <a:gd name="connsiteY287" fmla="*/ 590215 h 1377158"/>
              <a:gd name="connsiteX288" fmla="*/ 1298000 w 1365148"/>
              <a:gd name="connsiteY288" fmla="*/ 585384 h 1377158"/>
              <a:gd name="connsiteX289" fmla="*/ 1307564 w 1365148"/>
              <a:gd name="connsiteY289" fmla="*/ 580651 h 1377158"/>
              <a:gd name="connsiteX290" fmla="*/ 1298000 w 1365148"/>
              <a:gd name="connsiteY290" fmla="*/ 539829 h 1377158"/>
              <a:gd name="connsiteX291" fmla="*/ 1285970 w 1365148"/>
              <a:gd name="connsiteY291" fmla="*/ 554225 h 1377158"/>
              <a:gd name="connsiteX292" fmla="*/ 1271574 w 1365148"/>
              <a:gd name="connsiteY292" fmla="*/ 566255 h 1377158"/>
              <a:gd name="connsiteX293" fmla="*/ 1262010 w 1365148"/>
              <a:gd name="connsiteY293" fmla="*/ 573453 h 1377158"/>
              <a:gd name="connsiteX294" fmla="*/ 1252347 w 1365148"/>
              <a:gd name="connsiteY294" fmla="*/ 580651 h 1377158"/>
              <a:gd name="connsiteX295" fmla="*/ 1240416 w 1365148"/>
              <a:gd name="connsiteY295" fmla="*/ 585384 h 1377158"/>
              <a:gd name="connsiteX296" fmla="*/ 1235584 w 1365148"/>
              <a:gd name="connsiteY296" fmla="*/ 585384 h 1377158"/>
              <a:gd name="connsiteX297" fmla="*/ 1230753 w 1365148"/>
              <a:gd name="connsiteY297" fmla="*/ 583017 h 1377158"/>
              <a:gd name="connsiteX298" fmla="*/ 1226020 w 1365148"/>
              <a:gd name="connsiteY298" fmla="*/ 578284 h 1377158"/>
              <a:gd name="connsiteX299" fmla="*/ 1226020 w 1365148"/>
              <a:gd name="connsiteY299" fmla="*/ 573453 h 1377158"/>
              <a:gd name="connsiteX300" fmla="*/ 1228386 w 1365148"/>
              <a:gd name="connsiteY300" fmla="*/ 568621 h 1377158"/>
              <a:gd name="connsiteX301" fmla="*/ 1230753 w 1365148"/>
              <a:gd name="connsiteY301" fmla="*/ 563888 h 1377158"/>
              <a:gd name="connsiteX302" fmla="*/ 1237951 w 1365148"/>
              <a:gd name="connsiteY302" fmla="*/ 554225 h 1377158"/>
              <a:gd name="connsiteX303" fmla="*/ 1245149 w 1365148"/>
              <a:gd name="connsiteY303" fmla="*/ 547027 h 1377158"/>
              <a:gd name="connsiteX304" fmla="*/ 1266743 w 1365148"/>
              <a:gd name="connsiteY304" fmla="*/ 527899 h 1377158"/>
              <a:gd name="connsiteX305" fmla="*/ 1276406 w 1365148"/>
              <a:gd name="connsiteY305" fmla="*/ 515869 h 1377158"/>
              <a:gd name="connsiteX306" fmla="*/ 1281139 w 1365148"/>
              <a:gd name="connsiteY306" fmla="*/ 513503 h 1377158"/>
              <a:gd name="connsiteX307" fmla="*/ 1288337 w 1365148"/>
              <a:gd name="connsiteY307" fmla="*/ 511038 h 1377158"/>
              <a:gd name="connsiteX308" fmla="*/ 1271574 w 1365148"/>
              <a:gd name="connsiteY308" fmla="*/ 470315 h 1377158"/>
              <a:gd name="connsiteX309" fmla="*/ 1264376 w 1365148"/>
              <a:gd name="connsiteY309" fmla="*/ 477513 h 1377158"/>
              <a:gd name="connsiteX310" fmla="*/ 1249980 w 1365148"/>
              <a:gd name="connsiteY310" fmla="*/ 487077 h 1377158"/>
              <a:gd name="connsiteX311" fmla="*/ 1237951 w 1365148"/>
              <a:gd name="connsiteY311" fmla="*/ 496642 h 1377158"/>
              <a:gd name="connsiteX312" fmla="*/ 1230753 w 1365148"/>
              <a:gd name="connsiteY312" fmla="*/ 501473 h 1377158"/>
              <a:gd name="connsiteX313" fmla="*/ 1226020 w 1365148"/>
              <a:gd name="connsiteY313" fmla="*/ 503840 h 1377158"/>
              <a:gd name="connsiteX314" fmla="*/ 1218822 w 1365148"/>
              <a:gd name="connsiteY314" fmla="*/ 501473 h 1377158"/>
              <a:gd name="connsiteX315" fmla="*/ 1216357 w 1365148"/>
              <a:gd name="connsiteY315" fmla="*/ 496642 h 1377158"/>
              <a:gd name="connsiteX316" fmla="*/ 1213990 w 1365148"/>
              <a:gd name="connsiteY316" fmla="*/ 491909 h 1377158"/>
              <a:gd name="connsiteX317" fmla="*/ 1213990 w 1365148"/>
              <a:gd name="connsiteY317" fmla="*/ 484711 h 1377158"/>
              <a:gd name="connsiteX318" fmla="*/ 1218822 w 1365148"/>
              <a:gd name="connsiteY318" fmla="*/ 475048 h 1377158"/>
              <a:gd name="connsiteX319" fmla="*/ 1226020 w 1365148"/>
              <a:gd name="connsiteY319" fmla="*/ 465483 h 1377158"/>
              <a:gd name="connsiteX320" fmla="*/ 1235584 w 1365148"/>
              <a:gd name="connsiteY320" fmla="*/ 455919 h 1377158"/>
              <a:gd name="connsiteX321" fmla="*/ 1245149 w 1365148"/>
              <a:gd name="connsiteY321" fmla="*/ 448721 h 1377158"/>
              <a:gd name="connsiteX322" fmla="*/ 1252347 w 1365148"/>
              <a:gd name="connsiteY322" fmla="*/ 446256 h 1377158"/>
              <a:gd name="connsiteX323" fmla="*/ 1259545 w 1365148"/>
              <a:gd name="connsiteY323" fmla="*/ 443890 h 1377158"/>
              <a:gd name="connsiteX324" fmla="*/ 1245149 w 1365148"/>
              <a:gd name="connsiteY324" fmla="*/ 417464 h 1377158"/>
              <a:gd name="connsiteX325" fmla="*/ 1235584 w 1365148"/>
              <a:gd name="connsiteY325" fmla="*/ 424662 h 1377158"/>
              <a:gd name="connsiteX326" fmla="*/ 1226020 w 1365148"/>
              <a:gd name="connsiteY326" fmla="*/ 427127 h 1377158"/>
              <a:gd name="connsiteX327" fmla="*/ 1216357 w 1365148"/>
              <a:gd name="connsiteY327" fmla="*/ 429494 h 1377158"/>
              <a:gd name="connsiteX328" fmla="*/ 1211624 w 1365148"/>
              <a:gd name="connsiteY328" fmla="*/ 427127 h 1377158"/>
              <a:gd name="connsiteX329" fmla="*/ 1206792 w 1365148"/>
              <a:gd name="connsiteY329" fmla="*/ 424662 h 1377158"/>
              <a:gd name="connsiteX330" fmla="*/ 1204426 w 1365148"/>
              <a:gd name="connsiteY330" fmla="*/ 415098 h 1377158"/>
              <a:gd name="connsiteX331" fmla="*/ 1204426 w 1365148"/>
              <a:gd name="connsiteY331" fmla="*/ 407900 h 1377158"/>
              <a:gd name="connsiteX332" fmla="*/ 1209159 w 1365148"/>
              <a:gd name="connsiteY332" fmla="*/ 403068 h 1377158"/>
              <a:gd name="connsiteX333" fmla="*/ 1216357 w 1365148"/>
              <a:gd name="connsiteY333" fmla="*/ 395870 h 1377158"/>
              <a:gd name="connsiteX334" fmla="*/ 1226020 w 1365148"/>
              <a:gd name="connsiteY334" fmla="*/ 386306 h 1377158"/>
              <a:gd name="connsiteX335" fmla="*/ 1211624 w 1365148"/>
              <a:gd name="connsiteY335" fmla="*/ 364712 h 1377158"/>
              <a:gd name="connsiteX336" fmla="*/ 1206792 w 1365148"/>
              <a:gd name="connsiteY336" fmla="*/ 369544 h 1377158"/>
              <a:gd name="connsiteX337" fmla="*/ 1197228 w 1365148"/>
              <a:gd name="connsiteY337" fmla="*/ 374277 h 1377158"/>
              <a:gd name="connsiteX338" fmla="*/ 1180367 w 1365148"/>
              <a:gd name="connsiteY338" fmla="*/ 374277 h 1377158"/>
              <a:gd name="connsiteX339" fmla="*/ 1175634 w 1365148"/>
              <a:gd name="connsiteY339" fmla="*/ 371910 h 1377158"/>
              <a:gd name="connsiteX340" fmla="*/ 1173169 w 1365148"/>
              <a:gd name="connsiteY340" fmla="*/ 367079 h 1377158"/>
              <a:gd name="connsiteX341" fmla="*/ 1175634 w 1365148"/>
              <a:gd name="connsiteY341" fmla="*/ 357514 h 1377158"/>
              <a:gd name="connsiteX342" fmla="*/ 1178001 w 1365148"/>
              <a:gd name="connsiteY342" fmla="*/ 350316 h 1377158"/>
              <a:gd name="connsiteX343" fmla="*/ 1190030 w 1365148"/>
              <a:gd name="connsiteY343" fmla="*/ 338287 h 1377158"/>
              <a:gd name="connsiteX344" fmla="*/ 1192397 w 1365148"/>
              <a:gd name="connsiteY344" fmla="*/ 333554 h 1377158"/>
              <a:gd name="connsiteX345" fmla="*/ 1173169 w 1365148"/>
              <a:gd name="connsiteY345" fmla="*/ 309495 h 1377158"/>
              <a:gd name="connsiteX346" fmla="*/ 1163605 w 1365148"/>
              <a:gd name="connsiteY346" fmla="*/ 314327 h 1377158"/>
              <a:gd name="connsiteX347" fmla="*/ 1154040 w 1365148"/>
              <a:gd name="connsiteY347" fmla="*/ 321524 h 1377158"/>
              <a:gd name="connsiteX348" fmla="*/ 1142011 w 1365148"/>
              <a:gd name="connsiteY348" fmla="*/ 321524 h 1377158"/>
              <a:gd name="connsiteX349" fmla="*/ 1139644 w 1365148"/>
              <a:gd name="connsiteY349" fmla="*/ 316693 h 1377158"/>
              <a:gd name="connsiteX350" fmla="*/ 1137179 w 1365148"/>
              <a:gd name="connsiteY350" fmla="*/ 309495 h 1377158"/>
              <a:gd name="connsiteX351" fmla="*/ 1142011 w 1365148"/>
              <a:gd name="connsiteY351" fmla="*/ 302297 h 1377158"/>
              <a:gd name="connsiteX352" fmla="*/ 1146842 w 1365148"/>
              <a:gd name="connsiteY352" fmla="*/ 295099 h 1377158"/>
              <a:gd name="connsiteX353" fmla="*/ 1156407 w 1365148"/>
              <a:gd name="connsiteY353" fmla="*/ 287901 h 1377158"/>
              <a:gd name="connsiteX354" fmla="*/ 1144377 w 1365148"/>
              <a:gd name="connsiteY354" fmla="*/ 273505 h 1377158"/>
              <a:gd name="connsiteX355" fmla="*/ 1137179 w 1365148"/>
              <a:gd name="connsiteY355" fmla="*/ 278337 h 1377158"/>
              <a:gd name="connsiteX356" fmla="*/ 1129981 w 1365148"/>
              <a:gd name="connsiteY356" fmla="*/ 283168 h 1377158"/>
              <a:gd name="connsiteX357" fmla="*/ 1120417 w 1365148"/>
              <a:gd name="connsiteY357" fmla="*/ 283168 h 1377158"/>
              <a:gd name="connsiteX358" fmla="*/ 1115586 w 1365148"/>
              <a:gd name="connsiteY358" fmla="*/ 280703 h 1377158"/>
              <a:gd name="connsiteX359" fmla="*/ 1110853 w 1365148"/>
              <a:gd name="connsiteY359" fmla="*/ 280703 h 1377158"/>
              <a:gd name="connsiteX360" fmla="*/ 1110853 w 1365148"/>
              <a:gd name="connsiteY360" fmla="*/ 275970 h 1377158"/>
              <a:gd name="connsiteX361" fmla="*/ 1113219 w 1365148"/>
              <a:gd name="connsiteY361" fmla="*/ 273505 h 1377158"/>
              <a:gd name="connsiteX362" fmla="*/ 1113219 w 1365148"/>
              <a:gd name="connsiteY362" fmla="*/ 266307 h 1377158"/>
              <a:gd name="connsiteX363" fmla="*/ 1120417 w 1365148"/>
              <a:gd name="connsiteY363" fmla="*/ 259109 h 1377158"/>
              <a:gd name="connsiteX364" fmla="*/ 1125248 w 1365148"/>
              <a:gd name="connsiteY364" fmla="*/ 254376 h 1377158"/>
              <a:gd name="connsiteX365" fmla="*/ 1098823 w 1365148"/>
              <a:gd name="connsiteY365" fmla="*/ 230318 h 1377158"/>
              <a:gd name="connsiteX366" fmla="*/ 1072398 w 1365148"/>
              <a:gd name="connsiteY366" fmla="*/ 208724 h 1377158"/>
              <a:gd name="connsiteX367" fmla="*/ 1046071 w 1365148"/>
              <a:gd name="connsiteY367" fmla="*/ 187130 h 1377158"/>
              <a:gd name="connsiteX368" fmla="*/ 1017279 w 1365148"/>
              <a:gd name="connsiteY368" fmla="*/ 165536 h 1377158"/>
              <a:gd name="connsiteX369" fmla="*/ 981289 w 1365148"/>
              <a:gd name="connsiteY369" fmla="*/ 143942 h 1377158"/>
              <a:gd name="connsiteX370" fmla="*/ 942834 w 1365148"/>
              <a:gd name="connsiteY370" fmla="*/ 124813 h 1377158"/>
              <a:gd name="connsiteX371" fmla="*/ 904478 w 1365148"/>
              <a:gd name="connsiteY371" fmla="*/ 105586 h 1377158"/>
              <a:gd name="connsiteX372" fmla="*/ 866122 w 1365148"/>
              <a:gd name="connsiteY372" fmla="*/ 88824 h 1377158"/>
              <a:gd name="connsiteX373" fmla="*/ 825300 w 1365148"/>
              <a:gd name="connsiteY373" fmla="*/ 74428 h 1377158"/>
              <a:gd name="connsiteX374" fmla="*/ 784479 w 1365148"/>
              <a:gd name="connsiteY374" fmla="*/ 64765 h 1377158"/>
              <a:gd name="connsiteX375" fmla="*/ 743756 w 1365148"/>
              <a:gd name="connsiteY375" fmla="*/ 57567 h 1377158"/>
              <a:gd name="connsiteX376" fmla="*/ 700569 w 1365148"/>
              <a:gd name="connsiteY376" fmla="*/ 57567 h 1377158"/>
              <a:gd name="connsiteX377" fmla="*/ 698202 w 1365148"/>
              <a:gd name="connsiteY377" fmla="*/ 60032 h 1377158"/>
              <a:gd name="connsiteX378" fmla="*/ 695737 w 1365148"/>
              <a:gd name="connsiteY378" fmla="*/ 62398 h 1377158"/>
              <a:gd name="connsiteX379" fmla="*/ 691004 w 1365148"/>
              <a:gd name="connsiteY379" fmla="*/ 64765 h 1377158"/>
              <a:gd name="connsiteX380" fmla="*/ 686173 w 1365148"/>
              <a:gd name="connsiteY380" fmla="*/ 62398 h 1377158"/>
              <a:gd name="connsiteX381" fmla="*/ 681341 w 1365148"/>
              <a:gd name="connsiteY381" fmla="*/ 57567 h 1377158"/>
              <a:gd name="connsiteX382" fmla="*/ 347412 w 1365148"/>
              <a:gd name="connsiteY382" fmla="*/ 30226 h 1377158"/>
              <a:gd name="connsiteX383" fmla="*/ 347868 w 1365148"/>
              <a:gd name="connsiteY383" fmla="*/ 31240 h 1377158"/>
              <a:gd name="connsiteX384" fmla="*/ 350235 w 1365148"/>
              <a:gd name="connsiteY384" fmla="*/ 38438 h 1377158"/>
              <a:gd name="connsiteX385" fmla="*/ 347868 w 1365148"/>
              <a:gd name="connsiteY385" fmla="*/ 45636 h 1377158"/>
              <a:gd name="connsiteX386" fmla="*/ 345502 w 1365148"/>
              <a:gd name="connsiteY386" fmla="*/ 50369 h 1377158"/>
              <a:gd name="connsiteX387" fmla="*/ 340670 w 1365148"/>
              <a:gd name="connsiteY387" fmla="*/ 52834 h 1377158"/>
              <a:gd name="connsiteX388" fmla="*/ 333472 w 1365148"/>
              <a:gd name="connsiteY388" fmla="*/ 55200 h 1377158"/>
              <a:gd name="connsiteX389" fmla="*/ 326275 w 1365148"/>
              <a:gd name="connsiteY389" fmla="*/ 55200 h 1377158"/>
              <a:gd name="connsiteX390" fmla="*/ 321443 w 1365148"/>
              <a:gd name="connsiteY390" fmla="*/ 50369 h 1377158"/>
              <a:gd name="connsiteX391" fmla="*/ 317144 w 1365148"/>
              <a:gd name="connsiteY391" fmla="*/ 43831 h 1377158"/>
              <a:gd name="connsiteX392" fmla="*/ 347412 w 1365148"/>
              <a:gd name="connsiteY392" fmla="*/ 30226 h 1377158"/>
              <a:gd name="connsiteX393" fmla="*/ 626223 w 1365148"/>
              <a:gd name="connsiteY393" fmla="*/ 24042 h 1377158"/>
              <a:gd name="connsiteX394" fmla="*/ 647816 w 1365148"/>
              <a:gd name="connsiteY394" fmla="*/ 24042 h 1377158"/>
              <a:gd name="connsiteX395" fmla="*/ 669410 w 1365148"/>
              <a:gd name="connsiteY395" fmla="*/ 28775 h 1377158"/>
              <a:gd name="connsiteX396" fmla="*/ 748588 w 1365148"/>
              <a:gd name="connsiteY396" fmla="*/ 28775 h 1377158"/>
              <a:gd name="connsiteX397" fmla="*/ 772548 w 1365148"/>
              <a:gd name="connsiteY397" fmla="*/ 33606 h 1377158"/>
              <a:gd name="connsiteX398" fmla="*/ 825300 w 1365148"/>
              <a:gd name="connsiteY398" fmla="*/ 43171 h 1377158"/>
              <a:gd name="connsiteX399" fmla="*/ 873320 w 1365148"/>
              <a:gd name="connsiteY399" fmla="*/ 57567 h 1377158"/>
              <a:gd name="connsiteX400" fmla="*/ 930904 w 1365148"/>
              <a:gd name="connsiteY400" fmla="*/ 79161 h 1377158"/>
              <a:gd name="connsiteX401" fmla="*/ 988487 w 1365148"/>
              <a:gd name="connsiteY401" fmla="*/ 107952 h 1377158"/>
              <a:gd name="connsiteX402" fmla="*/ 1046071 w 1365148"/>
              <a:gd name="connsiteY402" fmla="*/ 136744 h 1377158"/>
              <a:gd name="connsiteX403" fmla="*/ 1072398 w 1365148"/>
              <a:gd name="connsiteY403" fmla="*/ 153605 h 1377158"/>
              <a:gd name="connsiteX404" fmla="*/ 1096457 w 1365148"/>
              <a:gd name="connsiteY404" fmla="*/ 172734 h 1377158"/>
              <a:gd name="connsiteX405" fmla="*/ 1139644 w 1365148"/>
              <a:gd name="connsiteY405" fmla="*/ 208724 h 1377158"/>
              <a:gd name="connsiteX406" fmla="*/ 1180367 w 1365148"/>
              <a:gd name="connsiteY406" fmla="*/ 247178 h 1377158"/>
              <a:gd name="connsiteX407" fmla="*/ 1218822 w 1365148"/>
              <a:gd name="connsiteY407" fmla="*/ 290366 h 1377158"/>
              <a:gd name="connsiteX408" fmla="*/ 1252347 w 1365148"/>
              <a:gd name="connsiteY408" fmla="*/ 335920 h 1377158"/>
              <a:gd name="connsiteX409" fmla="*/ 1281139 w 1365148"/>
              <a:gd name="connsiteY409" fmla="*/ 386306 h 1377158"/>
              <a:gd name="connsiteX410" fmla="*/ 1307564 w 1365148"/>
              <a:gd name="connsiteY410" fmla="*/ 436692 h 1377158"/>
              <a:gd name="connsiteX411" fmla="*/ 1329158 w 1365148"/>
              <a:gd name="connsiteY411" fmla="*/ 489444 h 1377158"/>
              <a:gd name="connsiteX412" fmla="*/ 1345920 w 1365148"/>
              <a:gd name="connsiteY412" fmla="*/ 542294 h 1377158"/>
              <a:gd name="connsiteX413" fmla="*/ 1355583 w 1365148"/>
              <a:gd name="connsiteY413" fmla="*/ 597413 h 1377158"/>
              <a:gd name="connsiteX414" fmla="*/ 1362781 w 1365148"/>
              <a:gd name="connsiteY414" fmla="*/ 650165 h 1377158"/>
              <a:gd name="connsiteX415" fmla="*/ 1365148 w 1365148"/>
              <a:gd name="connsiteY415" fmla="*/ 705382 h 1377158"/>
              <a:gd name="connsiteX416" fmla="*/ 1362781 w 1365148"/>
              <a:gd name="connsiteY416" fmla="*/ 760599 h 1377158"/>
              <a:gd name="connsiteX417" fmla="*/ 1357950 w 1365148"/>
              <a:gd name="connsiteY417" fmla="*/ 813352 h 1377158"/>
              <a:gd name="connsiteX418" fmla="*/ 1348385 w 1365148"/>
              <a:gd name="connsiteY418" fmla="*/ 866104 h 1377158"/>
              <a:gd name="connsiteX419" fmla="*/ 1333990 w 1365148"/>
              <a:gd name="connsiteY419" fmla="*/ 916489 h 1377158"/>
              <a:gd name="connsiteX420" fmla="*/ 1314762 w 1365148"/>
              <a:gd name="connsiteY420" fmla="*/ 966875 h 1377158"/>
              <a:gd name="connsiteX421" fmla="*/ 1293168 w 1365148"/>
              <a:gd name="connsiteY421" fmla="*/ 1014894 h 1377158"/>
              <a:gd name="connsiteX422" fmla="*/ 1266743 w 1365148"/>
              <a:gd name="connsiteY422" fmla="*/ 1060448 h 1377158"/>
              <a:gd name="connsiteX423" fmla="*/ 1235584 w 1365148"/>
              <a:gd name="connsiteY423" fmla="*/ 1103636 h 1377158"/>
              <a:gd name="connsiteX424" fmla="*/ 1201961 w 1365148"/>
              <a:gd name="connsiteY424" fmla="*/ 1146824 h 1377158"/>
              <a:gd name="connsiteX425" fmla="*/ 1165971 w 1365148"/>
              <a:gd name="connsiteY425" fmla="*/ 1185279 h 1377158"/>
              <a:gd name="connsiteX426" fmla="*/ 1125248 w 1365148"/>
              <a:gd name="connsiteY426" fmla="*/ 1218803 h 1377158"/>
              <a:gd name="connsiteX427" fmla="*/ 1079596 w 1365148"/>
              <a:gd name="connsiteY427" fmla="*/ 1250060 h 1377158"/>
              <a:gd name="connsiteX428" fmla="*/ 1031675 w 1365148"/>
              <a:gd name="connsiteY428" fmla="*/ 1278852 h 1377158"/>
              <a:gd name="connsiteX429" fmla="*/ 990854 w 1365148"/>
              <a:gd name="connsiteY429" fmla="*/ 1300446 h 1377158"/>
              <a:gd name="connsiteX430" fmla="*/ 947666 w 1365148"/>
              <a:gd name="connsiteY430" fmla="*/ 1317208 h 1377158"/>
              <a:gd name="connsiteX431" fmla="*/ 904478 w 1365148"/>
              <a:gd name="connsiteY431" fmla="*/ 1333970 h 1377158"/>
              <a:gd name="connsiteX432" fmla="*/ 858924 w 1365148"/>
              <a:gd name="connsiteY432" fmla="*/ 1346000 h 1377158"/>
              <a:gd name="connsiteX433" fmla="*/ 815736 w 1365148"/>
              <a:gd name="connsiteY433" fmla="*/ 1358029 h 1377158"/>
              <a:gd name="connsiteX434" fmla="*/ 770182 w 1365148"/>
              <a:gd name="connsiteY434" fmla="*/ 1365227 h 1377158"/>
              <a:gd name="connsiteX435" fmla="*/ 724529 w 1365148"/>
              <a:gd name="connsiteY435" fmla="*/ 1372425 h 1377158"/>
              <a:gd name="connsiteX436" fmla="*/ 676608 w 1365148"/>
              <a:gd name="connsiteY436" fmla="*/ 1374792 h 1377158"/>
              <a:gd name="connsiteX437" fmla="*/ 630955 w 1365148"/>
              <a:gd name="connsiteY437" fmla="*/ 1377158 h 1377158"/>
              <a:gd name="connsiteX438" fmla="*/ 585401 w 1365148"/>
              <a:gd name="connsiteY438" fmla="*/ 1374792 h 1377158"/>
              <a:gd name="connsiteX439" fmla="*/ 539847 w 1365148"/>
              <a:gd name="connsiteY439" fmla="*/ 1369960 h 1377158"/>
              <a:gd name="connsiteX440" fmla="*/ 494194 w 1365148"/>
              <a:gd name="connsiteY440" fmla="*/ 1362762 h 1377158"/>
              <a:gd name="connsiteX441" fmla="*/ 448640 w 1365148"/>
              <a:gd name="connsiteY441" fmla="*/ 1353198 h 1377158"/>
              <a:gd name="connsiteX442" fmla="*/ 405452 w 1365148"/>
              <a:gd name="connsiteY442" fmla="*/ 1341168 h 1377158"/>
              <a:gd name="connsiteX443" fmla="*/ 359898 w 1365148"/>
              <a:gd name="connsiteY443" fmla="*/ 1324406 h 1377158"/>
              <a:gd name="connsiteX444" fmla="*/ 319077 w 1365148"/>
              <a:gd name="connsiteY444" fmla="*/ 1307644 h 1377158"/>
              <a:gd name="connsiteX445" fmla="*/ 316710 w 1365148"/>
              <a:gd name="connsiteY445" fmla="*/ 1305179 h 1377158"/>
              <a:gd name="connsiteX446" fmla="*/ 309512 w 1365148"/>
              <a:gd name="connsiteY446" fmla="*/ 1305179 h 1377158"/>
              <a:gd name="connsiteX447" fmla="*/ 304681 w 1365148"/>
              <a:gd name="connsiteY447" fmla="*/ 1300446 h 1377158"/>
              <a:gd name="connsiteX448" fmla="*/ 271057 w 1365148"/>
              <a:gd name="connsiteY448" fmla="*/ 1281218 h 1377158"/>
              <a:gd name="connsiteX449" fmla="*/ 237532 w 1365148"/>
              <a:gd name="connsiteY449" fmla="*/ 1259625 h 1377158"/>
              <a:gd name="connsiteX450" fmla="*/ 208741 w 1365148"/>
              <a:gd name="connsiteY450" fmla="*/ 1235664 h 1377158"/>
              <a:gd name="connsiteX451" fmla="*/ 179949 w 1365148"/>
              <a:gd name="connsiteY451" fmla="*/ 1209239 h 1377158"/>
              <a:gd name="connsiteX452" fmla="*/ 153523 w 1365148"/>
              <a:gd name="connsiteY452" fmla="*/ 1180447 h 1377158"/>
              <a:gd name="connsiteX453" fmla="*/ 127098 w 1365148"/>
              <a:gd name="connsiteY453" fmla="*/ 1149289 h 1377158"/>
              <a:gd name="connsiteX454" fmla="*/ 105504 w 1365148"/>
              <a:gd name="connsiteY454" fmla="*/ 1118032 h 1377158"/>
              <a:gd name="connsiteX455" fmla="*/ 83910 w 1365148"/>
              <a:gd name="connsiteY455" fmla="*/ 1082042 h 1377158"/>
              <a:gd name="connsiteX456" fmla="*/ 67148 w 1365148"/>
              <a:gd name="connsiteY456" fmla="*/ 1048517 h 1377158"/>
              <a:gd name="connsiteX457" fmla="*/ 50385 w 1365148"/>
              <a:gd name="connsiteY457" fmla="*/ 1012528 h 1377158"/>
              <a:gd name="connsiteX458" fmla="*/ 35990 w 1365148"/>
              <a:gd name="connsiteY458" fmla="*/ 974073 h 1377158"/>
              <a:gd name="connsiteX459" fmla="*/ 23960 w 1365148"/>
              <a:gd name="connsiteY459" fmla="*/ 935717 h 1377158"/>
              <a:gd name="connsiteX460" fmla="*/ 14396 w 1365148"/>
              <a:gd name="connsiteY460" fmla="*/ 897361 h 1377158"/>
              <a:gd name="connsiteX461" fmla="*/ 7198 w 1365148"/>
              <a:gd name="connsiteY461" fmla="*/ 858906 h 1377158"/>
              <a:gd name="connsiteX462" fmla="*/ 2366 w 1365148"/>
              <a:gd name="connsiteY462" fmla="*/ 820550 h 1377158"/>
              <a:gd name="connsiteX463" fmla="*/ 0 w 1365148"/>
              <a:gd name="connsiteY463" fmla="*/ 779728 h 1377158"/>
              <a:gd name="connsiteX464" fmla="*/ 0 w 1365148"/>
              <a:gd name="connsiteY464" fmla="*/ 739006 h 1377158"/>
              <a:gd name="connsiteX465" fmla="*/ 0 w 1365148"/>
              <a:gd name="connsiteY465" fmla="*/ 698184 h 1377158"/>
              <a:gd name="connsiteX466" fmla="*/ 4733 w 1365148"/>
              <a:gd name="connsiteY466" fmla="*/ 657363 h 1377158"/>
              <a:gd name="connsiteX467" fmla="*/ 9564 w 1365148"/>
              <a:gd name="connsiteY467" fmla="*/ 616640 h 1377158"/>
              <a:gd name="connsiteX468" fmla="*/ 16762 w 1365148"/>
              <a:gd name="connsiteY468" fmla="*/ 575819 h 1377158"/>
              <a:gd name="connsiteX469" fmla="*/ 28792 w 1365148"/>
              <a:gd name="connsiteY469" fmla="*/ 535097 h 1377158"/>
              <a:gd name="connsiteX470" fmla="*/ 40722 w 1365148"/>
              <a:gd name="connsiteY470" fmla="*/ 494275 h 1377158"/>
              <a:gd name="connsiteX471" fmla="*/ 55118 w 1365148"/>
              <a:gd name="connsiteY471" fmla="*/ 453454 h 1377158"/>
              <a:gd name="connsiteX472" fmla="*/ 71979 w 1365148"/>
              <a:gd name="connsiteY472" fmla="*/ 415098 h 1377158"/>
              <a:gd name="connsiteX473" fmla="*/ 88742 w 1365148"/>
              <a:gd name="connsiteY473" fmla="*/ 379108 h 1377158"/>
              <a:gd name="connsiteX474" fmla="*/ 110336 w 1365148"/>
              <a:gd name="connsiteY474" fmla="*/ 343118 h 1377158"/>
              <a:gd name="connsiteX475" fmla="*/ 134296 w 1365148"/>
              <a:gd name="connsiteY475" fmla="*/ 307129 h 1377158"/>
              <a:gd name="connsiteX476" fmla="*/ 158355 w 1365148"/>
              <a:gd name="connsiteY476" fmla="*/ 273505 h 1377158"/>
              <a:gd name="connsiteX477" fmla="*/ 184682 w 1365148"/>
              <a:gd name="connsiteY477" fmla="*/ 242347 h 1377158"/>
              <a:gd name="connsiteX478" fmla="*/ 213474 w 1365148"/>
              <a:gd name="connsiteY478" fmla="*/ 213555 h 1377158"/>
              <a:gd name="connsiteX479" fmla="*/ 244730 w 1365148"/>
              <a:gd name="connsiteY479" fmla="*/ 184763 h 1377158"/>
              <a:gd name="connsiteX480" fmla="*/ 273522 w 1365148"/>
              <a:gd name="connsiteY480" fmla="*/ 163170 h 1377158"/>
              <a:gd name="connsiteX481" fmla="*/ 302314 w 1365148"/>
              <a:gd name="connsiteY481" fmla="*/ 143942 h 1377158"/>
              <a:gd name="connsiteX482" fmla="*/ 333472 w 1365148"/>
              <a:gd name="connsiteY482" fmla="*/ 127180 h 1377158"/>
              <a:gd name="connsiteX483" fmla="*/ 364631 w 1365148"/>
              <a:gd name="connsiteY483" fmla="*/ 110417 h 1377158"/>
              <a:gd name="connsiteX484" fmla="*/ 427046 w 1365148"/>
              <a:gd name="connsiteY484" fmla="*/ 81626 h 1377158"/>
              <a:gd name="connsiteX485" fmla="*/ 494194 w 1365148"/>
              <a:gd name="connsiteY485" fmla="*/ 57567 h 1377158"/>
              <a:gd name="connsiteX486" fmla="*/ 532649 w 1365148"/>
              <a:gd name="connsiteY486" fmla="*/ 43171 h 1377158"/>
              <a:gd name="connsiteX487" fmla="*/ 578203 w 1365148"/>
              <a:gd name="connsiteY487" fmla="*/ 31240 h 1377158"/>
              <a:gd name="connsiteX488" fmla="*/ 602164 w 1365148"/>
              <a:gd name="connsiteY488" fmla="*/ 26408 h 1377158"/>
              <a:gd name="connsiteX489" fmla="*/ 626223 w 1365148"/>
              <a:gd name="connsiteY489" fmla="*/ 24042 h 1377158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47412 w 1365148"/>
              <a:gd name="connsiteY381" fmla="*/ 6184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5502 w 1365148"/>
              <a:gd name="connsiteY385" fmla="*/ 26327 h 1353116"/>
              <a:gd name="connsiteX386" fmla="*/ 340670 w 1365148"/>
              <a:gd name="connsiteY386" fmla="*/ 28792 h 1353116"/>
              <a:gd name="connsiteX387" fmla="*/ 333472 w 1365148"/>
              <a:gd name="connsiteY387" fmla="*/ 31158 h 1353116"/>
              <a:gd name="connsiteX388" fmla="*/ 326275 w 1365148"/>
              <a:gd name="connsiteY388" fmla="*/ 31158 h 1353116"/>
              <a:gd name="connsiteX389" fmla="*/ 321443 w 1365148"/>
              <a:gd name="connsiteY389" fmla="*/ 26327 h 1353116"/>
              <a:gd name="connsiteX390" fmla="*/ 317144 w 1365148"/>
              <a:gd name="connsiteY390" fmla="*/ 19789 h 1353116"/>
              <a:gd name="connsiteX391" fmla="*/ 347412 w 1365148"/>
              <a:gd name="connsiteY391" fmla="*/ 6184 h 1353116"/>
              <a:gd name="connsiteX392" fmla="*/ 626223 w 1365148"/>
              <a:gd name="connsiteY392" fmla="*/ 0 h 1353116"/>
              <a:gd name="connsiteX393" fmla="*/ 647816 w 1365148"/>
              <a:gd name="connsiteY393" fmla="*/ 0 h 1353116"/>
              <a:gd name="connsiteX394" fmla="*/ 669410 w 1365148"/>
              <a:gd name="connsiteY394" fmla="*/ 4733 h 1353116"/>
              <a:gd name="connsiteX395" fmla="*/ 748588 w 1365148"/>
              <a:gd name="connsiteY395" fmla="*/ 4733 h 1353116"/>
              <a:gd name="connsiteX396" fmla="*/ 772548 w 1365148"/>
              <a:gd name="connsiteY396" fmla="*/ 9564 h 1353116"/>
              <a:gd name="connsiteX397" fmla="*/ 825300 w 1365148"/>
              <a:gd name="connsiteY397" fmla="*/ 19129 h 1353116"/>
              <a:gd name="connsiteX398" fmla="*/ 873320 w 1365148"/>
              <a:gd name="connsiteY398" fmla="*/ 33525 h 1353116"/>
              <a:gd name="connsiteX399" fmla="*/ 930904 w 1365148"/>
              <a:gd name="connsiteY399" fmla="*/ 55119 h 1353116"/>
              <a:gd name="connsiteX400" fmla="*/ 988487 w 1365148"/>
              <a:gd name="connsiteY400" fmla="*/ 83910 h 1353116"/>
              <a:gd name="connsiteX401" fmla="*/ 1046071 w 1365148"/>
              <a:gd name="connsiteY401" fmla="*/ 112702 h 1353116"/>
              <a:gd name="connsiteX402" fmla="*/ 1072398 w 1365148"/>
              <a:gd name="connsiteY402" fmla="*/ 129563 h 1353116"/>
              <a:gd name="connsiteX403" fmla="*/ 1096457 w 1365148"/>
              <a:gd name="connsiteY403" fmla="*/ 148692 h 1353116"/>
              <a:gd name="connsiteX404" fmla="*/ 1139644 w 1365148"/>
              <a:gd name="connsiteY404" fmla="*/ 184682 h 1353116"/>
              <a:gd name="connsiteX405" fmla="*/ 1180367 w 1365148"/>
              <a:gd name="connsiteY405" fmla="*/ 223136 h 1353116"/>
              <a:gd name="connsiteX406" fmla="*/ 1218822 w 1365148"/>
              <a:gd name="connsiteY406" fmla="*/ 266324 h 1353116"/>
              <a:gd name="connsiteX407" fmla="*/ 1252347 w 1365148"/>
              <a:gd name="connsiteY407" fmla="*/ 311878 h 1353116"/>
              <a:gd name="connsiteX408" fmla="*/ 1281139 w 1365148"/>
              <a:gd name="connsiteY408" fmla="*/ 362264 h 1353116"/>
              <a:gd name="connsiteX409" fmla="*/ 1307564 w 1365148"/>
              <a:gd name="connsiteY409" fmla="*/ 412650 h 1353116"/>
              <a:gd name="connsiteX410" fmla="*/ 1329158 w 1365148"/>
              <a:gd name="connsiteY410" fmla="*/ 465402 h 1353116"/>
              <a:gd name="connsiteX411" fmla="*/ 1345920 w 1365148"/>
              <a:gd name="connsiteY411" fmla="*/ 518252 h 1353116"/>
              <a:gd name="connsiteX412" fmla="*/ 1355583 w 1365148"/>
              <a:gd name="connsiteY412" fmla="*/ 573371 h 1353116"/>
              <a:gd name="connsiteX413" fmla="*/ 1362781 w 1365148"/>
              <a:gd name="connsiteY413" fmla="*/ 626123 h 1353116"/>
              <a:gd name="connsiteX414" fmla="*/ 1365148 w 1365148"/>
              <a:gd name="connsiteY414" fmla="*/ 681340 h 1353116"/>
              <a:gd name="connsiteX415" fmla="*/ 1362781 w 1365148"/>
              <a:gd name="connsiteY415" fmla="*/ 736557 h 1353116"/>
              <a:gd name="connsiteX416" fmla="*/ 1357950 w 1365148"/>
              <a:gd name="connsiteY416" fmla="*/ 789310 h 1353116"/>
              <a:gd name="connsiteX417" fmla="*/ 1348385 w 1365148"/>
              <a:gd name="connsiteY417" fmla="*/ 842062 h 1353116"/>
              <a:gd name="connsiteX418" fmla="*/ 1333990 w 1365148"/>
              <a:gd name="connsiteY418" fmla="*/ 892447 h 1353116"/>
              <a:gd name="connsiteX419" fmla="*/ 1314762 w 1365148"/>
              <a:gd name="connsiteY419" fmla="*/ 942833 h 1353116"/>
              <a:gd name="connsiteX420" fmla="*/ 1293168 w 1365148"/>
              <a:gd name="connsiteY420" fmla="*/ 990852 h 1353116"/>
              <a:gd name="connsiteX421" fmla="*/ 1266743 w 1365148"/>
              <a:gd name="connsiteY421" fmla="*/ 1036406 h 1353116"/>
              <a:gd name="connsiteX422" fmla="*/ 1235584 w 1365148"/>
              <a:gd name="connsiteY422" fmla="*/ 1079594 h 1353116"/>
              <a:gd name="connsiteX423" fmla="*/ 1201961 w 1365148"/>
              <a:gd name="connsiteY423" fmla="*/ 1122782 h 1353116"/>
              <a:gd name="connsiteX424" fmla="*/ 1165971 w 1365148"/>
              <a:gd name="connsiteY424" fmla="*/ 1161237 h 1353116"/>
              <a:gd name="connsiteX425" fmla="*/ 1125248 w 1365148"/>
              <a:gd name="connsiteY425" fmla="*/ 1194761 h 1353116"/>
              <a:gd name="connsiteX426" fmla="*/ 1079596 w 1365148"/>
              <a:gd name="connsiteY426" fmla="*/ 1226018 h 1353116"/>
              <a:gd name="connsiteX427" fmla="*/ 1031675 w 1365148"/>
              <a:gd name="connsiteY427" fmla="*/ 1254810 h 1353116"/>
              <a:gd name="connsiteX428" fmla="*/ 990854 w 1365148"/>
              <a:gd name="connsiteY428" fmla="*/ 1276404 h 1353116"/>
              <a:gd name="connsiteX429" fmla="*/ 947666 w 1365148"/>
              <a:gd name="connsiteY429" fmla="*/ 1293166 h 1353116"/>
              <a:gd name="connsiteX430" fmla="*/ 904478 w 1365148"/>
              <a:gd name="connsiteY430" fmla="*/ 1309928 h 1353116"/>
              <a:gd name="connsiteX431" fmla="*/ 858924 w 1365148"/>
              <a:gd name="connsiteY431" fmla="*/ 1321958 h 1353116"/>
              <a:gd name="connsiteX432" fmla="*/ 815736 w 1365148"/>
              <a:gd name="connsiteY432" fmla="*/ 1333987 h 1353116"/>
              <a:gd name="connsiteX433" fmla="*/ 770182 w 1365148"/>
              <a:gd name="connsiteY433" fmla="*/ 1341185 h 1353116"/>
              <a:gd name="connsiteX434" fmla="*/ 724529 w 1365148"/>
              <a:gd name="connsiteY434" fmla="*/ 1348383 h 1353116"/>
              <a:gd name="connsiteX435" fmla="*/ 676608 w 1365148"/>
              <a:gd name="connsiteY435" fmla="*/ 1350750 h 1353116"/>
              <a:gd name="connsiteX436" fmla="*/ 630955 w 1365148"/>
              <a:gd name="connsiteY436" fmla="*/ 1353116 h 1353116"/>
              <a:gd name="connsiteX437" fmla="*/ 585401 w 1365148"/>
              <a:gd name="connsiteY437" fmla="*/ 1350750 h 1353116"/>
              <a:gd name="connsiteX438" fmla="*/ 539847 w 1365148"/>
              <a:gd name="connsiteY438" fmla="*/ 1345918 h 1353116"/>
              <a:gd name="connsiteX439" fmla="*/ 494194 w 1365148"/>
              <a:gd name="connsiteY439" fmla="*/ 1338720 h 1353116"/>
              <a:gd name="connsiteX440" fmla="*/ 448640 w 1365148"/>
              <a:gd name="connsiteY440" fmla="*/ 1329156 h 1353116"/>
              <a:gd name="connsiteX441" fmla="*/ 405452 w 1365148"/>
              <a:gd name="connsiteY441" fmla="*/ 1317126 h 1353116"/>
              <a:gd name="connsiteX442" fmla="*/ 359898 w 1365148"/>
              <a:gd name="connsiteY442" fmla="*/ 1300364 h 1353116"/>
              <a:gd name="connsiteX443" fmla="*/ 319077 w 1365148"/>
              <a:gd name="connsiteY443" fmla="*/ 1283602 h 1353116"/>
              <a:gd name="connsiteX444" fmla="*/ 316710 w 1365148"/>
              <a:gd name="connsiteY444" fmla="*/ 1281137 h 1353116"/>
              <a:gd name="connsiteX445" fmla="*/ 309512 w 1365148"/>
              <a:gd name="connsiteY445" fmla="*/ 1281137 h 1353116"/>
              <a:gd name="connsiteX446" fmla="*/ 304681 w 1365148"/>
              <a:gd name="connsiteY446" fmla="*/ 1276404 h 1353116"/>
              <a:gd name="connsiteX447" fmla="*/ 271057 w 1365148"/>
              <a:gd name="connsiteY447" fmla="*/ 1257176 h 1353116"/>
              <a:gd name="connsiteX448" fmla="*/ 237532 w 1365148"/>
              <a:gd name="connsiteY448" fmla="*/ 1235583 h 1353116"/>
              <a:gd name="connsiteX449" fmla="*/ 208741 w 1365148"/>
              <a:gd name="connsiteY449" fmla="*/ 1211622 h 1353116"/>
              <a:gd name="connsiteX450" fmla="*/ 179949 w 1365148"/>
              <a:gd name="connsiteY450" fmla="*/ 1185197 h 1353116"/>
              <a:gd name="connsiteX451" fmla="*/ 153523 w 1365148"/>
              <a:gd name="connsiteY451" fmla="*/ 1156405 h 1353116"/>
              <a:gd name="connsiteX452" fmla="*/ 127098 w 1365148"/>
              <a:gd name="connsiteY452" fmla="*/ 1125247 h 1353116"/>
              <a:gd name="connsiteX453" fmla="*/ 105504 w 1365148"/>
              <a:gd name="connsiteY453" fmla="*/ 1093990 h 1353116"/>
              <a:gd name="connsiteX454" fmla="*/ 83910 w 1365148"/>
              <a:gd name="connsiteY454" fmla="*/ 1058000 h 1353116"/>
              <a:gd name="connsiteX455" fmla="*/ 67148 w 1365148"/>
              <a:gd name="connsiteY455" fmla="*/ 1024475 h 1353116"/>
              <a:gd name="connsiteX456" fmla="*/ 50385 w 1365148"/>
              <a:gd name="connsiteY456" fmla="*/ 988486 h 1353116"/>
              <a:gd name="connsiteX457" fmla="*/ 35990 w 1365148"/>
              <a:gd name="connsiteY457" fmla="*/ 950031 h 1353116"/>
              <a:gd name="connsiteX458" fmla="*/ 23960 w 1365148"/>
              <a:gd name="connsiteY458" fmla="*/ 911675 h 1353116"/>
              <a:gd name="connsiteX459" fmla="*/ 14396 w 1365148"/>
              <a:gd name="connsiteY459" fmla="*/ 873319 h 1353116"/>
              <a:gd name="connsiteX460" fmla="*/ 7198 w 1365148"/>
              <a:gd name="connsiteY460" fmla="*/ 834864 h 1353116"/>
              <a:gd name="connsiteX461" fmla="*/ 2366 w 1365148"/>
              <a:gd name="connsiteY461" fmla="*/ 796508 h 1353116"/>
              <a:gd name="connsiteX462" fmla="*/ 0 w 1365148"/>
              <a:gd name="connsiteY462" fmla="*/ 755686 h 1353116"/>
              <a:gd name="connsiteX463" fmla="*/ 0 w 1365148"/>
              <a:gd name="connsiteY463" fmla="*/ 714964 h 1353116"/>
              <a:gd name="connsiteX464" fmla="*/ 0 w 1365148"/>
              <a:gd name="connsiteY464" fmla="*/ 674142 h 1353116"/>
              <a:gd name="connsiteX465" fmla="*/ 4733 w 1365148"/>
              <a:gd name="connsiteY465" fmla="*/ 633321 h 1353116"/>
              <a:gd name="connsiteX466" fmla="*/ 9564 w 1365148"/>
              <a:gd name="connsiteY466" fmla="*/ 592598 h 1353116"/>
              <a:gd name="connsiteX467" fmla="*/ 16762 w 1365148"/>
              <a:gd name="connsiteY467" fmla="*/ 551777 h 1353116"/>
              <a:gd name="connsiteX468" fmla="*/ 28792 w 1365148"/>
              <a:gd name="connsiteY468" fmla="*/ 511055 h 1353116"/>
              <a:gd name="connsiteX469" fmla="*/ 40722 w 1365148"/>
              <a:gd name="connsiteY469" fmla="*/ 470233 h 1353116"/>
              <a:gd name="connsiteX470" fmla="*/ 55118 w 1365148"/>
              <a:gd name="connsiteY470" fmla="*/ 429412 h 1353116"/>
              <a:gd name="connsiteX471" fmla="*/ 71979 w 1365148"/>
              <a:gd name="connsiteY471" fmla="*/ 391056 h 1353116"/>
              <a:gd name="connsiteX472" fmla="*/ 88742 w 1365148"/>
              <a:gd name="connsiteY472" fmla="*/ 355066 h 1353116"/>
              <a:gd name="connsiteX473" fmla="*/ 110336 w 1365148"/>
              <a:gd name="connsiteY473" fmla="*/ 319076 h 1353116"/>
              <a:gd name="connsiteX474" fmla="*/ 134296 w 1365148"/>
              <a:gd name="connsiteY474" fmla="*/ 283087 h 1353116"/>
              <a:gd name="connsiteX475" fmla="*/ 158355 w 1365148"/>
              <a:gd name="connsiteY475" fmla="*/ 249463 h 1353116"/>
              <a:gd name="connsiteX476" fmla="*/ 184682 w 1365148"/>
              <a:gd name="connsiteY476" fmla="*/ 218305 h 1353116"/>
              <a:gd name="connsiteX477" fmla="*/ 213474 w 1365148"/>
              <a:gd name="connsiteY477" fmla="*/ 189513 h 1353116"/>
              <a:gd name="connsiteX478" fmla="*/ 244730 w 1365148"/>
              <a:gd name="connsiteY478" fmla="*/ 160721 h 1353116"/>
              <a:gd name="connsiteX479" fmla="*/ 273522 w 1365148"/>
              <a:gd name="connsiteY479" fmla="*/ 139128 h 1353116"/>
              <a:gd name="connsiteX480" fmla="*/ 302314 w 1365148"/>
              <a:gd name="connsiteY480" fmla="*/ 119900 h 1353116"/>
              <a:gd name="connsiteX481" fmla="*/ 333472 w 1365148"/>
              <a:gd name="connsiteY481" fmla="*/ 103138 h 1353116"/>
              <a:gd name="connsiteX482" fmla="*/ 364631 w 1365148"/>
              <a:gd name="connsiteY482" fmla="*/ 86375 h 1353116"/>
              <a:gd name="connsiteX483" fmla="*/ 427046 w 1365148"/>
              <a:gd name="connsiteY483" fmla="*/ 57584 h 1353116"/>
              <a:gd name="connsiteX484" fmla="*/ 494194 w 1365148"/>
              <a:gd name="connsiteY484" fmla="*/ 33525 h 1353116"/>
              <a:gd name="connsiteX485" fmla="*/ 532649 w 1365148"/>
              <a:gd name="connsiteY485" fmla="*/ 19129 h 1353116"/>
              <a:gd name="connsiteX486" fmla="*/ 578203 w 1365148"/>
              <a:gd name="connsiteY486" fmla="*/ 7198 h 1353116"/>
              <a:gd name="connsiteX487" fmla="*/ 602164 w 1365148"/>
              <a:gd name="connsiteY487" fmla="*/ 2366 h 1353116"/>
              <a:gd name="connsiteX488" fmla="*/ 626223 w 1365148"/>
              <a:gd name="connsiteY488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5502 w 1365148"/>
              <a:gd name="connsiteY385" fmla="*/ 26327 h 1353116"/>
              <a:gd name="connsiteX386" fmla="*/ 340670 w 1365148"/>
              <a:gd name="connsiteY386" fmla="*/ 28792 h 1353116"/>
              <a:gd name="connsiteX387" fmla="*/ 333472 w 1365148"/>
              <a:gd name="connsiteY387" fmla="*/ 31158 h 1353116"/>
              <a:gd name="connsiteX388" fmla="*/ 326275 w 1365148"/>
              <a:gd name="connsiteY388" fmla="*/ 31158 h 1353116"/>
              <a:gd name="connsiteX389" fmla="*/ 321443 w 1365148"/>
              <a:gd name="connsiteY389" fmla="*/ 26327 h 1353116"/>
              <a:gd name="connsiteX390" fmla="*/ 317144 w 1365148"/>
              <a:gd name="connsiteY390" fmla="*/ 19789 h 1353116"/>
              <a:gd name="connsiteX391" fmla="*/ 626223 w 1365148"/>
              <a:gd name="connsiteY391" fmla="*/ 0 h 1353116"/>
              <a:gd name="connsiteX392" fmla="*/ 647816 w 1365148"/>
              <a:gd name="connsiteY392" fmla="*/ 0 h 1353116"/>
              <a:gd name="connsiteX393" fmla="*/ 669410 w 1365148"/>
              <a:gd name="connsiteY393" fmla="*/ 4733 h 1353116"/>
              <a:gd name="connsiteX394" fmla="*/ 748588 w 1365148"/>
              <a:gd name="connsiteY394" fmla="*/ 4733 h 1353116"/>
              <a:gd name="connsiteX395" fmla="*/ 772548 w 1365148"/>
              <a:gd name="connsiteY395" fmla="*/ 9564 h 1353116"/>
              <a:gd name="connsiteX396" fmla="*/ 825300 w 1365148"/>
              <a:gd name="connsiteY396" fmla="*/ 19129 h 1353116"/>
              <a:gd name="connsiteX397" fmla="*/ 873320 w 1365148"/>
              <a:gd name="connsiteY397" fmla="*/ 33525 h 1353116"/>
              <a:gd name="connsiteX398" fmla="*/ 930904 w 1365148"/>
              <a:gd name="connsiteY398" fmla="*/ 55119 h 1353116"/>
              <a:gd name="connsiteX399" fmla="*/ 988487 w 1365148"/>
              <a:gd name="connsiteY399" fmla="*/ 83910 h 1353116"/>
              <a:gd name="connsiteX400" fmla="*/ 1046071 w 1365148"/>
              <a:gd name="connsiteY400" fmla="*/ 112702 h 1353116"/>
              <a:gd name="connsiteX401" fmla="*/ 1072398 w 1365148"/>
              <a:gd name="connsiteY401" fmla="*/ 129563 h 1353116"/>
              <a:gd name="connsiteX402" fmla="*/ 1096457 w 1365148"/>
              <a:gd name="connsiteY402" fmla="*/ 148692 h 1353116"/>
              <a:gd name="connsiteX403" fmla="*/ 1139644 w 1365148"/>
              <a:gd name="connsiteY403" fmla="*/ 184682 h 1353116"/>
              <a:gd name="connsiteX404" fmla="*/ 1180367 w 1365148"/>
              <a:gd name="connsiteY404" fmla="*/ 223136 h 1353116"/>
              <a:gd name="connsiteX405" fmla="*/ 1218822 w 1365148"/>
              <a:gd name="connsiteY405" fmla="*/ 266324 h 1353116"/>
              <a:gd name="connsiteX406" fmla="*/ 1252347 w 1365148"/>
              <a:gd name="connsiteY406" fmla="*/ 311878 h 1353116"/>
              <a:gd name="connsiteX407" fmla="*/ 1281139 w 1365148"/>
              <a:gd name="connsiteY407" fmla="*/ 362264 h 1353116"/>
              <a:gd name="connsiteX408" fmla="*/ 1307564 w 1365148"/>
              <a:gd name="connsiteY408" fmla="*/ 412650 h 1353116"/>
              <a:gd name="connsiteX409" fmla="*/ 1329158 w 1365148"/>
              <a:gd name="connsiteY409" fmla="*/ 465402 h 1353116"/>
              <a:gd name="connsiteX410" fmla="*/ 1345920 w 1365148"/>
              <a:gd name="connsiteY410" fmla="*/ 518252 h 1353116"/>
              <a:gd name="connsiteX411" fmla="*/ 1355583 w 1365148"/>
              <a:gd name="connsiteY411" fmla="*/ 573371 h 1353116"/>
              <a:gd name="connsiteX412" fmla="*/ 1362781 w 1365148"/>
              <a:gd name="connsiteY412" fmla="*/ 626123 h 1353116"/>
              <a:gd name="connsiteX413" fmla="*/ 1365148 w 1365148"/>
              <a:gd name="connsiteY413" fmla="*/ 681340 h 1353116"/>
              <a:gd name="connsiteX414" fmla="*/ 1362781 w 1365148"/>
              <a:gd name="connsiteY414" fmla="*/ 736557 h 1353116"/>
              <a:gd name="connsiteX415" fmla="*/ 1357950 w 1365148"/>
              <a:gd name="connsiteY415" fmla="*/ 789310 h 1353116"/>
              <a:gd name="connsiteX416" fmla="*/ 1348385 w 1365148"/>
              <a:gd name="connsiteY416" fmla="*/ 842062 h 1353116"/>
              <a:gd name="connsiteX417" fmla="*/ 1333990 w 1365148"/>
              <a:gd name="connsiteY417" fmla="*/ 892447 h 1353116"/>
              <a:gd name="connsiteX418" fmla="*/ 1314762 w 1365148"/>
              <a:gd name="connsiteY418" fmla="*/ 942833 h 1353116"/>
              <a:gd name="connsiteX419" fmla="*/ 1293168 w 1365148"/>
              <a:gd name="connsiteY419" fmla="*/ 990852 h 1353116"/>
              <a:gd name="connsiteX420" fmla="*/ 1266743 w 1365148"/>
              <a:gd name="connsiteY420" fmla="*/ 1036406 h 1353116"/>
              <a:gd name="connsiteX421" fmla="*/ 1235584 w 1365148"/>
              <a:gd name="connsiteY421" fmla="*/ 1079594 h 1353116"/>
              <a:gd name="connsiteX422" fmla="*/ 1201961 w 1365148"/>
              <a:gd name="connsiteY422" fmla="*/ 1122782 h 1353116"/>
              <a:gd name="connsiteX423" fmla="*/ 1165971 w 1365148"/>
              <a:gd name="connsiteY423" fmla="*/ 1161237 h 1353116"/>
              <a:gd name="connsiteX424" fmla="*/ 1125248 w 1365148"/>
              <a:gd name="connsiteY424" fmla="*/ 1194761 h 1353116"/>
              <a:gd name="connsiteX425" fmla="*/ 1079596 w 1365148"/>
              <a:gd name="connsiteY425" fmla="*/ 1226018 h 1353116"/>
              <a:gd name="connsiteX426" fmla="*/ 1031675 w 1365148"/>
              <a:gd name="connsiteY426" fmla="*/ 1254810 h 1353116"/>
              <a:gd name="connsiteX427" fmla="*/ 990854 w 1365148"/>
              <a:gd name="connsiteY427" fmla="*/ 1276404 h 1353116"/>
              <a:gd name="connsiteX428" fmla="*/ 947666 w 1365148"/>
              <a:gd name="connsiteY428" fmla="*/ 1293166 h 1353116"/>
              <a:gd name="connsiteX429" fmla="*/ 904478 w 1365148"/>
              <a:gd name="connsiteY429" fmla="*/ 1309928 h 1353116"/>
              <a:gd name="connsiteX430" fmla="*/ 858924 w 1365148"/>
              <a:gd name="connsiteY430" fmla="*/ 1321958 h 1353116"/>
              <a:gd name="connsiteX431" fmla="*/ 815736 w 1365148"/>
              <a:gd name="connsiteY431" fmla="*/ 1333987 h 1353116"/>
              <a:gd name="connsiteX432" fmla="*/ 770182 w 1365148"/>
              <a:gd name="connsiteY432" fmla="*/ 1341185 h 1353116"/>
              <a:gd name="connsiteX433" fmla="*/ 724529 w 1365148"/>
              <a:gd name="connsiteY433" fmla="*/ 1348383 h 1353116"/>
              <a:gd name="connsiteX434" fmla="*/ 676608 w 1365148"/>
              <a:gd name="connsiteY434" fmla="*/ 1350750 h 1353116"/>
              <a:gd name="connsiteX435" fmla="*/ 630955 w 1365148"/>
              <a:gd name="connsiteY435" fmla="*/ 1353116 h 1353116"/>
              <a:gd name="connsiteX436" fmla="*/ 585401 w 1365148"/>
              <a:gd name="connsiteY436" fmla="*/ 1350750 h 1353116"/>
              <a:gd name="connsiteX437" fmla="*/ 539847 w 1365148"/>
              <a:gd name="connsiteY437" fmla="*/ 1345918 h 1353116"/>
              <a:gd name="connsiteX438" fmla="*/ 494194 w 1365148"/>
              <a:gd name="connsiteY438" fmla="*/ 1338720 h 1353116"/>
              <a:gd name="connsiteX439" fmla="*/ 448640 w 1365148"/>
              <a:gd name="connsiteY439" fmla="*/ 1329156 h 1353116"/>
              <a:gd name="connsiteX440" fmla="*/ 405452 w 1365148"/>
              <a:gd name="connsiteY440" fmla="*/ 1317126 h 1353116"/>
              <a:gd name="connsiteX441" fmla="*/ 359898 w 1365148"/>
              <a:gd name="connsiteY441" fmla="*/ 1300364 h 1353116"/>
              <a:gd name="connsiteX442" fmla="*/ 319077 w 1365148"/>
              <a:gd name="connsiteY442" fmla="*/ 1283602 h 1353116"/>
              <a:gd name="connsiteX443" fmla="*/ 316710 w 1365148"/>
              <a:gd name="connsiteY443" fmla="*/ 1281137 h 1353116"/>
              <a:gd name="connsiteX444" fmla="*/ 309512 w 1365148"/>
              <a:gd name="connsiteY444" fmla="*/ 1281137 h 1353116"/>
              <a:gd name="connsiteX445" fmla="*/ 304681 w 1365148"/>
              <a:gd name="connsiteY445" fmla="*/ 1276404 h 1353116"/>
              <a:gd name="connsiteX446" fmla="*/ 271057 w 1365148"/>
              <a:gd name="connsiteY446" fmla="*/ 1257176 h 1353116"/>
              <a:gd name="connsiteX447" fmla="*/ 237532 w 1365148"/>
              <a:gd name="connsiteY447" fmla="*/ 1235583 h 1353116"/>
              <a:gd name="connsiteX448" fmla="*/ 208741 w 1365148"/>
              <a:gd name="connsiteY448" fmla="*/ 1211622 h 1353116"/>
              <a:gd name="connsiteX449" fmla="*/ 179949 w 1365148"/>
              <a:gd name="connsiteY449" fmla="*/ 1185197 h 1353116"/>
              <a:gd name="connsiteX450" fmla="*/ 153523 w 1365148"/>
              <a:gd name="connsiteY450" fmla="*/ 1156405 h 1353116"/>
              <a:gd name="connsiteX451" fmla="*/ 127098 w 1365148"/>
              <a:gd name="connsiteY451" fmla="*/ 1125247 h 1353116"/>
              <a:gd name="connsiteX452" fmla="*/ 105504 w 1365148"/>
              <a:gd name="connsiteY452" fmla="*/ 1093990 h 1353116"/>
              <a:gd name="connsiteX453" fmla="*/ 83910 w 1365148"/>
              <a:gd name="connsiteY453" fmla="*/ 1058000 h 1353116"/>
              <a:gd name="connsiteX454" fmla="*/ 67148 w 1365148"/>
              <a:gd name="connsiteY454" fmla="*/ 1024475 h 1353116"/>
              <a:gd name="connsiteX455" fmla="*/ 50385 w 1365148"/>
              <a:gd name="connsiteY455" fmla="*/ 988486 h 1353116"/>
              <a:gd name="connsiteX456" fmla="*/ 35990 w 1365148"/>
              <a:gd name="connsiteY456" fmla="*/ 950031 h 1353116"/>
              <a:gd name="connsiteX457" fmla="*/ 23960 w 1365148"/>
              <a:gd name="connsiteY457" fmla="*/ 911675 h 1353116"/>
              <a:gd name="connsiteX458" fmla="*/ 14396 w 1365148"/>
              <a:gd name="connsiteY458" fmla="*/ 873319 h 1353116"/>
              <a:gd name="connsiteX459" fmla="*/ 7198 w 1365148"/>
              <a:gd name="connsiteY459" fmla="*/ 834864 h 1353116"/>
              <a:gd name="connsiteX460" fmla="*/ 2366 w 1365148"/>
              <a:gd name="connsiteY460" fmla="*/ 796508 h 1353116"/>
              <a:gd name="connsiteX461" fmla="*/ 0 w 1365148"/>
              <a:gd name="connsiteY461" fmla="*/ 755686 h 1353116"/>
              <a:gd name="connsiteX462" fmla="*/ 0 w 1365148"/>
              <a:gd name="connsiteY462" fmla="*/ 714964 h 1353116"/>
              <a:gd name="connsiteX463" fmla="*/ 0 w 1365148"/>
              <a:gd name="connsiteY463" fmla="*/ 674142 h 1353116"/>
              <a:gd name="connsiteX464" fmla="*/ 4733 w 1365148"/>
              <a:gd name="connsiteY464" fmla="*/ 633321 h 1353116"/>
              <a:gd name="connsiteX465" fmla="*/ 9564 w 1365148"/>
              <a:gd name="connsiteY465" fmla="*/ 592598 h 1353116"/>
              <a:gd name="connsiteX466" fmla="*/ 16762 w 1365148"/>
              <a:gd name="connsiteY466" fmla="*/ 551777 h 1353116"/>
              <a:gd name="connsiteX467" fmla="*/ 28792 w 1365148"/>
              <a:gd name="connsiteY467" fmla="*/ 511055 h 1353116"/>
              <a:gd name="connsiteX468" fmla="*/ 40722 w 1365148"/>
              <a:gd name="connsiteY468" fmla="*/ 470233 h 1353116"/>
              <a:gd name="connsiteX469" fmla="*/ 55118 w 1365148"/>
              <a:gd name="connsiteY469" fmla="*/ 429412 h 1353116"/>
              <a:gd name="connsiteX470" fmla="*/ 71979 w 1365148"/>
              <a:gd name="connsiteY470" fmla="*/ 391056 h 1353116"/>
              <a:gd name="connsiteX471" fmla="*/ 88742 w 1365148"/>
              <a:gd name="connsiteY471" fmla="*/ 355066 h 1353116"/>
              <a:gd name="connsiteX472" fmla="*/ 110336 w 1365148"/>
              <a:gd name="connsiteY472" fmla="*/ 319076 h 1353116"/>
              <a:gd name="connsiteX473" fmla="*/ 134296 w 1365148"/>
              <a:gd name="connsiteY473" fmla="*/ 283087 h 1353116"/>
              <a:gd name="connsiteX474" fmla="*/ 158355 w 1365148"/>
              <a:gd name="connsiteY474" fmla="*/ 249463 h 1353116"/>
              <a:gd name="connsiteX475" fmla="*/ 184682 w 1365148"/>
              <a:gd name="connsiteY475" fmla="*/ 218305 h 1353116"/>
              <a:gd name="connsiteX476" fmla="*/ 213474 w 1365148"/>
              <a:gd name="connsiteY476" fmla="*/ 189513 h 1353116"/>
              <a:gd name="connsiteX477" fmla="*/ 244730 w 1365148"/>
              <a:gd name="connsiteY477" fmla="*/ 160721 h 1353116"/>
              <a:gd name="connsiteX478" fmla="*/ 273522 w 1365148"/>
              <a:gd name="connsiteY478" fmla="*/ 139128 h 1353116"/>
              <a:gd name="connsiteX479" fmla="*/ 302314 w 1365148"/>
              <a:gd name="connsiteY479" fmla="*/ 119900 h 1353116"/>
              <a:gd name="connsiteX480" fmla="*/ 333472 w 1365148"/>
              <a:gd name="connsiteY480" fmla="*/ 103138 h 1353116"/>
              <a:gd name="connsiteX481" fmla="*/ 364631 w 1365148"/>
              <a:gd name="connsiteY481" fmla="*/ 86375 h 1353116"/>
              <a:gd name="connsiteX482" fmla="*/ 427046 w 1365148"/>
              <a:gd name="connsiteY482" fmla="*/ 57584 h 1353116"/>
              <a:gd name="connsiteX483" fmla="*/ 494194 w 1365148"/>
              <a:gd name="connsiteY483" fmla="*/ 33525 h 1353116"/>
              <a:gd name="connsiteX484" fmla="*/ 532649 w 1365148"/>
              <a:gd name="connsiteY484" fmla="*/ 19129 h 1353116"/>
              <a:gd name="connsiteX485" fmla="*/ 578203 w 1365148"/>
              <a:gd name="connsiteY485" fmla="*/ 7198 h 1353116"/>
              <a:gd name="connsiteX486" fmla="*/ 602164 w 1365148"/>
              <a:gd name="connsiteY486" fmla="*/ 2366 h 1353116"/>
              <a:gd name="connsiteX487" fmla="*/ 626223 w 1365148"/>
              <a:gd name="connsiteY487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5502 w 1365148"/>
              <a:gd name="connsiteY385" fmla="*/ 26327 h 1353116"/>
              <a:gd name="connsiteX386" fmla="*/ 333472 w 1365148"/>
              <a:gd name="connsiteY386" fmla="*/ 31158 h 1353116"/>
              <a:gd name="connsiteX387" fmla="*/ 326275 w 1365148"/>
              <a:gd name="connsiteY387" fmla="*/ 31158 h 1353116"/>
              <a:gd name="connsiteX388" fmla="*/ 321443 w 1365148"/>
              <a:gd name="connsiteY388" fmla="*/ 26327 h 1353116"/>
              <a:gd name="connsiteX389" fmla="*/ 317144 w 1365148"/>
              <a:gd name="connsiteY389" fmla="*/ 19789 h 1353116"/>
              <a:gd name="connsiteX390" fmla="*/ 626223 w 1365148"/>
              <a:gd name="connsiteY390" fmla="*/ 0 h 1353116"/>
              <a:gd name="connsiteX391" fmla="*/ 647816 w 1365148"/>
              <a:gd name="connsiteY391" fmla="*/ 0 h 1353116"/>
              <a:gd name="connsiteX392" fmla="*/ 669410 w 1365148"/>
              <a:gd name="connsiteY392" fmla="*/ 4733 h 1353116"/>
              <a:gd name="connsiteX393" fmla="*/ 748588 w 1365148"/>
              <a:gd name="connsiteY393" fmla="*/ 4733 h 1353116"/>
              <a:gd name="connsiteX394" fmla="*/ 772548 w 1365148"/>
              <a:gd name="connsiteY394" fmla="*/ 9564 h 1353116"/>
              <a:gd name="connsiteX395" fmla="*/ 825300 w 1365148"/>
              <a:gd name="connsiteY395" fmla="*/ 19129 h 1353116"/>
              <a:gd name="connsiteX396" fmla="*/ 873320 w 1365148"/>
              <a:gd name="connsiteY396" fmla="*/ 33525 h 1353116"/>
              <a:gd name="connsiteX397" fmla="*/ 930904 w 1365148"/>
              <a:gd name="connsiteY397" fmla="*/ 55119 h 1353116"/>
              <a:gd name="connsiteX398" fmla="*/ 988487 w 1365148"/>
              <a:gd name="connsiteY398" fmla="*/ 83910 h 1353116"/>
              <a:gd name="connsiteX399" fmla="*/ 1046071 w 1365148"/>
              <a:gd name="connsiteY399" fmla="*/ 112702 h 1353116"/>
              <a:gd name="connsiteX400" fmla="*/ 1072398 w 1365148"/>
              <a:gd name="connsiteY400" fmla="*/ 129563 h 1353116"/>
              <a:gd name="connsiteX401" fmla="*/ 1096457 w 1365148"/>
              <a:gd name="connsiteY401" fmla="*/ 148692 h 1353116"/>
              <a:gd name="connsiteX402" fmla="*/ 1139644 w 1365148"/>
              <a:gd name="connsiteY402" fmla="*/ 184682 h 1353116"/>
              <a:gd name="connsiteX403" fmla="*/ 1180367 w 1365148"/>
              <a:gd name="connsiteY403" fmla="*/ 223136 h 1353116"/>
              <a:gd name="connsiteX404" fmla="*/ 1218822 w 1365148"/>
              <a:gd name="connsiteY404" fmla="*/ 266324 h 1353116"/>
              <a:gd name="connsiteX405" fmla="*/ 1252347 w 1365148"/>
              <a:gd name="connsiteY405" fmla="*/ 311878 h 1353116"/>
              <a:gd name="connsiteX406" fmla="*/ 1281139 w 1365148"/>
              <a:gd name="connsiteY406" fmla="*/ 362264 h 1353116"/>
              <a:gd name="connsiteX407" fmla="*/ 1307564 w 1365148"/>
              <a:gd name="connsiteY407" fmla="*/ 412650 h 1353116"/>
              <a:gd name="connsiteX408" fmla="*/ 1329158 w 1365148"/>
              <a:gd name="connsiteY408" fmla="*/ 465402 h 1353116"/>
              <a:gd name="connsiteX409" fmla="*/ 1345920 w 1365148"/>
              <a:gd name="connsiteY409" fmla="*/ 518252 h 1353116"/>
              <a:gd name="connsiteX410" fmla="*/ 1355583 w 1365148"/>
              <a:gd name="connsiteY410" fmla="*/ 573371 h 1353116"/>
              <a:gd name="connsiteX411" fmla="*/ 1362781 w 1365148"/>
              <a:gd name="connsiteY411" fmla="*/ 626123 h 1353116"/>
              <a:gd name="connsiteX412" fmla="*/ 1365148 w 1365148"/>
              <a:gd name="connsiteY412" fmla="*/ 681340 h 1353116"/>
              <a:gd name="connsiteX413" fmla="*/ 1362781 w 1365148"/>
              <a:gd name="connsiteY413" fmla="*/ 736557 h 1353116"/>
              <a:gd name="connsiteX414" fmla="*/ 1357950 w 1365148"/>
              <a:gd name="connsiteY414" fmla="*/ 789310 h 1353116"/>
              <a:gd name="connsiteX415" fmla="*/ 1348385 w 1365148"/>
              <a:gd name="connsiteY415" fmla="*/ 842062 h 1353116"/>
              <a:gd name="connsiteX416" fmla="*/ 1333990 w 1365148"/>
              <a:gd name="connsiteY416" fmla="*/ 892447 h 1353116"/>
              <a:gd name="connsiteX417" fmla="*/ 1314762 w 1365148"/>
              <a:gd name="connsiteY417" fmla="*/ 942833 h 1353116"/>
              <a:gd name="connsiteX418" fmla="*/ 1293168 w 1365148"/>
              <a:gd name="connsiteY418" fmla="*/ 990852 h 1353116"/>
              <a:gd name="connsiteX419" fmla="*/ 1266743 w 1365148"/>
              <a:gd name="connsiteY419" fmla="*/ 1036406 h 1353116"/>
              <a:gd name="connsiteX420" fmla="*/ 1235584 w 1365148"/>
              <a:gd name="connsiteY420" fmla="*/ 1079594 h 1353116"/>
              <a:gd name="connsiteX421" fmla="*/ 1201961 w 1365148"/>
              <a:gd name="connsiteY421" fmla="*/ 1122782 h 1353116"/>
              <a:gd name="connsiteX422" fmla="*/ 1165971 w 1365148"/>
              <a:gd name="connsiteY422" fmla="*/ 1161237 h 1353116"/>
              <a:gd name="connsiteX423" fmla="*/ 1125248 w 1365148"/>
              <a:gd name="connsiteY423" fmla="*/ 1194761 h 1353116"/>
              <a:gd name="connsiteX424" fmla="*/ 1079596 w 1365148"/>
              <a:gd name="connsiteY424" fmla="*/ 1226018 h 1353116"/>
              <a:gd name="connsiteX425" fmla="*/ 1031675 w 1365148"/>
              <a:gd name="connsiteY425" fmla="*/ 1254810 h 1353116"/>
              <a:gd name="connsiteX426" fmla="*/ 990854 w 1365148"/>
              <a:gd name="connsiteY426" fmla="*/ 1276404 h 1353116"/>
              <a:gd name="connsiteX427" fmla="*/ 947666 w 1365148"/>
              <a:gd name="connsiteY427" fmla="*/ 1293166 h 1353116"/>
              <a:gd name="connsiteX428" fmla="*/ 904478 w 1365148"/>
              <a:gd name="connsiteY428" fmla="*/ 1309928 h 1353116"/>
              <a:gd name="connsiteX429" fmla="*/ 858924 w 1365148"/>
              <a:gd name="connsiteY429" fmla="*/ 1321958 h 1353116"/>
              <a:gd name="connsiteX430" fmla="*/ 815736 w 1365148"/>
              <a:gd name="connsiteY430" fmla="*/ 1333987 h 1353116"/>
              <a:gd name="connsiteX431" fmla="*/ 770182 w 1365148"/>
              <a:gd name="connsiteY431" fmla="*/ 1341185 h 1353116"/>
              <a:gd name="connsiteX432" fmla="*/ 724529 w 1365148"/>
              <a:gd name="connsiteY432" fmla="*/ 1348383 h 1353116"/>
              <a:gd name="connsiteX433" fmla="*/ 676608 w 1365148"/>
              <a:gd name="connsiteY433" fmla="*/ 1350750 h 1353116"/>
              <a:gd name="connsiteX434" fmla="*/ 630955 w 1365148"/>
              <a:gd name="connsiteY434" fmla="*/ 1353116 h 1353116"/>
              <a:gd name="connsiteX435" fmla="*/ 585401 w 1365148"/>
              <a:gd name="connsiteY435" fmla="*/ 1350750 h 1353116"/>
              <a:gd name="connsiteX436" fmla="*/ 539847 w 1365148"/>
              <a:gd name="connsiteY436" fmla="*/ 1345918 h 1353116"/>
              <a:gd name="connsiteX437" fmla="*/ 494194 w 1365148"/>
              <a:gd name="connsiteY437" fmla="*/ 1338720 h 1353116"/>
              <a:gd name="connsiteX438" fmla="*/ 448640 w 1365148"/>
              <a:gd name="connsiteY438" fmla="*/ 1329156 h 1353116"/>
              <a:gd name="connsiteX439" fmla="*/ 405452 w 1365148"/>
              <a:gd name="connsiteY439" fmla="*/ 1317126 h 1353116"/>
              <a:gd name="connsiteX440" fmla="*/ 359898 w 1365148"/>
              <a:gd name="connsiteY440" fmla="*/ 1300364 h 1353116"/>
              <a:gd name="connsiteX441" fmla="*/ 319077 w 1365148"/>
              <a:gd name="connsiteY441" fmla="*/ 1283602 h 1353116"/>
              <a:gd name="connsiteX442" fmla="*/ 316710 w 1365148"/>
              <a:gd name="connsiteY442" fmla="*/ 1281137 h 1353116"/>
              <a:gd name="connsiteX443" fmla="*/ 309512 w 1365148"/>
              <a:gd name="connsiteY443" fmla="*/ 1281137 h 1353116"/>
              <a:gd name="connsiteX444" fmla="*/ 304681 w 1365148"/>
              <a:gd name="connsiteY444" fmla="*/ 1276404 h 1353116"/>
              <a:gd name="connsiteX445" fmla="*/ 271057 w 1365148"/>
              <a:gd name="connsiteY445" fmla="*/ 1257176 h 1353116"/>
              <a:gd name="connsiteX446" fmla="*/ 237532 w 1365148"/>
              <a:gd name="connsiteY446" fmla="*/ 1235583 h 1353116"/>
              <a:gd name="connsiteX447" fmla="*/ 208741 w 1365148"/>
              <a:gd name="connsiteY447" fmla="*/ 1211622 h 1353116"/>
              <a:gd name="connsiteX448" fmla="*/ 179949 w 1365148"/>
              <a:gd name="connsiteY448" fmla="*/ 1185197 h 1353116"/>
              <a:gd name="connsiteX449" fmla="*/ 153523 w 1365148"/>
              <a:gd name="connsiteY449" fmla="*/ 1156405 h 1353116"/>
              <a:gd name="connsiteX450" fmla="*/ 127098 w 1365148"/>
              <a:gd name="connsiteY450" fmla="*/ 1125247 h 1353116"/>
              <a:gd name="connsiteX451" fmla="*/ 105504 w 1365148"/>
              <a:gd name="connsiteY451" fmla="*/ 1093990 h 1353116"/>
              <a:gd name="connsiteX452" fmla="*/ 83910 w 1365148"/>
              <a:gd name="connsiteY452" fmla="*/ 1058000 h 1353116"/>
              <a:gd name="connsiteX453" fmla="*/ 67148 w 1365148"/>
              <a:gd name="connsiteY453" fmla="*/ 1024475 h 1353116"/>
              <a:gd name="connsiteX454" fmla="*/ 50385 w 1365148"/>
              <a:gd name="connsiteY454" fmla="*/ 988486 h 1353116"/>
              <a:gd name="connsiteX455" fmla="*/ 35990 w 1365148"/>
              <a:gd name="connsiteY455" fmla="*/ 950031 h 1353116"/>
              <a:gd name="connsiteX456" fmla="*/ 23960 w 1365148"/>
              <a:gd name="connsiteY456" fmla="*/ 911675 h 1353116"/>
              <a:gd name="connsiteX457" fmla="*/ 14396 w 1365148"/>
              <a:gd name="connsiteY457" fmla="*/ 873319 h 1353116"/>
              <a:gd name="connsiteX458" fmla="*/ 7198 w 1365148"/>
              <a:gd name="connsiteY458" fmla="*/ 834864 h 1353116"/>
              <a:gd name="connsiteX459" fmla="*/ 2366 w 1365148"/>
              <a:gd name="connsiteY459" fmla="*/ 796508 h 1353116"/>
              <a:gd name="connsiteX460" fmla="*/ 0 w 1365148"/>
              <a:gd name="connsiteY460" fmla="*/ 755686 h 1353116"/>
              <a:gd name="connsiteX461" fmla="*/ 0 w 1365148"/>
              <a:gd name="connsiteY461" fmla="*/ 714964 h 1353116"/>
              <a:gd name="connsiteX462" fmla="*/ 0 w 1365148"/>
              <a:gd name="connsiteY462" fmla="*/ 674142 h 1353116"/>
              <a:gd name="connsiteX463" fmla="*/ 4733 w 1365148"/>
              <a:gd name="connsiteY463" fmla="*/ 633321 h 1353116"/>
              <a:gd name="connsiteX464" fmla="*/ 9564 w 1365148"/>
              <a:gd name="connsiteY464" fmla="*/ 592598 h 1353116"/>
              <a:gd name="connsiteX465" fmla="*/ 16762 w 1365148"/>
              <a:gd name="connsiteY465" fmla="*/ 551777 h 1353116"/>
              <a:gd name="connsiteX466" fmla="*/ 28792 w 1365148"/>
              <a:gd name="connsiteY466" fmla="*/ 511055 h 1353116"/>
              <a:gd name="connsiteX467" fmla="*/ 40722 w 1365148"/>
              <a:gd name="connsiteY467" fmla="*/ 470233 h 1353116"/>
              <a:gd name="connsiteX468" fmla="*/ 55118 w 1365148"/>
              <a:gd name="connsiteY468" fmla="*/ 429412 h 1353116"/>
              <a:gd name="connsiteX469" fmla="*/ 71979 w 1365148"/>
              <a:gd name="connsiteY469" fmla="*/ 391056 h 1353116"/>
              <a:gd name="connsiteX470" fmla="*/ 88742 w 1365148"/>
              <a:gd name="connsiteY470" fmla="*/ 355066 h 1353116"/>
              <a:gd name="connsiteX471" fmla="*/ 110336 w 1365148"/>
              <a:gd name="connsiteY471" fmla="*/ 319076 h 1353116"/>
              <a:gd name="connsiteX472" fmla="*/ 134296 w 1365148"/>
              <a:gd name="connsiteY472" fmla="*/ 283087 h 1353116"/>
              <a:gd name="connsiteX473" fmla="*/ 158355 w 1365148"/>
              <a:gd name="connsiteY473" fmla="*/ 249463 h 1353116"/>
              <a:gd name="connsiteX474" fmla="*/ 184682 w 1365148"/>
              <a:gd name="connsiteY474" fmla="*/ 218305 h 1353116"/>
              <a:gd name="connsiteX475" fmla="*/ 213474 w 1365148"/>
              <a:gd name="connsiteY475" fmla="*/ 189513 h 1353116"/>
              <a:gd name="connsiteX476" fmla="*/ 244730 w 1365148"/>
              <a:gd name="connsiteY476" fmla="*/ 160721 h 1353116"/>
              <a:gd name="connsiteX477" fmla="*/ 273522 w 1365148"/>
              <a:gd name="connsiteY477" fmla="*/ 139128 h 1353116"/>
              <a:gd name="connsiteX478" fmla="*/ 302314 w 1365148"/>
              <a:gd name="connsiteY478" fmla="*/ 119900 h 1353116"/>
              <a:gd name="connsiteX479" fmla="*/ 333472 w 1365148"/>
              <a:gd name="connsiteY479" fmla="*/ 103138 h 1353116"/>
              <a:gd name="connsiteX480" fmla="*/ 364631 w 1365148"/>
              <a:gd name="connsiteY480" fmla="*/ 86375 h 1353116"/>
              <a:gd name="connsiteX481" fmla="*/ 427046 w 1365148"/>
              <a:gd name="connsiteY481" fmla="*/ 57584 h 1353116"/>
              <a:gd name="connsiteX482" fmla="*/ 494194 w 1365148"/>
              <a:gd name="connsiteY482" fmla="*/ 33525 h 1353116"/>
              <a:gd name="connsiteX483" fmla="*/ 532649 w 1365148"/>
              <a:gd name="connsiteY483" fmla="*/ 19129 h 1353116"/>
              <a:gd name="connsiteX484" fmla="*/ 578203 w 1365148"/>
              <a:gd name="connsiteY484" fmla="*/ 7198 h 1353116"/>
              <a:gd name="connsiteX485" fmla="*/ 602164 w 1365148"/>
              <a:gd name="connsiteY485" fmla="*/ 2366 h 1353116"/>
              <a:gd name="connsiteX486" fmla="*/ 626223 w 1365148"/>
              <a:gd name="connsiteY486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5502 w 1365148"/>
              <a:gd name="connsiteY385" fmla="*/ 26327 h 1353116"/>
              <a:gd name="connsiteX386" fmla="*/ 326275 w 1365148"/>
              <a:gd name="connsiteY386" fmla="*/ 31158 h 1353116"/>
              <a:gd name="connsiteX387" fmla="*/ 321443 w 1365148"/>
              <a:gd name="connsiteY387" fmla="*/ 26327 h 1353116"/>
              <a:gd name="connsiteX388" fmla="*/ 317144 w 1365148"/>
              <a:gd name="connsiteY388" fmla="*/ 19789 h 1353116"/>
              <a:gd name="connsiteX389" fmla="*/ 626223 w 1365148"/>
              <a:gd name="connsiteY389" fmla="*/ 0 h 1353116"/>
              <a:gd name="connsiteX390" fmla="*/ 647816 w 1365148"/>
              <a:gd name="connsiteY390" fmla="*/ 0 h 1353116"/>
              <a:gd name="connsiteX391" fmla="*/ 669410 w 1365148"/>
              <a:gd name="connsiteY391" fmla="*/ 4733 h 1353116"/>
              <a:gd name="connsiteX392" fmla="*/ 748588 w 1365148"/>
              <a:gd name="connsiteY392" fmla="*/ 4733 h 1353116"/>
              <a:gd name="connsiteX393" fmla="*/ 772548 w 1365148"/>
              <a:gd name="connsiteY393" fmla="*/ 9564 h 1353116"/>
              <a:gd name="connsiteX394" fmla="*/ 825300 w 1365148"/>
              <a:gd name="connsiteY394" fmla="*/ 19129 h 1353116"/>
              <a:gd name="connsiteX395" fmla="*/ 873320 w 1365148"/>
              <a:gd name="connsiteY395" fmla="*/ 33525 h 1353116"/>
              <a:gd name="connsiteX396" fmla="*/ 930904 w 1365148"/>
              <a:gd name="connsiteY396" fmla="*/ 55119 h 1353116"/>
              <a:gd name="connsiteX397" fmla="*/ 988487 w 1365148"/>
              <a:gd name="connsiteY397" fmla="*/ 83910 h 1353116"/>
              <a:gd name="connsiteX398" fmla="*/ 1046071 w 1365148"/>
              <a:gd name="connsiteY398" fmla="*/ 112702 h 1353116"/>
              <a:gd name="connsiteX399" fmla="*/ 1072398 w 1365148"/>
              <a:gd name="connsiteY399" fmla="*/ 129563 h 1353116"/>
              <a:gd name="connsiteX400" fmla="*/ 1096457 w 1365148"/>
              <a:gd name="connsiteY400" fmla="*/ 148692 h 1353116"/>
              <a:gd name="connsiteX401" fmla="*/ 1139644 w 1365148"/>
              <a:gd name="connsiteY401" fmla="*/ 184682 h 1353116"/>
              <a:gd name="connsiteX402" fmla="*/ 1180367 w 1365148"/>
              <a:gd name="connsiteY402" fmla="*/ 223136 h 1353116"/>
              <a:gd name="connsiteX403" fmla="*/ 1218822 w 1365148"/>
              <a:gd name="connsiteY403" fmla="*/ 266324 h 1353116"/>
              <a:gd name="connsiteX404" fmla="*/ 1252347 w 1365148"/>
              <a:gd name="connsiteY404" fmla="*/ 311878 h 1353116"/>
              <a:gd name="connsiteX405" fmla="*/ 1281139 w 1365148"/>
              <a:gd name="connsiteY405" fmla="*/ 362264 h 1353116"/>
              <a:gd name="connsiteX406" fmla="*/ 1307564 w 1365148"/>
              <a:gd name="connsiteY406" fmla="*/ 412650 h 1353116"/>
              <a:gd name="connsiteX407" fmla="*/ 1329158 w 1365148"/>
              <a:gd name="connsiteY407" fmla="*/ 465402 h 1353116"/>
              <a:gd name="connsiteX408" fmla="*/ 1345920 w 1365148"/>
              <a:gd name="connsiteY408" fmla="*/ 518252 h 1353116"/>
              <a:gd name="connsiteX409" fmla="*/ 1355583 w 1365148"/>
              <a:gd name="connsiteY409" fmla="*/ 573371 h 1353116"/>
              <a:gd name="connsiteX410" fmla="*/ 1362781 w 1365148"/>
              <a:gd name="connsiteY410" fmla="*/ 626123 h 1353116"/>
              <a:gd name="connsiteX411" fmla="*/ 1365148 w 1365148"/>
              <a:gd name="connsiteY411" fmla="*/ 681340 h 1353116"/>
              <a:gd name="connsiteX412" fmla="*/ 1362781 w 1365148"/>
              <a:gd name="connsiteY412" fmla="*/ 736557 h 1353116"/>
              <a:gd name="connsiteX413" fmla="*/ 1357950 w 1365148"/>
              <a:gd name="connsiteY413" fmla="*/ 789310 h 1353116"/>
              <a:gd name="connsiteX414" fmla="*/ 1348385 w 1365148"/>
              <a:gd name="connsiteY414" fmla="*/ 842062 h 1353116"/>
              <a:gd name="connsiteX415" fmla="*/ 1333990 w 1365148"/>
              <a:gd name="connsiteY415" fmla="*/ 892447 h 1353116"/>
              <a:gd name="connsiteX416" fmla="*/ 1314762 w 1365148"/>
              <a:gd name="connsiteY416" fmla="*/ 942833 h 1353116"/>
              <a:gd name="connsiteX417" fmla="*/ 1293168 w 1365148"/>
              <a:gd name="connsiteY417" fmla="*/ 990852 h 1353116"/>
              <a:gd name="connsiteX418" fmla="*/ 1266743 w 1365148"/>
              <a:gd name="connsiteY418" fmla="*/ 1036406 h 1353116"/>
              <a:gd name="connsiteX419" fmla="*/ 1235584 w 1365148"/>
              <a:gd name="connsiteY419" fmla="*/ 1079594 h 1353116"/>
              <a:gd name="connsiteX420" fmla="*/ 1201961 w 1365148"/>
              <a:gd name="connsiteY420" fmla="*/ 1122782 h 1353116"/>
              <a:gd name="connsiteX421" fmla="*/ 1165971 w 1365148"/>
              <a:gd name="connsiteY421" fmla="*/ 1161237 h 1353116"/>
              <a:gd name="connsiteX422" fmla="*/ 1125248 w 1365148"/>
              <a:gd name="connsiteY422" fmla="*/ 1194761 h 1353116"/>
              <a:gd name="connsiteX423" fmla="*/ 1079596 w 1365148"/>
              <a:gd name="connsiteY423" fmla="*/ 1226018 h 1353116"/>
              <a:gd name="connsiteX424" fmla="*/ 1031675 w 1365148"/>
              <a:gd name="connsiteY424" fmla="*/ 1254810 h 1353116"/>
              <a:gd name="connsiteX425" fmla="*/ 990854 w 1365148"/>
              <a:gd name="connsiteY425" fmla="*/ 1276404 h 1353116"/>
              <a:gd name="connsiteX426" fmla="*/ 947666 w 1365148"/>
              <a:gd name="connsiteY426" fmla="*/ 1293166 h 1353116"/>
              <a:gd name="connsiteX427" fmla="*/ 904478 w 1365148"/>
              <a:gd name="connsiteY427" fmla="*/ 1309928 h 1353116"/>
              <a:gd name="connsiteX428" fmla="*/ 858924 w 1365148"/>
              <a:gd name="connsiteY428" fmla="*/ 1321958 h 1353116"/>
              <a:gd name="connsiteX429" fmla="*/ 815736 w 1365148"/>
              <a:gd name="connsiteY429" fmla="*/ 1333987 h 1353116"/>
              <a:gd name="connsiteX430" fmla="*/ 770182 w 1365148"/>
              <a:gd name="connsiteY430" fmla="*/ 1341185 h 1353116"/>
              <a:gd name="connsiteX431" fmla="*/ 724529 w 1365148"/>
              <a:gd name="connsiteY431" fmla="*/ 1348383 h 1353116"/>
              <a:gd name="connsiteX432" fmla="*/ 676608 w 1365148"/>
              <a:gd name="connsiteY432" fmla="*/ 1350750 h 1353116"/>
              <a:gd name="connsiteX433" fmla="*/ 630955 w 1365148"/>
              <a:gd name="connsiteY433" fmla="*/ 1353116 h 1353116"/>
              <a:gd name="connsiteX434" fmla="*/ 585401 w 1365148"/>
              <a:gd name="connsiteY434" fmla="*/ 1350750 h 1353116"/>
              <a:gd name="connsiteX435" fmla="*/ 539847 w 1365148"/>
              <a:gd name="connsiteY435" fmla="*/ 1345918 h 1353116"/>
              <a:gd name="connsiteX436" fmla="*/ 494194 w 1365148"/>
              <a:gd name="connsiteY436" fmla="*/ 1338720 h 1353116"/>
              <a:gd name="connsiteX437" fmla="*/ 448640 w 1365148"/>
              <a:gd name="connsiteY437" fmla="*/ 1329156 h 1353116"/>
              <a:gd name="connsiteX438" fmla="*/ 405452 w 1365148"/>
              <a:gd name="connsiteY438" fmla="*/ 1317126 h 1353116"/>
              <a:gd name="connsiteX439" fmla="*/ 359898 w 1365148"/>
              <a:gd name="connsiteY439" fmla="*/ 1300364 h 1353116"/>
              <a:gd name="connsiteX440" fmla="*/ 319077 w 1365148"/>
              <a:gd name="connsiteY440" fmla="*/ 1283602 h 1353116"/>
              <a:gd name="connsiteX441" fmla="*/ 316710 w 1365148"/>
              <a:gd name="connsiteY441" fmla="*/ 1281137 h 1353116"/>
              <a:gd name="connsiteX442" fmla="*/ 309512 w 1365148"/>
              <a:gd name="connsiteY442" fmla="*/ 1281137 h 1353116"/>
              <a:gd name="connsiteX443" fmla="*/ 304681 w 1365148"/>
              <a:gd name="connsiteY443" fmla="*/ 1276404 h 1353116"/>
              <a:gd name="connsiteX444" fmla="*/ 271057 w 1365148"/>
              <a:gd name="connsiteY444" fmla="*/ 1257176 h 1353116"/>
              <a:gd name="connsiteX445" fmla="*/ 237532 w 1365148"/>
              <a:gd name="connsiteY445" fmla="*/ 1235583 h 1353116"/>
              <a:gd name="connsiteX446" fmla="*/ 208741 w 1365148"/>
              <a:gd name="connsiteY446" fmla="*/ 1211622 h 1353116"/>
              <a:gd name="connsiteX447" fmla="*/ 179949 w 1365148"/>
              <a:gd name="connsiteY447" fmla="*/ 1185197 h 1353116"/>
              <a:gd name="connsiteX448" fmla="*/ 153523 w 1365148"/>
              <a:gd name="connsiteY448" fmla="*/ 1156405 h 1353116"/>
              <a:gd name="connsiteX449" fmla="*/ 127098 w 1365148"/>
              <a:gd name="connsiteY449" fmla="*/ 1125247 h 1353116"/>
              <a:gd name="connsiteX450" fmla="*/ 105504 w 1365148"/>
              <a:gd name="connsiteY450" fmla="*/ 1093990 h 1353116"/>
              <a:gd name="connsiteX451" fmla="*/ 83910 w 1365148"/>
              <a:gd name="connsiteY451" fmla="*/ 1058000 h 1353116"/>
              <a:gd name="connsiteX452" fmla="*/ 67148 w 1365148"/>
              <a:gd name="connsiteY452" fmla="*/ 1024475 h 1353116"/>
              <a:gd name="connsiteX453" fmla="*/ 50385 w 1365148"/>
              <a:gd name="connsiteY453" fmla="*/ 988486 h 1353116"/>
              <a:gd name="connsiteX454" fmla="*/ 35990 w 1365148"/>
              <a:gd name="connsiteY454" fmla="*/ 950031 h 1353116"/>
              <a:gd name="connsiteX455" fmla="*/ 23960 w 1365148"/>
              <a:gd name="connsiteY455" fmla="*/ 911675 h 1353116"/>
              <a:gd name="connsiteX456" fmla="*/ 14396 w 1365148"/>
              <a:gd name="connsiteY456" fmla="*/ 873319 h 1353116"/>
              <a:gd name="connsiteX457" fmla="*/ 7198 w 1365148"/>
              <a:gd name="connsiteY457" fmla="*/ 834864 h 1353116"/>
              <a:gd name="connsiteX458" fmla="*/ 2366 w 1365148"/>
              <a:gd name="connsiteY458" fmla="*/ 796508 h 1353116"/>
              <a:gd name="connsiteX459" fmla="*/ 0 w 1365148"/>
              <a:gd name="connsiteY459" fmla="*/ 755686 h 1353116"/>
              <a:gd name="connsiteX460" fmla="*/ 0 w 1365148"/>
              <a:gd name="connsiteY460" fmla="*/ 714964 h 1353116"/>
              <a:gd name="connsiteX461" fmla="*/ 0 w 1365148"/>
              <a:gd name="connsiteY461" fmla="*/ 674142 h 1353116"/>
              <a:gd name="connsiteX462" fmla="*/ 4733 w 1365148"/>
              <a:gd name="connsiteY462" fmla="*/ 633321 h 1353116"/>
              <a:gd name="connsiteX463" fmla="*/ 9564 w 1365148"/>
              <a:gd name="connsiteY463" fmla="*/ 592598 h 1353116"/>
              <a:gd name="connsiteX464" fmla="*/ 16762 w 1365148"/>
              <a:gd name="connsiteY464" fmla="*/ 551777 h 1353116"/>
              <a:gd name="connsiteX465" fmla="*/ 28792 w 1365148"/>
              <a:gd name="connsiteY465" fmla="*/ 511055 h 1353116"/>
              <a:gd name="connsiteX466" fmla="*/ 40722 w 1365148"/>
              <a:gd name="connsiteY466" fmla="*/ 470233 h 1353116"/>
              <a:gd name="connsiteX467" fmla="*/ 55118 w 1365148"/>
              <a:gd name="connsiteY467" fmla="*/ 429412 h 1353116"/>
              <a:gd name="connsiteX468" fmla="*/ 71979 w 1365148"/>
              <a:gd name="connsiteY468" fmla="*/ 391056 h 1353116"/>
              <a:gd name="connsiteX469" fmla="*/ 88742 w 1365148"/>
              <a:gd name="connsiteY469" fmla="*/ 355066 h 1353116"/>
              <a:gd name="connsiteX470" fmla="*/ 110336 w 1365148"/>
              <a:gd name="connsiteY470" fmla="*/ 319076 h 1353116"/>
              <a:gd name="connsiteX471" fmla="*/ 134296 w 1365148"/>
              <a:gd name="connsiteY471" fmla="*/ 283087 h 1353116"/>
              <a:gd name="connsiteX472" fmla="*/ 158355 w 1365148"/>
              <a:gd name="connsiteY472" fmla="*/ 249463 h 1353116"/>
              <a:gd name="connsiteX473" fmla="*/ 184682 w 1365148"/>
              <a:gd name="connsiteY473" fmla="*/ 218305 h 1353116"/>
              <a:gd name="connsiteX474" fmla="*/ 213474 w 1365148"/>
              <a:gd name="connsiteY474" fmla="*/ 189513 h 1353116"/>
              <a:gd name="connsiteX475" fmla="*/ 244730 w 1365148"/>
              <a:gd name="connsiteY475" fmla="*/ 160721 h 1353116"/>
              <a:gd name="connsiteX476" fmla="*/ 273522 w 1365148"/>
              <a:gd name="connsiteY476" fmla="*/ 139128 h 1353116"/>
              <a:gd name="connsiteX477" fmla="*/ 302314 w 1365148"/>
              <a:gd name="connsiteY477" fmla="*/ 119900 h 1353116"/>
              <a:gd name="connsiteX478" fmla="*/ 333472 w 1365148"/>
              <a:gd name="connsiteY478" fmla="*/ 103138 h 1353116"/>
              <a:gd name="connsiteX479" fmla="*/ 364631 w 1365148"/>
              <a:gd name="connsiteY479" fmla="*/ 86375 h 1353116"/>
              <a:gd name="connsiteX480" fmla="*/ 427046 w 1365148"/>
              <a:gd name="connsiteY480" fmla="*/ 57584 h 1353116"/>
              <a:gd name="connsiteX481" fmla="*/ 494194 w 1365148"/>
              <a:gd name="connsiteY481" fmla="*/ 33525 h 1353116"/>
              <a:gd name="connsiteX482" fmla="*/ 532649 w 1365148"/>
              <a:gd name="connsiteY482" fmla="*/ 19129 h 1353116"/>
              <a:gd name="connsiteX483" fmla="*/ 578203 w 1365148"/>
              <a:gd name="connsiteY483" fmla="*/ 7198 h 1353116"/>
              <a:gd name="connsiteX484" fmla="*/ 602164 w 1365148"/>
              <a:gd name="connsiteY484" fmla="*/ 2366 h 1353116"/>
              <a:gd name="connsiteX485" fmla="*/ 626223 w 1365148"/>
              <a:gd name="connsiteY485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5502 w 1365148"/>
              <a:gd name="connsiteY385" fmla="*/ 26327 h 1353116"/>
              <a:gd name="connsiteX386" fmla="*/ 326275 w 1365148"/>
              <a:gd name="connsiteY386" fmla="*/ 31158 h 1353116"/>
              <a:gd name="connsiteX387" fmla="*/ 317144 w 1365148"/>
              <a:gd name="connsiteY387" fmla="*/ 19789 h 1353116"/>
              <a:gd name="connsiteX388" fmla="*/ 626223 w 1365148"/>
              <a:gd name="connsiteY388" fmla="*/ 0 h 1353116"/>
              <a:gd name="connsiteX389" fmla="*/ 647816 w 1365148"/>
              <a:gd name="connsiteY389" fmla="*/ 0 h 1353116"/>
              <a:gd name="connsiteX390" fmla="*/ 669410 w 1365148"/>
              <a:gd name="connsiteY390" fmla="*/ 4733 h 1353116"/>
              <a:gd name="connsiteX391" fmla="*/ 748588 w 1365148"/>
              <a:gd name="connsiteY391" fmla="*/ 4733 h 1353116"/>
              <a:gd name="connsiteX392" fmla="*/ 772548 w 1365148"/>
              <a:gd name="connsiteY392" fmla="*/ 9564 h 1353116"/>
              <a:gd name="connsiteX393" fmla="*/ 825300 w 1365148"/>
              <a:gd name="connsiteY393" fmla="*/ 19129 h 1353116"/>
              <a:gd name="connsiteX394" fmla="*/ 873320 w 1365148"/>
              <a:gd name="connsiteY394" fmla="*/ 33525 h 1353116"/>
              <a:gd name="connsiteX395" fmla="*/ 930904 w 1365148"/>
              <a:gd name="connsiteY395" fmla="*/ 55119 h 1353116"/>
              <a:gd name="connsiteX396" fmla="*/ 988487 w 1365148"/>
              <a:gd name="connsiteY396" fmla="*/ 83910 h 1353116"/>
              <a:gd name="connsiteX397" fmla="*/ 1046071 w 1365148"/>
              <a:gd name="connsiteY397" fmla="*/ 112702 h 1353116"/>
              <a:gd name="connsiteX398" fmla="*/ 1072398 w 1365148"/>
              <a:gd name="connsiteY398" fmla="*/ 129563 h 1353116"/>
              <a:gd name="connsiteX399" fmla="*/ 1096457 w 1365148"/>
              <a:gd name="connsiteY399" fmla="*/ 148692 h 1353116"/>
              <a:gd name="connsiteX400" fmla="*/ 1139644 w 1365148"/>
              <a:gd name="connsiteY400" fmla="*/ 184682 h 1353116"/>
              <a:gd name="connsiteX401" fmla="*/ 1180367 w 1365148"/>
              <a:gd name="connsiteY401" fmla="*/ 223136 h 1353116"/>
              <a:gd name="connsiteX402" fmla="*/ 1218822 w 1365148"/>
              <a:gd name="connsiteY402" fmla="*/ 266324 h 1353116"/>
              <a:gd name="connsiteX403" fmla="*/ 1252347 w 1365148"/>
              <a:gd name="connsiteY403" fmla="*/ 311878 h 1353116"/>
              <a:gd name="connsiteX404" fmla="*/ 1281139 w 1365148"/>
              <a:gd name="connsiteY404" fmla="*/ 362264 h 1353116"/>
              <a:gd name="connsiteX405" fmla="*/ 1307564 w 1365148"/>
              <a:gd name="connsiteY405" fmla="*/ 412650 h 1353116"/>
              <a:gd name="connsiteX406" fmla="*/ 1329158 w 1365148"/>
              <a:gd name="connsiteY406" fmla="*/ 465402 h 1353116"/>
              <a:gd name="connsiteX407" fmla="*/ 1345920 w 1365148"/>
              <a:gd name="connsiteY407" fmla="*/ 518252 h 1353116"/>
              <a:gd name="connsiteX408" fmla="*/ 1355583 w 1365148"/>
              <a:gd name="connsiteY408" fmla="*/ 573371 h 1353116"/>
              <a:gd name="connsiteX409" fmla="*/ 1362781 w 1365148"/>
              <a:gd name="connsiteY409" fmla="*/ 626123 h 1353116"/>
              <a:gd name="connsiteX410" fmla="*/ 1365148 w 1365148"/>
              <a:gd name="connsiteY410" fmla="*/ 681340 h 1353116"/>
              <a:gd name="connsiteX411" fmla="*/ 1362781 w 1365148"/>
              <a:gd name="connsiteY411" fmla="*/ 736557 h 1353116"/>
              <a:gd name="connsiteX412" fmla="*/ 1357950 w 1365148"/>
              <a:gd name="connsiteY412" fmla="*/ 789310 h 1353116"/>
              <a:gd name="connsiteX413" fmla="*/ 1348385 w 1365148"/>
              <a:gd name="connsiteY413" fmla="*/ 842062 h 1353116"/>
              <a:gd name="connsiteX414" fmla="*/ 1333990 w 1365148"/>
              <a:gd name="connsiteY414" fmla="*/ 892447 h 1353116"/>
              <a:gd name="connsiteX415" fmla="*/ 1314762 w 1365148"/>
              <a:gd name="connsiteY415" fmla="*/ 942833 h 1353116"/>
              <a:gd name="connsiteX416" fmla="*/ 1293168 w 1365148"/>
              <a:gd name="connsiteY416" fmla="*/ 990852 h 1353116"/>
              <a:gd name="connsiteX417" fmla="*/ 1266743 w 1365148"/>
              <a:gd name="connsiteY417" fmla="*/ 1036406 h 1353116"/>
              <a:gd name="connsiteX418" fmla="*/ 1235584 w 1365148"/>
              <a:gd name="connsiteY418" fmla="*/ 1079594 h 1353116"/>
              <a:gd name="connsiteX419" fmla="*/ 1201961 w 1365148"/>
              <a:gd name="connsiteY419" fmla="*/ 1122782 h 1353116"/>
              <a:gd name="connsiteX420" fmla="*/ 1165971 w 1365148"/>
              <a:gd name="connsiteY420" fmla="*/ 1161237 h 1353116"/>
              <a:gd name="connsiteX421" fmla="*/ 1125248 w 1365148"/>
              <a:gd name="connsiteY421" fmla="*/ 1194761 h 1353116"/>
              <a:gd name="connsiteX422" fmla="*/ 1079596 w 1365148"/>
              <a:gd name="connsiteY422" fmla="*/ 1226018 h 1353116"/>
              <a:gd name="connsiteX423" fmla="*/ 1031675 w 1365148"/>
              <a:gd name="connsiteY423" fmla="*/ 1254810 h 1353116"/>
              <a:gd name="connsiteX424" fmla="*/ 990854 w 1365148"/>
              <a:gd name="connsiteY424" fmla="*/ 1276404 h 1353116"/>
              <a:gd name="connsiteX425" fmla="*/ 947666 w 1365148"/>
              <a:gd name="connsiteY425" fmla="*/ 1293166 h 1353116"/>
              <a:gd name="connsiteX426" fmla="*/ 904478 w 1365148"/>
              <a:gd name="connsiteY426" fmla="*/ 1309928 h 1353116"/>
              <a:gd name="connsiteX427" fmla="*/ 858924 w 1365148"/>
              <a:gd name="connsiteY427" fmla="*/ 1321958 h 1353116"/>
              <a:gd name="connsiteX428" fmla="*/ 815736 w 1365148"/>
              <a:gd name="connsiteY428" fmla="*/ 1333987 h 1353116"/>
              <a:gd name="connsiteX429" fmla="*/ 770182 w 1365148"/>
              <a:gd name="connsiteY429" fmla="*/ 1341185 h 1353116"/>
              <a:gd name="connsiteX430" fmla="*/ 724529 w 1365148"/>
              <a:gd name="connsiteY430" fmla="*/ 1348383 h 1353116"/>
              <a:gd name="connsiteX431" fmla="*/ 676608 w 1365148"/>
              <a:gd name="connsiteY431" fmla="*/ 1350750 h 1353116"/>
              <a:gd name="connsiteX432" fmla="*/ 630955 w 1365148"/>
              <a:gd name="connsiteY432" fmla="*/ 1353116 h 1353116"/>
              <a:gd name="connsiteX433" fmla="*/ 585401 w 1365148"/>
              <a:gd name="connsiteY433" fmla="*/ 1350750 h 1353116"/>
              <a:gd name="connsiteX434" fmla="*/ 539847 w 1365148"/>
              <a:gd name="connsiteY434" fmla="*/ 1345918 h 1353116"/>
              <a:gd name="connsiteX435" fmla="*/ 494194 w 1365148"/>
              <a:gd name="connsiteY435" fmla="*/ 1338720 h 1353116"/>
              <a:gd name="connsiteX436" fmla="*/ 448640 w 1365148"/>
              <a:gd name="connsiteY436" fmla="*/ 1329156 h 1353116"/>
              <a:gd name="connsiteX437" fmla="*/ 405452 w 1365148"/>
              <a:gd name="connsiteY437" fmla="*/ 1317126 h 1353116"/>
              <a:gd name="connsiteX438" fmla="*/ 359898 w 1365148"/>
              <a:gd name="connsiteY438" fmla="*/ 1300364 h 1353116"/>
              <a:gd name="connsiteX439" fmla="*/ 319077 w 1365148"/>
              <a:gd name="connsiteY439" fmla="*/ 1283602 h 1353116"/>
              <a:gd name="connsiteX440" fmla="*/ 316710 w 1365148"/>
              <a:gd name="connsiteY440" fmla="*/ 1281137 h 1353116"/>
              <a:gd name="connsiteX441" fmla="*/ 309512 w 1365148"/>
              <a:gd name="connsiteY441" fmla="*/ 1281137 h 1353116"/>
              <a:gd name="connsiteX442" fmla="*/ 304681 w 1365148"/>
              <a:gd name="connsiteY442" fmla="*/ 1276404 h 1353116"/>
              <a:gd name="connsiteX443" fmla="*/ 271057 w 1365148"/>
              <a:gd name="connsiteY443" fmla="*/ 1257176 h 1353116"/>
              <a:gd name="connsiteX444" fmla="*/ 237532 w 1365148"/>
              <a:gd name="connsiteY444" fmla="*/ 1235583 h 1353116"/>
              <a:gd name="connsiteX445" fmla="*/ 208741 w 1365148"/>
              <a:gd name="connsiteY445" fmla="*/ 1211622 h 1353116"/>
              <a:gd name="connsiteX446" fmla="*/ 179949 w 1365148"/>
              <a:gd name="connsiteY446" fmla="*/ 1185197 h 1353116"/>
              <a:gd name="connsiteX447" fmla="*/ 153523 w 1365148"/>
              <a:gd name="connsiteY447" fmla="*/ 1156405 h 1353116"/>
              <a:gd name="connsiteX448" fmla="*/ 127098 w 1365148"/>
              <a:gd name="connsiteY448" fmla="*/ 1125247 h 1353116"/>
              <a:gd name="connsiteX449" fmla="*/ 105504 w 1365148"/>
              <a:gd name="connsiteY449" fmla="*/ 1093990 h 1353116"/>
              <a:gd name="connsiteX450" fmla="*/ 83910 w 1365148"/>
              <a:gd name="connsiteY450" fmla="*/ 1058000 h 1353116"/>
              <a:gd name="connsiteX451" fmla="*/ 67148 w 1365148"/>
              <a:gd name="connsiteY451" fmla="*/ 1024475 h 1353116"/>
              <a:gd name="connsiteX452" fmla="*/ 50385 w 1365148"/>
              <a:gd name="connsiteY452" fmla="*/ 988486 h 1353116"/>
              <a:gd name="connsiteX453" fmla="*/ 35990 w 1365148"/>
              <a:gd name="connsiteY453" fmla="*/ 950031 h 1353116"/>
              <a:gd name="connsiteX454" fmla="*/ 23960 w 1365148"/>
              <a:gd name="connsiteY454" fmla="*/ 911675 h 1353116"/>
              <a:gd name="connsiteX455" fmla="*/ 14396 w 1365148"/>
              <a:gd name="connsiteY455" fmla="*/ 873319 h 1353116"/>
              <a:gd name="connsiteX456" fmla="*/ 7198 w 1365148"/>
              <a:gd name="connsiteY456" fmla="*/ 834864 h 1353116"/>
              <a:gd name="connsiteX457" fmla="*/ 2366 w 1365148"/>
              <a:gd name="connsiteY457" fmla="*/ 796508 h 1353116"/>
              <a:gd name="connsiteX458" fmla="*/ 0 w 1365148"/>
              <a:gd name="connsiteY458" fmla="*/ 755686 h 1353116"/>
              <a:gd name="connsiteX459" fmla="*/ 0 w 1365148"/>
              <a:gd name="connsiteY459" fmla="*/ 714964 h 1353116"/>
              <a:gd name="connsiteX460" fmla="*/ 0 w 1365148"/>
              <a:gd name="connsiteY460" fmla="*/ 674142 h 1353116"/>
              <a:gd name="connsiteX461" fmla="*/ 4733 w 1365148"/>
              <a:gd name="connsiteY461" fmla="*/ 633321 h 1353116"/>
              <a:gd name="connsiteX462" fmla="*/ 9564 w 1365148"/>
              <a:gd name="connsiteY462" fmla="*/ 592598 h 1353116"/>
              <a:gd name="connsiteX463" fmla="*/ 16762 w 1365148"/>
              <a:gd name="connsiteY463" fmla="*/ 551777 h 1353116"/>
              <a:gd name="connsiteX464" fmla="*/ 28792 w 1365148"/>
              <a:gd name="connsiteY464" fmla="*/ 511055 h 1353116"/>
              <a:gd name="connsiteX465" fmla="*/ 40722 w 1365148"/>
              <a:gd name="connsiteY465" fmla="*/ 470233 h 1353116"/>
              <a:gd name="connsiteX466" fmla="*/ 55118 w 1365148"/>
              <a:gd name="connsiteY466" fmla="*/ 429412 h 1353116"/>
              <a:gd name="connsiteX467" fmla="*/ 71979 w 1365148"/>
              <a:gd name="connsiteY467" fmla="*/ 391056 h 1353116"/>
              <a:gd name="connsiteX468" fmla="*/ 88742 w 1365148"/>
              <a:gd name="connsiteY468" fmla="*/ 355066 h 1353116"/>
              <a:gd name="connsiteX469" fmla="*/ 110336 w 1365148"/>
              <a:gd name="connsiteY469" fmla="*/ 319076 h 1353116"/>
              <a:gd name="connsiteX470" fmla="*/ 134296 w 1365148"/>
              <a:gd name="connsiteY470" fmla="*/ 283087 h 1353116"/>
              <a:gd name="connsiteX471" fmla="*/ 158355 w 1365148"/>
              <a:gd name="connsiteY471" fmla="*/ 249463 h 1353116"/>
              <a:gd name="connsiteX472" fmla="*/ 184682 w 1365148"/>
              <a:gd name="connsiteY472" fmla="*/ 218305 h 1353116"/>
              <a:gd name="connsiteX473" fmla="*/ 213474 w 1365148"/>
              <a:gd name="connsiteY473" fmla="*/ 189513 h 1353116"/>
              <a:gd name="connsiteX474" fmla="*/ 244730 w 1365148"/>
              <a:gd name="connsiteY474" fmla="*/ 160721 h 1353116"/>
              <a:gd name="connsiteX475" fmla="*/ 273522 w 1365148"/>
              <a:gd name="connsiteY475" fmla="*/ 139128 h 1353116"/>
              <a:gd name="connsiteX476" fmla="*/ 302314 w 1365148"/>
              <a:gd name="connsiteY476" fmla="*/ 119900 h 1353116"/>
              <a:gd name="connsiteX477" fmla="*/ 333472 w 1365148"/>
              <a:gd name="connsiteY477" fmla="*/ 103138 h 1353116"/>
              <a:gd name="connsiteX478" fmla="*/ 364631 w 1365148"/>
              <a:gd name="connsiteY478" fmla="*/ 86375 h 1353116"/>
              <a:gd name="connsiteX479" fmla="*/ 427046 w 1365148"/>
              <a:gd name="connsiteY479" fmla="*/ 57584 h 1353116"/>
              <a:gd name="connsiteX480" fmla="*/ 494194 w 1365148"/>
              <a:gd name="connsiteY480" fmla="*/ 33525 h 1353116"/>
              <a:gd name="connsiteX481" fmla="*/ 532649 w 1365148"/>
              <a:gd name="connsiteY481" fmla="*/ 19129 h 1353116"/>
              <a:gd name="connsiteX482" fmla="*/ 578203 w 1365148"/>
              <a:gd name="connsiteY482" fmla="*/ 7198 h 1353116"/>
              <a:gd name="connsiteX483" fmla="*/ 602164 w 1365148"/>
              <a:gd name="connsiteY483" fmla="*/ 2366 h 1353116"/>
              <a:gd name="connsiteX484" fmla="*/ 626223 w 1365148"/>
              <a:gd name="connsiteY484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26275 w 1365148"/>
              <a:gd name="connsiteY385" fmla="*/ 31158 h 1353116"/>
              <a:gd name="connsiteX386" fmla="*/ 317144 w 1365148"/>
              <a:gd name="connsiteY386" fmla="*/ 19789 h 1353116"/>
              <a:gd name="connsiteX387" fmla="*/ 626223 w 1365148"/>
              <a:gd name="connsiteY387" fmla="*/ 0 h 1353116"/>
              <a:gd name="connsiteX388" fmla="*/ 647816 w 1365148"/>
              <a:gd name="connsiteY388" fmla="*/ 0 h 1353116"/>
              <a:gd name="connsiteX389" fmla="*/ 669410 w 1365148"/>
              <a:gd name="connsiteY389" fmla="*/ 4733 h 1353116"/>
              <a:gd name="connsiteX390" fmla="*/ 748588 w 1365148"/>
              <a:gd name="connsiteY390" fmla="*/ 4733 h 1353116"/>
              <a:gd name="connsiteX391" fmla="*/ 772548 w 1365148"/>
              <a:gd name="connsiteY391" fmla="*/ 9564 h 1353116"/>
              <a:gd name="connsiteX392" fmla="*/ 825300 w 1365148"/>
              <a:gd name="connsiteY392" fmla="*/ 19129 h 1353116"/>
              <a:gd name="connsiteX393" fmla="*/ 873320 w 1365148"/>
              <a:gd name="connsiteY393" fmla="*/ 33525 h 1353116"/>
              <a:gd name="connsiteX394" fmla="*/ 930904 w 1365148"/>
              <a:gd name="connsiteY394" fmla="*/ 55119 h 1353116"/>
              <a:gd name="connsiteX395" fmla="*/ 988487 w 1365148"/>
              <a:gd name="connsiteY395" fmla="*/ 83910 h 1353116"/>
              <a:gd name="connsiteX396" fmla="*/ 1046071 w 1365148"/>
              <a:gd name="connsiteY396" fmla="*/ 112702 h 1353116"/>
              <a:gd name="connsiteX397" fmla="*/ 1072398 w 1365148"/>
              <a:gd name="connsiteY397" fmla="*/ 129563 h 1353116"/>
              <a:gd name="connsiteX398" fmla="*/ 1096457 w 1365148"/>
              <a:gd name="connsiteY398" fmla="*/ 148692 h 1353116"/>
              <a:gd name="connsiteX399" fmla="*/ 1139644 w 1365148"/>
              <a:gd name="connsiteY399" fmla="*/ 184682 h 1353116"/>
              <a:gd name="connsiteX400" fmla="*/ 1180367 w 1365148"/>
              <a:gd name="connsiteY400" fmla="*/ 223136 h 1353116"/>
              <a:gd name="connsiteX401" fmla="*/ 1218822 w 1365148"/>
              <a:gd name="connsiteY401" fmla="*/ 266324 h 1353116"/>
              <a:gd name="connsiteX402" fmla="*/ 1252347 w 1365148"/>
              <a:gd name="connsiteY402" fmla="*/ 311878 h 1353116"/>
              <a:gd name="connsiteX403" fmla="*/ 1281139 w 1365148"/>
              <a:gd name="connsiteY403" fmla="*/ 362264 h 1353116"/>
              <a:gd name="connsiteX404" fmla="*/ 1307564 w 1365148"/>
              <a:gd name="connsiteY404" fmla="*/ 412650 h 1353116"/>
              <a:gd name="connsiteX405" fmla="*/ 1329158 w 1365148"/>
              <a:gd name="connsiteY405" fmla="*/ 465402 h 1353116"/>
              <a:gd name="connsiteX406" fmla="*/ 1345920 w 1365148"/>
              <a:gd name="connsiteY406" fmla="*/ 518252 h 1353116"/>
              <a:gd name="connsiteX407" fmla="*/ 1355583 w 1365148"/>
              <a:gd name="connsiteY407" fmla="*/ 573371 h 1353116"/>
              <a:gd name="connsiteX408" fmla="*/ 1362781 w 1365148"/>
              <a:gd name="connsiteY408" fmla="*/ 626123 h 1353116"/>
              <a:gd name="connsiteX409" fmla="*/ 1365148 w 1365148"/>
              <a:gd name="connsiteY409" fmla="*/ 681340 h 1353116"/>
              <a:gd name="connsiteX410" fmla="*/ 1362781 w 1365148"/>
              <a:gd name="connsiteY410" fmla="*/ 736557 h 1353116"/>
              <a:gd name="connsiteX411" fmla="*/ 1357950 w 1365148"/>
              <a:gd name="connsiteY411" fmla="*/ 789310 h 1353116"/>
              <a:gd name="connsiteX412" fmla="*/ 1348385 w 1365148"/>
              <a:gd name="connsiteY412" fmla="*/ 842062 h 1353116"/>
              <a:gd name="connsiteX413" fmla="*/ 1333990 w 1365148"/>
              <a:gd name="connsiteY413" fmla="*/ 892447 h 1353116"/>
              <a:gd name="connsiteX414" fmla="*/ 1314762 w 1365148"/>
              <a:gd name="connsiteY414" fmla="*/ 942833 h 1353116"/>
              <a:gd name="connsiteX415" fmla="*/ 1293168 w 1365148"/>
              <a:gd name="connsiteY415" fmla="*/ 990852 h 1353116"/>
              <a:gd name="connsiteX416" fmla="*/ 1266743 w 1365148"/>
              <a:gd name="connsiteY416" fmla="*/ 1036406 h 1353116"/>
              <a:gd name="connsiteX417" fmla="*/ 1235584 w 1365148"/>
              <a:gd name="connsiteY417" fmla="*/ 1079594 h 1353116"/>
              <a:gd name="connsiteX418" fmla="*/ 1201961 w 1365148"/>
              <a:gd name="connsiteY418" fmla="*/ 1122782 h 1353116"/>
              <a:gd name="connsiteX419" fmla="*/ 1165971 w 1365148"/>
              <a:gd name="connsiteY419" fmla="*/ 1161237 h 1353116"/>
              <a:gd name="connsiteX420" fmla="*/ 1125248 w 1365148"/>
              <a:gd name="connsiteY420" fmla="*/ 1194761 h 1353116"/>
              <a:gd name="connsiteX421" fmla="*/ 1079596 w 1365148"/>
              <a:gd name="connsiteY421" fmla="*/ 1226018 h 1353116"/>
              <a:gd name="connsiteX422" fmla="*/ 1031675 w 1365148"/>
              <a:gd name="connsiteY422" fmla="*/ 1254810 h 1353116"/>
              <a:gd name="connsiteX423" fmla="*/ 990854 w 1365148"/>
              <a:gd name="connsiteY423" fmla="*/ 1276404 h 1353116"/>
              <a:gd name="connsiteX424" fmla="*/ 947666 w 1365148"/>
              <a:gd name="connsiteY424" fmla="*/ 1293166 h 1353116"/>
              <a:gd name="connsiteX425" fmla="*/ 904478 w 1365148"/>
              <a:gd name="connsiteY425" fmla="*/ 1309928 h 1353116"/>
              <a:gd name="connsiteX426" fmla="*/ 858924 w 1365148"/>
              <a:gd name="connsiteY426" fmla="*/ 1321958 h 1353116"/>
              <a:gd name="connsiteX427" fmla="*/ 815736 w 1365148"/>
              <a:gd name="connsiteY427" fmla="*/ 1333987 h 1353116"/>
              <a:gd name="connsiteX428" fmla="*/ 770182 w 1365148"/>
              <a:gd name="connsiteY428" fmla="*/ 1341185 h 1353116"/>
              <a:gd name="connsiteX429" fmla="*/ 724529 w 1365148"/>
              <a:gd name="connsiteY429" fmla="*/ 1348383 h 1353116"/>
              <a:gd name="connsiteX430" fmla="*/ 676608 w 1365148"/>
              <a:gd name="connsiteY430" fmla="*/ 1350750 h 1353116"/>
              <a:gd name="connsiteX431" fmla="*/ 630955 w 1365148"/>
              <a:gd name="connsiteY431" fmla="*/ 1353116 h 1353116"/>
              <a:gd name="connsiteX432" fmla="*/ 585401 w 1365148"/>
              <a:gd name="connsiteY432" fmla="*/ 1350750 h 1353116"/>
              <a:gd name="connsiteX433" fmla="*/ 539847 w 1365148"/>
              <a:gd name="connsiteY433" fmla="*/ 1345918 h 1353116"/>
              <a:gd name="connsiteX434" fmla="*/ 494194 w 1365148"/>
              <a:gd name="connsiteY434" fmla="*/ 1338720 h 1353116"/>
              <a:gd name="connsiteX435" fmla="*/ 448640 w 1365148"/>
              <a:gd name="connsiteY435" fmla="*/ 1329156 h 1353116"/>
              <a:gd name="connsiteX436" fmla="*/ 405452 w 1365148"/>
              <a:gd name="connsiteY436" fmla="*/ 1317126 h 1353116"/>
              <a:gd name="connsiteX437" fmla="*/ 359898 w 1365148"/>
              <a:gd name="connsiteY437" fmla="*/ 1300364 h 1353116"/>
              <a:gd name="connsiteX438" fmla="*/ 319077 w 1365148"/>
              <a:gd name="connsiteY438" fmla="*/ 1283602 h 1353116"/>
              <a:gd name="connsiteX439" fmla="*/ 316710 w 1365148"/>
              <a:gd name="connsiteY439" fmla="*/ 1281137 h 1353116"/>
              <a:gd name="connsiteX440" fmla="*/ 309512 w 1365148"/>
              <a:gd name="connsiteY440" fmla="*/ 1281137 h 1353116"/>
              <a:gd name="connsiteX441" fmla="*/ 304681 w 1365148"/>
              <a:gd name="connsiteY441" fmla="*/ 1276404 h 1353116"/>
              <a:gd name="connsiteX442" fmla="*/ 271057 w 1365148"/>
              <a:gd name="connsiteY442" fmla="*/ 1257176 h 1353116"/>
              <a:gd name="connsiteX443" fmla="*/ 237532 w 1365148"/>
              <a:gd name="connsiteY443" fmla="*/ 1235583 h 1353116"/>
              <a:gd name="connsiteX444" fmla="*/ 208741 w 1365148"/>
              <a:gd name="connsiteY444" fmla="*/ 1211622 h 1353116"/>
              <a:gd name="connsiteX445" fmla="*/ 179949 w 1365148"/>
              <a:gd name="connsiteY445" fmla="*/ 1185197 h 1353116"/>
              <a:gd name="connsiteX446" fmla="*/ 153523 w 1365148"/>
              <a:gd name="connsiteY446" fmla="*/ 1156405 h 1353116"/>
              <a:gd name="connsiteX447" fmla="*/ 127098 w 1365148"/>
              <a:gd name="connsiteY447" fmla="*/ 1125247 h 1353116"/>
              <a:gd name="connsiteX448" fmla="*/ 105504 w 1365148"/>
              <a:gd name="connsiteY448" fmla="*/ 1093990 h 1353116"/>
              <a:gd name="connsiteX449" fmla="*/ 83910 w 1365148"/>
              <a:gd name="connsiteY449" fmla="*/ 1058000 h 1353116"/>
              <a:gd name="connsiteX450" fmla="*/ 67148 w 1365148"/>
              <a:gd name="connsiteY450" fmla="*/ 1024475 h 1353116"/>
              <a:gd name="connsiteX451" fmla="*/ 50385 w 1365148"/>
              <a:gd name="connsiteY451" fmla="*/ 988486 h 1353116"/>
              <a:gd name="connsiteX452" fmla="*/ 35990 w 1365148"/>
              <a:gd name="connsiteY452" fmla="*/ 950031 h 1353116"/>
              <a:gd name="connsiteX453" fmla="*/ 23960 w 1365148"/>
              <a:gd name="connsiteY453" fmla="*/ 911675 h 1353116"/>
              <a:gd name="connsiteX454" fmla="*/ 14396 w 1365148"/>
              <a:gd name="connsiteY454" fmla="*/ 873319 h 1353116"/>
              <a:gd name="connsiteX455" fmla="*/ 7198 w 1365148"/>
              <a:gd name="connsiteY455" fmla="*/ 834864 h 1353116"/>
              <a:gd name="connsiteX456" fmla="*/ 2366 w 1365148"/>
              <a:gd name="connsiteY456" fmla="*/ 796508 h 1353116"/>
              <a:gd name="connsiteX457" fmla="*/ 0 w 1365148"/>
              <a:gd name="connsiteY457" fmla="*/ 755686 h 1353116"/>
              <a:gd name="connsiteX458" fmla="*/ 0 w 1365148"/>
              <a:gd name="connsiteY458" fmla="*/ 714964 h 1353116"/>
              <a:gd name="connsiteX459" fmla="*/ 0 w 1365148"/>
              <a:gd name="connsiteY459" fmla="*/ 674142 h 1353116"/>
              <a:gd name="connsiteX460" fmla="*/ 4733 w 1365148"/>
              <a:gd name="connsiteY460" fmla="*/ 633321 h 1353116"/>
              <a:gd name="connsiteX461" fmla="*/ 9564 w 1365148"/>
              <a:gd name="connsiteY461" fmla="*/ 592598 h 1353116"/>
              <a:gd name="connsiteX462" fmla="*/ 16762 w 1365148"/>
              <a:gd name="connsiteY462" fmla="*/ 551777 h 1353116"/>
              <a:gd name="connsiteX463" fmla="*/ 28792 w 1365148"/>
              <a:gd name="connsiteY463" fmla="*/ 511055 h 1353116"/>
              <a:gd name="connsiteX464" fmla="*/ 40722 w 1365148"/>
              <a:gd name="connsiteY464" fmla="*/ 470233 h 1353116"/>
              <a:gd name="connsiteX465" fmla="*/ 55118 w 1365148"/>
              <a:gd name="connsiteY465" fmla="*/ 429412 h 1353116"/>
              <a:gd name="connsiteX466" fmla="*/ 71979 w 1365148"/>
              <a:gd name="connsiteY466" fmla="*/ 391056 h 1353116"/>
              <a:gd name="connsiteX467" fmla="*/ 88742 w 1365148"/>
              <a:gd name="connsiteY467" fmla="*/ 355066 h 1353116"/>
              <a:gd name="connsiteX468" fmla="*/ 110336 w 1365148"/>
              <a:gd name="connsiteY468" fmla="*/ 319076 h 1353116"/>
              <a:gd name="connsiteX469" fmla="*/ 134296 w 1365148"/>
              <a:gd name="connsiteY469" fmla="*/ 283087 h 1353116"/>
              <a:gd name="connsiteX470" fmla="*/ 158355 w 1365148"/>
              <a:gd name="connsiteY470" fmla="*/ 249463 h 1353116"/>
              <a:gd name="connsiteX471" fmla="*/ 184682 w 1365148"/>
              <a:gd name="connsiteY471" fmla="*/ 218305 h 1353116"/>
              <a:gd name="connsiteX472" fmla="*/ 213474 w 1365148"/>
              <a:gd name="connsiteY472" fmla="*/ 189513 h 1353116"/>
              <a:gd name="connsiteX473" fmla="*/ 244730 w 1365148"/>
              <a:gd name="connsiteY473" fmla="*/ 160721 h 1353116"/>
              <a:gd name="connsiteX474" fmla="*/ 273522 w 1365148"/>
              <a:gd name="connsiteY474" fmla="*/ 139128 h 1353116"/>
              <a:gd name="connsiteX475" fmla="*/ 302314 w 1365148"/>
              <a:gd name="connsiteY475" fmla="*/ 119900 h 1353116"/>
              <a:gd name="connsiteX476" fmla="*/ 333472 w 1365148"/>
              <a:gd name="connsiteY476" fmla="*/ 103138 h 1353116"/>
              <a:gd name="connsiteX477" fmla="*/ 364631 w 1365148"/>
              <a:gd name="connsiteY477" fmla="*/ 86375 h 1353116"/>
              <a:gd name="connsiteX478" fmla="*/ 427046 w 1365148"/>
              <a:gd name="connsiteY478" fmla="*/ 57584 h 1353116"/>
              <a:gd name="connsiteX479" fmla="*/ 494194 w 1365148"/>
              <a:gd name="connsiteY479" fmla="*/ 33525 h 1353116"/>
              <a:gd name="connsiteX480" fmla="*/ 532649 w 1365148"/>
              <a:gd name="connsiteY480" fmla="*/ 19129 h 1353116"/>
              <a:gd name="connsiteX481" fmla="*/ 578203 w 1365148"/>
              <a:gd name="connsiteY481" fmla="*/ 7198 h 1353116"/>
              <a:gd name="connsiteX482" fmla="*/ 602164 w 1365148"/>
              <a:gd name="connsiteY482" fmla="*/ 2366 h 1353116"/>
              <a:gd name="connsiteX483" fmla="*/ 626223 w 1365148"/>
              <a:gd name="connsiteY483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3507 w 1365148"/>
              <a:gd name="connsiteY385" fmla="*/ 23582 h 1353116"/>
              <a:gd name="connsiteX386" fmla="*/ 326275 w 1365148"/>
              <a:gd name="connsiteY386" fmla="*/ 31158 h 1353116"/>
              <a:gd name="connsiteX387" fmla="*/ 317144 w 1365148"/>
              <a:gd name="connsiteY387" fmla="*/ 19789 h 1353116"/>
              <a:gd name="connsiteX388" fmla="*/ 626223 w 1365148"/>
              <a:gd name="connsiteY388" fmla="*/ 0 h 1353116"/>
              <a:gd name="connsiteX389" fmla="*/ 647816 w 1365148"/>
              <a:gd name="connsiteY389" fmla="*/ 0 h 1353116"/>
              <a:gd name="connsiteX390" fmla="*/ 669410 w 1365148"/>
              <a:gd name="connsiteY390" fmla="*/ 4733 h 1353116"/>
              <a:gd name="connsiteX391" fmla="*/ 748588 w 1365148"/>
              <a:gd name="connsiteY391" fmla="*/ 4733 h 1353116"/>
              <a:gd name="connsiteX392" fmla="*/ 772548 w 1365148"/>
              <a:gd name="connsiteY392" fmla="*/ 9564 h 1353116"/>
              <a:gd name="connsiteX393" fmla="*/ 825300 w 1365148"/>
              <a:gd name="connsiteY393" fmla="*/ 19129 h 1353116"/>
              <a:gd name="connsiteX394" fmla="*/ 873320 w 1365148"/>
              <a:gd name="connsiteY394" fmla="*/ 33525 h 1353116"/>
              <a:gd name="connsiteX395" fmla="*/ 930904 w 1365148"/>
              <a:gd name="connsiteY395" fmla="*/ 55119 h 1353116"/>
              <a:gd name="connsiteX396" fmla="*/ 988487 w 1365148"/>
              <a:gd name="connsiteY396" fmla="*/ 83910 h 1353116"/>
              <a:gd name="connsiteX397" fmla="*/ 1046071 w 1365148"/>
              <a:gd name="connsiteY397" fmla="*/ 112702 h 1353116"/>
              <a:gd name="connsiteX398" fmla="*/ 1072398 w 1365148"/>
              <a:gd name="connsiteY398" fmla="*/ 129563 h 1353116"/>
              <a:gd name="connsiteX399" fmla="*/ 1096457 w 1365148"/>
              <a:gd name="connsiteY399" fmla="*/ 148692 h 1353116"/>
              <a:gd name="connsiteX400" fmla="*/ 1139644 w 1365148"/>
              <a:gd name="connsiteY400" fmla="*/ 184682 h 1353116"/>
              <a:gd name="connsiteX401" fmla="*/ 1180367 w 1365148"/>
              <a:gd name="connsiteY401" fmla="*/ 223136 h 1353116"/>
              <a:gd name="connsiteX402" fmla="*/ 1218822 w 1365148"/>
              <a:gd name="connsiteY402" fmla="*/ 266324 h 1353116"/>
              <a:gd name="connsiteX403" fmla="*/ 1252347 w 1365148"/>
              <a:gd name="connsiteY403" fmla="*/ 311878 h 1353116"/>
              <a:gd name="connsiteX404" fmla="*/ 1281139 w 1365148"/>
              <a:gd name="connsiteY404" fmla="*/ 362264 h 1353116"/>
              <a:gd name="connsiteX405" fmla="*/ 1307564 w 1365148"/>
              <a:gd name="connsiteY405" fmla="*/ 412650 h 1353116"/>
              <a:gd name="connsiteX406" fmla="*/ 1329158 w 1365148"/>
              <a:gd name="connsiteY406" fmla="*/ 465402 h 1353116"/>
              <a:gd name="connsiteX407" fmla="*/ 1345920 w 1365148"/>
              <a:gd name="connsiteY407" fmla="*/ 518252 h 1353116"/>
              <a:gd name="connsiteX408" fmla="*/ 1355583 w 1365148"/>
              <a:gd name="connsiteY408" fmla="*/ 573371 h 1353116"/>
              <a:gd name="connsiteX409" fmla="*/ 1362781 w 1365148"/>
              <a:gd name="connsiteY409" fmla="*/ 626123 h 1353116"/>
              <a:gd name="connsiteX410" fmla="*/ 1365148 w 1365148"/>
              <a:gd name="connsiteY410" fmla="*/ 681340 h 1353116"/>
              <a:gd name="connsiteX411" fmla="*/ 1362781 w 1365148"/>
              <a:gd name="connsiteY411" fmla="*/ 736557 h 1353116"/>
              <a:gd name="connsiteX412" fmla="*/ 1357950 w 1365148"/>
              <a:gd name="connsiteY412" fmla="*/ 789310 h 1353116"/>
              <a:gd name="connsiteX413" fmla="*/ 1348385 w 1365148"/>
              <a:gd name="connsiteY413" fmla="*/ 842062 h 1353116"/>
              <a:gd name="connsiteX414" fmla="*/ 1333990 w 1365148"/>
              <a:gd name="connsiteY414" fmla="*/ 892447 h 1353116"/>
              <a:gd name="connsiteX415" fmla="*/ 1314762 w 1365148"/>
              <a:gd name="connsiteY415" fmla="*/ 942833 h 1353116"/>
              <a:gd name="connsiteX416" fmla="*/ 1293168 w 1365148"/>
              <a:gd name="connsiteY416" fmla="*/ 990852 h 1353116"/>
              <a:gd name="connsiteX417" fmla="*/ 1266743 w 1365148"/>
              <a:gd name="connsiteY417" fmla="*/ 1036406 h 1353116"/>
              <a:gd name="connsiteX418" fmla="*/ 1235584 w 1365148"/>
              <a:gd name="connsiteY418" fmla="*/ 1079594 h 1353116"/>
              <a:gd name="connsiteX419" fmla="*/ 1201961 w 1365148"/>
              <a:gd name="connsiteY419" fmla="*/ 1122782 h 1353116"/>
              <a:gd name="connsiteX420" fmla="*/ 1165971 w 1365148"/>
              <a:gd name="connsiteY420" fmla="*/ 1161237 h 1353116"/>
              <a:gd name="connsiteX421" fmla="*/ 1125248 w 1365148"/>
              <a:gd name="connsiteY421" fmla="*/ 1194761 h 1353116"/>
              <a:gd name="connsiteX422" fmla="*/ 1079596 w 1365148"/>
              <a:gd name="connsiteY422" fmla="*/ 1226018 h 1353116"/>
              <a:gd name="connsiteX423" fmla="*/ 1031675 w 1365148"/>
              <a:gd name="connsiteY423" fmla="*/ 1254810 h 1353116"/>
              <a:gd name="connsiteX424" fmla="*/ 990854 w 1365148"/>
              <a:gd name="connsiteY424" fmla="*/ 1276404 h 1353116"/>
              <a:gd name="connsiteX425" fmla="*/ 947666 w 1365148"/>
              <a:gd name="connsiteY425" fmla="*/ 1293166 h 1353116"/>
              <a:gd name="connsiteX426" fmla="*/ 904478 w 1365148"/>
              <a:gd name="connsiteY426" fmla="*/ 1309928 h 1353116"/>
              <a:gd name="connsiteX427" fmla="*/ 858924 w 1365148"/>
              <a:gd name="connsiteY427" fmla="*/ 1321958 h 1353116"/>
              <a:gd name="connsiteX428" fmla="*/ 815736 w 1365148"/>
              <a:gd name="connsiteY428" fmla="*/ 1333987 h 1353116"/>
              <a:gd name="connsiteX429" fmla="*/ 770182 w 1365148"/>
              <a:gd name="connsiteY429" fmla="*/ 1341185 h 1353116"/>
              <a:gd name="connsiteX430" fmla="*/ 724529 w 1365148"/>
              <a:gd name="connsiteY430" fmla="*/ 1348383 h 1353116"/>
              <a:gd name="connsiteX431" fmla="*/ 676608 w 1365148"/>
              <a:gd name="connsiteY431" fmla="*/ 1350750 h 1353116"/>
              <a:gd name="connsiteX432" fmla="*/ 630955 w 1365148"/>
              <a:gd name="connsiteY432" fmla="*/ 1353116 h 1353116"/>
              <a:gd name="connsiteX433" fmla="*/ 585401 w 1365148"/>
              <a:gd name="connsiteY433" fmla="*/ 1350750 h 1353116"/>
              <a:gd name="connsiteX434" fmla="*/ 539847 w 1365148"/>
              <a:gd name="connsiteY434" fmla="*/ 1345918 h 1353116"/>
              <a:gd name="connsiteX435" fmla="*/ 494194 w 1365148"/>
              <a:gd name="connsiteY435" fmla="*/ 1338720 h 1353116"/>
              <a:gd name="connsiteX436" fmla="*/ 448640 w 1365148"/>
              <a:gd name="connsiteY436" fmla="*/ 1329156 h 1353116"/>
              <a:gd name="connsiteX437" fmla="*/ 405452 w 1365148"/>
              <a:gd name="connsiteY437" fmla="*/ 1317126 h 1353116"/>
              <a:gd name="connsiteX438" fmla="*/ 359898 w 1365148"/>
              <a:gd name="connsiteY438" fmla="*/ 1300364 h 1353116"/>
              <a:gd name="connsiteX439" fmla="*/ 319077 w 1365148"/>
              <a:gd name="connsiteY439" fmla="*/ 1283602 h 1353116"/>
              <a:gd name="connsiteX440" fmla="*/ 316710 w 1365148"/>
              <a:gd name="connsiteY440" fmla="*/ 1281137 h 1353116"/>
              <a:gd name="connsiteX441" fmla="*/ 309512 w 1365148"/>
              <a:gd name="connsiteY441" fmla="*/ 1281137 h 1353116"/>
              <a:gd name="connsiteX442" fmla="*/ 304681 w 1365148"/>
              <a:gd name="connsiteY442" fmla="*/ 1276404 h 1353116"/>
              <a:gd name="connsiteX443" fmla="*/ 271057 w 1365148"/>
              <a:gd name="connsiteY443" fmla="*/ 1257176 h 1353116"/>
              <a:gd name="connsiteX444" fmla="*/ 237532 w 1365148"/>
              <a:gd name="connsiteY444" fmla="*/ 1235583 h 1353116"/>
              <a:gd name="connsiteX445" fmla="*/ 208741 w 1365148"/>
              <a:gd name="connsiteY445" fmla="*/ 1211622 h 1353116"/>
              <a:gd name="connsiteX446" fmla="*/ 179949 w 1365148"/>
              <a:gd name="connsiteY446" fmla="*/ 1185197 h 1353116"/>
              <a:gd name="connsiteX447" fmla="*/ 153523 w 1365148"/>
              <a:gd name="connsiteY447" fmla="*/ 1156405 h 1353116"/>
              <a:gd name="connsiteX448" fmla="*/ 127098 w 1365148"/>
              <a:gd name="connsiteY448" fmla="*/ 1125247 h 1353116"/>
              <a:gd name="connsiteX449" fmla="*/ 105504 w 1365148"/>
              <a:gd name="connsiteY449" fmla="*/ 1093990 h 1353116"/>
              <a:gd name="connsiteX450" fmla="*/ 83910 w 1365148"/>
              <a:gd name="connsiteY450" fmla="*/ 1058000 h 1353116"/>
              <a:gd name="connsiteX451" fmla="*/ 67148 w 1365148"/>
              <a:gd name="connsiteY451" fmla="*/ 1024475 h 1353116"/>
              <a:gd name="connsiteX452" fmla="*/ 50385 w 1365148"/>
              <a:gd name="connsiteY452" fmla="*/ 988486 h 1353116"/>
              <a:gd name="connsiteX453" fmla="*/ 35990 w 1365148"/>
              <a:gd name="connsiteY453" fmla="*/ 950031 h 1353116"/>
              <a:gd name="connsiteX454" fmla="*/ 23960 w 1365148"/>
              <a:gd name="connsiteY454" fmla="*/ 911675 h 1353116"/>
              <a:gd name="connsiteX455" fmla="*/ 14396 w 1365148"/>
              <a:gd name="connsiteY455" fmla="*/ 873319 h 1353116"/>
              <a:gd name="connsiteX456" fmla="*/ 7198 w 1365148"/>
              <a:gd name="connsiteY456" fmla="*/ 834864 h 1353116"/>
              <a:gd name="connsiteX457" fmla="*/ 2366 w 1365148"/>
              <a:gd name="connsiteY457" fmla="*/ 796508 h 1353116"/>
              <a:gd name="connsiteX458" fmla="*/ 0 w 1365148"/>
              <a:gd name="connsiteY458" fmla="*/ 755686 h 1353116"/>
              <a:gd name="connsiteX459" fmla="*/ 0 w 1365148"/>
              <a:gd name="connsiteY459" fmla="*/ 714964 h 1353116"/>
              <a:gd name="connsiteX460" fmla="*/ 0 w 1365148"/>
              <a:gd name="connsiteY460" fmla="*/ 674142 h 1353116"/>
              <a:gd name="connsiteX461" fmla="*/ 4733 w 1365148"/>
              <a:gd name="connsiteY461" fmla="*/ 633321 h 1353116"/>
              <a:gd name="connsiteX462" fmla="*/ 9564 w 1365148"/>
              <a:gd name="connsiteY462" fmla="*/ 592598 h 1353116"/>
              <a:gd name="connsiteX463" fmla="*/ 16762 w 1365148"/>
              <a:gd name="connsiteY463" fmla="*/ 551777 h 1353116"/>
              <a:gd name="connsiteX464" fmla="*/ 28792 w 1365148"/>
              <a:gd name="connsiteY464" fmla="*/ 511055 h 1353116"/>
              <a:gd name="connsiteX465" fmla="*/ 40722 w 1365148"/>
              <a:gd name="connsiteY465" fmla="*/ 470233 h 1353116"/>
              <a:gd name="connsiteX466" fmla="*/ 55118 w 1365148"/>
              <a:gd name="connsiteY466" fmla="*/ 429412 h 1353116"/>
              <a:gd name="connsiteX467" fmla="*/ 71979 w 1365148"/>
              <a:gd name="connsiteY467" fmla="*/ 391056 h 1353116"/>
              <a:gd name="connsiteX468" fmla="*/ 88742 w 1365148"/>
              <a:gd name="connsiteY468" fmla="*/ 355066 h 1353116"/>
              <a:gd name="connsiteX469" fmla="*/ 110336 w 1365148"/>
              <a:gd name="connsiteY469" fmla="*/ 319076 h 1353116"/>
              <a:gd name="connsiteX470" fmla="*/ 134296 w 1365148"/>
              <a:gd name="connsiteY470" fmla="*/ 283087 h 1353116"/>
              <a:gd name="connsiteX471" fmla="*/ 158355 w 1365148"/>
              <a:gd name="connsiteY471" fmla="*/ 249463 h 1353116"/>
              <a:gd name="connsiteX472" fmla="*/ 184682 w 1365148"/>
              <a:gd name="connsiteY472" fmla="*/ 218305 h 1353116"/>
              <a:gd name="connsiteX473" fmla="*/ 213474 w 1365148"/>
              <a:gd name="connsiteY473" fmla="*/ 189513 h 1353116"/>
              <a:gd name="connsiteX474" fmla="*/ 244730 w 1365148"/>
              <a:gd name="connsiteY474" fmla="*/ 160721 h 1353116"/>
              <a:gd name="connsiteX475" fmla="*/ 273522 w 1365148"/>
              <a:gd name="connsiteY475" fmla="*/ 139128 h 1353116"/>
              <a:gd name="connsiteX476" fmla="*/ 302314 w 1365148"/>
              <a:gd name="connsiteY476" fmla="*/ 119900 h 1353116"/>
              <a:gd name="connsiteX477" fmla="*/ 333472 w 1365148"/>
              <a:gd name="connsiteY477" fmla="*/ 103138 h 1353116"/>
              <a:gd name="connsiteX478" fmla="*/ 364631 w 1365148"/>
              <a:gd name="connsiteY478" fmla="*/ 86375 h 1353116"/>
              <a:gd name="connsiteX479" fmla="*/ 427046 w 1365148"/>
              <a:gd name="connsiteY479" fmla="*/ 57584 h 1353116"/>
              <a:gd name="connsiteX480" fmla="*/ 494194 w 1365148"/>
              <a:gd name="connsiteY480" fmla="*/ 33525 h 1353116"/>
              <a:gd name="connsiteX481" fmla="*/ 532649 w 1365148"/>
              <a:gd name="connsiteY481" fmla="*/ 19129 h 1353116"/>
              <a:gd name="connsiteX482" fmla="*/ 578203 w 1365148"/>
              <a:gd name="connsiteY482" fmla="*/ 7198 h 1353116"/>
              <a:gd name="connsiteX483" fmla="*/ 602164 w 1365148"/>
              <a:gd name="connsiteY483" fmla="*/ 2366 h 1353116"/>
              <a:gd name="connsiteX484" fmla="*/ 626223 w 1365148"/>
              <a:gd name="connsiteY484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26275 w 1365148"/>
              <a:gd name="connsiteY385" fmla="*/ 31158 h 1353116"/>
              <a:gd name="connsiteX386" fmla="*/ 317144 w 1365148"/>
              <a:gd name="connsiteY386" fmla="*/ 19789 h 1353116"/>
              <a:gd name="connsiteX387" fmla="*/ 626223 w 1365148"/>
              <a:gd name="connsiteY387" fmla="*/ 0 h 1353116"/>
              <a:gd name="connsiteX388" fmla="*/ 647816 w 1365148"/>
              <a:gd name="connsiteY388" fmla="*/ 0 h 1353116"/>
              <a:gd name="connsiteX389" fmla="*/ 669410 w 1365148"/>
              <a:gd name="connsiteY389" fmla="*/ 4733 h 1353116"/>
              <a:gd name="connsiteX390" fmla="*/ 748588 w 1365148"/>
              <a:gd name="connsiteY390" fmla="*/ 4733 h 1353116"/>
              <a:gd name="connsiteX391" fmla="*/ 772548 w 1365148"/>
              <a:gd name="connsiteY391" fmla="*/ 9564 h 1353116"/>
              <a:gd name="connsiteX392" fmla="*/ 825300 w 1365148"/>
              <a:gd name="connsiteY392" fmla="*/ 19129 h 1353116"/>
              <a:gd name="connsiteX393" fmla="*/ 873320 w 1365148"/>
              <a:gd name="connsiteY393" fmla="*/ 33525 h 1353116"/>
              <a:gd name="connsiteX394" fmla="*/ 930904 w 1365148"/>
              <a:gd name="connsiteY394" fmla="*/ 55119 h 1353116"/>
              <a:gd name="connsiteX395" fmla="*/ 988487 w 1365148"/>
              <a:gd name="connsiteY395" fmla="*/ 83910 h 1353116"/>
              <a:gd name="connsiteX396" fmla="*/ 1046071 w 1365148"/>
              <a:gd name="connsiteY396" fmla="*/ 112702 h 1353116"/>
              <a:gd name="connsiteX397" fmla="*/ 1072398 w 1365148"/>
              <a:gd name="connsiteY397" fmla="*/ 129563 h 1353116"/>
              <a:gd name="connsiteX398" fmla="*/ 1096457 w 1365148"/>
              <a:gd name="connsiteY398" fmla="*/ 148692 h 1353116"/>
              <a:gd name="connsiteX399" fmla="*/ 1139644 w 1365148"/>
              <a:gd name="connsiteY399" fmla="*/ 184682 h 1353116"/>
              <a:gd name="connsiteX400" fmla="*/ 1180367 w 1365148"/>
              <a:gd name="connsiteY400" fmla="*/ 223136 h 1353116"/>
              <a:gd name="connsiteX401" fmla="*/ 1218822 w 1365148"/>
              <a:gd name="connsiteY401" fmla="*/ 266324 h 1353116"/>
              <a:gd name="connsiteX402" fmla="*/ 1252347 w 1365148"/>
              <a:gd name="connsiteY402" fmla="*/ 311878 h 1353116"/>
              <a:gd name="connsiteX403" fmla="*/ 1281139 w 1365148"/>
              <a:gd name="connsiteY403" fmla="*/ 362264 h 1353116"/>
              <a:gd name="connsiteX404" fmla="*/ 1307564 w 1365148"/>
              <a:gd name="connsiteY404" fmla="*/ 412650 h 1353116"/>
              <a:gd name="connsiteX405" fmla="*/ 1329158 w 1365148"/>
              <a:gd name="connsiteY405" fmla="*/ 465402 h 1353116"/>
              <a:gd name="connsiteX406" fmla="*/ 1345920 w 1365148"/>
              <a:gd name="connsiteY406" fmla="*/ 518252 h 1353116"/>
              <a:gd name="connsiteX407" fmla="*/ 1355583 w 1365148"/>
              <a:gd name="connsiteY407" fmla="*/ 573371 h 1353116"/>
              <a:gd name="connsiteX408" fmla="*/ 1362781 w 1365148"/>
              <a:gd name="connsiteY408" fmla="*/ 626123 h 1353116"/>
              <a:gd name="connsiteX409" fmla="*/ 1365148 w 1365148"/>
              <a:gd name="connsiteY409" fmla="*/ 681340 h 1353116"/>
              <a:gd name="connsiteX410" fmla="*/ 1362781 w 1365148"/>
              <a:gd name="connsiteY410" fmla="*/ 736557 h 1353116"/>
              <a:gd name="connsiteX411" fmla="*/ 1357950 w 1365148"/>
              <a:gd name="connsiteY411" fmla="*/ 789310 h 1353116"/>
              <a:gd name="connsiteX412" fmla="*/ 1348385 w 1365148"/>
              <a:gd name="connsiteY412" fmla="*/ 842062 h 1353116"/>
              <a:gd name="connsiteX413" fmla="*/ 1333990 w 1365148"/>
              <a:gd name="connsiteY413" fmla="*/ 892447 h 1353116"/>
              <a:gd name="connsiteX414" fmla="*/ 1314762 w 1365148"/>
              <a:gd name="connsiteY414" fmla="*/ 942833 h 1353116"/>
              <a:gd name="connsiteX415" fmla="*/ 1293168 w 1365148"/>
              <a:gd name="connsiteY415" fmla="*/ 990852 h 1353116"/>
              <a:gd name="connsiteX416" fmla="*/ 1266743 w 1365148"/>
              <a:gd name="connsiteY416" fmla="*/ 1036406 h 1353116"/>
              <a:gd name="connsiteX417" fmla="*/ 1235584 w 1365148"/>
              <a:gd name="connsiteY417" fmla="*/ 1079594 h 1353116"/>
              <a:gd name="connsiteX418" fmla="*/ 1201961 w 1365148"/>
              <a:gd name="connsiteY418" fmla="*/ 1122782 h 1353116"/>
              <a:gd name="connsiteX419" fmla="*/ 1165971 w 1365148"/>
              <a:gd name="connsiteY419" fmla="*/ 1161237 h 1353116"/>
              <a:gd name="connsiteX420" fmla="*/ 1125248 w 1365148"/>
              <a:gd name="connsiteY420" fmla="*/ 1194761 h 1353116"/>
              <a:gd name="connsiteX421" fmla="*/ 1079596 w 1365148"/>
              <a:gd name="connsiteY421" fmla="*/ 1226018 h 1353116"/>
              <a:gd name="connsiteX422" fmla="*/ 1031675 w 1365148"/>
              <a:gd name="connsiteY422" fmla="*/ 1254810 h 1353116"/>
              <a:gd name="connsiteX423" fmla="*/ 990854 w 1365148"/>
              <a:gd name="connsiteY423" fmla="*/ 1276404 h 1353116"/>
              <a:gd name="connsiteX424" fmla="*/ 947666 w 1365148"/>
              <a:gd name="connsiteY424" fmla="*/ 1293166 h 1353116"/>
              <a:gd name="connsiteX425" fmla="*/ 904478 w 1365148"/>
              <a:gd name="connsiteY425" fmla="*/ 1309928 h 1353116"/>
              <a:gd name="connsiteX426" fmla="*/ 858924 w 1365148"/>
              <a:gd name="connsiteY426" fmla="*/ 1321958 h 1353116"/>
              <a:gd name="connsiteX427" fmla="*/ 815736 w 1365148"/>
              <a:gd name="connsiteY427" fmla="*/ 1333987 h 1353116"/>
              <a:gd name="connsiteX428" fmla="*/ 770182 w 1365148"/>
              <a:gd name="connsiteY428" fmla="*/ 1341185 h 1353116"/>
              <a:gd name="connsiteX429" fmla="*/ 724529 w 1365148"/>
              <a:gd name="connsiteY429" fmla="*/ 1348383 h 1353116"/>
              <a:gd name="connsiteX430" fmla="*/ 676608 w 1365148"/>
              <a:gd name="connsiteY430" fmla="*/ 1350750 h 1353116"/>
              <a:gd name="connsiteX431" fmla="*/ 630955 w 1365148"/>
              <a:gd name="connsiteY431" fmla="*/ 1353116 h 1353116"/>
              <a:gd name="connsiteX432" fmla="*/ 585401 w 1365148"/>
              <a:gd name="connsiteY432" fmla="*/ 1350750 h 1353116"/>
              <a:gd name="connsiteX433" fmla="*/ 539847 w 1365148"/>
              <a:gd name="connsiteY433" fmla="*/ 1345918 h 1353116"/>
              <a:gd name="connsiteX434" fmla="*/ 494194 w 1365148"/>
              <a:gd name="connsiteY434" fmla="*/ 1338720 h 1353116"/>
              <a:gd name="connsiteX435" fmla="*/ 448640 w 1365148"/>
              <a:gd name="connsiteY435" fmla="*/ 1329156 h 1353116"/>
              <a:gd name="connsiteX436" fmla="*/ 405452 w 1365148"/>
              <a:gd name="connsiteY436" fmla="*/ 1317126 h 1353116"/>
              <a:gd name="connsiteX437" fmla="*/ 359898 w 1365148"/>
              <a:gd name="connsiteY437" fmla="*/ 1300364 h 1353116"/>
              <a:gd name="connsiteX438" fmla="*/ 319077 w 1365148"/>
              <a:gd name="connsiteY438" fmla="*/ 1283602 h 1353116"/>
              <a:gd name="connsiteX439" fmla="*/ 316710 w 1365148"/>
              <a:gd name="connsiteY439" fmla="*/ 1281137 h 1353116"/>
              <a:gd name="connsiteX440" fmla="*/ 309512 w 1365148"/>
              <a:gd name="connsiteY440" fmla="*/ 1281137 h 1353116"/>
              <a:gd name="connsiteX441" fmla="*/ 304681 w 1365148"/>
              <a:gd name="connsiteY441" fmla="*/ 1276404 h 1353116"/>
              <a:gd name="connsiteX442" fmla="*/ 271057 w 1365148"/>
              <a:gd name="connsiteY442" fmla="*/ 1257176 h 1353116"/>
              <a:gd name="connsiteX443" fmla="*/ 237532 w 1365148"/>
              <a:gd name="connsiteY443" fmla="*/ 1235583 h 1353116"/>
              <a:gd name="connsiteX444" fmla="*/ 208741 w 1365148"/>
              <a:gd name="connsiteY444" fmla="*/ 1211622 h 1353116"/>
              <a:gd name="connsiteX445" fmla="*/ 179949 w 1365148"/>
              <a:gd name="connsiteY445" fmla="*/ 1185197 h 1353116"/>
              <a:gd name="connsiteX446" fmla="*/ 153523 w 1365148"/>
              <a:gd name="connsiteY446" fmla="*/ 1156405 h 1353116"/>
              <a:gd name="connsiteX447" fmla="*/ 127098 w 1365148"/>
              <a:gd name="connsiteY447" fmla="*/ 1125247 h 1353116"/>
              <a:gd name="connsiteX448" fmla="*/ 105504 w 1365148"/>
              <a:gd name="connsiteY448" fmla="*/ 1093990 h 1353116"/>
              <a:gd name="connsiteX449" fmla="*/ 83910 w 1365148"/>
              <a:gd name="connsiteY449" fmla="*/ 1058000 h 1353116"/>
              <a:gd name="connsiteX450" fmla="*/ 67148 w 1365148"/>
              <a:gd name="connsiteY450" fmla="*/ 1024475 h 1353116"/>
              <a:gd name="connsiteX451" fmla="*/ 50385 w 1365148"/>
              <a:gd name="connsiteY451" fmla="*/ 988486 h 1353116"/>
              <a:gd name="connsiteX452" fmla="*/ 35990 w 1365148"/>
              <a:gd name="connsiteY452" fmla="*/ 950031 h 1353116"/>
              <a:gd name="connsiteX453" fmla="*/ 23960 w 1365148"/>
              <a:gd name="connsiteY453" fmla="*/ 911675 h 1353116"/>
              <a:gd name="connsiteX454" fmla="*/ 14396 w 1365148"/>
              <a:gd name="connsiteY454" fmla="*/ 873319 h 1353116"/>
              <a:gd name="connsiteX455" fmla="*/ 7198 w 1365148"/>
              <a:gd name="connsiteY455" fmla="*/ 834864 h 1353116"/>
              <a:gd name="connsiteX456" fmla="*/ 2366 w 1365148"/>
              <a:gd name="connsiteY456" fmla="*/ 796508 h 1353116"/>
              <a:gd name="connsiteX457" fmla="*/ 0 w 1365148"/>
              <a:gd name="connsiteY457" fmla="*/ 755686 h 1353116"/>
              <a:gd name="connsiteX458" fmla="*/ 0 w 1365148"/>
              <a:gd name="connsiteY458" fmla="*/ 714964 h 1353116"/>
              <a:gd name="connsiteX459" fmla="*/ 0 w 1365148"/>
              <a:gd name="connsiteY459" fmla="*/ 674142 h 1353116"/>
              <a:gd name="connsiteX460" fmla="*/ 4733 w 1365148"/>
              <a:gd name="connsiteY460" fmla="*/ 633321 h 1353116"/>
              <a:gd name="connsiteX461" fmla="*/ 9564 w 1365148"/>
              <a:gd name="connsiteY461" fmla="*/ 592598 h 1353116"/>
              <a:gd name="connsiteX462" fmla="*/ 16762 w 1365148"/>
              <a:gd name="connsiteY462" fmla="*/ 551777 h 1353116"/>
              <a:gd name="connsiteX463" fmla="*/ 28792 w 1365148"/>
              <a:gd name="connsiteY463" fmla="*/ 511055 h 1353116"/>
              <a:gd name="connsiteX464" fmla="*/ 40722 w 1365148"/>
              <a:gd name="connsiteY464" fmla="*/ 470233 h 1353116"/>
              <a:gd name="connsiteX465" fmla="*/ 55118 w 1365148"/>
              <a:gd name="connsiteY465" fmla="*/ 429412 h 1353116"/>
              <a:gd name="connsiteX466" fmla="*/ 71979 w 1365148"/>
              <a:gd name="connsiteY466" fmla="*/ 391056 h 1353116"/>
              <a:gd name="connsiteX467" fmla="*/ 88742 w 1365148"/>
              <a:gd name="connsiteY467" fmla="*/ 355066 h 1353116"/>
              <a:gd name="connsiteX468" fmla="*/ 110336 w 1365148"/>
              <a:gd name="connsiteY468" fmla="*/ 319076 h 1353116"/>
              <a:gd name="connsiteX469" fmla="*/ 134296 w 1365148"/>
              <a:gd name="connsiteY469" fmla="*/ 283087 h 1353116"/>
              <a:gd name="connsiteX470" fmla="*/ 158355 w 1365148"/>
              <a:gd name="connsiteY470" fmla="*/ 249463 h 1353116"/>
              <a:gd name="connsiteX471" fmla="*/ 184682 w 1365148"/>
              <a:gd name="connsiteY471" fmla="*/ 218305 h 1353116"/>
              <a:gd name="connsiteX472" fmla="*/ 213474 w 1365148"/>
              <a:gd name="connsiteY472" fmla="*/ 189513 h 1353116"/>
              <a:gd name="connsiteX473" fmla="*/ 244730 w 1365148"/>
              <a:gd name="connsiteY473" fmla="*/ 160721 h 1353116"/>
              <a:gd name="connsiteX474" fmla="*/ 273522 w 1365148"/>
              <a:gd name="connsiteY474" fmla="*/ 139128 h 1353116"/>
              <a:gd name="connsiteX475" fmla="*/ 302314 w 1365148"/>
              <a:gd name="connsiteY475" fmla="*/ 119900 h 1353116"/>
              <a:gd name="connsiteX476" fmla="*/ 333472 w 1365148"/>
              <a:gd name="connsiteY476" fmla="*/ 103138 h 1353116"/>
              <a:gd name="connsiteX477" fmla="*/ 364631 w 1365148"/>
              <a:gd name="connsiteY477" fmla="*/ 86375 h 1353116"/>
              <a:gd name="connsiteX478" fmla="*/ 427046 w 1365148"/>
              <a:gd name="connsiteY478" fmla="*/ 57584 h 1353116"/>
              <a:gd name="connsiteX479" fmla="*/ 494194 w 1365148"/>
              <a:gd name="connsiteY479" fmla="*/ 33525 h 1353116"/>
              <a:gd name="connsiteX480" fmla="*/ 532649 w 1365148"/>
              <a:gd name="connsiteY480" fmla="*/ 19129 h 1353116"/>
              <a:gd name="connsiteX481" fmla="*/ 578203 w 1365148"/>
              <a:gd name="connsiteY481" fmla="*/ 7198 h 1353116"/>
              <a:gd name="connsiteX482" fmla="*/ 602164 w 1365148"/>
              <a:gd name="connsiteY482" fmla="*/ 2366 h 1353116"/>
              <a:gd name="connsiteX483" fmla="*/ 626223 w 1365148"/>
              <a:gd name="connsiteY483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17144 w 1365148"/>
              <a:gd name="connsiteY385" fmla="*/ 19789 h 1353116"/>
              <a:gd name="connsiteX386" fmla="*/ 626223 w 1365148"/>
              <a:gd name="connsiteY386" fmla="*/ 0 h 1353116"/>
              <a:gd name="connsiteX387" fmla="*/ 647816 w 1365148"/>
              <a:gd name="connsiteY387" fmla="*/ 0 h 1353116"/>
              <a:gd name="connsiteX388" fmla="*/ 669410 w 1365148"/>
              <a:gd name="connsiteY388" fmla="*/ 4733 h 1353116"/>
              <a:gd name="connsiteX389" fmla="*/ 748588 w 1365148"/>
              <a:gd name="connsiteY389" fmla="*/ 4733 h 1353116"/>
              <a:gd name="connsiteX390" fmla="*/ 772548 w 1365148"/>
              <a:gd name="connsiteY390" fmla="*/ 9564 h 1353116"/>
              <a:gd name="connsiteX391" fmla="*/ 825300 w 1365148"/>
              <a:gd name="connsiteY391" fmla="*/ 19129 h 1353116"/>
              <a:gd name="connsiteX392" fmla="*/ 873320 w 1365148"/>
              <a:gd name="connsiteY392" fmla="*/ 33525 h 1353116"/>
              <a:gd name="connsiteX393" fmla="*/ 930904 w 1365148"/>
              <a:gd name="connsiteY393" fmla="*/ 55119 h 1353116"/>
              <a:gd name="connsiteX394" fmla="*/ 988487 w 1365148"/>
              <a:gd name="connsiteY394" fmla="*/ 83910 h 1353116"/>
              <a:gd name="connsiteX395" fmla="*/ 1046071 w 1365148"/>
              <a:gd name="connsiteY395" fmla="*/ 112702 h 1353116"/>
              <a:gd name="connsiteX396" fmla="*/ 1072398 w 1365148"/>
              <a:gd name="connsiteY396" fmla="*/ 129563 h 1353116"/>
              <a:gd name="connsiteX397" fmla="*/ 1096457 w 1365148"/>
              <a:gd name="connsiteY397" fmla="*/ 148692 h 1353116"/>
              <a:gd name="connsiteX398" fmla="*/ 1139644 w 1365148"/>
              <a:gd name="connsiteY398" fmla="*/ 184682 h 1353116"/>
              <a:gd name="connsiteX399" fmla="*/ 1180367 w 1365148"/>
              <a:gd name="connsiteY399" fmla="*/ 223136 h 1353116"/>
              <a:gd name="connsiteX400" fmla="*/ 1218822 w 1365148"/>
              <a:gd name="connsiteY400" fmla="*/ 266324 h 1353116"/>
              <a:gd name="connsiteX401" fmla="*/ 1252347 w 1365148"/>
              <a:gd name="connsiteY401" fmla="*/ 311878 h 1353116"/>
              <a:gd name="connsiteX402" fmla="*/ 1281139 w 1365148"/>
              <a:gd name="connsiteY402" fmla="*/ 362264 h 1353116"/>
              <a:gd name="connsiteX403" fmla="*/ 1307564 w 1365148"/>
              <a:gd name="connsiteY403" fmla="*/ 412650 h 1353116"/>
              <a:gd name="connsiteX404" fmla="*/ 1329158 w 1365148"/>
              <a:gd name="connsiteY404" fmla="*/ 465402 h 1353116"/>
              <a:gd name="connsiteX405" fmla="*/ 1345920 w 1365148"/>
              <a:gd name="connsiteY405" fmla="*/ 518252 h 1353116"/>
              <a:gd name="connsiteX406" fmla="*/ 1355583 w 1365148"/>
              <a:gd name="connsiteY406" fmla="*/ 573371 h 1353116"/>
              <a:gd name="connsiteX407" fmla="*/ 1362781 w 1365148"/>
              <a:gd name="connsiteY407" fmla="*/ 626123 h 1353116"/>
              <a:gd name="connsiteX408" fmla="*/ 1365148 w 1365148"/>
              <a:gd name="connsiteY408" fmla="*/ 681340 h 1353116"/>
              <a:gd name="connsiteX409" fmla="*/ 1362781 w 1365148"/>
              <a:gd name="connsiteY409" fmla="*/ 736557 h 1353116"/>
              <a:gd name="connsiteX410" fmla="*/ 1357950 w 1365148"/>
              <a:gd name="connsiteY410" fmla="*/ 789310 h 1353116"/>
              <a:gd name="connsiteX411" fmla="*/ 1348385 w 1365148"/>
              <a:gd name="connsiteY411" fmla="*/ 842062 h 1353116"/>
              <a:gd name="connsiteX412" fmla="*/ 1333990 w 1365148"/>
              <a:gd name="connsiteY412" fmla="*/ 892447 h 1353116"/>
              <a:gd name="connsiteX413" fmla="*/ 1314762 w 1365148"/>
              <a:gd name="connsiteY413" fmla="*/ 942833 h 1353116"/>
              <a:gd name="connsiteX414" fmla="*/ 1293168 w 1365148"/>
              <a:gd name="connsiteY414" fmla="*/ 990852 h 1353116"/>
              <a:gd name="connsiteX415" fmla="*/ 1266743 w 1365148"/>
              <a:gd name="connsiteY415" fmla="*/ 1036406 h 1353116"/>
              <a:gd name="connsiteX416" fmla="*/ 1235584 w 1365148"/>
              <a:gd name="connsiteY416" fmla="*/ 1079594 h 1353116"/>
              <a:gd name="connsiteX417" fmla="*/ 1201961 w 1365148"/>
              <a:gd name="connsiteY417" fmla="*/ 1122782 h 1353116"/>
              <a:gd name="connsiteX418" fmla="*/ 1165971 w 1365148"/>
              <a:gd name="connsiteY418" fmla="*/ 1161237 h 1353116"/>
              <a:gd name="connsiteX419" fmla="*/ 1125248 w 1365148"/>
              <a:gd name="connsiteY419" fmla="*/ 1194761 h 1353116"/>
              <a:gd name="connsiteX420" fmla="*/ 1079596 w 1365148"/>
              <a:gd name="connsiteY420" fmla="*/ 1226018 h 1353116"/>
              <a:gd name="connsiteX421" fmla="*/ 1031675 w 1365148"/>
              <a:gd name="connsiteY421" fmla="*/ 1254810 h 1353116"/>
              <a:gd name="connsiteX422" fmla="*/ 990854 w 1365148"/>
              <a:gd name="connsiteY422" fmla="*/ 1276404 h 1353116"/>
              <a:gd name="connsiteX423" fmla="*/ 947666 w 1365148"/>
              <a:gd name="connsiteY423" fmla="*/ 1293166 h 1353116"/>
              <a:gd name="connsiteX424" fmla="*/ 904478 w 1365148"/>
              <a:gd name="connsiteY424" fmla="*/ 1309928 h 1353116"/>
              <a:gd name="connsiteX425" fmla="*/ 858924 w 1365148"/>
              <a:gd name="connsiteY425" fmla="*/ 1321958 h 1353116"/>
              <a:gd name="connsiteX426" fmla="*/ 815736 w 1365148"/>
              <a:gd name="connsiteY426" fmla="*/ 1333987 h 1353116"/>
              <a:gd name="connsiteX427" fmla="*/ 770182 w 1365148"/>
              <a:gd name="connsiteY427" fmla="*/ 1341185 h 1353116"/>
              <a:gd name="connsiteX428" fmla="*/ 724529 w 1365148"/>
              <a:gd name="connsiteY428" fmla="*/ 1348383 h 1353116"/>
              <a:gd name="connsiteX429" fmla="*/ 676608 w 1365148"/>
              <a:gd name="connsiteY429" fmla="*/ 1350750 h 1353116"/>
              <a:gd name="connsiteX430" fmla="*/ 630955 w 1365148"/>
              <a:gd name="connsiteY430" fmla="*/ 1353116 h 1353116"/>
              <a:gd name="connsiteX431" fmla="*/ 585401 w 1365148"/>
              <a:gd name="connsiteY431" fmla="*/ 1350750 h 1353116"/>
              <a:gd name="connsiteX432" fmla="*/ 539847 w 1365148"/>
              <a:gd name="connsiteY432" fmla="*/ 1345918 h 1353116"/>
              <a:gd name="connsiteX433" fmla="*/ 494194 w 1365148"/>
              <a:gd name="connsiteY433" fmla="*/ 1338720 h 1353116"/>
              <a:gd name="connsiteX434" fmla="*/ 448640 w 1365148"/>
              <a:gd name="connsiteY434" fmla="*/ 1329156 h 1353116"/>
              <a:gd name="connsiteX435" fmla="*/ 405452 w 1365148"/>
              <a:gd name="connsiteY435" fmla="*/ 1317126 h 1353116"/>
              <a:gd name="connsiteX436" fmla="*/ 359898 w 1365148"/>
              <a:gd name="connsiteY436" fmla="*/ 1300364 h 1353116"/>
              <a:gd name="connsiteX437" fmla="*/ 319077 w 1365148"/>
              <a:gd name="connsiteY437" fmla="*/ 1283602 h 1353116"/>
              <a:gd name="connsiteX438" fmla="*/ 316710 w 1365148"/>
              <a:gd name="connsiteY438" fmla="*/ 1281137 h 1353116"/>
              <a:gd name="connsiteX439" fmla="*/ 309512 w 1365148"/>
              <a:gd name="connsiteY439" fmla="*/ 1281137 h 1353116"/>
              <a:gd name="connsiteX440" fmla="*/ 304681 w 1365148"/>
              <a:gd name="connsiteY440" fmla="*/ 1276404 h 1353116"/>
              <a:gd name="connsiteX441" fmla="*/ 271057 w 1365148"/>
              <a:gd name="connsiteY441" fmla="*/ 1257176 h 1353116"/>
              <a:gd name="connsiteX442" fmla="*/ 237532 w 1365148"/>
              <a:gd name="connsiteY442" fmla="*/ 1235583 h 1353116"/>
              <a:gd name="connsiteX443" fmla="*/ 208741 w 1365148"/>
              <a:gd name="connsiteY443" fmla="*/ 1211622 h 1353116"/>
              <a:gd name="connsiteX444" fmla="*/ 179949 w 1365148"/>
              <a:gd name="connsiteY444" fmla="*/ 1185197 h 1353116"/>
              <a:gd name="connsiteX445" fmla="*/ 153523 w 1365148"/>
              <a:gd name="connsiteY445" fmla="*/ 1156405 h 1353116"/>
              <a:gd name="connsiteX446" fmla="*/ 127098 w 1365148"/>
              <a:gd name="connsiteY446" fmla="*/ 1125247 h 1353116"/>
              <a:gd name="connsiteX447" fmla="*/ 105504 w 1365148"/>
              <a:gd name="connsiteY447" fmla="*/ 1093990 h 1353116"/>
              <a:gd name="connsiteX448" fmla="*/ 83910 w 1365148"/>
              <a:gd name="connsiteY448" fmla="*/ 1058000 h 1353116"/>
              <a:gd name="connsiteX449" fmla="*/ 67148 w 1365148"/>
              <a:gd name="connsiteY449" fmla="*/ 1024475 h 1353116"/>
              <a:gd name="connsiteX450" fmla="*/ 50385 w 1365148"/>
              <a:gd name="connsiteY450" fmla="*/ 988486 h 1353116"/>
              <a:gd name="connsiteX451" fmla="*/ 35990 w 1365148"/>
              <a:gd name="connsiteY451" fmla="*/ 950031 h 1353116"/>
              <a:gd name="connsiteX452" fmla="*/ 23960 w 1365148"/>
              <a:gd name="connsiteY452" fmla="*/ 911675 h 1353116"/>
              <a:gd name="connsiteX453" fmla="*/ 14396 w 1365148"/>
              <a:gd name="connsiteY453" fmla="*/ 873319 h 1353116"/>
              <a:gd name="connsiteX454" fmla="*/ 7198 w 1365148"/>
              <a:gd name="connsiteY454" fmla="*/ 834864 h 1353116"/>
              <a:gd name="connsiteX455" fmla="*/ 2366 w 1365148"/>
              <a:gd name="connsiteY455" fmla="*/ 796508 h 1353116"/>
              <a:gd name="connsiteX456" fmla="*/ 0 w 1365148"/>
              <a:gd name="connsiteY456" fmla="*/ 755686 h 1353116"/>
              <a:gd name="connsiteX457" fmla="*/ 0 w 1365148"/>
              <a:gd name="connsiteY457" fmla="*/ 714964 h 1353116"/>
              <a:gd name="connsiteX458" fmla="*/ 0 w 1365148"/>
              <a:gd name="connsiteY458" fmla="*/ 674142 h 1353116"/>
              <a:gd name="connsiteX459" fmla="*/ 4733 w 1365148"/>
              <a:gd name="connsiteY459" fmla="*/ 633321 h 1353116"/>
              <a:gd name="connsiteX460" fmla="*/ 9564 w 1365148"/>
              <a:gd name="connsiteY460" fmla="*/ 592598 h 1353116"/>
              <a:gd name="connsiteX461" fmla="*/ 16762 w 1365148"/>
              <a:gd name="connsiteY461" fmla="*/ 551777 h 1353116"/>
              <a:gd name="connsiteX462" fmla="*/ 28792 w 1365148"/>
              <a:gd name="connsiteY462" fmla="*/ 511055 h 1353116"/>
              <a:gd name="connsiteX463" fmla="*/ 40722 w 1365148"/>
              <a:gd name="connsiteY463" fmla="*/ 470233 h 1353116"/>
              <a:gd name="connsiteX464" fmla="*/ 55118 w 1365148"/>
              <a:gd name="connsiteY464" fmla="*/ 429412 h 1353116"/>
              <a:gd name="connsiteX465" fmla="*/ 71979 w 1365148"/>
              <a:gd name="connsiteY465" fmla="*/ 391056 h 1353116"/>
              <a:gd name="connsiteX466" fmla="*/ 88742 w 1365148"/>
              <a:gd name="connsiteY466" fmla="*/ 355066 h 1353116"/>
              <a:gd name="connsiteX467" fmla="*/ 110336 w 1365148"/>
              <a:gd name="connsiteY467" fmla="*/ 319076 h 1353116"/>
              <a:gd name="connsiteX468" fmla="*/ 134296 w 1365148"/>
              <a:gd name="connsiteY468" fmla="*/ 283087 h 1353116"/>
              <a:gd name="connsiteX469" fmla="*/ 158355 w 1365148"/>
              <a:gd name="connsiteY469" fmla="*/ 249463 h 1353116"/>
              <a:gd name="connsiteX470" fmla="*/ 184682 w 1365148"/>
              <a:gd name="connsiteY470" fmla="*/ 218305 h 1353116"/>
              <a:gd name="connsiteX471" fmla="*/ 213474 w 1365148"/>
              <a:gd name="connsiteY471" fmla="*/ 189513 h 1353116"/>
              <a:gd name="connsiteX472" fmla="*/ 244730 w 1365148"/>
              <a:gd name="connsiteY472" fmla="*/ 160721 h 1353116"/>
              <a:gd name="connsiteX473" fmla="*/ 273522 w 1365148"/>
              <a:gd name="connsiteY473" fmla="*/ 139128 h 1353116"/>
              <a:gd name="connsiteX474" fmla="*/ 302314 w 1365148"/>
              <a:gd name="connsiteY474" fmla="*/ 119900 h 1353116"/>
              <a:gd name="connsiteX475" fmla="*/ 333472 w 1365148"/>
              <a:gd name="connsiteY475" fmla="*/ 103138 h 1353116"/>
              <a:gd name="connsiteX476" fmla="*/ 364631 w 1365148"/>
              <a:gd name="connsiteY476" fmla="*/ 86375 h 1353116"/>
              <a:gd name="connsiteX477" fmla="*/ 427046 w 1365148"/>
              <a:gd name="connsiteY477" fmla="*/ 57584 h 1353116"/>
              <a:gd name="connsiteX478" fmla="*/ 494194 w 1365148"/>
              <a:gd name="connsiteY478" fmla="*/ 33525 h 1353116"/>
              <a:gd name="connsiteX479" fmla="*/ 532649 w 1365148"/>
              <a:gd name="connsiteY479" fmla="*/ 19129 h 1353116"/>
              <a:gd name="connsiteX480" fmla="*/ 578203 w 1365148"/>
              <a:gd name="connsiteY480" fmla="*/ 7198 h 1353116"/>
              <a:gd name="connsiteX481" fmla="*/ 602164 w 1365148"/>
              <a:gd name="connsiteY481" fmla="*/ 2366 h 1353116"/>
              <a:gd name="connsiteX482" fmla="*/ 626223 w 1365148"/>
              <a:gd name="connsiteY482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17144 w 1365148"/>
              <a:gd name="connsiteY384" fmla="*/ 19789 h 1353116"/>
              <a:gd name="connsiteX385" fmla="*/ 626223 w 1365148"/>
              <a:gd name="connsiteY385" fmla="*/ 0 h 1353116"/>
              <a:gd name="connsiteX386" fmla="*/ 647816 w 1365148"/>
              <a:gd name="connsiteY386" fmla="*/ 0 h 1353116"/>
              <a:gd name="connsiteX387" fmla="*/ 669410 w 1365148"/>
              <a:gd name="connsiteY387" fmla="*/ 4733 h 1353116"/>
              <a:gd name="connsiteX388" fmla="*/ 748588 w 1365148"/>
              <a:gd name="connsiteY388" fmla="*/ 4733 h 1353116"/>
              <a:gd name="connsiteX389" fmla="*/ 772548 w 1365148"/>
              <a:gd name="connsiteY389" fmla="*/ 9564 h 1353116"/>
              <a:gd name="connsiteX390" fmla="*/ 825300 w 1365148"/>
              <a:gd name="connsiteY390" fmla="*/ 19129 h 1353116"/>
              <a:gd name="connsiteX391" fmla="*/ 873320 w 1365148"/>
              <a:gd name="connsiteY391" fmla="*/ 33525 h 1353116"/>
              <a:gd name="connsiteX392" fmla="*/ 930904 w 1365148"/>
              <a:gd name="connsiteY392" fmla="*/ 55119 h 1353116"/>
              <a:gd name="connsiteX393" fmla="*/ 988487 w 1365148"/>
              <a:gd name="connsiteY393" fmla="*/ 83910 h 1353116"/>
              <a:gd name="connsiteX394" fmla="*/ 1046071 w 1365148"/>
              <a:gd name="connsiteY394" fmla="*/ 112702 h 1353116"/>
              <a:gd name="connsiteX395" fmla="*/ 1072398 w 1365148"/>
              <a:gd name="connsiteY395" fmla="*/ 129563 h 1353116"/>
              <a:gd name="connsiteX396" fmla="*/ 1096457 w 1365148"/>
              <a:gd name="connsiteY396" fmla="*/ 148692 h 1353116"/>
              <a:gd name="connsiteX397" fmla="*/ 1139644 w 1365148"/>
              <a:gd name="connsiteY397" fmla="*/ 184682 h 1353116"/>
              <a:gd name="connsiteX398" fmla="*/ 1180367 w 1365148"/>
              <a:gd name="connsiteY398" fmla="*/ 223136 h 1353116"/>
              <a:gd name="connsiteX399" fmla="*/ 1218822 w 1365148"/>
              <a:gd name="connsiteY399" fmla="*/ 266324 h 1353116"/>
              <a:gd name="connsiteX400" fmla="*/ 1252347 w 1365148"/>
              <a:gd name="connsiteY400" fmla="*/ 311878 h 1353116"/>
              <a:gd name="connsiteX401" fmla="*/ 1281139 w 1365148"/>
              <a:gd name="connsiteY401" fmla="*/ 362264 h 1353116"/>
              <a:gd name="connsiteX402" fmla="*/ 1307564 w 1365148"/>
              <a:gd name="connsiteY402" fmla="*/ 412650 h 1353116"/>
              <a:gd name="connsiteX403" fmla="*/ 1329158 w 1365148"/>
              <a:gd name="connsiteY403" fmla="*/ 465402 h 1353116"/>
              <a:gd name="connsiteX404" fmla="*/ 1345920 w 1365148"/>
              <a:gd name="connsiteY404" fmla="*/ 518252 h 1353116"/>
              <a:gd name="connsiteX405" fmla="*/ 1355583 w 1365148"/>
              <a:gd name="connsiteY405" fmla="*/ 573371 h 1353116"/>
              <a:gd name="connsiteX406" fmla="*/ 1362781 w 1365148"/>
              <a:gd name="connsiteY406" fmla="*/ 626123 h 1353116"/>
              <a:gd name="connsiteX407" fmla="*/ 1365148 w 1365148"/>
              <a:gd name="connsiteY407" fmla="*/ 681340 h 1353116"/>
              <a:gd name="connsiteX408" fmla="*/ 1362781 w 1365148"/>
              <a:gd name="connsiteY408" fmla="*/ 736557 h 1353116"/>
              <a:gd name="connsiteX409" fmla="*/ 1357950 w 1365148"/>
              <a:gd name="connsiteY409" fmla="*/ 789310 h 1353116"/>
              <a:gd name="connsiteX410" fmla="*/ 1348385 w 1365148"/>
              <a:gd name="connsiteY410" fmla="*/ 842062 h 1353116"/>
              <a:gd name="connsiteX411" fmla="*/ 1333990 w 1365148"/>
              <a:gd name="connsiteY411" fmla="*/ 892447 h 1353116"/>
              <a:gd name="connsiteX412" fmla="*/ 1314762 w 1365148"/>
              <a:gd name="connsiteY412" fmla="*/ 942833 h 1353116"/>
              <a:gd name="connsiteX413" fmla="*/ 1293168 w 1365148"/>
              <a:gd name="connsiteY413" fmla="*/ 990852 h 1353116"/>
              <a:gd name="connsiteX414" fmla="*/ 1266743 w 1365148"/>
              <a:gd name="connsiteY414" fmla="*/ 1036406 h 1353116"/>
              <a:gd name="connsiteX415" fmla="*/ 1235584 w 1365148"/>
              <a:gd name="connsiteY415" fmla="*/ 1079594 h 1353116"/>
              <a:gd name="connsiteX416" fmla="*/ 1201961 w 1365148"/>
              <a:gd name="connsiteY416" fmla="*/ 1122782 h 1353116"/>
              <a:gd name="connsiteX417" fmla="*/ 1165971 w 1365148"/>
              <a:gd name="connsiteY417" fmla="*/ 1161237 h 1353116"/>
              <a:gd name="connsiteX418" fmla="*/ 1125248 w 1365148"/>
              <a:gd name="connsiteY418" fmla="*/ 1194761 h 1353116"/>
              <a:gd name="connsiteX419" fmla="*/ 1079596 w 1365148"/>
              <a:gd name="connsiteY419" fmla="*/ 1226018 h 1353116"/>
              <a:gd name="connsiteX420" fmla="*/ 1031675 w 1365148"/>
              <a:gd name="connsiteY420" fmla="*/ 1254810 h 1353116"/>
              <a:gd name="connsiteX421" fmla="*/ 990854 w 1365148"/>
              <a:gd name="connsiteY421" fmla="*/ 1276404 h 1353116"/>
              <a:gd name="connsiteX422" fmla="*/ 947666 w 1365148"/>
              <a:gd name="connsiteY422" fmla="*/ 1293166 h 1353116"/>
              <a:gd name="connsiteX423" fmla="*/ 904478 w 1365148"/>
              <a:gd name="connsiteY423" fmla="*/ 1309928 h 1353116"/>
              <a:gd name="connsiteX424" fmla="*/ 858924 w 1365148"/>
              <a:gd name="connsiteY424" fmla="*/ 1321958 h 1353116"/>
              <a:gd name="connsiteX425" fmla="*/ 815736 w 1365148"/>
              <a:gd name="connsiteY425" fmla="*/ 1333987 h 1353116"/>
              <a:gd name="connsiteX426" fmla="*/ 770182 w 1365148"/>
              <a:gd name="connsiteY426" fmla="*/ 1341185 h 1353116"/>
              <a:gd name="connsiteX427" fmla="*/ 724529 w 1365148"/>
              <a:gd name="connsiteY427" fmla="*/ 1348383 h 1353116"/>
              <a:gd name="connsiteX428" fmla="*/ 676608 w 1365148"/>
              <a:gd name="connsiteY428" fmla="*/ 1350750 h 1353116"/>
              <a:gd name="connsiteX429" fmla="*/ 630955 w 1365148"/>
              <a:gd name="connsiteY429" fmla="*/ 1353116 h 1353116"/>
              <a:gd name="connsiteX430" fmla="*/ 585401 w 1365148"/>
              <a:gd name="connsiteY430" fmla="*/ 1350750 h 1353116"/>
              <a:gd name="connsiteX431" fmla="*/ 539847 w 1365148"/>
              <a:gd name="connsiteY431" fmla="*/ 1345918 h 1353116"/>
              <a:gd name="connsiteX432" fmla="*/ 494194 w 1365148"/>
              <a:gd name="connsiteY432" fmla="*/ 1338720 h 1353116"/>
              <a:gd name="connsiteX433" fmla="*/ 448640 w 1365148"/>
              <a:gd name="connsiteY433" fmla="*/ 1329156 h 1353116"/>
              <a:gd name="connsiteX434" fmla="*/ 405452 w 1365148"/>
              <a:gd name="connsiteY434" fmla="*/ 1317126 h 1353116"/>
              <a:gd name="connsiteX435" fmla="*/ 359898 w 1365148"/>
              <a:gd name="connsiteY435" fmla="*/ 1300364 h 1353116"/>
              <a:gd name="connsiteX436" fmla="*/ 319077 w 1365148"/>
              <a:gd name="connsiteY436" fmla="*/ 1283602 h 1353116"/>
              <a:gd name="connsiteX437" fmla="*/ 316710 w 1365148"/>
              <a:gd name="connsiteY437" fmla="*/ 1281137 h 1353116"/>
              <a:gd name="connsiteX438" fmla="*/ 309512 w 1365148"/>
              <a:gd name="connsiteY438" fmla="*/ 1281137 h 1353116"/>
              <a:gd name="connsiteX439" fmla="*/ 304681 w 1365148"/>
              <a:gd name="connsiteY439" fmla="*/ 1276404 h 1353116"/>
              <a:gd name="connsiteX440" fmla="*/ 271057 w 1365148"/>
              <a:gd name="connsiteY440" fmla="*/ 1257176 h 1353116"/>
              <a:gd name="connsiteX441" fmla="*/ 237532 w 1365148"/>
              <a:gd name="connsiteY441" fmla="*/ 1235583 h 1353116"/>
              <a:gd name="connsiteX442" fmla="*/ 208741 w 1365148"/>
              <a:gd name="connsiteY442" fmla="*/ 1211622 h 1353116"/>
              <a:gd name="connsiteX443" fmla="*/ 179949 w 1365148"/>
              <a:gd name="connsiteY443" fmla="*/ 1185197 h 1353116"/>
              <a:gd name="connsiteX444" fmla="*/ 153523 w 1365148"/>
              <a:gd name="connsiteY444" fmla="*/ 1156405 h 1353116"/>
              <a:gd name="connsiteX445" fmla="*/ 127098 w 1365148"/>
              <a:gd name="connsiteY445" fmla="*/ 1125247 h 1353116"/>
              <a:gd name="connsiteX446" fmla="*/ 105504 w 1365148"/>
              <a:gd name="connsiteY446" fmla="*/ 1093990 h 1353116"/>
              <a:gd name="connsiteX447" fmla="*/ 83910 w 1365148"/>
              <a:gd name="connsiteY447" fmla="*/ 1058000 h 1353116"/>
              <a:gd name="connsiteX448" fmla="*/ 67148 w 1365148"/>
              <a:gd name="connsiteY448" fmla="*/ 1024475 h 1353116"/>
              <a:gd name="connsiteX449" fmla="*/ 50385 w 1365148"/>
              <a:gd name="connsiteY449" fmla="*/ 988486 h 1353116"/>
              <a:gd name="connsiteX450" fmla="*/ 35990 w 1365148"/>
              <a:gd name="connsiteY450" fmla="*/ 950031 h 1353116"/>
              <a:gd name="connsiteX451" fmla="*/ 23960 w 1365148"/>
              <a:gd name="connsiteY451" fmla="*/ 911675 h 1353116"/>
              <a:gd name="connsiteX452" fmla="*/ 14396 w 1365148"/>
              <a:gd name="connsiteY452" fmla="*/ 873319 h 1353116"/>
              <a:gd name="connsiteX453" fmla="*/ 7198 w 1365148"/>
              <a:gd name="connsiteY453" fmla="*/ 834864 h 1353116"/>
              <a:gd name="connsiteX454" fmla="*/ 2366 w 1365148"/>
              <a:gd name="connsiteY454" fmla="*/ 796508 h 1353116"/>
              <a:gd name="connsiteX455" fmla="*/ 0 w 1365148"/>
              <a:gd name="connsiteY455" fmla="*/ 755686 h 1353116"/>
              <a:gd name="connsiteX456" fmla="*/ 0 w 1365148"/>
              <a:gd name="connsiteY456" fmla="*/ 714964 h 1353116"/>
              <a:gd name="connsiteX457" fmla="*/ 0 w 1365148"/>
              <a:gd name="connsiteY457" fmla="*/ 674142 h 1353116"/>
              <a:gd name="connsiteX458" fmla="*/ 4733 w 1365148"/>
              <a:gd name="connsiteY458" fmla="*/ 633321 h 1353116"/>
              <a:gd name="connsiteX459" fmla="*/ 9564 w 1365148"/>
              <a:gd name="connsiteY459" fmla="*/ 592598 h 1353116"/>
              <a:gd name="connsiteX460" fmla="*/ 16762 w 1365148"/>
              <a:gd name="connsiteY460" fmla="*/ 551777 h 1353116"/>
              <a:gd name="connsiteX461" fmla="*/ 28792 w 1365148"/>
              <a:gd name="connsiteY461" fmla="*/ 511055 h 1353116"/>
              <a:gd name="connsiteX462" fmla="*/ 40722 w 1365148"/>
              <a:gd name="connsiteY462" fmla="*/ 470233 h 1353116"/>
              <a:gd name="connsiteX463" fmla="*/ 55118 w 1365148"/>
              <a:gd name="connsiteY463" fmla="*/ 429412 h 1353116"/>
              <a:gd name="connsiteX464" fmla="*/ 71979 w 1365148"/>
              <a:gd name="connsiteY464" fmla="*/ 391056 h 1353116"/>
              <a:gd name="connsiteX465" fmla="*/ 88742 w 1365148"/>
              <a:gd name="connsiteY465" fmla="*/ 355066 h 1353116"/>
              <a:gd name="connsiteX466" fmla="*/ 110336 w 1365148"/>
              <a:gd name="connsiteY466" fmla="*/ 319076 h 1353116"/>
              <a:gd name="connsiteX467" fmla="*/ 134296 w 1365148"/>
              <a:gd name="connsiteY467" fmla="*/ 283087 h 1353116"/>
              <a:gd name="connsiteX468" fmla="*/ 158355 w 1365148"/>
              <a:gd name="connsiteY468" fmla="*/ 249463 h 1353116"/>
              <a:gd name="connsiteX469" fmla="*/ 184682 w 1365148"/>
              <a:gd name="connsiteY469" fmla="*/ 218305 h 1353116"/>
              <a:gd name="connsiteX470" fmla="*/ 213474 w 1365148"/>
              <a:gd name="connsiteY470" fmla="*/ 189513 h 1353116"/>
              <a:gd name="connsiteX471" fmla="*/ 244730 w 1365148"/>
              <a:gd name="connsiteY471" fmla="*/ 160721 h 1353116"/>
              <a:gd name="connsiteX472" fmla="*/ 273522 w 1365148"/>
              <a:gd name="connsiteY472" fmla="*/ 139128 h 1353116"/>
              <a:gd name="connsiteX473" fmla="*/ 302314 w 1365148"/>
              <a:gd name="connsiteY473" fmla="*/ 119900 h 1353116"/>
              <a:gd name="connsiteX474" fmla="*/ 333472 w 1365148"/>
              <a:gd name="connsiteY474" fmla="*/ 103138 h 1353116"/>
              <a:gd name="connsiteX475" fmla="*/ 364631 w 1365148"/>
              <a:gd name="connsiteY475" fmla="*/ 86375 h 1353116"/>
              <a:gd name="connsiteX476" fmla="*/ 427046 w 1365148"/>
              <a:gd name="connsiteY476" fmla="*/ 57584 h 1353116"/>
              <a:gd name="connsiteX477" fmla="*/ 494194 w 1365148"/>
              <a:gd name="connsiteY477" fmla="*/ 33525 h 1353116"/>
              <a:gd name="connsiteX478" fmla="*/ 532649 w 1365148"/>
              <a:gd name="connsiteY478" fmla="*/ 19129 h 1353116"/>
              <a:gd name="connsiteX479" fmla="*/ 578203 w 1365148"/>
              <a:gd name="connsiteY479" fmla="*/ 7198 h 1353116"/>
              <a:gd name="connsiteX480" fmla="*/ 602164 w 1365148"/>
              <a:gd name="connsiteY480" fmla="*/ 2366 h 1353116"/>
              <a:gd name="connsiteX481" fmla="*/ 626223 w 1365148"/>
              <a:gd name="connsiteY481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17144 w 1365148"/>
              <a:gd name="connsiteY383" fmla="*/ 19789 h 1353116"/>
              <a:gd name="connsiteX384" fmla="*/ 626223 w 1365148"/>
              <a:gd name="connsiteY384" fmla="*/ 0 h 1353116"/>
              <a:gd name="connsiteX385" fmla="*/ 647816 w 1365148"/>
              <a:gd name="connsiteY385" fmla="*/ 0 h 1353116"/>
              <a:gd name="connsiteX386" fmla="*/ 669410 w 1365148"/>
              <a:gd name="connsiteY386" fmla="*/ 4733 h 1353116"/>
              <a:gd name="connsiteX387" fmla="*/ 748588 w 1365148"/>
              <a:gd name="connsiteY387" fmla="*/ 4733 h 1353116"/>
              <a:gd name="connsiteX388" fmla="*/ 772548 w 1365148"/>
              <a:gd name="connsiteY388" fmla="*/ 9564 h 1353116"/>
              <a:gd name="connsiteX389" fmla="*/ 825300 w 1365148"/>
              <a:gd name="connsiteY389" fmla="*/ 19129 h 1353116"/>
              <a:gd name="connsiteX390" fmla="*/ 873320 w 1365148"/>
              <a:gd name="connsiteY390" fmla="*/ 33525 h 1353116"/>
              <a:gd name="connsiteX391" fmla="*/ 930904 w 1365148"/>
              <a:gd name="connsiteY391" fmla="*/ 55119 h 1353116"/>
              <a:gd name="connsiteX392" fmla="*/ 988487 w 1365148"/>
              <a:gd name="connsiteY392" fmla="*/ 83910 h 1353116"/>
              <a:gd name="connsiteX393" fmla="*/ 1046071 w 1365148"/>
              <a:gd name="connsiteY393" fmla="*/ 112702 h 1353116"/>
              <a:gd name="connsiteX394" fmla="*/ 1072398 w 1365148"/>
              <a:gd name="connsiteY394" fmla="*/ 129563 h 1353116"/>
              <a:gd name="connsiteX395" fmla="*/ 1096457 w 1365148"/>
              <a:gd name="connsiteY395" fmla="*/ 148692 h 1353116"/>
              <a:gd name="connsiteX396" fmla="*/ 1139644 w 1365148"/>
              <a:gd name="connsiteY396" fmla="*/ 184682 h 1353116"/>
              <a:gd name="connsiteX397" fmla="*/ 1180367 w 1365148"/>
              <a:gd name="connsiteY397" fmla="*/ 223136 h 1353116"/>
              <a:gd name="connsiteX398" fmla="*/ 1218822 w 1365148"/>
              <a:gd name="connsiteY398" fmla="*/ 266324 h 1353116"/>
              <a:gd name="connsiteX399" fmla="*/ 1252347 w 1365148"/>
              <a:gd name="connsiteY399" fmla="*/ 311878 h 1353116"/>
              <a:gd name="connsiteX400" fmla="*/ 1281139 w 1365148"/>
              <a:gd name="connsiteY400" fmla="*/ 362264 h 1353116"/>
              <a:gd name="connsiteX401" fmla="*/ 1307564 w 1365148"/>
              <a:gd name="connsiteY401" fmla="*/ 412650 h 1353116"/>
              <a:gd name="connsiteX402" fmla="*/ 1329158 w 1365148"/>
              <a:gd name="connsiteY402" fmla="*/ 465402 h 1353116"/>
              <a:gd name="connsiteX403" fmla="*/ 1345920 w 1365148"/>
              <a:gd name="connsiteY403" fmla="*/ 518252 h 1353116"/>
              <a:gd name="connsiteX404" fmla="*/ 1355583 w 1365148"/>
              <a:gd name="connsiteY404" fmla="*/ 573371 h 1353116"/>
              <a:gd name="connsiteX405" fmla="*/ 1362781 w 1365148"/>
              <a:gd name="connsiteY405" fmla="*/ 626123 h 1353116"/>
              <a:gd name="connsiteX406" fmla="*/ 1365148 w 1365148"/>
              <a:gd name="connsiteY406" fmla="*/ 681340 h 1353116"/>
              <a:gd name="connsiteX407" fmla="*/ 1362781 w 1365148"/>
              <a:gd name="connsiteY407" fmla="*/ 736557 h 1353116"/>
              <a:gd name="connsiteX408" fmla="*/ 1357950 w 1365148"/>
              <a:gd name="connsiteY408" fmla="*/ 789310 h 1353116"/>
              <a:gd name="connsiteX409" fmla="*/ 1348385 w 1365148"/>
              <a:gd name="connsiteY409" fmla="*/ 842062 h 1353116"/>
              <a:gd name="connsiteX410" fmla="*/ 1333990 w 1365148"/>
              <a:gd name="connsiteY410" fmla="*/ 892447 h 1353116"/>
              <a:gd name="connsiteX411" fmla="*/ 1314762 w 1365148"/>
              <a:gd name="connsiteY411" fmla="*/ 942833 h 1353116"/>
              <a:gd name="connsiteX412" fmla="*/ 1293168 w 1365148"/>
              <a:gd name="connsiteY412" fmla="*/ 990852 h 1353116"/>
              <a:gd name="connsiteX413" fmla="*/ 1266743 w 1365148"/>
              <a:gd name="connsiteY413" fmla="*/ 1036406 h 1353116"/>
              <a:gd name="connsiteX414" fmla="*/ 1235584 w 1365148"/>
              <a:gd name="connsiteY414" fmla="*/ 1079594 h 1353116"/>
              <a:gd name="connsiteX415" fmla="*/ 1201961 w 1365148"/>
              <a:gd name="connsiteY415" fmla="*/ 1122782 h 1353116"/>
              <a:gd name="connsiteX416" fmla="*/ 1165971 w 1365148"/>
              <a:gd name="connsiteY416" fmla="*/ 1161237 h 1353116"/>
              <a:gd name="connsiteX417" fmla="*/ 1125248 w 1365148"/>
              <a:gd name="connsiteY417" fmla="*/ 1194761 h 1353116"/>
              <a:gd name="connsiteX418" fmla="*/ 1079596 w 1365148"/>
              <a:gd name="connsiteY418" fmla="*/ 1226018 h 1353116"/>
              <a:gd name="connsiteX419" fmla="*/ 1031675 w 1365148"/>
              <a:gd name="connsiteY419" fmla="*/ 1254810 h 1353116"/>
              <a:gd name="connsiteX420" fmla="*/ 990854 w 1365148"/>
              <a:gd name="connsiteY420" fmla="*/ 1276404 h 1353116"/>
              <a:gd name="connsiteX421" fmla="*/ 947666 w 1365148"/>
              <a:gd name="connsiteY421" fmla="*/ 1293166 h 1353116"/>
              <a:gd name="connsiteX422" fmla="*/ 904478 w 1365148"/>
              <a:gd name="connsiteY422" fmla="*/ 1309928 h 1353116"/>
              <a:gd name="connsiteX423" fmla="*/ 858924 w 1365148"/>
              <a:gd name="connsiteY423" fmla="*/ 1321958 h 1353116"/>
              <a:gd name="connsiteX424" fmla="*/ 815736 w 1365148"/>
              <a:gd name="connsiteY424" fmla="*/ 1333987 h 1353116"/>
              <a:gd name="connsiteX425" fmla="*/ 770182 w 1365148"/>
              <a:gd name="connsiteY425" fmla="*/ 1341185 h 1353116"/>
              <a:gd name="connsiteX426" fmla="*/ 724529 w 1365148"/>
              <a:gd name="connsiteY426" fmla="*/ 1348383 h 1353116"/>
              <a:gd name="connsiteX427" fmla="*/ 676608 w 1365148"/>
              <a:gd name="connsiteY427" fmla="*/ 1350750 h 1353116"/>
              <a:gd name="connsiteX428" fmla="*/ 630955 w 1365148"/>
              <a:gd name="connsiteY428" fmla="*/ 1353116 h 1353116"/>
              <a:gd name="connsiteX429" fmla="*/ 585401 w 1365148"/>
              <a:gd name="connsiteY429" fmla="*/ 1350750 h 1353116"/>
              <a:gd name="connsiteX430" fmla="*/ 539847 w 1365148"/>
              <a:gd name="connsiteY430" fmla="*/ 1345918 h 1353116"/>
              <a:gd name="connsiteX431" fmla="*/ 494194 w 1365148"/>
              <a:gd name="connsiteY431" fmla="*/ 1338720 h 1353116"/>
              <a:gd name="connsiteX432" fmla="*/ 448640 w 1365148"/>
              <a:gd name="connsiteY432" fmla="*/ 1329156 h 1353116"/>
              <a:gd name="connsiteX433" fmla="*/ 405452 w 1365148"/>
              <a:gd name="connsiteY433" fmla="*/ 1317126 h 1353116"/>
              <a:gd name="connsiteX434" fmla="*/ 359898 w 1365148"/>
              <a:gd name="connsiteY434" fmla="*/ 1300364 h 1353116"/>
              <a:gd name="connsiteX435" fmla="*/ 319077 w 1365148"/>
              <a:gd name="connsiteY435" fmla="*/ 1283602 h 1353116"/>
              <a:gd name="connsiteX436" fmla="*/ 316710 w 1365148"/>
              <a:gd name="connsiteY436" fmla="*/ 1281137 h 1353116"/>
              <a:gd name="connsiteX437" fmla="*/ 309512 w 1365148"/>
              <a:gd name="connsiteY437" fmla="*/ 1281137 h 1353116"/>
              <a:gd name="connsiteX438" fmla="*/ 304681 w 1365148"/>
              <a:gd name="connsiteY438" fmla="*/ 1276404 h 1353116"/>
              <a:gd name="connsiteX439" fmla="*/ 271057 w 1365148"/>
              <a:gd name="connsiteY439" fmla="*/ 1257176 h 1353116"/>
              <a:gd name="connsiteX440" fmla="*/ 237532 w 1365148"/>
              <a:gd name="connsiteY440" fmla="*/ 1235583 h 1353116"/>
              <a:gd name="connsiteX441" fmla="*/ 208741 w 1365148"/>
              <a:gd name="connsiteY441" fmla="*/ 1211622 h 1353116"/>
              <a:gd name="connsiteX442" fmla="*/ 179949 w 1365148"/>
              <a:gd name="connsiteY442" fmla="*/ 1185197 h 1353116"/>
              <a:gd name="connsiteX443" fmla="*/ 153523 w 1365148"/>
              <a:gd name="connsiteY443" fmla="*/ 1156405 h 1353116"/>
              <a:gd name="connsiteX444" fmla="*/ 127098 w 1365148"/>
              <a:gd name="connsiteY444" fmla="*/ 1125247 h 1353116"/>
              <a:gd name="connsiteX445" fmla="*/ 105504 w 1365148"/>
              <a:gd name="connsiteY445" fmla="*/ 1093990 h 1353116"/>
              <a:gd name="connsiteX446" fmla="*/ 83910 w 1365148"/>
              <a:gd name="connsiteY446" fmla="*/ 1058000 h 1353116"/>
              <a:gd name="connsiteX447" fmla="*/ 67148 w 1365148"/>
              <a:gd name="connsiteY447" fmla="*/ 1024475 h 1353116"/>
              <a:gd name="connsiteX448" fmla="*/ 50385 w 1365148"/>
              <a:gd name="connsiteY448" fmla="*/ 988486 h 1353116"/>
              <a:gd name="connsiteX449" fmla="*/ 35990 w 1365148"/>
              <a:gd name="connsiteY449" fmla="*/ 950031 h 1353116"/>
              <a:gd name="connsiteX450" fmla="*/ 23960 w 1365148"/>
              <a:gd name="connsiteY450" fmla="*/ 911675 h 1353116"/>
              <a:gd name="connsiteX451" fmla="*/ 14396 w 1365148"/>
              <a:gd name="connsiteY451" fmla="*/ 873319 h 1353116"/>
              <a:gd name="connsiteX452" fmla="*/ 7198 w 1365148"/>
              <a:gd name="connsiteY452" fmla="*/ 834864 h 1353116"/>
              <a:gd name="connsiteX453" fmla="*/ 2366 w 1365148"/>
              <a:gd name="connsiteY453" fmla="*/ 796508 h 1353116"/>
              <a:gd name="connsiteX454" fmla="*/ 0 w 1365148"/>
              <a:gd name="connsiteY454" fmla="*/ 755686 h 1353116"/>
              <a:gd name="connsiteX455" fmla="*/ 0 w 1365148"/>
              <a:gd name="connsiteY455" fmla="*/ 714964 h 1353116"/>
              <a:gd name="connsiteX456" fmla="*/ 0 w 1365148"/>
              <a:gd name="connsiteY456" fmla="*/ 674142 h 1353116"/>
              <a:gd name="connsiteX457" fmla="*/ 4733 w 1365148"/>
              <a:gd name="connsiteY457" fmla="*/ 633321 h 1353116"/>
              <a:gd name="connsiteX458" fmla="*/ 9564 w 1365148"/>
              <a:gd name="connsiteY458" fmla="*/ 592598 h 1353116"/>
              <a:gd name="connsiteX459" fmla="*/ 16762 w 1365148"/>
              <a:gd name="connsiteY459" fmla="*/ 551777 h 1353116"/>
              <a:gd name="connsiteX460" fmla="*/ 28792 w 1365148"/>
              <a:gd name="connsiteY460" fmla="*/ 511055 h 1353116"/>
              <a:gd name="connsiteX461" fmla="*/ 40722 w 1365148"/>
              <a:gd name="connsiteY461" fmla="*/ 470233 h 1353116"/>
              <a:gd name="connsiteX462" fmla="*/ 55118 w 1365148"/>
              <a:gd name="connsiteY462" fmla="*/ 429412 h 1353116"/>
              <a:gd name="connsiteX463" fmla="*/ 71979 w 1365148"/>
              <a:gd name="connsiteY463" fmla="*/ 391056 h 1353116"/>
              <a:gd name="connsiteX464" fmla="*/ 88742 w 1365148"/>
              <a:gd name="connsiteY464" fmla="*/ 355066 h 1353116"/>
              <a:gd name="connsiteX465" fmla="*/ 110336 w 1365148"/>
              <a:gd name="connsiteY465" fmla="*/ 319076 h 1353116"/>
              <a:gd name="connsiteX466" fmla="*/ 134296 w 1365148"/>
              <a:gd name="connsiteY466" fmla="*/ 283087 h 1353116"/>
              <a:gd name="connsiteX467" fmla="*/ 158355 w 1365148"/>
              <a:gd name="connsiteY467" fmla="*/ 249463 h 1353116"/>
              <a:gd name="connsiteX468" fmla="*/ 184682 w 1365148"/>
              <a:gd name="connsiteY468" fmla="*/ 218305 h 1353116"/>
              <a:gd name="connsiteX469" fmla="*/ 213474 w 1365148"/>
              <a:gd name="connsiteY469" fmla="*/ 189513 h 1353116"/>
              <a:gd name="connsiteX470" fmla="*/ 244730 w 1365148"/>
              <a:gd name="connsiteY470" fmla="*/ 160721 h 1353116"/>
              <a:gd name="connsiteX471" fmla="*/ 273522 w 1365148"/>
              <a:gd name="connsiteY471" fmla="*/ 139128 h 1353116"/>
              <a:gd name="connsiteX472" fmla="*/ 302314 w 1365148"/>
              <a:gd name="connsiteY472" fmla="*/ 119900 h 1353116"/>
              <a:gd name="connsiteX473" fmla="*/ 333472 w 1365148"/>
              <a:gd name="connsiteY473" fmla="*/ 103138 h 1353116"/>
              <a:gd name="connsiteX474" fmla="*/ 364631 w 1365148"/>
              <a:gd name="connsiteY474" fmla="*/ 86375 h 1353116"/>
              <a:gd name="connsiteX475" fmla="*/ 427046 w 1365148"/>
              <a:gd name="connsiteY475" fmla="*/ 57584 h 1353116"/>
              <a:gd name="connsiteX476" fmla="*/ 494194 w 1365148"/>
              <a:gd name="connsiteY476" fmla="*/ 33525 h 1353116"/>
              <a:gd name="connsiteX477" fmla="*/ 532649 w 1365148"/>
              <a:gd name="connsiteY477" fmla="*/ 19129 h 1353116"/>
              <a:gd name="connsiteX478" fmla="*/ 578203 w 1365148"/>
              <a:gd name="connsiteY478" fmla="*/ 7198 h 1353116"/>
              <a:gd name="connsiteX479" fmla="*/ 602164 w 1365148"/>
              <a:gd name="connsiteY479" fmla="*/ 2366 h 1353116"/>
              <a:gd name="connsiteX480" fmla="*/ 626223 w 1365148"/>
              <a:gd name="connsiteY480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626223 w 1365148"/>
              <a:gd name="connsiteY381" fmla="*/ 0 h 1353116"/>
              <a:gd name="connsiteX382" fmla="*/ 647816 w 1365148"/>
              <a:gd name="connsiteY382" fmla="*/ 0 h 1353116"/>
              <a:gd name="connsiteX383" fmla="*/ 669410 w 1365148"/>
              <a:gd name="connsiteY383" fmla="*/ 4733 h 1353116"/>
              <a:gd name="connsiteX384" fmla="*/ 748588 w 1365148"/>
              <a:gd name="connsiteY384" fmla="*/ 4733 h 1353116"/>
              <a:gd name="connsiteX385" fmla="*/ 772548 w 1365148"/>
              <a:gd name="connsiteY385" fmla="*/ 9564 h 1353116"/>
              <a:gd name="connsiteX386" fmla="*/ 825300 w 1365148"/>
              <a:gd name="connsiteY386" fmla="*/ 19129 h 1353116"/>
              <a:gd name="connsiteX387" fmla="*/ 873320 w 1365148"/>
              <a:gd name="connsiteY387" fmla="*/ 33525 h 1353116"/>
              <a:gd name="connsiteX388" fmla="*/ 930904 w 1365148"/>
              <a:gd name="connsiteY388" fmla="*/ 55119 h 1353116"/>
              <a:gd name="connsiteX389" fmla="*/ 988487 w 1365148"/>
              <a:gd name="connsiteY389" fmla="*/ 83910 h 1353116"/>
              <a:gd name="connsiteX390" fmla="*/ 1046071 w 1365148"/>
              <a:gd name="connsiteY390" fmla="*/ 112702 h 1353116"/>
              <a:gd name="connsiteX391" fmla="*/ 1072398 w 1365148"/>
              <a:gd name="connsiteY391" fmla="*/ 129563 h 1353116"/>
              <a:gd name="connsiteX392" fmla="*/ 1096457 w 1365148"/>
              <a:gd name="connsiteY392" fmla="*/ 148692 h 1353116"/>
              <a:gd name="connsiteX393" fmla="*/ 1139644 w 1365148"/>
              <a:gd name="connsiteY393" fmla="*/ 184682 h 1353116"/>
              <a:gd name="connsiteX394" fmla="*/ 1180367 w 1365148"/>
              <a:gd name="connsiteY394" fmla="*/ 223136 h 1353116"/>
              <a:gd name="connsiteX395" fmla="*/ 1218822 w 1365148"/>
              <a:gd name="connsiteY395" fmla="*/ 266324 h 1353116"/>
              <a:gd name="connsiteX396" fmla="*/ 1252347 w 1365148"/>
              <a:gd name="connsiteY396" fmla="*/ 311878 h 1353116"/>
              <a:gd name="connsiteX397" fmla="*/ 1281139 w 1365148"/>
              <a:gd name="connsiteY397" fmla="*/ 362264 h 1353116"/>
              <a:gd name="connsiteX398" fmla="*/ 1307564 w 1365148"/>
              <a:gd name="connsiteY398" fmla="*/ 412650 h 1353116"/>
              <a:gd name="connsiteX399" fmla="*/ 1329158 w 1365148"/>
              <a:gd name="connsiteY399" fmla="*/ 465402 h 1353116"/>
              <a:gd name="connsiteX400" fmla="*/ 1345920 w 1365148"/>
              <a:gd name="connsiteY400" fmla="*/ 518252 h 1353116"/>
              <a:gd name="connsiteX401" fmla="*/ 1355583 w 1365148"/>
              <a:gd name="connsiteY401" fmla="*/ 573371 h 1353116"/>
              <a:gd name="connsiteX402" fmla="*/ 1362781 w 1365148"/>
              <a:gd name="connsiteY402" fmla="*/ 626123 h 1353116"/>
              <a:gd name="connsiteX403" fmla="*/ 1365148 w 1365148"/>
              <a:gd name="connsiteY403" fmla="*/ 681340 h 1353116"/>
              <a:gd name="connsiteX404" fmla="*/ 1362781 w 1365148"/>
              <a:gd name="connsiteY404" fmla="*/ 736557 h 1353116"/>
              <a:gd name="connsiteX405" fmla="*/ 1357950 w 1365148"/>
              <a:gd name="connsiteY405" fmla="*/ 789310 h 1353116"/>
              <a:gd name="connsiteX406" fmla="*/ 1348385 w 1365148"/>
              <a:gd name="connsiteY406" fmla="*/ 842062 h 1353116"/>
              <a:gd name="connsiteX407" fmla="*/ 1333990 w 1365148"/>
              <a:gd name="connsiteY407" fmla="*/ 892447 h 1353116"/>
              <a:gd name="connsiteX408" fmla="*/ 1314762 w 1365148"/>
              <a:gd name="connsiteY408" fmla="*/ 942833 h 1353116"/>
              <a:gd name="connsiteX409" fmla="*/ 1293168 w 1365148"/>
              <a:gd name="connsiteY409" fmla="*/ 990852 h 1353116"/>
              <a:gd name="connsiteX410" fmla="*/ 1266743 w 1365148"/>
              <a:gd name="connsiteY410" fmla="*/ 1036406 h 1353116"/>
              <a:gd name="connsiteX411" fmla="*/ 1235584 w 1365148"/>
              <a:gd name="connsiteY411" fmla="*/ 1079594 h 1353116"/>
              <a:gd name="connsiteX412" fmla="*/ 1201961 w 1365148"/>
              <a:gd name="connsiteY412" fmla="*/ 1122782 h 1353116"/>
              <a:gd name="connsiteX413" fmla="*/ 1165971 w 1365148"/>
              <a:gd name="connsiteY413" fmla="*/ 1161237 h 1353116"/>
              <a:gd name="connsiteX414" fmla="*/ 1125248 w 1365148"/>
              <a:gd name="connsiteY414" fmla="*/ 1194761 h 1353116"/>
              <a:gd name="connsiteX415" fmla="*/ 1079596 w 1365148"/>
              <a:gd name="connsiteY415" fmla="*/ 1226018 h 1353116"/>
              <a:gd name="connsiteX416" fmla="*/ 1031675 w 1365148"/>
              <a:gd name="connsiteY416" fmla="*/ 1254810 h 1353116"/>
              <a:gd name="connsiteX417" fmla="*/ 990854 w 1365148"/>
              <a:gd name="connsiteY417" fmla="*/ 1276404 h 1353116"/>
              <a:gd name="connsiteX418" fmla="*/ 947666 w 1365148"/>
              <a:gd name="connsiteY418" fmla="*/ 1293166 h 1353116"/>
              <a:gd name="connsiteX419" fmla="*/ 904478 w 1365148"/>
              <a:gd name="connsiteY419" fmla="*/ 1309928 h 1353116"/>
              <a:gd name="connsiteX420" fmla="*/ 858924 w 1365148"/>
              <a:gd name="connsiteY420" fmla="*/ 1321958 h 1353116"/>
              <a:gd name="connsiteX421" fmla="*/ 815736 w 1365148"/>
              <a:gd name="connsiteY421" fmla="*/ 1333987 h 1353116"/>
              <a:gd name="connsiteX422" fmla="*/ 770182 w 1365148"/>
              <a:gd name="connsiteY422" fmla="*/ 1341185 h 1353116"/>
              <a:gd name="connsiteX423" fmla="*/ 724529 w 1365148"/>
              <a:gd name="connsiteY423" fmla="*/ 1348383 h 1353116"/>
              <a:gd name="connsiteX424" fmla="*/ 676608 w 1365148"/>
              <a:gd name="connsiteY424" fmla="*/ 1350750 h 1353116"/>
              <a:gd name="connsiteX425" fmla="*/ 630955 w 1365148"/>
              <a:gd name="connsiteY425" fmla="*/ 1353116 h 1353116"/>
              <a:gd name="connsiteX426" fmla="*/ 585401 w 1365148"/>
              <a:gd name="connsiteY426" fmla="*/ 1350750 h 1353116"/>
              <a:gd name="connsiteX427" fmla="*/ 539847 w 1365148"/>
              <a:gd name="connsiteY427" fmla="*/ 1345918 h 1353116"/>
              <a:gd name="connsiteX428" fmla="*/ 494194 w 1365148"/>
              <a:gd name="connsiteY428" fmla="*/ 1338720 h 1353116"/>
              <a:gd name="connsiteX429" fmla="*/ 448640 w 1365148"/>
              <a:gd name="connsiteY429" fmla="*/ 1329156 h 1353116"/>
              <a:gd name="connsiteX430" fmla="*/ 405452 w 1365148"/>
              <a:gd name="connsiteY430" fmla="*/ 1317126 h 1353116"/>
              <a:gd name="connsiteX431" fmla="*/ 359898 w 1365148"/>
              <a:gd name="connsiteY431" fmla="*/ 1300364 h 1353116"/>
              <a:gd name="connsiteX432" fmla="*/ 319077 w 1365148"/>
              <a:gd name="connsiteY432" fmla="*/ 1283602 h 1353116"/>
              <a:gd name="connsiteX433" fmla="*/ 316710 w 1365148"/>
              <a:gd name="connsiteY433" fmla="*/ 1281137 h 1353116"/>
              <a:gd name="connsiteX434" fmla="*/ 309512 w 1365148"/>
              <a:gd name="connsiteY434" fmla="*/ 1281137 h 1353116"/>
              <a:gd name="connsiteX435" fmla="*/ 304681 w 1365148"/>
              <a:gd name="connsiteY435" fmla="*/ 1276404 h 1353116"/>
              <a:gd name="connsiteX436" fmla="*/ 271057 w 1365148"/>
              <a:gd name="connsiteY436" fmla="*/ 1257176 h 1353116"/>
              <a:gd name="connsiteX437" fmla="*/ 237532 w 1365148"/>
              <a:gd name="connsiteY437" fmla="*/ 1235583 h 1353116"/>
              <a:gd name="connsiteX438" fmla="*/ 208741 w 1365148"/>
              <a:gd name="connsiteY438" fmla="*/ 1211622 h 1353116"/>
              <a:gd name="connsiteX439" fmla="*/ 179949 w 1365148"/>
              <a:gd name="connsiteY439" fmla="*/ 1185197 h 1353116"/>
              <a:gd name="connsiteX440" fmla="*/ 153523 w 1365148"/>
              <a:gd name="connsiteY440" fmla="*/ 1156405 h 1353116"/>
              <a:gd name="connsiteX441" fmla="*/ 127098 w 1365148"/>
              <a:gd name="connsiteY441" fmla="*/ 1125247 h 1353116"/>
              <a:gd name="connsiteX442" fmla="*/ 105504 w 1365148"/>
              <a:gd name="connsiteY442" fmla="*/ 1093990 h 1353116"/>
              <a:gd name="connsiteX443" fmla="*/ 83910 w 1365148"/>
              <a:gd name="connsiteY443" fmla="*/ 1058000 h 1353116"/>
              <a:gd name="connsiteX444" fmla="*/ 67148 w 1365148"/>
              <a:gd name="connsiteY444" fmla="*/ 1024475 h 1353116"/>
              <a:gd name="connsiteX445" fmla="*/ 50385 w 1365148"/>
              <a:gd name="connsiteY445" fmla="*/ 988486 h 1353116"/>
              <a:gd name="connsiteX446" fmla="*/ 35990 w 1365148"/>
              <a:gd name="connsiteY446" fmla="*/ 950031 h 1353116"/>
              <a:gd name="connsiteX447" fmla="*/ 23960 w 1365148"/>
              <a:gd name="connsiteY447" fmla="*/ 911675 h 1353116"/>
              <a:gd name="connsiteX448" fmla="*/ 14396 w 1365148"/>
              <a:gd name="connsiteY448" fmla="*/ 873319 h 1353116"/>
              <a:gd name="connsiteX449" fmla="*/ 7198 w 1365148"/>
              <a:gd name="connsiteY449" fmla="*/ 834864 h 1353116"/>
              <a:gd name="connsiteX450" fmla="*/ 2366 w 1365148"/>
              <a:gd name="connsiteY450" fmla="*/ 796508 h 1353116"/>
              <a:gd name="connsiteX451" fmla="*/ 0 w 1365148"/>
              <a:gd name="connsiteY451" fmla="*/ 755686 h 1353116"/>
              <a:gd name="connsiteX452" fmla="*/ 0 w 1365148"/>
              <a:gd name="connsiteY452" fmla="*/ 714964 h 1353116"/>
              <a:gd name="connsiteX453" fmla="*/ 0 w 1365148"/>
              <a:gd name="connsiteY453" fmla="*/ 674142 h 1353116"/>
              <a:gd name="connsiteX454" fmla="*/ 4733 w 1365148"/>
              <a:gd name="connsiteY454" fmla="*/ 633321 h 1353116"/>
              <a:gd name="connsiteX455" fmla="*/ 9564 w 1365148"/>
              <a:gd name="connsiteY455" fmla="*/ 592598 h 1353116"/>
              <a:gd name="connsiteX456" fmla="*/ 16762 w 1365148"/>
              <a:gd name="connsiteY456" fmla="*/ 551777 h 1353116"/>
              <a:gd name="connsiteX457" fmla="*/ 28792 w 1365148"/>
              <a:gd name="connsiteY457" fmla="*/ 511055 h 1353116"/>
              <a:gd name="connsiteX458" fmla="*/ 40722 w 1365148"/>
              <a:gd name="connsiteY458" fmla="*/ 470233 h 1353116"/>
              <a:gd name="connsiteX459" fmla="*/ 55118 w 1365148"/>
              <a:gd name="connsiteY459" fmla="*/ 429412 h 1353116"/>
              <a:gd name="connsiteX460" fmla="*/ 71979 w 1365148"/>
              <a:gd name="connsiteY460" fmla="*/ 391056 h 1353116"/>
              <a:gd name="connsiteX461" fmla="*/ 88742 w 1365148"/>
              <a:gd name="connsiteY461" fmla="*/ 355066 h 1353116"/>
              <a:gd name="connsiteX462" fmla="*/ 110336 w 1365148"/>
              <a:gd name="connsiteY462" fmla="*/ 319076 h 1353116"/>
              <a:gd name="connsiteX463" fmla="*/ 134296 w 1365148"/>
              <a:gd name="connsiteY463" fmla="*/ 283087 h 1353116"/>
              <a:gd name="connsiteX464" fmla="*/ 158355 w 1365148"/>
              <a:gd name="connsiteY464" fmla="*/ 249463 h 1353116"/>
              <a:gd name="connsiteX465" fmla="*/ 184682 w 1365148"/>
              <a:gd name="connsiteY465" fmla="*/ 218305 h 1353116"/>
              <a:gd name="connsiteX466" fmla="*/ 213474 w 1365148"/>
              <a:gd name="connsiteY466" fmla="*/ 189513 h 1353116"/>
              <a:gd name="connsiteX467" fmla="*/ 244730 w 1365148"/>
              <a:gd name="connsiteY467" fmla="*/ 160721 h 1353116"/>
              <a:gd name="connsiteX468" fmla="*/ 273522 w 1365148"/>
              <a:gd name="connsiteY468" fmla="*/ 139128 h 1353116"/>
              <a:gd name="connsiteX469" fmla="*/ 302314 w 1365148"/>
              <a:gd name="connsiteY469" fmla="*/ 119900 h 1353116"/>
              <a:gd name="connsiteX470" fmla="*/ 333472 w 1365148"/>
              <a:gd name="connsiteY470" fmla="*/ 103138 h 1353116"/>
              <a:gd name="connsiteX471" fmla="*/ 364631 w 1365148"/>
              <a:gd name="connsiteY471" fmla="*/ 86375 h 1353116"/>
              <a:gd name="connsiteX472" fmla="*/ 427046 w 1365148"/>
              <a:gd name="connsiteY472" fmla="*/ 57584 h 1353116"/>
              <a:gd name="connsiteX473" fmla="*/ 494194 w 1365148"/>
              <a:gd name="connsiteY473" fmla="*/ 33525 h 1353116"/>
              <a:gd name="connsiteX474" fmla="*/ 532649 w 1365148"/>
              <a:gd name="connsiteY474" fmla="*/ 19129 h 1353116"/>
              <a:gd name="connsiteX475" fmla="*/ 578203 w 1365148"/>
              <a:gd name="connsiteY475" fmla="*/ 7198 h 1353116"/>
              <a:gd name="connsiteX476" fmla="*/ 602164 w 1365148"/>
              <a:gd name="connsiteY476" fmla="*/ 2366 h 1353116"/>
              <a:gd name="connsiteX477" fmla="*/ 626223 w 1365148"/>
              <a:gd name="connsiteY477" fmla="*/ 0 h 135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</a:cxnLst>
            <a:rect l="l" t="t" r="r" b="b"/>
            <a:pathLst>
              <a:path w="1365148" h="1353116">
                <a:moveTo>
                  <a:pt x="681341" y="33525"/>
                </a:moveTo>
                <a:lnTo>
                  <a:pt x="645351" y="38356"/>
                </a:lnTo>
                <a:lnTo>
                  <a:pt x="609362" y="47921"/>
                </a:lnTo>
                <a:lnTo>
                  <a:pt x="602164" y="47921"/>
                </a:lnTo>
                <a:lnTo>
                  <a:pt x="597431" y="45554"/>
                </a:lnTo>
                <a:lnTo>
                  <a:pt x="594966" y="40723"/>
                </a:lnTo>
                <a:lnTo>
                  <a:pt x="592599" y="35990"/>
                </a:lnTo>
                <a:lnTo>
                  <a:pt x="566174" y="43188"/>
                </a:lnTo>
                <a:lnTo>
                  <a:pt x="508590" y="59950"/>
                </a:lnTo>
                <a:lnTo>
                  <a:pt x="453471" y="83910"/>
                </a:lnTo>
                <a:lnTo>
                  <a:pt x="386225" y="112702"/>
                </a:lnTo>
                <a:lnTo>
                  <a:pt x="355066" y="127098"/>
                </a:lnTo>
                <a:lnTo>
                  <a:pt x="326275" y="146325"/>
                </a:lnTo>
                <a:lnTo>
                  <a:pt x="297483" y="163088"/>
                </a:lnTo>
                <a:lnTo>
                  <a:pt x="268691" y="184682"/>
                </a:lnTo>
                <a:lnTo>
                  <a:pt x="242265" y="208741"/>
                </a:lnTo>
                <a:lnTo>
                  <a:pt x="218305" y="235067"/>
                </a:lnTo>
                <a:lnTo>
                  <a:pt x="194345" y="263859"/>
                </a:lnTo>
                <a:lnTo>
                  <a:pt x="170286" y="295116"/>
                </a:lnTo>
                <a:lnTo>
                  <a:pt x="148692" y="326274"/>
                </a:lnTo>
                <a:lnTo>
                  <a:pt x="129563" y="359898"/>
                </a:lnTo>
                <a:lnTo>
                  <a:pt x="112702" y="393422"/>
                </a:lnTo>
                <a:lnTo>
                  <a:pt x="95940" y="427046"/>
                </a:lnTo>
                <a:lnTo>
                  <a:pt x="81544" y="460669"/>
                </a:lnTo>
                <a:lnTo>
                  <a:pt x="69514" y="496659"/>
                </a:lnTo>
                <a:lnTo>
                  <a:pt x="59950" y="535015"/>
                </a:lnTo>
                <a:lnTo>
                  <a:pt x="50385" y="571005"/>
                </a:lnTo>
                <a:lnTo>
                  <a:pt x="45554" y="606994"/>
                </a:lnTo>
                <a:lnTo>
                  <a:pt x="40722" y="645351"/>
                </a:lnTo>
                <a:lnTo>
                  <a:pt x="38356" y="683707"/>
                </a:lnTo>
                <a:lnTo>
                  <a:pt x="35990" y="722162"/>
                </a:lnTo>
                <a:lnTo>
                  <a:pt x="38356" y="758151"/>
                </a:lnTo>
                <a:lnTo>
                  <a:pt x="43188" y="796508"/>
                </a:lnTo>
                <a:lnTo>
                  <a:pt x="47920" y="842062"/>
                </a:lnTo>
                <a:lnTo>
                  <a:pt x="59950" y="885249"/>
                </a:lnTo>
                <a:lnTo>
                  <a:pt x="71979" y="928437"/>
                </a:lnTo>
                <a:lnTo>
                  <a:pt x="86375" y="971625"/>
                </a:lnTo>
                <a:lnTo>
                  <a:pt x="105504" y="1012446"/>
                </a:lnTo>
                <a:lnTo>
                  <a:pt x="127098" y="1050802"/>
                </a:lnTo>
                <a:lnTo>
                  <a:pt x="151157" y="1089257"/>
                </a:lnTo>
                <a:lnTo>
                  <a:pt x="179949" y="1125247"/>
                </a:lnTo>
                <a:lnTo>
                  <a:pt x="206276" y="1156405"/>
                </a:lnTo>
                <a:lnTo>
                  <a:pt x="237532" y="1182830"/>
                </a:lnTo>
                <a:lnTo>
                  <a:pt x="271057" y="1206791"/>
                </a:lnTo>
                <a:lnTo>
                  <a:pt x="304681" y="1228385"/>
                </a:lnTo>
                <a:lnTo>
                  <a:pt x="307047" y="1221187"/>
                </a:lnTo>
                <a:lnTo>
                  <a:pt x="311879" y="1213989"/>
                </a:lnTo>
                <a:lnTo>
                  <a:pt x="314245" y="1213989"/>
                </a:lnTo>
                <a:lnTo>
                  <a:pt x="323908" y="1223553"/>
                </a:lnTo>
                <a:lnTo>
                  <a:pt x="331106" y="1237949"/>
                </a:lnTo>
                <a:lnTo>
                  <a:pt x="331106" y="1242780"/>
                </a:lnTo>
                <a:lnTo>
                  <a:pt x="379027" y="1264374"/>
                </a:lnTo>
                <a:lnTo>
                  <a:pt x="376660" y="1252345"/>
                </a:lnTo>
                <a:lnTo>
                  <a:pt x="376660" y="1237949"/>
                </a:lnTo>
                <a:lnTo>
                  <a:pt x="379027" y="1226018"/>
                </a:lnTo>
                <a:lnTo>
                  <a:pt x="381492" y="1213989"/>
                </a:lnTo>
                <a:lnTo>
                  <a:pt x="383858" y="1213989"/>
                </a:lnTo>
                <a:lnTo>
                  <a:pt x="386225" y="1228385"/>
                </a:lnTo>
                <a:lnTo>
                  <a:pt x="391056" y="1240414"/>
                </a:lnTo>
                <a:lnTo>
                  <a:pt x="398254" y="1254810"/>
                </a:lnTo>
                <a:lnTo>
                  <a:pt x="403086" y="1266741"/>
                </a:lnTo>
                <a:lnTo>
                  <a:pt x="407819" y="1273939"/>
                </a:lnTo>
                <a:lnTo>
                  <a:pt x="448640" y="1285968"/>
                </a:lnTo>
                <a:lnTo>
                  <a:pt x="441442" y="1264374"/>
                </a:lnTo>
                <a:lnTo>
                  <a:pt x="439076" y="1252345"/>
                </a:lnTo>
                <a:lnTo>
                  <a:pt x="436610" y="1237949"/>
                </a:lnTo>
                <a:lnTo>
                  <a:pt x="436610" y="1223553"/>
                </a:lnTo>
                <a:lnTo>
                  <a:pt x="439076" y="1218820"/>
                </a:lnTo>
                <a:lnTo>
                  <a:pt x="441442" y="1213989"/>
                </a:lnTo>
                <a:lnTo>
                  <a:pt x="446273" y="1213989"/>
                </a:lnTo>
                <a:lnTo>
                  <a:pt x="451006" y="1216355"/>
                </a:lnTo>
                <a:lnTo>
                  <a:pt x="458204" y="1223553"/>
                </a:lnTo>
                <a:lnTo>
                  <a:pt x="465402" y="1242780"/>
                </a:lnTo>
                <a:lnTo>
                  <a:pt x="472600" y="1269206"/>
                </a:lnTo>
                <a:lnTo>
                  <a:pt x="479798" y="1281137"/>
                </a:lnTo>
                <a:lnTo>
                  <a:pt x="489461" y="1290800"/>
                </a:lnTo>
                <a:lnTo>
                  <a:pt x="491828" y="1295533"/>
                </a:lnTo>
                <a:lnTo>
                  <a:pt x="499026" y="1295533"/>
                </a:lnTo>
                <a:lnTo>
                  <a:pt x="554243" y="1302731"/>
                </a:lnTo>
                <a:lnTo>
                  <a:pt x="535016" y="1269206"/>
                </a:lnTo>
                <a:lnTo>
                  <a:pt x="530184" y="1257176"/>
                </a:lnTo>
                <a:lnTo>
                  <a:pt x="527818" y="1245147"/>
                </a:lnTo>
                <a:lnTo>
                  <a:pt x="525451" y="1233216"/>
                </a:lnTo>
                <a:lnTo>
                  <a:pt x="525451" y="1221187"/>
                </a:lnTo>
                <a:lnTo>
                  <a:pt x="527818" y="1218820"/>
                </a:lnTo>
                <a:lnTo>
                  <a:pt x="532649" y="1218820"/>
                </a:lnTo>
                <a:lnTo>
                  <a:pt x="542213" y="1228385"/>
                </a:lnTo>
                <a:lnTo>
                  <a:pt x="551778" y="1240414"/>
                </a:lnTo>
                <a:lnTo>
                  <a:pt x="568639" y="1264374"/>
                </a:lnTo>
                <a:lnTo>
                  <a:pt x="585401" y="1283602"/>
                </a:lnTo>
                <a:lnTo>
                  <a:pt x="590233" y="1293166"/>
                </a:lnTo>
                <a:lnTo>
                  <a:pt x="597431" y="1305196"/>
                </a:lnTo>
                <a:lnTo>
                  <a:pt x="659747" y="1305196"/>
                </a:lnTo>
                <a:lnTo>
                  <a:pt x="640618" y="1288335"/>
                </a:lnTo>
                <a:lnTo>
                  <a:pt x="626223" y="1266741"/>
                </a:lnTo>
                <a:lnTo>
                  <a:pt x="619025" y="1257176"/>
                </a:lnTo>
                <a:lnTo>
                  <a:pt x="614193" y="1245147"/>
                </a:lnTo>
                <a:lnTo>
                  <a:pt x="609362" y="1233216"/>
                </a:lnTo>
                <a:lnTo>
                  <a:pt x="606995" y="1221187"/>
                </a:lnTo>
                <a:lnTo>
                  <a:pt x="609362" y="1218820"/>
                </a:lnTo>
                <a:lnTo>
                  <a:pt x="611827" y="1218820"/>
                </a:lnTo>
                <a:lnTo>
                  <a:pt x="633420" y="1235583"/>
                </a:lnTo>
                <a:lnTo>
                  <a:pt x="655014" y="1252345"/>
                </a:lnTo>
                <a:lnTo>
                  <a:pt x="674143" y="1271572"/>
                </a:lnTo>
                <a:lnTo>
                  <a:pt x="691004" y="1290800"/>
                </a:lnTo>
                <a:lnTo>
                  <a:pt x="695737" y="1297998"/>
                </a:lnTo>
                <a:lnTo>
                  <a:pt x="695737" y="1305196"/>
                </a:lnTo>
                <a:lnTo>
                  <a:pt x="734192" y="1300364"/>
                </a:lnTo>
                <a:lnTo>
                  <a:pt x="770182" y="1295533"/>
                </a:lnTo>
                <a:lnTo>
                  <a:pt x="734192" y="1257176"/>
                </a:lnTo>
                <a:lnTo>
                  <a:pt x="712598" y="1235583"/>
                </a:lnTo>
                <a:lnTo>
                  <a:pt x="705400" y="1223553"/>
                </a:lnTo>
                <a:lnTo>
                  <a:pt x="700569" y="1209157"/>
                </a:lnTo>
                <a:lnTo>
                  <a:pt x="700569" y="1206791"/>
                </a:lnTo>
                <a:lnTo>
                  <a:pt x="710133" y="1206791"/>
                </a:lnTo>
                <a:lnTo>
                  <a:pt x="717331" y="1209157"/>
                </a:lnTo>
                <a:lnTo>
                  <a:pt x="731727" y="1216355"/>
                </a:lnTo>
                <a:lnTo>
                  <a:pt x="743756" y="1226018"/>
                </a:lnTo>
                <a:lnTo>
                  <a:pt x="755786" y="1235583"/>
                </a:lnTo>
                <a:lnTo>
                  <a:pt x="782113" y="1262008"/>
                </a:lnTo>
                <a:lnTo>
                  <a:pt x="806073" y="1288335"/>
                </a:lnTo>
                <a:lnTo>
                  <a:pt x="808538" y="1288335"/>
                </a:lnTo>
                <a:lnTo>
                  <a:pt x="856459" y="1278770"/>
                </a:lnTo>
                <a:lnTo>
                  <a:pt x="834865" y="1262008"/>
                </a:lnTo>
                <a:lnTo>
                  <a:pt x="815736" y="1242780"/>
                </a:lnTo>
                <a:lnTo>
                  <a:pt x="806073" y="1230751"/>
                </a:lnTo>
                <a:lnTo>
                  <a:pt x="796509" y="1216355"/>
                </a:lnTo>
                <a:lnTo>
                  <a:pt x="789311" y="1201959"/>
                </a:lnTo>
                <a:lnTo>
                  <a:pt x="786944" y="1194761"/>
                </a:lnTo>
                <a:lnTo>
                  <a:pt x="786944" y="1187563"/>
                </a:lnTo>
                <a:lnTo>
                  <a:pt x="789311" y="1185197"/>
                </a:lnTo>
                <a:lnTo>
                  <a:pt x="791677" y="1185197"/>
                </a:lnTo>
                <a:lnTo>
                  <a:pt x="808538" y="1194761"/>
                </a:lnTo>
                <a:lnTo>
                  <a:pt x="822934" y="1206791"/>
                </a:lnTo>
                <a:lnTo>
                  <a:pt x="849261" y="1230751"/>
                </a:lnTo>
                <a:lnTo>
                  <a:pt x="894914" y="1266741"/>
                </a:lnTo>
                <a:lnTo>
                  <a:pt x="954864" y="1245147"/>
                </a:lnTo>
                <a:lnTo>
                  <a:pt x="930904" y="1228385"/>
                </a:lnTo>
                <a:lnTo>
                  <a:pt x="914042" y="1211622"/>
                </a:lnTo>
                <a:lnTo>
                  <a:pt x="897280" y="1192395"/>
                </a:lnTo>
                <a:lnTo>
                  <a:pt x="882884" y="1173167"/>
                </a:lnTo>
                <a:lnTo>
                  <a:pt x="873320" y="1151574"/>
                </a:lnTo>
                <a:lnTo>
                  <a:pt x="875686" y="1146841"/>
                </a:lnTo>
                <a:lnTo>
                  <a:pt x="880518" y="1144376"/>
                </a:lnTo>
                <a:lnTo>
                  <a:pt x="897280" y="1154039"/>
                </a:lnTo>
                <a:lnTo>
                  <a:pt x="911676" y="1165969"/>
                </a:lnTo>
                <a:lnTo>
                  <a:pt x="940468" y="1190028"/>
                </a:lnTo>
                <a:lnTo>
                  <a:pt x="959695" y="1206791"/>
                </a:lnTo>
                <a:lnTo>
                  <a:pt x="969260" y="1213989"/>
                </a:lnTo>
                <a:lnTo>
                  <a:pt x="978824" y="1218820"/>
                </a:lnTo>
                <a:lnTo>
                  <a:pt x="998052" y="1226018"/>
                </a:lnTo>
                <a:lnTo>
                  <a:pt x="1034041" y="1206791"/>
                </a:lnTo>
                <a:lnTo>
                  <a:pt x="1022012" y="1199593"/>
                </a:lnTo>
                <a:lnTo>
                  <a:pt x="1012448" y="1190028"/>
                </a:lnTo>
                <a:lnTo>
                  <a:pt x="983656" y="1161237"/>
                </a:lnTo>
                <a:lnTo>
                  <a:pt x="969260" y="1146841"/>
                </a:lnTo>
                <a:lnTo>
                  <a:pt x="959695" y="1129980"/>
                </a:lnTo>
                <a:lnTo>
                  <a:pt x="959695" y="1125247"/>
                </a:lnTo>
                <a:lnTo>
                  <a:pt x="962062" y="1122782"/>
                </a:lnTo>
                <a:lnTo>
                  <a:pt x="981289" y="1122782"/>
                </a:lnTo>
                <a:lnTo>
                  <a:pt x="988487" y="1127613"/>
                </a:lnTo>
                <a:lnTo>
                  <a:pt x="998052" y="1132445"/>
                </a:lnTo>
                <a:lnTo>
                  <a:pt x="1014814" y="1144376"/>
                </a:lnTo>
                <a:lnTo>
                  <a:pt x="1029210" y="1156405"/>
                </a:lnTo>
                <a:lnTo>
                  <a:pt x="1046071" y="1170801"/>
                </a:lnTo>
                <a:lnTo>
                  <a:pt x="1055635" y="1177999"/>
                </a:lnTo>
                <a:lnTo>
                  <a:pt x="1067665" y="1180365"/>
                </a:lnTo>
                <a:lnTo>
                  <a:pt x="1074863" y="1180365"/>
                </a:lnTo>
                <a:lnTo>
                  <a:pt x="1103655" y="1158771"/>
                </a:lnTo>
                <a:lnTo>
                  <a:pt x="1129981" y="1137178"/>
                </a:lnTo>
                <a:lnTo>
                  <a:pt x="1118050" y="1134811"/>
                </a:lnTo>
                <a:lnTo>
                  <a:pt x="1106021" y="1129980"/>
                </a:lnTo>
                <a:lnTo>
                  <a:pt x="1086794" y="1120415"/>
                </a:lnTo>
                <a:lnTo>
                  <a:pt x="1070031" y="1113217"/>
                </a:lnTo>
                <a:lnTo>
                  <a:pt x="1053269" y="1101188"/>
                </a:lnTo>
                <a:lnTo>
                  <a:pt x="1038873" y="1086792"/>
                </a:lnTo>
                <a:lnTo>
                  <a:pt x="1031675" y="1077228"/>
                </a:lnTo>
                <a:lnTo>
                  <a:pt x="1029210" y="1070030"/>
                </a:lnTo>
                <a:lnTo>
                  <a:pt x="1031675" y="1065198"/>
                </a:lnTo>
                <a:lnTo>
                  <a:pt x="1036408" y="1062832"/>
                </a:lnTo>
                <a:lnTo>
                  <a:pt x="1053269" y="1062832"/>
                </a:lnTo>
                <a:lnTo>
                  <a:pt x="1067665" y="1070030"/>
                </a:lnTo>
                <a:lnTo>
                  <a:pt x="1084427" y="1079594"/>
                </a:lnTo>
                <a:lnTo>
                  <a:pt x="1101190" y="1086792"/>
                </a:lnTo>
                <a:lnTo>
                  <a:pt x="1120417" y="1091623"/>
                </a:lnTo>
                <a:lnTo>
                  <a:pt x="1129981" y="1093990"/>
                </a:lnTo>
                <a:lnTo>
                  <a:pt x="1142011" y="1093990"/>
                </a:lnTo>
                <a:lnTo>
                  <a:pt x="1154040" y="1096455"/>
                </a:lnTo>
                <a:lnTo>
                  <a:pt x="1165971" y="1101188"/>
                </a:lnTo>
                <a:lnTo>
                  <a:pt x="1187565" y="1077228"/>
                </a:lnTo>
                <a:lnTo>
                  <a:pt x="1182832" y="1074861"/>
                </a:lnTo>
                <a:lnTo>
                  <a:pt x="1158773" y="1058000"/>
                </a:lnTo>
                <a:lnTo>
                  <a:pt x="1132446" y="1043604"/>
                </a:lnTo>
                <a:lnTo>
                  <a:pt x="1110853" y="1034040"/>
                </a:lnTo>
                <a:lnTo>
                  <a:pt x="1101190" y="1026842"/>
                </a:lnTo>
                <a:lnTo>
                  <a:pt x="1091625" y="1022010"/>
                </a:lnTo>
                <a:lnTo>
                  <a:pt x="1089259" y="1019644"/>
                </a:lnTo>
                <a:lnTo>
                  <a:pt x="1091625" y="1014812"/>
                </a:lnTo>
                <a:lnTo>
                  <a:pt x="1093992" y="1012446"/>
                </a:lnTo>
                <a:lnTo>
                  <a:pt x="1122784" y="1012446"/>
                </a:lnTo>
                <a:lnTo>
                  <a:pt x="1154040" y="1019644"/>
                </a:lnTo>
                <a:lnTo>
                  <a:pt x="1180367" y="1031673"/>
                </a:lnTo>
                <a:lnTo>
                  <a:pt x="1192397" y="1041238"/>
                </a:lnTo>
                <a:lnTo>
                  <a:pt x="1204426" y="1048436"/>
                </a:lnTo>
                <a:lnTo>
                  <a:pt x="1206792" y="1050802"/>
                </a:lnTo>
                <a:lnTo>
                  <a:pt x="1211624" y="1043604"/>
                </a:lnTo>
                <a:lnTo>
                  <a:pt x="1237951" y="1002882"/>
                </a:lnTo>
                <a:lnTo>
                  <a:pt x="1213990" y="995684"/>
                </a:lnTo>
                <a:lnTo>
                  <a:pt x="1194763" y="986021"/>
                </a:lnTo>
                <a:lnTo>
                  <a:pt x="1173169" y="971625"/>
                </a:lnTo>
                <a:lnTo>
                  <a:pt x="1165971" y="962060"/>
                </a:lnTo>
                <a:lnTo>
                  <a:pt x="1163605" y="957229"/>
                </a:lnTo>
                <a:lnTo>
                  <a:pt x="1163605" y="952496"/>
                </a:lnTo>
                <a:lnTo>
                  <a:pt x="1165971" y="947664"/>
                </a:lnTo>
                <a:lnTo>
                  <a:pt x="1168436" y="945298"/>
                </a:lnTo>
                <a:lnTo>
                  <a:pt x="1178001" y="945298"/>
                </a:lnTo>
                <a:lnTo>
                  <a:pt x="1194763" y="950031"/>
                </a:lnTo>
                <a:lnTo>
                  <a:pt x="1226020" y="959694"/>
                </a:lnTo>
                <a:lnTo>
                  <a:pt x="1257178" y="964427"/>
                </a:lnTo>
                <a:lnTo>
                  <a:pt x="1273941" y="926071"/>
                </a:lnTo>
                <a:lnTo>
                  <a:pt x="1242782" y="916506"/>
                </a:lnTo>
                <a:lnTo>
                  <a:pt x="1201961" y="902110"/>
                </a:lnTo>
                <a:lnTo>
                  <a:pt x="1185199" y="892447"/>
                </a:lnTo>
                <a:lnTo>
                  <a:pt x="1168436" y="882883"/>
                </a:lnTo>
                <a:lnTo>
                  <a:pt x="1165971" y="880516"/>
                </a:lnTo>
                <a:lnTo>
                  <a:pt x="1165971" y="878051"/>
                </a:lnTo>
                <a:lnTo>
                  <a:pt x="1168436" y="875685"/>
                </a:lnTo>
                <a:lnTo>
                  <a:pt x="1190030" y="873319"/>
                </a:lnTo>
                <a:lnTo>
                  <a:pt x="1211624" y="873319"/>
                </a:lnTo>
                <a:lnTo>
                  <a:pt x="1230753" y="878051"/>
                </a:lnTo>
                <a:lnTo>
                  <a:pt x="1249980" y="882883"/>
                </a:lnTo>
                <a:lnTo>
                  <a:pt x="1269208" y="885249"/>
                </a:lnTo>
                <a:lnTo>
                  <a:pt x="1285970" y="890081"/>
                </a:lnTo>
                <a:lnTo>
                  <a:pt x="1300366" y="844527"/>
                </a:lnTo>
                <a:lnTo>
                  <a:pt x="1271574" y="846893"/>
                </a:lnTo>
                <a:lnTo>
                  <a:pt x="1245149" y="849260"/>
                </a:lnTo>
                <a:lnTo>
                  <a:pt x="1230753" y="846893"/>
                </a:lnTo>
                <a:lnTo>
                  <a:pt x="1216357" y="842062"/>
                </a:lnTo>
                <a:lnTo>
                  <a:pt x="1190030" y="832497"/>
                </a:lnTo>
                <a:lnTo>
                  <a:pt x="1187565" y="830131"/>
                </a:lnTo>
                <a:lnTo>
                  <a:pt x="1187565" y="827666"/>
                </a:lnTo>
                <a:lnTo>
                  <a:pt x="1190030" y="825299"/>
                </a:lnTo>
                <a:lnTo>
                  <a:pt x="1192397" y="825299"/>
                </a:lnTo>
                <a:lnTo>
                  <a:pt x="1209159" y="822933"/>
                </a:lnTo>
                <a:lnTo>
                  <a:pt x="1223555" y="820468"/>
                </a:lnTo>
                <a:lnTo>
                  <a:pt x="1254812" y="813270"/>
                </a:lnTo>
                <a:lnTo>
                  <a:pt x="1281139" y="808537"/>
                </a:lnTo>
                <a:lnTo>
                  <a:pt x="1295535" y="806072"/>
                </a:lnTo>
                <a:lnTo>
                  <a:pt x="1307564" y="806072"/>
                </a:lnTo>
                <a:lnTo>
                  <a:pt x="1317128" y="758151"/>
                </a:lnTo>
                <a:lnTo>
                  <a:pt x="1300366" y="758151"/>
                </a:lnTo>
                <a:lnTo>
                  <a:pt x="1262010" y="760518"/>
                </a:lnTo>
                <a:lnTo>
                  <a:pt x="1226020" y="762884"/>
                </a:lnTo>
                <a:lnTo>
                  <a:pt x="1209159" y="760518"/>
                </a:lnTo>
                <a:lnTo>
                  <a:pt x="1192397" y="755686"/>
                </a:lnTo>
                <a:lnTo>
                  <a:pt x="1190030" y="753320"/>
                </a:lnTo>
                <a:lnTo>
                  <a:pt x="1192397" y="750953"/>
                </a:lnTo>
                <a:lnTo>
                  <a:pt x="1211624" y="743755"/>
                </a:lnTo>
                <a:lnTo>
                  <a:pt x="1230753" y="736557"/>
                </a:lnTo>
                <a:lnTo>
                  <a:pt x="1273941" y="729359"/>
                </a:lnTo>
                <a:lnTo>
                  <a:pt x="1295535" y="724528"/>
                </a:lnTo>
                <a:lnTo>
                  <a:pt x="1319594" y="724528"/>
                </a:lnTo>
                <a:lnTo>
                  <a:pt x="1321960" y="674142"/>
                </a:lnTo>
                <a:lnTo>
                  <a:pt x="1295535" y="681340"/>
                </a:lnTo>
                <a:lnTo>
                  <a:pt x="1271574" y="688538"/>
                </a:lnTo>
                <a:lnTo>
                  <a:pt x="1247614" y="693370"/>
                </a:lnTo>
                <a:lnTo>
                  <a:pt x="1221188" y="690905"/>
                </a:lnTo>
                <a:lnTo>
                  <a:pt x="1218822" y="688538"/>
                </a:lnTo>
                <a:lnTo>
                  <a:pt x="1216357" y="686172"/>
                </a:lnTo>
                <a:lnTo>
                  <a:pt x="1216357" y="683707"/>
                </a:lnTo>
                <a:lnTo>
                  <a:pt x="1218822" y="678974"/>
                </a:lnTo>
                <a:lnTo>
                  <a:pt x="1230753" y="671776"/>
                </a:lnTo>
                <a:lnTo>
                  <a:pt x="1245149" y="664578"/>
                </a:lnTo>
                <a:lnTo>
                  <a:pt x="1271574" y="652548"/>
                </a:lnTo>
                <a:lnTo>
                  <a:pt x="1319594" y="633321"/>
                </a:lnTo>
                <a:lnTo>
                  <a:pt x="1314762" y="594965"/>
                </a:lnTo>
                <a:lnTo>
                  <a:pt x="1298000" y="604529"/>
                </a:lnTo>
                <a:lnTo>
                  <a:pt x="1281139" y="611727"/>
                </a:lnTo>
                <a:lnTo>
                  <a:pt x="1252347" y="618925"/>
                </a:lnTo>
                <a:lnTo>
                  <a:pt x="1237951" y="621390"/>
                </a:lnTo>
                <a:lnTo>
                  <a:pt x="1223555" y="618925"/>
                </a:lnTo>
                <a:lnTo>
                  <a:pt x="1221188" y="616559"/>
                </a:lnTo>
                <a:lnTo>
                  <a:pt x="1221188" y="611727"/>
                </a:lnTo>
                <a:lnTo>
                  <a:pt x="1230753" y="604529"/>
                </a:lnTo>
                <a:lnTo>
                  <a:pt x="1242782" y="594965"/>
                </a:lnTo>
                <a:lnTo>
                  <a:pt x="1269208" y="580569"/>
                </a:lnTo>
                <a:lnTo>
                  <a:pt x="1288337" y="566173"/>
                </a:lnTo>
                <a:lnTo>
                  <a:pt x="1298000" y="561342"/>
                </a:lnTo>
                <a:lnTo>
                  <a:pt x="1307564" y="556609"/>
                </a:lnTo>
                <a:lnTo>
                  <a:pt x="1298000" y="515787"/>
                </a:lnTo>
                <a:lnTo>
                  <a:pt x="1285970" y="530183"/>
                </a:lnTo>
                <a:lnTo>
                  <a:pt x="1271574" y="542213"/>
                </a:lnTo>
                <a:lnTo>
                  <a:pt x="1262010" y="549411"/>
                </a:lnTo>
                <a:lnTo>
                  <a:pt x="1252347" y="556609"/>
                </a:lnTo>
                <a:lnTo>
                  <a:pt x="1240416" y="561342"/>
                </a:lnTo>
                <a:lnTo>
                  <a:pt x="1235584" y="561342"/>
                </a:lnTo>
                <a:lnTo>
                  <a:pt x="1230753" y="558975"/>
                </a:lnTo>
                <a:lnTo>
                  <a:pt x="1226020" y="554242"/>
                </a:lnTo>
                <a:lnTo>
                  <a:pt x="1226020" y="549411"/>
                </a:lnTo>
                <a:lnTo>
                  <a:pt x="1228386" y="544579"/>
                </a:lnTo>
                <a:lnTo>
                  <a:pt x="1230753" y="539846"/>
                </a:lnTo>
                <a:lnTo>
                  <a:pt x="1237951" y="530183"/>
                </a:lnTo>
                <a:lnTo>
                  <a:pt x="1245149" y="522985"/>
                </a:lnTo>
                <a:lnTo>
                  <a:pt x="1266743" y="503857"/>
                </a:lnTo>
                <a:lnTo>
                  <a:pt x="1276406" y="491827"/>
                </a:lnTo>
                <a:lnTo>
                  <a:pt x="1281139" y="489461"/>
                </a:lnTo>
                <a:lnTo>
                  <a:pt x="1288337" y="486996"/>
                </a:lnTo>
                <a:lnTo>
                  <a:pt x="1271574" y="446273"/>
                </a:lnTo>
                <a:lnTo>
                  <a:pt x="1264376" y="453471"/>
                </a:lnTo>
                <a:lnTo>
                  <a:pt x="1249980" y="463035"/>
                </a:lnTo>
                <a:lnTo>
                  <a:pt x="1237951" y="472600"/>
                </a:lnTo>
                <a:lnTo>
                  <a:pt x="1230753" y="477431"/>
                </a:lnTo>
                <a:lnTo>
                  <a:pt x="1226020" y="479798"/>
                </a:lnTo>
                <a:lnTo>
                  <a:pt x="1218822" y="477431"/>
                </a:lnTo>
                <a:lnTo>
                  <a:pt x="1216357" y="472600"/>
                </a:lnTo>
                <a:lnTo>
                  <a:pt x="1213990" y="467867"/>
                </a:lnTo>
                <a:lnTo>
                  <a:pt x="1213990" y="460669"/>
                </a:lnTo>
                <a:lnTo>
                  <a:pt x="1218822" y="451006"/>
                </a:lnTo>
                <a:lnTo>
                  <a:pt x="1226020" y="441441"/>
                </a:lnTo>
                <a:lnTo>
                  <a:pt x="1235584" y="431877"/>
                </a:lnTo>
                <a:lnTo>
                  <a:pt x="1245149" y="424679"/>
                </a:lnTo>
                <a:lnTo>
                  <a:pt x="1252347" y="422214"/>
                </a:lnTo>
                <a:lnTo>
                  <a:pt x="1259545" y="419848"/>
                </a:lnTo>
                <a:lnTo>
                  <a:pt x="1245149" y="393422"/>
                </a:lnTo>
                <a:lnTo>
                  <a:pt x="1235584" y="400620"/>
                </a:lnTo>
                <a:lnTo>
                  <a:pt x="1226020" y="403085"/>
                </a:lnTo>
                <a:lnTo>
                  <a:pt x="1216357" y="405452"/>
                </a:lnTo>
                <a:lnTo>
                  <a:pt x="1211624" y="403085"/>
                </a:lnTo>
                <a:lnTo>
                  <a:pt x="1206792" y="400620"/>
                </a:lnTo>
                <a:lnTo>
                  <a:pt x="1204426" y="391056"/>
                </a:lnTo>
                <a:lnTo>
                  <a:pt x="1204426" y="383858"/>
                </a:lnTo>
                <a:lnTo>
                  <a:pt x="1209159" y="379026"/>
                </a:lnTo>
                <a:lnTo>
                  <a:pt x="1216357" y="371828"/>
                </a:lnTo>
                <a:lnTo>
                  <a:pt x="1226020" y="362264"/>
                </a:lnTo>
                <a:lnTo>
                  <a:pt x="1211624" y="340670"/>
                </a:lnTo>
                <a:lnTo>
                  <a:pt x="1206792" y="345502"/>
                </a:lnTo>
                <a:lnTo>
                  <a:pt x="1197228" y="350235"/>
                </a:lnTo>
                <a:lnTo>
                  <a:pt x="1180367" y="350235"/>
                </a:lnTo>
                <a:lnTo>
                  <a:pt x="1175634" y="347868"/>
                </a:lnTo>
                <a:lnTo>
                  <a:pt x="1173169" y="343037"/>
                </a:lnTo>
                <a:lnTo>
                  <a:pt x="1175634" y="333472"/>
                </a:lnTo>
                <a:lnTo>
                  <a:pt x="1178001" y="326274"/>
                </a:lnTo>
                <a:lnTo>
                  <a:pt x="1190030" y="314245"/>
                </a:lnTo>
                <a:lnTo>
                  <a:pt x="1192397" y="309512"/>
                </a:lnTo>
                <a:lnTo>
                  <a:pt x="1173169" y="285453"/>
                </a:lnTo>
                <a:lnTo>
                  <a:pt x="1163605" y="290285"/>
                </a:lnTo>
                <a:lnTo>
                  <a:pt x="1154040" y="297482"/>
                </a:lnTo>
                <a:lnTo>
                  <a:pt x="1142011" y="297482"/>
                </a:lnTo>
                <a:lnTo>
                  <a:pt x="1139644" y="292651"/>
                </a:lnTo>
                <a:lnTo>
                  <a:pt x="1137179" y="285453"/>
                </a:lnTo>
                <a:lnTo>
                  <a:pt x="1142011" y="278255"/>
                </a:lnTo>
                <a:lnTo>
                  <a:pt x="1146842" y="271057"/>
                </a:lnTo>
                <a:lnTo>
                  <a:pt x="1156407" y="263859"/>
                </a:lnTo>
                <a:lnTo>
                  <a:pt x="1144377" y="249463"/>
                </a:lnTo>
                <a:lnTo>
                  <a:pt x="1137179" y="254295"/>
                </a:lnTo>
                <a:lnTo>
                  <a:pt x="1129981" y="259126"/>
                </a:lnTo>
                <a:lnTo>
                  <a:pt x="1120417" y="259126"/>
                </a:lnTo>
                <a:lnTo>
                  <a:pt x="1115586" y="256661"/>
                </a:lnTo>
                <a:lnTo>
                  <a:pt x="1110853" y="256661"/>
                </a:lnTo>
                <a:lnTo>
                  <a:pt x="1110853" y="251928"/>
                </a:lnTo>
                <a:lnTo>
                  <a:pt x="1113219" y="249463"/>
                </a:lnTo>
                <a:lnTo>
                  <a:pt x="1113219" y="242265"/>
                </a:lnTo>
                <a:lnTo>
                  <a:pt x="1120417" y="235067"/>
                </a:lnTo>
                <a:lnTo>
                  <a:pt x="1125248" y="230334"/>
                </a:lnTo>
                <a:lnTo>
                  <a:pt x="1098823" y="206276"/>
                </a:lnTo>
                <a:lnTo>
                  <a:pt x="1072398" y="184682"/>
                </a:lnTo>
                <a:lnTo>
                  <a:pt x="1046071" y="163088"/>
                </a:lnTo>
                <a:lnTo>
                  <a:pt x="1017279" y="141494"/>
                </a:lnTo>
                <a:lnTo>
                  <a:pt x="981289" y="119900"/>
                </a:lnTo>
                <a:lnTo>
                  <a:pt x="942834" y="100771"/>
                </a:lnTo>
                <a:lnTo>
                  <a:pt x="904478" y="81544"/>
                </a:lnTo>
                <a:lnTo>
                  <a:pt x="866122" y="64782"/>
                </a:lnTo>
                <a:lnTo>
                  <a:pt x="825300" y="50386"/>
                </a:lnTo>
                <a:lnTo>
                  <a:pt x="784479" y="40723"/>
                </a:lnTo>
                <a:lnTo>
                  <a:pt x="743756" y="33525"/>
                </a:lnTo>
                <a:lnTo>
                  <a:pt x="700569" y="33525"/>
                </a:lnTo>
                <a:lnTo>
                  <a:pt x="698202" y="35990"/>
                </a:lnTo>
                <a:lnTo>
                  <a:pt x="695737" y="38356"/>
                </a:lnTo>
                <a:lnTo>
                  <a:pt x="691004" y="40723"/>
                </a:lnTo>
                <a:lnTo>
                  <a:pt x="686173" y="38356"/>
                </a:lnTo>
                <a:lnTo>
                  <a:pt x="681341" y="33525"/>
                </a:lnTo>
                <a:close/>
                <a:moveTo>
                  <a:pt x="626223" y="0"/>
                </a:moveTo>
                <a:lnTo>
                  <a:pt x="647816" y="0"/>
                </a:lnTo>
                <a:lnTo>
                  <a:pt x="669410" y="4733"/>
                </a:lnTo>
                <a:lnTo>
                  <a:pt x="748588" y="4733"/>
                </a:lnTo>
                <a:lnTo>
                  <a:pt x="772548" y="9564"/>
                </a:lnTo>
                <a:lnTo>
                  <a:pt x="825300" y="19129"/>
                </a:lnTo>
                <a:lnTo>
                  <a:pt x="873320" y="33525"/>
                </a:lnTo>
                <a:lnTo>
                  <a:pt x="930904" y="55119"/>
                </a:lnTo>
                <a:lnTo>
                  <a:pt x="988487" y="83910"/>
                </a:lnTo>
                <a:lnTo>
                  <a:pt x="1046071" y="112702"/>
                </a:lnTo>
                <a:lnTo>
                  <a:pt x="1072398" y="129563"/>
                </a:lnTo>
                <a:lnTo>
                  <a:pt x="1096457" y="148692"/>
                </a:lnTo>
                <a:lnTo>
                  <a:pt x="1139644" y="184682"/>
                </a:lnTo>
                <a:lnTo>
                  <a:pt x="1180367" y="223136"/>
                </a:lnTo>
                <a:lnTo>
                  <a:pt x="1218822" y="266324"/>
                </a:lnTo>
                <a:lnTo>
                  <a:pt x="1252347" y="311878"/>
                </a:lnTo>
                <a:lnTo>
                  <a:pt x="1281139" y="362264"/>
                </a:lnTo>
                <a:lnTo>
                  <a:pt x="1307564" y="412650"/>
                </a:lnTo>
                <a:lnTo>
                  <a:pt x="1329158" y="465402"/>
                </a:lnTo>
                <a:lnTo>
                  <a:pt x="1345920" y="518252"/>
                </a:lnTo>
                <a:lnTo>
                  <a:pt x="1355583" y="573371"/>
                </a:lnTo>
                <a:lnTo>
                  <a:pt x="1362781" y="626123"/>
                </a:lnTo>
                <a:lnTo>
                  <a:pt x="1365148" y="681340"/>
                </a:lnTo>
                <a:lnTo>
                  <a:pt x="1362781" y="736557"/>
                </a:lnTo>
                <a:lnTo>
                  <a:pt x="1357950" y="789310"/>
                </a:lnTo>
                <a:lnTo>
                  <a:pt x="1348385" y="842062"/>
                </a:lnTo>
                <a:lnTo>
                  <a:pt x="1333990" y="892447"/>
                </a:lnTo>
                <a:lnTo>
                  <a:pt x="1314762" y="942833"/>
                </a:lnTo>
                <a:lnTo>
                  <a:pt x="1293168" y="990852"/>
                </a:lnTo>
                <a:lnTo>
                  <a:pt x="1266743" y="1036406"/>
                </a:lnTo>
                <a:lnTo>
                  <a:pt x="1235584" y="1079594"/>
                </a:lnTo>
                <a:lnTo>
                  <a:pt x="1201961" y="1122782"/>
                </a:lnTo>
                <a:lnTo>
                  <a:pt x="1165971" y="1161237"/>
                </a:lnTo>
                <a:lnTo>
                  <a:pt x="1125248" y="1194761"/>
                </a:lnTo>
                <a:lnTo>
                  <a:pt x="1079596" y="1226018"/>
                </a:lnTo>
                <a:lnTo>
                  <a:pt x="1031675" y="1254810"/>
                </a:lnTo>
                <a:lnTo>
                  <a:pt x="990854" y="1276404"/>
                </a:lnTo>
                <a:lnTo>
                  <a:pt x="947666" y="1293166"/>
                </a:lnTo>
                <a:lnTo>
                  <a:pt x="904478" y="1309928"/>
                </a:lnTo>
                <a:lnTo>
                  <a:pt x="858924" y="1321958"/>
                </a:lnTo>
                <a:lnTo>
                  <a:pt x="815736" y="1333987"/>
                </a:lnTo>
                <a:lnTo>
                  <a:pt x="770182" y="1341185"/>
                </a:lnTo>
                <a:lnTo>
                  <a:pt x="724529" y="1348383"/>
                </a:lnTo>
                <a:lnTo>
                  <a:pt x="676608" y="1350750"/>
                </a:lnTo>
                <a:lnTo>
                  <a:pt x="630955" y="1353116"/>
                </a:lnTo>
                <a:lnTo>
                  <a:pt x="585401" y="1350750"/>
                </a:lnTo>
                <a:lnTo>
                  <a:pt x="539847" y="1345918"/>
                </a:lnTo>
                <a:lnTo>
                  <a:pt x="494194" y="1338720"/>
                </a:lnTo>
                <a:lnTo>
                  <a:pt x="448640" y="1329156"/>
                </a:lnTo>
                <a:lnTo>
                  <a:pt x="405452" y="1317126"/>
                </a:lnTo>
                <a:lnTo>
                  <a:pt x="359898" y="1300364"/>
                </a:lnTo>
                <a:lnTo>
                  <a:pt x="319077" y="1283602"/>
                </a:lnTo>
                <a:lnTo>
                  <a:pt x="316710" y="1281137"/>
                </a:lnTo>
                <a:lnTo>
                  <a:pt x="309512" y="1281137"/>
                </a:lnTo>
                <a:lnTo>
                  <a:pt x="304681" y="1276404"/>
                </a:lnTo>
                <a:lnTo>
                  <a:pt x="271057" y="1257176"/>
                </a:lnTo>
                <a:lnTo>
                  <a:pt x="237532" y="1235583"/>
                </a:lnTo>
                <a:lnTo>
                  <a:pt x="208741" y="1211622"/>
                </a:lnTo>
                <a:lnTo>
                  <a:pt x="179949" y="1185197"/>
                </a:lnTo>
                <a:lnTo>
                  <a:pt x="153523" y="1156405"/>
                </a:lnTo>
                <a:lnTo>
                  <a:pt x="127098" y="1125247"/>
                </a:lnTo>
                <a:lnTo>
                  <a:pt x="105504" y="1093990"/>
                </a:lnTo>
                <a:lnTo>
                  <a:pt x="83910" y="1058000"/>
                </a:lnTo>
                <a:lnTo>
                  <a:pt x="67148" y="1024475"/>
                </a:lnTo>
                <a:lnTo>
                  <a:pt x="50385" y="988486"/>
                </a:lnTo>
                <a:lnTo>
                  <a:pt x="35990" y="950031"/>
                </a:lnTo>
                <a:lnTo>
                  <a:pt x="23960" y="911675"/>
                </a:lnTo>
                <a:lnTo>
                  <a:pt x="14396" y="873319"/>
                </a:lnTo>
                <a:lnTo>
                  <a:pt x="7198" y="834864"/>
                </a:lnTo>
                <a:lnTo>
                  <a:pt x="2366" y="796508"/>
                </a:lnTo>
                <a:lnTo>
                  <a:pt x="0" y="755686"/>
                </a:lnTo>
                <a:lnTo>
                  <a:pt x="0" y="714964"/>
                </a:lnTo>
                <a:lnTo>
                  <a:pt x="0" y="674142"/>
                </a:lnTo>
                <a:lnTo>
                  <a:pt x="4733" y="633321"/>
                </a:lnTo>
                <a:lnTo>
                  <a:pt x="9564" y="592598"/>
                </a:lnTo>
                <a:lnTo>
                  <a:pt x="16762" y="551777"/>
                </a:lnTo>
                <a:lnTo>
                  <a:pt x="28792" y="511055"/>
                </a:lnTo>
                <a:lnTo>
                  <a:pt x="40722" y="470233"/>
                </a:lnTo>
                <a:lnTo>
                  <a:pt x="55118" y="429412"/>
                </a:lnTo>
                <a:lnTo>
                  <a:pt x="71979" y="391056"/>
                </a:lnTo>
                <a:lnTo>
                  <a:pt x="88742" y="355066"/>
                </a:lnTo>
                <a:lnTo>
                  <a:pt x="110336" y="319076"/>
                </a:lnTo>
                <a:lnTo>
                  <a:pt x="134296" y="283087"/>
                </a:lnTo>
                <a:lnTo>
                  <a:pt x="158355" y="249463"/>
                </a:lnTo>
                <a:lnTo>
                  <a:pt x="184682" y="218305"/>
                </a:lnTo>
                <a:lnTo>
                  <a:pt x="213474" y="189513"/>
                </a:lnTo>
                <a:lnTo>
                  <a:pt x="244730" y="160721"/>
                </a:lnTo>
                <a:lnTo>
                  <a:pt x="273522" y="139128"/>
                </a:lnTo>
                <a:lnTo>
                  <a:pt x="302314" y="119900"/>
                </a:lnTo>
                <a:lnTo>
                  <a:pt x="333472" y="103138"/>
                </a:lnTo>
                <a:lnTo>
                  <a:pt x="364631" y="86375"/>
                </a:lnTo>
                <a:lnTo>
                  <a:pt x="427046" y="57584"/>
                </a:lnTo>
                <a:lnTo>
                  <a:pt x="494194" y="33525"/>
                </a:lnTo>
                <a:lnTo>
                  <a:pt x="532649" y="19129"/>
                </a:lnTo>
                <a:lnTo>
                  <a:pt x="578203" y="7198"/>
                </a:lnTo>
                <a:lnTo>
                  <a:pt x="602164" y="2366"/>
                </a:lnTo>
                <a:lnTo>
                  <a:pt x="626223" y="0"/>
                </a:lnTo>
                <a:close/>
              </a:path>
            </a:pathLst>
          </a:custGeom>
          <a:solidFill>
            <a:srgbClr val="951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sz="2400" dirty="0">
                <a:solidFill>
                  <a:srgbClr val="951663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</a:p>
        </p:txBody>
      </p:sp>
      <p:sp>
        <p:nvSpPr>
          <p:cNvPr id="69" name="Google Shape;1133;p41">
            <a:extLst>
              <a:ext uri="{FF2B5EF4-FFF2-40B4-BE49-F238E27FC236}">
                <a16:creationId xmlns:a16="http://schemas.microsoft.com/office/drawing/2014/main" id="{5787B0F3-D150-31E7-27EE-E4D6ABF52028}"/>
              </a:ext>
            </a:extLst>
          </p:cNvPr>
          <p:cNvSpPr/>
          <p:nvPr/>
        </p:nvSpPr>
        <p:spPr>
          <a:xfrm>
            <a:off x="8472518" y="976264"/>
            <a:ext cx="1043337" cy="1431656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EC46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rgbClr val="EC4612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  <a:endParaRPr sz="2800" dirty="0">
              <a:solidFill>
                <a:srgbClr val="EC4612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15" name="شكل حر: شكل 114">
            <a:extLst>
              <a:ext uri="{FF2B5EF4-FFF2-40B4-BE49-F238E27FC236}">
                <a16:creationId xmlns:a16="http://schemas.microsoft.com/office/drawing/2014/main" id="{CD563950-DD66-E9D3-A0BD-474498D24B12}"/>
              </a:ext>
            </a:extLst>
          </p:cNvPr>
          <p:cNvSpPr/>
          <p:nvPr/>
        </p:nvSpPr>
        <p:spPr>
          <a:xfrm>
            <a:off x="4795535" y="1868460"/>
            <a:ext cx="2600931" cy="3121081"/>
          </a:xfrm>
          <a:custGeom>
            <a:avLst/>
            <a:gdLst>
              <a:gd name="connsiteX0" fmla="*/ 1176306 w 2600931"/>
              <a:gd name="connsiteY0" fmla="*/ 2916999 h 3121081"/>
              <a:gd name="connsiteX1" fmla="*/ 1152297 w 2600931"/>
              <a:gd name="connsiteY1" fmla="*/ 2993139 h 3121081"/>
              <a:gd name="connsiteX2" fmla="*/ 1192422 w 2600931"/>
              <a:gd name="connsiteY2" fmla="*/ 3009091 h 3121081"/>
              <a:gd name="connsiteX3" fmla="*/ 1192422 w 2600931"/>
              <a:gd name="connsiteY3" fmla="*/ 2989028 h 3121081"/>
              <a:gd name="connsiteX4" fmla="*/ 1200316 w 2600931"/>
              <a:gd name="connsiteY4" fmla="*/ 2965018 h 3121081"/>
              <a:gd name="connsiteX5" fmla="*/ 1216432 w 2600931"/>
              <a:gd name="connsiteY5" fmla="*/ 2916999 h 3121081"/>
              <a:gd name="connsiteX6" fmla="*/ 1392393 w 2600931"/>
              <a:gd name="connsiteY6" fmla="*/ 2913052 h 3121081"/>
              <a:gd name="connsiteX7" fmla="*/ 1376441 w 2600931"/>
              <a:gd name="connsiteY7" fmla="*/ 2957125 h 3121081"/>
              <a:gd name="connsiteX8" fmla="*/ 1360490 w 2600931"/>
              <a:gd name="connsiteY8" fmla="*/ 3005144 h 3121081"/>
              <a:gd name="connsiteX9" fmla="*/ 1356378 w 2600931"/>
              <a:gd name="connsiteY9" fmla="*/ 3029154 h 3121081"/>
              <a:gd name="connsiteX10" fmla="*/ 1408509 w 2600931"/>
              <a:gd name="connsiteY10" fmla="*/ 3021096 h 3121081"/>
              <a:gd name="connsiteX11" fmla="*/ 1452417 w 2600931"/>
              <a:gd name="connsiteY11" fmla="*/ 3005144 h 3121081"/>
              <a:gd name="connsiteX12" fmla="*/ 1500436 w 2600931"/>
              <a:gd name="connsiteY12" fmla="*/ 2985081 h 3121081"/>
              <a:gd name="connsiteX13" fmla="*/ 1540562 w 2600931"/>
              <a:gd name="connsiteY13" fmla="*/ 2961072 h 3121081"/>
              <a:gd name="connsiteX14" fmla="*/ 1540562 w 2600931"/>
              <a:gd name="connsiteY14" fmla="*/ 2937062 h 3121081"/>
              <a:gd name="connsiteX15" fmla="*/ 1544508 w 2600931"/>
              <a:gd name="connsiteY15" fmla="*/ 2916999 h 3121081"/>
              <a:gd name="connsiteX16" fmla="*/ 1512441 w 2600931"/>
              <a:gd name="connsiteY16" fmla="*/ 2916999 h 3121081"/>
              <a:gd name="connsiteX17" fmla="*/ 1500436 w 2600931"/>
              <a:gd name="connsiteY17" fmla="*/ 2953014 h 3121081"/>
              <a:gd name="connsiteX18" fmla="*/ 1480538 w 2600931"/>
              <a:gd name="connsiteY18" fmla="*/ 2985081 h 3121081"/>
              <a:gd name="connsiteX19" fmla="*/ 1468533 w 2600931"/>
              <a:gd name="connsiteY19" fmla="*/ 2997086 h 3121081"/>
              <a:gd name="connsiteX20" fmla="*/ 1460475 w 2600931"/>
              <a:gd name="connsiteY20" fmla="*/ 3001033 h 3121081"/>
              <a:gd name="connsiteX21" fmla="*/ 1448470 w 2600931"/>
              <a:gd name="connsiteY21" fmla="*/ 3001033 h 3121081"/>
              <a:gd name="connsiteX22" fmla="*/ 1436465 w 2600931"/>
              <a:gd name="connsiteY22" fmla="*/ 2993139 h 3121081"/>
              <a:gd name="connsiteX23" fmla="*/ 1436465 w 2600931"/>
              <a:gd name="connsiteY23" fmla="*/ 2985081 h 3121081"/>
              <a:gd name="connsiteX24" fmla="*/ 1432518 w 2600931"/>
              <a:gd name="connsiteY24" fmla="*/ 2977023 h 3121081"/>
              <a:gd name="connsiteX25" fmla="*/ 1436465 w 2600931"/>
              <a:gd name="connsiteY25" fmla="*/ 2957125 h 3121081"/>
              <a:gd name="connsiteX26" fmla="*/ 1444523 w 2600931"/>
              <a:gd name="connsiteY26" fmla="*/ 2933115 h 3121081"/>
              <a:gd name="connsiteX27" fmla="*/ 1452417 w 2600931"/>
              <a:gd name="connsiteY27" fmla="*/ 2913052 h 3121081"/>
              <a:gd name="connsiteX28" fmla="*/ 1272345 w 2600931"/>
              <a:gd name="connsiteY28" fmla="*/ 2913052 h 3121081"/>
              <a:gd name="connsiteX29" fmla="*/ 1256393 w 2600931"/>
              <a:gd name="connsiteY29" fmla="*/ 2957125 h 3121081"/>
              <a:gd name="connsiteX30" fmla="*/ 1244388 w 2600931"/>
              <a:gd name="connsiteY30" fmla="*/ 2997086 h 3121081"/>
              <a:gd name="connsiteX31" fmla="*/ 1244388 w 2600931"/>
              <a:gd name="connsiteY31" fmla="*/ 3025042 h 3121081"/>
              <a:gd name="connsiteX32" fmla="*/ 1272345 w 2600931"/>
              <a:gd name="connsiteY32" fmla="*/ 3029154 h 3121081"/>
              <a:gd name="connsiteX33" fmla="*/ 1304412 w 2600931"/>
              <a:gd name="connsiteY33" fmla="*/ 3033100 h 3121081"/>
              <a:gd name="connsiteX34" fmla="*/ 1308359 w 2600931"/>
              <a:gd name="connsiteY34" fmla="*/ 3001033 h 3121081"/>
              <a:gd name="connsiteX35" fmla="*/ 1320364 w 2600931"/>
              <a:gd name="connsiteY35" fmla="*/ 2969130 h 3121081"/>
              <a:gd name="connsiteX36" fmla="*/ 1344374 w 2600931"/>
              <a:gd name="connsiteY36" fmla="*/ 2913052 h 3121081"/>
              <a:gd name="connsiteX37" fmla="*/ 1048365 w 2600931"/>
              <a:gd name="connsiteY37" fmla="*/ 2897101 h 3121081"/>
              <a:gd name="connsiteX38" fmla="*/ 1044418 w 2600931"/>
              <a:gd name="connsiteY38" fmla="*/ 2901048 h 3121081"/>
              <a:gd name="connsiteX39" fmla="*/ 1076321 w 2600931"/>
              <a:gd name="connsiteY39" fmla="*/ 2937062 h 3121081"/>
              <a:gd name="connsiteX40" fmla="*/ 1092273 w 2600931"/>
              <a:gd name="connsiteY40" fmla="*/ 2957125 h 3121081"/>
              <a:gd name="connsiteX41" fmla="*/ 1112336 w 2600931"/>
              <a:gd name="connsiteY41" fmla="*/ 2973076 h 3121081"/>
              <a:gd name="connsiteX42" fmla="*/ 1116282 w 2600931"/>
              <a:gd name="connsiteY42" fmla="*/ 2945120 h 3121081"/>
              <a:gd name="connsiteX43" fmla="*/ 1120394 w 2600931"/>
              <a:gd name="connsiteY43" fmla="*/ 2913052 h 3121081"/>
              <a:gd name="connsiteX44" fmla="*/ 1092273 w 2600931"/>
              <a:gd name="connsiteY44" fmla="*/ 2909106 h 3121081"/>
              <a:gd name="connsiteX45" fmla="*/ 1064316 w 2600931"/>
              <a:gd name="connsiteY45" fmla="*/ 2897101 h 3121081"/>
              <a:gd name="connsiteX46" fmla="*/ 1056258 w 2600931"/>
              <a:gd name="connsiteY46" fmla="*/ 2901048 h 3121081"/>
              <a:gd name="connsiteX47" fmla="*/ 1668503 w 2600931"/>
              <a:gd name="connsiteY47" fmla="*/ 2768995 h 3121081"/>
              <a:gd name="connsiteX48" fmla="*/ 1652552 w 2600931"/>
              <a:gd name="connsiteY48" fmla="*/ 2808956 h 3121081"/>
              <a:gd name="connsiteX49" fmla="*/ 1636600 w 2600931"/>
              <a:gd name="connsiteY49" fmla="*/ 2841024 h 3121081"/>
              <a:gd name="connsiteX50" fmla="*/ 1632489 w 2600931"/>
              <a:gd name="connsiteY50" fmla="*/ 2853029 h 3121081"/>
              <a:gd name="connsiteX51" fmla="*/ 1668503 w 2600931"/>
              <a:gd name="connsiteY51" fmla="*/ 2853029 h 3121081"/>
              <a:gd name="connsiteX52" fmla="*/ 1680508 w 2600931"/>
              <a:gd name="connsiteY52" fmla="*/ 2832966 h 3121081"/>
              <a:gd name="connsiteX53" fmla="*/ 1684619 w 2600931"/>
              <a:gd name="connsiteY53" fmla="*/ 2813067 h 3121081"/>
              <a:gd name="connsiteX54" fmla="*/ 1680508 w 2600931"/>
              <a:gd name="connsiteY54" fmla="*/ 2789058 h 3121081"/>
              <a:gd name="connsiteX55" fmla="*/ 1572465 w 2600931"/>
              <a:gd name="connsiteY55" fmla="*/ 2753043 h 3121081"/>
              <a:gd name="connsiteX56" fmla="*/ 1532504 w 2600931"/>
              <a:gd name="connsiteY56" fmla="*/ 2853029 h 3121081"/>
              <a:gd name="connsiteX57" fmla="*/ 1580523 w 2600931"/>
              <a:gd name="connsiteY57" fmla="*/ 2853029 h 3121081"/>
              <a:gd name="connsiteX58" fmla="*/ 1588581 w 2600931"/>
              <a:gd name="connsiteY58" fmla="*/ 2837077 h 3121081"/>
              <a:gd name="connsiteX59" fmla="*/ 1632489 w 2600931"/>
              <a:gd name="connsiteY59" fmla="*/ 2753043 h 3121081"/>
              <a:gd name="connsiteX60" fmla="*/ 1476426 w 2600931"/>
              <a:gd name="connsiteY60" fmla="*/ 2753043 h 3121081"/>
              <a:gd name="connsiteX61" fmla="*/ 1424460 w 2600931"/>
              <a:gd name="connsiteY61" fmla="*/ 2853029 h 3121081"/>
              <a:gd name="connsiteX62" fmla="*/ 1476426 w 2600931"/>
              <a:gd name="connsiteY62" fmla="*/ 2853029 h 3121081"/>
              <a:gd name="connsiteX63" fmla="*/ 1516552 w 2600931"/>
              <a:gd name="connsiteY63" fmla="*/ 2753043 h 3121081"/>
              <a:gd name="connsiteX64" fmla="*/ 1352432 w 2600931"/>
              <a:gd name="connsiteY64" fmla="*/ 2748932 h 3121081"/>
              <a:gd name="connsiteX65" fmla="*/ 1304412 w 2600931"/>
              <a:gd name="connsiteY65" fmla="*/ 2841024 h 3121081"/>
              <a:gd name="connsiteX66" fmla="*/ 1300466 w 2600931"/>
              <a:gd name="connsiteY66" fmla="*/ 2849082 h 3121081"/>
              <a:gd name="connsiteX67" fmla="*/ 1376441 w 2600931"/>
              <a:gd name="connsiteY67" fmla="*/ 2849082 h 3121081"/>
              <a:gd name="connsiteX68" fmla="*/ 1404398 w 2600931"/>
              <a:gd name="connsiteY68" fmla="*/ 2801063 h 3121081"/>
              <a:gd name="connsiteX69" fmla="*/ 1436465 w 2600931"/>
              <a:gd name="connsiteY69" fmla="*/ 2753043 h 3121081"/>
              <a:gd name="connsiteX70" fmla="*/ 1296354 w 2600931"/>
              <a:gd name="connsiteY70" fmla="*/ 2744985 h 3121081"/>
              <a:gd name="connsiteX71" fmla="*/ 1252446 w 2600931"/>
              <a:gd name="connsiteY71" fmla="*/ 2748932 h 3121081"/>
              <a:gd name="connsiteX72" fmla="*/ 1236330 w 2600931"/>
              <a:gd name="connsiteY72" fmla="*/ 2777053 h 3121081"/>
              <a:gd name="connsiteX73" fmla="*/ 1216432 w 2600931"/>
              <a:gd name="connsiteY73" fmla="*/ 2813067 h 3121081"/>
              <a:gd name="connsiteX74" fmla="*/ 1200316 w 2600931"/>
              <a:gd name="connsiteY74" fmla="*/ 2849082 h 3121081"/>
              <a:gd name="connsiteX75" fmla="*/ 1248335 w 2600931"/>
              <a:gd name="connsiteY75" fmla="*/ 2849082 h 3121081"/>
              <a:gd name="connsiteX76" fmla="*/ 1252446 w 2600931"/>
              <a:gd name="connsiteY76" fmla="*/ 2837077 h 3121081"/>
              <a:gd name="connsiteX77" fmla="*/ 1280403 w 2600931"/>
              <a:gd name="connsiteY77" fmla="*/ 2793005 h 3121081"/>
              <a:gd name="connsiteX78" fmla="*/ 1308359 w 2600931"/>
              <a:gd name="connsiteY78" fmla="*/ 2748932 h 3121081"/>
              <a:gd name="connsiteX79" fmla="*/ 1128287 w 2600931"/>
              <a:gd name="connsiteY79" fmla="*/ 2744985 h 3121081"/>
              <a:gd name="connsiteX80" fmla="*/ 1100331 w 2600931"/>
              <a:gd name="connsiteY80" fmla="*/ 2801063 h 3121081"/>
              <a:gd name="connsiteX81" fmla="*/ 1088326 w 2600931"/>
              <a:gd name="connsiteY81" fmla="*/ 2829019 h 3121081"/>
              <a:gd name="connsiteX82" fmla="*/ 1080268 w 2600931"/>
              <a:gd name="connsiteY82" fmla="*/ 2861087 h 3121081"/>
              <a:gd name="connsiteX83" fmla="*/ 1108389 w 2600931"/>
              <a:gd name="connsiteY83" fmla="*/ 2853029 h 3121081"/>
              <a:gd name="connsiteX84" fmla="*/ 1140292 w 2600931"/>
              <a:gd name="connsiteY84" fmla="*/ 2849082 h 3121081"/>
              <a:gd name="connsiteX85" fmla="*/ 1168413 w 2600931"/>
              <a:gd name="connsiteY85" fmla="*/ 2796951 h 3121081"/>
              <a:gd name="connsiteX86" fmla="*/ 1200316 w 2600931"/>
              <a:gd name="connsiteY86" fmla="*/ 2748932 h 3121081"/>
              <a:gd name="connsiteX87" fmla="*/ 1164302 w 2600931"/>
              <a:gd name="connsiteY87" fmla="*/ 2748932 h 3121081"/>
              <a:gd name="connsiteX88" fmla="*/ 1072374 w 2600931"/>
              <a:gd name="connsiteY88" fmla="*/ 2724923 h 3121081"/>
              <a:gd name="connsiteX89" fmla="*/ 1060370 w 2600931"/>
              <a:gd name="connsiteY89" fmla="*/ 2729034 h 3121081"/>
              <a:gd name="connsiteX90" fmla="*/ 1056258 w 2600931"/>
              <a:gd name="connsiteY90" fmla="*/ 2729034 h 3121081"/>
              <a:gd name="connsiteX91" fmla="*/ 1048365 w 2600931"/>
              <a:gd name="connsiteY91" fmla="*/ 2756990 h 3121081"/>
              <a:gd name="connsiteX92" fmla="*/ 1044418 w 2600931"/>
              <a:gd name="connsiteY92" fmla="*/ 2765048 h 3121081"/>
              <a:gd name="connsiteX93" fmla="*/ 1036360 w 2600931"/>
              <a:gd name="connsiteY93" fmla="*/ 2768995 h 3121081"/>
              <a:gd name="connsiteX94" fmla="*/ 1028302 w 2600931"/>
              <a:gd name="connsiteY94" fmla="*/ 2768995 h 3121081"/>
              <a:gd name="connsiteX95" fmla="*/ 1024355 w 2600931"/>
              <a:gd name="connsiteY95" fmla="*/ 2765048 h 3121081"/>
              <a:gd name="connsiteX96" fmla="*/ 1020408 w 2600931"/>
              <a:gd name="connsiteY96" fmla="*/ 2781000 h 3121081"/>
              <a:gd name="connsiteX97" fmla="*/ 1024355 w 2600931"/>
              <a:gd name="connsiteY97" fmla="*/ 2793005 h 3121081"/>
              <a:gd name="connsiteX98" fmla="*/ 1028302 w 2600931"/>
              <a:gd name="connsiteY98" fmla="*/ 2808956 h 3121081"/>
              <a:gd name="connsiteX99" fmla="*/ 1040307 w 2600931"/>
              <a:gd name="connsiteY99" fmla="*/ 2825072 h 3121081"/>
              <a:gd name="connsiteX100" fmla="*/ 1048365 w 2600931"/>
              <a:gd name="connsiteY100" fmla="*/ 2801063 h 3121081"/>
              <a:gd name="connsiteX101" fmla="*/ 1056258 w 2600931"/>
              <a:gd name="connsiteY101" fmla="*/ 2777053 h 3121081"/>
              <a:gd name="connsiteX102" fmla="*/ 1084379 w 2600931"/>
              <a:gd name="connsiteY102" fmla="*/ 2732981 h 3121081"/>
              <a:gd name="connsiteX103" fmla="*/ 1656498 w 2600931"/>
              <a:gd name="connsiteY103" fmla="*/ 2592870 h 3121081"/>
              <a:gd name="connsiteX104" fmla="*/ 1640547 w 2600931"/>
              <a:gd name="connsiteY104" fmla="*/ 2612933 h 3121081"/>
              <a:gd name="connsiteX105" fmla="*/ 1624595 w 2600931"/>
              <a:gd name="connsiteY105" fmla="*/ 2632995 h 3121081"/>
              <a:gd name="connsiteX106" fmla="*/ 1604532 w 2600931"/>
              <a:gd name="connsiteY106" fmla="*/ 2676903 h 3121081"/>
              <a:gd name="connsiteX107" fmla="*/ 1640547 w 2600931"/>
              <a:gd name="connsiteY107" fmla="*/ 2681015 h 3121081"/>
              <a:gd name="connsiteX108" fmla="*/ 1652552 w 2600931"/>
              <a:gd name="connsiteY108" fmla="*/ 2660952 h 3121081"/>
              <a:gd name="connsiteX109" fmla="*/ 1656498 w 2600931"/>
              <a:gd name="connsiteY109" fmla="*/ 2640889 h 3121081"/>
              <a:gd name="connsiteX110" fmla="*/ 1660610 w 2600931"/>
              <a:gd name="connsiteY110" fmla="*/ 2620991 h 3121081"/>
              <a:gd name="connsiteX111" fmla="*/ 1656498 w 2600931"/>
              <a:gd name="connsiteY111" fmla="*/ 2604875 h 3121081"/>
              <a:gd name="connsiteX112" fmla="*/ 1588581 w 2600931"/>
              <a:gd name="connsiteY112" fmla="*/ 2568860 h 3121081"/>
              <a:gd name="connsiteX113" fmla="*/ 1524446 w 2600931"/>
              <a:gd name="connsiteY113" fmla="*/ 2576918 h 3121081"/>
              <a:gd name="connsiteX114" fmla="*/ 1460475 w 2600931"/>
              <a:gd name="connsiteY114" fmla="*/ 2576918 h 3121081"/>
              <a:gd name="connsiteX115" fmla="*/ 1464422 w 2600931"/>
              <a:gd name="connsiteY115" fmla="*/ 2580865 h 3121081"/>
              <a:gd name="connsiteX116" fmla="*/ 1460475 w 2600931"/>
              <a:gd name="connsiteY116" fmla="*/ 2584976 h 3121081"/>
              <a:gd name="connsiteX117" fmla="*/ 1400451 w 2600931"/>
              <a:gd name="connsiteY117" fmla="*/ 2672957 h 3121081"/>
              <a:gd name="connsiteX118" fmla="*/ 1492542 w 2600931"/>
              <a:gd name="connsiteY118" fmla="*/ 2672957 h 3121081"/>
              <a:gd name="connsiteX119" fmla="*/ 1532504 w 2600931"/>
              <a:gd name="connsiteY119" fmla="*/ 2632995 h 3121081"/>
              <a:gd name="connsiteX120" fmla="*/ 1572465 w 2600931"/>
              <a:gd name="connsiteY120" fmla="*/ 2592870 h 3121081"/>
              <a:gd name="connsiteX121" fmla="*/ 1580523 w 2600931"/>
              <a:gd name="connsiteY121" fmla="*/ 2592870 h 3121081"/>
              <a:gd name="connsiteX122" fmla="*/ 1580523 w 2600931"/>
              <a:gd name="connsiteY122" fmla="*/ 2596981 h 3121081"/>
              <a:gd name="connsiteX123" fmla="*/ 1580523 w 2600931"/>
              <a:gd name="connsiteY123" fmla="*/ 2600928 h 3121081"/>
              <a:gd name="connsiteX124" fmla="*/ 1524446 w 2600931"/>
              <a:gd name="connsiteY124" fmla="*/ 2676903 h 3121081"/>
              <a:gd name="connsiteX125" fmla="*/ 1548455 w 2600931"/>
              <a:gd name="connsiteY125" fmla="*/ 2676903 h 3121081"/>
              <a:gd name="connsiteX126" fmla="*/ 1568518 w 2600931"/>
              <a:gd name="connsiteY126" fmla="*/ 2645000 h 3121081"/>
              <a:gd name="connsiteX127" fmla="*/ 1588581 w 2600931"/>
              <a:gd name="connsiteY127" fmla="*/ 2620991 h 3121081"/>
              <a:gd name="connsiteX128" fmla="*/ 1608479 w 2600931"/>
              <a:gd name="connsiteY128" fmla="*/ 2596981 h 3121081"/>
              <a:gd name="connsiteX129" fmla="*/ 1636600 w 2600931"/>
              <a:gd name="connsiteY129" fmla="*/ 2580865 h 3121081"/>
              <a:gd name="connsiteX130" fmla="*/ 1612590 w 2600931"/>
              <a:gd name="connsiteY130" fmla="*/ 2580865 h 3121081"/>
              <a:gd name="connsiteX131" fmla="*/ 1600586 w 2600931"/>
              <a:gd name="connsiteY131" fmla="*/ 2576918 h 3121081"/>
              <a:gd name="connsiteX132" fmla="*/ 1132398 w 2600931"/>
              <a:gd name="connsiteY132" fmla="*/ 2552909 h 3121081"/>
              <a:gd name="connsiteX133" fmla="*/ 1128287 w 2600931"/>
              <a:gd name="connsiteY133" fmla="*/ 2576918 h 3121081"/>
              <a:gd name="connsiteX134" fmla="*/ 1120394 w 2600931"/>
              <a:gd name="connsiteY134" fmla="*/ 2600928 h 3121081"/>
              <a:gd name="connsiteX135" fmla="*/ 1096384 w 2600931"/>
              <a:gd name="connsiteY135" fmla="*/ 2640889 h 3121081"/>
              <a:gd name="connsiteX136" fmla="*/ 1080268 w 2600931"/>
              <a:gd name="connsiteY136" fmla="*/ 2672957 h 3121081"/>
              <a:gd name="connsiteX137" fmla="*/ 1108389 w 2600931"/>
              <a:gd name="connsiteY137" fmla="*/ 2664899 h 3121081"/>
              <a:gd name="connsiteX138" fmla="*/ 1140292 w 2600931"/>
              <a:gd name="connsiteY138" fmla="*/ 2660952 h 3121081"/>
              <a:gd name="connsiteX139" fmla="*/ 1184364 w 2600931"/>
              <a:gd name="connsiteY139" fmla="*/ 2612933 h 3121081"/>
              <a:gd name="connsiteX140" fmla="*/ 1220379 w 2600931"/>
              <a:gd name="connsiteY140" fmla="*/ 2572972 h 3121081"/>
              <a:gd name="connsiteX141" fmla="*/ 1224326 w 2600931"/>
              <a:gd name="connsiteY141" fmla="*/ 2568860 h 3121081"/>
              <a:gd name="connsiteX142" fmla="*/ 1228437 w 2600931"/>
              <a:gd name="connsiteY142" fmla="*/ 2572972 h 3121081"/>
              <a:gd name="connsiteX143" fmla="*/ 1228437 w 2600931"/>
              <a:gd name="connsiteY143" fmla="*/ 2576918 h 3121081"/>
              <a:gd name="connsiteX144" fmla="*/ 1204427 w 2600931"/>
              <a:gd name="connsiteY144" fmla="*/ 2620991 h 3121081"/>
              <a:gd name="connsiteX145" fmla="*/ 1180418 w 2600931"/>
              <a:gd name="connsiteY145" fmla="*/ 2660952 h 3121081"/>
              <a:gd name="connsiteX146" fmla="*/ 1264451 w 2600931"/>
              <a:gd name="connsiteY146" fmla="*/ 2669010 h 3121081"/>
              <a:gd name="connsiteX147" fmla="*/ 1344374 w 2600931"/>
              <a:gd name="connsiteY147" fmla="*/ 2580865 h 3121081"/>
              <a:gd name="connsiteX148" fmla="*/ 1348485 w 2600931"/>
              <a:gd name="connsiteY148" fmla="*/ 2576918 h 3121081"/>
              <a:gd name="connsiteX149" fmla="*/ 1352432 w 2600931"/>
              <a:gd name="connsiteY149" fmla="*/ 2580865 h 3121081"/>
              <a:gd name="connsiteX150" fmla="*/ 1356378 w 2600931"/>
              <a:gd name="connsiteY150" fmla="*/ 2584976 h 3121081"/>
              <a:gd name="connsiteX151" fmla="*/ 1356378 w 2600931"/>
              <a:gd name="connsiteY151" fmla="*/ 2588923 h 3121081"/>
              <a:gd name="connsiteX152" fmla="*/ 1300466 w 2600931"/>
              <a:gd name="connsiteY152" fmla="*/ 2669010 h 3121081"/>
              <a:gd name="connsiteX153" fmla="*/ 1364436 w 2600931"/>
              <a:gd name="connsiteY153" fmla="*/ 2672957 h 3121081"/>
              <a:gd name="connsiteX154" fmla="*/ 1404398 w 2600931"/>
              <a:gd name="connsiteY154" fmla="*/ 2624937 h 3121081"/>
              <a:gd name="connsiteX155" fmla="*/ 1448470 w 2600931"/>
              <a:gd name="connsiteY155" fmla="*/ 2576918 h 3121081"/>
              <a:gd name="connsiteX156" fmla="*/ 1352432 w 2600931"/>
              <a:gd name="connsiteY156" fmla="*/ 2572972 h 3121081"/>
              <a:gd name="connsiteX157" fmla="*/ 1256393 w 2600931"/>
              <a:gd name="connsiteY157" fmla="*/ 2564914 h 3121081"/>
              <a:gd name="connsiteX158" fmla="*/ 1196369 w 2600931"/>
              <a:gd name="connsiteY158" fmla="*/ 2556856 h 3121081"/>
              <a:gd name="connsiteX159" fmla="*/ 1084379 w 2600931"/>
              <a:gd name="connsiteY159" fmla="*/ 2552909 h 3121081"/>
              <a:gd name="connsiteX160" fmla="*/ 1040307 w 2600931"/>
              <a:gd name="connsiteY160" fmla="*/ 2556856 h 3121081"/>
              <a:gd name="connsiteX161" fmla="*/ 1032413 w 2600931"/>
              <a:gd name="connsiteY161" fmla="*/ 2564914 h 3121081"/>
              <a:gd name="connsiteX162" fmla="*/ 1024355 w 2600931"/>
              <a:gd name="connsiteY162" fmla="*/ 2580865 h 3121081"/>
              <a:gd name="connsiteX163" fmla="*/ 1020408 w 2600931"/>
              <a:gd name="connsiteY163" fmla="*/ 2592870 h 3121081"/>
              <a:gd name="connsiteX164" fmla="*/ 1020408 w 2600931"/>
              <a:gd name="connsiteY164" fmla="*/ 2608986 h 3121081"/>
              <a:gd name="connsiteX165" fmla="*/ 1020408 w 2600931"/>
              <a:gd name="connsiteY165" fmla="*/ 2624937 h 3121081"/>
              <a:gd name="connsiteX166" fmla="*/ 1024355 w 2600931"/>
              <a:gd name="connsiteY166" fmla="*/ 2640889 h 3121081"/>
              <a:gd name="connsiteX167" fmla="*/ 1032413 w 2600931"/>
              <a:gd name="connsiteY167" fmla="*/ 2648947 h 3121081"/>
              <a:gd name="connsiteX168" fmla="*/ 1044418 w 2600931"/>
              <a:gd name="connsiteY168" fmla="*/ 2657005 h 3121081"/>
              <a:gd name="connsiteX169" fmla="*/ 1088326 w 2600931"/>
              <a:gd name="connsiteY169" fmla="*/ 2584976 h 3121081"/>
              <a:gd name="connsiteX170" fmla="*/ 1104278 w 2600931"/>
              <a:gd name="connsiteY170" fmla="*/ 2552909 h 3121081"/>
              <a:gd name="connsiteX171" fmla="*/ 2312816 w 2600931"/>
              <a:gd name="connsiteY171" fmla="*/ 1648603 h 3121081"/>
              <a:gd name="connsiteX172" fmla="*/ 2344884 w 2600931"/>
              <a:gd name="connsiteY172" fmla="*/ 1652550 h 3121081"/>
              <a:gd name="connsiteX173" fmla="*/ 2372840 w 2600931"/>
              <a:gd name="connsiteY173" fmla="*/ 1660608 h 3121081"/>
              <a:gd name="connsiteX174" fmla="*/ 2400796 w 2600931"/>
              <a:gd name="connsiteY174" fmla="*/ 1676559 h 3121081"/>
              <a:gd name="connsiteX175" fmla="*/ 2460820 w 2600931"/>
              <a:gd name="connsiteY175" fmla="*/ 1704680 h 3121081"/>
              <a:gd name="connsiteX176" fmla="*/ 2488776 w 2600931"/>
              <a:gd name="connsiteY176" fmla="*/ 1712573 h 3121081"/>
              <a:gd name="connsiteX177" fmla="*/ 2516898 w 2600931"/>
              <a:gd name="connsiteY177" fmla="*/ 1720631 h 3121081"/>
              <a:gd name="connsiteX178" fmla="*/ 2528902 w 2600931"/>
              <a:gd name="connsiteY178" fmla="*/ 1720631 h 3121081"/>
              <a:gd name="connsiteX179" fmla="*/ 2540907 w 2600931"/>
              <a:gd name="connsiteY179" fmla="*/ 1728689 h 3121081"/>
              <a:gd name="connsiteX180" fmla="*/ 2548800 w 2600931"/>
              <a:gd name="connsiteY180" fmla="*/ 1732636 h 3121081"/>
              <a:gd name="connsiteX181" fmla="*/ 2556858 w 2600931"/>
              <a:gd name="connsiteY181" fmla="*/ 1740694 h 3121081"/>
              <a:gd name="connsiteX182" fmla="*/ 2564916 w 2600931"/>
              <a:gd name="connsiteY182" fmla="*/ 1760593 h 3121081"/>
              <a:gd name="connsiteX183" fmla="*/ 2564916 w 2600931"/>
              <a:gd name="connsiteY183" fmla="*/ 1780655 h 3121081"/>
              <a:gd name="connsiteX184" fmla="*/ 2560805 w 2600931"/>
              <a:gd name="connsiteY184" fmla="*/ 1800718 h 3121081"/>
              <a:gd name="connsiteX185" fmla="*/ 2548800 w 2600931"/>
              <a:gd name="connsiteY185" fmla="*/ 1812723 h 3121081"/>
              <a:gd name="connsiteX186" fmla="*/ 2536796 w 2600931"/>
              <a:gd name="connsiteY186" fmla="*/ 1820617 h 3121081"/>
              <a:gd name="connsiteX187" fmla="*/ 2528902 w 2600931"/>
              <a:gd name="connsiteY187" fmla="*/ 1824728 h 3121081"/>
              <a:gd name="connsiteX188" fmla="*/ 2500781 w 2600931"/>
              <a:gd name="connsiteY188" fmla="*/ 1824728 h 3121081"/>
              <a:gd name="connsiteX189" fmla="*/ 2468878 w 2600931"/>
              <a:gd name="connsiteY189" fmla="*/ 1816670 h 3121081"/>
              <a:gd name="connsiteX190" fmla="*/ 2436810 w 2600931"/>
              <a:gd name="connsiteY190" fmla="*/ 1804665 h 3121081"/>
              <a:gd name="connsiteX191" fmla="*/ 2404743 w 2600931"/>
              <a:gd name="connsiteY191" fmla="*/ 1788713 h 3121081"/>
              <a:gd name="connsiteX192" fmla="*/ 2376786 w 2600931"/>
              <a:gd name="connsiteY192" fmla="*/ 1768651 h 3121081"/>
              <a:gd name="connsiteX193" fmla="*/ 2324820 w 2600931"/>
              <a:gd name="connsiteY193" fmla="*/ 1740694 h 3121081"/>
              <a:gd name="connsiteX194" fmla="*/ 2276802 w 2600931"/>
              <a:gd name="connsiteY194" fmla="*/ 1712573 h 3121081"/>
              <a:gd name="connsiteX195" fmla="*/ 2268743 w 2600931"/>
              <a:gd name="connsiteY195" fmla="*/ 1704680 h 3121081"/>
              <a:gd name="connsiteX196" fmla="*/ 2264796 w 2600931"/>
              <a:gd name="connsiteY196" fmla="*/ 1696622 h 3121081"/>
              <a:gd name="connsiteX197" fmla="*/ 2260850 w 2600931"/>
              <a:gd name="connsiteY197" fmla="*/ 1680670 h 3121081"/>
              <a:gd name="connsiteX198" fmla="*/ 2264796 w 2600931"/>
              <a:gd name="connsiteY198" fmla="*/ 1672612 h 3121081"/>
              <a:gd name="connsiteX199" fmla="*/ 2268743 w 2600931"/>
              <a:gd name="connsiteY199" fmla="*/ 1664554 h 3121081"/>
              <a:gd name="connsiteX200" fmla="*/ 2276802 w 2600931"/>
              <a:gd name="connsiteY200" fmla="*/ 1656661 h 3121081"/>
              <a:gd name="connsiteX201" fmla="*/ 2284860 w 2600931"/>
              <a:gd name="connsiteY201" fmla="*/ 1652550 h 3121081"/>
              <a:gd name="connsiteX202" fmla="*/ 320019 w 2600931"/>
              <a:gd name="connsiteY202" fmla="*/ 1596637 h 3121081"/>
              <a:gd name="connsiteX203" fmla="*/ 340082 w 2600931"/>
              <a:gd name="connsiteY203" fmla="*/ 1600584 h 3121081"/>
              <a:gd name="connsiteX204" fmla="*/ 360144 w 2600931"/>
              <a:gd name="connsiteY204" fmla="*/ 1608642 h 3121081"/>
              <a:gd name="connsiteX205" fmla="*/ 372149 w 2600931"/>
              <a:gd name="connsiteY205" fmla="*/ 1624593 h 3121081"/>
              <a:gd name="connsiteX206" fmla="*/ 380043 w 2600931"/>
              <a:gd name="connsiteY206" fmla="*/ 1644656 h 3121081"/>
              <a:gd name="connsiteX207" fmla="*/ 380043 w 2600931"/>
              <a:gd name="connsiteY207" fmla="*/ 1664554 h 3121081"/>
              <a:gd name="connsiteX208" fmla="*/ 372149 w 2600931"/>
              <a:gd name="connsiteY208" fmla="*/ 1684617 h 3121081"/>
              <a:gd name="connsiteX209" fmla="*/ 352086 w 2600931"/>
              <a:gd name="connsiteY209" fmla="*/ 1700569 h 3121081"/>
              <a:gd name="connsiteX210" fmla="*/ 320019 w 2600931"/>
              <a:gd name="connsiteY210" fmla="*/ 1724578 h 3121081"/>
              <a:gd name="connsiteX211" fmla="*/ 284004 w 2600931"/>
              <a:gd name="connsiteY211" fmla="*/ 1744641 h 3121081"/>
              <a:gd name="connsiteX212" fmla="*/ 216087 w 2600931"/>
              <a:gd name="connsiteY212" fmla="*/ 1780655 h 3121081"/>
              <a:gd name="connsiteX213" fmla="*/ 184019 w 2600931"/>
              <a:gd name="connsiteY213" fmla="*/ 1796607 h 3121081"/>
              <a:gd name="connsiteX214" fmla="*/ 144058 w 2600931"/>
              <a:gd name="connsiteY214" fmla="*/ 1816670 h 3121081"/>
              <a:gd name="connsiteX215" fmla="*/ 123995 w 2600931"/>
              <a:gd name="connsiteY215" fmla="*/ 1820617 h 3121081"/>
              <a:gd name="connsiteX216" fmla="*/ 103932 w 2600931"/>
              <a:gd name="connsiteY216" fmla="*/ 1824728 h 3121081"/>
              <a:gd name="connsiteX217" fmla="*/ 87981 w 2600931"/>
              <a:gd name="connsiteY217" fmla="*/ 1824728 h 3121081"/>
              <a:gd name="connsiteX218" fmla="*/ 72029 w 2600931"/>
              <a:gd name="connsiteY218" fmla="*/ 1816670 h 3121081"/>
              <a:gd name="connsiteX219" fmla="*/ 60024 w 2600931"/>
              <a:gd name="connsiteY219" fmla="*/ 1808612 h 3121081"/>
              <a:gd name="connsiteX220" fmla="*/ 55913 w 2600931"/>
              <a:gd name="connsiteY220" fmla="*/ 1796607 h 3121081"/>
              <a:gd name="connsiteX221" fmla="*/ 51966 w 2600931"/>
              <a:gd name="connsiteY221" fmla="*/ 1788713 h 3121081"/>
              <a:gd name="connsiteX222" fmla="*/ 51966 w 2600931"/>
              <a:gd name="connsiteY222" fmla="*/ 1780655 h 3121081"/>
              <a:gd name="connsiteX223" fmla="*/ 60024 w 2600931"/>
              <a:gd name="connsiteY223" fmla="*/ 1760593 h 3121081"/>
              <a:gd name="connsiteX224" fmla="*/ 75976 w 2600931"/>
              <a:gd name="connsiteY224" fmla="*/ 1744641 h 3121081"/>
              <a:gd name="connsiteX225" fmla="*/ 96039 w 2600931"/>
              <a:gd name="connsiteY225" fmla="*/ 1728689 h 3121081"/>
              <a:gd name="connsiteX226" fmla="*/ 115937 w 2600931"/>
              <a:gd name="connsiteY226" fmla="*/ 1712573 h 3121081"/>
              <a:gd name="connsiteX227" fmla="*/ 151952 w 2600931"/>
              <a:gd name="connsiteY227" fmla="*/ 1692675 h 3121081"/>
              <a:gd name="connsiteX228" fmla="*/ 223980 w 2600931"/>
              <a:gd name="connsiteY228" fmla="*/ 1644656 h 3121081"/>
              <a:gd name="connsiteX229" fmla="*/ 259995 w 2600931"/>
              <a:gd name="connsiteY229" fmla="*/ 1620646 h 3121081"/>
              <a:gd name="connsiteX230" fmla="*/ 296009 w 2600931"/>
              <a:gd name="connsiteY230" fmla="*/ 1604530 h 3121081"/>
              <a:gd name="connsiteX231" fmla="*/ 51966 w 2600931"/>
              <a:gd name="connsiteY231" fmla="*/ 772253 h 3121081"/>
              <a:gd name="connsiteX232" fmla="*/ 87981 w 2600931"/>
              <a:gd name="connsiteY232" fmla="*/ 776200 h 3121081"/>
              <a:gd name="connsiteX233" fmla="*/ 123995 w 2600931"/>
              <a:gd name="connsiteY233" fmla="*/ 788205 h 3121081"/>
              <a:gd name="connsiteX234" fmla="*/ 160010 w 2600931"/>
              <a:gd name="connsiteY234" fmla="*/ 804321 h 3121081"/>
              <a:gd name="connsiteX235" fmla="*/ 228092 w 2600931"/>
              <a:gd name="connsiteY235" fmla="*/ 840335 h 3121081"/>
              <a:gd name="connsiteX236" fmla="*/ 259995 w 2600931"/>
              <a:gd name="connsiteY236" fmla="*/ 856287 h 3121081"/>
              <a:gd name="connsiteX237" fmla="*/ 292062 w 2600931"/>
              <a:gd name="connsiteY237" fmla="*/ 872238 h 3121081"/>
              <a:gd name="connsiteX238" fmla="*/ 300120 w 2600931"/>
              <a:gd name="connsiteY238" fmla="*/ 876349 h 3121081"/>
              <a:gd name="connsiteX239" fmla="*/ 312125 w 2600931"/>
              <a:gd name="connsiteY239" fmla="*/ 884243 h 3121081"/>
              <a:gd name="connsiteX240" fmla="*/ 324130 w 2600931"/>
              <a:gd name="connsiteY240" fmla="*/ 900359 h 3121081"/>
              <a:gd name="connsiteX241" fmla="*/ 328077 w 2600931"/>
              <a:gd name="connsiteY241" fmla="*/ 924368 h 3121081"/>
              <a:gd name="connsiteX242" fmla="*/ 324130 w 2600931"/>
              <a:gd name="connsiteY242" fmla="*/ 944267 h 3121081"/>
              <a:gd name="connsiteX243" fmla="*/ 316072 w 2600931"/>
              <a:gd name="connsiteY243" fmla="*/ 960383 h 3121081"/>
              <a:gd name="connsiteX244" fmla="*/ 304067 w 2600931"/>
              <a:gd name="connsiteY244" fmla="*/ 976334 h 3121081"/>
              <a:gd name="connsiteX245" fmla="*/ 296009 w 2600931"/>
              <a:gd name="connsiteY245" fmla="*/ 980281 h 3121081"/>
              <a:gd name="connsiteX246" fmla="*/ 272000 w 2600931"/>
              <a:gd name="connsiteY246" fmla="*/ 980281 h 3121081"/>
              <a:gd name="connsiteX247" fmla="*/ 259995 w 2600931"/>
              <a:gd name="connsiteY247" fmla="*/ 976334 h 3121081"/>
              <a:gd name="connsiteX248" fmla="*/ 228092 w 2600931"/>
              <a:gd name="connsiteY248" fmla="*/ 960383 h 3121081"/>
              <a:gd name="connsiteX249" fmla="*/ 192077 w 2600931"/>
              <a:gd name="connsiteY249" fmla="*/ 944267 h 3121081"/>
              <a:gd name="connsiteX250" fmla="*/ 127942 w 2600931"/>
              <a:gd name="connsiteY250" fmla="*/ 908252 h 3121081"/>
              <a:gd name="connsiteX251" fmla="*/ 63971 w 2600931"/>
              <a:gd name="connsiteY251" fmla="*/ 872238 h 3121081"/>
              <a:gd name="connsiteX252" fmla="*/ 31904 w 2600931"/>
              <a:gd name="connsiteY252" fmla="*/ 852340 h 3121081"/>
              <a:gd name="connsiteX253" fmla="*/ 7894 w 2600931"/>
              <a:gd name="connsiteY253" fmla="*/ 828330 h 3121081"/>
              <a:gd name="connsiteX254" fmla="*/ 0 w 2600931"/>
              <a:gd name="connsiteY254" fmla="*/ 816325 h 3121081"/>
              <a:gd name="connsiteX255" fmla="*/ 0 w 2600931"/>
              <a:gd name="connsiteY255" fmla="*/ 800209 h 3121081"/>
              <a:gd name="connsiteX256" fmla="*/ 3947 w 2600931"/>
              <a:gd name="connsiteY256" fmla="*/ 788205 h 3121081"/>
              <a:gd name="connsiteX257" fmla="*/ 19899 w 2600931"/>
              <a:gd name="connsiteY257" fmla="*/ 780311 h 3121081"/>
              <a:gd name="connsiteX258" fmla="*/ 36015 w 2600931"/>
              <a:gd name="connsiteY258" fmla="*/ 776200 h 3121081"/>
              <a:gd name="connsiteX259" fmla="*/ 2540907 w 2600931"/>
              <a:gd name="connsiteY259" fmla="*/ 724234 h 3121081"/>
              <a:gd name="connsiteX260" fmla="*/ 2560805 w 2600931"/>
              <a:gd name="connsiteY260" fmla="*/ 728181 h 3121081"/>
              <a:gd name="connsiteX261" fmla="*/ 2576922 w 2600931"/>
              <a:gd name="connsiteY261" fmla="*/ 736239 h 3121081"/>
              <a:gd name="connsiteX262" fmla="*/ 2592873 w 2600931"/>
              <a:gd name="connsiteY262" fmla="*/ 752190 h 3121081"/>
              <a:gd name="connsiteX263" fmla="*/ 2596820 w 2600931"/>
              <a:gd name="connsiteY263" fmla="*/ 772253 h 3121081"/>
              <a:gd name="connsiteX264" fmla="*/ 2600931 w 2600931"/>
              <a:gd name="connsiteY264" fmla="*/ 792316 h 3121081"/>
              <a:gd name="connsiteX265" fmla="*/ 2592873 w 2600931"/>
              <a:gd name="connsiteY265" fmla="*/ 812214 h 3121081"/>
              <a:gd name="connsiteX266" fmla="*/ 2584815 w 2600931"/>
              <a:gd name="connsiteY266" fmla="*/ 820272 h 3121081"/>
              <a:gd name="connsiteX267" fmla="*/ 2572810 w 2600931"/>
              <a:gd name="connsiteY267" fmla="*/ 828330 h 3121081"/>
              <a:gd name="connsiteX268" fmla="*/ 2540907 w 2600931"/>
              <a:gd name="connsiteY268" fmla="*/ 840335 h 3121081"/>
              <a:gd name="connsiteX269" fmla="*/ 2508840 w 2600931"/>
              <a:gd name="connsiteY269" fmla="*/ 856287 h 3121081"/>
              <a:gd name="connsiteX270" fmla="*/ 2472825 w 2600931"/>
              <a:gd name="connsiteY270" fmla="*/ 864345 h 3121081"/>
              <a:gd name="connsiteX271" fmla="*/ 2436810 w 2600931"/>
              <a:gd name="connsiteY271" fmla="*/ 876349 h 3121081"/>
              <a:gd name="connsiteX272" fmla="*/ 2400796 w 2600931"/>
              <a:gd name="connsiteY272" fmla="*/ 880296 h 3121081"/>
              <a:gd name="connsiteX273" fmla="*/ 2360835 w 2600931"/>
              <a:gd name="connsiteY273" fmla="*/ 884243 h 3121081"/>
              <a:gd name="connsiteX274" fmla="*/ 2324820 w 2600931"/>
              <a:gd name="connsiteY274" fmla="*/ 884243 h 3121081"/>
              <a:gd name="connsiteX275" fmla="*/ 2292753 w 2600931"/>
              <a:gd name="connsiteY275" fmla="*/ 880296 h 3121081"/>
              <a:gd name="connsiteX276" fmla="*/ 2284860 w 2600931"/>
              <a:gd name="connsiteY276" fmla="*/ 880296 h 3121081"/>
              <a:gd name="connsiteX277" fmla="*/ 2276802 w 2600931"/>
              <a:gd name="connsiteY277" fmla="*/ 876349 h 3121081"/>
              <a:gd name="connsiteX278" fmla="*/ 2272854 w 2600931"/>
              <a:gd name="connsiteY278" fmla="*/ 860233 h 3121081"/>
              <a:gd name="connsiteX279" fmla="*/ 2272854 w 2600931"/>
              <a:gd name="connsiteY279" fmla="*/ 844282 h 3121081"/>
              <a:gd name="connsiteX280" fmla="*/ 2280748 w 2600931"/>
              <a:gd name="connsiteY280" fmla="*/ 832277 h 3121081"/>
              <a:gd name="connsiteX281" fmla="*/ 2304758 w 2600931"/>
              <a:gd name="connsiteY281" fmla="*/ 808267 h 3121081"/>
              <a:gd name="connsiteX282" fmla="*/ 2328767 w 2600931"/>
              <a:gd name="connsiteY282" fmla="*/ 792316 h 3121081"/>
              <a:gd name="connsiteX283" fmla="*/ 2360835 w 2600931"/>
              <a:gd name="connsiteY283" fmla="*/ 780311 h 3121081"/>
              <a:gd name="connsiteX284" fmla="*/ 2392738 w 2600931"/>
              <a:gd name="connsiteY284" fmla="*/ 772253 h 3121081"/>
              <a:gd name="connsiteX285" fmla="*/ 2456874 w 2600931"/>
              <a:gd name="connsiteY285" fmla="*/ 756301 h 3121081"/>
              <a:gd name="connsiteX286" fmla="*/ 2488776 w 2600931"/>
              <a:gd name="connsiteY286" fmla="*/ 748243 h 3121081"/>
              <a:gd name="connsiteX287" fmla="*/ 2516898 w 2600931"/>
              <a:gd name="connsiteY287" fmla="*/ 732292 h 3121081"/>
              <a:gd name="connsiteX288" fmla="*/ 2528902 w 2600931"/>
              <a:gd name="connsiteY288" fmla="*/ 728181 h 3121081"/>
              <a:gd name="connsiteX289" fmla="*/ 1292408 w 2600931"/>
              <a:gd name="connsiteY289" fmla="*/ 428225 h 3121081"/>
              <a:gd name="connsiteX290" fmla="*/ 1244388 w 2600931"/>
              <a:gd name="connsiteY290" fmla="*/ 432172 h 3121081"/>
              <a:gd name="connsiteX291" fmla="*/ 1196369 w 2600931"/>
              <a:gd name="connsiteY291" fmla="*/ 436119 h 3121081"/>
              <a:gd name="connsiteX292" fmla="*/ 1148350 w 2600931"/>
              <a:gd name="connsiteY292" fmla="*/ 444177 h 3121081"/>
              <a:gd name="connsiteX293" fmla="*/ 1096384 w 2600931"/>
              <a:gd name="connsiteY293" fmla="*/ 456182 h 3121081"/>
              <a:gd name="connsiteX294" fmla="*/ 1044418 w 2600931"/>
              <a:gd name="connsiteY294" fmla="*/ 472133 h 3121081"/>
              <a:gd name="connsiteX295" fmla="*/ 996399 w 2600931"/>
              <a:gd name="connsiteY295" fmla="*/ 496143 h 3121081"/>
              <a:gd name="connsiteX296" fmla="*/ 944268 w 2600931"/>
              <a:gd name="connsiteY296" fmla="*/ 524264 h 3121081"/>
              <a:gd name="connsiteX297" fmla="*/ 888356 w 2600931"/>
              <a:gd name="connsiteY297" fmla="*/ 564225 h 3121081"/>
              <a:gd name="connsiteX298" fmla="*/ 832278 w 2600931"/>
              <a:gd name="connsiteY298" fmla="*/ 616191 h 3121081"/>
              <a:gd name="connsiteX299" fmla="*/ 764196 w 2600931"/>
              <a:gd name="connsiteY299" fmla="*/ 684273 h 3121081"/>
              <a:gd name="connsiteX300" fmla="*/ 688221 w 2600931"/>
              <a:gd name="connsiteY300" fmla="*/ 768306 h 3121081"/>
              <a:gd name="connsiteX301" fmla="*/ 660264 w 2600931"/>
              <a:gd name="connsiteY301" fmla="*/ 804321 h 3121081"/>
              <a:gd name="connsiteX302" fmla="*/ 632144 w 2600931"/>
              <a:gd name="connsiteY302" fmla="*/ 840335 h 3121081"/>
              <a:gd name="connsiteX303" fmla="*/ 608134 w 2600931"/>
              <a:gd name="connsiteY303" fmla="*/ 880296 h 3121081"/>
              <a:gd name="connsiteX304" fmla="*/ 588236 w 2600931"/>
              <a:gd name="connsiteY304" fmla="*/ 920257 h 3121081"/>
              <a:gd name="connsiteX305" fmla="*/ 572120 w 2600931"/>
              <a:gd name="connsiteY305" fmla="*/ 960383 h 3121081"/>
              <a:gd name="connsiteX306" fmla="*/ 560115 w 2600931"/>
              <a:gd name="connsiteY306" fmla="*/ 1004291 h 3121081"/>
              <a:gd name="connsiteX307" fmla="*/ 548110 w 2600931"/>
              <a:gd name="connsiteY307" fmla="*/ 1048363 h 3121081"/>
              <a:gd name="connsiteX308" fmla="*/ 544163 w 2600931"/>
              <a:gd name="connsiteY308" fmla="*/ 1096382 h 3121081"/>
              <a:gd name="connsiteX309" fmla="*/ 536105 w 2600931"/>
              <a:gd name="connsiteY309" fmla="*/ 1176469 h 3121081"/>
              <a:gd name="connsiteX310" fmla="*/ 532158 w 2600931"/>
              <a:gd name="connsiteY310" fmla="*/ 1260503 h 3121081"/>
              <a:gd name="connsiteX311" fmla="*/ 532158 w 2600931"/>
              <a:gd name="connsiteY311" fmla="*/ 1300464 h 3121081"/>
              <a:gd name="connsiteX312" fmla="*/ 536105 w 2600931"/>
              <a:gd name="connsiteY312" fmla="*/ 1340425 h 3121081"/>
              <a:gd name="connsiteX313" fmla="*/ 540216 w 2600931"/>
              <a:gd name="connsiteY313" fmla="*/ 1380551 h 3121081"/>
              <a:gd name="connsiteX314" fmla="*/ 552221 w 2600931"/>
              <a:gd name="connsiteY314" fmla="*/ 1416565 h 3121081"/>
              <a:gd name="connsiteX315" fmla="*/ 580178 w 2600931"/>
              <a:gd name="connsiteY315" fmla="*/ 1492540 h 3121081"/>
              <a:gd name="connsiteX316" fmla="*/ 612245 w 2600931"/>
              <a:gd name="connsiteY316" fmla="*/ 1568516 h 3121081"/>
              <a:gd name="connsiteX317" fmla="*/ 652206 w 2600931"/>
              <a:gd name="connsiteY317" fmla="*/ 1640545 h 3121081"/>
              <a:gd name="connsiteX318" fmla="*/ 692168 w 2600931"/>
              <a:gd name="connsiteY318" fmla="*/ 1712573 h 3121081"/>
              <a:gd name="connsiteX319" fmla="*/ 780312 w 2600931"/>
              <a:gd name="connsiteY319" fmla="*/ 1852684 h 3121081"/>
              <a:gd name="connsiteX320" fmla="*/ 868293 w 2600931"/>
              <a:gd name="connsiteY320" fmla="*/ 1984737 h 3121081"/>
              <a:gd name="connsiteX321" fmla="*/ 944268 w 2600931"/>
              <a:gd name="connsiteY321" fmla="*/ 2100673 h 3121081"/>
              <a:gd name="connsiteX322" fmla="*/ 976336 w 2600931"/>
              <a:gd name="connsiteY322" fmla="*/ 2156751 h 3121081"/>
              <a:gd name="connsiteX323" fmla="*/ 1008404 w 2600931"/>
              <a:gd name="connsiteY323" fmla="*/ 2216775 h 3121081"/>
              <a:gd name="connsiteX324" fmla="*/ 1032413 w 2600931"/>
              <a:gd name="connsiteY324" fmla="*/ 2276799 h 3121081"/>
              <a:gd name="connsiteX325" fmla="*/ 1052312 w 2600931"/>
              <a:gd name="connsiteY325" fmla="*/ 2340769 h 3121081"/>
              <a:gd name="connsiteX326" fmla="*/ 1064316 w 2600931"/>
              <a:gd name="connsiteY326" fmla="*/ 2404904 h 3121081"/>
              <a:gd name="connsiteX327" fmla="*/ 1068263 w 2600931"/>
              <a:gd name="connsiteY327" fmla="*/ 2472822 h 3121081"/>
              <a:gd name="connsiteX328" fmla="*/ 1098896 w 2600931"/>
              <a:gd name="connsiteY328" fmla="*/ 2470079 h 3121081"/>
              <a:gd name="connsiteX329" fmla="*/ 1099021 w 2600931"/>
              <a:gd name="connsiteY329" fmla="*/ 2471130 h 3121081"/>
              <a:gd name="connsiteX330" fmla="*/ 1176496 w 2600931"/>
              <a:gd name="connsiteY330" fmla="*/ 2473012 h 3121081"/>
              <a:gd name="connsiteX331" fmla="*/ 1180418 w 2600931"/>
              <a:gd name="connsiteY331" fmla="*/ 2476933 h 3121081"/>
              <a:gd name="connsiteX332" fmla="*/ 1236330 w 2600931"/>
              <a:gd name="connsiteY332" fmla="*/ 2480880 h 3121081"/>
              <a:gd name="connsiteX333" fmla="*/ 1336480 w 2600931"/>
              <a:gd name="connsiteY333" fmla="*/ 2488938 h 3121081"/>
              <a:gd name="connsiteX334" fmla="*/ 1436465 w 2600931"/>
              <a:gd name="connsiteY334" fmla="*/ 2484827 h 3121081"/>
              <a:gd name="connsiteX335" fmla="*/ 1438078 w 2600931"/>
              <a:gd name="connsiteY335" fmla="*/ 2479366 h 3121081"/>
              <a:gd name="connsiteX336" fmla="*/ 1497825 w 2600931"/>
              <a:gd name="connsiteY336" fmla="*/ 2480818 h 3121081"/>
              <a:gd name="connsiteX337" fmla="*/ 1496489 w 2600931"/>
              <a:gd name="connsiteY337" fmla="*/ 2484827 h 3121081"/>
              <a:gd name="connsiteX338" fmla="*/ 1565833 w 2600931"/>
              <a:gd name="connsiteY338" fmla="*/ 2482470 h 3121081"/>
              <a:gd name="connsiteX339" fmla="*/ 1569556 w 2600931"/>
              <a:gd name="connsiteY339" fmla="*/ 2482560 h 3121081"/>
              <a:gd name="connsiteX340" fmla="*/ 1569674 w 2600931"/>
              <a:gd name="connsiteY340" fmla="*/ 2482339 h 3121081"/>
              <a:gd name="connsiteX341" fmla="*/ 1612590 w 2600931"/>
              <a:gd name="connsiteY341" fmla="*/ 2480880 h 3121081"/>
              <a:gd name="connsiteX342" fmla="*/ 1624595 w 2600931"/>
              <a:gd name="connsiteY342" fmla="*/ 2412798 h 3121081"/>
              <a:gd name="connsiteX343" fmla="*/ 1636600 w 2600931"/>
              <a:gd name="connsiteY343" fmla="*/ 2348827 h 3121081"/>
              <a:gd name="connsiteX344" fmla="*/ 1648605 w 2600931"/>
              <a:gd name="connsiteY344" fmla="*/ 2284857 h 3121081"/>
              <a:gd name="connsiteX345" fmla="*/ 1656498 w 2600931"/>
              <a:gd name="connsiteY345" fmla="*/ 2252789 h 3121081"/>
              <a:gd name="connsiteX346" fmla="*/ 1668503 w 2600931"/>
              <a:gd name="connsiteY346" fmla="*/ 2220721 h 3121081"/>
              <a:gd name="connsiteX347" fmla="*/ 1661448 w 2600931"/>
              <a:gd name="connsiteY347" fmla="*/ 2218602 h 3121081"/>
              <a:gd name="connsiteX348" fmla="*/ 1665572 w 2600931"/>
              <a:gd name="connsiteY348" fmla="*/ 2200823 h 3121081"/>
              <a:gd name="connsiteX349" fmla="*/ 1676561 w 2600931"/>
              <a:gd name="connsiteY349" fmla="*/ 2200823 h 3121081"/>
              <a:gd name="connsiteX350" fmla="*/ 1716522 w 2600931"/>
              <a:gd name="connsiteY350" fmla="*/ 2120736 h 3121081"/>
              <a:gd name="connsiteX351" fmla="*/ 1687494 w 2600931"/>
              <a:gd name="connsiteY351" fmla="*/ 2106222 h 3121081"/>
              <a:gd name="connsiteX352" fmla="*/ 1693125 w 2600931"/>
              <a:gd name="connsiteY352" fmla="*/ 2076664 h 3121081"/>
              <a:gd name="connsiteX353" fmla="*/ 1712576 w 2600931"/>
              <a:gd name="connsiteY353" fmla="*/ 2076664 h 3121081"/>
              <a:gd name="connsiteX354" fmla="*/ 1736585 w 2600931"/>
              <a:gd name="connsiteY354" fmla="*/ 2080775 h 3121081"/>
              <a:gd name="connsiteX355" fmla="*/ 1768653 w 2600931"/>
              <a:gd name="connsiteY355" fmla="*/ 2024698 h 3121081"/>
              <a:gd name="connsiteX356" fmla="*/ 1740532 w 2600931"/>
              <a:gd name="connsiteY356" fmla="*/ 2004635 h 3121081"/>
              <a:gd name="connsiteX357" fmla="*/ 1724580 w 2600931"/>
              <a:gd name="connsiteY357" fmla="*/ 1992630 h 3121081"/>
              <a:gd name="connsiteX358" fmla="*/ 1716522 w 2600931"/>
              <a:gd name="connsiteY358" fmla="*/ 1980626 h 3121081"/>
              <a:gd name="connsiteX359" fmla="*/ 1716522 w 2600931"/>
              <a:gd name="connsiteY359" fmla="*/ 1972732 h 3121081"/>
              <a:gd name="connsiteX360" fmla="*/ 1720634 w 2600931"/>
              <a:gd name="connsiteY360" fmla="*/ 1968621 h 3121081"/>
              <a:gd name="connsiteX361" fmla="*/ 1736585 w 2600931"/>
              <a:gd name="connsiteY361" fmla="*/ 1972732 h 3121081"/>
              <a:gd name="connsiteX362" fmla="*/ 1752537 w 2600931"/>
              <a:gd name="connsiteY362" fmla="*/ 1980626 h 3121081"/>
              <a:gd name="connsiteX363" fmla="*/ 1780658 w 2600931"/>
              <a:gd name="connsiteY363" fmla="*/ 1992630 h 3121081"/>
              <a:gd name="connsiteX364" fmla="*/ 1788551 w 2600931"/>
              <a:gd name="connsiteY364" fmla="*/ 1996742 h 3121081"/>
              <a:gd name="connsiteX365" fmla="*/ 1824566 w 2600931"/>
              <a:gd name="connsiteY365" fmla="*/ 1936718 h 3121081"/>
              <a:gd name="connsiteX366" fmla="*/ 1804667 w 2600931"/>
              <a:gd name="connsiteY366" fmla="*/ 1928660 h 3121081"/>
              <a:gd name="connsiteX367" fmla="*/ 1780658 w 2600931"/>
              <a:gd name="connsiteY367" fmla="*/ 1920766 h 3121081"/>
              <a:gd name="connsiteX368" fmla="*/ 1756648 w 2600931"/>
              <a:gd name="connsiteY368" fmla="*/ 1912708 h 3121081"/>
              <a:gd name="connsiteX369" fmla="*/ 1752537 w 2600931"/>
              <a:gd name="connsiteY369" fmla="*/ 1908761 h 3121081"/>
              <a:gd name="connsiteX370" fmla="*/ 1756648 w 2600931"/>
              <a:gd name="connsiteY370" fmla="*/ 1904650 h 3121081"/>
              <a:gd name="connsiteX371" fmla="*/ 1788551 w 2600931"/>
              <a:gd name="connsiteY371" fmla="*/ 1896757 h 3121081"/>
              <a:gd name="connsiteX372" fmla="*/ 1820619 w 2600931"/>
              <a:gd name="connsiteY372" fmla="*/ 1896757 h 3121081"/>
              <a:gd name="connsiteX373" fmla="*/ 1848575 w 2600931"/>
              <a:gd name="connsiteY373" fmla="*/ 1904650 h 3121081"/>
              <a:gd name="connsiteX374" fmla="*/ 1884590 w 2600931"/>
              <a:gd name="connsiteY374" fmla="*/ 1856631 h 3121081"/>
              <a:gd name="connsiteX375" fmla="*/ 1852687 w 2600931"/>
              <a:gd name="connsiteY375" fmla="*/ 1848737 h 3121081"/>
              <a:gd name="connsiteX376" fmla="*/ 1812561 w 2600931"/>
              <a:gd name="connsiteY376" fmla="*/ 1836733 h 3121081"/>
              <a:gd name="connsiteX377" fmla="*/ 1792662 w 2600931"/>
              <a:gd name="connsiteY377" fmla="*/ 1828675 h 3121081"/>
              <a:gd name="connsiteX378" fmla="*/ 1772600 w 2600931"/>
              <a:gd name="connsiteY378" fmla="*/ 1816670 h 3121081"/>
              <a:gd name="connsiteX379" fmla="*/ 1768653 w 2600931"/>
              <a:gd name="connsiteY379" fmla="*/ 1808612 h 3121081"/>
              <a:gd name="connsiteX380" fmla="*/ 1768653 w 2600931"/>
              <a:gd name="connsiteY380" fmla="*/ 1800718 h 3121081"/>
              <a:gd name="connsiteX381" fmla="*/ 1772600 w 2600931"/>
              <a:gd name="connsiteY381" fmla="*/ 1796607 h 3121081"/>
              <a:gd name="connsiteX382" fmla="*/ 1776546 w 2600931"/>
              <a:gd name="connsiteY382" fmla="*/ 1792660 h 3121081"/>
              <a:gd name="connsiteX383" fmla="*/ 1800556 w 2600931"/>
              <a:gd name="connsiteY383" fmla="*/ 1784602 h 3121081"/>
              <a:gd name="connsiteX384" fmla="*/ 1820619 w 2600931"/>
              <a:gd name="connsiteY384" fmla="*/ 1784602 h 3121081"/>
              <a:gd name="connsiteX385" fmla="*/ 1868638 w 2600931"/>
              <a:gd name="connsiteY385" fmla="*/ 1796607 h 3121081"/>
              <a:gd name="connsiteX386" fmla="*/ 1892648 w 2600931"/>
              <a:gd name="connsiteY386" fmla="*/ 1800718 h 3121081"/>
              <a:gd name="connsiteX387" fmla="*/ 1916657 w 2600931"/>
              <a:gd name="connsiteY387" fmla="*/ 1808612 h 3121081"/>
              <a:gd name="connsiteX388" fmla="*/ 1940667 w 2600931"/>
              <a:gd name="connsiteY388" fmla="*/ 1772597 h 3121081"/>
              <a:gd name="connsiteX389" fmla="*/ 1912711 w 2600931"/>
              <a:gd name="connsiteY389" fmla="*/ 1764704 h 3121081"/>
              <a:gd name="connsiteX390" fmla="*/ 1860580 w 2600931"/>
              <a:gd name="connsiteY390" fmla="*/ 1744641 h 3121081"/>
              <a:gd name="connsiteX391" fmla="*/ 1832624 w 2600931"/>
              <a:gd name="connsiteY391" fmla="*/ 1732636 h 3121081"/>
              <a:gd name="connsiteX392" fmla="*/ 1808614 w 2600931"/>
              <a:gd name="connsiteY392" fmla="*/ 1716685 h 3121081"/>
              <a:gd name="connsiteX393" fmla="*/ 1804667 w 2600931"/>
              <a:gd name="connsiteY393" fmla="*/ 1708627 h 3121081"/>
              <a:gd name="connsiteX394" fmla="*/ 1804667 w 2600931"/>
              <a:gd name="connsiteY394" fmla="*/ 1704680 h 3121081"/>
              <a:gd name="connsiteX395" fmla="*/ 1804667 w 2600931"/>
              <a:gd name="connsiteY395" fmla="*/ 1700569 h 3121081"/>
              <a:gd name="connsiteX396" fmla="*/ 1812561 w 2600931"/>
              <a:gd name="connsiteY396" fmla="*/ 1700569 h 3121081"/>
              <a:gd name="connsiteX397" fmla="*/ 1876696 w 2600931"/>
              <a:gd name="connsiteY397" fmla="*/ 1708627 h 3121081"/>
              <a:gd name="connsiteX398" fmla="*/ 1944614 w 2600931"/>
              <a:gd name="connsiteY398" fmla="*/ 1724578 h 3121081"/>
              <a:gd name="connsiteX399" fmla="*/ 1968623 w 2600931"/>
              <a:gd name="connsiteY399" fmla="*/ 1728689 h 3121081"/>
              <a:gd name="connsiteX400" fmla="*/ 2000691 w 2600931"/>
              <a:gd name="connsiteY400" fmla="*/ 1684617 h 3121081"/>
              <a:gd name="connsiteX401" fmla="*/ 1948725 w 2600931"/>
              <a:gd name="connsiteY401" fmla="*/ 1664554 h 3121081"/>
              <a:gd name="connsiteX402" fmla="*/ 1896594 w 2600931"/>
              <a:gd name="connsiteY402" fmla="*/ 1644656 h 3121081"/>
              <a:gd name="connsiteX403" fmla="*/ 1848575 w 2600931"/>
              <a:gd name="connsiteY403" fmla="*/ 1624593 h 3121081"/>
              <a:gd name="connsiteX404" fmla="*/ 1844628 w 2600931"/>
              <a:gd name="connsiteY404" fmla="*/ 1624593 h 3121081"/>
              <a:gd name="connsiteX405" fmla="*/ 1844628 w 2600931"/>
              <a:gd name="connsiteY405" fmla="*/ 1620646 h 3121081"/>
              <a:gd name="connsiteX406" fmla="*/ 1848575 w 2600931"/>
              <a:gd name="connsiteY406" fmla="*/ 1616535 h 3121081"/>
              <a:gd name="connsiteX407" fmla="*/ 1940667 w 2600931"/>
              <a:gd name="connsiteY407" fmla="*/ 1616535 h 3121081"/>
              <a:gd name="connsiteX408" fmla="*/ 1972735 w 2600931"/>
              <a:gd name="connsiteY408" fmla="*/ 1624593 h 3121081"/>
              <a:gd name="connsiteX409" fmla="*/ 2000691 w 2600931"/>
              <a:gd name="connsiteY409" fmla="*/ 1628540 h 3121081"/>
              <a:gd name="connsiteX410" fmla="*/ 2028647 w 2600931"/>
              <a:gd name="connsiteY410" fmla="*/ 1640545 h 3121081"/>
              <a:gd name="connsiteX411" fmla="*/ 2028647 w 2600931"/>
              <a:gd name="connsiteY411" fmla="*/ 1632651 h 3121081"/>
              <a:gd name="connsiteX412" fmla="*/ 2060715 w 2600931"/>
              <a:gd name="connsiteY412" fmla="*/ 1584632 h 3121081"/>
              <a:gd name="connsiteX413" fmla="*/ 2012696 w 2600931"/>
              <a:gd name="connsiteY413" fmla="*/ 1572627 h 3121081"/>
              <a:gd name="connsiteX414" fmla="*/ 1960730 w 2600931"/>
              <a:gd name="connsiteY414" fmla="*/ 1548618 h 3121081"/>
              <a:gd name="connsiteX415" fmla="*/ 1904652 w 2600931"/>
              <a:gd name="connsiteY415" fmla="*/ 1524608 h 3121081"/>
              <a:gd name="connsiteX416" fmla="*/ 1904652 w 2600931"/>
              <a:gd name="connsiteY416" fmla="*/ 1520497 h 3121081"/>
              <a:gd name="connsiteX417" fmla="*/ 1904652 w 2600931"/>
              <a:gd name="connsiteY417" fmla="*/ 1516550 h 3121081"/>
              <a:gd name="connsiteX418" fmla="*/ 1908599 w 2600931"/>
              <a:gd name="connsiteY418" fmla="*/ 1512603 h 3121081"/>
              <a:gd name="connsiteX419" fmla="*/ 1968623 w 2600931"/>
              <a:gd name="connsiteY419" fmla="*/ 1512603 h 3121081"/>
              <a:gd name="connsiteX420" fmla="*/ 1996744 w 2600931"/>
              <a:gd name="connsiteY420" fmla="*/ 1516550 h 3121081"/>
              <a:gd name="connsiteX421" fmla="*/ 2024700 w 2600931"/>
              <a:gd name="connsiteY421" fmla="*/ 1524608 h 3121081"/>
              <a:gd name="connsiteX422" fmla="*/ 2056768 w 2600931"/>
              <a:gd name="connsiteY422" fmla="*/ 1528555 h 3121081"/>
              <a:gd name="connsiteX423" fmla="*/ 2080778 w 2600931"/>
              <a:gd name="connsiteY423" fmla="*/ 1536613 h 3121081"/>
              <a:gd name="connsiteX424" fmla="*/ 2100676 w 2600931"/>
              <a:gd name="connsiteY424" fmla="*/ 1500598 h 3121081"/>
              <a:gd name="connsiteX425" fmla="*/ 2064662 w 2600931"/>
              <a:gd name="connsiteY425" fmla="*/ 1488594 h 3121081"/>
              <a:gd name="connsiteX426" fmla="*/ 1988686 w 2600931"/>
              <a:gd name="connsiteY426" fmla="*/ 1468531 h 3121081"/>
              <a:gd name="connsiteX427" fmla="*/ 1948725 w 2600931"/>
              <a:gd name="connsiteY427" fmla="*/ 1460473 h 3121081"/>
              <a:gd name="connsiteX428" fmla="*/ 1904652 w 2600931"/>
              <a:gd name="connsiteY428" fmla="*/ 1460473 h 3121081"/>
              <a:gd name="connsiteX429" fmla="*/ 1904652 w 2600931"/>
              <a:gd name="connsiteY429" fmla="*/ 1456526 h 3121081"/>
              <a:gd name="connsiteX430" fmla="*/ 1904652 w 2600931"/>
              <a:gd name="connsiteY430" fmla="*/ 1452579 h 3121081"/>
              <a:gd name="connsiteX431" fmla="*/ 1908599 w 2600931"/>
              <a:gd name="connsiteY431" fmla="*/ 1448468 h 3121081"/>
              <a:gd name="connsiteX432" fmla="*/ 1944614 w 2600931"/>
              <a:gd name="connsiteY432" fmla="*/ 1436463 h 3121081"/>
              <a:gd name="connsiteX433" fmla="*/ 2016642 w 2600931"/>
              <a:gd name="connsiteY433" fmla="*/ 1436463 h 3121081"/>
              <a:gd name="connsiteX434" fmla="*/ 2052657 w 2600931"/>
              <a:gd name="connsiteY434" fmla="*/ 1444521 h 3121081"/>
              <a:gd name="connsiteX435" fmla="*/ 2080778 w 2600931"/>
              <a:gd name="connsiteY435" fmla="*/ 1448468 h 3121081"/>
              <a:gd name="connsiteX436" fmla="*/ 2116792 w 2600931"/>
              <a:gd name="connsiteY436" fmla="*/ 1456526 h 3121081"/>
              <a:gd name="connsiteX437" fmla="*/ 2132744 w 2600931"/>
              <a:gd name="connsiteY437" fmla="*/ 1392555 h 3121081"/>
              <a:gd name="connsiteX438" fmla="*/ 2108734 w 2600931"/>
              <a:gd name="connsiteY438" fmla="*/ 1396502 h 3121081"/>
              <a:gd name="connsiteX439" fmla="*/ 2088671 w 2600931"/>
              <a:gd name="connsiteY439" fmla="*/ 1392555 h 3121081"/>
              <a:gd name="connsiteX440" fmla="*/ 2040652 w 2600931"/>
              <a:gd name="connsiteY440" fmla="*/ 1388444 h 3121081"/>
              <a:gd name="connsiteX441" fmla="*/ 1980628 w 2600931"/>
              <a:gd name="connsiteY441" fmla="*/ 1380551 h 3121081"/>
              <a:gd name="connsiteX442" fmla="*/ 1916657 w 2600931"/>
              <a:gd name="connsiteY442" fmla="*/ 1368546 h 3121081"/>
              <a:gd name="connsiteX443" fmla="*/ 1916657 w 2600931"/>
              <a:gd name="connsiteY443" fmla="*/ 1364435 h 3121081"/>
              <a:gd name="connsiteX444" fmla="*/ 1912711 w 2600931"/>
              <a:gd name="connsiteY444" fmla="*/ 1364435 h 3121081"/>
              <a:gd name="connsiteX445" fmla="*/ 1916657 w 2600931"/>
              <a:gd name="connsiteY445" fmla="*/ 1360488 h 3121081"/>
              <a:gd name="connsiteX446" fmla="*/ 1916657 w 2600931"/>
              <a:gd name="connsiteY446" fmla="*/ 1356541 h 3121081"/>
              <a:gd name="connsiteX447" fmla="*/ 1952672 w 2600931"/>
              <a:gd name="connsiteY447" fmla="*/ 1348483 h 3121081"/>
              <a:gd name="connsiteX448" fmla="*/ 1988686 w 2600931"/>
              <a:gd name="connsiteY448" fmla="*/ 1344536 h 3121081"/>
              <a:gd name="connsiteX449" fmla="*/ 2060715 w 2600931"/>
              <a:gd name="connsiteY449" fmla="*/ 1344536 h 3121081"/>
              <a:gd name="connsiteX450" fmla="*/ 2100676 w 2600931"/>
              <a:gd name="connsiteY450" fmla="*/ 1348483 h 3121081"/>
              <a:gd name="connsiteX451" fmla="*/ 2116792 w 2600931"/>
              <a:gd name="connsiteY451" fmla="*/ 1348483 h 3121081"/>
              <a:gd name="connsiteX452" fmla="*/ 2136690 w 2600931"/>
              <a:gd name="connsiteY452" fmla="*/ 1356541 h 3121081"/>
              <a:gd name="connsiteX453" fmla="*/ 2136690 w 2600931"/>
              <a:gd name="connsiteY453" fmla="*/ 1300464 h 3121081"/>
              <a:gd name="connsiteX454" fmla="*/ 2136690 w 2600931"/>
              <a:gd name="connsiteY454" fmla="*/ 1292406 h 3121081"/>
              <a:gd name="connsiteX455" fmla="*/ 2112681 w 2600931"/>
              <a:gd name="connsiteY455" fmla="*/ 1296517 h 3121081"/>
              <a:gd name="connsiteX456" fmla="*/ 2088671 w 2600931"/>
              <a:gd name="connsiteY456" fmla="*/ 1296517 h 3121081"/>
              <a:gd name="connsiteX457" fmla="*/ 2044763 w 2600931"/>
              <a:gd name="connsiteY457" fmla="*/ 1292406 h 3121081"/>
              <a:gd name="connsiteX458" fmla="*/ 1972735 w 2600931"/>
              <a:gd name="connsiteY458" fmla="*/ 1292406 h 3121081"/>
              <a:gd name="connsiteX459" fmla="*/ 1936720 w 2600931"/>
              <a:gd name="connsiteY459" fmla="*/ 1288459 h 3121081"/>
              <a:gd name="connsiteX460" fmla="*/ 1900706 w 2600931"/>
              <a:gd name="connsiteY460" fmla="*/ 1280401 h 3121081"/>
              <a:gd name="connsiteX461" fmla="*/ 1896594 w 2600931"/>
              <a:gd name="connsiteY461" fmla="*/ 1276454 h 3121081"/>
              <a:gd name="connsiteX462" fmla="*/ 1896594 w 2600931"/>
              <a:gd name="connsiteY462" fmla="*/ 1272507 h 3121081"/>
              <a:gd name="connsiteX463" fmla="*/ 1896594 w 2600931"/>
              <a:gd name="connsiteY463" fmla="*/ 1264449 h 3121081"/>
              <a:gd name="connsiteX464" fmla="*/ 1900706 w 2600931"/>
              <a:gd name="connsiteY464" fmla="*/ 1264449 h 3121081"/>
              <a:gd name="connsiteX465" fmla="*/ 1936720 w 2600931"/>
              <a:gd name="connsiteY465" fmla="*/ 1252445 h 3121081"/>
              <a:gd name="connsiteX466" fmla="*/ 1972735 w 2600931"/>
              <a:gd name="connsiteY466" fmla="*/ 1248498 h 3121081"/>
              <a:gd name="connsiteX467" fmla="*/ 2044763 w 2600931"/>
              <a:gd name="connsiteY467" fmla="*/ 1248498 h 3121081"/>
              <a:gd name="connsiteX468" fmla="*/ 2088671 w 2600931"/>
              <a:gd name="connsiteY468" fmla="*/ 1244387 h 3121081"/>
              <a:gd name="connsiteX469" fmla="*/ 2112681 w 2600931"/>
              <a:gd name="connsiteY469" fmla="*/ 1244387 h 3121081"/>
              <a:gd name="connsiteX470" fmla="*/ 2136690 w 2600931"/>
              <a:gd name="connsiteY470" fmla="*/ 1248498 h 3121081"/>
              <a:gd name="connsiteX471" fmla="*/ 2124686 w 2600931"/>
              <a:gd name="connsiteY471" fmla="*/ 1168411 h 3121081"/>
              <a:gd name="connsiteX472" fmla="*/ 2092783 w 2600931"/>
              <a:gd name="connsiteY472" fmla="*/ 1172358 h 3121081"/>
              <a:gd name="connsiteX473" fmla="*/ 1920604 w 2600931"/>
              <a:gd name="connsiteY473" fmla="*/ 1172358 h 3121081"/>
              <a:gd name="connsiteX474" fmla="*/ 1884590 w 2600931"/>
              <a:gd name="connsiteY474" fmla="*/ 1164464 h 3121081"/>
              <a:gd name="connsiteX475" fmla="*/ 1852687 w 2600931"/>
              <a:gd name="connsiteY475" fmla="*/ 1152460 h 3121081"/>
              <a:gd name="connsiteX476" fmla="*/ 1848575 w 2600931"/>
              <a:gd name="connsiteY476" fmla="*/ 1152460 h 3121081"/>
              <a:gd name="connsiteX477" fmla="*/ 1848575 w 2600931"/>
              <a:gd name="connsiteY477" fmla="*/ 1144402 h 3121081"/>
              <a:gd name="connsiteX478" fmla="*/ 1848575 w 2600931"/>
              <a:gd name="connsiteY478" fmla="*/ 1140455 h 3121081"/>
              <a:gd name="connsiteX479" fmla="*/ 1852687 w 2600931"/>
              <a:gd name="connsiteY479" fmla="*/ 1140455 h 3121081"/>
              <a:gd name="connsiteX480" fmla="*/ 1892648 w 2600931"/>
              <a:gd name="connsiteY480" fmla="*/ 1136344 h 3121081"/>
              <a:gd name="connsiteX481" fmla="*/ 1932609 w 2600931"/>
              <a:gd name="connsiteY481" fmla="*/ 1132397 h 3121081"/>
              <a:gd name="connsiteX482" fmla="*/ 2012696 w 2600931"/>
              <a:gd name="connsiteY482" fmla="*/ 1128450 h 3121081"/>
              <a:gd name="connsiteX483" fmla="*/ 2064662 w 2600931"/>
              <a:gd name="connsiteY483" fmla="*/ 1124339 h 3121081"/>
              <a:gd name="connsiteX484" fmla="*/ 2116792 w 2600931"/>
              <a:gd name="connsiteY484" fmla="*/ 1124339 h 3121081"/>
              <a:gd name="connsiteX485" fmla="*/ 2108734 w 2600931"/>
              <a:gd name="connsiteY485" fmla="*/ 1072373 h 3121081"/>
              <a:gd name="connsiteX486" fmla="*/ 2056768 w 2600931"/>
              <a:gd name="connsiteY486" fmla="*/ 1068426 h 3121081"/>
              <a:gd name="connsiteX487" fmla="*/ 1916657 w 2600931"/>
              <a:gd name="connsiteY487" fmla="*/ 1068426 h 3121081"/>
              <a:gd name="connsiteX488" fmla="*/ 1872585 w 2600931"/>
              <a:gd name="connsiteY488" fmla="*/ 1064315 h 3121081"/>
              <a:gd name="connsiteX489" fmla="*/ 1828677 w 2600931"/>
              <a:gd name="connsiteY489" fmla="*/ 1056421 h 3121081"/>
              <a:gd name="connsiteX490" fmla="*/ 1824566 w 2600931"/>
              <a:gd name="connsiteY490" fmla="*/ 1052310 h 3121081"/>
              <a:gd name="connsiteX491" fmla="*/ 1824566 w 2600931"/>
              <a:gd name="connsiteY491" fmla="*/ 1048363 h 3121081"/>
              <a:gd name="connsiteX492" fmla="*/ 1824566 w 2600931"/>
              <a:gd name="connsiteY492" fmla="*/ 1044416 h 3121081"/>
              <a:gd name="connsiteX493" fmla="*/ 1828677 w 2600931"/>
              <a:gd name="connsiteY493" fmla="*/ 1044416 h 3121081"/>
              <a:gd name="connsiteX494" fmla="*/ 1876696 w 2600931"/>
              <a:gd name="connsiteY494" fmla="*/ 1032412 h 3121081"/>
              <a:gd name="connsiteX495" fmla="*/ 1928662 w 2600931"/>
              <a:gd name="connsiteY495" fmla="*/ 1028300 h 3121081"/>
              <a:gd name="connsiteX496" fmla="*/ 2036705 w 2600931"/>
              <a:gd name="connsiteY496" fmla="*/ 1016296 h 3121081"/>
              <a:gd name="connsiteX497" fmla="*/ 2092783 w 2600931"/>
              <a:gd name="connsiteY497" fmla="*/ 1016296 h 3121081"/>
              <a:gd name="connsiteX498" fmla="*/ 2088671 w 2600931"/>
              <a:gd name="connsiteY498" fmla="*/ 996397 h 3121081"/>
              <a:gd name="connsiteX499" fmla="*/ 2080778 w 2600931"/>
              <a:gd name="connsiteY499" fmla="*/ 976334 h 3121081"/>
              <a:gd name="connsiteX500" fmla="*/ 1984739 w 2600931"/>
              <a:gd name="connsiteY500" fmla="*/ 972388 h 3121081"/>
              <a:gd name="connsiteX501" fmla="*/ 1896594 w 2600931"/>
              <a:gd name="connsiteY501" fmla="*/ 968276 h 3121081"/>
              <a:gd name="connsiteX502" fmla="*/ 1852687 w 2600931"/>
              <a:gd name="connsiteY502" fmla="*/ 968276 h 3121081"/>
              <a:gd name="connsiteX503" fmla="*/ 1808614 w 2600931"/>
              <a:gd name="connsiteY503" fmla="*/ 960383 h 3121081"/>
              <a:gd name="connsiteX504" fmla="*/ 1804667 w 2600931"/>
              <a:gd name="connsiteY504" fmla="*/ 952325 h 3121081"/>
              <a:gd name="connsiteX505" fmla="*/ 1808614 w 2600931"/>
              <a:gd name="connsiteY505" fmla="*/ 948378 h 3121081"/>
              <a:gd name="connsiteX506" fmla="*/ 1832624 w 2600931"/>
              <a:gd name="connsiteY506" fmla="*/ 936373 h 3121081"/>
              <a:gd name="connsiteX507" fmla="*/ 1856633 w 2600931"/>
              <a:gd name="connsiteY507" fmla="*/ 928315 h 3121081"/>
              <a:gd name="connsiteX508" fmla="*/ 1884590 w 2600931"/>
              <a:gd name="connsiteY508" fmla="*/ 924368 h 3121081"/>
              <a:gd name="connsiteX509" fmla="*/ 2064662 w 2600931"/>
              <a:gd name="connsiteY509" fmla="*/ 924368 h 3121081"/>
              <a:gd name="connsiteX510" fmla="*/ 2032759 w 2600931"/>
              <a:gd name="connsiteY510" fmla="*/ 844282 h 3121081"/>
              <a:gd name="connsiteX511" fmla="*/ 1976681 w 2600931"/>
              <a:gd name="connsiteY511" fmla="*/ 840335 h 3121081"/>
              <a:gd name="connsiteX512" fmla="*/ 1836570 w 2600931"/>
              <a:gd name="connsiteY512" fmla="*/ 840335 h 3121081"/>
              <a:gd name="connsiteX513" fmla="*/ 1792662 w 2600931"/>
              <a:gd name="connsiteY513" fmla="*/ 836224 h 3121081"/>
              <a:gd name="connsiteX514" fmla="*/ 1752537 w 2600931"/>
              <a:gd name="connsiteY514" fmla="*/ 824219 h 3121081"/>
              <a:gd name="connsiteX515" fmla="*/ 1748590 w 2600931"/>
              <a:gd name="connsiteY515" fmla="*/ 820272 h 3121081"/>
              <a:gd name="connsiteX516" fmla="*/ 1748590 w 2600931"/>
              <a:gd name="connsiteY516" fmla="*/ 816325 h 3121081"/>
              <a:gd name="connsiteX517" fmla="*/ 1748590 w 2600931"/>
              <a:gd name="connsiteY517" fmla="*/ 812214 h 3121081"/>
              <a:gd name="connsiteX518" fmla="*/ 1752537 w 2600931"/>
              <a:gd name="connsiteY518" fmla="*/ 812214 h 3121081"/>
              <a:gd name="connsiteX519" fmla="*/ 1852687 w 2600931"/>
              <a:gd name="connsiteY519" fmla="*/ 804321 h 3121081"/>
              <a:gd name="connsiteX520" fmla="*/ 1948725 w 2600931"/>
              <a:gd name="connsiteY520" fmla="*/ 800209 h 3121081"/>
              <a:gd name="connsiteX521" fmla="*/ 2008749 w 2600931"/>
              <a:gd name="connsiteY521" fmla="*/ 800209 h 3121081"/>
              <a:gd name="connsiteX522" fmla="*/ 1972735 w 2600931"/>
              <a:gd name="connsiteY522" fmla="*/ 740185 h 3121081"/>
              <a:gd name="connsiteX523" fmla="*/ 1924715 w 2600931"/>
              <a:gd name="connsiteY523" fmla="*/ 744297 h 3121081"/>
              <a:gd name="connsiteX524" fmla="*/ 1740532 w 2600931"/>
              <a:gd name="connsiteY524" fmla="*/ 744297 h 3121081"/>
              <a:gd name="connsiteX525" fmla="*/ 1696624 w 2600931"/>
              <a:gd name="connsiteY525" fmla="*/ 732292 h 3121081"/>
              <a:gd name="connsiteX526" fmla="*/ 1692513 w 2600931"/>
              <a:gd name="connsiteY526" fmla="*/ 728181 h 3121081"/>
              <a:gd name="connsiteX527" fmla="*/ 1692513 w 2600931"/>
              <a:gd name="connsiteY527" fmla="*/ 724234 h 3121081"/>
              <a:gd name="connsiteX528" fmla="*/ 1696624 w 2600931"/>
              <a:gd name="connsiteY528" fmla="*/ 720287 h 3121081"/>
              <a:gd name="connsiteX529" fmla="*/ 1736585 w 2600931"/>
              <a:gd name="connsiteY529" fmla="*/ 704171 h 3121081"/>
              <a:gd name="connsiteX530" fmla="*/ 1780658 w 2600931"/>
              <a:gd name="connsiteY530" fmla="*/ 700224 h 3121081"/>
              <a:gd name="connsiteX531" fmla="*/ 1872585 w 2600931"/>
              <a:gd name="connsiteY531" fmla="*/ 692166 h 3121081"/>
              <a:gd name="connsiteX532" fmla="*/ 1936720 w 2600931"/>
              <a:gd name="connsiteY532" fmla="*/ 688219 h 3121081"/>
              <a:gd name="connsiteX533" fmla="*/ 1904652 w 2600931"/>
              <a:gd name="connsiteY533" fmla="*/ 652205 h 3121081"/>
              <a:gd name="connsiteX534" fmla="*/ 1868638 w 2600931"/>
              <a:gd name="connsiteY534" fmla="*/ 620302 h 3121081"/>
              <a:gd name="connsiteX535" fmla="*/ 1856633 w 2600931"/>
              <a:gd name="connsiteY535" fmla="*/ 620302 h 3121081"/>
              <a:gd name="connsiteX536" fmla="*/ 1804667 w 2600931"/>
              <a:gd name="connsiteY536" fmla="*/ 628195 h 3121081"/>
              <a:gd name="connsiteX537" fmla="*/ 1756648 w 2600931"/>
              <a:gd name="connsiteY537" fmla="*/ 636254 h 3121081"/>
              <a:gd name="connsiteX538" fmla="*/ 1708629 w 2600931"/>
              <a:gd name="connsiteY538" fmla="*/ 644147 h 3121081"/>
              <a:gd name="connsiteX539" fmla="*/ 1660610 w 2600931"/>
              <a:gd name="connsiteY539" fmla="*/ 648258 h 3121081"/>
              <a:gd name="connsiteX540" fmla="*/ 1656498 w 2600931"/>
              <a:gd name="connsiteY540" fmla="*/ 648258 h 3121081"/>
              <a:gd name="connsiteX541" fmla="*/ 1660610 w 2600931"/>
              <a:gd name="connsiteY541" fmla="*/ 644147 h 3121081"/>
              <a:gd name="connsiteX542" fmla="*/ 1684619 w 2600931"/>
              <a:gd name="connsiteY542" fmla="*/ 624249 h 3121081"/>
              <a:gd name="connsiteX543" fmla="*/ 1720634 w 2600931"/>
              <a:gd name="connsiteY543" fmla="*/ 604186 h 3121081"/>
              <a:gd name="connsiteX544" fmla="*/ 1768653 w 2600931"/>
              <a:gd name="connsiteY544" fmla="*/ 588234 h 3121081"/>
              <a:gd name="connsiteX545" fmla="*/ 1816672 w 2600931"/>
              <a:gd name="connsiteY545" fmla="*/ 576230 h 3121081"/>
              <a:gd name="connsiteX546" fmla="*/ 1772600 w 2600931"/>
              <a:gd name="connsiteY546" fmla="*/ 544162 h 3121081"/>
              <a:gd name="connsiteX547" fmla="*/ 1700571 w 2600931"/>
              <a:gd name="connsiteY547" fmla="*/ 544162 h 3121081"/>
              <a:gd name="connsiteX548" fmla="*/ 1636600 w 2600931"/>
              <a:gd name="connsiteY548" fmla="*/ 548273 h 3121081"/>
              <a:gd name="connsiteX549" fmla="*/ 1568518 w 2600931"/>
              <a:gd name="connsiteY549" fmla="*/ 552220 h 3121081"/>
              <a:gd name="connsiteX550" fmla="*/ 1564571 w 2600931"/>
              <a:gd name="connsiteY550" fmla="*/ 548273 h 3121081"/>
              <a:gd name="connsiteX551" fmla="*/ 1560460 w 2600931"/>
              <a:gd name="connsiteY551" fmla="*/ 544162 h 3121081"/>
              <a:gd name="connsiteX552" fmla="*/ 1564571 w 2600931"/>
              <a:gd name="connsiteY552" fmla="*/ 540215 h 3121081"/>
              <a:gd name="connsiteX553" fmla="*/ 1564571 w 2600931"/>
              <a:gd name="connsiteY553" fmla="*/ 536268 h 3121081"/>
              <a:gd name="connsiteX554" fmla="*/ 1592528 w 2600931"/>
              <a:gd name="connsiteY554" fmla="*/ 524264 h 3121081"/>
              <a:gd name="connsiteX555" fmla="*/ 1620484 w 2600931"/>
              <a:gd name="connsiteY555" fmla="*/ 512259 h 3121081"/>
              <a:gd name="connsiteX556" fmla="*/ 1656498 w 2600931"/>
              <a:gd name="connsiteY556" fmla="*/ 504201 h 3121081"/>
              <a:gd name="connsiteX557" fmla="*/ 1688566 w 2600931"/>
              <a:gd name="connsiteY557" fmla="*/ 500254 h 3121081"/>
              <a:gd name="connsiteX558" fmla="*/ 1620484 w 2600931"/>
              <a:gd name="connsiteY558" fmla="*/ 472133 h 3121081"/>
              <a:gd name="connsiteX559" fmla="*/ 1572465 w 2600931"/>
              <a:gd name="connsiteY559" fmla="*/ 480191 h 3121081"/>
              <a:gd name="connsiteX560" fmla="*/ 1552566 w 2600931"/>
              <a:gd name="connsiteY560" fmla="*/ 484138 h 3121081"/>
              <a:gd name="connsiteX561" fmla="*/ 1532504 w 2600931"/>
              <a:gd name="connsiteY561" fmla="*/ 488249 h 3121081"/>
              <a:gd name="connsiteX562" fmla="*/ 1516552 w 2600931"/>
              <a:gd name="connsiteY562" fmla="*/ 484138 h 3121081"/>
              <a:gd name="connsiteX563" fmla="*/ 1500436 w 2600931"/>
              <a:gd name="connsiteY563" fmla="*/ 476244 h 3121081"/>
              <a:gd name="connsiteX564" fmla="*/ 1496489 w 2600931"/>
              <a:gd name="connsiteY564" fmla="*/ 472133 h 3121081"/>
              <a:gd name="connsiteX565" fmla="*/ 1496489 w 2600931"/>
              <a:gd name="connsiteY565" fmla="*/ 468186 h 3121081"/>
              <a:gd name="connsiteX566" fmla="*/ 1496489 w 2600931"/>
              <a:gd name="connsiteY566" fmla="*/ 464240 h 3121081"/>
              <a:gd name="connsiteX567" fmla="*/ 1500436 w 2600931"/>
              <a:gd name="connsiteY567" fmla="*/ 460128 h 3121081"/>
              <a:gd name="connsiteX568" fmla="*/ 1536450 w 2600931"/>
              <a:gd name="connsiteY568" fmla="*/ 448124 h 3121081"/>
              <a:gd name="connsiteX569" fmla="*/ 1488431 w 2600931"/>
              <a:gd name="connsiteY569" fmla="*/ 440230 h 3121081"/>
              <a:gd name="connsiteX570" fmla="*/ 1440412 w 2600931"/>
              <a:gd name="connsiteY570" fmla="*/ 432172 h 3121081"/>
              <a:gd name="connsiteX571" fmla="*/ 1392393 w 2600931"/>
              <a:gd name="connsiteY571" fmla="*/ 428225 h 3121081"/>
              <a:gd name="connsiteX572" fmla="*/ 1336480 w 2600931"/>
              <a:gd name="connsiteY572" fmla="*/ 344192 h 3121081"/>
              <a:gd name="connsiteX573" fmla="*/ 1400451 w 2600931"/>
              <a:gd name="connsiteY573" fmla="*/ 344192 h 3121081"/>
              <a:gd name="connsiteX574" fmla="*/ 1468533 w 2600931"/>
              <a:gd name="connsiteY574" fmla="*/ 352085 h 3121081"/>
              <a:gd name="connsiteX575" fmla="*/ 1532504 w 2600931"/>
              <a:gd name="connsiteY575" fmla="*/ 360143 h 3121081"/>
              <a:gd name="connsiteX576" fmla="*/ 1596474 w 2600931"/>
              <a:gd name="connsiteY576" fmla="*/ 372148 h 3121081"/>
              <a:gd name="connsiteX577" fmla="*/ 1660610 w 2600931"/>
              <a:gd name="connsiteY577" fmla="*/ 392211 h 3121081"/>
              <a:gd name="connsiteX578" fmla="*/ 1720634 w 2600931"/>
              <a:gd name="connsiteY578" fmla="*/ 420167 h 3121081"/>
              <a:gd name="connsiteX579" fmla="*/ 1776546 w 2600931"/>
              <a:gd name="connsiteY579" fmla="*/ 448124 h 3121081"/>
              <a:gd name="connsiteX580" fmla="*/ 1820619 w 2600931"/>
              <a:gd name="connsiteY580" fmla="*/ 476244 h 3121081"/>
              <a:gd name="connsiteX581" fmla="*/ 1864691 w 2600931"/>
              <a:gd name="connsiteY581" fmla="*/ 508148 h 3121081"/>
              <a:gd name="connsiteX582" fmla="*/ 1908599 w 2600931"/>
              <a:gd name="connsiteY582" fmla="*/ 540215 h 3121081"/>
              <a:gd name="connsiteX583" fmla="*/ 1948725 w 2600931"/>
              <a:gd name="connsiteY583" fmla="*/ 576230 h 3121081"/>
              <a:gd name="connsiteX584" fmla="*/ 1964676 w 2600931"/>
              <a:gd name="connsiteY584" fmla="*/ 584288 h 3121081"/>
              <a:gd name="connsiteX585" fmla="*/ 1976681 w 2600931"/>
              <a:gd name="connsiteY585" fmla="*/ 592181 h 3121081"/>
              <a:gd name="connsiteX586" fmla="*/ 1988686 w 2600931"/>
              <a:gd name="connsiteY586" fmla="*/ 604186 h 3121081"/>
              <a:gd name="connsiteX587" fmla="*/ 1996744 w 2600931"/>
              <a:gd name="connsiteY587" fmla="*/ 620302 h 3121081"/>
              <a:gd name="connsiteX588" fmla="*/ 1996744 w 2600931"/>
              <a:gd name="connsiteY588" fmla="*/ 624249 h 3121081"/>
              <a:gd name="connsiteX589" fmla="*/ 2036705 w 2600931"/>
              <a:gd name="connsiteY589" fmla="*/ 676215 h 3121081"/>
              <a:gd name="connsiteX590" fmla="*/ 2072720 w 2600931"/>
              <a:gd name="connsiteY590" fmla="*/ 728181 h 3121081"/>
              <a:gd name="connsiteX591" fmla="*/ 2104788 w 2600931"/>
              <a:gd name="connsiteY591" fmla="*/ 784258 h 3121081"/>
              <a:gd name="connsiteX592" fmla="*/ 2128797 w 2600931"/>
              <a:gd name="connsiteY592" fmla="*/ 844282 h 3121081"/>
              <a:gd name="connsiteX593" fmla="*/ 2172705 w 2600931"/>
              <a:gd name="connsiteY593" fmla="*/ 980281 h 3121081"/>
              <a:gd name="connsiteX594" fmla="*/ 2192768 w 2600931"/>
              <a:gd name="connsiteY594" fmla="*/ 1052310 h 3121081"/>
              <a:gd name="connsiteX595" fmla="*/ 2208719 w 2600931"/>
              <a:gd name="connsiteY595" fmla="*/ 1124339 h 3121081"/>
              <a:gd name="connsiteX596" fmla="*/ 2220724 w 2600931"/>
              <a:gd name="connsiteY596" fmla="*/ 1196367 h 3121081"/>
              <a:gd name="connsiteX597" fmla="*/ 2228782 w 2600931"/>
              <a:gd name="connsiteY597" fmla="*/ 1268396 h 3121081"/>
              <a:gd name="connsiteX598" fmla="*/ 2228782 w 2600931"/>
              <a:gd name="connsiteY598" fmla="*/ 1340425 h 3121081"/>
              <a:gd name="connsiteX599" fmla="*/ 2220724 w 2600931"/>
              <a:gd name="connsiteY599" fmla="*/ 1412454 h 3121081"/>
              <a:gd name="connsiteX600" fmla="*/ 2212830 w 2600931"/>
              <a:gd name="connsiteY600" fmla="*/ 1448468 h 3121081"/>
              <a:gd name="connsiteX601" fmla="*/ 2200826 w 2600931"/>
              <a:gd name="connsiteY601" fmla="*/ 1488594 h 3121081"/>
              <a:gd name="connsiteX602" fmla="*/ 2172705 w 2600931"/>
              <a:gd name="connsiteY602" fmla="*/ 1564569 h 3121081"/>
              <a:gd name="connsiteX603" fmla="*/ 2136690 w 2600931"/>
              <a:gd name="connsiteY603" fmla="*/ 1636598 h 3121081"/>
              <a:gd name="connsiteX604" fmla="*/ 2096729 w 2600931"/>
              <a:gd name="connsiteY604" fmla="*/ 1704680 h 3121081"/>
              <a:gd name="connsiteX605" fmla="*/ 2052657 w 2600931"/>
              <a:gd name="connsiteY605" fmla="*/ 1772597 h 3121081"/>
              <a:gd name="connsiteX606" fmla="*/ 2004638 w 2600931"/>
              <a:gd name="connsiteY606" fmla="*/ 1840679 h 3121081"/>
              <a:gd name="connsiteX607" fmla="*/ 1912711 w 2600931"/>
              <a:gd name="connsiteY607" fmla="*/ 1968621 h 3121081"/>
              <a:gd name="connsiteX608" fmla="*/ 1864691 w 2600931"/>
              <a:gd name="connsiteY608" fmla="*/ 2048708 h 3121081"/>
              <a:gd name="connsiteX609" fmla="*/ 1812561 w 2600931"/>
              <a:gd name="connsiteY609" fmla="*/ 2128794 h 3121081"/>
              <a:gd name="connsiteX610" fmla="*/ 1812561 w 2600931"/>
              <a:gd name="connsiteY610" fmla="*/ 2132741 h 3121081"/>
              <a:gd name="connsiteX611" fmla="*/ 1808614 w 2600931"/>
              <a:gd name="connsiteY611" fmla="*/ 2136688 h 3121081"/>
              <a:gd name="connsiteX612" fmla="*/ 1768653 w 2600931"/>
              <a:gd name="connsiteY612" fmla="*/ 2212828 h 3121081"/>
              <a:gd name="connsiteX613" fmla="*/ 1752537 w 2600931"/>
              <a:gd name="connsiteY613" fmla="*/ 2252789 h 3121081"/>
              <a:gd name="connsiteX614" fmla="*/ 1740532 w 2600931"/>
              <a:gd name="connsiteY614" fmla="*/ 2292750 h 3121081"/>
              <a:gd name="connsiteX615" fmla="*/ 1728527 w 2600931"/>
              <a:gd name="connsiteY615" fmla="*/ 2348827 h 3121081"/>
              <a:gd name="connsiteX616" fmla="*/ 1720634 w 2600931"/>
              <a:gd name="connsiteY616" fmla="*/ 2404904 h 3121081"/>
              <a:gd name="connsiteX617" fmla="*/ 1712576 w 2600931"/>
              <a:gd name="connsiteY617" fmla="*/ 2460817 h 3121081"/>
              <a:gd name="connsiteX618" fmla="*/ 1700571 w 2600931"/>
              <a:gd name="connsiteY618" fmla="*/ 2516894 h 3121081"/>
              <a:gd name="connsiteX619" fmla="*/ 1700571 w 2600931"/>
              <a:gd name="connsiteY619" fmla="*/ 2528899 h 3121081"/>
              <a:gd name="connsiteX620" fmla="*/ 1712576 w 2600931"/>
              <a:gd name="connsiteY620" fmla="*/ 2544851 h 3121081"/>
              <a:gd name="connsiteX621" fmla="*/ 1724580 w 2600931"/>
              <a:gd name="connsiteY621" fmla="*/ 2560967 h 3121081"/>
              <a:gd name="connsiteX622" fmla="*/ 1732638 w 2600931"/>
              <a:gd name="connsiteY622" fmla="*/ 2600928 h 3121081"/>
              <a:gd name="connsiteX623" fmla="*/ 1732638 w 2600931"/>
              <a:gd name="connsiteY623" fmla="*/ 2636942 h 3121081"/>
              <a:gd name="connsiteX624" fmla="*/ 1724580 w 2600931"/>
              <a:gd name="connsiteY624" fmla="*/ 2672957 h 3121081"/>
              <a:gd name="connsiteX625" fmla="*/ 1708629 w 2600931"/>
              <a:gd name="connsiteY625" fmla="*/ 2708971 h 3121081"/>
              <a:gd name="connsiteX626" fmla="*/ 1728527 w 2600931"/>
              <a:gd name="connsiteY626" fmla="*/ 2729034 h 3121081"/>
              <a:gd name="connsiteX627" fmla="*/ 1740532 w 2600931"/>
              <a:gd name="connsiteY627" fmla="*/ 2753043 h 3121081"/>
              <a:gd name="connsiteX628" fmla="*/ 1748590 w 2600931"/>
              <a:gd name="connsiteY628" fmla="*/ 2784947 h 3121081"/>
              <a:gd name="connsiteX629" fmla="*/ 1748590 w 2600931"/>
              <a:gd name="connsiteY629" fmla="*/ 2813067 h 3121081"/>
              <a:gd name="connsiteX630" fmla="*/ 1740532 w 2600931"/>
              <a:gd name="connsiteY630" fmla="*/ 2844970 h 3121081"/>
              <a:gd name="connsiteX631" fmla="*/ 1732638 w 2600931"/>
              <a:gd name="connsiteY631" fmla="*/ 2868980 h 3121081"/>
              <a:gd name="connsiteX632" fmla="*/ 1720634 w 2600931"/>
              <a:gd name="connsiteY632" fmla="*/ 2892990 h 3121081"/>
              <a:gd name="connsiteX633" fmla="*/ 1700571 w 2600931"/>
              <a:gd name="connsiteY633" fmla="*/ 2909106 h 3121081"/>
              <a:gd name="connsiteX634" fmla="*/ 1696624 w 2600931"/>
              <a:gd name="connsiteY634" fmla="*/ 2921110 h 3121081"/>
              <a:gd name="connsiteX635" fmla="*/ 1688566 w 2600931"/>
              <a:gd name="connsiteY635" fmla="*/ 2933115 h 3121081"/>
              <a:gd name="connsiteX636" fmla="*/ 1652552 w 2600931"/>
              <a:gd name="connsiteY636" fmla="*/ 2969130 h 3121081"/>
              <a:gd name="connsiteX637" fmla="*/ 1612590 w 2600931"/>
              <a:gd name="connsiteY637" fmla="*/ 2997086 h 3121081"/>
              <a:gd name="connsiteX638" fmla="*/ 1572465 w 2600931"/>
              <a:gd name="connsiteY638" fmla="*/ 3025042 h 3121081"/>
              <a:gd name="connsiteX639" fmla="*/ 1532504 w 2600931"/>
              <a:gd name="connsiteY639" fmla="*/ 3049052 h 3121081"/>
              <a:gd name="connsiteX640" fmla="*/ 1488431 w 2600931"/>
              <a:gd name="connsiteY640" fmla="*/ 3069115 h 3121081"/>
              <a:gd name="connsiteX641" fmla="*/ 1444523 w 2600931"/>
              <a:gd name="connsiteY641" fmla="*/ 3085066 h 3121081"/>
              <a:gd name="connsiteX642" fmla="*/ 1396504 w 2600931"/>
              <a:gd name="connsiteY642" fmla="*/ 3097071 h 3121081"/>
              <a:gd name="connsiteX643" fmla="*/ 1348485 w 2600931"/>
              <a:gd name="connsiteY643" fmla="*/ 3105129 h 3121081"/>
              <a:gd name="connsiteX644" fmla="*/ 1348485 w 2600931"/>
              <a:gd name="connsiteY644" fmla="*/ 3109076 h 3121081"/>
              <a:gd name="connsiteX645" fmla="*/ 1344374 w 2600931"/>
              <a:gd name="connsiteY645" fmla="*/ 3117134 h 3121081"/>
              <a:gd name="connsiteX646" fmla="*/ 1336480 w 2600931"/>
              <a:gd name="connsiteY646" fmla="*/ 3121081 h 3121081"/>
              <a:gd name="connsiteX647" fmla="*/ 1328422 w 2600931"/>
              <a:gd name="connsiteY647" fmla="*/ 3121081 h 3121081"/>
              <a:gd name="connsiteX648" fmla="*/ 1320364 w 2600931"/>
              <a:gd name="connsiteY648" fmla="*/ 3117134 h 3121081"/>
              <a:gd name="connsiteX649" fmla="*/ 1312470 w 2600931"/>
              <a:gd name="connsiteY649" fmla="*/ 3105129 h 3121081"/>
              <a:gd name="connsiteX650" fmla="*/ 1272345 w 2600931"/>
              <a:gd name="connsiteY650" fmla="*/ 3105129 h 3121081"/>
              <a:gd name="connsiteX651" fmla="*/ 1232384 w 2600931"/>
              <a:gd name="connsiteY651" fmla="*/ 3101182 h 3121081"/>
              <a:gd name="connsiteX652" fmla="*/ 1180418 w 2600931"/>
              <a:gd name="connsiteY652" fmla="*/ 3093124 h 3121081"/>
              <a:gd name="connsiteX653" fmla="*/ 1128287 w 2600931"/>
              <a:gd name="connsiteY653" fmla="*/ 3073062 h 3121081"/>
              <a:gd name="connsiteX654" fmla="*/ 1080268 w 2600931"/>
              <a:gd name="connsiteY654" fmla="*/ 3045105 h 3121081"/>
              <a:gd name="connsiteX655" fmla="*/ 1056258 w 2600931"/>
              <a:gd name="connsiteY655" fmla="*/ 3029154 h 3121081"/>
              <a:gd name="connsiteX656" fmla="*/ 1036360 w 2600931"/>
              <a:gd name="connsiteY656" fmla="*/ 3009091 h 3121081"/>
              <a:gd name="connsiteX657" fmla="*/ 1008404 w 2600931"/>
              <a:gd name="connsiteY657" fmla="*/ 2981134 h 3121081"/>
              <a:gd name="connsiteX658" fmla="*/ 984394 w 2600931"/>
              <a:gd name="connsiteY658" fmla="*/ 2949067 h 3121081"/>
              <a:gd name="connsiteX659" fmla="*/ 976336 w 2600931"/>
              <a:gd name="connsiteY659" fmla="*/ 2933115 h 3121081"/>
              <a:gd name="connsiteX660" fmla="*/ 972389 w 2600931"/>
              <a:gd name="connsiteY660" fmla="*/ 2913052 h 3121081"/>
              <a:gd name="connsiteX661" fmla="*/ 972389 w 2600931"/>
              <a:gd name="connsiteY661" fmla="*/ 2897101 h 3121081"/>
              <a:gd name="connsiteX662" fmla="*/ 980283 w 2600931"/>
              <a:gd name="connsiteY662" fmla="*/ 2877038 h 3121081"/>
              <a:gd name="connsiteX663" fmla="*/ 984394 w 2600931"/>
              <a:gd name="connsiteY663" fmla="*/ 2873091 h 3121081"/>
              <a:gd name="connsiteX664" fmla="*/ 968278 w 2600931"/>
              <a:gd name="connsiteY664" fmla="*/ 2853029 h 3121081"/>
              <a:gd name="connsiteX665" fmla="*/ 956273 w 2600931"/>
              <a:gd name="connsiteY665" fmla="*/ 2829019 h 3121081"/>
              <a:gd name="connsiteX666" fmla="*/ 948380 w 2600931"/>
              <a:gd name="connsiteY666" fmla="*/ 2805009 h 3121081"/>
              <a:gd name="connsiteX667" fmla="*/ 948380 w 2600931"/>
              <a:gd name="connsiteY667" fmla="*/ 2781000 h 3121081"/>
              <a:gd name="connsiteX668" fmla="*/ 948380 w 2600931"/>
              <a:gd name="connsiteY668" fmla="*/ 2756990 h 3121081"/>
              <a:gd name="connsiteX669" fmla="*/ 952326 w 2600931"/>
              <a:gd name="connsiteY669" fmla="*/ 2732981 h 3121081"/>
              <a:gd name="connsiteX670" fmla="*/ 964331 w 2600931"/>
              <a:gd name="connsiteY670" fmla="*/ 2708971 h 3121081"/>
              <a:gd name="connsiteX671" fmla="*/ 980283 w 2600931"/>
              <a:gd name="connsiteY671" fmla="*/ 2693019 h 3121081"/>
              <a:gd name="connsiteX672" fmla="*/ 968278 w 2600931"/>
              <a:gd name="connsiteY672" fmla="*/ 2676903 h 3121081"/>
              <a:gd name="connsiteX673" fmla="*/ 960384 w 2600931"/>
              <a:gd name="connsiteY673" fmla="*/ 2657005 h 3121081"/>
              <a:gd name="connsiteX674" fmla="*/ 956273 w 2600931"/>
              <a:gd name="connsiteY674" fmla="*/ 2636942 h 3121081"/>
              <a:gd name="connsiteX675" fmla="*/ 952326 w 2600931"/>
              <a:gd name="connsiteY675" fmla="*/ 2616879 h 3121081"/>
              <a:gd name="connsiteX676" fmla="*/ 956273 w 2600931"/>
              <a:gd name="connsiteY676" fmla="*/ 2592870 h 3121081"/>
              <a:gd name="connsiteX677" fmla="*/ 960384 w 2600931"/>
              <a:gd name="connsiteY677" fmla="*/ 2572972 h 3121081"/>
              <a:gd name="connsiteX678" fmla="*/ 968278 w 2600931"/>
              <a:gd name="connsiteY678" fmla="*/ 2552909 h 3121081"/>
              <a:gd name="connsiteX679" fmla="*/ 980283 w 2600931"/>
              <a:gd name="connsiteY679" fmla="*/ 2536957 h 3121081"/>
              <a:gd name="connsiteX680" fmla="*/ 980283 w 2600931"/>
              <a:gd name="connsiteY680" fmla="*/ 2528899 h 3121081"/>
              <a:gd name="connsiteX681" fmla="*/ 984394 w 2600931"/>
              <a:gd name="connsiteY681" fmla="*/ 2512948 h 3121081"/>
              <a:gd name="connsiteX682" fmla="*/ 984394 w 2600931"/>
              <a:gd name="connsiteY682" fmla="*/ 2440919 h 3121081"/>
              <a:gd name="connsiteX683" fmla="*/ 972389 w 2600931"/>
              <a:gd name="connsiteY683" fmla="*/ 2376784 h 3121081"/>
              <a:gd name="connsiteX684" fmla="*/ 952326 w 2600931"/>
              <a:gd name="connsiteY684" fmla="*/ 2316760 h 3121081"/>
              <a:gd name="connsiteX685" fmla="*/ 928317 w 2600931"/>
              <a:gd name="connsiteY685" fmla="*/ 2256736 h 3121081"/>
              <a:gd name="connsiteX686" fmla="*/ 900360 w 2600931"/>
              <a:gd name="connsiteY686" fmla="*/ 2200823 h 3121081"/>
              <a:gd name="connsiteX687" fmla="*/ 868293 w 2600931"/>
              <a:gd name="connsiteY687" fmla="*/ 2140799 h 3121081"/>
              <a:gd name="connsiteX688" fmla="*/ 796264 w 2600931"/>
              <a:gd name="connsiteY688" fmla="*/ 2028645 h 3121081"/>
              <a:gd name="connsiteX689" fmla="*/ 656153 w 2600931"/>
              <a:gd name="connsiteY689" fmla="*/ 1812723 h 3121081"/>
              <a:gd name="connsiteX690" fmla="*/ 592182 w 2600931"/>
              <a:gd name="connsiteY690" fmla="*/ 1704680 h 3121081"/>
              <a:gd name="connsiteX691" fmla="*/ 532158 w 2600931"/>
              <a:gd name="connsiteY691" fmla="*/ 1592526 h 3121081"/>
              <a:gd name="connsiteX692" fmla="*/ 504202 w 2600931"/>
              <a:gd name="connsiteY692" fmla="*/ 1524608 h 3121081"/>
              <a:gd name="connsiteX693" fmla="*/ 480192 w 2600931"/>
              <a:gd name="connsiteY693" fmla="*/ 1452579 h 3121081"/>
              <a:gd name="connsiteX694" fmla="*/ 464076 w 2600931"/>
              <a:gd name="connsiteY694" fmla="*/ 1380551 h 3121081"/>
              <a:gd name="connsiteX695" fmla="*/ 456183 w 2600931"/>
              <a:gd name="connsiteY695" fmla="*/ 1308522 h 3121081"/>
              <a:gd name="connsiteX696" fmla="*/ 452072 w 2600931"/>
              <a:gd name="connsiteY696" fmla="*/ 1232382 h 3121081"/>
              <a:gd name="connsiteX697" fmla="*/ 456183 w 2600931"/>
              <a:gd name="connsiteY697" fmla="*/ 1160353 h 3121081"/>
              <a:gd name="connsiteX698" fmla="*/ 464076 w 2600931"/>
              <a:gd name="connsiteY698" fmla="*/ 1084378 h 3121081"/>
              <a:gd name="connsiteX699" fmla="*/ 480192 w 2600931"/>
              <a:gd name="connsiteY699" fmla="*/ 1012349 h 3121081"/>
              <a:gd name="connsiteX700" fmla="*/ 496144 w 2600931"/>
              <a:gd name="connsiteY700" fmla="*/ 968276 h 3121081"/>
              <a:gd name="connsiteX701" fmla="*/ 520154 w 2600931"/>
              <a:gd name="connsiteY701" fmla="*/ 912364 h 3121081"/>
              <a:gd name="connsiteX702" fmla="*/ 556168 w 2600931"/>
              <a:gd name="connsiteY702" fmla="*/ 848229 h 3121081"/>
              <a:gd name="connsiteX703" fmla="*/ 596129 w 2600931"/>
              <a:gd name="connsiteY703" fmla="*/ 780311 h 3121081"/>
              <a:gd name="connsiteX704" fmla="*/ 644148 w 2600931"/>
              <a:gd name="connsiteY704" fmla="*/ 712229 h 3121081"/>
              <a:gd name="connsiteX705" fmla="*/ 692168 w 2600931"/>
              <a:gd name="connsiteY705" fmla="*/ 644147 h 3121081"/>
              <a:gd name="connsiteX706" fmla="*/ 748245 w 2600931"/>
              <a:gd name="connsiteY706" fmla="*/ 584288 h 3121081"/>
              <a:gd name="connsiteX707" fmla="*/ 804322 w 2600931"/>
              <a:gd name="connsiteY707" fmla="*/ 532157 h 3121081"/>
              <a:gd name="connsiteX708" fmla="*/ 852341 w 2600931"/>
              <a:gd name="connsiteY708" fmla="*/ 496143 h 3121081"/>
              <a:gd name="connsiteX709" fmla="*/ 904307 w 2600931"/>
              <a:gd name="connsiteY709" fmla="*/ 464240 h 3121081"/>
              <a:gd name="connsiteX710" fmla="*/ 960384 w 2600931"/>
              <a:gd name="connsiteY710" fmla="*/ 436119 h 3121081"/>
              <a:gd name="connsiteX711" fmla="*/ 1016297 w 2600931"/>
              <a:gd name="connsiteY711" fmla="*/ 412109 h 3121081"/>
              <a:gd name="connsiteX712" fmla="*/ 1076321 w 2600931"/>
              <a:gd name="connsiteY712" fmla="*/ 392211 h 3121081"/>
              <a:gd name="connsiteX713" fmla="*/ 1140292 w 2600931"/>
              <a:gd name="connsiteY713" fmla="*/ 372148 h 3121081"/>
              <a:gd name="connsiteX714" fmla="*/ 1204427 w 2600931"/>
              <a:gd name="connsiteY714" fmla="*/ 360143 h 3121081"/>
              <a:gd name="connsiteX715" fmla="*/ 1268398 w 2600931"/>
              <a:gd name="connsiteY715" fmla="*/ 352085 h 3121081"/>
              <a:gd name="connsiteX716" fmla="*/ 628197 w 2600931"/>
              <a:gd name="connsiteY716" fmla="*/ 27956 h 3121081"/>
              <a:gd name="connsiteX717" fmla="*/ 640202 w 2600931"/>
              <a:gd name="connsiteY717" fmla="*/ 27956 h 3121081"/>
              <a:gd name="connsiteX718" fmla="*/ 652206 w 2600931"/>
              <a:gd name="connsiteY718" fmla="*/ 32067 h 3121081"/>
              <a:gd name="connsiteX719" fmla="*/ 664211 w 2600931"/>
              <a:gd name="connsiteY719" fmla="*/ 39961 h 3121081"/>
              <a:gd name="connsiteX720" fmla="*/ 684274 w 2600931"/>
              <a:gd name="connsiteY720" fmla="*/ 63970 h 3121081"/>
              <a:gd name="connsiteX721" fmla="*/ 704172 w 2600931"/>
              <a:gd name="connsiteY721" fmla="*/ 87980 h 3121081"/>
              <a:gd name="connsiteX722" fmla="*/ 740187 w 2600931"/>
              <a:gd name="connsiteY722" fmla="*/ 148004 h 3121081"/>
              <a:gd name="connsiteX723" fmla="*/ 772254 w 2600931"/>
              <a:gd name="connsiteY723" fmla="*/ 208028 h 3121081"/>
              <a:gd name="connsiteX724" fmla="*/ 788206 w 2600931"/>
              <a:gd name="connsiteY724" fmla="*/ 240095 h 3121081"/>
              <a:gd name="connsiteX725" fmla="*/ 796264 w 2600931"/>
              <a:gd name="connsiteY725" fmla="*/ 272163 h 3121081"/>
              <a:gd name="connsiteX726" fmla="*/ 796264 w 2600931"/>
              <a:gd name="connsiteY726" fmla="*/ 292061 h 3121081"/>
              <a:gd name="connsiteX727" fmla="*/ 788206 w 2600931"/>
              <a:gd name="connsiteY727" fmla="*/ 312124 h 3121081"/>
              <a:gd name="connsiteX728" fmla="*/ 776201 w 2600931"/>
              <a:gd name="connsiteY728" fmla="*/ 324129 h 3121081"/>
              <a:gd name="connsiteX729" fmla="*/ 760250 w 2600931"/>
              <a:gd name="connsiteY729" fmla="*/ 328076 h 3121081"/>
              <a:gd name="connsiteX730" fmla="*/ 744298 w 2600931"/>
              <a:gd name="connsiteY730" fmla="*/ 332187 h 3121081"/>
              <a:gd name="connsiteX731" fmla="*/ 728182 w 2600931"/>
              <a:gd name="connsiteY731" fmla="*/ 328076 h 3121081"/>
              <a:gd name="connsiteX732" fmla="*/ 712230 w 2600931"/>
              <a:gd name="connsiteY732" fmla="*/ 316071 h 3121081"/>
              <a:gd name="connsiteX733" fmla="*/ 700226 w 2600931"/>
              <a:gd name="connsiteY733" fmla="*/ 296173 h 3121081"/>
              <a:gd name="connsiteX734" fmla="*/ 676216 w 2600931"/>
              <a:gd name="connsiteY734" fmla="*/ 240095 h 3121081"/>
              <a:gd name="connsiteX735" fmla="*/ 648260 w 2600931"/>
              <a:gd name="connsiteY735" fmla="*/ 184018 h 3121081"/>
              <a:gd name="connsiteX736" fmla="*/ 620139 w 2600931"/>
              <a:gd name="connsiteY736" fmla="*/ 132052 h 3121081"/>
              <a:gd name="connsiteX737" fmla="*/ 608134 w 2600931"/>
              <a:gd name="connsiteY737" fmla="*/ 104096 h 3121081"/>
              <a:gd name="connsiteX738" fmla="*/ 600240 w 2600931"/>
              <a:gd name="connsiteY738" fmla="*/ 75975 h 3121081"/>
              <a:gd name="connsiteX739" fmla="*/ 600240 w 2600931"/>
              <a:gd name="connsiteY739" fmla="*/ 63970 h 3121081"/>
              <a:gd name="connsiteX740" fmla="*/ 600240 w 2600931"/>
              <a:gd name="connsiteY740" fmla="*/ 51965 h 3121081"/>
              <a:gd name="connsiteX741" fmla="*/ 608134 w 2600931"/>
              <a:gd name="connsiteY741" fmla="*/ 39961 h 3121081"/>
              <a:gd name="connsiteX742" fmla="*/ 616192 w 2600931"/>
              <a:gd name="connsiteY742" fmla="*/ 32067 h 3121081"/>
              <a:gd name="connsiteX743" fmla="*/ 1868638 w 2600931"/>
              <a:gd name="connsiteY743" fmla="*/ 0 h 3121081"/>
              <a:gd name="connsiteX744" fmla="*/ 1884590 w 2600931"/>
              <a:gd name="connsiteY744" fmla="*/ 0 h 3121081"/>
              <a:gd name="connsiteX745" fmla="*/ 1888701 w 2600931"/>
              <a:gd name="connsiteY745" fmla="*/ 3946 h 3121081"/>
              <a:gd name="connsiteX746" fmla="*/ 1904652 w 2600931"/>
              <a:gd name="connsiteY746" fmla="*/ 8058 h 3121081"/>
              <a:gd name="connsiteX747" fmla="*/ 1916657 w 2600931"/>
              <a:gd name="connsiteY747" fmla="*/ 20062 h 3121081"/>
              <a:gd name="connsiteX748" fmla="*/ 1924715 w 2600931"/>
              <a:gd name="connsiteY748" fmla="*/ 36014 h 3121081"/>
              <a:gd name="connsiteX749" fmla="*/ 1928662 w 2600931"/>
              <a:gd name="connsiteY749" fmla="*/ 56077 h 3121081"/>
              <a:gd name="connsiteX750" fmla="*/ 1924715 w 2600931"/>
              <a:gd name="connsiteY750" fmla="*/ 75975 h 3121081"/>
              <a:gd name="connsiteX751" fmla="*/ 1916657 w 2600931"/>
              <a:gd name="connsiteY751" fmla="*/ 99985 h 3121081"/>
              <a:gd name="connsiteX752" fmla="*/ 1904652 w 2600931"/>
              <a:gd name="connsiteY752" fmla="*/ 111989 h 3121081"/>
              <a:gd name="connsiteX753" fmla="*/ 1892648 w 2600931"/>
              <a:gd name="connsiteY753" fmla="*/ 120047 h 3121081"/>
              <a:gd name="connsiteX754" fmla="*/ 1856633 w 2600931"/>
              <a:gd name="connsiteY754" fmla="*/ 172013 h 3121081"/>
              <a:gd name="connsiteX755" fmla="*/ 1832624 w 2600931"/>
              <a:gd name="connsiteY755" fmla="*/ 216086 h 3121081"/>
              <a:gd name="connsiteX756" fmla="*/ 1800556 w 2600931"/>
              <a:gd name="connsiteY756" fmla="*/ 256047 h 3121081"/>
              <a:gd name="connsiteX757" fmla="*/ 1788551 w 2600931"/>
              <a:gd name="connsiteY757" fmla="*/ 264105 h 3121081"/>
              <a:gd name="connsiteX758" fmla="*/ 1776546 w 2600931"/>
              <a:gd name="connsiteY758" fmla="*/ 268052 h 3121081"/>
              <a:gd name="connsiteX759" fmla="*/ 1760595 w 2600931"/>
              <a:gd name="connsiteY759" fmla="*/ 264105 h 3121081"/>
              <a:gd name="connsiteX760" fmla="*/ 1748590 w 2600931"/>
              <a:gd name="connsiteY760" fmla="*/ 260158 h 3121081"/>
              <a:gd name="connsiteX761" fmla="*/ 1740532 w 2600931"/>
              <a:gd name="connsiteY761" fmla="*/ 252100 h 3121081"/>
              <a:gd name="connsiteX762" fmla="*/ 1732638 w 2600931"/>
              <a:gd name="connsiteY762" fmla="*/ 240095 h 3121081"/>
              <a:gd name="connsiteX763" fmla="*/ 1728527 w 2600931"/>
              <a:gd name="connsiteY763" fmla="*/ 228091 h 3121081"/>
              <a:gd name="connsiteX764" fmla="*/ 1732638 w 2600931"/>
              <a:gd name="connsiteY764" fmla="*/ 216086 h 3121081"/>
              <a:gd name="connsiteX765" fmla="*/ 1748590 w 2600931"/>
              <a:gd name="connsiteY765" fmla="*/ 164120 h 3121081"/>
              <a:gd name="connsiteX766" fmla="*/ 1772600 w 2600931"/>
              <a:gd name="connsiteY766" fmla="*/ 120047 h 3121081"/>
              <a:gd name="connsiteX767" fmla="*/ 1824566 w 2600931"/>
              <a:gd name="connsiteY767" fmla="*/ 27956 h 3121081"/>
              <a:gd name="connsiteX768" fmla="*/ 1836570 w 2600931"/>
              <a:gd name="connsiteY768" fmla="*/ 12004 h 3121081"/>
              <a:gd name="connsiteX769" fmla="*/ 1848575 w 2600931"/>
              <a:gd name="connsiteY769" fmla="*/ 3946 h 312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</a:cxnLst>
            <a:rect l="l" t="t" r="r" b="b"/>
            <a:pathLst>
              <a:path w="2600931" h="3121081">
                <a:moveTo>
                  <a:pt x="1176306" y="2916999"/>
                </a:moveTo>
                <a:lnTo>
                  <a:pt x="1152297" y="2993139"/>
                </a:lnTo>
                <a:lnTo>
                  <a:pt x="1192422" y="3009091"/>
                </a:lnTo>
                <a:lnTo>
                  <a:pt x="1192422" y="2989028"/>
                </a:lnTo>
                <a:lnTo>
                  <a:pt x="1200316" y="2965018"/>
                </a:lnTo>
                <a:lnTo>
                  <a:pt x="1216432" y="2916999"/>
                </a:lnTo>
                <a:close/>
                <a:moveTo>
                  <a:pt x="1392393" y="2913052"/>
                </a:moveTo>
                <a:lnTo>
                  <a:pt x="1376441" y="2957125"/>
                </a:lnTo>
                <a:lnTo>
                  <a:pt x="1360490" y="3005144"/>
                </a:lnTo>
                <a:lnTo>
                  <a:pt x="1356378" y="3029154"/>
                </a:lnTo>
                <a:lnTo>
                  <a:pt x="1408509" y="3021096"/>
                </a:lnTo>
                <a:lnTo>
                  <a:pt x="1452417" y="3005144"/>
                </a:lnTo>
                <a:lnTo>
                  <a:pt x="1500436" y="2985081"/>
                </a:lnTo>
                <a:lnTo>
                  <a:pt x="1540562" y="2961072"/>
                </a:lnTo>
                <a:lnTo>
                  <a:pt x="1540562" y="2937062"/>
                </a:lnTo>
                <a:lnTo>
                  <a:pt x="1544508" y="2916999"/>
                </a:lnTo>
                <a:lnTo>
                  <a:pt x="1512441" y="2916999"/>
                </a:lnTo>
                <a:lnTo>
                  <a:pt x="1500436" y="2953014"/>
                </a:lnTo>
                <a:lnTo>
                  <a:pt x="1480538" y="2985081"/>
                </a:lnTo>
                <a:lnTo>
                  <a:pt x="1468533" y="2997086"/>
                </a:lnTo>
                <a:lnTo>
                  <a:pt x="1460475" y="3001033"/>
                </a:lnTo>
                <a:lnTo>
                  <a:pt x="1448470" y="3001033"/>
                </a:lnTo>
                <a:lnTo>
                  <a:pt x="1436465" y="2993139"/>
                </a:lnTo>
                <a:lnTo>
                  <a:pt x="1436465" y="2985081"/>
                </a:lnTo>
                <a:lnTo>
                  <a:pt x="1432518" y="2977023"/>
                </a:lnTo>
                <a:lnTo>
                  <a:pt x="1436465" y="2957125"/>
                </a:lnTo>
                <a:lnTo>
                  <a:pt x="1444523" y="2933115"/>
                </a:lnTo>
                <a:lnTo>
                  <a:pt x="1452417" y="2913052"/>
                </a:lnTo>
                <a:close/>
                <a:moveTo>
                  <a:pt x="1272345" y="2913052"/>
                </a:moveTo>
                <a:lnTo>
                  <a:pt x="1256393" y="2957125"/>
                </a:lnTo>
                <a:lnTo>
                  <a:pt x="1244388" y="2997086"/>
                </a:lnTo>
                <a:lnTo>
                  <a:pt x="1244388" y="3025042"/>
                </a:lnTo>
                <a:lnTo>
                  <a:pt x="1272345" y="3029154"/>
                </a:lnTo>
                <a:lnTo>
                  <a:pt x="1304412" y="3033100"/>
                </a:lnTo>
                <a:lnTo>
                  <a:pt x="1308359" y="3001033"/>
                </a:lnTo>
                <a:lnTo>
                  <a:pt x="1320364" y="2969130"/>
                </a:lnTo>
                <a:lnTo>
                  <a:pt x="1344374" y="2913052"/>
                </a:lnTo>
                <a:close/>
                <a:moveTo>
                  <a:pt x="1048365" y="2897101"/>
                </a:moveTo>
                <a:lnTo>
                  <a:pt x="1044418" y="2901048"/>
                </a:lnTo>
                <a:lnTo>
                  <a:pt x="1076321" y="2937062"/>
                </a:lnTo>
                <a:lnTo>
                  <a:pt x="1092273" y="2957125"/>
                </a:lnTo>
                <a:lnTo>
                  <a:pt x="1112336" y="2973076"/>
                </a:lnTo>
                <a:lnTo>
                  <a:pt x="1116282" y="2945120"/>
                </a:lnTo>
                <a:lnTo>
                  <a:pt x="1120394" y="2913052"/>
                </a:lnTo>
                <a:lnTo>
                  <a:pt x="1092273" y="2909106"/>
                </a:lnTo>
                <a:lnTo>
                  <a:pt x="1064316" y="2897101"/>
                </a:lnTo>
                <a:lnTo>
                  <a:pt x="1056258" y="2901048"/>
                </a:lnTo>
                <a:close/>
                <a:moveTo>
                  <a:pt x="1668503" y="2768995"/>
                </a:moveTo>
                <a:lnTo>
                  <a:pt x="1652552" y="2808956"/>
                </a:lnTo>
                <a:lnTo>
                  <a:pt x="1636600" y="2841024"/>
                </a:lnTo>
                <a:lnTo>
                  <a:pt x="1632489" y="2853029"/>
                </a:lnTo>
                <a:lnTo>
                  <a:pt x="1668503" y="2853029"/>
                </a:lnTo>
                <a:lnTo>
                  <a:pt x="1680508" y="2832966"/>
                </a:lnTo>
                <a:lnTo>
                  <a:pt x="1684619" y="2813067"/>
                </a:lnTo>
                <a:lnTo>
                  <a:pt x="1680508" y="2789058"/>
                </a:lnTo>
                <a:close/>
                <a:moveTo>
                  <a:pt x="1572465" y="2753043"/>
                </a:moveTo>
                <a:lnTo>
                  <a:pt x="1532504" y="2853029"/>
                </a:lnTo>
                <a:lnTo>
                  <a:pt x="1580523" y="2853029"/>
                </a:lnTo>
                <a:lnTo>
                  <a:pt x="1588581" y="2837077"/>
                </a:lnTo>
                <a:lnTo>
                  <a:pt x="1632489" y="2753043"/>
                </a:lnTo>
                <a:close/>
                <a:moveTo>
                  <a:pt x="1476426" y="2753043"/>
                </a:moveTo>
                <a:lnTo>
                  <a:pt x="1424460" y="2853029"/>
                </a:lnTo>
                <a:lnTo>
                  <a:pt x="1476426" y="2853029"/>
                </a:lnTo>
                <a:lnTo>
                  <a:pt x="1516552" y="2753043"/>
                </a:lnTo>
                <a:close/>
                <a:moveTo>
                  <a:pt x="1352432" y="2748932"/>
                </a:moveTo>
                <a:lnTo>
                  <a:pt x="1304412" y="2841024"/>
                </a:lnTo>
                <a:lnTo>
                  <a:pt x="1300466" y="2849082"/>
                </a:lnTo>
                <a:lnTo>
                  <a:pt x="1376441" y="2849082"/>
                </a:lnTo>
                <a:lnTo>
                  <a:pt x="1404398" y="2801063"/>
                </a:lnTo>
                <a:lnTo>
                  <a:pt x="1436465" y="2753043"/>
                </a:lnTo>
                <a:close/>
                <a:moveTo>
                  <a:pt x="1296354" y="2744985"/>
                </a:moveTo>
                <a:lnTo>
                  <a:pt x="1252446" y="2748932"/>
                </a:lnTo>
                <a:lnTo>
                  <a:pt x="1236330" y="2777053"/>
                </a:lnTo>
                <a:lnTo>
                  <a:pt x="1216432" y="2813067"/>
                </a:lnTo>
                <a:lnTo>
                  <a:pt x="1200316" y="2849082"/>
                </a:lnTo>
                <a:lnTo>
                  <a:pt x="1248335" y="2849082"/>
                </a:lnTo>
                <a:lnTo>
                  <a:pt x="1252446" y="2837077"/>
                </a:lnTo>
                <a:lnTo>
                  <a:pt x="1280403" y="2793005"/>
                </a:lnTo>
                <a:lnTo>
                  <a:pt x="1308359" y="2748932"/>
                </a:lnTo>
                <a:close/>
                <a:moveTo>
                  <a:pt x="1128287" y="2744985"/>
                </a:moveTo>
                <a:lnTo>
                  <a:pt x="1100331" y="2801063"/>
                </a:lnTo>
                <a:lnTo>
                  <a:pt x="1088326" y="2829019"/>
                </a:lnTo>
                <a:lnTo>
                  <a:pt x="1080268" y="2861087"/>
                </a:lnTo>
                <a:lnTo>
                  <a:pt x="1108389" y="2853029"/>
                </a:lnTo>
                <a:lnTo>
                  <a:pt x="1140292" y="2849082"/>
                </a:lnTo>
                <a:lnTo>
                  <a:pt x="1168413" y="2796951"/>
                </a:lnTo>
                <a:lnTo>
                  <a:pt x="1200316" y="2748932"/>
                </a:lnTo>
                <a:lnTo>
                  <a:pt x="1164302" y="2748932"/>
                </a:lnTo>
                <a:close/>
                <a:moveTo>
                  <a:pt x="1072374" y="2724923"/>
                </a:moveTo>
                <a:lnTo>
                  <a:pt x="1060370" y="2729034"/>
                </a:lnTo>
                <a:lnTo>
                  <a:pt x="1056258" y="2729034"/>
                </a:lnTo>
                <a:lnTo>
                  <a:pt x="1048365" y="2756990"/>
                </a:lnTo>
                <a:lnTo>
                  <a:pt x="1044418" y="2765048"/>
                </a:lnTo>
                <a:lnTo>
                  <a:pt x="1036360" y="2768995"/>
                </a:lnTo>
                <a:lnTo>
                  <a:pt x="1028302" y="2768995"/>
                </a:lnTo>
                <a:lnTo>
                  <a:pt x="1024355" y="2765048"/>
                </a:lnTo>
                <a:lnTo>
                  <a:pt x="1020408" y="2781000"/>
                </a:lnTo>
                <a:lnTo>
                  <a:pt x="1024355" y="2793005"/>
                </a:lnTo>
                <a:lnTo>
                  <a:pt x="1028302" y="2808956"/>
                </a:lnTo>
                <a:lnTo>
                  <a:pt x="1040307" y="2825072"/>
                </a:lnTo>
                <a:lnTo>
                  <a:pt x="1048365" y="2801063"/>
                </a:lnTo>
                <a:lnTo>
                  <a:pt x="1056258" y="2777053"/>
                </a:lnTo>
                <a:lnTo>
                  <a:pt x="1084379" y="2732981"/>
                </a:lnTo>
                <a:close/>
                <a:moveTo>
                  <a:pt x="1656498" y="2592870"/>
                </a:moveTo>
                <a:lnTo>
                  <a:pt x="1640547" y="2612933"/>
                </a:lnTo>
                <a:lnTo>
                  <a:pt x="1624595" y="2632995"/>
                </a:lnTo>
                <a:lnTo>
                  <a:pt x="1604532" y="2676903"/>
                </a:lnTo>
                <a:lnTo>
                  <a:pt x="1640547" y="2681015"/>
                </a:lnTo>
                <a:lnTo>
                  <a:pt x="1652552" y="2660952"/>
                </a:lnTo>
                <a:lnTo>
                  <a:pt x="1656498" y="2640889"/>
                </a:lnTo>
                <a:lnTo>
                  <a:pt x="1660610" y="2620991"/>
                </a:lnTo>
                <a:lnTo>
                  <a:pt x="1656498" y="2604875"/>
                </a:lnTo>
                <a:close/>
                <a:moveTo>
                  <a:pt x="1588581" y="2568860"/>
                </a:moveTo>
                <a:lnTo>
                  <a:pt x="1524446" y="2576918"/>
                </a:lnTo>
                <a:lnTo>
                  <a:pt x="1460475" y="2576918"/>
                </a:lnTo>
                <a:lnTo>
                  <a:pt x="1464422" y="2580865"/>
                </a:lnTo>
                <a:lnTo>
                  <a:pt x="1460475" y="2584976"/>
                </a:lnTo>
                <a:lnTo>
                  <a:pt x="1400451" y="2672957"/>
                </a:lnTo>
                <a:lnTo>
                  <a:pt x="1492542" y="2672957"/>
                </a:lnTo>
                <a:lnTo>
                  <a:pt x="1532504" y="2632995"/>
                </a:lnTo>
                <a:lnTo>
                  <a:pt x="1572465" y="2592870"/>
                </a:lnTo>
                <a:lnTo>
                  <a:pt x="1580523" y="2592870"/>
                </a:lnTo>
                <a:lnTo>
                  <a:pt x="1580523" y="2596981"/>
                </a:lnTo>
                <a:lnTo>
                  <a:pt x="1580523" y="2600928"/>
                </a:lnTo>
                <a:lnTo>
                  <a:pt x="1524446" y="2676903"/>
                </a:lnTo>
                <a:lnTo>
                  <a:pt x="1548455" y="2676903"/>
                </a:lnTo>
                <a:lnTo>
                  <a:pt x="1568518" y="2645000"/>
                </a:lnTo>
                <a:lnTo>
                  <a:pt x="1588581" y="2620991"/>
                </a:lnTo>
                <a:lnTo>
                  <a:pt x="1608479" y="2596981"/>
                </a:lnTo>
                <a:lnTo>
                  <a:pt x="1636600" y="2580865"/>
                </a:lnTo>
                <a:lnTo>
                  <a:pt x="1612590" y="2580865"/>
                </a:lnTo>
                <a:lnTo>
                  <a:pt x="1600586" y="2576918"/>
                </a:lnTo>
                <a:close/>
                <a:moveTo>
                  <a:pt x="1132398" y="2552909"/>
                </a:moveTo>
                <a:lnTo>
                  <a:pt x="1128287" y="2576918"/>
                </a:lnTo>
                <a:lnTo>
                  <a:pt x="1120394" y="2600928"/>
                </a:lnTo>
                <a:lnTo>
                  <a:pt x="1096384" y="2640889"/>
                </a:lnTo>
                <a:lnTo>
                  <a:pt x="1080268" y="2672957"/>
                </a:lnTo>
                <a:lnTo>
                  <a:pt x="1108389" y="2664899"/>
                </a:lnTo>
                <a:lnTo>
                  <a:pt x="1140292" y="2660952"/>
                </a:lnTo>
                <a:lnTo>
                  <a:pt x="1184364" y="2612933"/>
                </a:lnTo>
                <a:lnTo>
                  <a:pt x="1220379" y="2572972"/>
                </a:lnTo>
                <a:lnTo>
                  <a:pt x="1224326" y="2568860"/>
                </a:lnTo>
                <a:lnTo>
                  <a:pt x="1228437" y="2572972"/>
                </a:lnTo>
                <a:lnTo>
                  <a:pt x="1228437" y="2576918"/>
                </a:lnTo>
                <a:lnTo>
                  <a:pt x="1204427" y="2620991"/>
                </a:lnTo>
                <a:lnTo>
                  <a:pt x="1180418" y="2660952"/>
                </a:lnTo>
                <a:lnTo>
                  <a:pt x="1264451" y="2669010"/>
                </a:lnTo>
                <a:lnTo>
                  <a:pt x="1344374" y="2580865"/>
                </a:lnTo>
                <a:lnTo>
                  <a:pt x="1348485" y="2576918"/>
                </a:lnTo>
                <a:lnTo>
                  <a:pt x="1352432" y="2580865"/>
                </a:lnTo>
                <a:lnTo>
                  <a:pt x="1356378" y="2584976"/>
                </a:lnTo>
                <a:lnTo>
                  <a:pt x="1356378" y="2588923"/>
                </a:lnTo>
                <a:lnTo>
                  <a:pt x="1300466" y="2669010"/>
                </a:lnTo>
                <a:lnTo>
                  <a:pt x="1364436" y="2672957"/>
                </a:lnTo>
                <a:lnTo>
                  <a:pt x="1404398" y="2624937"/>
                </a:lnTo>
                <a:lnTo>
                  <a:pt x="1448470" y="2576918"/>
                </a:lnTo>
                <a:lnTo>
                  <a:pt x="1352432" y="2572972"/>
                </a:lnTo>
                <a:lnTo>
                  <a:pt x="1256393" y="2564914"/>
                </a:lnTo>
                <a:lnTo>
                  <a:pt x="1196369" y="2556856"/>
                </a:lnTo>
                <a:close/>
                <a:moveTo>
                  <a:pt x="1084379" y="2552909"/>
                </a:moveTo>
                <a:lnTo>
                  <a:pt x="1040307" y="2556856"/>
                </a:lnTo>
                <a:lnTo>
                  <a:pt x="1032413" y="2564914"/>
                </a:lnTo>
                <a:lnTo>
                  <a:pt x="1024355" y="2580865"/>
                </a:lnTo>
                <a:lnTo>
                  <a:pt x="1020408" y="2592870"/>
                </a:lnTo>
                <a:lnTo>
                  <a:pt x="1020408" y="2608986"/>
                </a:lnTo>
                <a:lnTo>
                  <a:pt x="1020408" y="2624937"/>
                </a:lnTo>
                <a:lnTo>
                  <a:pt x="1024355" y="2640889"/>
                </a:lnTo>
                <a:lnTo>
                  <a:pt x="1032413" y="2648947"/>
                </a:lnTo>
                <a:lnTo>
                  <a:pt x="1044418" y="2657005"/>
                </a:lnTo>
                <a:lnTo>
                  <a:pt x="1088326" y="2584976"/>
                </a:lnTo>
                <a:lnTo>
                  <a:pt x="1104278" y="2552909"/>
                </a:lnTo>
                <a:close/>
                <a:moveTo>
                  <a:pt x="2312816" y="1648603"/>
                </a:moveTo>
                <a:lnTo>
                  <a:pt x="2344884" y="1652550"/>
                </a:lnTo>
                <a:lnTo>
                  <a:pt x="2372840" y="1660608"/>
                </a:lnTo>
                <a:lnTo>
                  <a:pt x="2400796" y="1676559"/>
                </a:lnTo>
                <a:lnTo>
                  <a:pt x="2460820" y="1704680"/>
                </a:lnTo>
                <a:lnTo>
                  <a:pt x="2488776" y="1712573"/>
                </a:lnTo>
                <a:lnTo>
                  <a:pt x="2516898" y="1720631"/>
                </a:lnTo>
                <a:lnTo>
                  <a:pt x="2528902" y="1720631"/>
                </a:lnTo>
                <a:lnTo>
                  <a:pt x="2540907" y="1728689"/>
                </a:lnTo>
                <a:lnTo>
                  <a:pt x="2548800" y="1732636"/>
                </a:lnTo>
                <a:lnTo>
                  <a:pt x="2556858" y="1740694"/>
                </a:lnTo>
                <a:lnTo>
                  <a:pt x="2564916" y="1760593"/>
                </a:lnTo>
                <a:lnTo>
                  <a:pt x="2564916" y="1780655"/>
                </a:lnTo>
                <a:lnTo>
                  <a:pt x="2560805" y="1800718"/>
                </a:lnTo>
                <a:lnTo>
                  <a:pt x="2548800" y="1812723"/>
                </a:lnTo>
                <a:lnTo>
                  <a:pt x="2536796" y="1820617"/>
                </a:lnTo>
                <a:lnTo>
                  <a:pt x="2528902" y="1824728"/>
                </a:lnTo>
                <a:lnTo>
                  <a:pt x="2500781" y="1824728"/>
                </a:lnTo>
                <a:lnTo>
                  <a:pt x="2468878" y="1816670"/>
                </a:lnTo>
                <a:lnTo>
                  <a:pt x="2436810" y="1804665"/>
                </a:lnTo>
                <a:lnTo>
                  <a:pt x="2404743" y="1788713"/>
                </a:lnTo>
                <a:lnTo>
                  <a:pt x="2376786" y="1768651"/>
                </a:lnTo>
                <a:lnTo>
                  <a:pt x="2324820" y="1740694"/>
                </a:lnTo>
                <a:lnTo>
                  <a:pt x="2276802" y="1712573"/>
                </a:lnTo>
                <a:lnTo>
                  <a:pt x="2268743" y="1704680"/>
                </a:lnTo>
                <a:lnTo>
                  <a:pt x="2264796" y="1696622"/>
                </a:lnTo>
                <a:lnTo>
                  <a:pt x="2260850" y="1680670"/>
                </a:lnTo>
                <a:lnTo>
                  <a:pt x="2264796" y="1672612"/>
                </a:lnTo>
                <a:lnTo>
                  <a:pt x="2268743" y="1664554"/>
                </a:lnTo>
                <a:lnTo>
                  <a:pt x="2276802" y="1656661"/>
                </a:lnTo>
                <a:lnTo>
                  <a:pt x="2284860" y="1652550"/>
                </a:lnTo>
                <a:close/>
                <a:moveTo>
                  <a:pt x="320019" y="1596637"/>
                </a:moveTo>
                <a:lnTo>
                  <a:pt x="340082" y="1600584"/>
                </a:lnTo>
                <a:lnTo>
                  <a:pt x="360144" y="1608642"/>
                </a:lnTo>
                <a:lnTo>
                  <a:pt x="372149" y="1624593"/>
                </a:lnTo>
                <a:lnTo>
                  <a:pt x="380043" y="1644656"/>
                </a:lnTo>
                <a:lnTo>
                  <a:pt x="380043" y="1664554"/>
                </a:lnTo>
                <a:lnTo>
                  <a:pt x="372149" y="1684617"/>
                </a:lnTo>
                <a:lnTo>
                  <a:pt x="352086" y="1700569"/>
                </a:lnTo>
                <a:lnTo>
                  <a:pt x="320019" y="1724578"/>
                </a:lnTo>
                <a:lnTo>
                  <a:pt x="284004" y="1744641"/>
                </a:lnTo>
                <a:lnTo>
                  <a:pt x="216087" y="1780655"/>
                </a:lnTo>
                <a:lnTo>
                  <a:pt x="184019" y="1796607"/>
                </a:lnTo>
                <a:lnTo>
                  <a:pt x="144058" y="1816670"/>
                </a:lnTo>
                <a:lnTo>
                  <a:pt x="123995" y="1820617"/>
                </a:lnTo>
                <a:lnTo>
                  <a:pt x="103932" y="1824728"/>
                </a:lnTo>
                <a:lnTo>
                  <a:pt x="87981" y="1824728"/>
                </a:lnTo>
                <a:lnTo>
                  <a:pt x="72029" y="1816670"/>
                </a:lnTo>
                <a:lnTo>
                  <a:pt x="60024" y="1808612"/>
                </a:lnTo>
                <a:lnTo>
                  <a:pt x="55913" y="1796607"/>
                </a:lnTo>
                <a:lnTo>
                  <a:pt x="51966" y="1788713"/>
                </a:lnTo>
                <a:lnTo>
                  <a:pt x="51966" y="1780655"/>
                </a:lnTo>
                <a:lnTo>
                  <a:pt x="60024" y="1760593"/>
                </a:lnTo>
                <a:lnTo>
                  <a:pt x="75976" y="1744641"/>
                </a:lnTo>
                <a:lnTo>
                  <a:pt x="96039" y="1728689"/>
                </a:lnTo>
                <a:lnTo>
                  <a:pt x="115937" y="1712573"/>
                </a:lnTo>
                <a:lnTo>
                  <a:pt x="151952" y="1692675"/>
                </a:lnTo>
                <a:lnTo>
                  <a:pt x="223980" y="1644656"/>
                </a:lnTo>
                <a:lnTo>
                  <a:pt x="259995" y="1620646"/>
                </a:lnTo>
                <a:lnTo>
                  <a:pt x="296009" y="1604530"/>
                </a:lnTo>
                <a:close/>
                <a:moveTo>
                  <a:pt x="51966" y="772253"/>
                </a:moveTo>
                <a:lnTo>
                  <a:pt x="87981" y="776200"/>
                </a:lnTo>
                <a:lnTo>
                  <a:pt x="123995" y="788205"/>
                </a:lnTo>
                <a:lnTo>
                  <a:pt x="160010" y="804321"/>
                </a:lnTo>
                <a:lnTo>
                  <a:pt x="228092" y="840335"/>
                </a:lnTo>
                <a:lnTo>
                  <a:pt x="259995" y="856287"/>
                </a:lnTo>
                <a:lnTo>
                  <a:pt x="292062" y="872238"/>
                </a:lnTo>
                <a:lnTo>
                  <a:pt x="300120" y="876349"/>
                </a:lnTo>
                <a:lnTo>
                  <a:pt x="312125" y="884243"/>
                </a:lnTo>
                <a:lnTo>
                  <a:pt x="324130" y="900359"/>
                </a:lnTo>
                <a:lnTo>
                  <a:pt x="328077" y="924368"/>
                </a:lnTo>
                <a:lnTo>
                  <a:pt x="324130" y="944267"/>
                </a:lnTo>
                <a:lnTo>
                  <a:pt x="316072" y="960383"/>
                </a:lnTo>
                <a:lnTo>
                  <a:pt x="304067" y="976334"/>
                </a:lnTo>
                <a:lnTo>
                  <a:pt x="296009" y="980281"/>
                </a:lnTo>
                <a:lnTo>
                  <a:pt x="272000" y="980281"/>
                </a:lnTo>
                <a:lnTo>
                  <a:pt x="259995" y="976334"/>
                </a:lnTo>
                <a:lnTo>
                  <a:pt x="228092" y="960383"/>
                </a:lnTo>
                <a:lnTo>
                  <a:pt x="192077" y="944267"/>
                </a:lnTo>
                <a:lnTo>
                  <a:pt x="127942" y="908252"/>
                </a:lnTo>
                <a:lnTo>
                  <a:pt x="63971" y="872238"/>
                </a:lnTo>
                <a:lnTo>
                  <a:pt x="31904" y="852340"/>
                </a:lnTo>
                <a:lnTo>
                  <a:pt x="7894" y="828330"/>
                </a:lnTo>
                <a:lnTo>
                  <a:pt x="0" y="816325"/>
                </a:lnTo>
                <a:lnTo>
                  <a:pt x="0" y="800209"/>
                </a:lnTo>
                <a:lnTo>
                  <a:pt x="3947" y="788205"/>
                </a:lnTo>
                <a:lnTo>
                  <a:pt x="19899" y="780311"/>
                </a:lnTo>
                <a:lnTo>
                  <a:pt x="36015" y="776200"/>
                </a:lnTo>
                <a:close/>
                <a:moveTo>
                  <a:pt x="2540907" y="724234"/>
                </a:moveTo>
                <a:lnTo>
                  <a:pt x="2560805" y="728181"/>
                </a:lnTo>
                <a:lnTo>
                  <a:pt x="2576922" y="736239"/>
                </a:lnTo>
                <a:lnTo>
                  <a:pt x="2592873" y="752190"/>
                </a:lnTo>
                <a:lnTo>
                  <a:pt x="2596820" y="772253"/>
                </a:lnTo>
                <a:lnTo>
                  <a:pt x="2600931" y="792316"/>
                </a:lnTo>
                <a:lnTo>
                  <a:pt x="2592873" y="812214"/>
                </a:lnTo>
                <a:lnTo>
                  <a:pt x="2584815" y="820272"/>
                </a:lnTo>
                <a:lnTo>
                  <a:pt x="2572810" y="828330"/>
                </a:lnTo>
                <a:lnTo>
                  <a:pt x="2540907" y="840335"/>
                </a:lnTo>
                <a:lnTo>
                  <a:pt x="2508840" y="856287"/>
                </a:lnTo>
                <a:lnTo>
                  <a:pt x="2472825" y="864345"/>
                </a:lnTo>
                <a:lnTo>
                  <a:pt x="2436810" y="876349"/>
                </a:lnTo>
                <a:lnTo>
                  <a:pt x="2400796" y="880296"/>
                </a:lnTo>
                <a:lnTo>
                  <a:pt x="2360835" y="884243"/>
                </a:lnTo>
                <a:lnTo>
                  <a:pt x="2324820" y="884243"/>
                </a:lnTo>
                <a:lnTo>
                  <a:pt x="2292753" y="880296"/>
                </a:lnTo>
                <a:lnTo>
                  <a:pt x="2284860" y="880296"/>
                </a:lnTo>
                <a:lnTo>
                  <a:pt x="2276802" y="876349"/>
                </a:lnTo>
                <a:lnTo>
                  <a:pt x="2272854" y="860233"/>
                </a:lnTo>
                <a:lnTo>
                  <a:pt x="2272854" y="844282"/>
                </a:lnTo>
                <a:lnTo>
                  <a:pt x="2280748" y="832277"/>
                </a:lnTo>
                <a:lnTo>
                  <a:pt x="2304758" y="808267"/>
                </a:lnTo>
                <a:lnTo>
                  <a:pt x="2328767" y="792316"/>
                </a:lnTo>
                <a:lnTo>
                  <a:pt x="2360835" y="780311"/>
                </a:lnTo>
                <a:lnTo>
                  <a:pt x="2392738" y="772253"/>
                </a:lnTo>
                <a:lnTo>
                  <a:pt x="2456874" y="756301"/>
                </a:lnTo>
                <a:lnTo>
                  <a:pt x="2488776" y="748243"/>
                </a:lnTo>
                <a:lnTo>
                  <a:pt x="2516898" y="732292"/>
                </a:lnTo>
                <a:lnTo>
                  <a:pt x="2528902" y="728181"/>
                </a:lnTo>
                <a:close/>
                <a:moveTo>
                  <a:pt x="1292408" y="428225"/>
                </a:moveTo>
                <a:lnTo>
                  <a:pt x="1244388" y="432172"/>
                </a:lnTo>
                <a:lnTo>
                  <a:pt x="1196369" y="436119"/>
                </a:lnTo>
                <a:lnTo>
                  <a:pt x="1148350" y="444177"/>
                </a:lnTo>
                <a:lnTo>
                  <a:pt x="1096384" y="456182"/>
                </a:lnTo>
                <a:lnTo>
                  <a:pt x="1044418" y="472133"/>
                </a:lnTo>
                <a:lnTo>
                  <a:pt x="996399" y="496143"/>
                </a:lnTo>
                <a:lnTo>
                  <a:pt x="944268" y="524264"/>
                </a:lnTo>
                <a:lnTo>
                  <a:pt x="888356" y="564225"/>
                </a:lnTo>
                <a:lnTo>
                  <a:pt x="832278" y="616191"/>
                </a:lnTo>
                <a:lnTo>
                  <a:pt x="764196" y="684273"/>
                </a:lnTo>
                <a:lnTo>
                  <a:pt x="688221" y="768306"/>
                </a:lnTo>
                <a:lnTo>
                  <a:pt x="660264" y="804321"/>
                </a:lnTo>
                <a:lnTo>
                  <a:pt x="632144" y="840335"/>
                </a:lnTo>
                <a:lnTo>
                  <a:pt x="608134" y="880296"/>
                </a:lnTo>
                <a:lnTo>
                  <a:pt x="588236" y="920257"/>
                </a:lnTo>
                <a:lnTo>
                  <a:pt x="572120" y="960383"/>
                </a:lnTo>
                <a:lnTo>
                  <a:pt x="560115" y="1004291"/>
                </a:lnTo>
                <a:lnTo>
                  <a:pt x="548110" y="1048363"/>
                </a:lnTo>
                <a:lnTo>
                  <a:pt x="544163" y="1096382"/>
                </a:lnTo>
                <a:lnTo>
                  <a:pt x="536105" y="1176469"/>
                </a:lnTo>
                <a:lnTo>
                  <a:pt x="532158" y="1260503"/>
                </a:lnTo>
                <a:lnTo>
                  <a:pt x="532158" y="1300464"/>
                </a:lnTo>
                <a:lnTo>
                  <a:pt x="536105" y="1340425"/>
                </a:lnTo>
                <a:lnTo>
                  <a:pt x="540216" y="1380551"/>
                </a:lnTo>
                <a:lnTo>
                  <a:pt x="552221" y="1416565"/>
                </a:lnTo>
                <a:lnTo>
                  <a:pt x="580178" y="1492540"/>
                </a:lnTo>
                <a:lnTo>
                  <a:pt x="612245" y="1568516"/>
                </a:lnTo>
                <a:lnTo>
                  <a:pt x="652206" y="1640545"/>
                </a:lnTo>
                <a:lnTo>
                  <a:pt x="692168" y="1712573"/>
                </a:lnTo>
                <a:lnTo>
                  <a:pt x="780312" y="1852684"/>
                </a:lnTo>
                <a:lnTo>
                  <a:pt x="868293" y="1984737"/>
                </a:lnTo>
                <a:lnTo>
                  <a:pt x="944268" y="2100673"/>
                </a:lnTo>
                <a:lnTo>
                  <a:pt x="976336" y="2156751"/>
                </a:lnTo>
                <a:lnTo>
                  <a:pt x="1008404" y="2216775"/>
                </a:lnTo>
                <a:lnTo>
                  <a:pt x="1032413" y="2276799"/>
                </a:lnTo>
                <a:lnTo>
                  <a:pt x="1052312" y="2340769"/>
                </a:lnTo>
                <a:lnTo>
                  <a:pt x="1064316" y="2404904"/>
                </a:lnTo>
                <a:lnTo>
                  <a:pt x="1068263" y="2472822"/>
                </a:lnTo>
                <a:lnTo>
                  <a:pt x="1098896" y="2470079"/>
                </a:lnTo>
                <a:lnTo>
                  <a:pt x="1099021" y="2471130"/>
                </a:lnTo>
                <a:lnTo>
                  <a:pt x="1176496" y="2473012"/>
                </a:lnTo>
                <a:lnTo>
                  <a:pt x="1180418" y="2476933"/>
                </a:lnTo>
                <a:lnTo>
                  <a:pt x="1236330" y="2480880"/>
                </a:lnTo>
                <a:lnTo>
                  <a:pt x="1336480" y="2488938"/>
                </a:lnTo>
                <a:lnTo>
                  <a:pt x="1436465" y="2484827"/>
                </a:lnTo>
                <a:lnTo>
                  <a:pt x="1438078" y="2479366"/>
                </a:lnTo>
                <a:lnTo>
                  <a:pt x="1497825" y="2480818"/>
                </a:lnTo>
                <a:lnTo>
                  <a:pt x="1496489" y="2484827"/>
                </a:lnTo>
                <a:lnTo>
                  <a:pt x="1565833" y="2482470"/>
                </a:lnTo>
                <a:lnTo>
                  <a:pt x="1569556" y="2482560"/>
                </a:lnTo>
                <a:lnTo>
                  <a:pt x="1569674" y="2482339"/>
                </a:lnTo>
                <a:lnTo>
                  <a:pt x="1612590" y="2480880"/>
                </a:lnTo>
                <a:lnTo>
                  <a:pt x="1624595" y="2412798"/>
                </a:lnTo>
                <a:lnTo>
                  <a:pt x="1636600" y="2348827"/>
                </a:lnTo>
                <a:lnTo>
                  <a:pt x="1648605" y="2284857"/>
                </a:lnTo>
                <a:lnTo>
                  <a:pt x="1656498" y="2252789"/>
                </a:lnTo>
                <a:lnTo>
                  <a:pt x="1668503" y="2220721"/>
                </a:lnTo>
                <a:lnTo>
                  <a:pt x="1661448" y="2218602"/>
                </a:lnTo>
                <a:lnTo>
                  <a:pt x="1665572" y="2200823"/>
                </a:lnTo>
                <a:lnTo>
                  <a:pt x="1676561" y="2200823"/>
                </a:lnTo>
                <a:lnTo>
                  <a:pt x="1716522" y="2120736"/>
                </a:lnTo>
                <a:lnTo>
                  <a:pt x="1687494" y="2106222"/>
                </a:lnTo>
                <a:lnTo>
                  <a:pt x="1693125" y="2076664"/>
                </a:lnTo>
                <a:lnTo>
                  <a:pt x="1712576" y="2076664"/>
                </a:lnTo>
                <a:lnTo>
                  <a:pt x="1736585" y="2080775"/>
                </a:lnTo>
                <a:lnTo>
                  <a:pt x="1768653" y="2024698"/>
                </a:lnTo>
                <a:lnTo>
                  <a:pt x="1740532" y="2004635"/>
                </a:lnTo>
                <a:lnTo>
                  <a:pt x="1724580" y="1992630"/>
                </a:lnTo>
                <a:lnTo>
                  <a:pt x="1716522" y="1980626"/>
                </a:lnTo>
                <a:lnTo>
                  <a:pt x="1716522" y="1972732"/>
                </a:lnTo>
                <a:lnTo>
                  <a:pt x="1720634" y="1968621"/>
                </a:lnTo>
                <a:lnTo>
                  <a:pt x="1736585" y="1972732"/>
                </a:lnTo>
                <a:lnTo>
                  <a:pt x="1752537" y="1980626"/>
                </a:lnTo>
                <a:lnTo>
                  <a:pt x="1780658" y="1992630"/>
                </a:lnTo>
                <a:lnTo>
                  <a:pt x="1788551" y="1996742"/>
                </a:lnTo>
                <a:lnTo>
                  <a:pt x="1824566" y="1936718"/>
                </a:lnTo>
                <a:lnTo>
                  <a:pt x="1804667" y="1928660"/>
                </a:lnTo>
                <a:lnTo>
                  <a:pt x="1780658" y="1920766"/>
                </a:lnTo>
                <a:lnTo>
                  <a:pt x="1756648" y="1912708"/>
                </a:lnTo>
                <a:lnTo>
                  <a:pt x="1752537" y="1908761"/>
                </a:lnTo>
                <a:lnTo>
                  <a:pt x="1756648" y="1904650"/>
                </a:lnTo>
                <a:lnTo>
                  <a:pt x="1788551" y="1896757"/>
                </a:lnTo>
                <a:lnTo>
                  <a:pt x="1820619" y="1896757"/>
                </a:lnTo>
                <a:lnTo>
                  <a:pt x="1848575" y="1904650"/>
                </a:lnTo>
                <a:lnTo>
                  <a:pt x="1884590" y="1856631"/>
                </a:lnTo>
                <a:lnTo>
                  <a:pt x="1852687" y="1848737"/>
                </a:lnTo>
                <a:lnTo>
                  <a:pt x="1812561" y="1836733"/>
                </a:lnTo>
                <a:lnTo>
                  <a:pt x="1792662" y="1828675"/>
                </a:lnTo>
                <a:lnTo>
                  <a:pt x="1772600" y="1816670"/>
                </a:lnTo>
                <a:lnTo>
                  <a:pt x="1768653" y="1808612"/>
                </a:lnTo>
                <a:lnTo>
                  <a:pt x="1768653" y="1800718"/>
                </a:lnTo>
                <a:lnTo>
                  <a:pt x="1772600" y="1796607"/>
                </a:lnTo>
                <a:lnTo>
                  <a:pt x="1776546" y="1792660"/>
                </a:lnTo>
                <a:lnTo>
                  <a:pt x="1800556" y="1784602"/>
                </a:lnTo>
                <a:lnTo>
                  <a:pt x="1820619" y="1784602"/>
                </a:lnTo>
                <a:lnTo>
                  <a:pt x="1868638" y="1796607"/>
                </a:lnTo>
                <a:lnTo>
                  <a:pt x="1892648" y="1800718"/>
                </a:lnTo>
                <a:lnTo>
                  <a:pt x="1916657" y="1808612"/>
                </a:lnTo>
                <a:lnTo>
                  <a:pt x="1940667" y="1772597"/>
                </a:lnTo>
                <a:lnTo>
                  <a:pt x="1912711" y="1764704"/>
                </a:lnTo>
                <a:lnTo>
                  <a:pt x="1860580" y="1744641"/>
                </a:lnTo>
                <a:lnTo>
                  <a:pt x="1832624" y="1732636"/>
                </a:lnTo>
                <a:lnTo>
                  <a:pt x="1808614" y="1716685"/>
                </a:lnTo>
                <a:lnTo>
                  <a:pt x="1804667" y="1708627"/>
                </a:lnTo>
                <a:lnTo>
                  <a:pt x="1804667" y="1704680"/>
                </a:lnTo>
                <a:lnTo>
                  <a:pt x="1804667" y="1700569"/>
                </a:lnTo>
                <a:lnTo>
                  <a:pt x="1812561" y="1700569"/>
                </a:lnTo>
                <a:lnTo>
                  <a:pt x="1876696" y="1708627"/>
                </a:lnTo>
                <a:lnTo>
                  <a:pt x="1944614" y="1724578"/>
                </a:lnTo>
                <a:lnTo>
                  <a:pt x="1968623" y="1728689"/>
                </a:lnTo>
                <a:lnTo>
                  <a:pt x="2000691" y="1684617"/>
                </a:lnTo>
                <a:lnTo>
                  <a:pt x="1948725" y="1664554"/>
                </a:lnTo>
                <a:lnTo>
                  <a:pt x="1896594" y="1644656"/>
                </a:lnTo>
                <a:lnTo>
                  <a:pt x="1848575" y="1624593"/>
                </a:lnTo>
                <a:lnTo>
                  <a:pt x="1844628" y="1624593"/>
                </a:lnTo>
                <a:lnTo>
                  <a:pt x="1844628" y="1620646"/>
                </a:lnTo>
                <a:lnTo>
                  <a:pt x="1848575" y="1616535"/>
                </a:lnTo>
                <a:lnTo>
                  <a:pt x="1940667" y="1616535"/>
                </a:lnTo>
                <a:lnTo>
                  <a:pt x="1972735" y="1624593"/>
                </a:lnTo>
                <a:lnTo>
                  <a:pt x="2000691" y="1628540"/>
                </a:lnTo>
                <a:lnTo>
                  <a:pt x="2028647" y="1640545"/>
                </a:lnTo>
                <a:lnTo>
                  <a:pt x="2028647" y="1632651"/>
                </a:lnTo>
                <a:lnTo>
                  <a:pt x="2060715" y="1584632"/>
                </a:lnTo>
                <a:lnTo>
                  <a:pt x="2012696" y="1572627"/>
                </a:lnTo>
                <a:lnTo>
                  <a:pt x="1960730" y="1548618"/>
                </a:lnTo>
                <a:lnTo>
                  <a:pt x="1904652" y="1524608"/>
                </a:lnTo>
                <a:lnTo>
                  <a:pt x="1904652" y="1520497"/>
                </a:lnTo>
                <a:lnTo>
                  <a:pt x="1904652" y="1516550"/>
                </a:lnTo>
                <a:lnTo>
                  <a:pt x="1908599" y="1512603"/>
                </a:lnTo>
                <a:lnTo>
                  <a:pt x="1968623" y="1512603"/>
                </a:lnTo>
                <a:lnTo>
                  <a:pt x="1996744" y="1516550"/>
                </a:lnTo>
                <a:lnTo>
                  <a:pt x="2024700" y="1524608"/>
                </a:lnTo>
                <a:lnTo>
                  <a:pt x="2056768" y="1528555"/>
                </a:lnTo>
                <a:lnTo>
                  <a:pt x="2080778" y="1536613"/>
                </a:lnTo>
                <a:lnTo>
                  <a:pt x="2100676" y="1500598"/>
                </a:lnTo>
                <a:lnTo>
                  <a:pt x="2064662" y="1488594"/>
                </a:lnTo>
                <a:lnTo>
                  <a:pt x="1988686" y="1468531"/>
                </a:lnTo>
                <a:lnTo>
                  <a:pt x="1948725" y="1460473"/>
                </a:lnTo>
                <a:lnTo>
                  <a:pt x="1904652" y="1460473"/>
                </a:lnTo>
                <a:lnTo>
                  <a:pt x="1904652" y="1456526"/>
                </a:lnTo>
                <a:lnTo>
                  <a:pt x="1904652" y="1452579"/>
                </a:lnTo>
                <a:lnTo>
                  <a:pt x="1908599" y="1448468"/>
                </a:lnTo>
                <a:lnTo>
                  <a:pt x="1944614" y="1436463"/>
                </a:lnTo>
                <a:lnTo>
                  <a:pt x="2016642" y="1436463"/>
                </a:lnTo>
                <a:lnTo>
                  <a:pt x="2052657" y="1444521"/>
                </a:lnTo>
                <a:lnTo>
                  <a:pt x="2080778" y="1448468"/>
                </a:lnTo>
                <a:lnTo>
                  <a:pt x="2116792" y="1456526"/>
                </a:lnTo>
                <a:lnTo>
                  <a:pt x="2132744" y="1392555"/>
                </a:lnTo>
                <a:lnTo>
                  <a:pt x="2108734" y="1396502"/>
                </a:lnTo>
                <a:lnTo>
                  <a:pt x="2088671" y="1392555"/>
                </a:lnTo>
                <a:lnTo>
                  <a:pt x="2040652" y="1388444"/>
                </a:lnTo>
                <a:lnTo>
                  <a:pt x="1980628" y="1380551"/>
                </a:lnTo>
                <a:lnTo>
                  <a:pt x="1916657" y="1368546"/>
                </a:lnTo>
                <a:lnTo>
                  <a:pt x="1916657" y="1364435"/>
                </a:lnTo>
                <a:lnTo>
                  <a:pt x="1912711" y="1364435"/>
                </a:lnTo>
                <a:lnTo>
                  <a:pt x="1916657" y="1360488"/>
                </a:lnTo>
                <a:lnTo>
                  <a:pt x="1916657" y="1356541"/>
                </a:lnTo>
                <a:lnTo>
                  <a:pt x="1952672" y="1348483"/>
                </a:lnTo>
                <a:lnTo>
                  <a:pt x="1988686" y="1344536"/>
                </a:lnTo>
                <a:lnTo>
                  <a:pt x="2060715" y="1344536"/>
                </a:lnTo>
                <a:lnTo>
                  <a:pt x="2100676" y="1348483"/>
                </a:lnTo>
                <a:lnTo>
                  <a:pt x="2116792" y="1348483"/>
                </a:lnTo>
                <a:lnTo>
                  <a:pt x="2136690" y="1356541"/>
                </a:lnTo>
                <a:lnTo>
                  <a:pt x="2136690" y="1300464"/>
                </a:lnTo>
                <a:lnTo>
                  <a:pt x="2136690" y="1292406"/>
                </a:lnTo>
                <a:lnTo>
                  <a:pt x="2112681" y="1296517"/>
                </a:lnTo>
                <a:lnTo>
                  <a:pt x="2088671" y="1296517"/>
                </a:lnTo>
                <a:lnTo>
                  <a:pt x="2044763" y="1292406"/>
                </a:lnTo>
                <a:lnTo>
                  <a:pt x="1972735" y="1292406"/>
                </a:lnTo>
                <a:lnTo>
                  <a:pt x="1936720" y="1288459"/>
                </a:lnTo>
                <a:lnTo>
                  <a:pt x="1900706" y="1280401"/>
                </a:lnTo>
                <a:lnTo>
                  <a:pt x="1896594" y="1276454"/>
                </a:lnTo>
                <a:lnTo>
                  <a:pt x="1896594" y="1272507"/>
                </a:lnTo>
                <a:lnTo>
                  <a:pt x="1896594" y="1264449"/>
                </a:lnTo>
                <a:lnTo>
                  <a:pt x="1900706" y="1264449"/>
                </a:lnTo>
                <a:lnTo>
                  <a:pt x="1936720" y="1252445"/>
                </a:lnTo>
                <a:lnTo>
                  <a:pt x="1972735" y="1248498"/>
                </a:lnTo>
                <a:lnTo>
                  <a:pt x="2044763" y="1248498"/>
                </a:lnTo>
                <a:lnTo>
                  <a:pt x="2088671" y="1244387"/>
                </a:lnTo>
                <a:lnTo>
                  <a:pt x="2112681" y="1244387"/>
                </a:lnTo>
                <a:lnTo>
                  <a:pt x="2136690" y="1248498"/>
                </a:lnTo>
                <a:lnTo>
                  <a:pt x="2124686" y="1168411"/>
                </a:lnTo>
                <a:lnTo>
                  <a:pt x="2092783" y="1172358"/>
                </a:lnTo>
                <a:lnTo>
                  <a:pt x="1920604" y="1172358"/>
                </a:lnTo>
                <a:lnTo>
                  <a:pt x="1884590" y="1164464"/>
                </a:lnTo>
                <a:lnTo>
                  <a:pt x="1852687" y="1152460"/>
                </a:lnTo>
                <a:lnTo>
                  <a:pt x="1848575" y="1152460"/>
                </a:lnTo>
                <a:lnTo>
                  <a:pt x="1848575" y="1144402"/>
                </a:lnTo>
                <a:lnTo>
                  <a:pt x="1848575" y="1140455"/>
                </a:lnTo>
                <a:lnTo>
                  <a:pt x="1852687" y="1140455"/>
                </a:lnTo>
                <a:lnTo>
                  <a:pt x="1892648" y="1136344"/>
                </a:lnTo>
                <a:lnTo>
                  <a:pt x="1932609" y="1132397"/>
                </a:lnTo>
                <a:lnTo>
                  <a:pt x="2012696" y="1128450"/>
                </a:lnTo>
                <a:lnTo>
                  <a:pt x="2064662" y="1124339"/>
                </a:lnTo>
                <a:lnTo>
                  <a:pt x="2116792" y="1124339"/>
                </a:lnTo>
                <a:lnTo>
                  <a:pt x="2108734" y="1072373"/>
                </a:lnTo>
                <a:lnTo>
                  <a:pt x="2056768" y="1068426"/>
                </a:lnTo>
                <a:lnTo>
                  <a:pt x="1916657" y="1068426"/>
                </a:lnTo>
                <a:lnTo>
                  <a:pt x="1872585" y="1064315"/>
                </a:lnTo>
                <a:lnTo>
                  <a:pt x="1828677" y="1056421"/>
                </a:lnTo>
                <a:lnTo>
                  <a:pt x="1824566" y="1052310"/>
                </a:lnTo>
                <a:lnTo>
                  <a:pt x="1824566" y="1048363"/>
                </a:lnTo>
                <a:lnTo>
                  <a:pt x="1824566" y="1044416"/>
                </a:lnTo>
                <a:lnTo>
                  <a:pt x="1828677" y="1044416"/>
                </a:lnTo>
                <a:lnTo>
                  <a:pt x="1876696" y="1032412"/>
                </a:lnTo>
                <a:lnTo>
                  <a:pt x="1928662" y="1028300"/>
                </a:lnTo>
                <a:lnTo>
                  <a:pt x="2036705" y="1016296"/>
                </a:lnTo>
                <a:lnTo>
                  <a:pt x="2092783" y="1016296"/>
                </a:lnTo>
                <a:lnTo>
                  <a:pt x="2088671" y="996397"/>
                </a:lnTo>
                <a:lnTo>
                  <a:pt x="2080778" y="976334"/>
                </a:lnTo>
                <a:lnTo>
                  <a:pt x="1984739" y="972388"/>
                </a:lnTo>
                <a:lnTo>
                  <a:pt x="1896594" y="968276"/>
                </a:lnTo>
                <a:lnTo>
                  <a:pt x="1852687" y="968276"/>
                </a:lnTo>
                <a:lnTo>
                  <a:pt x="1808614" y="960383"/>
                </a:lnTo>
                <a:lnTo>
                  <a:pt x="1804667" y="952325"/>
                </a:lnTo>
                <a:lnTo>
                  <a:pt x="1808614" y="948378"/>
                </a:lnTo>
                <a:lnTo>
                  <a:pt x="1832624" y="936373"/>
                </a:lnTo>
                <a:lnTo>
                  <a:pt x="1856633" y="928315"/>
                </a:lnTo>
                <a:lnTo>
                  <a:pt x="1884590" y="924368"/>
                </a:lnTo>
                <a:lnTo>
                  <a:pt x="2064662" y="924368"/>
                </a:lnTo>
                <a:lnTo>
                  <a:pt x="2032759" y="844282"/>
                </a:lnTo>
                <a:lnTo>
                  <a:pt x="1976681" y="840335"/>
                </a:lnTo>
                <a:lnTo>
                  <a:pt x="1836570" y="840335"/>
                </a:lnTo>
                <a:lnTo>
                  <a:pt x="1792662" y="836224"/>
                </a:lnTo>
                <a:lnTo>
                  <a:pt x="1752537" y="824219"/>
                </a:lnTo>
                <a:lnTo>
                  <a:pt x="1748590" y="820272"/>
                </a:lnTo>
                <a:lnTo>
                  <a:pt x="1748590" y="816325"/>
                </a:lnTo>
                <a:lnTo>
                  <a:pt x="1748590" y="812214"/>
                </a:lnTo>
                <a:lnTo>
                  <a:pt x="1752537" y="812214"/>
                </a:lnTo>
                <a:lnTo>
                  <a:pt x="1852687" y="804321"/>
                </a:lnTo>
                <a:lnTo>
                  <a:pt x="1948725" y="800209"/>
                </a:lnTo>
                <a:lnTo>
                  <a:pt x="2008749" y="800209"/>
                </a:lnTo>
                <a:lnTo>
                  <a:pt x="1972735" y="740185"/>
                </a:lnTo>
                <a:lnTo>
                  <a:pt x="1924715" y="744297"/>
                </a:lnTo>
                <a:lnTo>
                  <a:pt x="1740532" y="744297"/>
                </a:lnTo>
                <a:lnTo>
                  <a:pt x="1696624" y="732292"/>
                </a:lnTo>
                <a:lnTo>
                  <a:pt x="1692513" y="728181"/>
                </a:lnTo>
                <a:lnTo>
                  <a:pt x="1692513" y="724234"/>
                </a:lnTo>
                <a:lnTo>
                  <a:pt x="1696624" y="720287"/>
                </a:lnTo>
                <a:lnTo>
                  <a:pt x="1736585" y="704171"/>
                </a:lnTo>
                <a:lnTo>
                  <a:pt x="1780658" y="700224"/>
                </a:lnTo>
                <a:lnTo>
                  <a:pt x="1872585" y="692166"/>
                </a:lnTo>
                <a:lnTo>
                  <a:pt x="1936720" y="688219"/>
                </a:lnTo>
                <a:lnTo>
                  <a:pt x="1904652" y="652205"/>
                </a:lnTo>
                <a:lnTo>
                  <a:pt x="1868638" y="620302"/>
                </a:lnTo>
                <a:lnTo>
                  <a:pt x="1856633" y="620302"/>
                </a:lnTo>
                <a:lnTo>
                  <a:pt x="1804667" y="628195"/>
                </a:lnTo>
                <a:lnTo>
                  <a:pt x="1756648" y="636254"/>
                </a:lnTo>
                <a:lnTo>
                  <a:pt x="1708629" y="644147"/>
                </a:lnTo>
                <a:lnTo>
                  <a:pt x="1660610" y="648258"/>
                </a:lnTo>
                <a:lnTo>
                  <a:pt x="1656498" y="648258"/>
                </a:lnTo>
                <a:lnTo>
                  <a:pt x="1660610" y="644147"/>
                </a:lnTo>
                <a:lnTo>
                  <a:pt x="1684619" y="624249"/>
                </a:lnTo>
                <a:lnTo>
                  <a:pt x="1720634" y="604186"/>
                </a:lnTo>
                <a:lnTo>
                  <a:pt x="1768653" y="588234"/>
                </a:lnTo>
                <a:lnTo>
                  <a:pt x="1816672" y="576230"/>
                </a:lnTo>
                <a:lnTo>
                  <a:pt x="1772600" y="544162"/>
                </a:lnTo>
                <a:lnTo>
                  <a:pt x="1700571" y="544162"/>
                </a:lnTo>
                <a:lnTo>
                  <a:pt x="1636600" y="548273"/>
                </a:lnTo>
                <a:lnTo>
                  <a:pt x="1568518" y="552220"/>
                </a:lnTo>
                <a:lnTo>
                  <a:pt x="1564571" y="548273"/>
                </a:lnTo>
                <a:lnTo>
                  <a:pt x="1560460" y="544162"/>
                </a:lnTo>
                <a:lnTo>
                  <a:pt x="1564571" y="540215"/>
                </a:lnTo>
                <a:lnTo>
                  <a:pt x="1564571" y="536268"/>
                </a:lnTo>
                <a:lnTo>
                  <a:pt x="1592528" y="524264"/>
                </a:lnTo>
                <a:lnTo>
                  <a:pt x="1620484" y="512259"/>
                </a:lnTo>
                <a:lnTo>
                  <a:pt x="1656498" y="504201"/>
                </a:lnTo>
                <a:lnTo>
                  <a:pt x="1688566" y="500254"/>
                </a:lnTo>
                <a:lnTo>
                  <a:pt x="1620484" y="472133"/>
                </a:lnTo>
                <a:lnTo>
                  <a:pt x="1572465" y="480191"/>
                </a:lnTo>
                <a:lnTo>
                  <a:pt x="1552566" y="484138"/>
                </a:lnTo>
                <a:lnTo>
                  <a:pt x="1532504" y="488249"/>
                </a:lnTo>
                <a:lnTo>
                  <a:pt x="1516552" y="484138"/>
                </a:lnTo>
                <a:lnTo>
                  <a:pt x="1500436" y="476244"/>
                </a:lnTo>
                <a:lnTo>
                  <a:pt x="1496489" y="472133"/>
                </a:lnTo>
                <a:lnTo>
                  <a:pt x="1496489" y="468186"/>
                </a:lnTo>
                <a:lnTo>
                  <a:pt x="1496489" y="464240"/>
                </a:lnTo>
                <a:lnTo>
                  <a:pt x="1500436" y="460128"/>
                </a:lnTo>
                <a:lnTo>
                  <a:pt x="1536450" y="448124"/>
                </a:lnTo>
                <a:lnTo>
                  <a:pt x="1488431" y="440230"/>
                </a:lnTo>
                <a:lnTo>
                  <a:pt x="1440412" y="432172"/>
                </a:lnTo>
                <a:lnTo>
                  <a:pt x="1392393" y="428225"/>
                </a:lnTo>
                <a:close/>
                <a:moveTo>
                  <a:pt x="1336480" y="344192"/>
                </a:moveTo>
                <a:lnTo>
                  <a:pt x="1400451" y="344192"/>
                </a:lnTo>
                <a:lnTo>
                  <a:pt x="1468533" y="352085"/>
                </a:lnTo>
                <a:lnTo>
                  <a:pt x="1532504" y="360143"/>
                </a:lnTo>
                <a:lnTo>
                  <a:pt x="1596474" y="372148"/>
                </a:lnTo>
                <a:lnTo>
                  <a:pt x="1660610" y="392211"/>
                </a:lnTo>
                <a:lnTo>
                  <a:pt x="1720634" y="420167"/>
                </a:lnTo>
                <a:lnTo>
                  <a:pt x="1776546" y="448124"/>
                </a:lnTo>
                <a:lnTo>
                  <a:pt x="1820619" y="476244"/>
                </a:lnTo>
                <a:lnTo>
                  <a:pt x="1864691" y="508148"/>
                </a:lnTo>
                <a:lnTo>
                  <a:pt x="1908599" y="540215"/>
                </a:lnTo>
                <a:lnTo>
                  <a:pt x="1948725" y="576230"/>
                </a:lnTo>
                <a:lnTo>
                  <a:pt x="1964676" y="584288"/>
                </a:lnTo>
                <a:lnTo>
                  <a:pt x="1976681" y="592181"/>
                </a:lnTo>
                <a:lnTo>
                  <a:pt x="1988686" y="604186"/>
                </a:lnTo>
                <a:lnTo>
                  <a:pt x="1996744" y="620302"/>
                </a:lnTo>
                <a:lnTo>
                  <a:pt x="1996744" y="624249"/>
                </a:lnTo>
                <a:lnTo>
                  <a:pt x="2036705" y="676215"/>
                </a:lnTo>
                <a:lnTo>
                  <a:pt x="2072720" y="728181"/>
                </a:lnTo>
                <a:lnTo>
                  <a:pt x="2104788" y="784258"/>
                </a:lnTo>
                <a:lnTo>
                  <a:pt x="2128797" y="844282"/>
                </a:lnTo>
                <a:lnTo>
                  <a:pt x="2172705" y="980281"/>
                </a:lnTo>
                <a:lnTo>
                  <a:pt x="2192768" y="1052310"/>
                </a:lnTo>
                <a:lnTo>
                  <a:pt x="2208719" y="1124339"/>
                </a:lnTo>
                <a:lnTo>
                  <a:pt x="2220724" y="1196367"/>
                </a:lnTo>
                <a:lnTo>
                  <a:pt x="2228782" y="1268396"/>
                </a:lnTo>
                <a:lnTo>
                  <a:pt x="2228782" y="1340425"/>
                </a:lnTo>
                <a:lnTo>
                  <a:pt x="2220724" y="1412454"/>
                </a:lnTo>
                <a:lnTo>
                  <a:pt x="2212830" y="1448468"/>
                </a:lnTo>
                <a:lnTo>
                  <a:pt x="2200826" y="1488594"/>
                </a:lnTo>
                <a:lnTo>
                  <a:pt x="2172705" y="1564569"/>
                </a:lnTo>
                <a:lnTo>
                  <a:pt x="2136690" y="1636598"/>
                </a:lnTo>
                <a:lnTo>
                  <a:pt x="2096729" y="1704680"/>
                </a:lnTo>
                <a:lnTo>
                  <a:pt x="2052657" y="1772597"/>
                </a:lnTo>
                <a:lnTo>
                  <a:pt x="2004638" y="1840679"/>
                </a:lnTo>
                <a:lnTo>
                  <a:pt x="1912711" y="1968621"/>
                </a:lnTo>
                <a:lnTo>
                  <a:pt x="1864691" y="2048708"/>
                </a:lnTo>
                <a:lnTo>
                  <a:pt x="1812561" y="2128794"/>
                </a:lnTo>
                <a:lnTo>
                  <a:pt x="1812561" y="2132741"/>
                </a:lnTo>
                <a:lnTo>
                  <a:pt x="1808614" y="2136688"/>
                </a:lnTo>
                <a:lnTo>
                  <a:pt x="1768653" y="2212828"/>
                </a:lnTo>
                <a:lnTo>
                  <a:pt x="1752537" y="2252789"/>
                </a:lnTo>
                <a:lnTo>
                  <a:pt x="1740532" y="2292750"/>
                </a:lnTo>
                <a:lnTo>
                  <a:pt x="1728527" y="2348827"/>
                </a:lnTo>
                <a:lnTo>
                  <a:pt x="1720634" y="2404904"/>
                </a:lnTo>
                <a:lnTo>
                  <a:pt x="1712576" y="2460817"/>
                </a:lnTo>
                <a:lnTo>
                  <a:pt x="1700571" y="2516894"/>
                </a:lnTo>
                <a:lnTo>
                  <a:pt x="1700571" y="2528899"/>
                </a:lnTo>
                <a:lnTo>
                  <a:pt x="1712576" y="2544851"/>
                </a:lnTo>
                <a:lnTo>
                  <a:pt x="1724580" y="2560967"/>
                </a:lnTo>
                <a:lnTo>
                  <a:pt x="1732638" y="2600928"/>
                </a:lnTo>
                <a:lnTo>
                  <a:pt x="1732638" y="2636942"/>
                </a:lnTo>
                <a:lnTo>
                  <a:pt x="1724580" y="2672957"/>
                </a:lnTo>
                <a:lnTo>
                  <a:pt x="1708629" y="2708971"/>
                </a:lnTo>
                <a:lnTo>
                  <a:pt x="1728527" y="2729034"/>
                </a:lnTo>
                <a:lnTo>
                  <a:pt x="1740532" y="2753043"/>
                </a:lnTo>
                <a:lnTo>
                  <a:pt x="1748590" y="2784947"/>
                </a:lnTo>
                <a:lnTo>
                  <a:pt x="1748590" y="2813067"/>
                </a:lnTo>
                <a:lnTo>
                  <a:pt x="1740532" y="2844970"/>
                </a:lnTo>
                <a:lnTo>
                  <a:pt x="1732638" y="2868980"/>
                </a:lnTo>
                <a:lnTo>
                  <a:pt x="1720634" y="2892990"/>
                </a:lnTo>
                <a:lnTo>
                  <a:pt x="1700571" y="2909106"/>
                </a:lnTo>
                <a:lnTo>
                  <a:pt x="1696624" y="2921110"/>
                </a:lnTo>
                <a:lnTo>
                  <a:pt x="1688566" y="2933115"/>
                </a:lnTo>
                <a:lnTo>
                  <a:pt x="1652552" y="2969130"/>
                </a:lnTo>
                <a:lnTo>
                  <a:pt x="1612590" y="2997086"/>
                </a:lnTo>
                <a:lnTo>
                  <a:pt x="1572465" y="3025042"/>
                </a:lnTo>
                <a:lnTo>
                  <a:pt x="1532504" y="3049052"/>
                </a:lnTo>
                <a:lnTo>
                  <a:pt x="1488431" y="3069115"/>
                </a:lnTo>
                <a:lnTo>
                  <a:pt x="1444523" y="3085066"/>
                </a:lnTo>
                <a:lnTo>
                  <a:pt x="1396504" y="3097071"/>
                </a:lnTo>
                <a:lnTo>
                  <a:pt x="1348485" y="3105129"/>
                </a:lnTo>
                <a:lnTo>
                  <a:pt x="1348485" y="3109076"/>
                </a:lnTo>
                <a:lnTo>
                  <a:pt x="1344374" y="3117134"/>
                </a:lnTo>
                <a:lnTo>
                  <a:pt x="1336480" y="3121081"/>
                </a:lnTo>
                <a:lnTo>
                  <a:pt x="1328422" y="3121081"/>
                </a:lnTo>
                <a:lnTo>
                  <a:pt x="1320364" y="3117134"/>
                </a:lnTo>
                <a:lnTo>
                  <a:pt x="1312470" y="3105129"/>
                </a:lnTo>
                <a:lnTo>
                  <a:pt x="1272345" y="3105129"/>
                </a:lnTo>
                <a:lnTo>
                  <a:pt x="1232384" y="3101182"/>
                </a:lnTo>
                <a:lnTo>
                  <a:pt x="1180418" y="3093124"/>
                </a:lnTo>
                <a:lnTo>
                  <a:pt x="1128287" y="3073062"/>
                </a:lnTo>
                <a:lnTo>
                  <a:pt x="1080268" y="3045105"/>
                </a:lnTo>
                <a:lnTo>
                  <a:pt x="1056258" y="3029154"/>
                </a:lnTo>
                <a:lnTo>
                  <a:pt x="1036360" y="3009091"/>
                </a:lnTo>
                <a:lnTo>
                  <a:pt x="1008404" y="2981134"/>
                </a:lnTo>
                <a:lnTo>
                  <a:pt x="984394" y="2949067"/>
                </a:lnTo>
                <a:lnTo>
                  <a:pt x="976336" y="2933115"/>
                </a:lnTo>
                <a:lnTo>
                  <a:pt x="972389" y="2913052"/>
                </a:lnTo>
                <a:lnTo>
                  <a:pt x="972389" y="2897101"/>
                </a:lnTo>
                <a:lnTo>
                  <a:pt x="980283" y="2877038"/>
                </a:lnTo>
                <a:lnTo>
                  <a:pt x="984394" y="2873091"/>
                </a:lnTo>
                <a:lnTo>
                  <a:pt x="968278" y="2853029"/>
                </a:lnTo>
                <a:lnTo>
                  <a:pt x="956273" y="2829019"/>
                </a:lnTo>
                <a:lnTo>
                  <a:pt x="948380" y="2805009"/>
                </a:lnTo>
                <a:lnTo>
                  <a:pt x="948380" y="2781000"/>
                </a:lnTo>
                <a:lnTo>
                  <a:pt x="948380" y="2756990"/>
                </a:lnTo>
                <a:lnTo>
                  <a:pt x="952326" y="2732981"/>
                </a:lnTo>
                <a:lnTo>
                  <a:pt x="964331" y="2708971"/>
                </a:lnTo>
                <a:lnTo>
                  <a:pt x="980283" y="2693019"/>
                </a:lnTo>
                <a:lnTo>
                  <a:pt x="968278" y="2676903"/>
                </a:lnTo>
                <a:lnTo>
                  <a:pt x="960384" y="2657005"/>
                </a:lnTo>
                <a:lnTo>
                  <a:pt x="956273" y="2636942"/>
                </a:lnTo>
                <a:lnTo>
                  <a:pt x="952326" y="2616879"/>
                </a:lnTo>
                <a:lnTo>
                  <a:pt x="956273" y="2592870"/>
                </a:lnTo>
                <a:lnTo>
                  <a:pt x="960384" y="2572972"/>
                </a:lnTo>
                <a:lnTo>
                  <a:pt x="968278" y="2552909"/>
                </a:lnTo>
                <a:lnTo>
                  <a:pt x="980283" y="2536957"/>
                </a:lnTo>
                <a:lnTo>
                  <a:pt x="980283" y="2528899"/>
                </a:lnTo>
                <a:lnTo>
                  <a:pt x="984394" y="2512948"/>
                </a:lnTo>
                <a:lnTo>
                  <a:pt x="984394" y="2440919"/>
                </a:lnTo>
                <a:lnTo>
                  <a:pt x="972389" y="2376784"/>
                </a:lnTo>
                <a:lnTo>
                  <a:pt x="952326" y="2316760"/>
                </a:lnTo>
                <a:lnTo>
                  <a:pt x="928317" y="2256736"/>
                </a:lnTo>
                <a:lnTo>
                  <a:pt x="900360" y="2200823"/>
                </a:lnTo>
                <a:lnTo>
                  <a:pt x="868293" y="2140799"/>
                </a:lnTo>
                <a:lnTo>
                  <a:pt x="796264" y="2028645"/>
                </a:lnTo>
                <a:lnTo>
                  <a:pt x="656153" y="1812723"/>
                </a:lnTo>
                <a:lnTo>
                  <a:pt x="592182" y="1704680"/>
                </a:lnTo>
                <a:lnTo>
                  <a:pt x="532158" y="1592526"/>
                </a:lnTo>
                <a:lnTo>
                  <a:pt x="504202" y="1524608"/>
                </a:lnTo>
                <a:lnTo>
                  <a:pt x="480192" y="1452579"/>
                </a:lnTo>
                <a:lnTo>
                  <a:pt x="464076" y="1380551"/>
                </a:lnTo>
                <a:lnTo>
                  <a:pt x="456183" y="1308522"/>
                </a:lnTo>
                <a:lnTo>
                  <a:pt x="452072" y="1232382"/>
                </a:lnTo>
                <a:lnTo>
                  <a:pt x="456183" y="1160353"/>
                </a:lnTo>
                <a:lnTo>
                  <a:pt x="464076" y="1084378"/>
                </a:lnTo>
                <a:lnTo>
                  <a:pt x="480192" y="1012349"/>
                </a:lnTo>
                <a:lnTo>
                  <a:pt x="496144" y="968276"/>
                </a:lnTo>
                <a:lnTo>
                  <a:pt x="520154" y="912364"/>
                </a:lnTo>
                <a:lnTo>
                  <a:pt x="556168" y="848229"/>
                </a:lnTo>
                <a:lnTo>
                  <a:pt x="596129" y="780311"/>
                </a:lnTo>
                <a:lnTo>
                  <a:pt x="644148" y="712229"/>
                </a:lnTo>
                <a:lnTo>
                  <a:pt x="692168" y="644147"/>
                </a:lnTo>
                <a:lnTo>
                  <a:pt x="748245" y="584288"/>
                </a:lnTo>
                <a:lnTo>
                  <a:pt x="804322" y="532157"/>
                </a:lnTo>
                <a:lnTo>
                  <a:pt x="852341" y="496143"/>
                </a:lnTo>
                <a:lnTo>
                  <a:pt x="904307" y="464240"/>
                </a:lnTo>
                <a:lnTo>
                  <a:pt x="960384" y="436119"/>
                </a:lnTo>
                <a:lnTo>
                  <a:pt x="1016297" y="412109"/>
                </a:lnTo>
                <a:lnTo>
                  <a:pt x="1076321" y="392211"/>
                </a:lnTo>
                <a:lnTo>
                  <a:pt x="1140292" y="372148"/>
                </a:lnTo>
                <a:lnTo>
                  <a:pt x="1204427" y="360143"/>
                </a:lnTo>
                <a:lnTo>
                  <a:pt x="1268398" y="352085"/>
                </a:lnTo>
                <a:close/>
                <a:moveTo>
                  <a:pt x="628197" y="27956"/>
                </a:moveTo>
                <a:lnTo>
                  <a:pt x="640202" y="27956"/>
                </a:lnTo>
                <a:lnTo>
                  <a:pt x="652206" y="32067"/>
                </a:lnTo>
                <a:lnTo>
                  <a:pt x="664211" y="39961"/>
                </a:lnTo>
                <a:lnTo>
                  <a:pt x="684274" y="63970"/>
                </a:lnTo>
                <a:lnTo>
                  <a:pt x="704172" y="87980"/>
                </a:lnTo>
                <a:lnTo>
                  <a:pt x="740187" y="148004"/>
                </a:lnTo>
                <a:lnTo>
                  <a:pt x="772254" y="208028"/>
                </a:lnTo>
                <a:lnTo>
                  <a:pt x="788206" y="240095"/>
                </a:lnTo>
                <a:lnTo>
                  <a:pt x="796264" y="272163"/>
                </a:lnTo>
                <a:lnTo>
                  <a:pt x="796264" y="292061"/>
                </a:lnTo>
                <a:lnTo>
                  <a:pt x="788206" y="312124"/>
                </a:lnTo>
                <a:lnTo>
                  <a:pt x="776201" y="324129"/>
                </a:lnTo>
                <a:lnTo>
                  <a:pt x="760250" y="328076"/>
                </a:lnTo>
                <a:lnTo>
                  <a:pt x="744298" y="332187"/>
                </a:lnTo>
                <a:lnTo>
                  <a:pt x="728182" y="328076"/>
                </a:lnTo>
                <a:lnTo>
                  <a:pt x="712230" y="316071"/>
                </a:lnTo>
                <a:lnTo>
                  <a:pt x="700226" y="296173"/>
                </a:lnTo>
                <a:lnTo>
                  <a:pt x="676216" y="240095"/>
                </a:lnTo>
                <a:lnTo>
                  <a:pt x="648260" y="184018"/>
                </a:lnTo>
                <a:lnTo>
                  <a:pt x="620139" y="132052"/>
                </a:lnTo>
                <a:lnTo>
                  <a:pt x="608134" y="104096"/>
                </a:lnTo>
                <a:lnTo>
                  <a:pt x="600240" y="75975"/>
                </a:lnTo>
                <a:lnTo>
                  <a:pt x="600240" y="63970"/>
                </a:lnTo>
                <a:lnTo>
                  <a:pt x="600240" y="51965"/>
                </a:lnTo>
                <a:lnTo>
                  <a:pt x="608134" y="39961"/>
                </a:lnTo>
                <a:lnTo>
                  <a:pt x="616192" y="32067"/>
                </a:lnTo>
                <a:close/>
                <a:moveTo>
                  <a:pt x="1868638" y="0"/>
                </a:moveTo>
                <a:lnTo>
                  <a:pt x="1884590" y="0"/>
                </a:lnTo>
                <a:lnTo>
                  <a:pt x="1888701" y="3946"/>
                </a:lnTo>
                <a:lnTo>
                  <a:pt x="1904652" y="8058"/>
                </a:lnTo>
                <a:lnTo>
                  <a:pt x="1916657" y="20062"/>
                </a:lnTo>
                <a:lnTo>
                  <a:pt x="1924715" y="36014"/>
                </a:lnTo>
                <a:lnTo>
                  <a:pt x="1928662" y="56077"/>
                </a:lnTo>
                <a:lnTo>
                  <a:pt x="1924715" y="75975"/>
                </a:lnTo>
                <a:lnTo>
                  <a:pt x="1916657" y="99985"/>
                </a:lnTo>
                <a:lnTo>
                  <a:pt x="1904652" y="111989"/>
                </a:lnTo>
                <a:lnTo>
                  <a:pt x="1892648" y="120047"/>
                </a:lnTo>
                <a:lnTo>
                  <a:pt x="1856633" y="172013"/>
                </a:lnTo>
                <a:lnTo>
                  <a:pt x="1832624" y="216086"/>
                </a:lnTo>
                <a:lnTo>
                  <a:pt x="1800556" y="256047"/>
                </a:lnTo>
                <a:lnTo>
                  <a:pt x="1788551" y="264105"/>
                </a:lnTo>
                <a:lnTo>
                  <a:pt x="1776546" y="268052"/>
                </a:lnTo>
                <a:lnTo>
                  <a:pt x="1760595" y="264105"/>
                </a:lnTo>
                <a:lnTo>
                  <a:pt x="1748590" y="260158"/>
                </a:lnTo>
                <a:lnTo>
                  <a:pt x="1740532" y="252100"/>
                </a:lnTo>
                <a:lnTo>
                  <a:pt x="1732638" y="240095"/>
                </a:lnTo>
                <a:lnTo>
                  <a:pt x="1728527" y="228091"/>
                </a:lnTo>
                <a:lnTo>
                  <a:pt x="1732638" y="216086"/>
                </a:lnTo>
                <a:lnTo>
                  <a:pt x="1748590" y="164120"/>
                </a:lnTo>
                <a:lnTo>
                  <a:pt x="1772600" y="120047"/>
                </a:lnTo>
                <a:lnTo>
                  <a:pt x="1824566" y="27956"/>
                </a:lnTo>
                <a:lnTo>
                  <a:pt x="1836570" y="12004"/>
                </a:lnTo>
                <a:lnTo>
                  <a:pt x="1848575" y="394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ar-SA" sz="3600"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ar-SA" sz="900"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العنوان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الرئيسي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17" name="Google Shape;1102;p41">
            <a:extLst>
              <a:ext uri="{FF2B5EF4-FFF2-40B4-BE49-F238E27FC236}">
                <a16:creationId xmlns:a16="http://schemas.microsoft.com/office/drawing/2014/main" id="{219E784B-548D-E2C7-74C8-E9D0761F33B4}"/>
              </a:ext>
            </a:extLst>
          </p:cNvPr>
          <p:cNvSpPr/>
          <p:nvPr/>
        </p:nvSpPr>
        <p:spPr>
          <a:xfrm>
            <a:off x="7743462" y="5370653"/>
            <a:ext cx="2141317" cy="1066864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rgbClr val="FDBB4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  <a:endParaRPr sz="3200" dirty="0">
              <a:solidFill>
                <a:srgbClr val="FDBB48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18" name="Google Shape;819;p21">
            <a:extLst>
              <a:ext uri="{FF2B5EF4-FFF2-40B4-BE49-F238E27FC236}">
                <a16:creationId xmlns:a16="http://schemas.microsoft.com/office/drawing/2014/main" id="{CC232132-73A6-C5E0-DEEF-FD41BBF27CCB}"/>
              </a:ext>
            </a:extLst>
          </p:cNvPr>
          <p:cNvSpPr/>
          <p:nvPr/>
        </p:nvSpPr>
        <p:spPr>
          <a:xfrm rot="2486979">
            <a:off x="6501102" y="509960"/>
            <a:ext cx="297803" cy="28938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Harmattan" panose="01000503000000020003" pitchFamily="2" charset="-78"/>
              <a:cs typeface="Harmattan" panose="01000503000000020003" pitchFamily="2" charset="-78"/>
              <a:sym typeface="Arial"/>
            </a:endParaRPr>
          </a:p>
        </p:txBody>
      </p:sp>
      <p:sp>
        <p:nvSpPr>
          <p:cNvPr id="119" name="Google Shape;819;p21">
            <a:extLst>
              <a:ext uri="{FF2B5EF4-FFF2-40B4-BE49-F238E27FC236}">
                <a16:creationId xmlns:a16="http://schemas.microsoft.com/office/drawing/2014/main" id="{46010AF2-D871-63F3-9416-7D13B4D4FFD5}"/>
              </a:ext>
            </a:extLst>
          </p:cNvPr>
          <p:cNvSpPr/>
          <p:nvPr/>
        </p:nvSpPr>
        <p:spPr>
          <a:xfrm rot="2486979">
            <a:off x="9593471" y="1657783"/>
            <a:ext cx="297803" cy="28938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EC46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Harmattan" panose="01000503000000020003" pitchFamily="2" charset="-78"/>
              <a:cs typeface="Harmattan" panose="01000503000000020003" pitchFamily="2" charset="-78"/>
              <a:sym typeface="Arial"/>
            </a:endParaRPr>
          </a:p>
        </p:txBody>
      </p:sp>
      <p:sp>
        <p:nvSpPr>
          <p:cNvPr id="120" name="Google Shape;819;p21">
            <a:extLst>
              <a:ext uri="{FF2B5EF4-FFF2-40B4-BE49-F238E27FC236}">
                <a16:creationId xmlns:a16="http://schemas.microsoft.com/office/drawing/2014/main" id="{8B0543DC-1745-E9E1-3741-4819D311FE78}"/>
              </a:ext>
            </a:extLst>
          </p:cNvPr>
          <p:cNvSpPr/>
          <p:nvPr/>
        </p:nvSpPr>
        <p:spPr>
          <a:xfrm rot="2486979">
            <a:off x="6305038" y="1115617"/>
            <a:ext cx="232734" cy="2261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Harmattan" panose="01000503000000020003" pitchFamily="2" charset="-78"/>
              <a:cs typeface="Harmattan" panose="01000503000000020003" pitchFamily="2" charset="-78"/>
              <a:sym typeface="Arial"/>
            </a:endParaRPr>
          </a:p>
        </p:txBody>
      </p:sp>
      <p:sp>
        <p:nvSpPr>
          <p:cNvPr id="121" name="Google Shape;819;p21">
            <a:extLst>
              <a:ext uri="{FF2B5EF4-FFF2-40B4-BE49-F238E27FC236}">
                <a16:creationId xmlns:a16="http://schemas.microsoft.com/office/drawing/2014/main" id="{26FAA7E7-AFC6-1113-B7EF-954A89F506E9}"/>
              </a:ext>
            </a:extLst>
          </p:cNvPr>
          <p:cNvSpPr/>
          <p:nvPr/>
        </p:nvSpPr>
        <p:spPr>
          <a:xfrm rot="2486979">
            <a:off x="10367697" y="3217305"/>
            <a:ext cx="297803" cy="28938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Harmattan" panose="01000503000000020003" pitchFamily="2" charset="-78"/>
              <a:cs typeface="Harmattan" panose="01000503000000020003" pitchFamily="2" charset="-78"/>
              <a:sym typeface="Arial"/>
            </a:endParaRPr>
          </a:p>
        </p:txBody>
      </p:sp>
      <p:sp>
        <p:nvSpPr>
          <p:cNvPr id="123" name="Google Shape;819;p21">
            <a:extLst>
              <a:ext uri="{FF2B5EF4-FFF2-40B4-BE49-F238E27FC236}">
                <a16:creationId xmlns:a16="http://schemas.microsoft.com/office/drawing/2014/main" id="{052D0FD8-63C9-3800-B4EC-5BA8DA5FD874}"/>
              </a:ext>
            </a:extLst>
          </p:cNvPr>
          <p:cNvSpPr/>
          <p:nvPr/>
        </p:nvSpPr>
        <p:spPr>
          <a:xfrm rot="2486979">
            <a:off x="10775430" y="3886281"/>
            <a:ext cx="242602" cy="23574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Harmattan" panose="01000503000000020003" pitchFamily="2" charset="-78"/>
              <a:cs typeface="Harmattan" panose="01000503000000020003" pitchFamily="2" charset="-78"/>
              <a:sym typeface="Arial"/>
            </a:endParaRPr>
          </a:p>
        </p:txBody>
      </p:sp>
      <p:sp>
        <p:nvSpPr>
          <p:cNvPr id="124" name="Google Shape;817;p21">
            <a:extLst>
              <a:ext uri="{FF2B5EF4-FFF2-40B4-BE49-F238E27FC236}">
                <a16:creationId xmlns:a16="http://schemas.microsoft.com/office/drawing/2014/main" id="{E9A1E3F4-ABBD-854D-25E9-EAF53AFEF1EC}"/>
              </a:ext>
            </a:extLst>
          </p:cNvPr>
          <p:cNvSpPr/>
          <p:nvPr/>
        </p:nvSpPr>
        <p:spPr>
          <a:xfrm rot="16352714">
            <a:off x="6828196" y="3994785"/>
            <a:ext cx="707372" cy="6890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Harmattan" panose="01000503000000020003" pitchFamily="2" charset="-78"/>
              <a:cs typeface="Harmattan" panose="01000503000000020003" pitchFamily="2" charset="-78"/>
              <a:sym typeface="Arial"/>
            </a:endParaRPr>
          </a:p>
        </p:txBody>
      </p:sp>
      <p:sp>
        <p:nvSpPr>
          <p:cNvPr id="125" name="Google Shape;1158;p41">
            <a:extLst>
              <a:ext uri="{FF2B5EF4-FFF2-40B4-BE49-F238E27FC236}">
                <a16:creationId xmlns:a16="http://schemas.microsoft.com/office/drawing/2014/main" id="{D8CF3F2C-17B0-8416-15E9-4A99B92F131C}"/>
              </a:ext>
            </a:extLst>
          </p:cNvPr>
          <p:cNvSpPr/>
          <p:nvPr/>
        </p:nvSpPr>
        <p:spPr>
          <a:xfrm>
            <a:off x="8497021" y="4900453"/>
            <a:ext cx="543741" cy="459510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26" name="Google Shape;1159;p41">
            <a:extLst>
              <a:ext uri="{FF2B5EF4-FFF2-40B4-BE49-F238E27FC236}">
                <a16:creationId xmlns:a16="http://schemas.microsoft.com/office/drawing/2014/main" id="{F616F0F6-73C5-603A-6CC6-1C3173EF535D}"/>
              </a:ext>
            </a:extLst>
          </p:cNvPr>
          <p:cNvSpPr/>
          <p:nvPr/>
        </p:nvSpPr>
        <p:spPr>
          <a:xfrm>
            <a:off x="2760423" y="1453204"/>
            <a:ext cx="495111" cy="488948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27" name="Google Shape;1160;p41">
            <a:extLst>
              <a:ext uri="{FF2B5EF4-FFF2-40B4-BE49-F238E27FC236}">
                <a16:creationId xmlns:a16="http://schemas.microsoft.com/office/drawing/2014/main" id="{A970BDF4-C167-8A2D-1199-47F0FA2B74E1}"/>
              </a:ext>
            </a:extLst>
          </p:cNvPr>
          <p:cNvSpPr/>
          <p:nvPr/>
        </p:nvSpPr>
        <p:spPr>
          <a:xfrm>
            <a:off x="484379" y="5618819"/>
            <a:ext cx="869860" cy="972816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AD02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28" name="Google Shape;1150;p41">
            <a:extLst>
              <a:ext uri="{FF2B5EF4-FFF2-40B4-BE49-F238E27FC236}">
                <a16:creationId xmlns:a16="http://schemas.microsoft.com/office/drawing/2014/main" id="{ADB76222-4494-EDA8-FBDA-66AA3A205599}"/>
              </a:ext>
            </a:extLst>
          </p:cNvPr>
          <p:cNvSpPr/>
          <p:nvPr/>
        </p:nvSpPr>
        <p:spPr>
          <a:xfrm>
            <a:off x="2951009" y="3275512"/>
            <a:ext cx="462916" cy="4690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32" name="Google Shape;926;p29">
            <a:extLst>
              <a:ext uri="{FF2B5EF4-FFF2-40B4-BE49-F238E27FC236}">
                <a16:creationId xmlns:a16="http://schemas.microsoft.com/office/drawing/2014/main" id="{A8980D59-E5A8-6604-7038-925E0582524F}"/>
              </a:ext>
            </a:extLst>
          </p:cNvPr>
          <p:cNvSpPr/>
          <p:nvPr/>
        </p:nvSpPr>
        <p:spPr>
          <a:xfrm>
            <a:off x="10377623" y="320263"/>
            <a:ext cx="508182" cy="512794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EC46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33" name="Google Shape;769;p15">
            <a:extLst>
              <a:ext uri="{FF2B5EF4-FFF2-40B4-BE49-F238E27FC236}">
                <a16:creationId xmlns:a16="http://schemas.microsoft.com/office/drawing/2014/main" id="{633176B4-DA4E-3E48-D808-857EDF8B6022}"/>
              </a:ext>
            </a:extLst>
          </p:cNvPr>
          <p:cNvSpPr/>
          <p:nvPr/>
        </p:nvSpPr>
        <p:spPr>
          <a:xfrm rot="10800000" flipV="1">
            <a:off x="1402045" y="628177"/>
            <a:ext cx="1456892" cy="45720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34" name="Google Shape;769;p15">
            <a:extLst>
              <a:ext uri="{FF2B5EF4-FFF2-40B4-BE49-F238E27FC236}">
                <a16:creationId xmlns:a16="http://schemas.microsoft.com/office/drawing/2014/main" id="{0BBD48FE-1B4B-E42A-D539-947E52BEAFF7}"/>
              </a:ext>
            </a:extLst>
          </p:cNvPr>
          <p:cNvSpPr/>
          <p:nvPr/>
        </p:nvSpPr>
        <p:spPr>
          <a:xfrm rot="10800000" flipV="1">
            <a:off x="10330845" y="936626"/>
            <a:ext cx="1456892" cy="45720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EC46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35" name="Google Shape;769;p15">
            <a:extLst>
              <a:ext uri="{FF2B5EF4-FFF2-40B4-BE49-F238E27FC236}">
                <a16:creationId xmlns:a16="http://schemas.microsoft.com/office/drawing/2014/main" id="{C7C6B619-1B0C-E1ED-8EB6-95E1EFD8B400}"/>
              </a:ext>
            </a:extLst>
          </p:cNvPr>
          <p:cNvSpPr/>
          <p:nvPr/>
        </p:nvSpPr>
        <p:spPr>
          <a:xfrm rot="10800000">
            <a:off x="7273289" y="1803079"/>
            <a:ext cx="656083" cy="4571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136" name="Google Shape;913;p28">
            <a:extLst>
              <a:ext uri="{FF2B5EF4-FFF2-40B4-BE49-F238E27FC236}">
                <a16:creationId xmlns:a16="http://schemas.microsoft.com/office/drawing/2014/main" id="{75D33C23-4653-17E8-DFC3-C640C96F207F}"/>
              </a:ext>
            </a:extLst>
          </p:cNvPr>
          <p:cNvGrpSpPr/>
          <p:nvPr/>
        </p:nvGrpSpPr>
        <p:grpSpPr>
          <a:xfrm rot="-2700000">
            <a:off x="6277199" y="5443029"/>
            <a:ext cx="490350" cy="490350"/>
            <a:chOff x="5632255" y="1109732"/>
            <a:chExt cx="634895" cy="634895"/>
          </a:xfrm>
          <a:solidFill>
            <a:srgbClr val="951663"/>
          </a:solidFill>
        </p:grpSpPr>
        <p:sp>
          <p:nvSpPr>
            <p:cNvPr id="137" name="Google Shape;914;p28">
              <a:extLst>
                <a:ext uri="{FF2B5EF4-FFF2-40B4-BE49-F238E27FC236}">
                  <a16:creationId xmlns:a16="http://schemas.microsoft.com/office/drawing/2014/main" id="{5F4DA174-537B-0176-49E9-FAD4FC659289}"/>
                </a:ext>
              </a:extLst>
            </p:cNvPr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dirty="0">
                <a:latin typeface="Harmattan" panose="01000503000000020003" pitchFamily="2" charset="-78"/>
                <a:cs typeface="Harmattan" panose="01000503000000020003" pitchFamily="2" charset="-78"/>
                <a:sym typeface="Arial"/>
              </a:endParaRPr>
            </a:p>
          </p:txBody>
        </p:sp>
        <p:sp>
          <p:nvSpPr>
            <p:cNvPr id="138" name="Google Shape;915;p28">
              <a:extLst>
                <a:ext uri="{FF2B5EF4-FFF2-40B4-BE49-F238E27FC236}">
                  <a16:creationId xmlns:a16="http://schemas.microsoft.com/office/drawing/2014/main" id="{676CB33F-79EA-CE0A-ACC3-903F401C6466}"/>
                </a:ext>
              </a:extLst>
            </p:cNvPr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dirty="0">
                <a:latin typeface="Harmattan" panose="01000503000000020003" pitchFamily="2" charset="-78"/>
                <a:cs typeface="Harmattan" panose="01000503000000020003" pitchFamily="2" charset="-78"/>
                <a:sym typeface="Arial"/>
              </a:endParaRPr>
            </a:p>
          </p:txBody>
        </p:sp>
      </p:grpSp>
      <p:sp>
        <p:nvSpPr>
          <p:cNvPr id="139" name="Google Shape;1128;p41">
            <a:extLst>
              <a:ext uri="{FF2B5EF4-FFF2-40B4-BE49-F238E27FC236}">
                <a16:creationId xmlns:a16="http://schemas.microsoft.com/office/drawing/2014/main" id="{4B516E2F-EC26-EC63-4CC1-7C9DA7F1416A}"/>
              </a:ext>
            </a:extLst>
          </p:cNvPr>
          <p:cNvSpPr/>
          <p:nvPr/>
        </p:nvSpPr>
        <p:spPr>
          <a:xfrm>
            <a:off x="4051250" y="1034214"/>
            <a:ext cx="1145784" cy="1213306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833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1;p41">
            <a:extLst>
              <a:ext uri="{FF2B5EF4-FFF2-40B4-BE49-F238E27FC236}">
                <a16:creationId xmlns:a16="http://schemas.microsoft.com/office/drawing/2014/main" id="{1188B696-496A-CB41-3708-A17321B3464F}"/>
              </a:ext>
            </a:extLst>
          </p:cNvPr>
          <p:cNvSpPr/>
          <p:nvPr/>
        </p:nvSpPr>
        <p:spPr>
          <a:xfrm>
            <a:off x="9170169" y="4528405"/>
            <a:ext cx="481433" cy="617699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" name="Google Shape;1092;p41">
            <a:extLst>
              <a:ext uri="{FF2B5EF4-FFF2-40B4-BE49-F238E27FC236}">
                <a16:creationId xmlns:a16="http://schemas.microsoft.com/office/drawing/2014/main" id="{EFDA8CAE-F196-DA9E-3C7E-253E7C6D81AF}"/>
              </a:ext>
            </a:extLst>
          </p:cNvPr>
          <p:cNvSpPr/>
          <p:nvPr/>
        </p:nvSpPr>
        <p:spPr>
          <a:xfrm>
            <a:off x="9910381" y="1749567"/>
            <a:ext cx="513630" cy="434857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4" name="Google Shape;1093;p41">
            <a:extLst>
              <a:ext uri="{FF2B5EF4-FFF2-40B4-BE49-F238E27FC236}">
                <a16:creationId xmlns:a16="http://schemas.microsoft.com/office/drawing/2014/main" id="{6B602A4E-80DE-DE97-2C1A-0577B32ECA39}"/>
              </a:ext>
            </a:extLst>
          </p:cNvPr>
          <p:cNvSpPr/>
          <p:nvPr/>
        </p:nvSpPr>
        <p:spPr>
          <a:xfrm>
            <a:off x="10673219" y="1750918"/>
            <a:ext cx="498516" cy="440346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5" name="Google Shape;1094;p41">
            <a:extLst>
              <a:ext uri="{FF2B5EF4-FFF2-40B4-BE49-F238E27FC236}">
                <a16:creationId xmlns:a16="http://schemas.microsoft.com/office/drawing/2014/main" id="{79FF57AF-C371-A821-FB8E-DAE42507B7CA}"/>
              </a:ext>
            </a:extLst>
          </p:cNvPr>
          <p:cNvSpPr/>
          <p:nvPr/>
        </p:nvSpPr>
        <p:spPr>
          <a:xfrm>
            <a:off x="11479169" y="1739295"/>
            <a:ext cx="406097" cy="456077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" name="Google Shape;1095;p41">
            <a:extLst>
              <a:ext uri="{FF2B5EF4-FFF2-40B4-BE49-F238E27FC236}">
                <a16:creationId xmlns:a16="http://schemas.microsoft.com/office/drawing/2014/main" id="{D842D3C0-3EC2-03CD-D6B8-E3E675F51654}"/>
              </a:ext>
            </a:extLst>
          </p:cNvPr>
          <p:cNvSpPr/>
          <p:nvPr/>
        </p:nvSpPr>
        <p:spPr>
          <a:xfrm>
            <a:off x="9193853" y="3165046"/>
            <a:ext cx="345843" cy="460186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7" name="Google Shape;1096;p41">
            <a:extLst>
              <a:ext uri="{FF2B5EF4-FFF2-40B4-BE49-F238E27FC236}">
                <a16:creationId xmlns:a16="http://schemas.microsoft.com/office/drawing/2014/main" id="{22F7A667-DDE3-B624-4580-AAEC83BC822A}"/>
              </a:ext>
            </a:extLst>
          </p:cNvPr>
          <p:cNvSpPr/>
          <p:nvPr/>
        </p:nvSpPr>
        <p:spPr>
          <a:xfrm>
            <a:off x="9853946" y="3159558"/>
            <a:ext cx="534173" cy="471837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8" name="Google Shape;1097;p41">
            <a:extLst>
              <a:ext uri="{FF2B5EF4-FFF2-40B4-BE49-F238E27FC236}">
                <a16:creationId xmlns:a16="http://schemas.microsoft.com/office/drawing/2014/main" id="{C12993A2-B498-CA0E-A55E-49087346C50D}"/>
              </a:ext>
            </a:extLst>
          </p:cNvPr>
          <p:cNvSpPr/>
          <p:nvPr/>
        </p:nvSpPr>
        <p:spPr>
          <a:xfrm>
            <a:off x="10649653" y="3131472"/>
            <a:ext cx="458133" cy="529361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9" name="Google Shape;1098;p41">
            <a:extLst>
              <a:ext uri="{FF2B5EF4-FFF2-40B4-BE49-F238E27FC236}">
                <a16:creationId xmlns:a16="http://schemas.microsoft.com/office/drawing/2014/main" id="{D1FAE9C1-F5C5-8EA7-9F7F-53C419ECAD02}"/>
              </a:ext>
            </a:extLst>
          </p:cNvPr>
          <p:cNvSpPr/>
          <p:nvPr/>
        </p:nvSpPr>
        <p:spPr>
          <a:xfrm>
            <a:off x="11369321" y="3165721"/>
            <a:ext cx="533469" cy="46634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0" name="Google Shape;1099;p41">
            <a:extLst>
              <a:ext uri="{FF2B5EF4-FFF2-40B4-BE49-F238E27FC236}">
                <a16:creationId xmlns:a16="http://schemas.microsoft.com/office/drawing/2014/main" id="{8B7E2B63-0EDF-ABF6-1315-7D9E2D99956C}"/>
              </a:ext>
            </a:extLst>
          </p:cNvPr>
          <p:cNvSpPr/>
          <p:nvPr/>
        </p:nvSpPr>
        <p:spPr>
          <a:xfrm>
            <a:off x="8287820" y="1713600"/>
            <a:ext cx="471838" cy="449914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1" name="Google Shape;1100;p41">
            <a:extLst>
              <a:ext uri="{FF2B5EF4-FFF2-40B4-BE49-F238E27FC236}">
                <a16:creationId xmlns:a16="http://schemas.microsoft.com/office/drawing/2014/main" id="{9392DE6A-71ED-5B80-0E60-DABA943DA57D}"/>
              </a:ext>
            </a:extLst>
          </p:cNvPr>
          <p:cNvSpPr/>
          <p:nvPr/>
        </p:nvSpPr>
        <p:spPr>
          <a:xfrm>
            <a:off x="9052009" y="1702652"/>
            <a:ext cx="458133" cy="467728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2" name="Google Shape;1101;p41">
            <a:extLst>
              <a:ext uri="{FF2B5EF4-FFF2-40B4-BE49-F238E27FC236}">
                <a16:creationId xmlns:a16="http://schemas.microsoft.com/office/drawing/2014/main" id="{76B033B5-AEDF-1E33-1228-BD825E6065A7}"/>
              </a:ext>
            </a:extLst>
          </p:cNvPr>
          <p:cNvSpPr/>
          <p:nvPr/>
        </p:nvSpPr>
        <p:spPr>
          <a:xfrm>
            <a:off x="11408902" y="4492494"/>
            <a:ext cx="474567" cy="587560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3" name="Google Shape;1102;p41">
            <a:extLst>
              <a:ext uri="{FF2B5EF4-FFF2-40B4-BE49-F238E27FC236}">
                <a16:creationId xmlns:a16="http://schemas.microsoft.com/office/drawing/2014/main" id="{FDD51A38-8D6E-D86E-7676-02A8F7A077B1}"/>
              </a:ext>
            </a:extLst>
          </p:cNvPr>
          <p:cNvSpPr/>
          <p:nvPr/>
        </p:nvSpPr>
        <p:spPr>
          <a:xfrm>
            <a:off x="9932303" y="2427474"/>
            <a:ext cx="474567" cy="587560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951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4" name="Google Shape;1103;p41">
            <a:extLst>
              <a:ext uri="{FF2B5EF4-FFF2-40B4-BE49-F238E27FC236}">
                <a16:creationId xmlns:a16="http://schemas.microsoft.com/office/drawing/2014/main" id="{56FD9193-8F27-832C-DF5F-40CF2D5084D3}"/>
              </a:ext>
            </a:extLst>
          </p:cNvPr>
          <p:cNvSpPr/>
          <p:nvPr/>
        </p:nvSpPr>
        <p:spPr>
          <a:xfrm>
            <a:off x="10675948" y="2515809"/>
            <a:ext cx="489623" cy="421153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951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5" name="Google Shape;1104;p41">
            <a:extLst>
              <a:ext uri="{FF2B5EF4-FFF2-40B4-BE49-F238E27FC236}">
                <a16:creationId xmlns:a16="http://schemas.microsoft.com/office/drawing/2014/main" id="{C82B690A-526B-5FEC-4764-74B65914878D}"/>
              </a:ext>
            </a:extLst>
          </p:cNvPr>
          <p:cNvSpPr/>
          <p:nvPr/>
        </p:nvSpPr>
        <p:spPr>
          <a:xfrm>
            <a:off x="11431920" y="2473344"/>
            <a:ext cx="488948" cy="495111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951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6" name="Google Shape;1105;p41">
            <a:extLst>
              <a:ext uri="{FF2B5EF4-FFF2-40B4-BE49-F238E27FC236}">
                <a16:creationId xmlns:a16="http://schemas.microsoft.com/office/drawing/2014/main" id="{18E402D8-8C63-9390-B8AE-68E0D90DB967}"/>
              </a:ext>
            </a:extLst>
          </p:cNvPr>
          <p:cNvSpPr/>
          <p:nvPr/>
        </p:nvSpPr>
        <p:spPr>
          <a:xfrm>
            <a:off x="9124709" y="3935398"/>
            <a:ext cx="484839" cy="428695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7" name="Google Shape;1106;p41">
            <a:extLst>
              <a:ext uri="{FF2B5EF4-FFF2-40B4-BE49-F238E27FC236}">
                <a16:creationId xmlns:a16="http://schemas.microsoft.com/office/drawing/2014/main" id="{D3FFA358-04CC-CBC2-DC5A-655F70411780}"/>
              </a:ext>
            </a:extLst>
          </p:cNvPr>
          <p:cNvSpPr/>
          <p:nvPr/>
        </p:nvSpPr>
        <p:spPr>
          <a:xfrm>
            <a:off x="9889572" y="3935398"/>
            <a:ext cx="470458" cy="433480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8" name="Google Shape;1107;p41">
            <a:extLst>
              <a:ext uri="{FF2B5EF4-FFF2-40B4-BE49-F238E27FC236}">
                <a16:creationId xmlns:a16="http://schemas.microsoft.com/office/drawing/2014/main" id="{DDF1752B-7246-3D79-6FFC-E68CC708B3FD}"/>
              </a:ext>
            </a:extLst>
          </p:cNvPr>
          <p:cNvSpPr/>
          <p:nvPr/>
        </p:nvSpPr>
        <p:spPr>
          <a:xfrm>
            <a:off x="10658545" y="3940181"/>
            <a:ext cx="436237" cy="42391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9" name="Google Shape;1108;p41">
            <a:extLst>
              <a:ext uri="{FF2B5EF4-FFF2-40B4-BE49-F238E27FC236}">
                <a16:creationId xmlns:a16="http://schemas.microsoft.com/office/drawing/2014/main" id="{210BD43B-F75B-4FA9-9114-CCA7F19EB3BE}"/>
              </a:ext>
            </a:extLst>
          </p:cNvPr>
          <p:cNvSpPr/>
          <p:nvPr/>
        </p:nvSpPr>
        <p:spPr>
          <a:xfrm>
            <a:off x="11391244" y="3916204"/>
            <a:ext cx="483460" cy="473891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0" name="Google Shape;1109;p41">
            <a:extLst>
              <a:ext uri="{FF2B5EF4-FFF2-40B4-BE49-F238E27FC236}">
                <a16:creationId xmlns:a16="http://schemas.microsoft.com/office/drawing/2014/main" id="{92A3A3F2-8113-2A50-FFB5-1FD7B8A98FF3}"/>
              </a:ext>
            </a:extLst>
          </p:cNvPr>
          <p:cNvSpPr/>
          <p:nvPr/>
        </p:nvSpPr>
        <p:spPr>
          <a:xfrm>
            <a:off x="8231676" y="2403831"/>
            <a:ext cx="590290" cy="581395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951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1" name="Google Shape;1110;p41">
            <a:extLst>
              <a:ext uri="{FF2B5EF4-FFF2-40B4-BE49-F238E27FC236}">
                <a16:creationId xmlns:a16="http://schemas.microsoft.com/office/drawing/2014/main" id="{58BE185D-869A-1F68-954B-49FB96F6DB72}"/>
              </a:ext>
            </a:extLst>
          </p:cNvPr>
          <p:cNvSpPr/>
          <p:nvPr/>
        </p:nvSpPr>
        <p:spPr>
          <a:xfrm>
            <a:off x="9002704" y="2424375"/>
            <a:ext cx="553310" cy="528685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951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2" name="Google Shape;1111;p41">
            <a:extLst>
              <a:ext uri="{FF2B5EF4-FFF2-40B4-BE49-F238E27FC236}">
                <a16:creationId xmlns:a16="http://schemas.microsoft.com/office/drawing/2014/main" id="{2BE8187E-E5F5-743F-A505-4F1FA38C06DB}"/>
              </a:ext>
            </a:extLst>
          </p:cNvPr>
          <p:cNvSpPr/>
          <p:nvPr/>
        </p:nvSpPr>
        <p:spPr>
          <a:xfrm>
            <a:off x="738464" y="1679394"/>
            <a:ext cx="542390" cy="384877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3" name="Google Shape;1112;p41">
            <a:extLst>
              <a:ext uri="{FF2B5EF4-FFF2-40B4-BE49-F238E27FC236}">
                <a16:creationId xmlns:a16="http://schemas.microsoft.com/office/drawing/2014/main" id="{779738CD-0323-F63F-7AE0-636ABEEAB9EB}"/>
              </a:ext>
            </a:extLst>
          </p:cNvPr>
          <p:cNvSpPr/>
          <p:nvPr/>
        </p:nvSpPr>
        <p:spPr>
          <a:xfrm>
            <a:off x="1497869" y="1606815"/>
            <a:ext cx="538254" cy="521143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4" name="Google Shape;1113;p41">
            <a:extLst>
              <a:ext uri="{FF2B5EF4-FFF2-40B4-BE49-F238E27FC236}">
                <a16:creationId xmlns:a16="http://schemas.microsoft.com/office/drawing/2014/main" id="{AA965F7C-8B20-B818-ACB5-DB0A0719C96D}"/>
              </a:ext>
            </a:extLst>
          </p:cNvPr>
          <p:cNvSpPr/>
          <p:nvPr/>
        </p:nvSpPr>
        <p:spPr>
          <a:xfrm>
            <a:off x="2274384" y="1630089"/>
            <a:ext cx="484839" cy="489651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5" name="Google Shape;1114;p41">
            <a:extLst>
              <a:ext uri="{FF2B5EF4-FFF2-40B4-BE49-F238E27FC236}">
                <a16:creationId xmlns:a16="http://schemas.microsoft.com/office/drawing/2014/main" id="{934843FB-9921-9610-BACE-7B9A12C103A1}"/>
              </a:ext>
            </a:extLst>
          </p:cNvPr>
          <p:cNvSpPr/>
          <p:nvPr/>
        </p:nvSpPr>
        <p:spPr>
          <a:xfrm>
            <a:off x="3026247" y="1615033"/>
            <a:ext cx="505383" cy="504004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6" name="Google Shape;1115;p41">
            <a:extLst>
              <a:ext uri="{FF2B5EF4-FFF2-40B4-BE49-F238E27FC236}">
                <a16:creationId xmlns:a16="http://schemas.microsoft.com/office/drawing/2014/main" id="{523DE131-8C97-6705-A847-5EE52242B648}"/>
              </a:ext>
            </a:extLst>
          </p:cNvPr>
          <p:cNvSpPr/>
          <p:nvPr/>
        </p:nvSpPr>
        <p:spPr>
          <a:xfrm>
            <a:off x="3799329" y="1630792"/>
            <a:ext cx="470458" cy="472512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7" name="Google Shape;1116;p41">
            <a:extLst>
              <a:ext uri="{FF2B5EF4-FFF2-40B4-BE49-F238E27FC236}">
                <a16:creationId xmlns:a16="http://schemas.microsoft.com/office/drawing/2014/main" id="{714915A1-5EDA-086B-4A98-0E6756E30EFC}"/>
              </a:ext>
            </a:extLst>
          </p:cNvPr>
          <p:cNvSpPr/>
          <p:nvPr/>
        </p:nvSpPr>
        <p:spPr>
          <a:xfrm>
            <a:off x="4577194" y="1575325"/>
            <a:ext cx="428695" cy="582746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8" name="Google Shape;1117;p41">
            <a:extLst>
              <a:ext uri="{FF2B5EF4-FFF2-40B4-BE49-F238E27FC236}">
                <a16:creationId xmlns:a16="http://schemas.microsoft.com/office/drawing/2014/main" id="{80919CB3-CD33-4FD7-EDD0-B03FDC9A606B}"/>
              </a:ext>
            </a:extLst>
          </p:cNvPr>
          <p:cNvSpPr/>
          <p:nvPr/>
        </p:nvSpPr>
        <p:spPr>
          <a:xfrm>
            <a:off x="5277023" y="1691043"/>
            <a:ext cx="538254" cy="347194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9" name="Google Shape;1118;p41">
            <a:extLst>
              <a:ext uri="{FF2B5EF4-FFF2-40B4-BE49-F238E27FC236}">
                <a16:creationId xmlns:a16="http://schemas.microsoft.com/office/drawing/2014/main" id="{DC8D146C-8A9D-F249-BCA2-A290F8308A00}"/>
              </a:ext>
            </a:extLst>
          </p:cNvPr>
          <p:cNvSpPr/>
          <p:nvPr/>
        </p:nvSpPr>
        <p:spPr>
          <a:xfrm>
            <a:off x="6056267" y="1617087"/>
            <a:ext cx="495814" cy="501274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0" name="Google Shape;1119;p41">
            <a:extLst>
              <a:ext uri="{FF2B5EF4-FFF2-40B4-BE49-F238E27FC236}">
                <a16:creationId xmlns:a16="http://schemas.microsoft.com/office/drawing/2014/main" id="{70DD0D0A-E010-F85B-04A0-8EC73D84A6B9}"/>
              </a:ext>
            </a:extLst>
          </p:cNvPr>
          <p:cNvSpPr/>
          <p:nvPr/>
        </p:nvSpPr>
        <p:spPr>
          <a:xfrm>
            <a:off x="6811562" y="1597923"/>
            <a:ext cx="498544" cy="518385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1" name="Google Shape;1120;p41">
            <a:extLst>
              <a:ext uri="{FF2B5EF4-FFF2-40B4-BE49-F238E27FC236}">
                <a16:creationId xmlns:a16="http://schemas.microsoft.com/office/drawing/2014/main" id="{C16B85B4-F567-B3CE-3A76-55DC703D3502}"/>
              </a:ext>
            </a:extLst>
          </p:cNvPr>
          <p:cNvSpPr/>
          <p:nvPr/>
        </p:nvSpPr>
        <p:spPr>
          <a:xfrm>
            <a:off x="7544936" y="1612978"/>
            <a:ext cx="533469" cy="499895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2" name="Google Shape;1121;p41">
            <a:extLst>
              <a:ext uri="{FF2B5EF4-FFF2-40B4-BE49-F238E27FC236}">
                <a16:creationId xmlns:a16="http://schemas.microsoft.com/office/drawing/2014/main" id="{C349E901-E93F-D064-C5C7-9D11AB72F715}"/>
              </a:ext>
            </a:extLst>
          </p:cNvPr>
          <p:cNvSpPr/>
          <p:nvPr/>
        </p:nvSpPr>
        <p:spPr>
          <a:xfrm>
            <a:off x="801474" y="2392899"/>
            <a:ext cx="417748" cy="456106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951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3" name="Google Shape;1122;p41">
            <a:extLst>
              <a:ext uri="{FF2B5EF4-FFF2-40B4-BE49-F238E27FC236}">
                <a16:creationId xmlns:a16="http://schemas.microsoft.com/office/drawing/2014/main" id="{650A26A1-F2A2-44EB-B128-3ED6F76967D1}"/>
              </a:ext>
            </a:extLst>
          </p:cNvPr>
          <p:cNvSpPr/>
          <p:nvPr/>
        </p:nvSpPr>
        <p:spPr>
          <a:xfrm>
            <a:off x="1539632" y="2393602"/>
            <a:ext cx="445834" cy="44853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951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4" name="Google Shape;1123;p41">
            <a:extLst>
              <a:ext uri="{FF2B5EF4-FFF2-40B4-BE49-F238E27FC236}">
                <a16:creationId xmlns:a16="http://schemas.microsoft.com/office/drawing/2014/main" id="{C4A6AE9F-572B-42ED-1593-BCFFCB3F7E31}"/>
              </a:ext>
            </a:extLst>
          </p:cNvPr>
          <p:cNvSpPr/>
          <p:nvPr/>
        </p:nvSpPr>
        <p:spPr>
          <a:xfrm>
            <a:off x="2305200" y="2393602"/>
            <a:ext cx="445806" cy="44853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951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5" name="Google Shape;1124;p41">
            <a:extLst>
              <a:ext uri="{FF2B5EF4-FFF2-40B4-BE49-F238E27FC236}">
                <a16:creationId xmlns:a16="http://schemas.microsoft.com/office/drawing/2014/main" id="{ACD03AA6-DA42-88F5-702C-46BAF693BEC8}"/>
              </a:ext>
            </a:extLst>
          </p:cNvPr>
          <p:cNvSpPr/>
          <p:nvPr/>
        </p:nvSpPr>
        <p:spPr>
          <a:xfrm>
            <a:off x="3055682" y="2393602"/>
            <a:ext cx="445131" cy="44853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951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6" name="Google Shape;1125;p41">
            <a:extLst>
              <a:ext uri="{FF2B5EF4-FFF2-40B4-BE49-F238E27FC236}">
                <a16:creationId xmlns:a16="http://schemas.microsoft.com/office/drawing/2014/main" id="{BE3D48F0-7503-7D4E-215B-522312EDC95A}"/>
              </a:ext>
            </a:extLst>
          </p:cNvPr>
          <p:cNvSpPr/>
          <p:nvPr/>
        </p:nvSpPr>
        <p:spPr>
          <a:xfrm>
            <a:off x="3915722" y="2323753"/>
            <a:ext cx="240393" cy="593047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951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7" name="Google Shape;1126;p41">
            <a:extLst>
              <a:ext uri="{FF2B5EF4-FFF2-40B4-BE49-F238E27FC236}">
                <a16:creationId xmlns:a16="http://schemas.microsoft.com/office/drawing/2014/main" id="{DB1F0CC0-72EA-5AF3-F19B-681DAF64AC8E}"/>
              </a:ext>
            </a:extLst>
          </p:cNvPr>
          <p:cNvSpPr/>
          <p:nvPr/>
        </p:nvSpPr>
        <p:spPr>
          <a:xfrm>
            <a:off x="4686778" y="2327862"/>
            <a:ext cx="208198" cy="586181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951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8" name="Google Shape;1127;p41">
            <a:extLst>
              <a:ext uri="{FF2B5EF4-FFF2-40B4-BE49-F238E27FC236}">
                <a16:creationId xmlns:a16="http://schemas.microsoft.com/office/drawing/2014/main" id="{00BB9E59-2D05-0BF6-4831-91A5487616B1}"/>
              </a:ext>
            </a:extLst>
          </p:cNvPr>
          <p:cNvSpPr/>
          <p:nvPr/>
        </p:nvSpPr>
        <p:spPr>
          <a:xfrm>
            <a:off x="5450262" y="2392899"/>
            <a:ext cx="189709" cy="449238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951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9" name="Google Shape;1128;p41">
            <a:extLst>
              <a:ext uri="{FF2B5EF4-FFF2-40B4-BE49-F238E27FC236}">
                <a16:creationId xmlns:a16="http://schemas.microsoft.com/office/drawing/2014/main" id="{195B432B-1AD0-859A-8ABC-165CC5FE7AF5}"/>
              </a:ext>
            </a:extLst>
          </p:cNvPr>
          <p:cNvSpPr/>
          <p:nvPr/>
        </p:nvSpPr>
        <p:spPr>
          <a:xfrm>
            <a:off x="6081622" y="2386736"/>
            <a:ext cx="441697" cy="467728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951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40" name="Google Shape;1129;p41">
            <a:extLst>
              <a:ext uri="{FF2B5EF4-FFF2-40B4-BE49-F238E27FC236}">
                <a16:creationId xmlns:a16="http://schemas.microsoft.com/office/drawing/2014/main" id="{AE965AEE-38D5-77F1-FB60-01BCD7787C76}"/>
              </a:ext>
            </a:extLst>
          </p:cNvPr>
          <p:cNvSpPr/>
          <p:nvPr/>
        </p:nvSpPr>
        <p:spPr>
          <a:xfrm>
            <a:off x="6819780" y="2399061"/>
            <a:ext cx="484163" cy="44718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951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41" name="Google Shape;1130;p41">
            <a:extLst>
              <a:ext uri="{FF2B5EF4-FFF2-40B4-BE49-F238E27FC236}">
                <a16:creationId xmlns:a16="http://schemas.microsoft.com/office/drawing/2014/main" id="{1D75D80B-156D-86B5-D731-52C5B0EEDF5A}"/>
              </a:ext>
            </a:extLst>
          </p:cNvPr>
          <p:cNvSpPr/>
          <p:nvPr/>
        </p:nvSpPr>
        <p:spPr>
          <a:xfrm>
            <a:off x="7585319" y="2323050"/>
            <a:ext cx="445131" cy="53417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951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42" name="Google Shape;1131;p41">
            <a:extLst>
              <a:ext uri="{FF2B5EF4-FFF2-40B4-BE49-F238E27FC236}">
                <a16:creationId xmlns:a16="http://schemas.microsoft.com/office/drawing/2014/main" id="{8961A76F-D2FA-0BE2-5570-243593553680}"/>
              </a:ext>
            </a:extLst>
          </p:cNvPr>
          <p:cNvSpPr/>
          <p:nvPr/>
        </p:nvSpPr>
        <p:spPr>
          <a:xfrm>
            <a:off x="928168" y="3100944"/>
            <a:ext cx="163677" cy="553338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43" name="Google Shape;1132;p41">
            <a:extLst>
              <a:ext uri="{FF2B5EF4-FFF2-40B4-BE49-F238E27FC236}">
                <a16:creationId xmlns:a16="http://schemas.microsoft.com/office/drawing/2014/main" id="{F78BBD27-3C80-82C0-B97A-B5E68289D6A6}"/>
              </a:ext>
            </a:extLst>
          </p:cNvPr>
          <p:cNvSpPr/>
          <p:nvPr/>
        </p:nvSpPr>
        <p:spPr>
          <a:xfrm>
            <a:off x="1588936" y="3080400"/>
            <a:ext cx="354061" cy="593047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44" name="Google Shape;1133;p41">
            <a:extLst>
              <a:ext uri="{FF2B5EF4-FFF2-40B4-BE49-F238E27FC236}">
                <a16:creationId xmlns:a16="http://schemas.microsoft.com/office/drawing/2014/main" id="{F6C3CF2A-2E63-0444-1FF6-869F2D143B7A}"/>
              </a:ext>
            </a:extLst>
          </p:cNvPr>
          <p:cNvSpPr/>
          <p:nvPr/>
        </p:nvSpPr>
        <p:spPr>
          <a:xfrm>
            <a:off x="2294223" y="3080400"/>
            <a:ext cx="463620" cy="593047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45" name="Google Shape;1134;p41">
            <a:extLst>
              <a:ext uri="{FF2B5EF4-FFF2-40B4-BE49-F238E27FC236}">
                <a16:creationId xmlns:a16="http://schemas.microsoft.com/office/drawing/2014/main" id="{CBA965BB-114E-5575-3193-5C9BB1FD923C}"/>
              </a:ext>
            </a:extLst>
          </p:cNvPr>
          <p:cNvSpPr/>
          <p:nvPr/>
        </p:nvSpPr>
        <p:spPr>
          <a:xfrm>
            <a:off x="3750699" y="3181064"/>
            <a:ext cx="559501" cy="312269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46" name="Google Shape;1135;p41">
            <a:extLst>
              <a:ext uri="{FF2B5EF4-FFF2-40B4-BE49-F238E27FC236}">
                <a16:creationId xmlns:a16="http://schemas.microsoft.com/office/drawing/2014/main" id="{8510886E-7D2D-B911-0891-1882F7318221}"/>
              </a:ext>
            </a:extLst>
          </p:cNvPr>
          <p:cNvSpPr/>
          <p:nvPr/>
        </p:nvSpPr>
        <p:spPr>
          <a:xfrm>
            <a:off x="3005000" y="3115999"/>
            <a:ext cx="543066" cy="513629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47" name="Google Shape;1136;p41">
            <a:extLst>
              <a:ext uri="{FF2B5EF4-FFF2-40B4-BE49-F238E27FC236}">
                <a16:creationId xmlns:a16="http://schemas.microsoft.com/office/drawing/2014/main" id="{C88FC8E4-C3E9-7B1A-E5C7-F87766786495}"/>
              </a:ext>
            </a:extLst>
          </p:cNvPr>
          <p:cNvSpPr/>
          <p:nvPr/>
        </p:nvSpPr>
        <p:spPr>
          <a:xfrm>
            <a:off x="4547083" y="3129030"/>
            <a:ext cx="480730" cy="484839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48" name="Google Shape;1137;p41">
            <a:extLst>
              <a:ext uri="{FF2B5EF4-FFF2-40B4-BE49-F238E27FC236}">
                <a16:creationId xmlns:a16="http://schemas.microsoft.com/office/drawing/2014/main" id="{BBB82AC9-35EA-73C5-E840-FC508C200F0A}"/>
              </a:ext>
            </a:extLst>
          </p:cNvPr>
          <p:cNvSpPr/>
          <p:nvPr/>
        </p:nvSpPr>
        <p:spPr>
          <a:xfrm>
            <a:off x="5301674" y="3133139"/>
            <a:ext cx="486893" cy="484839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49" name="Google Shape;1138;p41">
            <a:extLst>
              <a:ext uri="{FF2B5EF4-FFF2-40B4-BE49-F238E27FC236}">
                <a16:creationId xmlns:a16="http://schemas.microsoft.com/office/drawing/2014/main" id="{EF0C2EC8-FB6E-3D8E-2860-7FBFD67D4449}"/>
              </a:ext>
            </a:extLst>
          </p:cNvPr>
          <p:cNvSpPr/>
          <p:nvPr/>
        </p:nvSpPr>
        <p:spPr>
          <a:xfrm>
            <a:off x="5991231" y="3133139"/>
            <a:ext cx="634107" cy="512925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50" name="Google Shape;1139;p41">
            <a:extLst>
              <a:ext uri="{FF2B5EF4-FFF2-40B4-BE49-F238E27FC236}">
                <a16:creationId xmlns:a16="http://schemas.microsoft.com/office/drawing/2014/main" id="{AD10717E-D0EE-86C6-C8E4-27E41D24AEAA}"/>
              </a:ext>
            </a:extLst>
          </p:cNvPr>
          <p:cNvSpPr/>
          <p:nvPr/>
        </p:nvSpPr>
        <p:spPr>
          <a:xfrm>
            <a:off x="6867029" y="3112595"/>
            <a:ext cx="381444" cy="53071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51" name="Google Shape;1140;p41">
            <a:extLst>
              <a:ext uri="{FF2B5EF4-FFF2-40B4-BE49-F238E27FC236}">
                <a16:creationId xmlns:a16="http://schemas.microsoft.com/office/drawing/2014/main" id="{83B01179-3EF9-AFCE-DD23-CB6B8F07A1B7}"/>
              </a:ext>
            </a:extLst>
          </p:cNvPr>
          <p:cNvSpPr/>
          <p:nvPr/>
        </p:nvSpPr>
        <p:spPr>
          <a:xfrm>
            <a:off x="7627110" y="3139301"/>
            <a:ext cx="372523" cy="51016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52" name="Google Shape;1141;p41">
            <a:extLst>
              <a:ext uri="{FF2B5EF4-FFF2-40B4-BE49-F238E27FC236}">
                <a16:creationId xmlns:a16="http://schemas.microsoft.com/office/drawing/2014/main" id="{BE96B2F9-A034-A8F9-943F-E348BBCB505C}"/>
              </a:ext>
            </a:extLst>
          </p:cNvPr>
          <p:cNvSpPr/>
          <p:nvPr/>
        </p:nvSpPr>
        <p:spPr>
          <a:xfrm>
            <a:off x="753548" y="3922653"/>
            <a:ext cx="538254" cy="425965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53" name="Google Shape;1142;p41">
            <a:extLst>
              <a:ext uri="{FF2B5EF4-FFF2-40B4-BE49-F238E27FC236}">
                <a16:creationId xmlns:a16="http://schemas.microsoft.com/office/drawing/2014/main" id="{B9C45EFA-3FDE-CCD0-92AE-3A05297AA462}"/>
              </a:ext>
            </a:extLst>
          </p:cNvPr>
          <p:cNvSpPr/>
          <p:nvPr/>
        </p:nvSpPr>
        <p:spPr>
          <a:xfrm>
            <a:off x="1504708" y="3954144"/>
            <a:ext cx="524576" cy="356115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54" name="Google Shape;1143;p41">
            <a:extLst>
              <a:ext uri="{FF2B5EF4-FFF2-40B4-BE49-F238E27FC236}">
                <a16:creationId xmlns:a16="http://schemas.microsoft.com/office/drawing/2014/main" id="{BA7D0A6C-4314-C5C2-BE3E-499C992F53B0}"/>
              </a:ext>
            </a:extLst>
          </p:cNvPr>
          <p:cNvSpPr/>
          <p:nvPr/>
        </p:nvSpPr>
        <p:spPr>
          <a:xfrm>
            <a:off x="2276438" y="3939088"/>
            <a:ext cx="497841" cy="388986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55" name="Google Shape;1144;p41">
            <a:extLst>
              <a:ext uri="{FF2B5EF4-FFF2-40B4-BE49-F238E27FC236}">
                <a16:creationId xmlns:a16="http://schemas.microsoft.com/office/drawing/2014/main" id="{2F317BB9-1E9B-CA7D-1D1E-345E148BD244}"/>
              </a:ext>
            </a:extLst>
          </p:cNvPr>
          <p:cNvSpPr/>
          <p:nvPr/>
        </p:nvSpPr>
        <p:spPr>
          <a:xfrm>
            <a:off x="3029652" y="3928816"/>
            <a:ext cx="501303" cy="407476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56" name="Google Shape;1145;p41">
            <a:extLst>
              <a:ext uri="{FF2B5EF4-FFF2-40B4-BE49-F238E27FC236}">
                <a16:creationId xmlns:a16="http://schemas.microsoft.com/office/drawing/2014/main" id="{CDFDAAE9-4C90-A1B8-3BF7-A7A75C1BA2F4}"/>
              </a:ext>
            </a:extLst>
          </p:cNvPr>
          <p:cNvSpPr/>
          <p:nvPr/>
        </p:nvSpPr>
        <p:spPr>
          <a:xfrm>
            <a:off x="3813033" y="3895948"/>
            <a:ext cx="452644" cy="456753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57" name="Google Shape;1146;p41">
            <a:extLst>
              <a:ext uri="{FF2B5EF4-FFF2-40B4-BE49-F238E27FC236}">
                <a16:creationId xmlns:a16="http://schemas.microsoft.com/office/drawing/2014/main" id="{694B6042-BF0F-95A7-D5A3-65E0D7379472}"/>
              </a:ext>
            </a:extLst>
          </p:cNvPr>
          <p:cNvSpPr/>
          <p:nvPr/>
        </p:nvSpPr>
        <p:spPr>
          <a:xfrm>
            <a:off x="4528593" y="3953469"/>
            <a:ext cx="511546" cy="376659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58" name="Google Shape;1147;p41">
            <a:extLst>
              <a:ext uri="{FF2B5EF4-FFF2-40B4-BE49-F238E27FC236}">
                <a16:creationId xmlns:a16="http://schemas.microsoft.com/office/drawing/2014/main" id="{C9F9E758-BAFF-99EB-6B12-5A07DAE25B60}"/>
              </a:ext>
            </a:extLst>
          </p:cNvPr>
          <p:cNvSpPr/>
          <p:nvPr/>
        </p:nvSpPr>
        <p:spPr>
          <a:xfrm>
            <a:off x="5286618" y="3953469"/>
            <a:ext cx="510871" cy="376659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59" name="Google Shape;1148;p41">
            <a:extLst>
              <a:ext uri="{FF2B5EF4-FFF2-40B4-BE49-F238E27FC236}">
                <a16:creationId xmlns:a16="http://schemas.microsoft.com/office/drawing/2014/main" id="{DF38B279-8690-5713-579A-DB8F090B6EF5}"/>
              </a:ext>
            </a:extLst>
          </p:cNvPr>
          <p:cNvSpPr/>
          <p:nvPr/>
        </p:nvSpPr>
        <p:spPr>
          <a:xfrm>
            <a:off x="6056970" y="3916490"/>
            <a:ext cx="492353" cy="431424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0" name="Google Shape;1149;p41">
            <a:extLst>
              <a:ext uri="{FF2B5EF4-FFF2-40B4-BE49-F238E27FC236}">
                <a16:creationId xmlns:a16="http://schemas.microsoft.com/office/drawing/2014/main" id="{A9894F75-A1B4-40B1-5838-7EA8C4EAE82B}"/>
              </a:ext>
            </a:extLst>
          </p:cNvPr>
          <p:cNvSpPr/>
          <p:nvPr/>
        </p:nvSpPr>
        <p:spPr>
          <a:xfrm>
            <a:off x="6788261" y="3864456"/>
            <a:ext cx="540336" cy="544417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1" name="Google Shape;1150;p41">
            <a:extLst>
              <a:ext uri="{FF2B5EF4-FFF2-40B4-BE49-F238E27FC236}">
                <a16:creationId xmlns:a16="http://schemas.microsoft.com/office/drawing/2014/main" id="{6ABE5E23-E27D-8757-42CB-0F4BEDE2E81F}"/>
              </a:ext>
            </a:extLst>
          </p:cNvPr>
          <p:cNvSpPr/>
          <p:nvPr/>
        </p:nvSpPr>
        <p:spPr>
          <a:xfrm>
            <a:off x="7583969" y="3895272"/>
            <a:ext cx="462916" cy="4690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2" name="Google Shape;1151;p41">
            <a:extLst>
              <a:ext uri="{FF2B5EF4-FFF2-40B4-BE49-F238E27FC236}">
                <a16:creationId xmlns:a16="http://schemas.microsoft.com/office/drawing/2014/main" id="{35A72D5C-AEB9-F92E-0B61-48A1387A1CF4}"/>
              </a:ext>
            </a:extLst>
          </p:cNvPr>
          <p:cNvSpPr/>
          <p:nvPr/>
        </p:nvSpPr>
        <p:spPr>
          <a:xfrm>
            <a:off x="746006" y="4632051"/>
            <a:ext cx="527306" cy="51360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3" name="Google Shape;1152;p41">
            <a:extLst>
              <a:ext uri="{FF2B5EF4-FFF2-40B4-BE49-F238E27FC236}">
                <a16:creationId xmlns:a16="http://schemas.microsoft.com/office/drawing/2014/main" id="{1B1DBB36-56A8-F853-1D4B-E01341CDA9A8}"/>
              </a:ext>
            </a:extLst>
          </p:cNvPr>
          <p:cNvSpPr/>
          <p:nvPr/>
        </p:nvSpPr>
        <p:spPr>
          <a:xfrm>
            <a:off x="1479381" y="4714899"/>
            <a:ext cx="562231" cy="34378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4" name="Google Shape;1153;p41">
            <a:extLst>
              <a:ext uri="{FF2B5EF4-FFF2-40B4-BE49-F238E27FC236}">
                <a16:creationId xmlns:a16="http://schemas.microsoft.com/office/drawing/2014/main" id="{124FCFEE-8161-0F68-4CC4-410379546798}"/>
              </a:ext>
            </a:extLst>
          </p:cNvPr>
          <p:cNvSpPr/>
          <p:nvPr/>
        </p:nvSpPr>
        <p:spPr>
          <a:xfrm>
            <a:off x="2368181" y="4597126"/>
            <a:ext cx="330112" cy="562907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5" name="Google Shape;1154;p41">
            <a:extLst>
              <a:ext uri="{FF2B5EF4-FFF2-40B4-BE49-F238E27FC236}">
                <a16:creationId xmlns:a16="http://schemas.microsoft.com/office/drawing/2014/main" id="{20CD8BC1-C714-D5DF-ACDE-920E906DD056}"/>
              </a:ext>
            </a:extLst>
          </p:cNvPr>
          <p:cNvSpPr/>
          <p:nvPr/>
        </p:nvSpPr>
        <p:spPr>
          <a:xfrm>
            <a:off x="3077605" y="4651215"/>
            <a:ext cx="414314" cy="51979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6" name="Google Shape;1155;p41">
            <a:extLst>
              <a:ext uri="{FF2B5EF4-FFF2-40B4-BE49-F238E27FC236}">
                <a16:creationId xmlns:a16="http://schemas.microsoft.com/office/drawing/2014/main" id="{42AA2F1B-A89E-3662-941B-682B15074C0C}"/>
              </a:ext>
            </a:extLst>
          </p:cNvPr>
          <p:cNvSpPr/>
          <p:nvPr/>
        </p:nvSpPr>
        <p:spPr>
          <a:xfrm>
            <a:off x="3802762" y="4690951"/>
            <a:ext cx="466349" cy="405392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7" name="Google Shape;1156;p41">
            <a:extLst>
              <a:ext uri="{FF2B5EF4-FFF2-40B4-BE49-F238E27FC236}">
                <a16:creationId xmlns:a16="http://schemas.microsoft.com/office/drawing/2014/main" id="{8AFE2E1D-987B-488C-92F5-62AEB2DCB061}"/>
              </a:ext>
            </a:extLst>
          </p:cNvPr>
          <p:cNvSpPr/>
          <p:nvPr/>
        </p:nvSpPr>
        <p:spPr>
          <a:xfrm>
            <a:off x="4419489" y="4523560"/>
            <a:ext cx="720372" cy="721414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8" name="Google Shape;1157;p41">
            <a:extLst>
              <a:ext uri="{FF2B5EF4-FFF2-40B4-BE49-F238E27FC236}">
                <a16:creationId xmlns:a16="http://schemas.microsoft.com/office/drawing/2014/main" id="{A711A66C-9CD5-3C00-0680-8CFCE69571EA}"/>
              </a:ext>
            </a:extLst>
          </p:cNvPr>
          <p:cNvSpPr/>
          <p:nvPr/>
        </p:nvSpPr>
        <p:spPr>
          <a:xfrm>
            <a:off x="5311271" y="4648485"/>
            <a:ext cx="471134" cy="482109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9" name="Google Shape;1158;p41">
            <a:extLst>
              <a:ext uri="{FF2B5EF4-FFF2-40B4-BE49-F238E27FC236}">
                <a16:creationId xmlns:a16="http://schemas.microsoft.com/office/drawing/2014/main" id="{E077A812-0384-928C-4D96-81D59DD9223B}"/>
              </a:ext>
            </a:extLst>
          </p:cNvPr>
          <p:cNvSpPr/>
          <p:nvPr/>
        </p:nvSpPr>
        <p:spPr>
          <a:xfrm>
            <a:off x="6031614" y="4653269"/>
            <a:ext cx="543741" cy="459510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70" name="Google Shape;1159;p41">
            <a:extLst>
              <a:ext uri="{FF2B5EF4-FFF2-40B4-BE49-F238E27FC236}">
                <a16:creationId xmlns:a16="http://schemas.microsoft.com/office/drawing/2014/main" id="{DE04D6CB-7E66-7522-71C5-53A3B2D97288}"/>
              </a:ext>
            </a:extLst>
          </p:cNvPr>
          <p:cNvSpPr/>
          <p:nvPr/>
        </p:nvSpPr>
        <p:spPr>
          <a:xfrm>
            <a:off x="6811562" y="4643702"/>
            <a:ext cx="495111" cy="488948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71" name="Google Shape;1160;p41">
            <a:extLst>
              <a:ext uri="{FF2B5EF4-FFF2-40B4-BE49-F238E27FC236}">
                <a16:creationId xmlns:a16="http://schemas.microsoft.com/office/drawing/2014/main" id="{7D097526-B0C4-644F-0944-F6EAA199F99B}"/>
              </a:ext>
            </a:extLst>
          </p:cNvPr>
          <p:cNvSpPr/>
          <p:nvPr/>
        </p:nvSpPr>
        <p:spPr>
          <a:xfrm>
            <a:off x="7580536" y="4620400"/>
            <a:ext cx="474567" cy="530739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72" name="Google Shape;1161;p41">
            <a:extLst>
              <a:ext uri="{FF2B5EF4-FFF2-40B4-BE49-F238E27FC236}">
                <a16:creationId xmlns:a16="http://schemas.microsoft.com/office/drawing/2014/main" id="{287112A0-D97F-D7ED-8142-75615DE9A2BE}"/>
              </a:ext>
            </a:extLst>
          </p:cNvPr>
          <p:cNvSpPr/>
          <p:nvPr/>
        </p:nvSpPr>
        <p:spPr>
          <a:xfrm>
            <a:off x="709732" y="5475683"/>
            <a:ext cx="610834" cy="344464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73" name="Google Shape;1162;p41">
            <a:extLst>
              <a:ext uri="{FF2B5EF4-FFF2-40B4-BE49-F238E27FC236}">
                <a16:creationId xmlns:a16="http://schemas.microsoft.com/office/drawing/2014/main" id="{6B15965F-189E-68D7-906C-2D0D47B31974}"/>
              </a:ext>
            </a:extLst>
          </p:cNvPr>
          <p:cNvSpPr/>
          <p:nvPr/>
        </p:nvSpPr>
        <p:spPr>
          <a:xfrm>
            <a:off x="1517737" y="5384588"/>
            <a:ext cx="492381" cy="518413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74" name="Google Shape;1163;p41">
            <a:extLst>
              <a:ext uri="{FF2B5EF4-FFF2-40B4-BE49-F238E27FC236}">
                <a16:creationId xmlns:a16="http://schemas.microsoft.com/office/drawing/2014/main" id="{CCB1A3AD-C3EB-FB4F-D301-2AFCE9349481}"/>
              </a:ext>
            </a:extLst>
          </p:cNvPr>
          <p:cNvSpPr/>
          <p:nvPr/>
        </p:nvSpPr>
        <p:spPr>
          <a:xfrm>
            <a:off x="2255219" y="5355151"/>
            <a:ext cx="541659" cy="558798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75" name="Google Shape;1164;p41">
            <a:extLst>
              <a:ext uri="{FF2B5EF4-FFF2-40B4-BE49-F238E27FC236}">
                <a16:creationId xmlns:a16="http://schemas.microsoft.com/office/drawing/2014/main" id="{E65586BC-5B26-50E8-B2CA-AC5F5CCA39E7}"/>
              </a:ext>
            </a:extLst>
          </p:cNvPr>
          <p:cNvSpPr/>
          <p:nvPr/>
        </p:nvSpPr>
        <p:spPr>
          <a:xfrm>
            <a:off x="3039249" y="5402402"/>
            <a:ext cx="478000" cy="48416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76" name="Google Shape;1165;p41">
            <a:extLst>
              <a:ext uri="{FF2B5EF4-FFF2-40B4-BE49-F238E27FC236}">
                <a16:creationId xmlns:a16="http://schemas.microsoft.com/office/drawing/2014/main" id="{1DEA1047-2E57-7976-EA14-970B607CE087}"/>
              </a:ext>
            </a:extLst>
          </p:cNvPr>
          <p:cNvSpPr/>
          <p:nvPr/>
        </p:nvSpPr>
        <p:spPr>
          <a:xfrm>
            <a:off x="3747969" y="5403781"/>
            <a:ext cx="574558" cy="479351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77" name="Google Shape;1166;p41">
            <a:extLst>
              <a:ext uri="{FF2B5EF4-FFF2-40B4-BE49-F238E27FC236}">
                <a16:creationId xmlns:a16="http://schemas.microsoft.com/office/drawing/2014/main" id="{FE135010-3C5A-6876-EEE7-34F2DC0664F8}"/>
              </a:ext>
            </a:extLst>
          </p:cNvPr>
          <p:cNvSpPr/>
          <p:nvPr/>
        </p:nvSpPr>
        <p:spPr>
          <a:xfrm>
            <a:off x="4568976" y="5362693"/>
            <a:ext cx="443076" cy="536199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78" name="Google Shape;1167;p41">
            <a:extLst>
              <a:ext uri="{FF2B5EF4-FFF2-40B4-BE49-F238E27FC236}">
                <a16:creationId xmlns:a16="http://schemas.microsoft.com/office/drawing/2014/main" id="{2776559A-A3C6-CC3B-5208-2F227408B0AC}"/>
              </a:ext>
            </a:extLst>
          </p:cNvPr>
          <p:cNvSpPr/>
          <p:nvPr/>
        </p:nvSpPr>
        <p:spPr>
          <a:xfrm>
            <a:off x="5231827" y="5356531"/>
            <a:ext cx="636190" cy="577288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79" name="Google Shape;1168;p41">
            <a:extLst>
              <a:ext uri="{FF2B5EF4-FFF2-40B4-BE49-F238E27FC236}">
                <a16:creationId xmlns:a16="http://schemas.microsoft.com/office/drawing/2014/main" id="{23791E3E-768C-983C-CF7F-69CAC329F753}"/>
              </a:ext>
            </a:extLst>
          </p:cNvPr>
          <p:cNvSpPr/>
          <p:nvPr/>
        </p:nvSpPr>
        <p:spPr>
          <a:xfrm>
            <a:off x="5996691" y="5347609"/>
            <a:ext cx="624539" cy="597832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80" name="Google Shape;1169;p41">
            <a:extLst>
              <a:ext uri="{FF2B5EF4-FFF2-40B4-BE49-F238E27FC236}">
                <a16:creationId xmlns:a16="http://schemas.microsoft.com/office/drawing/2014/main" id="{88D57AA2-3147-7E12-D165-095170C18BAB}"/>
              </a:ext>
            </a:extLst>
          </p:cNvPr>
          <p:cNvSpPr/>
          <p:nvPr/>
        </p:nvSpPr>
        <p:spPr>
          <a:xfrm>
            <a:off x="6782098" y="5490739"/>
            <a:ext cx="555392" cy="32186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81" name="Google Shape;1170;p41">
            <a:extLst>
              <a:ext uri="{FF2B5EF4-FFF2-40B4-BE49-F238E27FC236}">
                <a16:creationId xmlns:a16="http://schemas.microsoft.com/office/drawing/2014/main" id="{9A1B1B64-C3C2-B36F-EC2E-7D6CF0074F22}"/>
              </a:ext>
            </a:extLst>
          </p:cNvPr>
          <p:cNvSpPr/>
          <p:nvPr/>
        </p:nvSpPr>
        <p:spPr>
          <a:xfrm>
            <a:off x="9846651" y="4631737"/>
            <a:ext cx="414314" cy="454727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83" name="Google Shape;926;p29">
            <a:extLst>
              <a:ext uri="{FF2B5EF4-FFF2-40B4-BE49-F238E27FC236}">
                <a16:creationId xmlns:a16="http://schemas.microsoft.com/office/drawing/2014/main" id="{00228F73-623F-B0F3-8527-E00CE0FAC398}"/>
              </a:ext>
            </a:extLst>
          </p:cNvPr>
          <p:cNvSpPr/>
          <p:nvPr/>
        </p:nvSpPr>
        <p:spPr>
          <a:xfrm>
            <a:off x="10519814" y="4570583"/>
            <a:ext cx="508182" cy="512794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87" name="Google Shape;913;p28">
            <a:extLst>
              <a:ext uri="{FF2B5EF4-FFF2-40B4-BE49-F238E27FC236}">
                <a16:creationId xmlns:a16="http://schemas.microsoft.com/office/drawing/2014/main" id="{BE02C80C-FD5A-A455-80B4-049B05848AF9}"/>
              </a:ext>
            </a:extLst>
          </p:cNvPr>
          <p:cNvGrpSpPr/>
          <p:nvPr/>
        </p:nvGrpSpPr>
        <p:grpSpPr>
          <a:xfrm rot="-2700000">
            <a:off x="8244078" y="4581458"/>
            <a:ext cx="597268" cy="597268"/>
            <a:chOff x="5632255" y="1109732"/>
            <a:chExt cx="634895" cy="634895"/>
          </a:xfrm>
          <a:solidFill>
            <a:srgbClr val="2BACC0"/>
          </a:solidFill>
        </p:grpSpPr>
        <p:sp>
          <p:nvSpPr>
            <p:cNvPr id="88" name="Google Shape;914;p28">
              <a:extLst>
                <a:ext uri="{FF2B5EF4-FFF2-40B4-BE49-F238E27FC236}">
                  <a16:creationId xmlns:a16="http://schemas.microsoft.com/office/drawing/2014/main" id="{5B3786DB-BD99-15FB-E3C0-E1C50595642C}"/>
                </a:ext>
              </a:extLst>
            </p:cNvPr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dirty="0">
                <a:latin typeface="Harmattan" panose="01000503000000020003" pitchFamily="2" charset="-78"/>
                <a:cs typeface="Harmattan" panose="01000503000000020003" pitchFamily="2" charset="-78"/>
                <a:sym typeface="Arial"/>
              </a:endParaRPr>
            </a:p>
          </p:txBody>
        </p:sp>
        <p:sp>
          <p:nvSpPr>
            <p:cNvPr id="89" name="Google Shape;915;p28">
              <a:extLst>
                <a:ext uri="{FF2B5EF4-FFF2-40B4-BE49-F238E27FC236}">
                  <a16:creationId xmlns:a16="http://schemas.microsoft.com/office/drawing/2014/main" id="{7380981A-B8CF-02DD-428B-B554955285A6}"/>
                </a:ext>
              </a:extLst>
            </p:cNvPr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dirty="0">
                <a:latin typeface="Harmattan" panose="01000503000000020003" pitchFamily="2" charset="-78"/>
                <a:cs typeface="Harmattan" panose="01000503000000020003" pitchFamily="2" charset="-78"/>
                <a:sym typeface="Arial"/>
              </a:endParaRPr>
            </a:p>
          </p:txBody>
        </p:sp>
      </p:grpSp>
      <p:sp>
        <p:nvSpPr>
          <p:cNvPr id="91" name="Google Shape;817;p21">
            <a:extLst>
              <a:ext uri="{FF2B5EF4-FFF2-40B4-BE49-F238E27FC236}">
                <a16:creationId xmlns:a16="http://schemas.microsoft.com/office/drawing/2014/main" id="{A403012A-6E0D-FA5B-892A-55D2604091FF}"/>
              </a:ext>
            </a:extLst>
          </p:cNvPr>
          <p:cNvSpPr/>
          <p:nvPr/>
        </p:nvSpPr>
        <p:spPr>
          <a:xfrm rot="1473133">
            <a:off x="8346468" y="3235822"/>
            <a:ext cx="398931" cy="38860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 dirty="0">
              <a:latin typeface="Harmattan" panose="01000503000000020003" pitchFamily="2" charset="-78"/>
              <a:cs typeface="Harmattan" panose="01000503000000020003" pitchFamily="2" charset="-78"/>
              <a:sym typeface="Arial"/>
            </a:endParaRPr>
          </a:p>
        </p:txBody>
      </p:sp>
      <p:grpSp>
        <p:nvGrpSpPr>
          <p:cNvPr id="92" name="Google Shape;793;p18">
            <a:extLst>
              <a:ext uri="{FF2B5EF4-FFF2-40B4-BE49-F238E27FC236}">
                <a16:creationId xmlns:a16="http://schemas.microsoft.com/office/drawing/2014/main" id="{ADCEB41C-EDFA-682B-C1E9-0E70854CBCF6}"/>
              </a:ext>
            </a:extLst>
          </p:cNvPr>
          <p:cNvGrpSpPr/>
          <p:nvPr/>
        </p:nvGrpSpPr>
        <p:grpSpPr>
          <a:xfrm rot="5400000">
            <a:off x="8186110" y="3769446"/>
            <a:ext cx="666004" cy="630014"/>
            <a:chOff x="1349350" y="2760598"/>
            <a:chExt cx="771075" cy="729408"/>
          </a:xfrm>
          <a:solidFill>
            <a:srgbClr val="FDBB48"/>
          </a:solidFill>
        </p:grpSpPr>
        <p:sp>
          <p:nvSpPr>
            <p:cNvPr id="93" name="Google Shape;794;p18">
              <a:extLst>
                <a:ext uri="{FF2B5EF4-FFF2-40B4-BE49-F238E27FC236}">
                  <a16:creationId xmlns:a16="http://schemas.microsoft.com/office/drawing/2014/main" id="{A9E5A926-8723-B30C-C55C-D71B12EE8495}"/>
                </a:ext>
              </a:extLst>
            </p:cNvPr>
            <p:cNvSpPr/>
            <p:nvPr/>
          </p:nvSpPr>
          <p:spPr>
            <a:xfrm>
              <a:off x="1349350" y="2963403"/>
              <a:ext cx="771066" cy="526603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dirty="0"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94" name="Google Shape;795;p18">
              <a:extLst>
                <a:ext uri="{FF2B5EF4-FFF2-40B4-BE49-F238E27FC236}">
                  <a16:creationId xmlns:a16="http://schemas.microsoft.com/office/drawing/2014/main" id="{E3C0B635-F8BD-872D-879E-3CD11DDB36B1}"/>
                </a:ext>
              </a:extLst>
            </p:cNvPr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dirty="0"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</p:grpSp>
      <p:sp>
        <p:nvSpPr>
          <p:cNvPr id="95" name="Google Shape;769;p15">
            <a:extLst>
              <a:ext uri="{FF2B5EF4-FFF2-40B4-BE49-F238E27FC236}">
                <a16:creationId xmlns:a16="http://schemas.microsoft.com/office/drawing/2014/main" id="{80D8BFB0-9EB8-B3AA-5D73-2CC642FAC7A3}"/>
              </a:ext>
            </a:extLst>
          </p:cNvPr>
          <p:cNvSpPr/>
          <p:nvPr/>
        </p:nvSpPr>
        <p:spPr>
          <a:xfrm rot="10800000">
            <a:off x="4602596" y="813699"/>
            <a:ext cx="2969504" cy="9318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D26F3BE8-A8CD-E4FC-9CD5-07709E9CA4CC}"/>
              </a:ext>
            </a:extLst>
          </p:cNvPr>
          <p:cNvSpPr txBox="1"/>
          <p:nvPr/>
        </p:nvSpPr>
        <p:spPr>
          <a:xfrm>
            <a:off x="1848864" y="129637"/>
            <a:ext cx="84942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ايقونات للاستخدام في الخريطة الذهنية</a:t>
            </a:r>
          </a:p>
        </p:txBody>
      </p:sp>
    </p:spTree>
    <p:extLst>
      <p:ext uri="{BB962C8B-B14F-4D97-AF65-F5344CB8AC3E}">
        <p14:creationId xmlns:p14="http://schemas.microsoft.com/office/powerpoint/2010/main" val="132510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2;p41">
            <a:extLst>
              <a:ext uri="{FF2B5EF4-FFF2-40B4-BE49-F238E27FC236}">
                <a16:creationId xmlns:a16="http://schemas.microsoft.com/office/drawing/2014/main" id="{822556D9-7627-063D-7D40-19C7F82E84A2}"/>
              </a:ext>
            </a:extLst>
          </p:cNvPr>
          <p:cNvSpPr/>
          <p:nvPr/>
        </p:nvSpPr>
        <p:spPr>
          <a:xfrm>
            <a:off x="3130758" y="4992565"/>
            <a:ext cx="1036320" cy="1350362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rgbClr val="02687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  <a:endParaRPr sz="3200" dirty="0">
              <a:solidFill>
                <a:srgbClr val="026876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111B4D76-88A1-CD16-47A9-E45B9F9F8B37}"/>
              </a:ext>
            </a:extLst>
          </p:cNvPr>
          <p:cNvSpPr/>
          <p:nvPr/>
        </p:nvSpPr>
        <p:spPr>
          <a:xfrm>
            <a:off x="4757649" y="5058405"/>
            <a:ext cx="1365148" cy="1353116"/>
          </a:xfrm>
          <a:custGeom>
            <a:avLst/>
            <a:gdLst>
              <a:gd name="connsiteX0" fmla="*/ 1194566 w 1470243"/>
              <a:gd name="connsiteY0" fmla="*/ 1287737 h 1383677"/>
              <a:gd name="connsiteX1" fmla="*/ 1201763 w 1470243"/>
              <a:gd name="connsiteY1" fmla="*/ 1287737 h 1383677"/>
              <a:gd name="connsiteX2" fmla="*/ 1202656 w 1470243"/>
              <a:gd name="connsiteY2" fmla="*/ 1288296 h 1383677"/>
              <a:gd name="connsiteX3" fmla="*/ 1187368 w 1470243"/>
              <a:gd name="connsiteY3" fmla="*/ 1300820 h 1383677"/>
              <a:gd name="connsiteX4" fmla="*/ 1187368 w 1470243"/>
              <a:gd name="connsiteY4" fmla="*/ 1297302 h 1383677"/>
              <a:gd name="connsiteX5" fmla="*/ 1189832 w 1470243"/>
              <a:gd name="connsiteY5" fmla="*/ 1290104 h 1383677"/>
              <a:gd name="connsiteX6" fmla="*/ 1942 w 1470243"/>
              <a:gd name="connsiteY6" fmla="*/ 716046 h 1383677"/>
              <a:gd name="connsiteX7" fmla="*/ 4634 w 1470243"/>
              <a:gd name="connsiteY7" fmla="*/ 716733 h 1383677"/>
              <a:gd name="connsiteX8" fmla="*/ 11832 w 1470243"/>
              <a:gd name="connsiteY8" fmla="*/ 721466 h 1383677"/>
              <a:gd name="connsiteX9" fmla="*/ 16564 w 1470243"/>
              <a:gd name="connsiteY9" fmla="*/ 728664 h 1383677"/>
              <a:gd name="connsiteX10" fmla="*/ 16564 w 1470243"/>
              <a:gd name="connsiteY10" fmla="*/ 735862 h 1383677"/>
              <a:gd name="connsiteX11" fmla="*/ 16564 w 1470243"/>
              <a:gd name="connsiteY11" fmla="*/ 745525 h 1383677"/>
              <a:gd name="connsiteX12" fmla="*/ 11832 w 1470243"/>
              <a:gd name="connsiteY12" fmla="*/ 752723 h 1383677"/>
              <a:gd name="connsiteX13" fmla="*/ 4634 w 1470243"/>
              <a:gd name="connsiteY13" fmla="*/ 757455 h 1383677"/>
              <a:gd name="connsiteX14" fmla="*/ 1529 w 1470243"/>
              <a:gd name="connsiteY14" fmla="*/ 758247 h 1383677"/>
              <a:gd name="connsiteX15" fmla="*/ 0 w 1470243"/>
              <a:gd name="connsiteY15" fmla="*/ 741849 h 1383677"/>
              <a:gd name="connsiteX16" fmla="*/ 1468088 w 1470243"/>
              <a:gd name="connsiteY16" fmla="*/ 551627 h 1383677"/>
              <a:gd name="connsiteX17" fmla="*/ 1470243 w 1470243"/>
              <a:gd name="connsiteY17" fmla="*/ 564670 h 1383677"/>
              <a:gd name="connsiteX18" fmla="*/ 1468088 w 1470243"/>
              <a:gd name="connsiteY18" fmla="*/ 558378 h 1383677"/>
              <a:gd name="connsiteX19" fmla="*/ 1468088 w 1470243"/>
              <a:gd name="connsiteY19" fmla="*/ 553546 h 1383677"/>
              <a:gd name="connsiteX20" fmla="*/ 278058 w 1470243"/>
              <a:gd name="connsiteY20" fmla="*/ 146379 h 1383677"/>
              <a:gd name="connsiteX21" fmla="*/ 278058 w 1470243"/>
              <a:gd name="connsiteY21" fmla="*/ 150461 h 1383677"/>
              <a:gd name="connsiteX22" fmla="*/ 275691 w 1470243"/>
              <a:gd name="connsiteY22" fmla="*/ 157659 h 1383677"/>
              <a:gd name="connsiteX23" fmla="*/ 270860 w 1470243"/>
              <a:gd name="connsiteY23" fmla="*/ 164857 h 1383677"/>
              <a:gd name="connsiteX24" fmla="*/ 263662 w 1470243"/>
              <a:gd name="connsiteY24" fmla="*/ 169689 h 1383677"/>
              <a:gd name="connsiteX25" fmla="*/ 258183 w 1470243"/>
              <a:gd name="connsiteY25" fmla="*/ 169689 h 1383677"/>
              <a:gd name="connsiteX26" fmla="*/ 1212715 w 1470243"/>
              <a:gd name="connsiteY26" fmla="*/ 140034 h 1383677"/>
              <a:gd name="connsiteX27" fmla="*/ 1242060 w 1470243"/>
              <a:gd name="connsiteY27" fmla="*/ 162729 h 1383677"/>
              <a:gd name="connsiteX28" fmla="*/ 1243380 w 1470243"/>
              <a:gd name="connsiteY28" fmla="*/ 164112 h 1383677"/>
              <a:gd name="connsiteX29" fmla="*/ 1235387 w 1470243"/>
              <a:gd name="connsiteY29" fmla="*/ 167322 h 1383677"/>
              <a:gd name="connsiteX30" fmla="*/ 1225822 w 1470243"/>
              <a:gd name="connsiteY30" fmla="*/ 167322 h 1383677"/>
              <a:gd name="connsiteX31" fmla="*/ 1216159 w 1470243"/>
              <a:gd name="connsiteY31" fmla="*/ 162491 h 1383677"/>
              <a:gd name="connsiteX32" fmla="*/ 1211426 w 1470243"/>
              <a:gd name="connsiteY32" fmla="*/ 155293 h 1383677"/>
              <a:gd name="connsiteX33" fmla="*/ 1208961 w 1470243"/>
              <a:gd name="connsiteY33" fmla="*/ 150461 h 1383677"/>
              <a:gd name="connsiteX34" fmla="*/ 1211426 w 1470243"/>
              <a:gd name="connsiteY34" fmla="*/ 143263 h 1383677"/>
              <a:gd name="connsiteX35" fmla="*/ 753123 w 1470243"/>
              <a:gd name="connsiteY35" fmla="*/ 64086 h 1383677"/>
              <a:gd name="connsiteX36" fmla="*/ 717133 w 1470243"/>
              <a:gd name="connsiteY36" fmla="*/ 68917 h 1383677"/>
              <a:gd name="connsiteX37" fmla="*/ 681144 w 1470243"/>
              <a:gd name="connsiteY37" fmla="*/ 78482 h 1383677"/>
              <a:gd name="connsiteX38" fmla="*/ 673946 w 1470243"/>
              <a:gd name="connsiteY38" fmla="*/ 78482 h 1383677"/>
              <a:gd name="connsiteX39" fmla="*/ 669213 w 1470243"/>
              <a:gd name="connsiteY39" fmla="*/ 76115 h 1383677"/>
              <a:gd name="connsiteX40" fmla="*/ 666748 w 1470243"/>
              <a:gd name="connsiteY40" fmla="*/ 71284 h 1383677"/>
              <a:gd name="connsiteX41" fmla="*/ 664381 w 1470243"/>
              <a:gd name="connsiteY41" fmla="*/ 66551 h 1383677"/>
              <a:gd name="connsiteX42" fmla="*/ 637956 w 1470243"/>
              <a:gd name="connsiteY42" fmla="*/ 73749 h 1383677"/>
              <a:gd name="connsiteX43" fmla="*/ 580372 w 1470243"/>
              <a:gd name="connsiteY43" fmla="*/ 90511 h 1383677"/>
              <a:gd name="connsiteX44" fmla="*/ 525253 w 1470243"/>
              <a:gd name="connsiteY44" fmla="*/ 114471 h 1383677"/>
              <a:gd name="connsiteX45" fmla="*/ 458007 w 1470243"/>
              <a:gd name="connsiteY45" fmla="*/ 143263 h 1383677"/>
              <a:gd name="connsiteX46" fmla="*/ 426848 w 1470243"/>
              <a:gd name="connsiteY46" fmla="*/ 157659 h 1383677"/>
              <a:gd name="connsiteX47" fmla="*/ 398057 w 1470243"/>
              <a:gd name="connsiteY47" fmla="*/ 176886 h 1383677"/>
              <a:gd name="connsiteX48" fmla="*/ 369265 w 1470243"/>
              <a:gd name="connsiteY48" fmla="*/ 193649 h 1383677"/>
              <a:gd name="connsiteX49" fmla="*/ 340473 w 1470243"/>
              <a:gd name="connsiteY49" fmla="*/ 215243 h 1383677"/>
              <a:gd name="connsiteX50" fmla="*/ 314047 w 1470243"/>
              <a:gd name="connsiteY50" fmla="*/ 239302 h 1383677"/>
              <a:gd name="connsiteX51" fmla="*/ 290087 w 1470243"/>
              <a:gd name="connsiteY51" fmla="*/ 265628 h 1383677"/>
              <a:gd name="connsiteX52" fmla="*/ 266127 w 1470243"/>
              <a:gd name="connsiteY52" fmla="*/ 294420 h 1383677"/>
              <a:gd name="connsiteX53" fmla="*/ 242068 w 1470243"/>
              <a:gd name="connsiteY53" fmla="*/ 325677 h 1383677"/>
              <a:gd name="connsiteX54" fmla="*/ 220474 w 1470243"/>
              <a:gd name="connsiteY54" fmla="*/ 356835 h 1383677"/>
              <a:gd name="connsiteX55" fmla="*/ 201345 w 1470243"/>
              <a:gd name="connsiteY55" fmla="*/ 390459 h 1383677"/>
              <a:gd name="connsiteX56" fmla="*/ 184484 w 1470243"/>
              <a:gd name="connsiteY56" fmla="*/ 423983 h 1383677"/>
              <a:gd name="connsiteX57" fmla="*/ 167722 w 1470243"/>
              <a:gd name="connsiteY57" fmla="*/ 457607 h 1383677"/>
              <a:gd name="connsiteX58" fmla="*/ 153326 w 1470243"/>
              <a:gd name="connsiteY58" fmla="*/ 491230 h 1383677"/>
              <a:gd name="connsiteX59" fmla="*/ 141296 w 1470243"/>
              <a:gd name="connsiteY59" fmla="*/ 527220 h 1383677"/>
              <a:gd name="connsiteX60" fmla="*/ 131732 w 1470243"/>
              <a:gd name="connsiteY60" fmla="*/ 565576 h 1383677"/>
              <a:gd name="connsiteX61" fmla="*/ 122167 w 1470243"/>
              <a:gd name="connsiteY61" fmla="*/ 601566 h 1383677"/>
              <a:gd name="connsiteX62" fmla="*/ 117336 w 1470243"/>
              <a:gd name="connsiteY62" fmla="*/ 637555 h 1383677"/>
              <a:gd name="connsiteX63" fmla="*/ 112504 w 1470243"/>
              <a:gd name="connsiteY63" fmla="*/ 675912 h 1383677"/>
              <a:gd name="connsiteX64" fmla="*/ 110138 w 1470243"/>
              <a:gd name="connsiteY64" fmla="*/ 714268 h 1383677"/>
              <a:gd name="connsiteX65" fmla="*/ 107772 w 1470243"/>
              <a:gd name="connsiteY65" fmla="*/ 752723 h 1383677"/>
              <a:gd name="connsiteX66" fmla="*/ 110138 w 1470243"/>
              <a:gd name="connsiteY66" fmla="*/ 788712 h 1383677"/>
              <a:gd name="connsiteX67" fmla="*/ 114970 w 1470243"/>
              <a:gd name="connsiteY67" fmla="*/ 827069 h 1383677"/>
              <a:gd name="connsiteX68" fmla="*/ 119702 w 1470243"/>
              <a:gd name="connsiteY68" fmla="*/ 872623 h 1383677"/>
              <a:gd name="connsiteX69" fmla="*/ 131732 w 1470243"/>
              <a:gd name="connsiteY69" fmla="*/ 915810 h 1383677"/>
              <a:gd name="connsiteX70" fmla="*/ 143761 w 1470243"/>
              <a:gd name="connsiteY70" fmla="*/ 958998 h 1383677"/>
              <a:gd name="connsiteX71" fmla="*/ 158157 w 1470243"/>
              <a:gd name="connsiteY71" fmla="*/ 1002186 h 1383677"/>
              <a:gd name="connsiteX72" fmla="*/ 177286 w 1470243"/>
              <a:gd name="connsiteY72" fmla="*/ 1043007 h 1383677"/>
              <a:gd name="connsiteX73" fmla="*/ 198880 w 1470243"/>
              <a:gd name="connsiteY73" fmla="*/ 1081363 h 1383677"/>
              <a:gd name="connsiteX74" fmla="*/ 222939 w 1470243"/>
              <a:gd name="connsiteY74" fmla="*/ 1119818 h 1383677"/>
              <a:gd name="connsiteX75" fmla="*/ 251731 w 1470243"/>
              <a:gd name="connsiteY75" fmla="*/ 1155808 h 1383677"/>
              <a:gd name="connsiteX76" fmla="*/ 278058 w 1470243"/>
              <a:gd name="connsiteY76" fmla="*/ 1186966 h 1383677"/>
              <a:gd name="connsiteX77" fmla="*/ 309314 w 1470243"/>
              <a:gd name="connsiteY77" fmla="*/ 1213391 h 1383677"/>
              <a:gd name="connsiteX78" fmla="*/ 342839 w 1470243"/>
              <a:gd name="connsiteY78" fmla="*/ 1237352 h 1383677"/>
              <a:gd name="connsiteX79" fmla="*/ 376463 w 1470243"/>
              <a:gd name="connsiteY79" fmla="*/ 1258946 h 1383677"/>
              <a:gd name="connsiteX80" fmla="*/ 378829 w 1470243"/>
              <a:gd name="connsiteY80" fmla="*/ 1251748 h 1383677"/>
              <a:gd name="connsiteX81" fmla="*/ 383661 w 1470243"/>
              <a:gd name="connsiteY81" fmla="*/ 1244550 h 1383677"/>
              <a:gd name="connsiteX82" fmla="*/ 386027 w 1470243"/>
              <a:gd name="connsiteY82" fmla="*/ 1244550 h 1383677"/>
              <a:gd name="connsiteX83" fmla="*/ 395690 w 1470243"/>
              <a:gd name="connsiteY83" fmla="*/ 1254114 h 1383677"/>
              <a:gd name="connsiteX84" fmla="*/ 402888 w 1470243"/>
              <a:gd name="connsiteY84" fmla="*/ 1268510 h 1383677"/>
              <a:gd name="connsiteX85" fmla="*/ 402888 w 1470243"/>
              <a:gd name="connsiteY85" fmla="*/ 1273341 h 1383677"/>
              <a:gd name="connsiteX86" fmla="*/ 450809 w 1470243"/>
              <a:gd name="connsiteY86" fmla="*/ 1294935 h 1383677"/>
              <a:gd name="connsiteX87" fmla="*/ 448442 w 1470243"/>
              <a:gd name="connsiteY87" fmla="*/ 1282906 h 1383677"/>
              <a:gd name="connsiteX88" fmla="*/ 448442 w 1470243"/>
              <a:gd name="connsiteY88" fmla="*/ 1268510 h 1383677"/>
              <a:gd name="connsiteX89" fmla="*/ 450809 w 1470243"/>
              <a:gd name="connsiteY89" fmla="*/ 1256579 h 1383677"/>
              <a:gd name="connsiteX90" fmla="*/ 453274 w 1470243"/>
              <a:gd name="connsiteY90" fmla="*/ 1244550 h 1383677"/>
              <a:gd name="connsiteX91" fmla="*/ 455640 w 1470243"/>
              <a:gd name="connsiteY91" fmla="*/ 1244550 h 1383677"/>
              <a:gd name="connsiteX92" fmla="*/ 458007 w 1470243"/>
              <a:gd name="connsiteY92" fmla="*/ 1258946 h 1383677"/>
              <a:gd name="connsiteX93" fmla="*/ 462838 w 1470243"/>
              <a:gd name="connsiteY93" fmla="*/ 1270975 h 1383677"/>
              <a:gd name="connsiteX94" fmla="*/ 470036 w 1470243"/>
              <a:gd name="connsiteY94" fmla="*/ 1285371 h 1383677"/>
              <a:gd name="connsiteX95" fmla="*/ 474868 w 1470243"/>
              <a:gd name="connsiteY95" fmla="*/ 1297302 h 1383677"/>
              <a:gd name="connsiteX96" fmla="*/ 479601 w 1470243"/>
              <a:gd name="connsiteY96" fmla="*/ 1304500 h 1383677"/>
              <a:gd name="connsiteX97" fmla="*/ 520422 w 1470243"/>
              <a:gd name="connsiteY97" fmla="*/ 1316529 h 1383677"/>
              <a:gd name="connsiteX98" fmla="*/ 513224 w 1470243"/>
              <a:gd name="connsiteY98" fmla="*/ 1294935 h 1383677"/>
              <a:gd name="connsiteX99" fmla="*/ 510858 w 1470243"/>
              <a:gd name="connsiteY99" fmla="*/ 1282906 h 1383677"/>
              <a:gd name="connsiteX100" fmla="*/ 508392 w 1470243"/>
              <a:gd name="connsiteY100" fmla="*/ 1268510 h 1383677"/>
              <a:gd name="connsiteX101" fmla="*/ 508392 w 1470243"/>
              <a:gd name="connsiteY101" fmla="*/ 1254114 h 1383677"/>
              <a:gd name="connsiteX102" fmla="*/ 510858 w 1470243"/>
              <a:gd name="connsiteY102" fmla="*/ 1249381 h 1383677"/>
              <a:gd name="connsiteX103" fmla="*/ 513224 w 1470243"/>
              <a:gd name="connsiteY103" fmla="*/ 1244550 h 1383677"/>
              <a:gd name="connsiteX104" fmla="*/ 518055 w 1470243"/>
              <a:gd name="connsiteY104" fmla="*/ 1244550 h 1383677"/>
              <a:gd name="connsiteX105" fmla="*/ 522788 w 1470243"/>
              <a:gd name="connsiteY105" fmla="*/ 1246916 h 1383677"/>
              <a:gd name="connsiteX106" fmla="*/ 529986 w 1470243"/>
              <a:gd name="connsiteY106" fmla="*/ 1254114 h 1383677"/>
              <a:gd name="connsiteX107" fmla="*/ 537184 w 1470243"/>
              <a:gd name="connsiteY107" fmla="*/ 1273341 h 1383677"/>
              <a:gd name="connsiteX108" fmla="*/ 544382 w 1470243"/>
              <a:gd name="connsiteY108" fmla="*/ 1299767 h 1383677"/>
              <a:gd name="connsiteX109" fmla="*/ 551580 w 1470243"/>
              <a:gd name="connsiteY109" fmla="*/ 1311698 h 1383677"/>
              <a:gd name="connsiteX110" fmla="*/ 561243 w 1470243"/>
              <a:gd name="connsiteY110" fmla="*/ 1321361 h 1383677"/>
              <a:gd name="connsiteX111" fmla="*/ 563610 w 1470243"/>
              <a:gd name="connsiteY111" fmla="*/ 1326094 h 1383677"/>
              <a:gd name="connsiteX112" fmla="*/ 570808 w 1470243"/>
              <a:gd name="connsiteY112" fmla="*/ 1326094 h 1383677"/>
              <a:gd name="connsiteX113" fmla="*/ 626025 w 1470243"/>
              <a:gd name="connsiteY113" fmla="*/ 1333292 h 1383677"/>
              <a:gd name="connsiteX114" fmla="*/ 606798 w 1470243"/>
              <a:gd name="connsiteY114" fmla="*/ 1299767 h 1383677"/>
              <a:gd name="connsiteX115" fmla="*/ 601966 w 1470243"/>
              <a:gd name="connsiteY115" fmla="*/ 1287737 h 1383677"/>
              <a:gd name="connsiteX116" fmla="*/ 599600 w 1470243"/>
              <a:gd name="connsiteY116" fmla="*/ 1275708 h 1383677"/>
              <a:gd name="connsiteX117" fmla="*/ 597233 w 1470243"/>
              <a:gd name="connsiteY117" fmla="*/ 1263777 h 1383677"/>
              <a:gd name="connsiteX118" fmla="*/ 597233 w 1470243"/>
              <a:gd name="connsiteY118" fmla="*/ 1251748 h 1383677"/>
              <a:gd name="connsiteX119" fmla="*/ 599600 w 1470243"/>
              <a:gd name="connsiteY119" fmla="*/ 1249381 h 1383677"/>
              <a:gd name="connsiteX120" fmla="*/ 604431 w 1470243"/>
              <a:gd name="connsiteY120" fmla="*/ 1249381 h 1383677"/>
              <a:gd name="connsiteX121" fmla="*/ 613995 w 1470243"/>
              <a:gd name="connsiteY121" fmla="*/ 1258946 h 1383677"/>
              <a:gd name="connsiteX122" fmla="*/ 623560 w 1470243"/>
              <a:gd name="connsiteY122" fmla="*/ 1270975 h 1383677"/>
              <a:gd name="connsiteX123" fmla="*/ 640421 w 1470243"/>
              <a:gd name="connsiteY123" fmla="*/ 1294935 h 1383677"/>
              <a:gd name="connsiteX124" fmla="*/ 657183 w 1470243"/>
              <a:gd name="connsiteY124" fmla="*/ 1314163 h 1383677"/>
              <a:gd name="connsiteX125" fmla="*/ 662015 w 1470243"/>
              <a:gd name="connsiteY125" fmla="*/ 1323727 h 1383677"/>
              <a:gd name="connsiteX126" fmla="*/ 669213 w 1470243"/>
              <a:gd name="connsiteY126" fmla="*/ 1335757 h 1383677"/>
              <a:gd name="connsiteX127" fmla="*/ 731529 w 1470243"/>
              <a:gd name="connsiteY127" fmla="*/ 1335757 h 1383677"/>
              <a:gd name="connsiteX128" fmla="*/ 712400 w 1470243"/>
              <a:gd name="connsiteY128" fmla="*/ 1318896 h 1383677"/>
              <a:gd name="connsiteX129" fmla="*/ 698005 w 1470243"/>
              <a:gd name="connsiteY129" fmla="*/ 1297302 h 1383677"/>
              <a:gd name="connsiteX130" fmla="*/ 690807 w 1470243"/>
              <a:gd name="connsiteY130" fmla="*/ 1287737 h 1383677"/>
              <a:gd name="connsiteX131" fmla="*/ 685975 w 1470243"/>
              <a:gd name="connsiteY131" fmla="*/ 1275708 h 1383677"/>
              <a:gd name="connsiteX132" fmla="*/ 681144 w 1470243"/>
              <a:gd name="connsiteY132" fmla="*/ 1263777 h 1383677"/>
              <a:gd name="connsiteX133" fmla="*/ 678777 w 1470243"/>
              <a:gd name="connsiteY133" fmla="*/ 1251748 h 1383677"/>
              <a:gd name="connsiteX134" fmla="*/ 681144 w 1470243"/>
              <a:gd name="connsiteY134" fmla="*/ 1249381 h 1383677"/>
              <a:gd name="connsiteX135" fmla="*/ 683609 w 1470243"/>
              <a:gd name="connsiteY135" fmla="*/ 1249381 h 1383677"/>
              <a:gd name="connsiteX136" fmla="*/ 705202 w 1470243"/>
              <a:gd name="connsiteY136" fmla="*/ 1266144 h 1383677"/>
              <a:gd name="connsiteX137" fmla="*/ 726796 w 1470243"/>
              <a:gd name="connsiteY137" fmla="*/ 1282906 h 1383677"/>
              <a:gd name="connsiteX138" fmla="*/ 745925 w 1470243"/>
              <a:gd name="connsiteY138" fmla="*/ 1302133 h 1383677"/>
              <a:gd name="connsiteX139" fmla="*/ 762786 w 1470243"/>
              <a:gd name="connsiteY139" fmla="*/ 1321361 h 1383677"/>
              <a:gd name="connsiteX140" fmla="*/ 767519 w 1470243"/>
              <a:gd name="connsiteY140" fmla="*/ 1328559 h 1383677"/>
              <a:gd name="connsiteX141" fmla="*/ 767519 w 1470243"/>
              <a:gd name="connsiteY141" fmla="*/ 1335757 h 1383677"/>
              <a:gd name="connsiteX142" fmla="*/ 805974 w 1470243"/>
              <a:gd name="connsiteY142" fmla="*/ 1330925 h 1383677"/>
              <a:gd name="connsiteX143" fmla="*/ 841964 w 1470243"/>
              <a:gd name="connsiteY143" fmla="*/ 1326094 h 1383677"/>
              <a:gd name="connsiteX144" fmla="*/ 805974 w 1470243"/>
              <a:gd name="connsiteY144" fmla="*/ 1287737 h 1383677"/>
              <a:gd name="connsiteX145" fmla="*/ 784380 w 1470243"/>
              <a:gd name="connsiteY145" fmla="*/ 1266144 h 1383677"/>
              <a:gd name="connsiteX146" fmla="*/ 777182 w 1470243"/>
              <a:gd name="connsiteY146" fmla="*/ 1254114 h 1383677"/>
              <a:gd name="connsiteX147" fmla="*/ 772351 w 1470243"/>
              <a:gd name="connsiteY147" fmla="*/ 1239718 h 1383677"/>
              <a:gd name="connsiteX148" fmla="*/ 772351 w 1470243"/>
              <a:gd name="connsiteY148" fmla="*/ 1237352 h 1383677"/>
              <a:gd name="connsiteX149" fmla="*/ 781915 w 1470243"/>
              <a:gd name="connsiteY149" fmla="*/ 1237352 h 1383677"/>
              <a:gd name="connsiteX150" fmla="*/ 789113 w 1470243"/>
              <a:gd name="connsiteY150" fmla="*/ 1239718 h 1383677"/>
              <a:gd name="connsiteX151" fmla="*/ 803509 w 1470243"/>
              <a:gd name="connsiteY151" fmla="*/ 1246916 h 1383677"/>
              <a:gd name="connsiteX152" fmla="*/ 815538 w 1470243"/>
              <a:gd name="connsiteY152" fmla="*/ 1256579 h 1383677"/>
              <a:gd name="connsiteX153" fmla="*/ 827568 w 1470243"/>
              <a:gd name="connsiteY153" fmla="*/ 1266144 h 1383677"/>
              <a:gd name="connsiteX154" fmla="*/ 853895 w 1470243"/>
              <a:gd name="connsiteY154" fmla="*/ 1292569 h 1383677"/>
              <a:gd name="connsiteX155" fmla="*/ 877855 w 1470243"/>
              <a:gd name="connsiteY155" fmla="*/ 1318896 h 1383677"/>
              <a:gd name="connsiteX156" fmla="*/ 880320 w 1470243"/>
              <a:gd name="connsiteY156" fmla="*/ 1318896 h 1383677"/>
              <a:gd name="connsiteX157" fmla="*/ 928241 w 1470243"/>
              <a:gd name="connsiteY157" fmla="*/ 1309331 h 1383677"/>
              <a:gd name="connsiteX158" fmla="*/ 906647 w 1470243"/>
              <a:gd name="connsiteY158" fmla="*/ 1292569 h 1383677"/>
              <a:gd name="connsiteX159" fmla="*/ 887518 w 1470243"/>
              <a:gd name="connsiteY159" fmla="*/ 1273341 h 1383677"/>
              <a:gd name="connsiteX160" fmla="*/ 877855 w 1470243"/>
              <a:gd name="connsiteY160" fmla="*/ 1261312 h 1383677"/>
              <a:gd name="connsiteX161" fmla="*/ 868291 w 1470243"/>
              <a:gd name="connsiteY161" fmla="*/ 1246916 h 1383677"/>
              <a:gd name="connsiteX162" fmla="*/ 861093 w 1470243"/>
              <a:gd name="connsiteY162" fmla="*/ 1232520 h 1383677"/>
              <a:gd name="connsiteX163" fmla="*/ 858726 w 1470243"/>
              <a:gd name="connsiteY163" fmla="*/ 1225322 h 1383677"/>
              <a:gd name="connsiteX164" fmla="*/ 858726 w 1470243"/>
              <a:gd name="connsiteY164" fmla="*/ 1218124 h 1383677"/>
              <a:gd name="connsiteX165" fmla="*/ 861093 w 1470243"/>
              <a:gd name="connsiteY165" fmla="*/ 1215758 h 1383677"/>
              <a:gd name="connsiteX166" fmla="*/ 863459 w 1470243"/>
              <a:gd name="connsiteY166" fmla="*/ 1215758 h 1383677"/>
              <a:gd name="connsiteX167" fmla="*/ 880320 w 1470243"/>
              <a:gd name="connsiteY167" fmla="*/ 1225322 h 1383677"/>
              <a:gd name="connsiteX168" fmla="*/ 894716 w 1470243"/>
              <a:gd name="connsiteY168" fmla="*/ 1237352 h 1383677"/>
              <a:gd name="connsiteX169" fmla="*/ 921043 w 1470243"/>
              <a:gd name="connsiteY169" fmla="*/ 1261312 h 1383677"/>
              <a:gd name="connsiteX170" fmla="*/ 966696 w 1470243"/>
              <a:gd name="connsiteY170" fmla="*/ 1297302 h 1383677"/>
              <a:gd name="connsiteX171" fmla="*/ 1026646 w 1470243"/>
              <a:gd name="connsiteY171" fmla="*/ 1275708 h 1383677"/>
              <a:gd name="connsiteX172" fmla="*/ 1002686 w 1470243"/>
              <a:gd name="connsiteY172" fmla="*/ 1258946 h 1383677"/>
              <a:gd name="connsiteX173" fmla="*/ 985824 w 1470243"/>
              <a:gd name="connsiteY173" fmla="*/ 1242183 h 1383677"/>
              <a:gd name="connsiteX174" fmla="*/ 969062 w 1470243"/>
              <a:gd name="connsiteY174" fmla="*/ 1222956 h 1383677"/>
              <a:gd name="connsiteX175" fmla="*/ 954666 w 1470243"/>
              <a:gd name="connsiteY175" fmla="*/ 1203728 h 1383677"/>
              <a:gd name="connsiteX176" fmla="*/ 945102 w 1470243"/>
              <a:gd name="connsiteY176" fmla="*/ 1182135 h 1383677"/>
              <a:gd name="connsiteX177" fmla="*/ 947468 w 1470243"/>
              <a:gd name="connsiteY177" fmla="*/ 1177402 h 1383677"/>
              <a:gd name="connsiteX178" fmla="*/ 952300 w 1470243"/>
              <a:gd name="connsiteY178" fmla="*/ 1174937 h 1383677"/>
              <a:gd name="connsiteX179" fmla="*/ 969062 w 1470243"/>
              <a:gd name="connsiteY179" fmla="*/ 1184600 h 1383677"/>
              <a:gd name="connsiteX180" fmla="*/ 983458 w 1470243"/>
              <a:gd name="connsiteY180" fmla="*/ 1196530 h 1383677"/>
              <a:gd name="connsiteX181" fmla="*/ 1012250 w 1470243"/>
              <a:gd name="connsiteY181" fmla="*/ 1220589 h 1383677"/>
              <a:gd name="connsiteX182" fmla="*/ 1031477 w 1470243"/>
              <a:gd name="connsiteY182" fmla="*/ 1237352 h 1383677"/>
              <a:gd name="connsiteX183" fmla="*/ 1041042 w 1470243"/>
              <a:gd name="connsiteY183" fmla="*/ 1244550 h 1383677"/>
              <a:gd name="connsiteX184" fmla="*/ 1050606 w 1470243"/>
              <a:gd name="connsiteY184" fmla="*/ 1249381 h 1383677"/>
              <a:gd name="connsiteX185" fmla="*/ 1069834 w 1470243"/>
              <a:gd name="connsiteY185" fmla="*/ 1256579 h 1383677"/>
              <a:gd name="connsiteX186" fmla="*/ 1105823 w 1470243"/>
              <a:gd name="connsiteY186" fmla="*/ 1237352 h 1383677"/>
              <a:gd name="connsiteX187" fmla="*/ 1093794 w 1470243"/>
              <a:gd name="connsiteY187" fmla="*/ 1230154 h 1383677"/>
              <a:gd name="connsiteX188" fmla="*/ 1084230 w 1470243"/>
              <a:gd name="connsiteY188" fmla="*/ 1220589 h 1383677"/>
              <a:gd name="connsiteX189" fmla="*/ 1055438 w 1470243"/>
              <a:gd name="connsiteY189" fmla="*/ 1191798 h 1383677"/>
              <a:gd name="connsiteX190" fmla="*/ 1041042 w 1470243"/>
              <a:gd name="connsiteY190" fmla="*/ 1177402 h 1383677"/>
              <a:gd name="connsiteX191" fmla="*/ 1031477 w 1470243"/>
              <a:gd name="connsiteY191" fmla="*/ 1160541 h 1383677"/>
              <a:gd name="connsiteX192" fmla="*/ 1031477 w 1470243"/>
              <a:gd name="connsiteY192" fmla="*/ 1155808 h 1383677"/>
              <a:gd name="connsiteX193" fmla="*/ 1033844 w 1470243"/>
              <a:gd name="connsiteY193" fmla="*/ 1153343 h 1383677"/>
              <a:gd name="connsiteX194" fmla="*/ 1053071 w 1470243"/>
              <a:gd name="connsiteY194" fmla="*/ 1153343 h 1383677"/>
              <a:gd name="connsiteX195" fmla="*/ 1060269 w 1470243"/>
              <a:gd name="connsiteY195" fmla="*/ 1158174 h 1383677"/>
              <a:gd name="connsiteX196" fmla="*/ 1069834 w 1470243"/>
              <a:gd name="connsiteY196" fmla="*/ 1163006 h 1383677"/>
              <a:gd name="connsiteX197" fmla="*/ 1086596 w 1470243"/>
              <a:gd name="connsiteY197" fmla="*/ 1174937 h 1383677"/>
              <a:gd name="connsiteX198" fmla="*/ 1100992 w 1470243"/>
              <a:gd name="connsiteY198" fmla="*/ 1186966 h 1383677"/>
              <a:gd name="connsiteX199" fmla="*/ 1117853 w 1470243"/>
              <a:gd name="connsiteY199" fmla="*/ 1201362 h 1383677"/>
              <a:gd name="connsiteX200" fmla="*/ 1127417 w 1470243"/>
              <a:gd name="connsiteY200" fmla="*/ 1208560 h 1383677"/>
              <a:gd name="connsiteX201" fmla="*/ 1139447 w 1470243"/>
              <a:gd name="connsiteY201" fmla="*/ 1210926 h 1383677"/>
              <a:gd name="connsiteX202" fmla="*/ 1146645 w 1470243"/>
              <a:gd name="connsiteY202" fmla="*/ 1210926 h 1383677"/>
              <a:gd name="connsiteX203" fmla="*/ 1175437 w 1470243"/>
              <a:gd name="connsiteY203" fmla="*/ 1189332 h 1383677"/>
              <a:gd name="connsiteX204" fmla="*/ 1201763 w 1470243"/>
              <a:gd name="connsiteY204" fmla="*/ 1167739 h 1383677"/>
              <a:gd name="connsiteX205" fmla="*/ 1189832 w 1470243"/>
              <a:gd name="connsiteY205" fmla="*/ 1165372 h 1383677"/>
              <a:gd name="connsiteX206" fmla="*/ 1177803 w 1470243"/>
              <a:gd name="connsiteY206" fmla="*/ 1160541 h 1383677"/>
              <a:gd name="connsiteX207" fmla="*/ 1158576 w 1470243"/>
              <a:gd name="connsiteY207" fmla="*/ 1150976 h 1383677"/>
              <a:gd name="connsiteX208" fmla="*/ 1141813 w 1470243"/>
              <a:gd name="connsiteY208" fmla="*/ 1143778 h 1383677"/>
              <a:gd name="connsiteX209" fmla="*/ 1125051 w 1470243"/>
              <a:gd name="connsiteY209" fmla="*/ 1131749 h 1383677"/>
              <a:gd name="connsiteX210" fmla="*/ 1110655 w 1470243"/>
              <a:gd name="connsiteY210" fmla="*/ 1117353 h 1383677"/>
              <a:gd name="connsiteX211" fmla="*/ 1103457 w 1470243"/>
              <a:gd name="connsiteY211" fmla="*/ 1107789 h 1383677"/>
              <a:gd name="connsiteX212" fmla="*/ 1100992 w 1470243"/>
              <a:gd name="connsiteY212" fmla="*/ 1100591 h 1383677"/>
              <a:gd name="connsiteX213" fmla="*/ 1103457 w 1470243"/>
              <a:gd name="connsiteY213" fmla="*/ 1095759 h 1383677"/>
              <a:gd name="connsiteX214" fmla="*/ 1108190 w 1470243"/>
              <a:gd name="connsiteY214" fmla="*/ 1093393 h 1383677"/>
              <a:gd name="connsiteX215" fmla="*/ 1125051 w 1470243"/>
              <a:gd name="connsiteY215" fmla="*/ 1093393 h 1383677"/>
              <a:gd name="connsiteX216" fmla="*/ 1139447 w 1470243"/>
              <a:gd name="connsiteY216" fmla="*/ 1100591 h 1383677"/>
              <a:gd name="connsiteX217" fmla="*/ 1156209 w 1470243"/>
              <a:gd name="connsiteY217" fmla="*/ 1110155 h 1383677"/>
              <a:gd name="connsiteX218" fmla="*/ 1172972 w 1470243"/>
              <a:gd name="connsiteY218" fmla="*/ 1117353 h 1383677"/>
              <a:gd name="connsiteX219" fmla="*/ 1192199 w 1470243"/>
              <a:gd name="connsiteY219" fmla="*/ 1122184 h 1383677"/>
              <a:gd name="connsiteX220" fmla="*/ 1201763 w 1470243"/>
              <a:gd name="connsiteY220" fmla="*/ 1124551 h 1383677"/>
              <a:gd name="connsiteX221" fmla="*/ 1213793 w 1470243"/>
              <a:gd name="connsiteY221" fmla="*/ 1124551 h 1383677"/>
              <a:gd name="connsiteX222" fmla="*/ 1225822 w 1470243"/>
              <a:gd name="connsiteY222" fmla="*/ 1127016 h 1383677"/>
              <a:gd name="connsiteX223" fmla="*/ 1237753 w 1470243"/>
              <a:gd name="connsiteY223" fmla="*/ 1131749 h 1383677"/>
              <a:gd name="connsiteX224" fmla="*/ 1259347 w 1470243"/>
              <a:gd name="connsiteY224" fmla="*/ 1107789 h 1383677"/>
              <a:gd name="connsiteX225" fmla="*/ 1254614 w 1470243"/>
              <a:gd name="connsiteY225" fmla="*/ 1105422 h 1383677"/>
              <a:gd name="connsiteX226" fmla="*/ 1230555 w 1470243"/>
              <a:gd name="connsiteY226" fmla="*/ 1088561 h 1383677"/>
              <a:gd name="connsiteX227" fmla="*/ 1204228 w 1470243"/>
              <a:gd name="connsiteY227" fmla="*/ 1074165 h 1383677"/>
              <a:gd name="connsiteX228" fmla="*/ 1182635 w 1470243"/>
              <a:gd name="connsiteY228" fmla="*/ 1064601 h 1383677"/>
              <a:gd name="connsiteX229" fmla="*/ 1172972 w 1470243"/>
              <a:gd name="connsiteY229" fmla="*/ 1057403 h 1383677"/>
              <a:gd name="connsiteX230" fmla="*/ 1163407 w 1470243"/>
              <a:gd name="connsiteY230" fmla="*/ 1052571 h 1383677"/>
              <a:gd name="connsiteX231" fmla="*/ 1161041 w 1470243"/>
              <a:gd name="connsiteY231" fmla="*/ 1050205 h 1383677"/>
              <a:gd name="connsiteX232" fmla="*/ 1163407 w 1470243"/>
              <a:gd name="connsiteY232" fmla="*/ 1045373 h 1383677"/>
              <a:gd name="connsiteX233" fmla="*/ 1165774 w 1470243"/>
              <a:gd name="connsiteY233" fmla="*/ 1043007 h 1383677"/>
              <a:gd name="connsiteX234" fmla="*/ 1194566 w 1470243"/>
              <a:gd name="connsiteY234" fmla="*/ 1043007 h 1383677"/>
              <a:gd name="connsiteX235" fmla="*/ 1225822 w 1470243"/>
              <a:gd name="connsiteY235" fmla="*/ 1050205 h 1383677"/>
              <a:gd name="connsiteX236" fmla="*/ 1252149 w 1470243"/>
              <a:gd name="connsiteY236" fmla="*/ 1062234 h 1383677"/>
              <a:gd name="connsiteX237" fmla="*/ 1264179 w 1470243"/>
              <a:gd name="connsiteY237" fmla="*/ 1071799 h 1383677"/>
              <a:gd name="connsiteX238" fmla="*/ 1276208 w 1470243"/>
              <a:gd name="connsiteY238" fmla="*/ 1078997 h 1383677"/>
              <a:gd name="connsiteX239" fmla="*/ 1278574 w 1470243"/>
              <a:gd name="connsiteY239" fmla="*/ 1081363 h 1383677"/>
              <a:gd name="connsiteX240" fmla="*/ 1283406 w 1470243"/>
              <a:gd name="connsiteY240" fmla="*/ 1074165 h 1383677"/>
              <a:gd name="connsiteX241" fmla="*/ 1309733 w 1470243"/>
              <a:gd name="connsiteY241" fmla="*/ 1033443 h 1383677"/>
              <a:gd name="connsiteX242" fmla="*/ 1285772 w 1470243"/>
              <a:gd name="connsiteY242" fmla="*/ 1026245 h 1383677"/>
              <a:gd name="connsiteX243" fmla="*/ 1266545 w 1470243"/>
              <a:gd name="connsiteY243" fmla="*/ 1016582 h 1383677"/>
              <a:gd name="connsiteX244" fmla="*/ 1244951 w 1470243"/>
              <a:gd name="connsiteY244" fmla="*/ 1002186 h 1383677"/>
              <a:gd name="connsiteX245" fmla="*/ 1237753 w 1470243"/>
              <a:gd name="connsiteY245" fmla="*/ 992621 h 1383677"/>
              <a:gd name="connsiteX246" fmla="*/ 1235387 w 1470243"/>
              <a:gd name="connsiteY246" fmla="*/ 987790 h 1383677"/>
              <a:gd name="connsiteX247" fmla="*/ 1235387 w 1470243"/>
              <a:gd name="connsiteY247" fmla="*/ 983057 h 1383677"/>
              <a:gd name="connsiteX248" fmla="*/ 1237753 w 1470243"/>
              <a:gd name="connsiteY248" fmla="*/ 978225 h 1383677"/>
              <a:gd name="connsiteX249" fmla="*/ 1240218 w 1470243"/>
              <a:gd name="connsiteY249" fmla="*/ 975859 h 1383677"/>
              <a:gd name="connsiteX250" fmla="*/ 1249783 w 1470243"/>
              <a:gd name="connsiteY250" fmla="*/ 975859 h 1383677"/>
              <a:gd name="connsiteX251" fmla="*/ 1266545 w 1470243"/>
              <a:gd name="connsiteY251" fmla="*/ 980592 h 1383677"/>
              <a:gd name="connsiteX252" fmla="*/ 1297802 w 1470243"/>
              <a:gd name="connsiteY252" fmla="*/ 990255 h 1383677"/>
              <a:gd name="connsiteX253" fmla="*/ 1328960 w 1470243"/>
              <a:gd name="connsiteY253" fmla="*/ 994988 h 1383677"/>
              <a:gd name="connsiteX254" fmla="*/ 1345723 w 1470243"/>
              <a:gd name="connsiteY254" fmla="*/ 956632 h 1383677"/>
              <a:gd name="connsiteX255" fmla="*/ 1314564 w 1470243"/>
              <a:gd name="connsiteY255" fmla="*/ 947067 h 1383677"/>
              <a:gd name="connsiteX256" fmla="*/ 1273743 w 1470243"/>
              <a:gd name="connsiteY256" fmla="*/ 932671 h 1383677"/>
              <a:gd name="connsiteX257" fmla="*/ 1256981 w 1470243"/>
              <a:gd name="connsiteY257" fmla="*/ 923008 h 1383677"/>
              <a:gd name="connsiteX258" fmla="*/ 1240218 w 1470243"/>
              <a:gd name="connsiteY258" fmla="*/ 913444 h 1383677"/>
              <a:gd name="connsiteX259" fmla="*/ 1237753 w 1470243"/>
              <a:gd name="connsiteY259" fmla="*/ 911077 h 1383677"/>
              <a:gd name="connsiteX260" fmla="*/ 1237753 w 1470243"/>
              <a:gd name="connsiteY260" fmla="*/ 908612 h 1383677"/>
              <a:gd name="connsiteX261" fmla="*/ 1240218 w 1470243"/>
              <a:gd name="connsiteY261" fmla="*/ 906246 h 1383677"/>
              <a:gd name="connsiteX262" fmla="*/ 1261812 w 1470243"/>
              <a:gd name="connsiteY262" fmla="*/ 903880 h 1383677"/>
              <a:gd name="connsiteX263" fmla="*/ 1283406 w 1470243"/>
              <a:gd name="connsiteY263" fmla="*/ 903880 h 1383677"/>
              <a:gd name="connsiteX264" fmla="*/ 1302535 w 1470243"/>
              <a:gd name="connsiteY264" fmla="*/ 908612 h 1383677"/>
              <a:gd name="connsiteX265" fmla="*/ 1321762 w 1470243"/>
              <a:gd name="connsiteY265" fmla="*/ 913444 h 1383677"/>
              <a:gd name="connsiteX266" fmla="*/ 1340990 w 1470243"/>
              <a:gd name="connsiteY266" fmla="*/ 915810 h 1383677"/>
              <a:gd name="connsiteX267" fmla="*/ 1357752 w 1470243"/>
              <a:gd name="connsiteY267" fmla="*/ 920642 h 1383677"/>
              <a:gd name="connsiteX268" fmla="*/ 1372148 w 1470243"/>
              <a:gd name="connsiteY268" fmla="*/ 875088 h 1383677"/>
              <a:gd name="connsiteX269" fmla="*/ 1343356 w 1470243"/>
              <a:gd name="connsiteY269" fmla="*/ 877454 h 1383677"/>
              <a:gd name="connsiteX270" fmla="*/ 1316931 w 1470243"/>
              <a:gd name="connsiteY270" fmla="*/ 879821 h 1383677"/>
              <a:gd name="connsiteX271" fmla="*/ 1302535 w 1470243"/>
              <a:gd name="connsiteY271" fmla="*/ 877454 h 1383677"/>
              <a:gd name="connsiteX272" fmla="*/ 1288139 w 1470243"/>
              <a:gd name="connsiteY272" fmla="*/ 872623 h 1383677"/>
              <a:gd name="connsiteX273" fmla="*/ 1261812 w 1470243"/>
              <a:gd name="connsiteY273" fmla="*/ 863058 h 1383677"/>
              <a:gd name="connsiteX274" fmla="*/ 1259347 w 1470243"/>
              <a:gd name="connsiteY274" fmla="*/ 860692 h 1383677"/>
              <a:gd name="connsiteX275" fmla="*/ 1259347 w 1470243"/>
              <a:gd name="connsiteY275" fmla="*/ 858227 h 1383677"/>
              <a:gd name="connsiteX276" fmla="*/ 1261812 w 1470243"/>
              <a:gd name="connsiteY276" fmla="*/ 855860 h 1383677"/>
              <a:gd name="connsiteX277" fmla="*/ 1264179 w 1470243"/>
              <a:gd name="connsiteY277" fmla="*/ 855860 h 1383677"/>
              <a:gd name="connsiteX278" fmla="*/ 1280941 w 1470243"/>
              <a:gd name="connsiteY278" fmla="*/ 853494 h 1383677"/>
              <a:gd name="connsiteX279" fmla="*/ 1295337 w 1470243"/>
              <a:gd name="connsiteY279" fmla="*/ 851029 h 1383677"/>
              <a:gd name="connsiteX280" fmla="*/ 1326594 w 1470243"/>
              <a:gd name="connsiteY280" fmla="*/ 843831 h 1383677"/>
              <a:gd name="connsiteX281" fmla="*/ 1352921 w 1470243"/>
              <a:gd name="connsiteY281" fmla="*/ 839098 h 1383677"/>
              <a:gd name="connsiteX282" fmla="*/ 1367317 w 1470243"/>
              <a:gd name="connsiteY282" fmla="*/ 836633 h 1383677"/>
              <a:gd name="connsiteX283" fmla="*/ 1379346 w 1470243"/>
              <a:gd name="connsiteY283" fmla="*/ 836633 h 1383677"/>
              <a:gd name="connsiteX284" fmla="*/ 1388910 w 1470243"/>
              <a:gd name="connsiteY284" fmla="*/ 788712 h 1383677"/>
              <a:gd name="connsiteX285" fmla="*/ 1372148 w 1470243"/>
              <a:gd name="connsiteY285" fmla="*/ 788712 h 1383677"/>
              <a:gd name="connsiteX286" fmla="*/ 1333792 w 1470243"/>
              <a:gd name="connsiteY286" fmla="*/ 791079 h 1383677"/>
              <a:gd name="connsiteX287" fmla="*/ 1297802 w 1470243"/>
              <a:gd name="connsiteY287" fmla="*/ 793445 h 1383677"/>
              <a:gd name="connsiteX288" fmla="*/ 1280941 w 1470243"/>
              <a:gd name="connsiteY288" fmla="*/ 791079 h 1383677"/>
              <a:gd name="connsiteX289" fmla="*/ 1264179 w 1470243"/>
              <a:gd name="connsiteY289" fmla="*/ 786247 h 1383677"/>
              <a:gd name="connsiteX290" fmla="*/ 1261812 w 1470243"/>
              <a:gd name="connsiteY290" fmla="*/ 783881 h 1383677"/>
              <a:gd name="connsiteX291" fmla="*/ 1264179 w 1470243"/>
              <a:gd name="connsiteY291" fmla="*/ 781514 h 1383677"/>
              <a:gd name="connsiteX292" fmla="*/ 1283406 w 1470243"/>
              <a:gd name="connsiteY292" fmla="*/ 774316 h 1383677"/>
              <a:gd name="connsiteX293" fmla="*/ 1302535 w 1470243"/>
              <a:gd name="connsiteY293" fmla="*/ 767118 h 1383677"/>
              <a:gd name="connsiteX294" fmla="*/ 1345723 w 1470243"/>
              <a:gd name="connsiteY294" fmla="*/ 759920 h 1383677"/>
              <a:gd name="connsiteX295" fmla="*/ 1367317 w 1470243"/>
              <a:gd name="connsiteY295" fmla="*/ 755089 h 1383677"/>
              <a:gd name="connsiteX296" fmla="*/ 1391376 w 1470243"/>
              <a:gd name="connsiteY296" fmla="*/ 755089 h 1383677"/>
              <a:gd name="connsiteX297" fmla="*/ 1393742 w 1470243"/>
              <a:gd name="connsiteY297" fmla="*/ 704703 h 1383677"/>
              <a:gd name="connsiteX298" fmla="*/ 1367317 w 1470243"/>
              <a:gd name="connsiteY298" fmla="*/ 711901 h 1383677"/>
              <a:gd name="connsiteX299" fmla="*/ 1343356 w 1470243"/>
              <a:gd name="connsiteY299" fmla="*/ 719099 h 1383677"/>
              <a:gd name="connsiteX300" fmla="*/ 1319396 w 1470243"/>
              <a:gd name="connsiteY300" fmla="*/ 723931 h 1383677"/>
              <a:gd name="connsiteX301" fmla="*/ 1292970 w 1470243"/>
              <a:gd name="connsiteY301" fmla="*/ 721466 h 1383677"/>
              <a:gd name="connsiteX302" fmla="*/ 1290604 w 1470243"/>
              <a:gd name="connsiteY302" fmla="*/ 719099 h 1383677"/>
              <a:gd name="connsiteX303" fmla="*/ 1288139 w 1470243"/>
              <a:gd name="connsiteY303" fmla="*/ 716733 h 1383677"/>
              <a:gd name="connsiteX304" fmla="*/ 1288139 w 1470243"/>
              <a:gd name="connsiteY304" fmla="*/ 714268 h 1383677"/>
              <a:gd name="connsiteX305" fmla="*/ 1290604 w 1470243"/>
              <a:gd name="connsiteY305" fmla="*/ 709535 h 1383677"/>
              <a:gd name="connsiteX306" fmla="*/ 1302535 w 1470243"/>
              <a:gd name="connsiteY306" fmla="*/ 702337 h 1383677"/>
              <a:gd name="connsiteX307" fmla="*/ 1316931 w 1470243"/>
              <a:gd name="connsiteY307" fmla="*/ 695139 h 1383677"/>
              <a:gd name="connsiteX308" fmla="*/ 1343356 w 1470243"/>
              <a:gd name="connsiteY308" fmla="*/ 683109 h 1383677"/>
              <a:gd name="connsiteX309" fmla="*/ 1391376 w 1470243"/>
              <a:gd name="connsiteY309" fmla="*/ 663882 h 1383677"/>
              <a:gd name="connsiteX310" fmla="*/ 1386544 w 1470243"/>
              <a:gd name="connsiteY310" fmla="*/ 625526 h 1383677"/>
              <a:gd name="connsiteX311" fmla="*/ 1369782 w 1470243"/>
              <a:gd name="connsiteY311" fmla="*/ 635090 h 1383677"/>
              <a:gd name="connsiteX312" fmla="*/ 1352921 w 1470243"/>
              <a:gd name="connsiteY312" fmla="*/ 642288 h 1383677"/>
              <a:gd name="connsiteX313" fmla="*/ 1324129 w 1470243"/>
              <a:gd name="connsiteY313" fmla="*/ 649486 h 1383677"/>
              <a:gd name="connsiteX314" fmla="*/ 1309733 w 1470243"/>
              <a:gd name="connsiteY314" fmla="*/ 651951 h 1383677"/>
              <a:gd name="connsiteX315" fmla="*/ 1295337 w 1470243"/>
              <a:gd name="connsiteY315" fmla="*/ 649486 h 1383677"/>
              <a:gd name="connsiteX316" fmla="*/ 1292970 w 1470243"/>
              <a:gd name="connsiteY316" fmla="*/ 647120 h 1383677"/>
              <a:gd name="connsiteX317" fmla="*/ 1292970 w 1470243"/>
              <a:gd name="connsiteY317" fmla="*/ 642288 h 1383677"/>
              <a:gd name="connsiteX318" fmla="*/ 1302535 w 1470243"/>
              <a:gd name="connsiteY318" fmla="*/ 635090 h 1383677"/>
              <a:gd name="connsiteX319" fmla="*/ 1314564 w 1470243"/>
              <a:gd name="connsiteY319" fmla="*/ 625526 h 1383677"/>
              <a:gd name="connsiteX320" fmla="*/ 1340990 w 1470243"/>
              <a:gd name="connsiteY320" fmla="*/ 611130 h 1383677"/>
              <a:gd name="connsiteX321" fmla="*/ 1360119 w 1470243"/>
              <a:gd name="connsiteY321" fmla="*/ 596734 h 1383677"/>
              <a:gd name="connsiteX322" fmla="*/ 1369782 w 1470243"/>
              <a:gd name="connsiteY322" fmla="*/ 591903 h 1383677"/>
              <a:gd name="connsiteX323" fmla="*/ 1379346 w 1470243"/>
              <a:gd name="connsiteY323" fmla="*/ 587170 h 1383677"/>
              <a:gd name="connsiteX324" fmla="*/ 1369782 w 1470243"/>
              <a:gd name="connsiteY324" fmla="*/ 546348 h 1383677"/>
              <a:gd name="connsiteX325" fmla="*/ 1357752 w 1470243"/>
              <a:gd name="connsiteY325" fmla="*/ 560744 h 1383677"/>
              <a:gd name="connsiteX326" fmla="*/ 1343356 w 1470243"/>
              <a:gd name="connsiteY326" fmla="*/ 572774 h 1383677"/>
              <a:gd name="connsiteX327" fmla="*/ 1333792 w 1470243"/>
              <a:gd name="connsiteY327" fmla="*/ 579972 h 1383677"/>
              <a:gd name="connsiteX328" fmla="*/ 1324129 w 1470243"/>
              <a:gd name="connsiteY328" fmla="*/ 587170 h 1383677"/>
              <a:gd name="connsiteX329" fmla="*/ 1312198 w 1470243"/>
              <a:gd name="connsiteY329" fmla="*/ 591903 h 1383677"/>
              <a:gd name="connsiteX330" fmla="*/ 1307366 w 1470243"/>
              <a:gd name="connsiteY330" fmla="*/ 591903 h 1383677"/>
              <a:gd name="connsiteX331" fmla="*/ 1302535 w 1470243"/>
              <a:gd name="connsiteY331" fmla="*/ 589536 h 1383677"/>
              <a:gd name="connsiteX332" fmla="*/ 1297802 w 1470243"/>
              <a:gd name="connsiteY332" fmla="*/ 584803 h 1383677"/>
              <a:gd name="connsiteX333" fmla="*/ 1297802 w 1470243"/>
              <a:gd name="connsiteY333" fmla="*/ 579972 h 1383677"/>
              <a:gd name="connsiteX334" fmla="*/ 1300168 w 1470243"/>
              <a:gd name="connsiteY334" fmla="*/ 575140 h 1383677"/>
              <a:gd name="connsiteX335" fmla="*/ 1302535 w 1470243"/>
              <a:gd name="connsiteY335" fmla="*/ 570407 h 1383677"/>
              <a:gd name="connsiteX336" fmla="*/ 1309733 w 1470243"/>
              <a:gd name="connsiteY336" fmla="*/ 560744 h 1383677"/>
              <a:gd name="connsiteX337" fmla="*/ 1316931 w 1470243"/>
              <a:gd name="connsiteY337" fmla="*/ 553546 h 1383677"/>
              <a:gd name="connsiteX338" fmla="*/ 1338525 w 1470243"/>
              <a:gd name="connsiteY338" fmla="*/ 534418 h 1383677"/>
              <a:gd name="connsiteX339" fmla="*/ 1348188 w 1470243"/>
              <a:gd name="connsiteY339" fmla="*/ 522388 h 1383677"/>
              <a:gd name="connsiteX340" fmla="*/ 1352921 w 1470243"/>
              <a:gd name="connsiteY340" fmla="*/ 520022 h 1383677"/>
              <a:gd name="connsiteX341" fmla="*/ 1360119 w 1470243"/>
              <a:gd name="connsiteY341" fmla="*/ 517557 h 1383677"/>
              <a:gd name="connsiteX342" fmla="*/ 1343356 w 1470243"/>
              <a:gd name="connsiteY342" fmla="*/ 476834 h 1383677"/>
              <a:gd name="connsiteX343" fmla="*/ 1336158 w 1470243"/>
              <a:gd name="connsiteY343" fmla="*/ 484032 h 1383677"/>
              <a:gd name="connsiteX344" fmla="*/ 1321762 w 1470243"/>
              <a:gd name="connsiteY344" fmla="*/ 493596 h 1383677"/>
              <a:gd name="connsiteX345" fmla="*/ 1309733 w 1470243"/>
              <a:gd name="connsiteY345" fmla="*/ 503161 h 1383677"/>
              <a:gd name="connsiteX346" fmla="*/ 1302535 w 1470243"/>
              <a:gd name="connsiteY346" fmla="*/ 507992 h 1383677"/>
              <a:gd name="connsiteX347" fmla="*/ 1297802 w 1470243"/>
              <a:gd name="connsiteY347" fmla="*/ 510359 h 1383677"/>
              <a:gd name="connsiteX348" fmla="*/ 1290604 w 1470243"/>
              <a:gd name="connsiteY348" fmla="*/ 507992 h 1383677"/>
              <a:gd name="connsiteX349" fmla="*/ 1288139 w 1470243"/>
              <a:gd name="connsiteY349" fmla="*/ 503161 h 1383677"/>
              <a:gd name="connsiteX350" fmla="*/ 1285772 w 1470243"/>
              <a:gd name="connsiteY350" fmla="*/ 498428 h 1383677"/>
              <a:gd name="connsiteX351" fmla="*/ 1285772 w 1470243"/>
              <a:gd name="connsiteY351" fmla="*/ 491230 h 1383677"/>
              <a:gd name="connsiteX352" fmla="*/ 1290604 w 1470243"/>
              <a:gd name="connsiteY352" fmla="*/ 481567 h 1383677"/>
              <a:gd name="connsiteX353" fmla="*/ 1297802 w 1470243"/>
              <a:gd name="connsiteY353" fmla="*/ 472002 h 1383677"/>
              <a:gd name="connsiteX354" fmla="*/ 1307366 w 1470243"/>
              <a:gd name="connsiteY354" fmla="*/ 462438 h 1383677"/>
              <a:gd name="connsiteX355" fmla="*/ 1316931 w 1470243"/>
              <a:gd name="connsiteY355" fmla="*/ 455240 h 1383677"/>
              <a:gd name="connsiteX356" fmla="*/ 1324129 w 1470243"/>
              <a:gd name="connsiteY356" fmla="*/ 452775 h 1383677"/>
              <a:gd name="connsiteX357" fmla="*/ 1331327 w 1470243"/>
              <a:gd name="connsiteY357" fmla="*/ 450409 h 1383677"/>
              <a:gd name="connsiteX358" fmla="*/ 1316931 w 1470243"/>
              <a:gd name="connsiteY358" fmla="*/ 423983 h 1383677"/>
              <a:gd name="connsiteX359" fmla="*/ 1307366 w 1470243"/>
              <a:gd name="connsiteY359" fmla="*/ 431181 h 1383677"/>
              <a:gd name="connsiteX360" fmla="*/ 1297802 w 1470243"/>
              <a:gd name="connsiteY360" fmla="*/ 433646 h 1383677"/>
              <a:gd name="connsiteX361" fmla="*/ 1288139 w 1470243"/>
              <a:gd name="connsiteY361" fmla="*/ 436013 h 1383677"/>
              <a:gd name="connsiteX362" fmla="*/ 1283406 w 1470243"/>
              <a:gd name="connsiteY362" fmla="*/ 433646 h 1383677"/>
              <a:gd name="connsiteX363" fmla="*/ 1278574 w 1470243"/>
              <a:gd name="connsiteY363" fmla="*/ 431181 h 1383677"/>
              <a:gd name="connsiteX364" fmla="*/ 1276208 w 1470243"/>
              <a:gd name="connsiteY364" fmla="*/ 421617 h 1383677"/>
              <a:gd name="connsiteX365" fmla="*/ 1276208 w 1470243"/>
              <a:gd name="connsiteY365" fmla="*/ 414419 h 1383677"/>
              <a:gd name="connsiteX366" fmla="*/ 1280941 w 1470243"/>
              <a:gd name="connsiteY366" fmla="*/ 409587 h 1383677"/>
              <a:gd name="connsiteX367" fmla="*/ 1288139 w 1470243"/>
              <a:gd name="connsiteY367" fmla="*/ 402389 h 1383677"/>
              <a:gd name="connsiteX368" fmla="*/ 1297802 w 1470243"/>
              <a:gd name="connsiteY368" fmla="*/ 392825 h 1383677"/>
              <a:gd name="connsiteX369" fmla="*/ 1283406 w 1470243"/>
              <a:gd name="connsiteY369" fmla="*/ 371231 h 1383677"/>
              <a:gd name="connsiteX370" fmla="*/ 1278574 w 1470243"/>
              <a:gd name="connsiteY370" fmla="*/ 376063 h 1383677"/>
              <a:gd name="connsiteX371" fmla="*/ 1269010 w 1470243"/>
              <a:gd name="connsiteY371" fmla="*/ 380796 h 1383677"/>
              <a:gd name="connsiteX372" fmla="*/ 1252149 w 1470243"/>
              <a:gd name="connsiteY372" fmla="*/ 380796 h 1383677"/>
              <a:gd name="connsiteX373" fmla="*/ 1247416 w 1470243"/>
              <a:gd name="connsiteY373" fmla="*/ 378429 h 1383677"/>
              <a:gd name="connsiteX374" fmla="*/ 1244951 w 1470243"/>
              <a:gd name="connsiteY374" fmla="*/ 373598 h 1383677"/>
              <a:gd name="connsiteX375" fmla="*/ 1247416 w 1470243"/>
              <a:gd name="connsiteY375" fmla="*/ 364033 h 1383677"/>
              <a:gd name="connsiteX376" fmla="*/ 1249783 w 1470243"/>
              <a:gd name="connsiteY376" fmla="*/ 356835 h 1383677"/>
              <a:gd name="connsiteX377" fmla="*/ 1261812 w 1470243"/>
              <a:gd name="connsiteY377" fmla="*/ 344806 h 1383677"/>
              <a:gd name="connsiteX378" fmla="*/ 1264179 w 1470243"/>
              <a:gd name="connsiteY378" fmla="*/ 340073 h 1383677"/>
              <a:gd name="connsiteX379" fmla="*/ 1244951 w 1470243"/>
              <a:gd name="connsiteY379" fmla="*/ 316014 h 1383677"/>
              <a:gd name="connsiteX380" fmla="*/ 1235387 w 1470243"/>
              <a:gd name="connsiteY380" fmla="*/ 320846 h 1383677"/>
              <a:gd name="connsiteX381" fmla="*/ 1225822 w 1470243"/>
              <a:gd name="connsiteY381" fmla="*/ 328043 h 1383677"/>
              <a:gd name="connsiteX382" fmla="*/ 1213793 w 1470243"/>
              <a:gd name="connsiteY382" fmla="*/ 328043 h 1383677"/>
              <a:gd name="connsiteX383" fmla="*/ 1211426 w 1470243"/>
              <a:gd name="connsiteY383" fmla="*/ 323212 h 1383677"/>
              <a:gd name="connsiteX384" fmla="*/ 1208961 w 1470243"/>
              <a:gd name="connsiteY384" fmla="*/ 316014 h 1383677"/>
              <a:gd name="connsiteX385" fmla="*/ 1213793 w 1470243"/>
              <a:gd name="connsiteY385" fmla="*/ 308816 h 1383677"/>
              <a:gd name="connsiteX386" fmla="*/ 1218624 w 1470243"/>
              <a:gd name="connsiteY386" fmla="*/ 301618 h 1383677"/>
              <a:gd name="connsiteX387" fmla="*/ 1228189 w 1470243"/>
              <a:gd name="connsiteY387" fmla="*/ 294420 h 1383677"/>
              <a:gd name="connsiteX388" fmla="*/ 1216159 w 1470243"/>
              <a:gd name="connsiteY388" fmla="*/ 280024 h 1383677"/>
              <a:gd name="connsiteX389" fmla="*/ 1208961 w 1470243"/>
              <a:gd name="connsiteY389" fmla="*/ 284856 h 1383677"/>
              <a:gd name="connsiteX390" fmla="*/ 1201763 w 1470243"/>
              <a:gd name="connsiteY390" fmla="*/ 289687 h 1383677"/>
              <a:gd name="connsiteX391" fmla="*/ 1192199 w 1470243"/>
              <a:gd name="connsiteY391" fmla="*/ 289687 h 1383677"/>
              <a:gd name="connsiteX392" fmla="*/ 1187368 w 1470243"/>
              <a:gd name="connsiteY392" fmla="*/ 287222 h 1383677"/>
              <a:gd name="connsiteX393" fmla="*/ 1182635 w 1470243"/>
              <a:gd name="connsiteY393" fmla="*/ 287222 h 1383677"/>
              <a:gd name="connsiteX394" fmla="*/ 1182635 w 1470243"/>
              <a:gd name="connsiteY394" fmla="*/ 282489 h 1383677"/>
              <a:gd name="connsiteX395" fmla="*/ 1185001 w 1470243"/>
              <a:gd name="connsiteY395" fmla="*/ 280024 h 1383677"/>
              <a:gd name="connsiteX396" fmla="*/ 1185001 w 1470243"/>
              <a:gd name="connsiteY396" fmla="*/ 272826 h 1383677"/>
              <a:gd name="connsiteX397" fmla="*/ 1192199 w 1470243"/>
              <a:gd name="connsiteY397" fmla="*/ 265628 h 1383677"/>
              <a:gd name="connsiteX398" fmla="*/ 1197030 w 1470243"/>
              <a:gd name="connsiteY398" fmla="*/ 260895 h 1383677"/>
              <a:gd name="connsiteX399" fmla="*/ 1170605 w 1470243"/>
              <a:gd name="connsiteY399" fmla="*/ 236837 h 1383677"/>
              <a:gd name="connsiteX400" fmla="*/ 1144180 w 1470243"/>
              <a:gd name="connsiteY400" fmla="*/ 215243 h 1383677"/>
              <a:gd name="connsiteX401" fmla="*/ 1117853 w 1470243"/>
              <a:gd name="connsiteY401" fmla="*/ 193649 h 1383677"/>
              <a:gd name="connsiteX402" fmla="*/ 1089061 w 1470243"/>
              <a:gd name="connsiteY402" fmla="*/ 172055 h 1383677"/>
              <a:gd name="connsiteX403" fmla="*/ 1053071 w 1470243"/>
              <a:gd name="connsiteY403" fmla="*/ 150461 h 1383677"/>
              <a:gd name="connsiteX404" fmla="*/ 1014616 w 1470243"/>
              <a:gd name="connsiteY404" fmla="*/ 131332 h 1383677"/>
              <a:gd name="connsiteX405" fmla="*/ 976260 w 1470243"/>
              <a:gd name="connsiteY405" fmla="*/ 112105 h 1383677"/>
              <a:gd name="connsiteX406" fmla="*/ 937904 w 1470243"/>
              <a:gd name="connsiteY406" fmla="*/ 95343 h 1383677"/>
              <a:gd name="connsiteX407" fmla="*/ 897082 w 1470243"/>
              <a:gd name="connsiteY407" fmla="*/ 80947 h 1383677"/>
              <a:gd name="connsiteX408" fmla="*/ 856261 w 1470243"/>
              <a:gd name="connsiteY408" fmla="*/ 71284 h 1383677"/>
              <a:gd name="connsiteX409" fmla="*/ 815538 w 1470243"/>
              <a:gd name="connsiteY409" fmla="*/ 64086 h 1383677"/>
              <a:gd name="connsiteX410" fmla="*/ 772351 w 1470243"/>
              <a:gd name="connsiteY410" fmla="*/ 64086 h 1383677"/>
              <a:gd name="connsiteX411" fmla="*/ 769984 w 1470243"/>
              <a:gd name="connsiteY411" fmla="*/ 66551 h 1383677"/>
              <a:gd name="connsiteX412" fmla="*/ 767519 w 1470243"/>
              <a:gd name="connsiteY412" fmla="*/ 68917 h 1383677"/>
              <a:gd name="connsiteX413" fmla="*/ 762786 w 1470243"/>
              <a:gd name="connsiteY413" fmla="*/ 71284 h 1383677"/>
              <a:gd name="connsiteX414" fmla="*/ 757955 w 1470243"/>
              <a:gd name="connsiteY414" fmla="*/ 68917 h 1383677"/>
              <a:gd name="connsiteX415" fmla="*/ 419194 w 1470243"/>
              <a:gd name="connsiteY415" fmla="*/ 36745 h 1383677"/>
              <a:gd name="connsiteX416" fmla="*/ 419650 w 1470243"/>
              <a:gd name="connsiteY416" fmla="*/ 37759 h 1383677"/>
              <a:gd name="connsiteX417" fmla="*/ 422017 w 1470243"/>
              <a:gd name="connsiteY417" fmla="*/ 44957 h 1383677"/>
              <a:gd name="connsiteX418" fmla="*/ 419650 w 1470243"/>
              <a:gd name="connsiteY418" fmla="*/ 52155 h 1383677"/>
              <a:gd name="connsiteX419" fmla="*/ 417284 w 1470243"/>
              <a:gd name="connsiteY419" fmla="*/ 56888 h 1383677"/>
              <a:gd name="connsiteX420" fmla="*/ 412452 w 1470243"/>
              <a:gd name="connsiteY420" fmla="*/ 59353 h 1383677"/>
              <a:gd name="connsiteX421" fmla="*/ 405254 w 1470243"/>
              <a:gd name="connsiteY421" fmla="*/ 61719 h 1383677"/>
              <a:gd name="connsiteX422" fmla="*/ 398057 w 1470243"/>
              <a:gd name="connsiteY422" fmla="*/ 61719 h 1383677"/>
              <a:gd name="connsiteX423" fmla="*/ 393225 w 1470243"/>
              <a:gd name="connsiteY423" fmla="*/ 56888 h 1383677"/>
              <a:gd name="connsiteX424" fmla="*/ 388926 w 1470243"/>
              <a:gd name="connsiteY424" fmla="*/ 50350 h 1383677"/>
              <a:gd name="connsiteX425" fmla="*/ 698005 w 1470243"/>
              <a:gd name="connsiteY425" fmla="*/ 30561 h 1383677"/>
              <a:gd name="connsiteX426" fmla="*/ 719598 w 1470243"/>
              <a:gd name="connsiteY426" fmla="*/ 30561 h 1383677"/>
              <a:gd name="connsiteX427" fmla="*/ 741192 w 1470243"/>
              <a:gd name="connsiteY427" fmla="*/ 35294 h 1383677"/>
              <a:gd name="connsiteX428" fmla="*/ 820370 w 1470243"/>
              <a:gd name="connsiteY428" fmla="*/ 35294 h 1383677"/>
              <a:gd name="connsiteX429" fmla="*/ 844330 w 1470243"/>
              <a:gd name="connsiteY429" fmla="*/ 40125 h 1383677"/>
              <a:gd name="connsiteX430" fmla="*/ 897082 w 1470243"/>
              <a:gd name="connsiteY430" fmla="*/ 49690 h 1383677"/>
              <a:gd name="connsiteX431" fmla="*/ 945102 w 1470243"/>
              <a:gd name="connsiteY431" fmla="*/ 64086 h 1383677"/>
              <a:gd name="connsiteX432" fmla="*/ 1002686 w 1470243"/>
              <a:gd name="connsiteY432" fmla="*/ 85680 h 1383677"/>
              <a:gd name="connsiteX433" fmla="*/ 1060269 w 1470243"/>
              <a:gd name="connsiteY433" fmla="*/ 114471 h 1383677"/>
              <a:gd name="connsiteX434" fmla="*/ 1117853 w 1470243"/>
              <a:gd name="connsiteY434" fmla="*/ 143263 h 1383677"/>
              <a:gd name="connsiteX435" fmla="*/ 1144180 w 1470243"/>
              <a:gd name="connsiteY435" fmla="*/ 160124 h 1383677"/>
              <a:gd name="connsiteX436" fmla="*/ 1168239 w 1470243"/>
              <a:gd name="connsiteY436" fmla="*/ 179253 h 1383677"/>
              <a:gd name="connsiteX437" fmla="*/ 1211426 w 1470243"/>
              <a:gd name="connsiteY437" fmla="*/ 215243 h 1383677"/>
              <a:gd name="connsiteX438" fmla="*/ 1252149 w 1470243"/>
              <a:gd name="connsiteY438" fmla="*/ 253697 h 1383677"/>
              <a:gd name="connsiteX439" fmla="*/ 1290604 w 1470243"/>
              <a:gd name="connsiteY439" fmla="*/ 296885 h 1383677"/>
              <a:gd name="connsiteX440" fmla="*/ 1324129 w 1470243"/>
              <a:gd name="connsiteY440" fmla="*/ 342439 h 1383677"/>
              <a:gd name="connsiteX441" fmla="*/ 1352921 w 1470243"/>
              <a:gd name="connsiteY441" fmla="*/ 392825 h 1383677"/>
              <a:gd name="connsiteX442" fmla="*/ 1379346 w 1470243"/>
              <a:gd name="connsiteY442" fmla="*/ 443211 h 1383677"/>
              <a:gd name="connsiteX443" fmla="*/ 1400940 w 1470243"/>
              <a:gd name="connsiteY443" fmla="*/ 495963 h 1383677"/>
              <a:gd name="connsiteX444" fmla="*/ 1417702 w 1470243"/>
              <a:gd name="connsiteY444" fmla="*/ 548813 h 1383677"/>
              <a:gd name="connsiteX445" fmla="*/ 1427365 w 1470243"/>
              <a:gd name="connsiteY445" fmla="*/ 603932 h 1383677"/>
              <a:gd name="connsiteX446" fmla="*/ 1434563 w 1470243"/>
              <a:gd name="connsiteY446" fmla="*/ 656684 h 1383677"/>
              <a:gd name="connsiteX447" fmla="*/ 1436930 w 1470243"/>
              <a:gd name="connsiteY447" fmla="*/ 711901 h 1383677"/>
              <a:gd name="connsiteX448" fmla="*/ 1434563 w 1470243"/>
              <a:gd name="connsiteY448" fmla="*/ 767118 h 1383677"/>
              <a:gd name="connsiteX449" fmla="*/ 1429732 w 1470243"/>
              <a:gd name="connsiteY449" fmla="*/ 819871 h 1383677"/>
              <a:gd name="connsiteX450" fmla="*/ 1420167 w 1470243"/>
              <a:gd name="connsiteY450" fmla="*/ 872623 h 1383677"/>
              <a:gd name="connsiteX451" fmla="*/ 1405772 w 1470243"/>
              <a:gd name="connsiteY451" fmla="*/ 923008 h 1383677"/>
              <a:gd name="connsiteX452" fmla="*/ 1386544 w 1470243"/>
              <a:gd name="connsiteY452" fmla="*/ 973394 h 1383677"/>
              <a:gd name="connsiteX453" fmla="*/ 1364950 w 1470243"/>
              <a:gd name="connsiteY453" fmla="*/ 1021413 h 1383677"/>
              <a:gd name="connsiteX454" fmla="*/ 1338525 w 1470243"/>
              <a:gd name="connsiteY454" fmla="*/ 1066967 h 1383677"/>
              <a:gd name="connsiteX455" fmla="*/ 1307366 w 1470243"/>
              <a:gd name="connsiteY455" fmla="*/ 1110155 h 1383677"/>
              <a:gd name="connsiteX456" fmla="*/ 1273743 w 1470243"/>
              <a:gd name="connsiteY456" fmla="*/ 1153343 h 1383677"/>
              <a:gd name="connsiteX457" fmla="*/ 1237753 w 1470243"/>
              <a:gd name="connsiteY457" fmla="*/ 1191798 h 1383677"/>
              <a:gd name="connsiteX458" fmla="*/ 1197030 w 1470243"/>
              <a:gd name="connsiteY458" fmla="*/ 1225322 h 1383677"/>
              <a:gd name="connsiteX459" fmla="*/ 1151378 w 1470243"/>
              <a:gd name="connsiteY459" fmla="*/ 1256579 h 1383677"/>
              <a:gd name="connsiteX460" fmla="*/ 1103457 w 1470243"/>
              <a:gd name="connsiteY460" fmla="*/ 1285371 h 1383677"/>
              <a:gd name="connsiteX461" fmla="*/ 1062636 w 1470243"/>
              <a:gd name="connsiteY461" fmla="*/ 1306965 h 1383677"/>
              <a:gd name="connsiteX462" fmla="*/ 1019448 w 1470243"/>
              <a:gd name="connsiteY462" fmla="*/ 1323727 h 1383677"/>
              <a:gd name="connsiteX463" fmla="*/ 976260 w 1470243"/>
              <a:gd name="connsiteY463" fmla="*/ 1340489 h 1383677"/>
              <a:gd name="connsiteX464" fmla="*/ 930706 w 1470243"/>
              <a:gd name="connsiteY464" fmla="*/ 1352519 h 1383677"/>
              <a:gd name="connsiteX465" fmla="*/ 887518 w 1470243"/>
              <a:gd name="connsiteY465" fmla="*/ 1364548 h 1383677"/>
              <a:gd name="connsiteX466" fmla="*/ 841964 w 1470243"/>
              <a:gd name="connsiteY466" fmla="*/ 1371746 h 1383677"/>
              <a:gd name="connsiteX467" fmla="*/ 796311 w 1470243"/>
              <a:gd name="connsiteY467" fmla="*/ 1378944 h 1383677"/>
              <a:gd name="connsiteX468" fmla="*/ 748390 w 1470243"/>
              <a:gd name="connsiteY468" fmla="*/ 1381311 h 1383677"/>
              <a:gd name="connsiteX469" fmla="*/ 702737 w 1470243"/>
              <a:gd name="connsiteY469" fmla="*/ 1383677 h 1383677"/>
              <a:gd name="connsiteX470" fmla="*/ 657183 w 1470243"/>
              <a:gd name="connsiteY470" fmla="*/ 1381311 h 1383677"/>
              <a:gd name="connsiteX471" fmla="*/ 611629 w 1470243"/>
              <a:gd name="connsiteY471" fmla="*/ 1376479 h 1383677"/>
              <a:gd name="connsiteX472" fmla="*/ 565976 w 1470243"/>
              <a:gd name="connsiteY472" fmla="*/ 1369281 h 1383677"/>
              <a:gd name="connsiteX473" fmla="*/ 520422 w 1470243"/>
              <a:gd name="connsiteY473" fmla="*/ 1359717 h 1383677"/>
              <a:gd name="connsiteX474" fmla="*/ 477234 w 1470243"/>
              <a:gd name="connsiteY474" fmla="*/ 1347687 h 1383677"/>
              <a:gd name="connsiteX475" fmla="*/ 431680 w 1470243"/>
              <a:gd name="connsiteY475" fmla="*/ 1330925 h 1383677"/>
              <a:gd name="connsiteX476" fmla="*/ 390859 w 1470243"/>
              <a:gd name="connsiteY476" fmla="*/ 1314163 h 1383677"/>
              <a:gd name="connsiteX477" fmla="*/ 388492 w 1470243"/>
              <a:gd name="connsiteY477" fmla="*/ 1311698 h 1383677"/>
              <a:gd name="connsiteX478" fmla="*/ 381294 w 1470243"/>
              <a:gd name="connsiteY478" fmla="*/ 1311698 h 1383677"/>
              <a:gd name="connsiteX479" fmla="*/ 376463 w 1470243"/>
              <a:gd name="connsiteY479" fmla="*/ 1306965 h 1383677"/>
              <a:gd name="connsiteX480" fmla="*/ 342839 w 1470243"/>
              <a:gd name="connsiteY480" fmla="*/ 1287737 h 1383677"/>
              <a:gd name="connsiteX481" fmla="*/ 309314 w 1470243"/>
              <a:gd name="connsiteY481" fmla="*/ 1266144 h 1383677"/>
              <a:gd name="connsiteX482" fmla="*/ 280523 w 1470243"/>
              <a:gd name="connsiteY482" fmla="*/ 1242183 h 1383677"/>
              <a:gd name="connsiteX483" fmla="*/ 251731 w 1470243"/>
              <a:gd name="connsiteY483" fmla="*/ 1215758 h 1383677"/>
              <a:gd name="connsiteX484" fmla="*/ 225305 w 1470243"/>
              <a:gd name="connsiteY484" fmla="*/ 1186966 h 1383677"/>
              <a:gd name="connsiteX485" fmla="*/ 198880 w 1470243"/>
              <a:gd name="connsiteY485" fmla="*/ 1155808 h 1383677"/>
              <a:gd name="connsiteX486" fmla="*/ 177286 w 1470243"/>
              <a:gd name="connsiteY486" fmla="*/ 1124551 h 1383677"/>
              <a:gd name="connsiteX487" fmla="*/ 155692 w 1470243"/>
              <a:gd name="connsiteY487" fmla="*/ 1088561 h 1383677"/>
              <a:gd name="connsiteX488" fmla="*/ 138930 w 1470243"/>
              <a:gd name="connsiteY488" fmla="*/ 1055036 h 1383677"/>
              <a:gd name="connsiteX489" fmla="*/ 122167 w 1470243"/>
              <a:gd name="connsiteY489" fmla="*/ 1019047 h 1383677"/>
              <a:gd name="connsiteX490" fmla="*/ 107772 w 1470243"/>
              <a:gd name="connsiteY490" fmla="*/ 980592 h 1383677"/>
              <a:gd name="connsiteX491" fmla="*/ 95742 w 1470243"/>
              <a:gd name="connsiteY491" fmla="*/ 942236 h 1383677"/>
              <a:gd name="connsiteX492" fmla="*/ 86178 w 1470243"/>
              <a:gd name="connsiteY492" fmla="*/ 903880 h 1383677"/>
              <a:gd name="connsiteX493" fmla="*/ 78980 w 1470243"/>
              <a:gd name="connsiteY493" fmla="*/ 865425 h 1383677"/>
              <a:gd name="connsiteX494" fmla="*/ 74148 w 1470243"/>
              <a:gd name="connsiteY494" fmla="*/ 827069 h 1383677"/>
              <a:gd name="connsiteX495" fmla="*/ 71782 w 1470243"/>
              <a:gd name="connsiteY495" fmla="*/ 786247 h 1383677"/>
              <a:gd name="connsiteX496" fmla="*/ 71782 w 1470243"/>
              <a:gd name="connsiteY496" fmla="*/ 745525 h 1383677"/>
              <a:gd name="connsiteX497" fmla="*/ 71782 w 1470243"/>
              <a:gd name="connsiteY497" fmla="*/ 704703 h 1383677"/>
              <a:gd name="connsiteX498" fmla="*/ 76515 w 1470243"/>
              <a:gd name="connsiteY498" fmla="*/ 663882 h 1383677"/>
              <a:gd name="connsiteX499" fmla="*/ 81346 w 1470243"/>
              <a:gd name="connsiteY499" fmla="*/ 623159 h 1383677"/>
              <a:gd name="connsiteX500" fmla="*/ 88544 w 1470243"/>
              <a:gd name="connsiteY500" fmla="*/ 582338 h 1383677"/>
              <a:gd name="connsiteX501" fmla="*/ 100574 w 1470243"/>
              <a:gd name="connsiteY501" fmla="*/ 541616 h 1383677"/>
              <a:gd name="connsiteX502" fmla="*/ 112504 w 1470243"/>
              <a:gd name="connsiteY502" fmla="*/ 500794 h 1383677"/>
              <a:gd name="connsiteX503" fmla="*/ 126900 w 1470243"/>
              <a:gd name="connsiteY503" fmla="*/ 459973 h 1383677"/>
              <a:gd name="connsiteX504" fmla="*/ 143761 w 1470243"/>
              <a:gd name="connsiteY504" fmla="*/ 421617 h 1383677"/>
              <a:gd name="connsiteX505" fmla="*/ 160524 w 1470243"/>
              <a:gd name="connsiteY505" fmla="*/ 385627 h 1383677"/>
              <a:gd name="connsiteX506" fmla="*/ 182118 w 1470243"/>
              <a:gd name="connsiteY506" fmla="*/ 349637 h 1383677"/>
              <a:gd name="connsiteX507" fmla="*/ 206078 w 1470243"/>
              <a:gd name="connsiteY507" fmla="*/ 313648 h 1383677"/>
              <a:gd name="connsiteX508" fmla="*/ 230137 w 1470243"/>
              <a:gd name="connsiteY508" fmla="*/ 280024 h 1383677"/>
              <a:gd name="connsiteX509" fmla="*/ 256464 w 1470243"/>
              <a:gd name="connsiteY509" fmla="*/ 248866 h 1383677"/>
              <a:gd name="connsiteX510" fmla="*/ 285256 w 1470243"/>
              <a:gd name="connsiteY510" fmla="*/ 220074 h 1383677"/>
              <a:gd name="connsiteX511" fmla="*/ 316512 w 1470243"/>
              <a:gd name="connsiteY511" fmla="*/ 191282 h 1383677"/>
              <a:gd name="connsiteX512" fmla="*/ 345304 w 1470243"/>
              <a:gd name="connsiteY512" fmla="*/ 169689 h 1383677"/>
              <a:gd name="connsiteX513" fmla="*/ 374096 w 1470243"/>
              <a:gd name="connsiteY513" fmla="*/ 150461 h 1383677"/>
              <a:gd name="connsiteX514" fmla="*/ 405254 w 1470243"/>
              <a:gd name="connsiteY514" fmla="*/ 133699 h 1383677"/>
              <a:gd name="connsiteX515" fmla="*/ 436413 w 1470243"/>
              <a:gd name="connsiteY515" fmla="*/ 116936 h 1383677"/>
              <a:gd name="connsiteX516" fmla="*/ 498828 w 1470243"/>
              <a:gd name="connsiteY516" fmla="*/ 88145 h 1383677"/>
              <a:gd name="connsiteX517" fmla="*/ 565976 w 1470243"/>
              <a:gd name="connsiteY517" fmla="*/ 64086 h 1383677"/>
              <a:gd name="connsiteX518" fmla="*/ 604431 w 1470243"/>
              <a:gd name="connsiteY518" fmla="*/ 49690 h 1383677"/>
              <a:gd name="connsiteX519" fmla="*/ 649985 w 1470243"/>
              <a:gd name="connsiteY519" fmla="*/ 37759 h 1383677"/>
              <a:gd name="connsiteX520" fmla="*/ 673946 w 1470243"/>
              <a:gd name="connsiteY520" fmla="*/ 32927 h 1383677"/>
              <a:gd name="connsiteX521" fmla="*/ 570220 w 1470243"/>
              <a:gd name="connsiteY521" fmla="*/ 0 h 1383677"/>
              <a:gd name="connsiteX522" fmla="*/ 586862 w 1470243"/>
              <a:gd name="connsiteY522" fmla="*/ 12 h 1383677"/>
              <a:gd name="connsiteX523" fmla="*/ 580372 w 1470243"/>
              <a:gd name="connsiteY523" fmla="*/ 6502 h 1383677"/>
              <a:gd name="connsiteX524" fmla="*/ 573174 w 1470243"/>
              <a:gd name="connsiteY524" fmla="*/ 11334 h 1383677"/>
              <a:gd name="connsiteX525" fmla="*/ 563610 w 1470243"/>
              <a:gd name="connsiteY525" fmla="*/ 11334 h 1383677"/>
              <a:gd name="connsiteX526" fmla="*/ 556412 w 1470243"/>
              <a:gd name="connsiteY526" fmla="*/ 6502 h 1383677"/>
              <a:gd name="connsiteX527" fmla="*/ 549214 w 1470243"/>
              <a:gd name="connsiteY527" fmla="*/ 4136 h 1383677"/>
              <a:gd name="connsiteX528" fmla="*/ 548067 w 1470243"/>
              <a:gd name="connsiteY528" fmla="*/ 2410 h 1383677"/>
              <a:gd name="connsiteX0" fmla="*/ 1194566 w 1470243"/>
              <a:gd name="connsiteY0" fmla="*/ 1287737 h 1383677"/>
              <a:gd name="connsiteX1" fmla="*/ 1201763 w 1470243"/>
              <a:gd name="connsiteY1" fmla="*/ 1287737 h 1383677"/>
              <a:gd name="connsiteX2" fmla="*/ 1202656 w 1470243"/>
              <a:gd name="connsiteY2" fmla="*/ 1288296 h 1383677"/>
              <a:gd name="connsiteX3" fmla="*/ 1187368 w 1470243"/>
              <a:gd name="connsiteY3" fmla="*/ 1300820 h 1383677"/>
              <a:gd name="connsiteX4" fmla="*/ 1187368 w 1470243"/>
              <a:gd name="connsiteY4" fmla="*/ 1297302 h 1383677"/>
              <a:gd name="connsiteX5" fmla="*/ 1189832 w 1470243"/>
              <a:gd name="connsiteY5" fmla="*/ 1290104 h 1383677"/>
              <a:gd name="connsiteX6" fmla="*/ 1194566 w 1470243"/>
              <a:gd name="connsiteY6" fmla="*/ 1287737 h 1383677"/>
              <a:gd name="connsiteX7" fmla="*/ 1942 w 1470243"/>
              <a:gd name="connsiteY7" fmla="*/ 716046 h 1383677"/>
              <a:gd name="connsiteX8" fmla="*/ 4634 w 1470243"/>
              <a:gd name="connsiteY8" fmla="*/ 716733 h 1383677"/>
              <a:gd name="connsiteX9" fmla="*/ 11832 w 1470243"/>
              <a:gd name="connsiteY9" fmla="*/ 721466 h 1383677"/>
              <a:gd name="connsiteX10" fmla="*/ 16564 w 1470243"/>
              <a:gd name="connsiteY10" fmla="*/ 728664 h 1383677"/>
              <a:gd name="connsiteX11" fmla="*/ 16564 w 1470243"/>
              <a:gd name="connsiteY11" fmla="*/ 735862 h 1383677"/>
              <a:gd name="connsiteX12" fmla="*/ 16564 w 1470243"/>
              <a:gd name="connsiteY12" fmla="*/ 745525 h 1383677"/>
              <a:gd name="connsiteX13" fmla="*/ 11832 w 1470243"/>
              <a:gd name="connsiteY13" fmla="*/ 752723 h 1383677"/>
              <a:gd name="connsiteX14" fmla="*/ 4634 w 1470243"/>
              <a:gd name="connsiteY14" fmla="*/ 757455 h 1383677"/>
              <a:gd name="connsiteX15" fmla="*/ 1529 w 1470243"/>
              <a:gd name="connsiteY15" fmla="*/ 758247 h 1383677"/>
              <a:gd name="connsiteX16" fmla="*/ 0 w 1470243"/>
              <a:gd name="connsiteY16" fmla="*/ 741849 h 1383677"/>
              <a:gd name="connsiteX17" fmla="*/ 1942 w 1470243"/>
              <a:gd name="connsiteY17" fmla="*/ 716046 h 1383677"/>
              <a:gd name="connsiteX18" fmla="*/ 1468088 w 1470243"/>
              <a:gd name="connsiteY18" fmla="*/ 553546 h 1383677"/>
              <a:gd name="connsiteX19" fmla="*/ 1470243 w 1470243"/>
              <a:gd name="connsiteY19" fmla="*/ 564670 h 1383677"/>
              <a:gd name="connsiteX20" fmla="*/ 1468088 w 1470243"/>
              <a:gd name="connsiteY20" fmla="*/ 558378 h 1383677"/>
              <a:gd name="connsiteX21" fmla="*/ 1468088 w 1470243"/>
              <a:gd name="connsiteY21" fmla="*/ 553546 h 1383677"/>
              <a:gd name="connsiteX22" fmla="*/ 278058 w 1470243"/>
              <a:gd name="connsiteY22" fmla="*/ 146379 h 1383677"/>
              <a:gd name="connsiteX23" fmla="*/ 278058 w 1470243"/>
              <a:gd name="connsiteY23" fmla="*/ 150461 h 1383677"/>
              <a:gd name="connsiteX24" fmla="*/ 275691 w 1470243"/>
              <a:gd name="connsiteY24" fmla="*/ 157659 h 1383677"/>
              <a:gd name="connsiteX25" fmla="*/ 270860 w 1470243"/>
              <a:gd name="connsiteY25" fmla="*/ 164857 h 1383677"/>
              <a:gd name="connsiteX26" fmla="*/ 263662 w 1470243"/>
              <a:gd name="connsiteY26" fmla="*/ 169689 h 1383677"/>
              <a:gd name="connsiteX27" fmla="*/ 258183 w 1470243"/>
              <a:gd name="connsiteY27" fmla="*/ 169689 h 1383677"/>
              <a:gd name="connsiteX28" fmla="*/ 278058 w 1470243"/>
              <a:gd name="connsiteY28" fmla="*/ 146379 h 1383677"/>
              <a:gd name="connsiteX29" fmla="*/ 1212715 w 1470243"/>
              <a:gd name="connsiteY29" fmla="*/ 140034 h 1383677"/>
              <a:gd name="connsiteX30" fmla="*/ 1242060 w 1470243"/>
              <a:gd name="connsiteY30" fmla="*/ 162729 h 1383677"/>
              <a:gd name="connsiteX31" fmla="*/ 1243380 w 1470243"/>
              <a:gd name="connsiteY31" fmla="*/ 164112 h 1383677"/>
              <a:gd name="connsiteX32" fmla="*/ 1235387 w 1470243"/>
              <a:gd name="connsiteY32" fmla="*/ 167322 h 1383677"/>
              <a:gd name="connsiteX33" fmla="*/ 1225822 w 1470243"/>
              <a:gd name="connsiteY33" fmla="*/ 167322 h 1383677"/>
              <a:gd name="connsiteX34" fmla="*/ 1216159 w 1470243"/>
              <a:gd name="connsiteY34" fmla="*/ 162491 h 1383677"/>
              <a:gd name="connsiteX35" fmla="*/ 1211426 w 1470243"/>
              <a:gd name="connsiteY35" fmla="*/ 155293 h 1383677"/>
              <a:gd name="connsiteX36" fmla="*/ 1208961 w 1470243"/>
              <a:gd name="connsiteY36" fmla="*/ 150461 h 1383677"/>
              <a:gd name="connsiteX37" fmla="*/ 1211426 w 1470243"/>
              <a:gd name="connsiteY37" fmla="*/ 143263 h 1383677"/>
              <a:gd name="connsiteX38" fmla="*/ 1212715 w 1470243"/>
              <a:gd name="connsiteY38" fmla="*/ 140034 h 1383677"/>
              <a:gd name="connsiteX39" fmla="*/ 753123 w 1470243"/>
              <a:gd name="connsiteY39" fmla="*/ 64086 h 1383677"/>
              <a:gd name="connsiteX40" fmla="*/ 717133 w 1470243"/>
              <a:gd name="connsiteY40" fmla="*/ 68917 h 1383677"/>
              <a:gd name="connsiteX41" fmla="*/ 681144 w 1470243"/>
              <a:gd name="connsiteY41" fmla="*/ 78482 h 1383677"/>
              <a:gd name="connsiteX42" fmla="*/ 673946 w 1470243"/>
              <a:gd name="connsiteY42" fmla="*/ 78482 h 1383677"/>
              <a:gd name="connsiteX43" fmla="*/ 669213 w 1470243"/>
              <a:gd name="connsiteY43" fmla="*/ 76115 h 1383677"/>
              <a:gd name="connsiteX44" fmla="*/ 666748 w 1470243"/>
              <a:gd name="connsiteY44" fmla="*/ 71284 h 1383677"/>
              <a:gd name="connsiteX45" fmla="*/ 664381 w 1470243"/>
              <a:gd name="connsiteY45" fmla="*/ 66551 h 1383677"/>
              <a:gd name="connsiteX46" fmla="*/ 637956 w 1470243"/>
              <a:gd name="connsiteY46" fmla="*/ 73749 h 1383677"/>
              <a:gd name="connsiteX47" fmla="*/ 580372 w 1470243"/>
              <a:gd name="connsiteY47" fmla="*/ 90511 h 1383677"/>
              <a:gd name="connsiteX48" fmla="*/ 525253 w 1470243"/>
              <a:gd name="connsiteY48" fmla="*/ 114471 h 1383677"/>
              <a:gd name="connsiteX49" fmla="*/ 458007 w 1470243"/>
              <a:gd name="connsiteY49" fmla="*/ 143263 h 1383677"/>
              <a:gd name="connsiteX50" fmla="*/ 426848 w 1470243"/>
              <a:gd name="connsiteY50" fmla="*/ 157659 h 1383677"/>
              <a:gd name="connsiteX51" fmla="*/ 398057 w 1470243"/>
              <a:gd name="connsiteY51" fmla="*/ 176886 h 1383677"/>
              <a:gd name="connsiteX52" fmla="*/ 369265 w 1470243"/>
              <a:gd name="connsiteY52" fmla="*/ 193649 h 1383677"/>
              <a:gd name="connsiteX53" fmla="*/ 340473 w 1470243"/>
              <a:gd name="connsiteY53" fmla="*/ 215243 h 1383677"/>
              <a:gd name="connsiteX54" fmla="*/ 314047 w 1470243"/>
              <a:gd name="connsiteY54" fmla="*/ 239302 h 1383677"/>
              <a:gd name="connsiteX55" fmla="*/ 290087 w 1470243"/>
              <a:gd name="connsiteY55" fmla="*/ 265628 h 1383677"/>
              <a:gd name="connsiteX56" fmla="*/ 266127 w 1470243"/>
              <a:gd name="connsiteY56" fmla="*/ 294420 h 1383677"/>
              <a:gd name="connsiteX57" fmla="*/ 242068 w 1470243"/>
              <a:gd name="connsiteY57" fmla="*/ 325677 h 1383677"/>
              <a:gd name="connsiteX58" fmla="*/ 220474 w 1470243"/>
              <a:gd name="connsiteY58" fmla="*/ 356835 h 1383677"/>
              <a:gd name="connsiteX59" fmla="*/ 201345 w 1470243"/>
              <a:gd name="connsiteY59" fmla="*/ 390459 h 1383677"/>
              <a:gd name="connsiteX60" fmla="*/ 184484 w 1470243"/>
              <a:gd name="connsiteY60" fmla="*/ 423983 h 1383677"/>
              <a:gd name="connsiteX61" fmla="*/ 167722 w 1470243"/>
              <a:gd name="connsiteY61" fmla="*/ 457607 h 1383677"/>
              <a:gd name="connsiteX62" fmla="*/ 153326 w 1470243"/>
              <a:gd name="connsiteY62" fmla="*/ 491230 h 1383677"/>
              <a:gd name="connsiteX63" fmla="*/ 141296 w 1470243"/>
              <a:gd name="connsiteY63" fmla="*/ 527220 h 1383677"/>
              <a:gd name="connsiteX64" fmla="*/ 131732 w 1470243"/>
              <a:gd name="connsiteY64" fmla="*/ 565576 h 1383677"/>
              <a:gd name="connsiteX65" fmla="*/ 122167 w 1470243"/>
              <a:gd name="connsiteY65" fmla="*/ 601566 h 1383677"/>
              <a:gd name="connsiteX66" fmla="*/ 117336 w 1470243"/>
              <a:gd name="connsiteY66" fmla="*/ 637555 h 1383677"/>
              <a:gd name="connsiteX67" fmla="*/ 112504 w 1470243"/>
              <a:gd name="connsiteY67" fmla="*/ 675912 h 1383677"/>
              <a:gd name="connsiteX68" fmla="*/ 110138 w 1470243"/>
              <a:gd name="connsiteY68" fmla="*/ 714268 h 1383677"/>
              <a:gd name="connsiteX69" fmla="*/ 107772 w 1470243"/>
              <a:gd name="connsiteY69" fmla="*/ 752723 h 1383677"/>
              <a:gd name="connsiteX70" fmla="*/ 110138 w 1470243"/>
              <a:gd name="connsiteY70" fmla="*/ 788712 h 1383677"/>
              <a:gd name="connsiteX71" fmla="*/ 114970 w 1470243"/>
              <a:gd name="connsiteY71" fmla="*/ 827069 h 1383677"/>
              <a:gd name="connsiteX72" fmla="*/ 119702 w 1470243"/>
              <a:gd name="connsiteY72" fmla="*/ 872623 h 1383677"/>
              <a:gd name="connsiteX73" fmla="*/ 131732 w 1470243"/>
              <a:gd name="connsiteY73" fmla="*/ 915810 h 1383677"/>
              <a:gd name="connsiteX74" fmla="*/ 143761 w 1470243"/>
              <a:gd name="connsiteY74" fmla="*/ 958998 h 1383677"/>
              <a:gd name="connsiteX75" fmla="*/ 158157 w 1470243"/>
              <a:gd name="connsiteY75" fmla="*/ 1002186 h 1383677"/>
              <a:gd name="connsiteX76" fmla="*/ 177286 w 1470243"/>
              <a:gd name="connsiteY76" fmla="*/ 1043007 h 1383677"/>
              <a:gd name="connsiteX77" fmla="*/ 198880 w 1470243"/>
              <a:gd name="connsiteY77" fmla="*/ 1081363 h 1383677"/>
              <a:gd name="connsiteX78" fmla="*/ 222939 w 1470243"/>
              <a:gd name="connsiteY78" fmla="*/ 1119818 h 1383677"/>
              <a:gd name="connsiteX79" fmla="*/ 251731 w 1470243"/>
              <a:gd name="connsiteY79" fmla="*/ 1155808 h 1383677"/>
              <a:gd name="connsiteX80" fmla="*/ 278058 w 1470243"/>
              <a:gd name="connsiteY80" fmla="*/ 1186966 h 1383677"/>
              <a:gd name="connsiteX81" fmla="*/ 309314 w 1470243"/>
              <a:gd name="connsiteY81" fmla="*/ 1213391 h 1383677"/>
              <a:gd name="connsiteX82" fmla="*/ 342839 w 1470243"/>
              <a:gd name="connsiteY82" fmla="*/ 1237352 h 1383677"/>
              <a:gd name="connsiteX83" fmla="*/ 376463 w 1470243"/>
              <a:gd name="connsiteY83" fmla="*/ 1258946 h 1383677"/>
              <a:gd name="connsiteX84" fmla="*/ 378829 w 1470243"/>
              <a:gd name="connsiteY84" fmla="*/ 1251748 h 1383677"/>
              <a:gd name="connsiteX85" fmla="*/ 383661 w 1470243"/>
              <a:gd name="connsiteY85" fmla="*/ 1244550 h 1383677"/>
              <a:gd name="connsiteX86" fmla="*/ 386027 w 1470243"/>
              <a:gd name="connsiteY86" fmla="*/ 1244550 h 1383677"/>
              <a:gd name="connsiteX87" fmla="*/ 395690 w 1470243"/>
              <a:gd name="connsiteY87" fmla="*/ 1254114 h 1383677"/>
              <a:gd name="connsiteX88" fmla="*/ 402888 w 1470243"/>
              <a:gd name="connsiteY88" fmla="*/ 1268510 h 1383677"/>
              <a:gd name="connsiteX89" fmla="*/ 402888 w 1470243"/>
              <a:gd name="connsiteY89" fmla="*/ 1273341 h 1383677"/>
              <a:gd name="connsiteX90" fmla="*/ 450809 w 1470243"/>
              <a:gd name="connsiteY90" fmla="*/ 1294935 h 1383677"/>
              <a:gd name="connsiteX91" fmla="*/ 448442 w 1470243"/>
              <a:gd name="connsiteY91" fmla="*/ 1282906 h 1383677"/>
              <a:gd name="connsiteX92" fmla="*/ 448442 w 1470243"/>
              <a:gd name="connsiteY92" fmla="*/ 1268510 h 1383677"/>
              <a:gd name="connsiteX93" fmla="*/ 450809 w 1470243"/>
              <a:gd name="connsiteY93" fmla="*/ 1256579 h 1383677"/>
              <a:gd name="connsiteX94" fmla="*/ 453274 w 1470243"/>
              <a:gd name="connsiteY94" fmla="*/ 1244550 h 1383677"/>
              <a:gd name="connsiteX95" fmla="*/ 455640 w 1470243"/>
              <a:gd name="connsiteY95" fmla="*/ 1244550 h 1383677"/>
              <a:gd name="connsiteX96" fmla="*/ 458007 w 1470243"/>
              <a:gd name="connsiteY96" fmla="*/ 1258946 h 1383677"/>
              <a:gd name="connsiteX97" fmla="*/ 462838 w 1470243"/>
              <a:gd name="connsiteY97" fmla="*/ 1270975 h 1383677"/>
              <a:gd name="connsiteX98" fmla="*/ 470036 w 1470243"/>
              <a:gd name="connsiteY98" fmla="*/ 1285371 h 1383677"/>
              <a:gd name="connsiteX99" fmla="*/ 474868 w 1470243"/>
              <a:gd name="connsiteY99" fmla="*/ 1297302 h 1383677"/>
              <a:gd name="connsiteX100" fmla="*/ 479601 w 1470243"/>
              <a:gd name="connsiteY100" fmla="*/ 1304500 h 1383677"/>
              <a:gd name="connsiteX101" fmla="*/ 520422 w 1470243"/>
              <a:gd name="connsiteY101" fmla="*/ 1316529 h 1383677"/>
              <a:gd name="connsiteX102" fmla="*/ 513224 w 1470243"/>
              <a:gd name="connsiteY102" fmla="*/ 1294935 h 1383677"/>
              <a:gd name="connsiteX103" fmla="*/ 510858 w 1470243"/>
              <a:gd name="connsiteY103" fmla="*/ 1282906 h 1383677"/>
              <a:gd name="connsiteX104" fmla="*/ 508392 w 1470243"/>
              <a:gd name="connsiteY104" fmla="*/ 1268510 h 1383677"/>
              <a:gd name="connsiteX105" fmla="*/ 508392 w 1470243"/>
              <a:gd name="connsiteY105" fmla="*/ 1254114 h 1383677"/>
              <a:gd name="connsiteX106" fmla="*/ 510858 w 1470243"/>
              <a:gd name="connsiteY106" fmla="*/ 1249381 h 1383677"/>
              <a:gd name="connsiteX107" fmla="*/ 513224 w 1470243"/>
              <a:gd name="connsiteY107" fmla="*/ 1244550 h 1383677"/>
              <a:gd name="connsiteX108" fmla="*/ 518055 w 1470243"/>
              <a:gd name="connsiteY108" fmla="*/ 1244550 h 1383677"/>
              <a:gd name="connsiteX109" fmla="*/ 522788 w 1470243"/>
              <a:gd name="connsiteY109" fmla="*/ 1246916 h 1383677"/>
              <a:gd name="connsiteX110" fmla="*/ 529986 w 1470243"/>
              <a:gd name="connsiteY110" fmla="*/ 1254114 h 1383677"/>
              <a:gd name="connsiteX111" fmla="*/ 537184 w 1470243"/>
              <a:gd name="connsiteY111" fmla="*/ 1273341 h 1383677"/>
              <a:gd name="connsiteX112" fmla="*/ 544382 w 1470243"/>
              <a:gd name="connsiteY112" fmla="*/ 1299767 h 1383677"/>
              <a:gd name="connsiteX113" fmla="*/ 551580 w 1470243"/>
              <a:gd name="connsiteY113" fmla="*/ 1311698 h 1383677"/>
              <a:gd name="connsiteX114" fmla="*/ 561243 w 1470243"/>
              <a:gd name="connsiteY114" fmla="*/ 1321361 h 1383677"/>
              <a:gd name="connsiteX115" fmla="*/ 563610 w 1470243"/>
              <a:gd name="connsiteY115" fmla="*/ 1326094 h 1383677"/>
              <a:gd name="connsiteX116" fmla="*/ 570808 w 1470243"/>
              <a:gd name="connsiteY116" fmla="*/ 1326094 h 1383677"/>
              <a:gd name="connsiteX117" fmla="*/ 626025 w 1470243"/>
              <a:gd name="connsiteY117" fmla="*/ 1333292 h 1383677"/>
              <a:gd name="connsiteX118" fmla="*/ 606798 w 1470243"/>
              <a:gd name="connsiteY118" fmla="*/ 1299767 h 1383677"/>
              <a:gd name="connsiteX119" fmla="*/ 601966 w 1470243"/>
              <a:gd name="connsiteY119" fmla="*/ 1287737 h 1383677"/>
              <a:gd name="connsiteX120" fmla="*/ 599600 w 1470243"/>
              <a:gd name="connsiteY120" fmla="*/ 1275708 h 1383677"/>
              <a:gd name="connsiteX121" fmla="*/ 597233 w 1470243"/>
              <a:gd name="connsiteY121" fmla="*/ 1263777 h 1383677"/>
              <a:gd name="connsiteX122" fmla="*/ 597233 w 1470243"/>
              <a:gd name="connsiteY122" fmla="*/ 1251748 h 1383677"/>
              <a:gd name="connsiteX123" fmla="*/ 599600 w 1470243"/>
              <a:gd name="connsiteY123" fmla="*/ 1249381 h 1383677"/>
              <a:gd name="connsiteX124" fmla="*/ 604431 w 1470243"/>
              <a:gd name="connsiteY124" fmla="*/ 1249381 h 1383677"/>
              <a:gd name="connsiteX125" fmla="*/ 613995 w 1470243"/>
              <a:gd name="connsiteY125" fmla="*/ 1258946 h 1383677"/>
              <a:gd name="connsiteX126" fmla="*/ 623560 w 1470243"/>
              <a:gd name="connsiteY126" fmla="*/ 1270975 h 1383677"/>
              <a:gd name="connsiteX127" fmla="*/ 640421 w 1470243"/>
              <a:gd name="connsiteY127" fmla="*/ 1294935 h 1383677"/>
              <a:gd name="connsiteX128" fmla="*/ 657183 w 1470243"/>
              <a:gd name="connsiteY128" fmla="*/ 1314163 h 1383677"/>
              <a:gd name="connsiteX129" fmla="*/ 662015 w 1470243"/>
              <a:gd name="connsiteY129" fmla="*/ 1323727 h 1383677"/>
              <a:gd name="connsiteX130" fmla="*/ 669213 w 1470243"/>
              <a:gd name="connsiteY130" fmla="*/ 1335757 h 1383677"/>
              <a:gd name="connsiteX131" fmla="*/ 731529 w 1470243"/>
              <a:gd name="connsiteY131" fmla="*/ 1335757 h 1383677"/>
              <a:gd name="connsiteX132" fmla="*/ 712400 w 1470243"/>
              <a:gd name="connsiteY132" fmla="*/ 1318896 h 1383677"/>
              <a:gd name="connsiteX133" fmla="*/ 698005 w 1470243"/>
              <a:gd name="connsiteY133" fmla="*/ 1297302 h 1383677"/>
              <a:gd name="connsiteX134" fmla="*/ 690807 w 1470243"/>
              <a:gd name="connsiteY134" fmla="*/ 1287737 h 1383677"/>
              <a:gd name="connsiteX135" fmla="*/ 685975 w 1470243"/>
              <a:gd name="connsiteY135" fmla="*/ 1275708 h 1383677"/>
              <a:gd name="connsiteX136" fmla="*/ 681144 w 1470243"/>
              <a:gd name="connsiteY136" fmla="*/ 1263777 h 1383677"/>
              <a:gd name="connsiteX137" fmla="*/ 678777 w 1470243"/>
              <a:gd name="connsiteY137" fmla="*/ 1251748 h 1383677"/>
              <a:gd name="connsiteX138" fmla="*/ 681144 w 1470243"/>
              <a:gd name="connsiteY138" fmla="*/ 1249381 h 1383677"/>
              <a:gd name="connsiteX139" fmla="*/ 683609 w 1470243"/>
              <a:gd name="connsiteY139" fmla="*/ 1249381 h 1383677"/>
              <a:gd name="connsiteX140" fmla="*/ 705202 w 1470243"/>
              <a:gd name="connsiteY140" fmla="*/ 1266144 h 1383677"/>
              <a:gd name="connsiteX141" fmla="*/ 726796 w 1470243"/>
              <a:gd name="connsiteY141" fmla="*/ 1282906 h 1383677"/>
              <a:gd name="connsiteX142" fmla="*/ 745925 w 1470243"/>
              <a:gd name="connsiteY142" fmla="*/ 1302133 h 1383677"/>
              <a:gd name="connsiteX143" fmla="*/ 762786 w 1470243"/>
              <a:gd name="connsiteY143" fmla="*/ 1321361 h 1383677"/>
              <a:gd name="connsiteX144" fmla="*/ 767519 w 1470243"/>
              <a:gd name="connsiteY144" fmla="*/ 1328559 h 1383677"/>
              <a:gd name="connsiteX145" fmla="*/ 767519 w 1470243"/>
              <a:gd name="connsiteY145" fmla="*/ 1335757 h 1383677"/>
              <a:gd name="connsiteX146" fmla="*/ 805974 w 1470243"/>
              <a:gd name="connsiteY146" fmla="*/ 1330925 h 1383677"/>
              <a:gd name="connsiteX147" fmla="*/ 841964 w 1470243"/>
              <a:gd name="connsiteY147" fmla="*/ 1326094 h 1383677"/>
              <a:gd name="connsiteX148" fmla="*/ 805974 w 1470243"/>
              <a:gd name="connsiteY148" fmla="*/ 1287737 h 1383677"/>
              <a:gd name="connsiteX149" fmla="*/ 784380 w 1470243"/>
              <a:gd name="connsiteY149" fmla="*/ 1266144 h 1383677"/>
              <a:gd name="connsiteX150" fmla="*/ 777182 w 1470243"/>
              <a:gd name="connsiteY150" fmla="*/ 1254114 h 1383677"/>
              <a:gd name="connsiteX151" fmla="*/ 772351 w 1470243"/>
              <a:gd name="connsiteY151" fmla="*/ 1239718 h 1383677"/>
              <a:gd name="connsiteX152" fmla="*/ 772351 w 1470243"/>
              <a:gd name="connsiteY152" fmla="*/ 1237352 h 1383677"/>
              <a:gd name="connsiteX153" fmla="*/ 781915 w 1470243"/>
              <a:gd name="connsiteY153" fmla="*/ 1237352 h 1383677"/>
              <a:gd name="connsiteX154" fmla="*/ 789113 w 1470243"/>
              <a:gd name="connsiteY154" fmla="*/ 1239718 h 1383677"/>
              <a:gd name="connsiteX155" fmla="*/ 803509 w 1470243"/>
              <a:gd name="connsiteY155" fmla="*/ 1246916 h 1383677"/>
              <a:gd name="connsiteX156" fmla="*/ 815538 w 1470243"/>
              <a:gd name="connsiteY156" fmla="*/ 1256579 h 1383677"/>
              <a:gd name="connsiteX157" fmla="*/ 827568 w 1470243"/>
              <a:gd name="connsiteY157" fmla="*/ 1266144 h 1383677"/>
              <a:gd name="connsiteX158" fmla="*/ 853895 w 1470243"/>
              <a:gd name="connsiteY158" fmla="*/ 1292569 h 1383677"/>
              <a:gd name="connsiteX159" fmla="*/ 877855 w 1470243"/>
              <a:gd name="connsiteY159" fmla="*/ 1318896 h 1383677"/>
              <a:gd name="connsiteX160" fmla="*/ 880320 w 1470243"/>
              <a:gd name="connsiteY160" fmla="*/ 1318896 h 1383677"/>
              <a:gd name="connsiteX161" fmla="*/ 928241 w 1470243"/>
              <a:gd name="connsiteY161" fmla="*/ 1309331 h 1383677"/>
              <a:gd name="connsiteX162" fmla="*/ 906647 w 1470243"/>
              <a:gd name="connsiteY162" fmla="*/ 1292569 h 1383677"/>
              <a:gd name="connsiteX163" fmla="*/ 887518 w 1470243"/>
              <a:gd name="connsiteY163" fmla="*/ 1273341 h 1383677"/>
              <a:gd name="connsiteX164" fmla="*/ 877855 w 1470243"/>
              <a:gd name="connsiteY164" fmla="*/ 1261312 h 1383677"/>
              <a:gd name="connsiteX165" fmla="*/ 868291 w 1470243"/>
              <a:gd name="connsiteY165" fmla="*/ 1246916 h 1383677"/>
              <a:gd name="connsiteX166" fmla="*/ 861093 w 1470243"/>
              <a:gd name="connsiteY166" fmla="*/ 1232520 h 1383677"/>
              <a:gd name="connsiteX167" fmla="*/ 858726 w 1470243"/>
              <a:gd name="connsiteY167" fmla="*/ 1225322 h 1383677"/>
              <a:gd name="connsiteX168" fmla="*/ 858726 w 1470243"/>
              <a:gd name="connsiteY168" fmla="*/ 1218124 h 1383677"/>
              <a:gd name="connsiteX169" fmla="*/ 861093 w 1470243"/>
              <a:gd name="connsiteY169" fmla="*/ 1215758 h 1383677"/>
              <a:gd name="connsiteX170" fmla="*/ 863459 w 1470243"/>
              <a:gd name="connsiteY170" fmla="*/ 1215758 h 1383677"/>
              <a:gd name="connsiteX171" fmla="*/ 880320 w 1470243"/>
              <a:gd name="connsiteY171" fmla="*/ 1225322 h 1383677"/>
              <a:gd name="connsiteX172" fmla="*/ 894716 w 1470243"/>
              <a:gd name="connsiteY172" fmla="*/ 1237352 h 1383677"/>
              <a:gd name="connsiteX173" fmla="*/ 921043 w 1470243"/>
              <a:gd name="connsiteY173" fmla="*/ 1261312 h 1383677"/>
              <a:gd name="connsiteX174" fmla="*/ 966696 w 1470243"/>
              <a:gd name="connsiteY174" fmla="*/ 1297302 h 1383677"/>
              <a:gd name="connsiteX175" fmla="*/ 1026646 w 1470243"/>
              <a:gd name="connsiteY175" fmla="*/ 1275708 h 1383677"/>
              <a:gd name="connsiteX176" fmla="*/ 1002686 w 1470243"/>
              <a:gd name="connsiteY176" fmla="*/ 1258946 h 1383677"/>
              <a:gd name="connsiteX177" fmla="*/ 985824 w 1470243"/>
              <a:gd name="connsiteY177" fmla="*/ 1242183 h 1383677"/>
              <a:gd name="connsiteX178" fmla="*/ 969062 w 1470243"/>
              <a:gd name="connsiteY178" fmla="*/ 1222956 h 1383677"/>
              <a:gd name="connsiteX179" fmla="*/ 954666 w 1470243"/>
              <a:gd name="connsiteY179" fmla="*/ 1203728 h 1383677"/>
              <a:gd name="connsiteX180" fmla="*/ 945102 w 1470243"/>
              <a:gd name="connsiteY180" fmla="*/ 1182135 h 1383677"/>
              <a:gd name="connsiteX181" fmla="*/ 947468 w 1470243"/>
              <a:gd name="connsiteY181" fmla="*/ 1177402 h 1383677"/>
              <a:gd name="connsiteX182" fmla="*/ 952300 w 1470243"/>
              <a:gd name="connsiteY182" fmla="*/ 1174937 h 1383677"/>
              <a:gd name="connsiteX183" fmla="*/ 969062 w 1470243"/>
              <a:gd name="connsiteY183" fmla="*/ 1184600 h 1383677"/>
              <a:gd name="connsiteX184" fmla="*/ 983458 w 1470243"/>
              <a:gd name="connsiteY184" fmla="*/ 1196530 h 1383677"/>
              <a:gd name="connsiteX185" fmla="*/ 1012250 w 1470243"/>
              <a:gd name="connsiteY185" fmla="*/ 1220589 h 1383677"/>
              <a:gd name="connsiteX186" fmla="*/ 1031477 w 1470243"/>
              <a:gd name="connsiteY186" fmla="*/ 1237352 h 1383677"/>
              <a:gd name="connsiteX187" fmla="*/ 1041042 w 1470243"/>
              <a:gd name="connsiteY187" fmla="*/ 1244550 h 1383677"/>
              <a:gd name="connsiteX188" fmla="*/ 1050606 w 1470243"/>
              <a:gd name="connsiteY188" fmla="*/ 1249381 h 1383677"/>
              <a:gd name="connsiteX189" fmla="*/ 1069834 w 1470243"/>
              <a:gd name="connsiteY189" fmla="*/ 1256579 h 1383677"/>
              <a:gd name="connsiteX190" fmla="*/ 1105823 w 1470243"/>
              <a:gd name="connsiteY190" fmla="*/ 1237352 h 1383677"/>
              <a:gd name="connsiteX191" fmla="*/ 1093794 w 1470243"/>
              <a:gd name="connsiteY191" fmla="*/ 1230154 h 1383677"/>
              <a:gd name="connsiteX192" fmla="*/ 1084230 w 1470243"/>
              <a:gd name="connsiteY192" fmla="*/ 1220589 h 1383677"/>
              <a:gd name="connsiteX193" fmla="*/ 1055438 w 1470243"/>
              <a:gd name="connsiteY193" fmla="*/ 1191798 h 1383677"/>
              <a:gd name="connsiteX194" fmla="*/ 1041042 w 1470243"/>
              <a:gd name="connsiteY194" fmla="*/ 1177402 h 1383677"/>
              <a:gd name="connsiteX195" fmla="*/ 1031477 w 1470243"/>
              <a:gd name="connsiteY195" fmla="*/ 1160541 h 1383677"/>
              <a:gd name="connsiteX196" fmla="*/ 1031477 w 1470243"/>
              <a:gd name="connsiteY196" fmla="*/ 1155808 h 1383677"/>
              <a:gd name="connsiteX197" fmla="*/ 1033844 w 1470243"/>
              <a:gd name="connsiteY197" fmla="*/ 1153343 h 1383677"/>
              <a:gd name="connsiteX198" fmla="*/ 1053071 w 1470243"/>
              <a:gd name="connsiteY198" fmla="*/ 1153343 h 1383677"/>
              <a:gd name="connsiteX199" fmla="*/ 1060269 w 1470243"/>
              <a:gd name="connsiteY199" fmla="*/ 1158174 h 1383677"/>
              <a:gd name="connsiteX200" fmla="*/ 1069834 w 1470243"/>
              <a:gd name="connsiteY200" fmla="*/ 1163006 h 1383677"/>
              <a:gd name="connsiteX201" fmla="*/ 1086596 w 1470243"/>
              <a:gd name="connsiteY201" fmla="*/ 1174937 h 1383677"/>
              <a:gd name="connsiteX202" fmla="*/ 1100992 w 1470243"/>
              <a:gd name="connsiteY202" fmla="*/ 1186966 h 1383677"/>
              <a:gd name="connsiteX203" fmla="*/ 1117853 w 1470243"/>
              <a:gd name="connsiteY203" fmla="*/ 1201362 h 1383677"/>
              <a:gd name="connsiteX204" fmla="*/ 1127417 w 1470243"/>
              <a:gd name="connsiteY204" fmla="*/ 1208560 h 1383677"/>
              <a:gd name="connsiteX205" fmla="*/ 1139447 w 1470243"/>
              <a:gd name="connsiteY205" fmla="*/ 1210926 h 1383677"/>
              <a:gd name="connsiteX206" fmla="*/ 1146645 w 1470243"/>
              <a:gd name="connsiteY206" fmla="*/ 1210926 h 1383677"/>
              <a:gd name="connsiteX207" fmla="*/ 1175437 w 1470243"/>
              <a:gd name="connsiteY207" fmla="*/ 1189332 h 1383677"/>
              <a:gd name="connsiteX208" fmla="*/ 1201763 w 1470243"/>
              <a:gd name="connsiteY208" fmla="*/ 1167739 h 1383677"/>
              <a:gd name="connsiteX209" fmla="*/ 1189832 w 1470243"/>
              <a:gd name="connsiteY209" fmla="*/ 1165372 h 1383677"/>
              <a:gd name="connsiteX210" fmla="*/ 1177803 w 1470243"/>
              <a:gd name="connsiteY210" fmla="*/ 1160541 h 1383677"/>
              <a:gd name="connsiteX211" fmla="*/ 1158576 w 1470243"/>
              <a:gd name="connsiteY211" fmla="*/ 1150976 h 1383677"/>
              <a:gd name="connsiteX212" fmla="*/ 1141813 w 1470243"/>
              <a:gd name="connsiteY212" fmla="*/ 1143778 h 1383677"/>
              <a:gd name="connsiteX213" fmla="*/ 1125051 w 1470243"/>
              <a:gd name="connsiteY213" fmla="*/ 1131749 h 1383677"/>
              <a:gd name="connsiteX214" fmla="*/ 1110655 w 1470243"/>
              <a:gd name="connsiteY214" fmla="*/ 1117353 h 1383677"/>
              <a:gd name="connsiteX215" fmla="*/ 1103457 w 1470243"/>
              <a:gd name="connsiteY215" fmla="*/ 1107789 h 1383677"/>
              <a:gd name="connsiteX216" fmla="*/ 1100992 w 1470243"/>
              <a:gd name="connsiteY216" fmla="*/ 1100591 h 1383677"/>
              <a:gd name="connsiteX217" fmla="*/ 1103457 w 1470243"/>
              <a:gd name="connsiteY217" fmla="*/ 1095759 h 1383677"/>
              <a:gd name="connsiteX218" fmla="*/ 1108190 w 1470243"/>
              <a:gd name="connsiteY218" fmla="*/ 1093393 h 1383677"/>
              <a:gd name="connsiteX219" fmla="*/ 1125051 w 1470243"/>
              <a:gd name="connsiteY219" fmla="*/ 1093393 h 1383677"/>
              <a:gd name="connsiteX220" fmla="*/ 1139447 w 1470243"/>
              <a:gd name="connsiteY220" fmla="*/ 1100591 h 1383677"/>
              <a:gd name="connsiteX221" fmla="*/ 1156209 w 1470243"/>
              <a:gd name="connsiteY221" fmla="*/ 1110155 h 1383677"/>
              <a:gd name="connsiteX222" fmla="*/ 1172972 w 1470243"/>
              <a:gd name="connsiteY222" fmla="*/ 1117353 h 1383677"/>
              <a:gd name="connsiteX223" fmla="*/ 1192199 w 1470243"/>
              <a:gd name="connsiteY223" fmla="*/ 1122184 h 1383677"/>
              <a:gd name="connsiteX224" fmla="*/ 1201763 w 1470243"/>
              <a:gd name="connsiteY224" fmla="*/ 1124551 h 1383677"/>
              <a:gd name="connsiteX225" fmla="*/ 1213793 w 1470243"/>
              <a:gd name="connsiteY225" fmla="*/ 1124551 h 1383677"/>
              <a:gd name="connsiteX226" fmla="*/ 1225822 w 1470243"/>
              <a:gd name="connsiteY226" fmla="*/ 1127016 h 1383677"/>
              <a:gd name="connsiteX227" fmla="*/ 1237753 w 1470243"/>
              <a:gd name="connsiteY227" fmla="*/ 1131749 h 1383677"/>
              <a:gd name="connsiteX228" fmla="*/ 1259347 w 1470243"/>
              <a:gd name="connsiteY228" fmla="*/ 1107789 h 1383677"/>
              <a:gd name="connsiteX229" fmla="*/ 1254614 w 1470243"/>
              <a:gd name="connsiteY229" fmla="*/ 1105422 h 1383677"/>
              <a:gd name="connsiteX230" fmla="*/ 1230555 w 1470243"/>
              <a:gd name="connsiteY230" fmla="*/ 1088561 h 1383677"/>
              <a:gd name="connsiteX231" fmla="*/ 1204228 w 1470243"/>
              <a:gd name="connsiteY231" fmla="*/ 1074165 h 1383677"/>
              <a:gd name="connsiteX232" fmla="*/ 1182635 w 1470243"/>
              <a:gd name="connsiteY232" fmla="*/ 1064601 h 1383677"/>
              <a:gd name="connsiteX233" fmla="*/ 1172972 w 1470243"/>
              <a:gd name="connsiteY233" fmla="*/ 1057403 h 1383677"/>
              <a:gd name="connsiteX234" fmla="*/ 1163407 w 1470243"/>
              <a:gd name="connsiteY234" fmla="*/ 1052571 h 1383677"/>
              <a:gd name="connsiteX235" fmla="*/ 1161041 w 1470243"/>
              <a:gd name="connsiteY235" fmla="*/ 1050205 h 1383677"/>
              <a:gd name="connsiteX236" fmla="*/ 1163407 w 1470243"/>
              <a:gd name="connsiteY236" fmla="*/ 1045373 h 1383677"/>
              <a:gd name="connsiteX237" fmla="*/ 1165774 w 1470243"/>
              <a:gd name="connsiteY237" fmla="*/ 1043007 h 1383677"/>
              <a:gd name="connsiteX238" fmla="*/ 1194566 w 1470243"/>
              <a:gd name="connsiteY238" fmla="*/ 1043007 h 1383677"/>
              <a:gd name="connsiteX239" fmla="*/ 1225822 w 1470243"/>
              <a:gd name="connsiteY239" fmla="*/ 1050205 h 1383677"/>
              <a:gd name="connsiteX240" fmla="*/ 1252149 w 1470243"/>
              <a:gd name="connsiteY240" fmla="*/ 1062234 h 1383677"/>
              <a:gd name="connsiteX241" fmla="*/ 1264179 w 1470243"/>
              <a:gd name="connsiteY241" fmla="*/ 1071799 h 1383677"/>
              <a:gd name="connsiteX242" fmla="*/ 1276208 w 1470243"/>
              <a:gd name="connsiteY242" fmla="*/ 1078997 h 1383677"/>
              <a:gd name="connsiteX243" fmla="*/ 1278574 w 1470243"/>
              <a:gd name="connsiteY243" fmla="*/ 1081363 h 1383677"/>
              <a:gd name="connsiteX244" fmla="*/ 1283406 w 1470243"/>
              <a:gd name="connsiteY244" fmla="*/ 1074165 h 1383677"/>
              <a:gd name="connsiteX245" fmla="*/ 1309733 w 1470243"/>
              <a:gd name="connsiteY245" fmla="*/ 1033443 h 1383677"/>
              <a:gd name="connsiteX246" fmla="*/ 1285772 w 1470243"/>
              <a:gd name="connsiteY246" fmla="*/ 1026245 h 1383677"/>
              <a:gd name="connsiteX247" fmla="*/ 1266545 w 1470243"/>
              <a:gd name="connsiteY247" fmla="*/ 1016582 h 1383677"/>
              <a:gd name="connsiteX248" fmla="*/ 1244951 w 1470243"/>
              <a:gd name="connsiteY248" fmla="*/ 1002186 h 1383677"/>
              <a:gd name="connsiteX249" fmla="*/ 1237753 w 1470243"/>
              <a:gd name="connsiteY249" fmla="*/ 992621 h 1383677"/>
              <a:gd name="connsiteX250" fmla="*/ 1235387 w 1470243"/>
              <a:gd name="connsiteY250" fmla="*/ 987790 h 1383677"/>
              <a:gd name="connsiteX251" fmla="*/ 1235387 w 1470243"/>
              <a:gd name="connsiteY251" fmla="*/ 983057 h 1383677"/>
              <a:gd name="connsiteX252" fmla="*/ 1237753 w 1470243"/>
              <a:gd name="connsiteY252" fmla="*/ 978225 h 1383677"/>
              <a:gd name="connsiteX253" fmla="*/ 1240218 w 1470243"/>
              <a:gd name="connsiteY253" fmla="*/ 975859 h 1383677"/>
              <a:gd name="connsiteX254" fmla="*/ 1249783 w 1470243"/>
              <a:gd name="connsiteY254" fmla="*/ 975859 h 1383677"/>
              <a:gd name="connsiteX255" fmla="*/ 1266545 w 1470243"/>
              <a:gd name="connsiteY255" fmla="*/ 980592 h 1383677"/>
              <a:gd name="connsiteX256" fmla="*/ 1297802 w 1470243"/>
              <a:gd name="connsiteY256" fmla="*/ 990255 h 1383677"/>
              <a:gd name="connsiteX257" fmla="*/ 1328960 w 1470243"/>
              <a:gd name="connsiteY257" fmla="*/ 994988 h 1383677"/>
              <a:gd name="connsiteX258" fmla="*/ 1345723 w 1470243"/>
              <a:gd name="connsiteY258" fmla="*/ 956632 h 1383677"/>
              <a:gd name="connsiteX259" fmla="*/ 1314564 w 1470243"/>
              <a:gd name="connsiteY259" fmla="*/ 947067 h 1383677"/>
              <a:gd name="connsiteX260" fmla="*/ 1273743 w 1470243"/>
              <a:gd name="connsiteY260" fmla="*/ 932671 h 1383677"/>
              <a:gd name="connsiteX261" fmla="*/ 1256981 w 1470243"/>
              <a:gd name="connsiteY261" fmla="*/ 923008 h 1383677"/>
              <a:gd name="connsiteX262" fmla="*/ 1240218 w 1470243"/>
              <a:gd name="connsiteY262" fmla="*/ 913444 h 1383677"/>
              <a:gd name="connsiteX263" fmla="*/ 1237753 w 1470243"/>
              <a:gd name="connsiteY263" fmla="*/ 911077 h 1383677"/>
              <a:gd name="connsiteX264" fmla="*/ 1237753 w 1470243"/>
              <a:gd name="connsiteY264" fmla="*/ 908612 h 1383677"/>
              <a:gd name="connsiteX265" fmla="*/ 1240218 w 1470243"/>
              <a:gd name="connsiteY265" fmla="*/ 906246 h 1383677"/>
              <a:gd name="connsiteX266" fmla="*/ 1261812 w 1470243"/>
              <a:gd name="connsiteY266" fmla="*/ 903880 h 1383677"/>
              <a:gd name="connsiteX267" fmla="*/ 1283406 w 1470243"/>
              <a:gd name="connsiteY267" fmla="*/ 903880 h 1383677"/>
              <a:gd name="connsiteX268" fmla="*/ 1302535 w 1470243"/>
              <a:gd name="connsiteY268" fmla="*/ 908612 h 1383677"/>
              <a:gd name="connsiteX269" fmla="*/ 1321762 w 1470243"/>
              <a:gd name="connsiteY269" fmla="*/ 913444 h 1383677"/>
              <a:gd name="connsiteX270" fmla="*/ 1340990 w 1470243"/>
              <a:gd name="connsiteY270" fmla="*/ 915810 h 1383677"/>
              <a:gd name="connsiteX271" fmla="*/ 1357752 w 1470243"/>
              <a:gd name="connsiteY271" fmla="*/ 920642 h 1383677"/>
              <a:gd name="connsiteX272" fmla="*/ 1372148 w 1470243"/>
              <a:gd name="connsiteY272" fmla="*/ 875088 h 1383677"/>
              <a:gd name="connsiteX273" fmla="*/ 1343356 w 1470243"/>
              <a:gd name="connsiteY273" fmla="*/ 877454 h 1383677"/>
              <a:gd name="connsiteX274" fmla="*/ 1316931 w 1470243"/>
              <a:gd name="connsiteY274" fmla="*/ 879821 h 1383677"/>
              <a:gd name="connsiteX275" fmla="*/ 1302535 w 1470243"/>
              <a:gd name="connsiteY275" fmla="*/ 877454 h 1383677"/>
              <a:gd name="connsiteX276" fmla="*/ 1288139 w 1470243"/>
              <a:gd name="connsiteY276" fmla="*/ 872623 h 1383677"/>
              <a:gd name="connsiteX277" fmla="*/ 1261812 w 1470243"/>
              <a:gd name="connsiteY277" fmla="*/ 863058 h 1383677"/>
              <a:gd name="connsiteX278" fmla="*/ 1259347 w 1470243"/>
              <a:gd name="connsiteY278" fmla="*/ 860692 h 1383677"/>
              <a:gd name="connsiteX279" fmla="*/ 1259347 w 1470243"/>
              <a:gd name="connsiteY279" fmla="*/ 858227 h 1383677"/>
              <a:gd name="connsiteX280" fmla="*/ 1261812 w 1470243"/>
              <a:gd name="connsiteY280" fmla="*/ 855860 h 1383677"/>
              <a:gd name="connsiteX281" fmla="*/ 1264179 w 1470243"/>
              <a:gd name="connsiteY281" fmla="*/ 855860 h 1383677"/>
              <a:gd name="connsiteX282" fmla="*/ 1280941 w 1470243"/>
              <a:gd name="connsiteY282" fmla="*/ 853494 h 1383677"/>
              <a:gd name="connsiteX283" fmla="*/ 1295337 w 1470243"/>
              <a:gd name="connsiteY283" fmla="*/ 851029 h 1383677"/>
              <a:gd name="connsiteX284" fmla="*/ 1326594 w 1470243"/>
              <a:gd name="connsiteY284" fmla="*/ 843831 h 1383677"/>
              <a:gd name="connsiteX285" fmla="*/ 1352921 w 1470243"/>
              <a:gd name="connsiteY285" fmla="*/ 839098 h 1383677"/>
              <a:gd name="connsiteX286" fmla="*/ 1367317 w 1470243"/>
              <a:gd name="connsiteY286" fmla="*/ 836633 h 1383677"/>
              <a:gd name="connsiteX287" fmla="*/ 1379346 w 1470243"/>
              <a:gd name="connsiteY287" fmla="*/ 836633 h 1383677"/>
              <a:gd name="connsiteX288" fmla="*/ 1388910 w 1470243"/>
              <a:gd name="connsiteY288" fmla="*/ 788712 h 1383677"/>
              <a:gd name="connsiteX289" fmla="*/ 1372148 w 1470243"/>
              <a:gd name="connsiteY289" fmla="*/ 788712 h 1383677"/>
              <a:gd name="connsiteX290" fmla="*/ 1333792 w 1470243"/>
              <a:gd name="connsiteY290" fmla="*/ 791079 h 1383677"/>
              <a:gd name="connsiteX291" fmla="*/ 1297802 w 1470243"/>
              <a:gd name="connsiteY291" fmla="*/ 793445 h 1383677"/>
              <a:gd name="connsiteX292" fmla="*/ 1280941 w 1470243"/>
              <a:gd name="connsiteY292" fmla="*/ 791079 h 1383677"/>
              <a:gd name="connsiteX293" fmla="*/ 1264179 w 1470243"/>
              <a:gd name="connsiteY293" fmla="*/ 786247 h 1383677"/>
              <a:gd name="connsiteX294" fmla="*/ 1261812 w 1470243"/>
              <a:gd name="connsiteY294" fmla="*/ 783881 h 1383677"/>
              <a:gd name="connsiteX295" fmla="*/ 1264179 w 1470243"/>
              <a:gd name="connsiteY295" fmla="*/ 781514 h 1383677"/>
              <a:gd name="connsiteX296" fmla="*/ 1283406 w 1470243"/>
              <a:gd name="connsiteY296" fmla="*/ 774316 h 1383677"/>
              <a:gd name="connsiteX297" fmla="*/ 1302535 w 1470243"/>
              <a:gd name="connsiteY297" fmla="*/ 767118 h 1383677"/>
              <a:gd name="connsiteX298" fmla="*/ 1345723 w 1470243"/>
              <a:gd name="connsiteY298" fmla="*/ 759920 h 1383677"/>
              <a:gd name="connsiteX299" fmla="*/ 1367317 w 1470243"/>
              <a:gd name="connsiteY299" fmla="*/ 755089 h 1383677"/>
              <a:gd name="connsiteX300" fmla="*/ 1391376 w 1470243"/>
              <a:gd name="connsiteY300" fmla="*/ 755089 h 1383677"/>
              <a:gd name="connsiteX301" fmla="*/ 1393742 w 1470243"/>
              <a:gd name="connsiteY301" fmla="*/ 704703 h 1383677"/>
              <a:gd name="connsiteX302" fmla="*/ 1367317 w 1470243"/>
              <a:gd name="connsiteY302" fmla="*/ 711901 h 1383677"/>
              <a:gd name="connsiteX303" fmla="*/ 1343356 w 1470243"/>
              <a:gd name="connsiteY303" fmla="*/ 719099 h 1383677"/>
              <a:gd name="connsiteX304" fmla="*/ 1319396 w 1470243"/>
              <a:gd name="connsiteY304" fmla="*/ 723931 h 1383677"/>
              <a:gd name="connsiteX305" fmla="*/ 1292970 w 1470243"/>
              <a:gd name="connsiteY305" fmla="*/ 721466 h 1383677"/>
              <a:gd name="connsiteX306" fmla="*/ 1290604 w 1470243"/>
              <a:gd name="connsiteY306" fmla="*/ 719099 h 1383677"/>
              <a:gd name="connsiteX307" fmla="*/ 1288139 w 1470243"/>
              <a:gd name="connsiteY307" fmla="*/ 716733 h 1383677"/>
              <a:gd name="connsiteX308" fmla="*/ 1288139 w 1470243"/>
              <a:gd name="connsiteY308" fmla="*/ 714268 h 1383677"/>
              <a:gd name="connsiteX309" fmla="*/ 1290604 w 1470243"/>
              <a:gd name="connsiteY309" fmla="*/ 709535 h 1383677"/>
              <a:gd name="connsiteX310" fmla="*/ 1302535 w 1470243"/>
              <a:gd name="connsiteY310" fmla="*/ 702337 h 1383677"/>
              <a:gd name="connsiteX311" fmla="*/ 1316931 w 1470243"/>
              <a:gd name="connsiteY311" fmla="*/ 695139 h 1383677"/>
              <a:gd name="connsiteX312" fmla="*/ 1343356 w 1470243"/>
              <a:gd name="connsiteY312" fmla="*/ 683109 h 1383677"/>
              <a:gd name="connsiteX313" fmla="*/ 1391376 w 1470243"/>
              <a:gd name="connsiteY313" fmla="*/ 663882 h 1383677"/>
              <a:gd name="connsiteX314" fmla="*/ 1386544 w 1470243"/>
              <a:gd name="connsiteY314" fmla="*/ 625526 h 1383677"/>
              <a:gd name="connsiteX315" fmla="*/ 1369782 w 1470243"/>
              <a:gd name="connsiteY315" fmla="*/ 635090 h 1383677"/>
              <a:gd name="connsiteX316" fmla="*/ 1352921 w 1470243"/>
              <a:gd name="connsiteY316" fmla="*/ 642288 h 1383677"/>
              <a:gd name="connsiteX317" fmla="*/ 1324129 w 1470243"/>
              <a:gd name="connsiteY317" fmla="*/ 649486 h 1383677"/>
              <a:gd name="connsiteX318" fmla="*/ 1309733 w 1470243"/>
              <a:gd name="connsiteY318" fmla="*/ 651951 h 1383677"/>
              <a:gd name="connsiteX319" fmla="*/ 1295337 w 1470243"/>
              <a:gd name="connsiteY319" fmla="*/ 649486 h 1383677"/>
              <a:gd name="connsiteX320" fmla="*/ 1292970 w 1470243"/>
              <a:gd name="connsiteY320" fmla="*/ 647120 h 1383677"/>
              <a:gd name="connsiteX321" fmla="*/ 1292970 w 1470243"/>
              <a:gd name="connsiteY321" fmla="*/ 642288 h 1383677"/>
              <a:gd name="connsiteX322" fmla="*/ 1302535 w 1470243"/>
              <a:gd name="connsiteY322" fmla="*/ 635090 h 1383677"/>
              <a:gd name="connsiteX323" fmla="*/ 1314564 w 1470243"/>
              <a:gd name="connsiteY323" fmla="*/ 625526 h 1383677"/>
              <a:gd name="connsiteX324" fmla="*/ 1340990 w 1470243"/>
              <a:gd name="connsiteY324" fmla="*/ 611130 h 1383677"/>
              <a:gd name="connsiteX325" fmla="*/ 1360119 w 1470243"/>
              <a:gd name="connsiteY325" fmla="*/ 596734 h 1383677"/>
              <a:gd name="connsiteX326" fmla="*/ 1369782 w 1470243"/>
              <a:gd name="connsiteY326" fmla="*/ 591903 h 1383677"/>
              <a:gd name="connsiteX327" fmla="*/ 1379346 w 1470243"/>
              <a:gd name="connsiteY327" fmla="*/ 587170 h 1383677"/>
              <a:gd name="connsiteX328" fmla="*/ 1369782 w 1470243"/>
              <a:gd name="connsiteY328" fmla="*/ 546348 h 1383677"/>
              <a:gd name="connsiteX329" fmla="*/ 1357752 w 1470243"/>
              <a:gd name="connsiteY329" fmla="*/ 560744 h 1383677"/>
              <a:gd name="connsiteX330" fmla="*/ 1343356 w 1470243"/>
              <a:gd name="connsiteY330" fmla="*/ 572774 h 1383677"/>
              <a:gd name="connsiteX331" fmla="*/ 1333792 w 1470243"/>
              <a:gd name="connsiteY331" fmla="*/ 579972 h 1383677"/>
              <a:gd name="connsiteX332" fmla="*/ 1324129 w 1470243"/>
              <a:gd name="connsiteY332" fmla="*/ 587170 h 1383677"/>
              <a:gd name="connsiteX333" fmla="*/ 1312198 w 1470243"/>
              <a:gd name="connsiteY333" fmla="*/ 591903 h 1383677"/>
              <a:gd name="connsiteX334" fmla="*/ 1307366 w 1470243"/>
              <a:gd name="connsiteY334" fmla="*/ 591903 h 1383677"/>
              <a:gd name="connsiteX335" fmla="*/ 1302535 w 1470243"/>
              <a:gd name="connsiteY335" fmla="*/ 589536 h 1383677"/>
              <a:gd name="connsiteX336" fmla="*/ 1297802 w 1470243"/>
              <a:gd name="connsiteY336" fmla="*/ 584803 h 1383677"/>
              <a:gd name="connsiteX337" fmla="*/ 1297802 w 1470243"/>
              <a:gd name="connsiteY337" fmla="*/ 579972 h 1383677"/>
              <a:gd name="connsiteX338" fmla="*/ 1300168 w 1470243"/>
              <a:gd name="connsiteY338" fmla="*/ 575140 h 1383677"/>
              <a:gd name="connsiteX339" fmla="*/ 1302535 w 1470243"/>
              <a:gd name="connsiteY339" fmla="*/ 570407 h 1383677"/>
              <a:gd name="connsiteX340" fmla="*/ 1309733 w 1470243"/>
              <a:gd name="connsiteY340" fmla="*/ 560744 h 1383677"/>
              <a:gd name="connsiteX341" fmla="*/ 1316931 w 1470243"/>
              <a:gd name="connsiteY341" fmla="*/ 553546 h 1383677"/>
              <a:gd name="connsiteX342" fmla="*/ 1338525 w 1470243"/>
              <a:gd name="connsiteY342" fmla="*/ 534418 h 1383677"/>
              <a:gd name="connsiteX343" fmla="*/ 1348188 w 1470243"/>
              <a:gd name="connsiteY343" fmla="*/ 522388 h 1383677"/>
              <a:gd name="connsiteX344" fmla="*/ 1352921 w 1470243"/>
              <a:gd name="connsiteY344" fmla="*/ 520022 h 1383677"/>
              <a:gd name="connsiteX345" fmla="*/ 1360119 w 1470243"/>
              <a:gd name="connsiteY345" fmla="*/ 517557 h 1383677"/>
              <a:gd name="connsiteX346" fmla="*/ 1343356 w 1470243"/>
              <a:gd name="connsiteY346" fmla="*/ 476834 h 1383677"/>
              <a:gd name="connsiteX347" fmla="*/ 1336158 w 1470243"/>
              <a:gd name="connsiteY347" fmla="*/ 484032 h 1383677"/>
              <a:gd name="connsiteX348" fmla="*/ 1321762 w 1470243"/>
              <a:gd name="connsiteY348" fmla="*/ 493596 h 1383677"/>
              <a:gd name="connsiteX349" fmla="*/ 1309733 w 1470243"/>
              <a:gd name="connsiteY349" fmla="*/ 503161 h 1383677"/>
              <a:gd name="connsiteX350" fmla="*/ 1302535 w 1470243"/>
              <a:gd name="connsiteY350" fmla="*/ 507992 h 1383677"/>
              <a:gd name="connsiteX351" fmla="*/ 1297802 w 1470243"/>
              <a:gd name="connsiteY351" fmla="*/ 510359 h 1383677"/>
              <a:gd name="connsiteX352" fmla="*/ 1290604 w 1470243"/>
              <a:gd name="connsiteY352" fmla="*/ 507992 h 1383677"/>
              <a:gd name="connsiteX353" fmla="*/ 1288139 w 1470243"/>
              <a:gd name="connsiteY353" fmla="*/ 503161 h 1383677"/>
              <a:gd name="connsiteX354" fmla="*/ 1285772 w 1470243"/>
              <a:gd name="connsiteY354" fmla="*/ 498428 h 1383677"/>
              <a:gd name="connsiteX355" fmla="*/ 1285772 w 1470243"/>
              <a:gd name="connsiteY355" fmla="*/ 491230 h 1383677"/>
              <a:gd name="connsiteX356" fmla="*/ 1290604 w 1470243"/>
              <a:gd name="connsiteY356" fmla="*/ 481567 h 1383677"/>
              <a:gd name="connsiteX357" fmla="*/ 1297802 w 1470243"/>
              <a:gd name="connsiteY357" fmla="*/ 472002 h 1383677"/>
              <a:gd name="connsiteX358" fmla="*/ 1307366 w 1470243"/>
              <a:gd name="connsiteY358" fmla="*/ 462438 h 1383677"/>
              <a:gd name="connsiteX359" fmla="*/ 1316931 w 1470243"/>
              <a:gd name="connsiteY359" fmla="*/ 455240 h 1383677"/>
              <a:gd name="connsiteX360" fmla="*/ 1324129 w 1470243"/>
              <a:gd name="connsiteY360" fmla="*/ 452775 h 1383677"/>
              <a:gd name="connsiteX361" fmla="*/ 1331327 w 1470243"/>
              <a:gd name="connsiteY361" fmla="*/ 450409 h 1383677"/>
              <a:gd name="connsiteX362" fmla="*/ 1316931 w 1470243"/>
              <a:gd name="connsiteY362" fmla="*/ 423983 h 1383677"/>
              <a:gd name="connsiteX363" fmla="*/ 1307366 w 1470243"/>
              <a:gd name="connsiteY363" fmla="*/ 431181 h 1383677"/>
              <a:gd name="connsiteX364" fmla="*/ 1297802 w 1470243"/>
              <a:gd name="connsiteY364" fmla="*/ 433646 h 1383677"/>
              <a:gd name="connsiteX365" fmla="*/ 1288139 w 1470243"/>
              <a:gd name="connsiteY365" fmla="*/ 436013 h 1383677"/>
              <a:gd name="connsiteX366" fmla="*/ 1283406 w 1470243"/>
              <a:gd name="connsiteY366" fmla="*/ 433646 h 1383677"/>
              <a:gd name="connsiteX367" fmla="*/ 1278574 w 1470243"/>
              <a:gd name="connsiteY367" fmla="*/ 431181 h 1383677"/>
              <a:gd name="connsiteX368" fmla="*/ 1276208 w 1470243"/>
              <a:gd name="connsiteY368" fmla="*/ 421617 h 1383677"/>
              <a:gd name="connsiteX369" fmla="*/ 1276208 w 1470243"/>
              <a:gd name="connsiteY369" fmla="*/ 414419 h 1383677"/>
              <a:gd name="connsiteX370" fmla="*/ 1280941 w 1470243"/>
              <a:gd name="connsiteY370" fmla="*/ 409587 h 1383677"/>
              <a:gd name="connsiteX371" fmla="*/ 1288139 w 1470243"/>
              <a:gd name="connsiteY371" fmla="*/ 402389 h 1383677"/>
              <a:gd name="connsiteX372" fmla="*/ 1297802 w 1470243"/>
              <a:gd name="connsiteY372" fmla="*/ 392825 h 1383677"/>
              <a:gd name="connsiteX373" fmla="*/ 1283406 w 1470243"/>
              <a:gd name="connsiteY373" fmla="*/ 371231 h 1383677"/>
              <a:gd name="connsiteX374" fmla="*/ 1278574 w 1470243"/>
              <a:gd name="connsiteY374" fmla="*/ 376063 h 1383677"/>
              <a:gd name="connsiteX375" fmla="*/ 1269010 w 1470243"/>
              <a:gd name="connsiteY375" fmla="*/ 380796 h 1383677"/>
              <a:gd name="connsiteX376" fmla="*/ 1252149 w 1470243"/>
              <a:gd name="connsiteY376" fmla="*/ 380796 h 1383677"/>
              <a:gd name="connsiteX377" fmla="*/ 1247416 w 1470243"/>
              <a:gd name="connsiteY377" fmla="*/ 378429 h 1383677"/>
              <a:gd name="connsiteX378" fmla="*/ 1244951 w 1470243"/>
              <a:gd name="connsiteY378" fmla="*/ 373598 h 1383677"/>
              <a:gd name="connsiteX379" fmla="*/ 1247416 w 1470243"/>
              <a:gd name="connsiteY379" fmla="*/ 364033 h 1383677"/>
              <a:gd name="connsiteX380" fmla="*/ 1249783 w 1470243"/>
              <a:gd name="connsiteY380" fmla="*/ 356835 h 1383677"/>
              <a:gd name="connsiteX381" fmla="*/ 1261812 w 1470243"/>
              <a:gd name="connsiteY381" fmla="*/ 344806 h 1383677"/>
              <a:gd name="connsiteX382" fmla="*/ 1264179 w 1470243"/>
              <a:gd name="connsiteY382" fmla="*/ 340073 h 1383677"/>
              <a:gd name="connsiteX383" fmla="*/ 1244951 w 1470243"/>
              <a:gd name="connsiteY383" fmla="*/ 316014 h 1383677"/>
              <a:gd name="connsiteX384" fmla="*/ 1235387 w 1470243"/>
              <a:gd name="connsiteY384" fmla="*/ 320846 h 1383677"/>
              <a:gd name="connsiteX385" fmla="*/ 1225822 w 1470243"/>
              <a:gd name="connsiteY385" fmla="*/ 328043 h 1383677"/>
              <a:gd name="connsiteX386" fmla="*/ 1213793 w 1470243"/>
              <a:gd name="connsiteY386" fmla="*/ 328043 h 1383677"/>
              <a:gd name="connsiteX387" fmla="*/ 1211426 w 1470243"/>
              <a:gd name="connsiteY387" fmla="*/ 323212 h 1383677"/>
              <a:gd name="connsiteX388" fmla="*/ 1208961 w 1470243"/>
              <a:gd name="connsiteY388" fmla="*/ 316014 h 1383677"/>
              <a:gd name="connsiteX389" fmla="*/ 1213793 w 1470243"/>
              <a:gd name="connsiteY389" fmla="*/ 308816 h 1383677"/>
              <a:gd name="connsiteX390" fmla="*/ 1218624 w 1470243"/>
              <a:gd name="connsiteY390" fmla="*/ 301618 h 1383677"/>
              <a:gd name="connsiteX391" fmla="*/ 1228189 w 1470243"/>
              <a:gd name="connsiteY391" fmla="*/ 294420 h 1383677"/>
              <a:gd name="connsiteX392" fmla="*/ 1216159 w 1470243"/>
              <a:gd name="connsiteY392" fmla="*/ 280024 h 1383677"/>
              <a:gd name="connsiteX393" fmla="*/ 1208961 w 1470243"/>
              <a:gd name="connsiteY393" fmla="*/ 284856 h 1383677"/>
              <a:gd name="connsiteX394" fmla="*/ 1201763 w 1470243"/>
              <a:gd name="connsiteY394" fmla="*/ 289687 h 1383677"/>
              <a:gd name="connsiteX395" fmla="*/ 1192199 w 1470243"/>
              <a:gd name="connsiteY395" fmla="*/ 289687 h 1383677"/>
              <a:gd name="connsiteX396" fmla="*/ 1187368 w 1470243"/>
              <a:gd name="connsiteY396" fmla="*/ 287222 h 1383677"/>
              <a:gd name="connsiteX397" fmla="*/ 1182635 w 1470243"/>
              <a:gd name="connsiteY397" fmla="*/ 287222 h 1383677"/>
              <a:gd name="connsiteX398" fmla="*/ 1182635 w 1470243"/>
              <a:gd name="connsiteY398" fmla="*/ 282489 h 1383677"/>
              <a:gd name="connsiteX399" fmla="*/ 1185001 w 1470243"/>
              <a:gd name="connsiteY399" fmla="*/ 280024 h 1383677"/>
              <a:gd name="connsiteX400" fmla="*/ 1185001 w 1470243"/>
              <a:gd name="connsiteY400" fmla="*/ 272826 h 1383677"/>
              <a:gd name="connsiteX401" fmla="*/ 1192199 w 1470243"/>
              <a:gd name="connsiteY401" fmla="*/ 265628 h 1383677"/>
              <a:gd name="connsiteX402" fmla="*/ 1197030 w 1470243"/>
              <a:gd name="connsiteY402" fmla="*/ 260895 h 1383677"/>
              <a:gd name="connsiteX403" fmla="*/ 1170605 w 1470243"/>
              <a:gd name="connsiteY403" fmla="*/ 236837 h 1383677"/>
              <a:gd name="connsiteX404" fmla="*/ 1144180 w 1470243"/>
              <a:gd name="connsiteY404" fmla="*/ 215243 h 1383677"/>
              <a:gd name="connsiteX405" fmla="*/ 1117853 w 1470243"/>
              <a:gd name="connsiteY405" fmla="*/ 193649 h 1383677"/>
              <a:gd name="connsiteX406" fmla="*/ 1089061 w 1470243"/>
              <a:gd name="connsiteY406" fmla="*/ 172055 h 1383677"/>
              <a:gd name="connsiteX407" fmla="*/ 1053071 w 1470243"/>
              <a:gd name="connsiteY407" fmla="*/ 150461 h 1383677"/>
              <a:gd name="connsiteX408" fmla="*/ 1014616 w 1470243"/>
              <a:gd name="connsiteY408" fmla="*/ 131332 h 1383677"/>
              <a:gd name="connsiteX409" fmla="*/ 976260 w 1470243"/>
              <a:gd name="connsiteY409" fmla="*/ 112105 h 1383677"/>
              <a:gd name="connsiteX410" fmla="*/ 937904 w 1470243"/>
              <a:gd name="connsiteY410" fmla="*/ 95343 h 1383677"/>
              <a:gd name="connsiteX411" fmla="*/ 897082 w 1470243"/>
              <a:gd name="connsiteY411" fmla="*/ 80947 h 1383677"/>
              <a:gd name="connsiteX412" fmla="*/ 856261 w 1470243"/>
              <a:gd name="connsiteY412" fmla="*/ 71284 h 1383677"/>
              <a:gd name="connsiteX413" fmla="*/ 815538 w 1470243"/>
              <a:gd name="connsiteY413" fmla="*/ 64086 h 1383677"/>
              <a:gd name="connsiteX414" fmla="*/ 772351 w 1470243"/>
              <a:gd name="connsiteY414" fmla="*/ 64086 h 1383677"/>
              <a:gd name="connsiteX415" fmla="*/ 769984 w 1470243"/>
              <a:gd name="connsiteY415" fmla="*/ 66551 h 1383677"/>
              <a:gd name="connsiteX416" fmla="*/ 767519 w 1470243"/>
              <a:gd name="connsiteY416" fmla="*/ 68917 h 1383677"/>
              <a:gd name="connsiteX417" fmla="*/ 762786 w 1470243"/>
              <a:gd name="connsiteY417" fmla="*/ 71284 h 1383677"/>
              <a:gd name="connsiteX418" fmla="*/ 757955 w 1470243"/>
              <a:gd name="connsiteY418" fmla="*/ 68917 h 1383677"/>
              <a:gd name="connsiteX419" fmla="*/ 753123 w 1470243"/>
              <a:gd name="connsiteY419" fmla="*/ 64086 h 1383677"/>
              <a:gd name="connsiteX420" fmla="*/ 419194 w 1470243"/>
              <a:gd name="connsiteY420" fmla="*/ 36745 h 1383677"/>
              <a:gd name="connsiteX421" fmla="*/ 419650 w 1470243"/>
              <a:gd name="connsiteY421" fmla="*/ 37759 h 1383677"/>
              <a:gd name="connsiteX422" fmla="*/ 422017 w 1470243"/>
              <a:gd name="connsiteY422" fmla="*/ 44957 h 1383677"/>
              <a:gd name="connsiteX423" fmla="*/ 419650 w 1470243"/>
              <a:gd name="connsiteY423" fmla="*/ 52155 h 1383677"/>
              <a:gd name="connsiteX424" fmla="*/ 417284 w 1470243"/>
              <a:gd name="connsiteY424" fmla="*/ 56888 h 1383677"/>
              <a:gd name="connsiteX425" fmla="*/ 412452 w 1470243"/>
              <a:gd name="connsiteY425" fmla="*/ 59353 h 1383677"/>
              <a:gd name="connsiteX426" fmla="*/ 405254 w 1470243"/>
              <a:gd name="connsiteY426" fmla="*/ 61719 h 1383677"/>
              <a:gd name="connsiteX427" fmla="*/ 398057 w 1470243"/>
              <a:gd name="connsiteY427" fmla="*/ 61719 h 1383677"/>
              <a:gd name="connsiteX428" fmla="*/ 393225 w 1470243"/>
              <a:gd name="connsiteY428" fmla="*/ 56888 h 1383677"/>
              <a:gd name="connsiteX429" fmla="*/ 388926 w 1470243"/>
              <a:gd name="connsiteY429" fmla="*/ 50350 h 1383677"/>
              <a:gd name="connsiteX430" fmla="*/ 419194 w 1470243"/>
              <a:gd name="connsiteY430" fmla="*/ 36745 h 1383677"/>
              <a:gd name="connsiteX431" fmla="*/ 698005 w 1470243"/>
              <a:gd name="connsiteY431" fmla="*/ 30561 h 1383677"/>
              <a:gd name="connsiteX432" fmla="*/ 719598 w 1470243"/>
              <a:gd name="connsiteY432" fmla="*/ 30561 h 1383677"/>
              <a:gd name="connsiteX433" fmla="*/ 741192 w 1470243"/>
              <a:gd name="connsiteY433" fmla="*/ 35294 h 1383677"/>
              <a:gd name="connsiteX434" fmla="*/ 820370 w 1470243"/>
              <a:gd name="connsiteY434" fmla="*/ 35294 h 1383677"/>
              <a:gd name="connsiteX435" fmla="*/ 844330 w 1470243"/>
              <a:gd name="connsiteY435" fmla="*/ 40125 h 1383677"/>
              <a:gd name="connsiteX436" fmla="*/ 897082 w 1470243"/>
              <a:gd name="connsiteY436" fmla="*/ 49690 h 1383677"/>
              <a:gd name="connsiteX437" fmla="*/ 945102 w 1470243"/>
              <a:gd name="connsiteY437" fmla="*/ 64086 h 1383677"/>
              <a:gd name="connsiteX438" fmla="*/ 1002686 w 1470243"/>
              <a:gd name="connsiteY438" fmla="*/ 85680 h 1383677"/>
              <a:gd name="connsiteX439" fmla="*/ 1060269 w 1470243"/>
              <a:gd name="connsiteY439" fmla="*/ 114471 h 1383677"/>
              <a:gd name="connsiteX440" fmla="*/ 1117853 w 1470243"/>
              <a:gd name="connsiteY440" fmla="*/ 143263 h 1383677"/>
              <a:gd name="connsiteX441" fmla="*/ 1144180 w 1470243"/>
              <a:gd name="connsiteY441" fmla="*/ 160124 h 1383677"/>
              <a:gd name="connsiteX442" fmla="*/ 1168239 w 1470243"/>
              <a:gd name="connsiteY442" fmla="*/ 179253 h 1383677"/>
              <a:gd name="connsiteX443" fmla="*/ 1211426 w 1470243"/>
              <a:gd name="connsiteY443" fmla="*/ 215243 h 1383677"/>
              <a:gd name="connsiteX444" fmla="*/ 1252149 w 1470243"/>
              <a:gd name="connsiteY444" fmla="*/ 253697 h 1383677"/>
              <a:gd name="connsiteX445" fmla="*/ 1290604 w 1470243"/>
              <a:gd name="connsiteY445" fmla="*/ 296885 h 1383677"/>
              <a:gd name="connsiteX446" fmla="*/ 1324129 w 1470243"/>
              <a:gd name="connsiteY446" fmla="*/ 342439 h 1383677"/>
              <a:gd name="connsiteX447" fmla="*/ 1352921 w 1470243"/>
              <a:gd name="connsiteY447" fmla="*/ 392825 h 1383677"/>
              <a:gd name="connsiteX448" fmla="*/ 1379346 w 1470243"/>
              <a:gd name="connsiteY448" fmla="*/ 443211 h 1383677"/>
              <a:gd name="connsiteX449" fmla="*/ 1400940 w 1470243"/>
              <a:gd name="connsiteY449" fmla="*/ 495963 h 1383677"/>
              <a:gd name="connsiteX450" fmla="*/ 1417702 w 1470243"/>
              <a:gd name="connsiteY450" fmla="*/ 548813 h 1383677"/>
              <a:gd name="connsiteX451" fmla="*/ 1427365 w 1470243"/>
              <a:gd name="connsiteY451" fmla="*/ 603932 h 1383677"/>
              <a:gd name="connsiteX452" fmla="*/ 1434563 w 1470243"/>
              <a:gd name="connsiteY452" fmla="*/ 656684 h 1383677"/>
              <a:gd name="connsiteX453" fmla="*/ 1436930 w 1470243"/>
              <a:gd name="connsiteY453" fmla="*/ 711901 h 1383677"/>
              <a:gd name="connsiteX454" fmla="*/ 1434563 w 1470243"/>
              <a:gd name="connsiteY454" fmla="*/ 767118 h 1383677"/>
              <a:gd name="connsiteX455" fmla="*/ 1429732 w 1470243"/>
              <a:gd name="connsiteY455" fmla="*/ 819871 h 1383677"/>
              <a:gd name="connsiteX456" fmla="*/ 1420167 w 1470243"/>
              <a:gd name="connsiteY456" fmla="*/ 872623 h 1383677"/>
              <a:gd name="connsiteX457" fmla="*/ 1405772 w 1470243"/>
              <a:gd name="connsiteY457" fmla="*/ 923008 h 1383677"/>
              <a:gd name="connsiteX458" fmla="*/ 1386544 w 1470243"/>
              <a:gd name="connsiteY458" fmla="*/ 973394 h 1383677"/>
              <a:gd name="connsiteX459" fmla="*/ 1364950 w 1470243"/>
              <a:gd name="connsiteY459" fmla="*/ 1021413 h 1383677"/>
              <a:gd name="connsiteX460" fmla="*/ 1338525 w 1470243"/>
              <a:gd name="connsiteY460" fmla="*/ 1066967 h 1383677"/>
              <a:gd name="connsiteX461" fmla="*/ 1307366 w 1470243"/>
              <a:gd name="connsiteY461" fmla="*/ 1110155 h 1383677"/>
              <a:gd name="connsiteX462" fmla="*/ 1273743 w 1470243"/>
              <a:gd name="connsiteY462" fmla="*/ 1153343 h 1383677"/>
              <a:gd name="connsiteX463" fmla="*/ 1237753 w 1470243"/>
              <a:gd name="connsiteY463" fmla="*/ 1191798 h 1383677"/>
              <a:gd name="connsiteX464" fmla="*/ 1197030 w 1470243"/>
              <a:gd name="connsiteY464" fmla="*/ 1225322 h 1383677"/>
              <a:gd name="connsiteX465" fmla="*/ 1151378 w 1470243"/>
              <a:gd name="connsiteY465" fmla="*/ 1256579 h 1383677"/>
              <a:gd name="connsiteX466" fmla="*/ 1103457 w 1470243"/>
              <a:gd name="connsiteY466" fmla="*/ 1285371 h 1383677"/>
              <a:gd name="connsiteX467" fmla="*/ 1062636 w 1470243"/>
              <a:gd name="connsiteY467" fmla="*/ 1306965 h 1383677"/>
              <a:gd name="connsiteX468" fmla="*/ 1019448 w 1470243"/>
              <a:gd name="connsiteY468" fmla="*/ 1323727 h 1383677"/>
              <a:gd name="connsiteX469" fmla="*/ 976260 w 1470243"/>
              <a:gd name="connsiteY469" fmla="*/ 1340489 h 1383677"/>
              <a:gd name="connsiteX470" fmla="*/ 930706 w 1470243"/>
              <a:gd name="connsiteY470" fmla="*/ 1352519 h 1383677"/>
              <a:gd name="connsiteX471" fmla="*/ 887518 w 1470243"/>
              <a:gd name="connsiteY471" fmla="*/ 1364548 h 1383677"/>
              <a:gd name="connsiteX472" fmla="*/ 841964 w 1470243"/>
              <a:gd name="connsiteY472" fmla="*/ 1371746 h 1383677"/>
              <a:gd name="connsiteX473" fmla="*/ 796311 w 1470243"/>
              <a:gd name="connsiteY473" fmla="*/ 1378944 h 1383677"/>
              <a:gd name="connsiteX474" fmla="*/ 748390 w 1470243"/>
              <a:gd name="connsiteY474" fmla="*/ 1381311 h 1383677"/>
              <a:gd name="connsiteX475" fmla="*/ 702737 w 1470243"/>
              <a:gd name="connsiteY475" fmla="*/ 1383677 h 1383677"/>
              <a:gd name="connsiteX476" fmla="*/ 657183 w 1470243"/>
              <a:gd name="connsiteY476" fmla="*/ 1381311 h 1383677"/>
              <a:gd name="connsiteX477" fmla="*/ 611629 w 1470243"/>
              <a:gd name="connsiteY477" fmla="*/ 1376479 h 1383677"/>
              <a:gd name="connsiteX478" fmla="*/ 565976 w 1470243"/>
              <a:gd name="connsiteY478" fmla="*/ 1369281 h 1383677"/>
              <a:gd name="connsiteX479" fmla="*/ 520422 w 1470243"/>
              <a:gd name="connsiteY479" fmla="*/ 1359717 h 1383677"/>
              <a:gd name="connsiteX480" fmla="*/ 477234 w 1470243"/>
              <a:gd name="connsiteY480" fmla="*/ 1347687 h 1383677"/>
              <a:gd name="connsiteX481" fmla="*/ 431680 w 1470243"/>
              <a:gd name="connsiteY481" fmla="*/ 1330925 h 1383677"/>
              <a:gd name="connsiteX482" fmla="*/ 390859 w 1470243"/>
              <a:gd name="connsiteY482" fmla="*/ 1314163 h 1383677"/>
              <a:gd name="connsiteX483" fmla="*/ 388492 w 1470243"/>
              <a:gd name="connsiteY483" fmla="*/ 1311698 h 1383677"/>
              <a:gd name="connsiteX484" fmla="*/ 381294 w 1470243"/>
              <a:gd name="connsiteY484" fmla="*/ 1311698 h 1383677"/>
              <a:gd name="connsiteX485" fmla="*/ 376463 w 1470243"/>
              <a:gd name="connsiteY485" fmla="*/ 1306965 h 1383677"/>
              <a:gd name="connsiteX486" fmla="*/ 342839 w 1470243"/>
              <a:gd name="connsiteY486" fmla="*/ 1287737 h 1383677"/>
              <a:gd name="connsiteX487" fmla="*/ 309314 w 1470243"/>
              <a:gd name="connsiteY487" fmla="*/ 1266144 h 1383677"/>
              <a:gd name="connsiteX488" fmla="*/ 280523 w 1470243"/>
              <a:gd name="connsiteY488" fmla="*/ 1242183 h 1383677"/>
              <a:gd name="connsiteX489" fmla="*/ 251731 w 1470243"/>
              <a:gd name="connsiteY489" fmla="*/ 1215758 h 1383677"/>
              <a:gd name="connsiteX490" fmla="*/ 225305 w 1470243"/>
              <a:gd name="connsiteY490" fmla="*/ 1186966 h 1383677"/>
              <a:gd name="connsiteX491" fmla="*/ 198880 w 1470243"/>
              <a:gd name="connsiteY491" fmla="*/ 1155808 h 1383677"/>
              <a:gd name="connsiteX492" fmla="*/ 177286 w 1470243"/>
              <a:gd name="connsiteY492" fmla="*/ 1124551 h 1383677"/>
              <a:gd name="connsiteX493" fmla="*/ 155692 w 1470243"/>
              <a:gd name="connsiteY493" fmla="*/ 1088561 h 1383677"/>
              <a:gd name="connsiteX494" fmla="*/ 138930 w 1470243"/>
              <a:gd name="connsiteY494" fmla="*/ 1055036 h 1383677"/>
              <a:gd name="connsiteX495" fmla="*/ 122167 w 1470243"/>
              <a:gd name="connsiteY495" fmla="*/ 1019047 h 1383677"/>
              <a:gd name="connsiteX496" fmla="*/ 107772 w 1470243"/>
              <a:gd name="connsiteY496" fmla="*/ 980592 h 1383677"/>
              <a:gd name="connsiteX497" fmla="*/ 95742 w 1470243"/>
              <a:gd name="connsiteY497" fmla="*/ 942236 h 1383677"/>
              <a:gd name="connsiteX498" fmla="*/ 86178 w 1470243"/>
              <a:gd name="connsiteY498" fmla="*/ 903880 h 1383677"/>
              <a:gd name="connsiteX499" fmla="*/ 78980 w 1470243"/>
              <a:gd name="connsiteY499" fmla="*/ 865425 h 1383677"/>
              <a:gd name="connsiteX500" fmla="*/ 74148 w 1470243"/>
              <a:gd name="connsiteY500" fmla="*/ 827069 h 1383677"/>
              <a:gd name="connsiteX501" fmla="*/ 71782 w 1470243"/>
              <a:gd name="connsiteY501" fmla="*/ 786247 h 1383677"/>
              <a:gd name="connsiteX502" fmla="*/ 71782 w 1470243"/>
              <a:gd name="connsiteY502" fmla="*/ 745525 h 1383677"/>
              <a:gd name="connsiteX503" fmla="*/ 71782 w 1470243"/>
              <a:gd name="connsiteY503" fmla="*/ 704703 h 1383677"/>
              <a:gd name="connsiteX504" fmla="*/ 76515 w 1470243"/>
              <a:gd name="connsiteY504" fmla="*/ 663882 h 1383677"/>
              <a:gd name="connsiteX505" fmla="*/ 81346 w 1470243"/>
              <a:gd name="connsiteY505" fmla="*/ 623159 h 1383677"/>
              <a:gd name="connsiteX506" fmla="*/ 88544 w 1470243"/>
              <a:gd name="connsiteY506" fmla="*/ 582338 h 1383677"/>
              <a:gd name="connsiteX507" fmla="*/ 100574 w 1470243"/>
              <a:gd name="connsiteY507" fmla="*/ 541616 h 1383677"/>
              <a:gd name="connsiteX508" fmla="*/ 112504 w 1470243"/>
              <a:gd name="connsiteY508" fmla="*/ 500794 h 1383677"/>
              <a:gd name="connsiteX509" fmla="*/ 126900 w 1470243"/>
              <a:gd name="connsiteY509" fmla="*/ 459973 h 1383677"/>
              <a:gd name="connsiteX510" fmla="*/ 143761 w 1470243"/>
              <a:gd name="connsiteY510" fmla="*/ 421617 h 1383677"/>
              <a:gd name="connsiteX511" fmla="*/ 160524 w 1470243"/>
              <a:gd name="connsiteY511" fmla="*/ 385627 h 1383677"/>
              <a:gd name="connsiteX512" fmla="*/ 182118 w 1470243"/>
              <a:gd name="connsiteY512" fmla="*/ 349637 h 1383677"/>
              <a:gd name="connsiteX513" fmla="*/ 206078 w 1470243"/>
              <a:gd name="connsiteY513" fmla="*/ 313648 h 1383677"/>
              <a:gd name="connsiteX514" fmla="*/ 230137 w 1470243"/>
              <a:gd name="connsiteY514" fmla="*/ 280024 h 1383677"/>
              <a:gd name="connsiteX515" fmla="*/ 256464 w 1470243"/>
              <a:gd name="connsiteY515" fmla="*/ 248866 h 1383677"/>
              <a:gd name="connsiteX516" fmla="*/ 285256 w 1470243"/>
              <a:gd name="connsiteY516" fmla="*/ 220074 h 1383677"/>
              <a:gd name="connsiteX517" fmla="*/ 316512 w 1470243"/>
              <a:gd name="connsiteY517" fmla="*/ 191282 h 1383677"/>
              <a:gd name="connsiteX518" fmla="*/ 345304 w 1470243"/>
              <a:gd name="connsiteY518" fmla="*/ 169689 h 1383677"/>
              <a:gd name="connsiteX519" fmla="*/ 374096 w 1470243"/>
              <a:gd name="connsiteY519" fmla="*/ 150461 h 1383677"/>
              <a:gd name="connsiteX520" fmla="*/ 405254 w 1470243"/>
              <a:gd name="connsiteY520" fmla="*/ 133699 h 1383677"/>
              <a:gd name="connsiteX521" fmla="*/ 436413 w 1470243"/>
              <a:gd name="connsiteY521" fmla="*/ 116936 h 1383677"/>
              <a:gd name="connsiteX522" fmla="*/ 498828 w 1470243"/>
              <a:gd name="connsiteY522" fmla="*/ 88145 h 1383677"/>
              <a:gd name="connsiteX523" fmla="*/ 565976 w 1470243"/>
              <a:gd name="connsiteY523" fmla="*/ 64086 h 1383677"/>
              <a:gd name="connsiteX524" fmla="*/ 604431 w 1470243"/>
              <a:gd name="connsiteY524" fmla="*/ 49690 h 1383677"/>
              <a:gd name="connsiteX525" fmla="*/ 649985 w 1470243"/>
              <a:gd name="connsiteY525" fmla="*/ 37759 h 1383677"/>
              <a:gd name="connsiteX526" fmla="*/ 673946 w 1470243"/>
              <a:gd name="connsiteY526" fmla="*/ 32927 h 1383677"/>
              <a:gd name="connsiteX527" fmla="*/ 698005 w 1470243"/>
              <a:gd name="connsiteY527" fmla="*/ 30561 h 1383677"/>
              <a:gd name="connsiteX528" fmla="*/ 570220 w 1470243"/>
              <a:gd name="connsiteY528" fmla="*/ 0 h 1383677"/>
              <a:gd name="connsiteX529" fmla="*/ 586862 w 1470243"/>
              <a:gd name="connsiteY529" fmla="*/ 12 h 1383677"/>
              <a:gd name="connsiteX530" fmla="*/ 580372 w 1470243"/>
              <a:gd name="connsiteY530" fmla="*/ 6502 h 1383677"/>
              <a:gd name="connsiteX531" fmla="*/ 573174 w 1470243"/>
              <a:gd name="connsiteY531" fmla="*/ 11334 h 1383677"/>
              <a:gd name="connsiteX532" fmla="*/ 563610 w 1470243"/>
              <a:gd name="connsiteY532" fmla="*/ 11334 h 1383677"/>
              <a:gd name="connsiteX533" fmla="*/ 556412 w 1470243"/>
              <a:gd name="connsiteY533" fmla="*/ 6502 h 1383677"/>
              <a:gd name="connsiteX534" fmla="*/ 549214 w 1470243"/>
              <a:gd name="connsiteY534" fmla="*/ 4136 h 1383677"/>
              <a:gd name="connsiteX535" fmla="*/ 548067 w 1470243"/>
              <a:gd name="connsiteY535" fmla="*/ 2410 h 1383677"/>
              <a:gd name="connsiteX536" fmla="*/ 570220 w 1470243"/>
              <a:gd name="connsiteY536" fmla="*/ 0 h 1383677"/>
              <a:gd name="connsiteX0" fmla="*/ 1194566 w 1470243"/>
              <a:gd name="connsiteY0" fmla="*/ 1287737 h 1383677"/>
              <a:gd name="connsiteX1" fmla="*/ 1201763 w 1470243"/>
              <a:gd name="connsiteY1" fmla="*/ 1287737 h 1383677"/>
              <a:gd name="connsiteX2" fmla="*/ 1202656 w 1470243"/>
              <a:gd name="connsiteY2" fmla="*/ 1288296 h 1383677"/>
              <a:gd name="connsiteX3" fmla="*/ 1187368 w 1470243"/>
              <a:gd name="connsiteY3" fmla="*/ 1300820 h 1383677"/>
              <a:gd name="connsiteX4" fmla="*/ 1187368 w 1470243"/>
              <a:gd name="connsiteY4" fmla="*/ 1297302 h 1383677"/>
              <a:gd name="connsiteX5" fmla="*/ 1189832 w 1470243"/>
              <a:gd name="connsiteY5" fmla="*/ 1290104 h 1383677"/>
              <a:gd name="connsiteX6" fmla="*/ 1194566 w 1470243"/>
              <a:gd name="connsiteY6" fmla="*/ 1287737 h 1383677"/>
              <a:gd name="connsiteX7" fmla="*/ 1942 w 1470243"/>
              <a:gd name="connsiteY7" fmla="*/ 716046 h 1383677"/>
              <a:gd name="connsiteX8" fmla="*/ 4634 w 1470243"/>
              <a:gd name="connsiteY8" fmla="*/ 716733 h 1383677"/>
              <a:gd name="connsiteX9" fmla="*/ 11832 w 1470243"/>
              <a:gd name="connsiteY9" fmla="*/ 721466 h 1383677"/>
              <a:gd name="connsiteX10" fmla="*/ 16564 w 1470243"/>
              <a:gd name="connsiteY10" fmla="*/ 728664 h 1383677"/>
              <a:gd name="connsiteX11" fmla="*/ 16564 w 1470243"/>
              <a:gd name="connsiteY11" fmla="*/ 735862 h 1383677"/>
              <a:gd name="connsiteX12" fmla="*/ 16564 w 1470243"/>
              <a:gd name="connsiteY12" fmla="*/ 745525 h 1383677"/>
              <a:gd name="connsiteX13" fmla="*/ 11832 w 1470243"/>
              <a:gd name="connsiteY13" fmla="*/ 752723 h 1383677"/>
              <a:gd name="connsiteX14" fmla="*/ 4634 w 1470243"/>
              <a:gd name="connsiteY14" fmla="*/ 757455 h 1383677"/>
              <a:gd name="connsiteX15" fmla="*/ 1529 w 1470243"/>
              <a:gd name="connsiteY15" fmla="*/ 758247 h 1383677"/>
              <a:gd name="connsiteX16" fmla="*/ 0 w 1470243"/>
              <a:gd name="connsiteY16" fmla="*/ 741849 h 1383677"/>
              <a:gd name="connsiteX17" fmla="*/ 1942 w 1470243"/>
              <a:gd name="connsiteY17" fmla="*/ 716046 h 1383677"/>
              <a:gd name="connsiteX18" fmla="*/ 1468088 w 1470243"/>
              <a:gd name="connsiteY18" fmla="*/ 558378 h 1383677"/>
              <a:gd name="connsiteX19" fmla="*/ 1470243 w 1470243"/>
              <a:gd name="connsiteY19" fmla="*/ 564670 h 1383677"/>
              <a:gd name="connsiteX20" fmla="*/ 1468088 w 1470243"/>
              <a:gd name="connsiteY20" fmla="*/ 558378 h 1383677"/>
              <a:gd name="connsiteX21" fmla="*/ 278058 w 1470243"/>
              <a:gd name="connsiteY21" fmla="*/ 146379 h 1383677"/>
              <a:gd name="connsiteX22" fmla="*/ 278058 w 1470243"/>
              <a:gd name="connsiteY22" fmla="*/ 150461 h 1383677"/>
              <a:gd name="connsiteX23" fmla="*/ 275691 w 1470243"/>
              <a:gd name="connsiteY23" fmla="*/ 157659 h 1383677"/>
              <a:gd name="connsiteX24" fmla="*/ 270860 w 1470243"/>
              <a:gd name="connsiteY24" fmla="*/ 164857 h 1383677"/>
              <a:gd name="connsiteX25" fmla="*/ 263662 w 1470243"/>
              <a:gd name="connsiteY25" fmla="*/ 169689 h 1383677"/>
              <a:gd name="connsiteX26" fmla="*/ 258183 w 1470243"/>
              <a:gd name="connsiteY26" fmla="*/ 169689 h 1383677"/>
              <a:gd name="connsiteX27" fmla="*/ 278058 w 1470243"/>
              <a:gd name="connsiteY27" fmla="*/ 146379 h 1383677"/>
              <a:gd name="connsiteX28" fmla="*/ 1212715 w 1470243"/>
              <a:gd name="connsiteY28" fmla="*/ 140034 h 1383677"/>
              <a:gd name="connsiteX29" fmla="*/ 1242060 w 1470243"/>
              <a:gd name="connsiteY29" fmla="*/ 162729 h 1383677"/>
              <a:gd name="connsiteX30" fmla="*/ 1243380 w 1470243"/>
              <a:gd name="connsiteY30" fmla="*/ 164112 h 1383677"/>
              <a:gd name="connsiteX31" fmla="*/ 1235387 w 1470243"/>
              <a:gd name="connsiteY31" fmla="*/ 167322 h 1383677"/>
              <a:gd name="connsiteX32" fmla="*/ 1225822 w 1470243"/>
              <a:gd name="connsiteY32" fmla="*/ 167322 h 1383677"/>
              <a:gd name="connsiteX33" fmla="*/ 1216159 w 1470243"/>
              <a:gd name="connsiteY33" fmla="*/ 162491 h 1383677"/>
              <a:gd name="connsiteX34" fmla="*/ 1211426 w 1470243"/>
              <a:gd name="connsiteY34" fmla="*/ 155293 h 1383677"/>
              <a:gd name="connsiteX35" fmla="*/ 1208961 w 1470243"/>
              <a:gd name="connsiteY35" fmla="*/ 150461 h 1383677"/>
              <a:gd name="connsiteX36" fmla="*/ 1211426 w 1470243"/>
              <a:gd name="connsiteY36" fmla="*/ 143263 h 1383677"/>
              <a:gd name="connsiteX37" fmla="*/ 1212715 w 1470243"/>
              <a:gd name="connsiteY37" fmla="*/ 140034 h 1383677"/>
              <a:gd name="connsiteX38" fmla="*/ 753123 w 1470243"/>
              <a:gd name="connsiteY38" fmla="*/ 64086 h 1383677"/>
              <a:gd name="connsiteX39" fmla="*/ 717133 w 1470243"/>
              <a:gd name="connsiteY39" fmla="*/ 68917 h 1383677"/>
              <a:gd name="connsiteX40" fmla="*/ 681144 w 1470243"/>
              <a:gd name="connsiteY40" fmla="*/ 78482 h 1383677"/>
              <a:gd name="connsiteX41" fmla="*/ 673946 w 1470243"/>
              <a:gd name="connsiteY41" fmla="*/ 78482 h 1383677"/>
              <a:gd name="connsiteX42" fmla="*/ 669213 w 1470243"/>
              <a:gd name="connsiteY42" fmla="*/ 76115 h 1383677"/>
              <a:gd name="connsiteX43" fmla="*/ 666748 w 1470243"/>
              <a:gd name="connsiteY43" fmla="*/ 71284 h 1383677"/>
              <a:gd name="connsiteX44" fmla="*/ 664381 w 1470243"/>
              <a:gd name="connsiteY44" fmla="*/ 66551 h 1383677"/>
              <a:gd name="connsiteX45" fmla="*/ 637956 w 1470243"/>
              <a:gd name="connsiteY45" fmla="*/ 73749 h 1383677"/>
              <a:gd name="connsiteX46" fmla="*/ 580372 w 1470243"/>
              <a:gd name="connsiteY46" fmla="*/ 90511 h 1383677"/>
              <a:gd name="connsiteX47" fmla="*/ 525253 w 1470243"/>
              <a:gd name="connsiteY47" fmla="*/ 114471 h 1383677"/>
              <a:gd name="connsiteX48" fmla="*/ 458007 w 1470243"/>
              <a:gd name="connsiteY48" fmla="*/ 143263 h 1383677"/>
              <a:gd name="connsiteX49" fmla="*/ 426848 w 1470243"/>
              <a:gd name="connsiteY49" fmla="*/ 157659 h 1383677"/>
              <a:gd name="connsiteX50" fmla="*/ 398057 w 1470243"/>
              <a:gd name="connsiteY50" fmla="*/ 176886 h 1383677"/>
              <a:gd name="connsiteX51" fmla="*/ 369265 w 1470243"/>
              <a:gd name="connsiteY51" fmla="*/ 193649 h 1383677"/>
              <a:gd name="connsiteX52" fmla="*/ 340473 w 1470243"/>
              <a:gd name="connsiteY52" fmla="*/ 215243 h 1383677"/>
              <a:gd name="connsiteX53" fmla="*/ 314047 w 1470243"/>
              <a:gd name="connsiteY53" fmla="*/ 239302 h 1383677"/>
              <a:gd name="connsiteX54" fmla="*/ 290087 w 1470243"/>
              <a:gd name="connsiteY54" fmla="*/ 265628 h 1383677"/>
              <a:gd name="connsiteX55" fmla="*/ 266127 w 1470243"/>
              <a:gd name="connsiteY55" fmla="*/ 294420 h 1383677"/>
              <a:gd name="connsiteX56" fmla="*/ 242068 w 1470243"/>
              <a:gd name="connsiteY56" fmla="*/ 325677 h 1383677"/>
              <a:gd name="connsiteX57" fmla="*/ 220474 w 1470243"/>
              <a:gd name="connsiteY57" fmla="*/ 356835 h 1383677"/>
              <a:gd name="connsiteX58" fmla="*/ 201345 w 1470243"/>
              <a:gd name="connsiteY58" fmla="*/ 390459 h 1383677"/>
              <a:gd name="connsiteX59" fmla="*/ 184484 w 1470243"/>
              <a:gd name="connsiteY59" fmla="*/ 423983 h 1383677"/>
              <a:gd name="connsiteX60" fmla="*/ 167722 w 1470243"/>
              <a:gd name="connsiteY60" fmla="*/ 457607 h 1383677"/>
              <a:gd name="connsiteX61" fmla="*/ 153326 w 1470243"/>
              <a:gd name="connsiteY61" fmla="*/ 491230 h 1383677"/>
              <a:gd name="connsiteX62" fmla="*/ 141296 w 1470243"/>
              <a:gd name="connsiteY62" fmla="*/ 527220 h 1383677"/>
              <a:gd name="connsiteX63" fmla="*/ 131732 w 1470243"/>
              <a:gd name="connsiteY63" fmla="*/ 565576 h 1383677"/>
              <a:gd name="connsiteX64" fmla="*/ 122167 w 1470243"/>
              <a:gd name="connsiteY64" fmla="*/ 601566 h 1383677"/>
              <a:gd name="connsiteX65" fmla="*/ 117336 w 1470243"/>
              <a:gd name="connsiteY65" fmla="*/ 637555 h 1383677"/>
              <a:gd name="connsiteX66" fmla="*/ 112504 w 1470243"/>
              <a:gd name="connsiteY66" fmla="*/ 675912 h 1383677"/>
              <a:gd name="connsiteX67" fmla="*/ 110138 w 1470243"/>
              <a:gd name="connsiteY67" fmla="*/ 714268 h 1383677"/>
              <a:gd name="connsiteX68" fmla="*/ 107772 w 1470243"/>
              <a:gd name="connsiteY68" fmla="*/ 752723 h 1383677"/>
              <a:gd name="connsiteX69" fmla="*/ 110138 w 1470243"/>
              <a:gd name="connsiteY69" fmla="*/ 788712 h 1383677"/>
              <a:gd name="connsiteX70" fmla="*/ 114970 w 1470243"/>
              <a:gd name="connsiteY70" fmla="*/ 827069 h 1383677"/>
              <a:gd name="connsiteX71" fmla="*/ 119702 w 1470243"/>
              <a:gd name="connsiteY71" fmla="*/ 872623 h 1383677"/>
              <a:gd name="connsiteX72" fmla="*/ 131732 w 1470243"/>
              <a:gd name="connsiteY72" fmla="*/ 915810 h 1383677"/>
              <a:gd name="connsiteX73" fmla="*/ 143761 w 1470243"/>
              <a:gd name="connsiteY73" fmla="*/ 958998 h 1383677"/>
              <a:gd name="connsiteX74" fmla="*/ 158157 w 1470243"/>
              <a:gd name="connsiteY74" fmla="*/ 1002186 h 1383677"/>
              <a:gd name="connsiteX75" fmla="*/ 177286 w 1470243"/>
              <a:gd name="connsiteY75" fmla="*/ 1043007 h 1383677"/>
              <a:gd name="connsiteX76" fmla="*/ 198880 w 1470243"/>
              <a:gd name="connsiteY76" fmla="*/ 1081363 h 1383677"/>
              <a:gd name="connsiteX77" fmla="*/ 222939 w 1470243"/>
              <a:gd name="connsiteY77" fmla="*/ 1119818 h 1383677"/>
              <a:gd name="connsiteX78" fmla="*/ 251731 w 1470243"/>
              <a:gd name="connsiteY78" fmla="*/ 1155808 h 1383677"/>
              <a:gd name="connsiteX79" fmla="*/ 278058 w 1470243"/>
              <a:gd name="connsiteY79" fmla="*/ 1186966 h 1383677"/>
              <a:gd name="connsiteX80" fmla="*/ 309314 w 1470243"/>
              <a:gd name="connsiteY80" fmla="*/ 1213391 h 1383677"/>
              <a:gd name="connsiteX81" fmla="*/ 342839 w 1470243"/>
              <a:gd name="connsiteY81" fmla="*/ 1237352 h 1383677"/>
              <a:gd name="connsiteX82" fmla="*/ 376463 w 1470243"/>
              <a:gd name="connsiteY82" fmla="*/ 1258946 h 1383677"/>
              <a:gd name="connsiteX83" fmla="*/ 378829 w 1470243"/>
              <a:gd name="connsiteY83" fmla="*/ 1251748 h 1383677"/>
              <a:gd name="connsiteX84" fmla="*/ 383661 w 1470243"/>
              <a:gd name="connsiteY84" fmla="*/ 1244550 h 1383677"/>
              <a:gd name="connsiteX85" fmla="*/ 386027 w 1470243"/>
              <a:gd name="connsiteY85" fmla="*/ 1244550 h 1383677"/>
              <a:gd name="connsiteX86" fmla="*/ 395690 w 1470243"/>
              <a:gd name="connsiteY86" fmla="*/ 1254114 h 1383677"/>
              <a:gd name="connsiteX87" fmla="*/ 402888 w 1470243"/>
              <a:gd name="connsiteY87" fmla="*/ 1268510 h 1383677"/>
              <a:gd name="connsiteX88" fmla="*/ 402888 w 1470243"/>
              <a:gd name="connsiteY88" fmla="*/ 1273341 h 1383677"/>
              <a:gd name="connsiteX89" fmla="*/ 450809 w 1470243"/>
              <a:gd name="connsiteY89" fmla="*/ 1294935 h 1383677"/>
              <a:gd name="connsiteX90" fmla="*/ 448442 w 1470243"/>
              <a:gd name="connsiteY90" fmla="*/ 1282906 h 1383677"/>
              <a:gd name="connsiteX91" fmla="*/ 448442 w 1470243"/>
              <a:gd name="connsiteY91" fmla="*/ 1268510 h 1383677"/>
              <a:gd name="connsiteX92" fmla="*/ 450809 w 1470243"/>
              <a:gd name="connsiteY92" fmla="*/ 1256579 h 1383677"/>
              <a:gd name="connsiteX93" fmla="*/ 453274 w 1470243"/>
              <a:gd name="connsiteY93" fmla="*/ 1244550 h 1383677"/>
              <a:gd name="connsiteX94" fmla="*/ 455640 w 1470243"/>
              <a:gd name="connsiteY94" fmla="*/ 1244550 h 1383677"/>
              <a:gd name="connsiteX95" fmla="*/ 458007 w 1470243"/>
              <a:gd name="connsiteY95" fmla="*/ 1258946 h 1383677"/>
              <a:gd name="connsiteX96" fmla="*/ 462838 w 1470243"/>
              <a:gd name="connsiteY96" fmla="*/ 1270975 h 1383677"/>
              <a:gd name="connsiteX97" fmla="*/ 470036 w 1470243"/>
              <a:gd name="connsiteY97" fmla="*/ 1285371 h 1383677"/>
              <a:gd name="connsiteX98" fmla="*/ 474868 w 1470243"/>
              <a:gd name="connsiteY98" fmla="*/ 1297302 h 1383677"/>
              <a:gd name="connsiteX99" fmla="*/ 479601 w 1470243"/>
              <a:gd name="connsiteY99" fmla="*/ 1304500 h 1383677"/>
              <a:gd name="connsiteX100" fmla="*/ 520422 w 1470243"/>
              <a:gd name="connsiteY100" fmla="*/ 1316529 h 1383677"/>
              <a:gd name="connsiteX101" fmla="*/ 513224 w 1470243"/>
              <a:gd name="connsiteY101" fmla="*/ 1294935 h 1383677"/>
              <a:gd name="connsiteX102" fmla="*/ 510858 w 1470243"/>
              <a:gd name="connsiteY102" fmla="*/ 1282906 h 1383677"/>
              <a:gd name="connsiteX103" fmla="*/ 508392 w 1470243"/>
              <a:gd name="connsiteY103" fmla="*/ 1268510 h 1383677"/>
              <a:gd name="connsiteX104" fmla="*/ 508392 w 1470243"/>
              <a:gd name="connsiteY104" fmla="*/ 1254114 h 1383677"/>
              <a:gd name="connsiteX105" fmla="*/ 510858 w 1470243"/>
              <a:gd name="connsiteY105" fmla="*/ 1249381 h 1383677"/>
              <a:gd name="connsiteX106" fmla="*/ 513224 w 1470243"/>
              <a:gd name="connsiteY106" fmla="*/ 1244550 h 1383677"/>
              <a:gd name="connsiteX107" fmla="*/ 518055 w 1470243"/>
              <a:gd name="connsiteY107" fmla="*/ 1244550 h 1383677"/>
              <a:gd name="connsiteX108" fmla="*/ 522788 w 1470243"/>
              <a:gd name="connsiteY108" fmla="*/ 1246916 h 1383677"/>
              <a:gd name="connsiteX109" fmla="*/ 529986 w 1470243"/>
              <a:gd name="connsiteY109" fmla="*/ 1254114 h 1383677"/>
              <a:gd name="connsiteX110" fmla="*/ 537184 w 1470243"/>
              <a:gd name="connsiteY110" fmla="*/ 1273341 h 1383677"/>
              <a:gd name="connsiteX111" fmla="*/ 544382 w 1470243"/>
              <a:gd name="connsiteY111" fmla="*/ 1299767 h 1383677"/>
              <a:gd name="connsiteX112" fmla="*/ 551580 w 1470243"/>
              <a:gd name="connsiteY112" fmla="*/ 1311698 h 1383677"/>
              <a:gd name="connsiteX113" fmla="*/ 561243 w 1470243"/>
              <a:gd name="connsiteY113" fmla="*/ 1321361 h 1383677"/>
              <a:gd name="connsiteX114" fmla="*/ 563610 w 1470243"/>
              <a:gd name="connsiteY114" fmla="*/ 1326094 h 1383677"/>
              <a:gd name="connsiteX115" fmla="*/ 570808 w 1470243"/>
              <a:gd name="connsiteY115" fmla="*/ 1326094 h 1383677"/>
              <a:gd name="connsiteX116" fmla="*/ 626025 w 1470243"/>
              <a:gd name="connsiteY116" fmla="*/ 1333292 h 1383677"/>
              <a:gd name="connsiteX117" fmla="*/ 606798 w 1470243"/>
              <a:gd name="connsiteY117" fmla="*/ 1299767 h 1383677"/>
              <a:gd name="connsiteX118" fmla="*/ 601966 w 1470243"/>
              <a:gd name="connsiteY118" fmla="*/ 1287737 h 1383677"/>
              <a:gd name="connsiteX119" fmla="*/ 599600 w 1470243"/>
              <a:gd name="connsiteY119" fmla="*/ 1275708 h 1383677"/>
              <a:gd name="connsiteX120" fmla="*/ 597233 w 1470243"/>
              <a:gd name="connsiteY120" fmla="*/ 1263777 h 1383677"/>
              <a:gd name="connsiteX121" fmla="*/ 597233 w 1470243"/>
              <a:gd name="connsiteY121" fmla="*/ 1251748 h 1383677"/>
              <a:gd name="connsiteX122" fmla="*/ 599600 w 1470243"/>
              <a:gd name="connsiteY122" fmla="*/ 1249381 h 1383677"/>
              <a:gd name="connsiteX123" fmla="*/ 604431 w 1470243"/>
              <a:gd name="connsiteY123" fmla="*/ 1249381 h 1383677"/>
              <a:gd name="connsiteX124" fmla="*/ 613995 w 1470243"/>
              <a:gd name="connsiteY124" fmla="*/ 1258946 h 1383677"/>
              <a:gd name="connsiteX125" fmla="*/ 623560 w 1470243"/>
              <a:gd name="connsiteY125" fmla="*/ 1270975 h 1383677"/>
              <a:gd name="connsiteX126" fmla="*/ 640421 w 1470243"/>
              <a:gd name="connsiteY126" fmla="*/ 1294935 h 1383677"/>
              <a:gd name="connsiteX127" fmla="*/ 657183 w 1470243"/>
              <a:gd name="connsiteY127" fmla="*/ 1314163 h 1383677"/>
              <a:gd name="connsiteX128" fmla="*/ 662015 w 1470243"/>
              <a:gd name="connsiteY128" fmla="*/ 1323727 h 1383677"/>
              <a:gd name="connsiteX129" fmla="*/ 669213 w 1470243"/>
              <a:gd name="connsiteY129" fmla="*/ 1335757 h 1383677"/>
              <a:gd name="connsiteX130" fmla="*/ 731529 w 1470243"/>
              <a:gd name="connsiteY130" fmla="*/ 1335757 h 1383677"/>
              <a:gd name="connsiteX131" fmla="*/ 712400 w 1470243"/>
              <a:gd name="connsiteY131" fmla="*/ 1318896 h 1383677"/>
              <a:gd name="connsiteX132" fmla="*/ 698005 w 1470243"/>
              <a:gd name="connsiteY132" fmla="*/ 1297302 h 1383677"/>
              <a:gd name="connsiteX133" fmla="*/ 690807 w 1470243"/>
              <a:gd name="connsiteY133" fmla="*/ 1287737 h 1383677"/>
              <a:gd name="connsiteX134" fmla="*/ 685975 w 1470243"/>
              <a:gd name="connsiteY134" fmla="*/ 1275708 h 1383677"/>
              <a:gd name="connsiteX135" fmla="*/ 681144 w 1470243"/>
              <a:gd name="connsiteY135" fmla="*/ 1263777 h 1383677"/>
              <a:gd name="connsiteX136" fmla="*/ 678777 w 1470243"/>
              <a:gd name="connsiteY136" fmla="*/ 1251748 h 1383677"/>
              <a:gd name="connsiteX137" fmla="*/ 681144 w 1470243"/>
              <a:gd name="connsiteY137" fmla="*/ 1249381 h 1383677"/>
              <a:gd name="connsiteX138" fmla="*/ 683609 w 1470243"/>
              <a:gd name="connsiteY138" fmla="*/ 1249381 h 1383677"/>
              <a:gd name="connsiteX139" fmla="*/ 705202 w 1470243"/>
              <a:gd name="connsiteY139" fmla="*/ 1266144 h 1383677"/>
              <a:gd name="connsiteX140" fmla="*/ 726796 w 1470243"/>
              <a:gd name="connsiteY140" fmla="*/ 1282906 h 1383677"/>
              <a:gd name="connsiteX141" fmla="*/ 745925 w 1470243"/>
              <a:gd name="connsiteY141" fmla="*/ 1302133 h 1383677"/>
              <a:gd name="connsiteX142" fmla="*/ 762786 w 1470243"/>
              <a:gd name="connsiteY142" fmla="*/ 1321361 h 1383677"/>
              <a:gd name="connsiteX143" fmla="*/ 767519 w 1470243"/>
              <a:gd name="connsiteY143" fmla="*/ 1328559 h 1383677"/>
              <a:gd name="connsiteX144" fmla="*/ 767519 w 1470243"/>
              <a:gd name="connsiteY144" fmla="*/ 1335757 h 1383677"/>
              <a:gd name="connsiteX145" fmla="*/ 805974 w 1470243"/>
              <a:gd name="connsiteY145" fmla="*/ 1330925 h 1383677"/>
              <a:gd name="connsiteX146" fmla="*/ 841964 w 1470243"/>
              <a:gd name="connsiteY146" fmla="*/ 1326094 h 1383677"/>
              <a:gd name="connsiteX147" fmla="*/ 805974 w 1470243"/>
              <a:gd name="connsiteY147" fmla="*/ 1287737 h 1383677"/>
              <a:gd name="connsiteX148" fmla="*/ 784380 w 1470243"/>
              <a:gd name="connsiteY148" fmla="*/ 1266144 h 1383677"/>
              <a:gd name="connsiteX149" fmla="*/ 777182 w 1470243"/>
              <a:gd name="connsiteY149" fmla="*/ 1254114 h 1383677"/>
              <a:gd name="connsiteX150" fmla="*/ 772351 w 1470243"/>
              <a:gd name="connsiteY150" fmla="*/ 1239718 h 1383677"/>
              <a:gd name="connsiteX151" fmla="*/ 772351 w 1470243"/>
              <a:gd name="connsiteY151" fmla="*/ 1237352 h 1383677"/>
              <a:gd name="connsiteX152" fmla="*/ 781915 w 1470243"/>
              <a:gd name="connsiteY152" fmla="*/ 1237352 h 1383677"/>
              <a:gd name="connsiteX153" fmla="*/ 789113 w 1470243"/>
              <a:gd name="connsiteY153" fmla="*/ 1239718 h 1383677"/>
              <a:gd name="connsiteX154" fmla="*/ 803509 w 1470243"/>
              <a:gd name="connsiteY154" fmla="*/ 1246916 h 1383677"/>
              <a:gd name="connsiteX155" fmla="*/ 815538 w 1470243"/>
              <a:gd name="connsiteY155" fmla="*/ 1256579 h 1383677"/>
              <a:gd name="connsiteX156" fmla="*/ 827568 w 1470243"/>
              <a:gd name="connsiteY156" fmla="*/ 1266144 h 1383677"/>
              <a:gd name="connsiteX157" fmla="*/ 853895 w 1470243"/>
              <a:gd name="connsiteY157" fmla="*/ 1292569 h 1383677"/>
              <a:gd name="connsiteX158" fmla="*/ 877855 w 1470243"/>
              <a:gd name="connsiteY158" fmla="*/ 1318896 h 1383677"/>
              <a:gd name="connsiteX159" fmla="*/ 880320 w 1470243"/>
              <a:gd name="connsiteY159" fmla="*/ 1318896 h 1383677"/>
              <a:gd name="connsiteX160" fmla="*/ 928241 w 1470243"/>
              <a:gd name="connsiteY160" fmla="*/ 1309331 h 1383677"/>
              <a:gd name="connsiteX161" fmla="*/ 906647 w 1470243"/>
              <a:gd name="connsiteY161" fmla="*/ 1292569 h 1383677"/>
              <a:gd name="connsiteX162" fmla="*/ 887518 w 1470243"/>
              <a:gd name="connsiteY162" fmla="*/ 1273341 h 1383677"/>
              <a:gd name="connsiteX163" fmla="*/ 877855 w 1470243"/>
              <a:gd name="connsiteY163" fmla="*/ 1261312 h 1383677"/>
              <a:gd name="connsiteX164" fmla="*/ 868291 w 1470243"/>
              <a:gd name="connsiteY164" fmla="*/ 1246916 h 1383677"/>
              <a:gd name="connsiteX165" fmla="*/ 861093 w 1470243"/>
              <a:gd name="connsiteY165" fmla="*/ 1232520 h 1383677"/>
              <a:gd name="connsiteX166" fmla="*/ 858726 w 1470243"/>
              <a:gd name="connsiteY166" fmla="*/ 1225322 h 1383677"/>
              <a:gd name="connsiteX167" fmla="*/ 858726 w 1470243"/>
              <a:gd name="connsiteY167" fmla="*/ 1218124 h 1383677"/>
              <a:gd name="connsiteX168" fmla="*/ 861093 w 1470243"/>
              <a:gd name="connsiteY168" fmla="*/ 1215758 h 1383677"/>
              <a:gd name="connsiteX169" fmla="*/ 863459 w 1470243"/>
              <a:gd name="connsiteY169" fmla="*/ 1215758 h 1383677"/>
              <a:gd name="connsiteX170" fmla="*/ 880320 w 1470243"/>
              <a:gd name="connsiteY170" fmla="*/ 1225322 h 1383677"/>
              <a:gd name="connsiteX171" fmla="*/ 894716 w 1470243"/>
              <a:gd name="connsiteY171" fmla="*/ 1237352 h 1383677"/>
              <a:gd name="connsiteX172" fmla="*/ 921043 w 1470243"/>
              <a:gd name="connsiteY172" fmla="*/ 1261312 h 1383677"/>
              <a:gd name="connsiteX173" fmla="*/ 966696 w 1470243"/>
              <a:gd name="connsiteY173" fmla="*/ 1297302 h 1383677"/>
              <a:gd name="connsiteX174" fmla="*/ 1026646 w 1470243"/>
              <a:gd name="connsiteY174" fmla="*/ 1275708 h 1383677"/>
              <a:gd name="connsiteX175" fmla="*/ 1002686 w 1470243"/>
              <a:gd name="connsiteY175" fmla="*/ 1258946 h 1383677"/>
              <a:gd name="connsiteX176" fmla="*/ 985824 w 1470243"/>
              <a:gd name="connsiteY176" fmla="*/ 1242183 h 1383677"/>
              <a:gd name="connsiteX177" fmla="*/ 969062 w 1470243"/>
              <a:gd name="connsiteY177" fmla="*/ 1222956 h 1383677"/>
              <a:gd name="connsiteX178" fmla="*/ 954666 w 1470243"/>
              <a:gd name="connsiteY178" fmla="*/ 1203728 h 1383677"/>
              <a:gd name="connsiteX179" fmla="*/ 945102 w 1470243"/>
              <a:gd name="connsiteY179" fmla="*/ 1182135 h 1383677"/>
              <a:gd name="connsiteX180" fmla="*/ 947468 w 1470243"/>
              <a:gd name="connsiteY180" fmla="*/ 1177402 h 1383677"/>
              <a:gd name="connsiteX181" fmla="*/ 952300 w 1470243"/>
              <a:gd name="connsiteY181" fmla="*/ 1174937 h 1383677"/>
              <a:gd name="connsiteX182" fmla="*/ 969062 w 1470243"/>
              <a:gd name="connsiteY182" fmla="*/ 1184600 h 1383677"/>
              <a:gd name="connsiteX183" fmla="*/ 983458 w 1470243"/>
              <a:gd name="connsiteY183" fmla="*/ 1196530 h 1383677"/>
              <a:gd name="connsiteX184" fmla="*/ 1012250 w 1470243"/>
              <a:gd name="connsiteY184" fmla="*/ 1220589 h 1383677"/>
              <a:gd name="connsiteX185" fmla="*/ 1031477 w 1470243"/>
              <a:gd name="connsiteY185" fmla="*/ 1237352 h 1383677"/>
              <a:gd name="connsiteX186" fmla="*/ 1041042 w 1470243"/>
              <a:gd name="connsiteY186" fmla="*/ 1244550 h 1383677"/>
              <a:gd name="connsiteX187" fmla="*/ 1050606 w 1470243"/>
              <a:gd name="connsiteY187" fmla="*/ 1249381 h 1383677"/>
              <a:gd name="connsiteX188" fmla="*/ 1069834 w 1470243"/>
              <a:gd name="connsiteY188" fmla="*/ 1256579 h 1383677"/>
              <a:gd name="connsiteX189" fmla="*/ 1105823 w 1470243"/>
              <a:gd name="connsiteY189" fmla="*/ 1237352 h 1383677"/>
              <a:gd name="connsiteX190" fmla="*/ 1093794 w 1470243"/>
              <a:gd name="connsiteY190" fmla="*/ 1230154 h 1383677"/>
              <a:gd name="connsiteX191" fmla="*/ 1084230 w 1470243"/>
              <a:gd name="connsiteY191" fmla="*/ 1220589 h 1383677"/>
              <a:gd name="connsiteX192" fmla="*/ 1055438 w 1470243"/>
              <a:gd name="connsiteY192" fmla="*/ 1191798 h 1383677"/>
              <a:gd name="connsiteX193" fmla="*/ 1041042 w 1470243"/>
              <a:gd name="connsiteY193" fmla="*/ 1177402 h 1383677"/>
              <a:gd name="connsiteX194" fmla="*/ 1031477 w 1470243"/>
              <a:gd name="connsiteY194" fmla="*/ 1160541 h 1383677"/>
              <a:gd name="connsiteX195" fmla="*/ 1031477 w 1470243"/>
              <a:gd name="connsiteY195" fmla="*/ 1155808 h 1383677"/>
              <a:gd name="connsiteX196" fmla="*/ 1033844 w 1470243"/>
              <a:gd name="connsiteY196" fmla="*/ 1153343 h 1383677"/>
              <a:gd name="connsiteX197" fmla="*/ 1053071 w 1470243"/>
              <a:gd name="connsiteY197" fmla="*/ 1153343 h 1383677"/>
              <a:gd name="connsiteX198" fmla="*/ 1060269 w 1470243"/>
              <a:gd name="connsiteY198" fmla="*/ 1158174 h 1383677"/>
              <a:gd name="connsiteX199" fmla="*/ 1069834 w 1470243"/>
              <a:gd name="connsiteY199" fmla="*/ 1163006 h 1383677"/>
              <a:gd name="connsiteX200" fmla="*/ 1086596 w 1470243"/>
              <a:gd name="connsiteY200" fmla="*/ 1174937 h 1383677"/>
              <a:gd name="connsiteX201" fmla="*/ 1100992 w 1470243"/>
              <a:gd name="connsiteY201" fmla="*/ 1186966 h 1383677"/>
              <a:gd name="connsiteX202" fmla="*/ 1117853 w 1470243"/>
              <a:gd name="connsiteY202" fmla="*/ 1201362 h 1383677"/>
              <a:gd name="connsiteX203" fmla="*/ 1127417 w 1470243"/>
              <a:gd name="connsiteY203" fmla="*/ 1208560 h 1383677"/>
              <a:gd name="connsiteX204" fmla="*/ 1139447 w 1470243"/>
              <a:gd name="connsiteY204" fmla="*/ 1210926 h 1383677"/>
              <a:gd name="connsiteX205" fmla="*/ 1146645 w 1470243"/>
              <a:gd name="connsiteY205" fmla="*/ 1210926 h 1383677"/>
              <a:gd name="connsiteX206" fmla="*/ 1175437 w 1470243"/>
              <a:gd name="connsiteY206" fmla="*/ 1189332 h 1383677"/>
              <a:gd name="connsiteX207" fmla="*/ 1201763 w 1470243"/>
              <a:gd name="connsiteY207" fmla="*/ 1167739 h 1383677"/>
              <a:gd name="connsiteX208" fmla="*/ 1189832 w 1470243"/>
              <a:gd name="connsiteY208" fmla="*/ 1165372 h 1383677"/>
              <a:gd name="connsiteX209" fmla="*/ 1177803 w 1470243"/>
              <a:gd name="connsiteY209" fmla="*/ 1160541 h 1383677"/>
              <a:gd name="connsiteX210" fmla="*/ 1158576 w 1470243"/>
              <a:gd name="connsiteY210" fmla="*/ 1150976 h 1383677"/>
              <a:gd name="connsiteX211" fmla="*/ 1141813 w 1470243"/>
              <a:gd name="connsiteY211" fmla="*/ 1143778 h 1383677"/>
              <a:gd name="connsiteX212" fmla="*/ 1125051 w 1470243"/>
              <a:gd name="connsiteY212" fmla="*/ 1131749 h 1383677"/>
              <a:gd name="connsiteX213" fmla="*/ 1110655 w 1470243"/>
              <a:gd name="connsiteY213" fmla="*/ 1117353 h 1383677"/>
              <a:gd name="connsiteX214" fmla="*/ 1103457 w 1470243"/>
              <a:gd name="connsiteY214" fmla="*/ 1107789 h 1383677"/>
              <a:gd name="connsiteX215" fmla="*/ 1100992 w 1470243"/>
              <a:gd name="connsiteY215" fmla="*/ 1100591 h 1383677"/>
              <a:gd name="connsiteX216" fmla="*/ 1103457 w 1470243"/>
              <a:gd name="connsiteY216" fmla="*/ 1095759 h 1383677"/>
              <a:gd name="connsiteX217" fmla="*/ 1108190 w 1470243"/>
              <a:gd name="connsiteY217" fmla="*/ 1093393 h 1383677"/>
              <a:gd name="connsiteX218" fmla="*/ 1125051 w 1470243"/>
              <a:gd name="connsiteY218" fmla="*/ 1093393 h 1383677"/>
              <a:gd name="connsiteX219" fmla="*/ 1139447 w 1470243"/>
              <a:gd name="connsiteY219" fmla="*/ 1100591 h 1383677"/>
              <a:gd name="connsiteX220" fmla="*/ 1156209 w 1470243"/>
              <a:gd name="connsiteY220" fmla="*/ 1110155 h 1383677"/>
              <a:gd name="connsiteX221" fmla="*/ 1172972 w 1470243"/>
              <a:gd name="connsiteY221" fmla="*/ 1117353 h 1383677"/>
              <a:gd name="connsiteX222" fmla="*/ 1192199 w 1470243"/>
              <a:gd name="connsiteY222" fmla="*/ 1122184 h 1383677"/>
              <a:gd name="connsiteX223" fmla="*/ 1201763 w 1470243"/>
              <a:gd name="connsiteY223" fmla="*/ 1124551 h 1383677"/>
              <a:gd name="connsiteX224" fmla="*/ 1213793 w 1470243"/>
              <a:gd name="connsiteY224" fmla="*/ 1124551 h 1383677"/>
              <a:gd name="connsiteX225" fmla="*/ 1225822 w 1470243"/>
              <a:gd name="connsiteY225" fmla="*/ 1127016 h 1383677"/>
              <a:gd name="connsiteX226" fmla="*/ 1237753 w 1470243"/>
              <a:gd name="connsiteY226" fmla="*/ 1131749 h 1383677"/>
              <a:gd name="connsiteX227" fmla="*/ 1259347 w 1470243"/>
              <a:gd name="connsiteY227" fmla="*/ 1107789 h 1383677"/>
              <a:gd name="connsiteX228" fmla="*/ 1254614 w 1470243"/>
              <a:gd name="connsiteY228" fmla="*/ 1105422 h 1383677"/>
              <a:gd name="connsiteX229" fmla="*/ 1230555 w 1470243"/>
              <a:gd name="connsiteY229" fmla="*/ 1088561 h 1383677"/>
              <a:gd name="connsiteX230" fmla="*/ 1204228 w 1470243"/>
              <a:gd name="connsiteY230" fmla="*/ 1074165 h 1383677"/>
              <a:gd name="connsiteX231" fmla="*/ 1182635 w 1470243"/>
              <a:gd name="connsiteY231" fmla="*/ 1064601 h 1383677"/>
              <a:gd name="connsiteX232" fmla="*/ 1172972 w 1470243"/>
              <a:gd name="connsiteY232" fmla="*/ 1057403 h 1383677"/>
              <a:gd name="connsiteX233" fmla="*/ 1163407 w 1470243"/>
              <a:gd name="connsiteY233" fmla="*/ 1052571 h 1383677"/>
              <a:gd name="connsiteX234" fmla="*/ 1161041 w 1470243"/>
              <a:gd name="connsiteY234" fmla="*/ 1050205 h 1383677"/>
              <a:gd name="connsiteX235" fmla="*/ 1163407 w 1470243"/>
              <a:gd name="connsiteY235" fmla="*/ 1045373 h 1383677"/>
              <a:gd name="connsiteX236" fmla="*/ 1165774 w 1470243"/>
              <a:gd name="connsiteY236" fmla="*/ 1043007 h 1383677"/>
              <a:gd name="connsiteX237" fmla="*/ 1194566 w 1470243"/>
              <a:gd name="connsiteY237" fmla="*/ 1043007 h 1383677"/>
              <a:gd name="connsiteX238" fmla="*/ 1225822 w 1470243"/>
              <a:gd name="connsiteY238" fmla="*/ 1050205 h 1383677"/>
              <a:gd name="connsiteX239" fmla="*/ 1252149 w 1470243"/>
              <a:gd name="connsiteY239" fmla="*/ 1062234 h 1383677"/>
              <a:gd name="connsiteX240" fmla="*/ 1264179 w 1470243"/>
              <a:gd name="connsiteY240" fmla="*/ 1071799 h 1383677"/>
              <a:gd name="connsiteX241" fmla="*/ 1276208 w 1470243"/>
              <a:gd name="connsiteY241" fmla="*/ 1078997 h 1383677"/>
              <a:gd name="connsiteX242" fmla="*/ 1278574 w 1470243"/>
              <a:gd name="connsiteY242" fmla="*/ 1081363 h 1383677"/>
              <a:gd name="connsiteX243" fmla="*/ 1283406 w 1470243"/>
              <a:gd name="connsiteY243" fmla="*/ 1074165 h 1383677"/>
              <a:gd name="connsiteX244" fmla="*/ 1309733 w 1470243"/>
              <a:gd name="connsiteY244" fmla="*/ 1033443 h 1383677"/>
              <a:gd name="connsiteX245" fmla="*/ 1285772 w 1470243"/>
              <a:gd name="connsiteY245" fmla="*/ 1026245 h 1383677"/>
              <a:gd name="connsiteX246" fmla="*/ 1266545 w 1470243"/>
              <a:gd name="connsiteY246" fmla="*/ 1016582 h 1383677"/>
              <a:gd name="connsiteX247" fmla="*/ 1244951 w 1470243"/>
              <a:gd name="connsiteY247" fmla="*/ 1002186 h 1383677"/>
              <a:gd name="connsiteX248" fmla="*/ 1237753 w 1470243"/>
              <a:gd name="connsiteY248" fmla="*/ 992621 h 1383677"/>
              <a:gd name="connsiteX249" fmla="*/ 1235387 w 1470243"/>
              <a:gd name="connsiteY249" fmla="*/ 987790 h 1383677"/>
              <a:gd name="connsiteX250" fmla="*/ 1235387 w 1470243"/>
              <a:gd name="connsiteY250" fmla="*/ 983057 h 1383677"/>
              <a:gd name="connsiteX251" fmla="*/ 1237753 w 1470243"/>
              <a:gd name="connsiteY251" fmla="*/ 978225 h 1383677"/>
              <a:gd name="connsiteX252" fmla="*/ 1240218 w 1470243"/>
              <a:gd name="connsiteY252" fmla="*/ 975859 h 1383677"/>
              <a:gd name="connsiteX253" fmla="*/ 1249783 w 1470243"/>
              <a:gd name="connsiteY253" fmla="*/ 975859 h 1383677"/>
              <a:gd name="connsiteX254" fmla="*/ 1266545 w 1470243"/>
              <a:gd name="connsiteY254" fmla="*/ 980592 h 1383677"/>
              <a:gd name="connsiteX255" fmla="*/ 1297802 w 1470243"/>
              <a:gd name="connsiteY255" fmla="*/ 990255 h 1383677"/>
              <a:gd name="connsiteX256" fmla="*/ 1328960 w 1470243"/>
              <a:gd name="connsiteY256" fmla="*/ 994988 h 1383677"/>
              <a:gd name="connsiteX257" fmla="*/ 1345723 w 1470243"/>
              <a:gd name="connsiteY257" fmla="*/ 956632 h 1383677"/>
              <a:gd name="connsiteX258" fmla="*/ 1314564 w 1470243"/>
              <a:gd name="connsiteY258" fmla="*/ 947067 h 1383677"/>
              <a:gd name="connsiteX259" fmla="*/ 1273743 w 1470243"/>
              <a:gd name="connsiteY259" fmla="*/ 932671 h 1383677"/>
              <a:gd name="connsiteX260" fmla="*/ 1256981 w 1470243"/>
              <a:gd name="connsiteY260" fmla="*/ 923008 h 1383677"/>
              <a:gd name="connsiteX261" fmla="*/ 1240218 w 1470243"/>
              <a:gd name="connsiteY261" fmla="*/ 913444 h 1383677"/>
              <a:gd name="connsiteX262" fmla="*/ 1237753 w 1470243"/>
              <a:gd name="connsiteY262" fmla="*/ 911077 h 1383677"/>
              <a:gd name="connsiteX263" fmla="*/ 1237753 w 1470243"/>
              <a:gd name="connsiteY263" fmla="*/ 908612 h 1383677"/>
              <a:gd name="connsiteX264" fmla="*/ 1240218 w 1470243"/>
              <a:gd name="connsiteY264" fmla="*/ 906246 h 1383677"/>
              <a:gd name="connsiteX265" fmla="*/ 1261812 w 1470243"/>
              <a:gd name="connsiteY265" fmla="*/ 903880 h 1383677"/>
              <a:gd name="connsiteX266" fmla="*/ 1283406 w 1470243"/>
              <a:gd name="connsiteY266" fmla="*/ 903880 h 1383677"/>
              <a:gd name="connsiteX267" fmla="*/ 1302535 w 1470243"/>
              <a:gd name="connsiteY267" fmla="*/ 908612 h 1383677"/>
              <a:gd name="connsiteX268" fmla="*/ 1321762 w 1470243"/>
              <a:gd name="connsiteY268" fmla="*/ 913444 h 1383677"/>
              <a:gd name="connsiteX269" fmla="*/ 1340990 w 1470243"/>
              <a:gd name="connsiteY269" fmla="*/ 915810 h 1383677"/>
              <a:gd name="connsiteX270" fmla="*/ 1357752 w 1470243"/>
              <a:gd name="connsiteY270" fmla="*/ 920642 h 1383677"/>
              <a:gd name="connsiteX271" fmla="*/ 1372148 w 1470243"/>
              <a:gd name="connsiteY271" fmla="*/ 875088 h 1383677"/>
              <a:gd name="connsiteX272" fmla="*/ 1343356 w 1470243"/>
              <a:gd name="connsiteY272" fmla="*/ 877454 h 1383677"/>
              <a:gd name="connsiteX273" fmla="*/ 1316931 w 1470243"/>
              <a:gd name="connsiteY273" fmla="*/ 879821 h 1383677"/>
              <a:gd name="connsiteX274" fmla="*/ 1302535 w 1470243"/>
              <a:gd name="connsiteY274" fmla="*/ 877454 h 1383677"/>
              <a:gd name="connsiteX275" fmla="*/ 1288139 w 1470243"/>
              <a:gd name="connsiteY275" fmla="*/ 872623 h 1383677"/>
              <a:gd name="connsiteX276" fmla="*/ 1261812 w 1470243"/>
              <a:gd name="connsiteY276" fmla="*/ 863058 h 1383677"/>
              <a:gd name="connsiteX277" fmla="*/ 1259347 w 1470243"/>
              <a:gd name="connsiteY277" fmla="*/ 860692 h 1383677"/>
              <a:gd name="connsiteX278" fmla="*/ 1259347 w 1470243"/>
              <a:gd name="connsiteY278" fmla="*/ 858227 h 1383677"/>
              <a:gd name="connsiteX279" fmla="*/ 1261812 w 1470243"/>
              <a:gd name="connsiteY279" fmla="*/ 855860 h 1383677"/>
              <a:gd name="connsiteX280" fmla="*/ 1264179 w 1470243"/>
              <a:gd name="connsiteY280" fmla="*/ 855860 h 1383677"/>
              <a:gd name="connsiteX281" fmla="*/ 1280941 w 1470243"/>
              <a:gd name="connsiteY281" fmla="*/ 853494 h 1383677"/>
              <a:gd name="connsiteX282" fmla="*/ 1295337 w 1470243"/>
              <a:gd name="connsiteY282" fmla="*/ 851029 h 1383677"/>
              <a:gd name="connsiteX283" fmla="*/ 1326594 w 1470243"/>
              <a:gd name="connsiteY283" fmla="*/ 843831 h 1383677"/>
              <a:gd name="connsiteX284" fmla="*/ 1352921 w 1470243"/>
              <a:gd name="connsiteY284" fmla="*/ 839098 h 1383677"/>
              <a:gd name="connsiteX285" fmla="*/ 1367317 w 1470243"/>
              <a:gd name="connsiteY285" fmla="*/ 836633 h 1383677"/>
              <a:gd name="connsiteX286" fmla="*/ 1379346 w 1470243"/>
              <a:gd name="connsiteY286" fmla="*/ 836633 h 1383677"/>
              <a:gd name="connsiteX287" fmla="*/ 1388910 w 1470243"/>
              <a:gd name="connsiteY287" fmla="*/ 788712 h 1383677"/>
              <a:gd name="connsiteX288" fmla="*/ 1372148 w 1470243"/>
              <a:gd name="connsiteY288" fmla="*/ 788712 h 1383677"/>
              <a:gd name="connsiteX289" fmla="*/ 1333792 w 1470243"/>
              <a:gd name="connsiteY289" fmla="*/ 791079 h 1383677"/>
              <a:gd name="connsiteX290" fmla="*/ 1297802 w 1470243"/>
              <a:gd name="connsiteY290" fmla="*/ 793445 h 1383677"/>
              <a:gd name="connsiteX291" fmla="*/ 1280941 w 1470243"/>
              <a:gd name="connsiteY291" fmla="*/ 791079 h 1383677"/>
              <a:gd name="connsiteX292" fmla="*/ 1264179 w 1470243"/>
              <a:gd name="connsiteY292" fmla="*/ 786247 h 1383677"/>
              <a:gd name="connsiteX293" fmla="*/ 1261812 w 1470243"/>
              <a:gd name="connsiteY293" fmla="*/ 783881 h 1383677"/>
              <a:gd name="connsiteX294" fmla="*/ 1264179 w 1470243"/>
              <a:gd name="connsiteY294" fmla="*/ 781514 h 1383677"/>
              <a:gd name="connsiteX295" fmla="*/ 1283406 w 1470243"/>
              <a:gd name="connsiteY295" fmla="*/ 774316 h 1383677"/>
              <a:gd name="connsiteX296" fmla="*/ 1302535 w 1470243"/>
              <a:gd name="connsiteY296" fmla="*/ 767118 h 1383677"/>
              <a:gd name="connsiteX297" fmla="*/ 1345723 w 1470243"/>
              <a:gd name="connsiteY297" fmla="*/ 759920 h 1383677"/>
              <a:gd name="connsiteX298" fmla="*/ 1367317 w 1470243"/>
              <a:gd name="connsiteY298" fmla="*/ 755089 h 1383677"/>
              <a:gd name="connsiteX299" fmla="*/ 1391376 w 1470243"/>
              <a:gd name="connsiteY299" fmla="*/ 755089 h 1383677"/>
              <a:gd name="connsiteX300" fmla="*/ 1393742 w 1470243"/>
              <a:gd name="connsiteY300" fmla="*/ 704703 h 1383677"/>
              <a:gd name="connsiteX301" fmla="*/ 1367317 w 1470243"/>
              <a:gd name="connsiteY301" fmla="*/ 711901 h 1383677"/>
              <a:gd name="connsiteX302" fmla="*/ 1343356 w 1470243"/>
              <a:gd name="connsiteY302" fmla="*/ 719099 h 1383677"/>
              <a:gd name="connsiteX303" fmla="*/ 1319396 w 1470243"/>
              <a:gd name="connsiteY303" fmla="*/ 723931 h 1383677"/>
              <a:gd name="connsiteX304" fmla="*/ 1292970 w 1470243"/>
              <a:gd name="connsiteY304" fmla="*/ 721466 h 1383677"/>
              <a:gd name="connsiteX305" fmla="*/ 1290604 w 1470243"/>
              <a:gd name="connsiteY305" fmla="*/ 719099 h 1383677"/>
              <a:gd name="connsiteX306" fmla="*/ 1288139 w 1470243"/>
              <a:gd name="connsiteY306" fmla="*/ 716733 h 1383677"/>
              <a:gd name="connsiteX307" fmla="*/ 1288139 w 1470243"/>
              <a:gd name="connsiteY307" fmla="*/ 714268 h 1383677"/>
              <a:gd name="connsiteX308" fmla="*/ 1290604 w 1470243"/>
              <a:gd name="connsiteY308" fmla="*/ 709535 h 1383677"/>
              <a:gd name="connsiteX309" fmla="*/ 1302535 w 1470243"/>
              <a:gd name="connsiteY309" fmla="*/ 702337 h 1383677"/>
              <a:gd name="connsiteX310" fmla="*/ 1316931 w 1470243"/>
              <a:gd name="connsiteY310" fmla="*/ 695139 h 1383677"/>
              <a:gd name="connsiteX311" fmla="*/ 1343356 w 1470243"/>
              <a:gd name="connsiteY311" fmla="*/ 683109 h 1383677"/>
              <a:gd name="connsiteX312" fmla="*/ 1391376 w 1470243"/>
              <a:gd name="connsiteY312" fmla="*/ 663882 h 1383677"/>
              <a:gd name="connsiteX313" fmla="*/ 1386544 w 1470243"/>
              <a:gd name="connsiteY313" fmla="*/ 625526 h 1383677"/>
              <a:gd name="connsiteX314" fmla="*/ 1369782 w 1470243"/>
              <a:gd name="connsiteY314" fmla="*/ 635090 h 1383677"/>
              <a:gd name="connsiteX315" fmla="*/ 1352921 w 1470243"/>
              <a:gd name="connsiteY315" fmla="*/ 642288 h 1383677"/>
              <a:gd name="connsiteX316" fmla="*/ 1324129 w 1470243"/>
              <a:gd name="connsiteY316" fmla="*/ 649486 h 1383677"/>
              <a:gd name="connsiteX317" fmla="*/ 1309733 w 1470243"/>
              <a:gd name="connsiteY317" fmla="*/ 651951 h 1383677"/>
              <a:gd name="connsiteX318" fmla="*/ 1295337 w 1470243"/>
              <a:gd name="connsiteY318" fmla="*/ 649486 h 1383677"/>
              <a:gd name="connsiteX319" fmla="*/ 1292970 w 1470243"/>
              <a:gd name="connsiteY319" fmla="*/ 647120 h 1383677"/>
              <a:gd name="connsiteX320" fmla="*/ 1292970 w 1470243"/>
              <a:gd name="connsiteY320" fmla="*/ 642288 h 1383677"/>
              <a:gd name="connsiteX321" fmla="*/ 1302535 w 1470243"/>
              <a:gd name="connsiteY321" fmla="*/ 635090 h 1383677"/>
              <a:gd name="connsiteX322" fmla="*/ 1314564 w 1470243"/>
              <a:gd name="connsiteY322" fmla="*/ 625526 h 1383677"/>
              <a:gd name="connsiteX323" fmla="*/ 1340990 w 1470243"/>
              <a:gd name="connsiteY323" fmla="*/ 611130 h 1383677"/>
              <a:gd name="connsiteX324" fmla="*/ 1360119 w 1470243"/>
              <a:gd name="connsiteY324" fmla="*/ 596734 h 1383677"/>
              <a:gd name="connsiteX325" fmla="*/ 1369782 w 1470243"/>
              <a:gd name="connsiteY325" fmla="*/ 591903 h 1383677"/>
              <a:gd name="connsiteX326" fmla="*/ 1379346 w 1470243"/>
              <a:gd name="connsiteY326" fmla="*/ 587170 h 1383677"/>
              <a:gd name="connsiteX327" fmla="*/ 1369782 w 1470243"/>
              <a:gd name="connsiteY327" fmla="*/ 546348 h 1383677"/>
              <a:gd name="connsiteX328" fmla="*/ 1357752 w 1470243"/>
              <a:gd name="connsiteY328" fmla="*/ 560744 h 1383677"/>
              <a:gd name="connsiteX329" fmla="*/ 1343356 w 1470243"/>
              <a:gd name="connsiteY329" fmla="*/ 572774 h 1383677"/>
              <a:gd name="connsiteX330" fmla="*/ 1333792 w 1470243"/>
              <a:gd name="connsiteY330" fmla="*/ 579972 h 1383677"/>
              <a:gd name="connsiteX331" fmla="*/ 1324129 w 1470243"/>
              <a:gd name="connsiteY331" fmla="*/ 587170 h 1383677"/>
              <a:gd name="connsiteX332" fmla="*/ 1312198 w 1470243"/>
              <a:gd name="connsiteY332" fmla="*/ 591903 h 1383677"/>
              <a:gd name="connsiteX333" fmla="*/ 1307366 w 1470243"/>
              <a:gd name="connsiteY333" fmla="*/ 591903 h 1383677"/>
              <a:gd name="connsiteX334" fmla="*/ 1302535 w 1470243"/>
              <a:gd name="connsiteY334" fmla="*/ 589536 h 1383677"/>
              <a:gd name="connsiteX335" fmla="*/ 1297802 w 1470243"/>
              <a:gd name="connsiteY335" fmla="*/ 584803 h 1383677"/>
              <a:gd name="connsiteX336" fmla="*/ 1297802 w 1470243"/>
              <a:gd name="connsiteY336" fmla="*/ 579972 h 1383677"/>
              <a:gd name="connsiteX337" fmla="*/ 1300168 w 1470243"/>
              <a:gd name="connsiteY337" fmla="*/ 575140 h 1383677"/>
              <a:gd name="connsiteX338" fmla="*/ 1302535 w 1470243"/>
              <a:gd name="connsiteY338" fmla="*/ 570407 h 1383677"/>
              <a:gd name="connsiteX339" fmla="*/ 1309733 w 1470243"/>
              <a:gd name="connsiteY339" fmla="*/ 560744 h 1383677"/>
              <a:gd name="connsiteX340" fmla="*/ 1316931 w 1470243"/>
              <a:gd name="connsiteY340" fmla="*/ 553546 h 1383677"/>
              <a:gd name="connsiteX341" fmla="*/ 1338525 w 1470243"/>
              <a:gd name="connsiteY341" fmla="*/ 534418 h 1383677"/>
              <a:gd name="connsiteX342" fmla="*/ 1348188 w 1470243"/>
              <a:gd name="connsiteY342" fmla="*/ 522388 h 1383677"/>
              <a:gd name="connsiteX343" fmla="*/ 1352921 w 1470243"/>
              <a:gd name="connsiteY343" fmla="*/ 520022 h 1383677"/>
              <a:gd name="connsiteX344" fmla="*/ 1360119 w 1470243"/>
              <a:gd name="connsiteY344" fmla="*/ 517557 h 1383677"/>
              <a:gd name="connsiteX345" fmla="*/ 1343356 w 1470243"/>
              <a:gd name="connsiteY345" fmla="*/ 476834 h 1383677"/>
              <a:gd name="connsiteX346" fmla="*/ 1336158 w 1470243"/>
              <a:gd name="connsiteY346" fmla="*/ 484032 h 1383677"/>
              <a:gd name="connsiteX347" fmla="*/ 1321762 w 1470243"/>
              <a:gd name="connsiteY347" fmla="*/ 493596 h 1383677"/>
              <a:gd name="connsiteX348" fmla="*/ 1309733 w 1470243"/>
              <a:gd name="connsiteY348" fmla="*/ 503161 h 1383677"/>
              <a:gd name="connsiteX349" fmla="*/ 1302535 w 1470243"/>
              <a:gd name="connsiteY349" fmla="*/ 507992 h 1383677"/>
              <a:gd name="connsiteX350" fmla="*/ 1297802 w 1470243"/>
              <a:gd name="connsiteY350" fmla="*/ 510359 h 1383677"/>
              <a:gd name="connsiteX351" fmla="*/ 1290604 w 1470243"/>
              <a:gd name="connsiteY351" fmla="*/ 507992 h 1383677"/>
              <a:gd name="connsiteX352" fmla="*/ 1288139 w 1470243"/>
              <a:gd name="connsiteY352" fmla="*/ 503161 h 1383677"/>
              <a:gd name="connsiteX353" fmla="*/ 1285772 w 1470243"/>
              <a:gd name="connsiteY353" fmla="*/ 498428 h 1383677"/>
              <a:gd name="connsiteX354" fmla="*/ 1285772 w 1470243"/>
              <a:gd name="connsiteY354" fmla="*/ 491230 h 1383677"/>
              <a:gd name="connsiteX355" fmla="*/ 1290604 w 1470243"/>
              <a:gd name="connsiteY355" fmla="*/ 481567 h 1383677"/>
              <a:gd name="connsiteX356" fmla="*/ 1297802 w 1470243"/>
              <a:gd name="connsiteY356" fmla="*/ 472002 h 1383677"/>
              <a:gd name="connsiteX357" fmla="*/ 1307366 w 1470243"/>
              <a:gd name="connsiteY357" fmla="*/ 462438 h 1383677"/>
              <a:gd name="connsiteX358" fmla="*/ 1316931 w 1470243"/>
              <a:gd name="connsiteY358" fmla="*/ 455240 h 1383677"/>
              <a:gd name="connsiteX359" fmla="*/ 1324129 w 1470243"/>
              <a:gd name="connsiteY359" fmla="*/ 452775 h 1383677"/>
              <a:gd name="connsiteX360" fmla="*/ 1331327 w 1470243"/>
              <a:gd name="connsiteY360" fmla="*/ 450409 h 1383677"/>
              <a:gd name="connsiteX361" fmla="*/ 1316931 w 1470243"/>
              <a:gd name="connsiteY361" fmla="*/ 423983 h 1383677"/>
              <a:gd name="connsiteX362" fmla="*/ 1307366 w 1470243"/>
              <a:gd name="connsiteY362" fmla="*/ 431181 h 1383677"/>
              <a:gd name="connsiteX363" fmla="*/ 1297802 w 1470243"/>
              <a:gd name="connsiteY363" fmla="*/ 433646 h 1383677"/>
              <a:gd name="connsiteX364" fmla="*/ 1288139 w 1470243"/>
              <a:gd name="connsiteY364" fmla="*/ 436013 h 1383677"/>
              <a:gd name="connsiteX365" fmla="*/ 1283406 w 1470243"/>
              <a:gd name="connsiteY365" fmla="*/ 433646 h 1383677"/>
              <a:gd name="connsiteX366" fmla="*/ 1278574 w 1470243"/>
              <a:gd name="connsiteY366" fmla="*/ 431181 h 1383677"/>
              <a:gd name="connsiteX367" fmla="*/ 1276208 w 1470243"/>
              <a:gd name="connsiteY367" fmla="*/ 421617 h 1383677"/>
              <a:gd name="connsiteX368" fmla="*/ 1276208 w 1470243"/>
              <a:gd name="connsiteY368" fmla="*/ 414419 h 1383677"/>
              <a:gd name="connsiteX369" fmla="*/ 1280941 w 1470243"/>
              <a:gd name="connsiteY369" fmla="*/ 409587 h 1383677"/>
              <a:gd name="connsiteX370" fmla="*/ 1288139 w 1470243"/>
              <a:gd name="connsiteY370" fmla="*/ 402389 h 1383677"/>
              <a:gd name="connsiteX371" fmla="*/ 1297802 w 1470243"/>
              <a:gd name="connsiteY371" fmla="*/ 392825 h 1383677"/>
              <a:gd name="connsiteX372" fmla="*/ 1283406 w 1470243"/>
              <a:gd name="connsiteY372" fmla="*/ 371231 h 1383677"/>
              <a:gd name="connsiteX373" fmla="*/ 1278574 w 1470243"/>
              <a:gd name="connsiteY373" fmla="*/ 376063 h 1383677"/>
              <a:gd name="connsiteX374" fmla="*/ 1269010 w 1470243"/>
              <a:gd name="connsiteY374" fmla="*/ 380796 h 1383677"/>
              <a:gd name="connsiteX375" fmla="*/ 1252149 w 1470243"/>
              <a:gd name="connsiteY375" fmla="*/ 380796 h 1383677"/>
              <a:gd name="connsiteX376" fmla="*/ 1247416 w 1470243"/>
              <a:gd name="connsiteY376" fmla="*/ 378429 h 1383677"/>
              <a:gd name="connsiteX377" fmla="*/ 1244951 w 1470243"/>
              <a:gd name="connsiteY377" fmla="*/ 373598 h 1383677"/>
              <a:gd name="connsiteX378" fmla="*/ 1247416 w 1470243"/>
              <a:gd name="connsiteY378" fmla="*/ 364033 h 1383677"/>
              <a:gd name="connsiteX379" fmla="*/ 1249783 w 1470243"/>
              <a:gd name="connsiteY379" fmla="*/ 356835 h 1383677"/>
              <a:gd name="connsiteX380" fmla="*/ 1261812 w 1470243"/>
              <a:gd name="connsiteY380" fmla="*/ 344806 h 1383677"/>
              <a:gd name="connsiteX381" fmla="*/ 1264179 w 1470243"/>
              <a:gd name="connsiteY381" fmla="*/ 340073 h 1383677"/>
              <a:gd name="connsiteX382" fmla="*/ 1244951 w 1470243"/>
              <a:gd name="connsiteY382" fmla="*/ 316014 h 1383677"/>
              <a:gd name="connsiteX383" fmla="*/ 1235387 w 1470243"/>
              <a:gd name="connsiteY383" fmla="*/ 320846 h 1383677"/>
              <a:gd name="connsiteX384" fmla="*/ 1225822 w 1470243"/>
              <a:gd name="connsiteY384" fmla="*/ 328043 h 1383677"/>
              <a:gd name="connsiteX385" fmla="*/ 1213793 w 1470243"/>
              <a:gd name="connsiteY385" fmla="*/ 328043 h 1383677"/>
              <a:gd name="connsiteX386" fmla="*/ 1211426 w 1470243"/>
              <a:gd name="connsiteY386" fmla="*/ 323212 h 1383677"/>
              <a:gd name="connsiteX387" fmla="*/ 1208961 w 1470243"/>
              <a:gd name="connsiteY387" fmla="*/ 316014 h 1383677"/>
              <a:gd name="connsiteX388" fmla="*/ 1213793 w 1470243"/>
              <a:gd name="connsiteY388" fmla="*/ 308816 h 1383677"/>
              <a:gd name="connsiteX389" fmla="*/ 1218624 w 1470243"/>
              <a:gd name="connsiteY389" fmla="*/ 301618 h 1383677"/>
              <a:gd name="connsiteX390" fmla="*/ 1228189 w 1470243"/>
              <a:gd name="connsiteY390" fmla="*/ 294420 h 1383677"/>
              <a:gd name="connsiteX391" fmla="*/ 1216159 w 1470243"/>
              <a:gd name="connsiteY391" fmla="*/ 280024 h 1383677"/>
              <a:gd name="connsiteX392" fmla="*/ 1208961 w 1470243"/>
              <a:gd name="connsiteY392" fmla="*/ 284856 h 1383677"/>
              <a:gd name="connsiteX393" fmla="*/ 1201763 w 1470243"/>
              <a:gd name="connsiteY393" fmla="*/ 289687 h 1383677"/>
              <a:gd name="connsiteX394" fmla="*/ 1192199 w 1470243"/>
              <a:gd name="connsiteY394" fmla="*/ 289687 h 1383677"/>
              <a:gd name="connsiteX395" fmla="*/ 1187368 w 1470243"/>
              <a:gd name="connsiteY395" fmla="*/ 287222 h 1383677"/>
              <a:gd name="connsiteX396" fmla="*/ 1182635 w 1470243"/>
              <a:gd name="connsiteY396" fmla="*/ 287222 h 1383677"/>
              <a:gd name="connsiteX397" fmla="*/ 1182635 w 1470243"/>
              <a:gd name="connsiteY397" fmla="*/ 282489 h 1383677"/>
              <a:gd name="connsiteX398" fmla="*/ 1185001 w 1470243"/>
              <a:gd name="connsiteY398" fmla="*/ 280024 h 1383677"/>
              <a:gd name="connsiteX399" fmla="*/ 1185001 w 1470243"/>
              <a:gd name="connsiteY399" fmla="*/ 272826 h 1383677"/>
              <a:gd name="connsiteX400" fmla="*/ 1192199 w 1470243"/>
              <a:gd name="connsiteY400" fmla="*/ 265628 h 1383677"/>
              <a:gd name="connsiteX401" fmla="*/ 1197030 w 1470243"/>
              <a:gd name="connsiteY401" fmla="*/ 260895 h 1383677"/>
              <a:gd name="connsiteX402" fmla="*/ 1170605 w 1470243"/>
              <a:gd name="connsiteY402" fmla="*/ 236837 h 1383677"/>
              <a:gd name="connsiteX403" fmla="*/ 1144180 w 1470243"/>
              <a:gd name="connsiteY403" fmla="*/ 215243 h 1383677"/>
              <a:gd name="connsiteX404" fmla="*/ 1117853 w 1470243"/>
              <a:gd name="connsiteY404" fmla="*/ 193649 h 1383677"/>
              <a:gd name="connsiteX405" fmla="*/ 1089061 w 1470243"/>
              <a:gd name="connsiteY405" fmla="*/ 172055 h 1383677"/>
              <a:gd name="connsiteX406" fmla="*/ 1053071 w 1470243"/>
              <a:gd name="connsiteY406" fmla="*/ 150461 h 1383677"/>
              <a:gd name="connsiteX407" fmla="*/ 1014616 w 1470243"/>
              <a:gd name="connsiteY407" fmla="*/ 131332 h 1383677"/>
              <a:gd name="connsiteX408" fmla="*/ 976260 w 1470243"/>
              <a:gd name="connsiteY408" fmla="*/ 112105 h 1383677"/>
              <a:gd name="connsiteX409" fmla="*/ 937904 w 1470243"/>
              <a:gd name="connsiteY409" fmla="*/ 95343 h 1383677"/>
              <a:gd name="connsiteX410" fmla="*/ 897082 w 1470243"/>
              <a:gd name="connsiteY410" fmla="*/ 80947 h 1383677"/>
              <a:gd name="connsiteX411" fmla="*/ 856261 w 1470243"/>
              <a:gd name="connsiteY411" fmla="*/ 71284 h 1383677"/>
              <a:gd name="connsiteX412" fmla="*/ 815538 w 1470243"/>
              <a:gd name="connsiteY412" fmla="*/ 64086 h 1383677"/>
              <a:gd name="connsiteX413" fmla="*/ 772351 w 1470243"/>
              <a:gd name="connsiteY413" fmla="*/ 64086 h 1383677"/>
              <a:gd name="connsiteX414" fmla="*/ 769984 w 1470243"/>
              <a:gd name="connsiteY414" fmla="*/ 66551 h 1383677"/>
              <a:gd name="connsiteX415" fmla="*/ 767519 w 1470243"/>
              <a:gd name="connsiteY415" fmla="*/ 68917 h 1383677"/>
              <a:gd name="connsiteX416" fmla="*/ 762786 w 1470243"/>
              <a:gd name="connsiteY416" fmla="*/ 71284 h 1383677"/>
              <a:gd name="connsiteX417" fmla="*/ 757955 w 1470243"/>
              <a:gd name="connsiteY417" fmla="*/ 68917 h 1383677"/>
              <a:gd name="connsiteX418" fmla="*/ 753123 w 1470243"/>
              <a:gd name="connsiteY418" fmla="*/ 64086 h 1383677"/>
              <a:gd name="connsiteX419" fmla="*/ 419194 w 1470243"/>
              <a:gd name="connsiteY419" fmla="*/ 36745 h 1383677"/>
              <a:gd name="connsiteX420" fmla="*/ 419650 w 1470243"/>
              <a:gd name="connsiteY420" fmla="*/ 37759 h 1383677"/>
              <a:gd name="connsiteX421" fmla="*/ 422017 w 1470243"/>
              <a:gd name="connsiteY421" fmla="*/ 44957 h 1383677"/>
              <a:gd name="connsiteX422" fmla="*/ 419650 w 1470243"/>
              <a:gd name="connsiteY422" fmla="*/ 52155 h 1383677"/>
              <a:gd name="connsiteX423" fmla="*/ 417284 w 1470243"/>
              <a:gd name="connsiteY423" fmla="*/ 56888 h 1383677"/>
              <a:gd name="connsiteX424" fmla="*/ 412452 w 1470243"/>
              <a:gd name="connsiteY424" fmla="*/ 59353 h 1383677"/>
              <a:gd name="connsiteX425" fmla="*/ 405254 w 1470243"/>
              <a:gd name="connsiteY425" fmla="*/ 61719 h 1383677"/>
              <a:gd name="connsiteX426" fmla="*/ 398057 w 1470243"/>
              <a:gd name="connsiteY426" fmla="*/ 61719 h 1383677"/>
              <a:gd name="connsiteX427" fmla="*/ 393225 w 1470243"/>
              <a:gd name="connsiteY427" fmla="*/ 56888 h 1383677"/>
              <a:gd name="connsiteX428" fmla="*/ 388926 w 1470243"/>
              <a:gd name="connsiteY428" fmla="*/ 50350 h 1383677"/>
              <a:gd name="connsiteX429" fmla="*/ 419194 w 1470243"/>
              <a:gd name="connsiteY429" fmla="*/ 36745 h 1383677"/>
              <a:gd name="connsiteX430" fmla="*/ 698005 w 1470243"/>
              <a:gd name="connsiteY430" fmla="*/ 30561 h 1383677"/>
              <a:gd name="connsiteX431" fmla="*/ 719598 w 1470243"/>
              <a:gd name="connsiteY431" fmla="*/ 30561 h 1383677"/>
              <a:gd name="connsiteX432" fmla="*/ 741192 w 1470243"/>
              <a:gd name="connsiteY432" fmla="*/ 35294 h 1383677"/>
              <a:gd name="connsiteX433" fmla="*/ 820370 w 1470243"/>
              <a:gd name="connsiteY433" fmla="*/ 35294 h 1383677"/>
              <a:gd name="connsiteX434" fmla="*/ 844330 w 1470243"/>
              <a:gd name="connsiteY434" fmla="*/ 40125 h 1383677"/>
              <a:gd name="connsiteX435" fmla="*/ 897082 w 1470243"/>
              <a:gd name="connsiteY435" fmla="*/ 49690 h 1383677"/>
              <a:gd name="connsiteX436" fmla="*/ 945102 w 1470243"/>
              <a:gd name="connsiteY436" fmla="*/ 64086 h 1383677"/>
              <a:gd name="connsiteX437" fmla="*/ 1002686 w 1470243"/>
              <a:gd name="connsiteY437" fmla="*/ 85680 h 1383677"/>
              <a:gd name="connsiteX438" fmla="*/ 1060269 w 1470243"/>
              <a:gd name="connsiteY438" fmla="*/ 114471 h 1383677"/>
              <a:gd name="connsiteX439" fmla="*/ 1117853 w 1470243"/>
              <a:gd name="connsiteY439" fmla="*/ 143263 h 1383677"/>
              <a:gd name="connsiteX440" fmla="*/ 1144180 w 1470243"/>
              <a:gd name="connsiteY440" fmla="*/ 160124 h 1383677"/>
              <a:gd name="connsiteX441" fmla="*/ 1168239 w 1470243"/>
              <a:gd name="connsiteY441" fmla="*/ 179253 h 1383677"/>
              <a:gd name="connsiteX442" fmla="*/ 1211426 w 1470243"/>
              <a:gd name="connsiteY442" fmla="*/ 215243 h 1383677"/>
              <a:gd name="connsiteX443" fmla="*/ 1252149 w 1470243"/>
              <a:gd name="connsiteY443" fmla="*/ 253697 h 1383677"/>
              <a:gd name="connsiteX444" fmla="*/ 1290604 w 1470243"/>
              <a:gd name="connsiteY444" fmla="*/ 296885 h 1383677"/>
              <a:gd name="connsiteX445" fmla="*/ 1324129 w 1470243"/>
              <a:gd name="connsiteY445" fmla="*/ 342439 h 1383677"/>
              <a:gd name="connsiteX446" fmla="*/ 1352921 w 1470243"/>
              <a:gd name="connsiteY446" fmla="*/ 392825 h 1383677"/>
              <a:gd name="connsiteX447" fmla="*/ 1379346 w 1470243"/>
              <a:gd name="connsiteY447" fmla="*/ 443211 h 1383677"/>
              <a:gd name="connsiteX448" fmla="*/ 1400940 w 1470243"/>
              <a:gd name="connsiteY448" fmla="*/ 495963 h 1383677"/>
              <a:gd name="connsiteX449" fmla="*/ 1417702 w 1470243"/>
              <a:gd name="connsiteY449" fmla="*/ 548813 h 1383677"/>
              <a:gd name="connsiteX450" fmla="*/ 1427365 w 1470243"/>
              <a:gd name="connsiteY450" fmla="*/ 603932 h 1383677"/>
              <a:gd name="connsiteX451" fmla="*/ 1434563 w 1470243"/>
              <a:gd name="connsiteY451" fmla="*/ 656684 h 1383677"/>
              <a:gd name="connsiteX452" fmla="*/ 1436930 w 1470243"/>
              <a:gd name="connsiteY452" fmla="*/ 711901 h 1383677"/>
              <a:gd name="connsiteX453" fmla="*/ 1434563 w 1470243"/>
              <a:gd name="connsiteY453" fmla="*/ 767118 h 1383677"/>
              <a:gd name="connsiteX454" fmla="*/ 1429732 w 1470243"/>
              <a:gd name="connsiteY454" fmla="*/ 819871 h 1383677"/>
              <a:gd name="connsiteX455" fmla="*/ 1420167 w 1470243"/>
              <a:gd name="connsiteY455" fmla="*/ 872623 h 1383677"/>
              <a:gd name="connsiteX456" fmla="*/ 1405772 w 1470243"/>
              <a:gd name="connsiteY456" fmla="*/ 923008 h 1383677"/>
              <a:gd name="connsiteX457" fmla="*/ 1386544 w 1470243"/>
              <a:gd name="connsiteY457" fmla="*/ 973394 h 1383677"/>
              <a:gd name="connsiteX458" fmla="*/ 1364950 w 1470243"/>
              <a:gd name="connsiteY458" fmla="*/ 1021413 h 1383677"/>
              <a:gd name="connsiteX459" fmla="*/ 1338525 w 1470243"/>
              <a:gd name="connsiteY459" fmla="*/ 1066967 h 1383677"/>
              <a:gd name="connsiteX460" fmla="*/ 1307366 w 1470243"/>
              <a:gd name="connsiteY460" fmla="*/ 1110155 h 1383677"/>
              <a:gd name="connsiteX461" fmla="*/ 1273743 w 1470243"/>
              <a:gd name="connsiteY461" fmla="*/ 1153343 h 1383677"/>
              <a:gd name="connsiteX462" fmla="*/ 1237753 w 1470243"/>
              <a:gd name="connsiteY462" fmla="*/ 1191798 h 1383677"/>
              <a:gd name="connsiteX463" fmla="*/ 1197030 w 1470243"/>
              <a:gd name="connsiteY463" fmla="*/ 1225322 h 1383677"/>
              <a:gd name="connsiteX464" fmla="*/ 1151378 w 1470243"/>
              <a:gd name="connsiteY464" fmla="*/ 1256579 h 1383677"/>
              <a:gd name="connsiteX465" fmla="*/ 1103457 w 1470243"/>
              <a:gd name="connsiteY465" fmla="*/ 1285371 h 1383677"/>
              <a:gd name="connsiteX466" fmla="*/ 1062636 w 1470243"/>
              <a:gd name="connsiteY466" fmla="*/ 1306965 h 1383677"/>
              <a:gd name="connsiteX467" fmla="*/ 1019448 w 1470243"/>
              <a:gd name="connsiteY467" fmla="*/ 1323727 h 1383677"/>
              <a:gd name="connsiteX468" fmla="*/ 976260 w 1470243"/>
              <a:gd name="connsiteY468" fmla="*/ 1340489 h 1383677"/>
              <a:gd name="connsiteX469" fmla="*/ 930706 w 1470243"/>
              <a:gd name="connsiteY469" fmla="*/ 1352519 h 1383677"/>
              <a:gd name="connsiteX470" fmla="*/ 887518 w 1470243"/>
              <a:gd name="connsiteY470" fmla="*/ 1364548 h 1383677"/>
              <a:gd name="connsiteX471" fmla="*/ 841964 w 1470243"/>
              <a:gd name="connsiteY471" fmla="*/ 1371746 h 1383677"/>
              <a:gd name="connsiteX472" fmla="*/ 796311 w 1470243"/>
              <a:gd name="connsiteY472" fmla="*/ 1378944 h 1383677"/>
              <a:gd name="connsiteX473" fmla="*/ 748390 w 1470243"/>
              <a:gd name="connsiteY473" fmla="*/ 1381311 h 1383677"/>
              <a:gd name="connsiteX474" fmla="*/ 702737 w 1470243"/>
              <a:gd name="connsiteY474" fmla="*/ 1383677 h 1383677"/>
              <a:gd name="connsiteX475" fmla="*/ 657183 w 1470243"/>
              <a:gd name="connsiteY475" fmla="*/ 1381311 h 1383677"/>
              <a:gd name="connsiteX476" fmla="*/ 611629 w 1470243"/>
              <a:gd name="connsiteY476" fmla="*/ 1376479 h 1383677"/>
              <a:gd name="connsiteX477" fmla="*/ 565976 w 1470243"/>
              <a:gd name="connsiteY477" fmla="*/ 1369281 h 1383677"/>
              <a:gd name="connsiteX478" fmla="*/ 520422 w 1470243"/>
              <a:gd name="connsiteY478" fmla="*/ 1359717 h 1383677"/>
              <a:gd name="connsiteX479" fmla="*/ 477234 w 1470243"/>
              <a:gd name="connsiteY479" fmla="*/ 1347687 h 1383677"/>
              <a:gd name="connsiteX480" fmla="*/ 431680 w 1470243"/>
              <a:gd name="connsiteY480" fmla="*/ 1330925 h 1383677"/>
              <a:gd name="connsiteX481" fmla="*/ 390859 w 1470243"/>
              <a:gd name="connsiteY481" fmla="*/ 1314163 h 1383677"/>
              <a:gd name="connsiteX482" fmla="*/ 388492 w 1470243"/>
              <a:gd name="connsiteY482" fmla="*/ 1311698 h 1383677"/>
              <a:gd name="connsiteX483" fmla="*/ 381294 w 1470243"/>
              <a:gd name="connsiteY483" fmla="*/ 1311698 h 1383677"/>
              <a:gd name="connsiteX484" fmla="*/ 376463 w 1470243"/>
              <a:gd name="connsiteY484" fmla="*/ 1306965 h 1383677"/>
              <a:gd name="connsiteX485" fmla="*/ 342839 w 1470243"/>
              <a:gd name="connsiteY485" fmla="*/ 1287737 h 1383677"/>
              <a:gd name="connsiteX486" fmla="*/ 309314 w 1470243"/>
              <a:gd name="connsiteY486" fmla="*/ 1266144 h 1383677"/>
              <a:gd name="connsiteX487" fmla="*/ 280523 w 1470243"/>
              <a:gd name="connsiteY487" fmla="*/ 1242183 h 1383677"/>
              <a:gd name="connsiteX488" fmla="*/ 251731 w 1470243"/>
              <a:gd name="connsiteY488" fmla="*/ 1215758 h 1383677"/>
              <a:gd name="connsiteX489" fmla="*/ 225305 w 1470243"/>
              <a:gd name="connsiteY489" fmla="*/ 1186966 h 1383677"/>
              <a:gd name="connsiteX490" fmla="*/ 198880 w 1470243"/>
              <a:gd name="connsiteY490" fmla="*/ 1155808 h 1383677"/>
              <a:gd name="connsiteX491" fmla="*/ 177286 w 1470243"/>
              <a:gd name="connsiteY491" fmla="*/ 1124551 h 1383677"/>
              <a:gd name="connsiteX492" fmla="*/ 155692 w 1470243"/>
              <a:gd name="connsiteY492" fmla="*/ 1088561 h 1383677"/>
              <a:gd name="connsiteX493" fmla="*/ 138930 w 1470243"/>
              <a:gd name="connsiteY493" fmla="*/ 1055036 h 1383677"/>
              <a:gd name="connsiteX494" fmla="*/ 122167 w 1470243"/>
              <a:gd name="connsiteY494" fmla="*/ 1019047 h 1383677"/>
              <a:gd name="connsiteX495" fmla="*/ 107772 w 1470243"/>
              <a:gd name="connsiteY495" fmla="*/ 980592 h 1383677"/>
              <a:gd name="connsiteX496" fmla="*/ 95742 w 1470243"/>
              <a:gd name="connsiteY496" fmla="*/ 942236 h 1383677"/>
              <a:gd name="connsiteX497" fmla="*/ 86178 w 1470243"/>
              <a:gd name="connsiteY497" fmla="*/ 903880 h 1383677"/>
              <a:gd name="connsiteX498" fmla="*/ 78980 w 1470243"/>
              <a:gd name="connsiteY498" fmla="*/ 865425 h 1383677"/>
              <a:gd name="connsiteX499" fmla="*/ 74148 w 1470243"/>
              <a:gd name="connsiteY499" fmla="*/ 827069 h 1383677"/>
              <a:gd name="connsiteX500" fmla="*/ 71782 w 1470243"/>
              <a:gd name="connsiteY500" fmla="*/ 786247 h 1383677"/>
              <a:gd name="connsiteX501" fmla="*/ 71782 w 1470243"/>
              <a:gd name="connsiteY501" fmla="*/ 745525 h 1383677"/>
              <a:gd name="connsiteX502" fmla="*/ 71782 w 1470243"/>
              <a:gd name="connsiteY502" fmla="*/ 704703 h 1383677"/>
              <a:gd name="connsiteX503" fmla="*/ 76515 w 1470243"/>
              <a:gd name="connsiteY503" fmla="*/ 663882 h 1383677"/>
              <a:gd name="connsiteX504" fmla="*/ 81346 w 1470243"/>
              <a:gd name="connsiteY504" fmla="*/ 623159 h 1383677"/>
              <a:gd name="connsiteX505" fmla="*/ 88544 w 1470243"/>
              <a:gd name="connsiteY505" fmla="*/ 582338 h 1383677"/>
              <a:gd name="connsiteX506" fmla="*/ 100574 w 1470243"/>
              <a:gd name="connsiteY506" fmla="*/ 541616 h 1383677"/>
              <a:gd name="connsiteX507" fmla="*/ 112504 w 1470243"/>
              <a:gd name="connsiteY507" fmla="*/ 500794 h 1383677"/>
              <a:gd name="connsiteX508" fmla="*/ 126900 w 1470243"/>
              <a:gd name="connsiteY508" fmla="*/ 459973 h 1383677"/>
              <a:gd name="connsiteX509" fmla="*/ 143761 w 1470243"/>
              <a:gd name="connsiteY509" fmla="*/ 421617 h 1383677"/>
              <a:gd name="connsiteX510" fmla="*/ 160524 w 1470243"/>
              <a:gd name="connsiteY510" fmla="*/ 385627 h 1383677"/>
              <a:gd name="connsiteX511" fmla="*/ 182118 w 1470243"/>
              <a:gd name="connsiteY511" fmla="*/ 349637 h 1383677"/>
              <a:gd name="connsiteX512" fmla="*/ 206078 w 1470243"/>
              <a:gd name="connsiteY512" fmla="*/ 313648 h 1383677"/>
              <a:gd name="connsiteX513" fmla="*/ 230137 w 1470243"/>
              <a:gd name="connsiteY513" fmla="*/ 280024 h 1383677"/>
              <a:gd name="connsiteX514" fmla="*/ 256464 w 1470243"/>
              <a:gd name="connsiteY514" fmla="*/ 248866 h 1383677"/>
              <a:gd name="connsiteX515" fmla="*/ 285256 w 1470243"/>
              <a:gd name="connsiteY515" fmla="*/ 220074 h 1383677"/>
              <a:gd name="connsiteX516" fmla="*/ 316512 w 1470243"/>
              <a:gd name="connsiteY516" fmla="*/ 191282 h 1383677"/>
              <a:gd name="connsiteX517" fmla="*/ 345304 w 1470243"/>
              <a:gd name="connsiteY517" fmla="*/ 169689 h 1383677"/>
              <a:gd name="connsiteX518" fmla="*/ 374096 w 1470243"/>
              <a:gd name="connsiteY518" fmla="*/ 150461 h 1383677"/>
              <a:gd name="connsiteX519" fmla="*/ 405254 w 1470243"/>
              <a:gd name="connsiteY519" fmla="*/ 133699 h 1383677"/>
              <a:gd name="connsiteX520" fmla="*/ 436413 w 1470243"/>
              <a:gd name="connsiteY520" fmla="*/ 116936 h 1383677"/>
              <a:gd name="connsiteX521" fmla="*/ 498828 w 1470243"/>
              <a:gd name="connsiteY521" fmla="*/ 88145 h 1383677"/>
              <a:gd name="connsiteX522" fmla="*/ 565976 w 1470243"/>
              <a:gd name="connsiteY522" fmla="*/ 64086 h 1383677"/>
              <a:gd name="connsiteX523" fmla="*/ 604431 w 1470243"/>
              <a:gd name="connsiteY523" fmla="*/ 49690 h 1383677"/>
              <a:gd name="connsiteX524" fmla="*/ 649985 w 1470243"/>
              <a:gd name="connsiteY524" fmla="*/ 37759 h 1383677"/>
              <a:gd name="connsiteX525" fmla="*/ 673946 w 1470243"/>
              <a:gd name="connsiteY525" fmla="*/ 32927 h 1383677"/>
              <a:gd name="connsiteX526" fmla="*/ 698005 w 1470243"/>
              <a:gd name="connsiteY526" fmla="*/ 30561 h 1383677"/>
              <a:gd name="connsiteX527" fmla="*/ 570220 w 1470243"/>
              <a:gd name="connsiteY527" fmla="*/ 0 h 1383677"/>
              <a:gd name="connsiteX528" fmla="*/ 586862 w 1470243"/>
              <a:gd name="connsiteY528" fmla="*/ 12 h 1383677"/>
              <a:gd name="connsiteX529" fmla="*/ 580372 w 1470243"/>
              <a:gd name="connsiteY529" fmla="*/ 6502 h 1383677"/>
              <a:gd name="connsiteX530" fmla="*/ 573174 w 1470243"/>
              <a:gd name="connsiteY530" fmla="*/ 11334 h 1383677"/>
              <a:gd name="connsiteX531" fmla="*/ 563610 w 1470243"/>
              <a:gd name="connsiteY531" fmla="*/ 11334 h 1383677"/>
              <a:gd name="connsiteX532" fmla="*/ 556412 w 1470243"/>
              <a:gd name="connsiteY532" fmla="*/ 6502 h 1383677"/>
              <a:gd name="connsiteX533" fmla="*/ 549214 w 1470243"/>
              <a:gd name="connsiteY533" fmla="*/ 4136 h 1383677"/>
              <a:gd name="connsiteX534" fmla="*/ 548067 w 1470243"/>
              <a:gd name="connsiteY534" fmla="*/ 2410 h 1383677"/>
              <a:gd name="connsiteX535" fmla="*/ 570220 w 1470243"/>
              <a:gd name="connsiteY535" fmla="*/ 0 h 1383677"/>
              <a:gd name="connsiteX0" fmla="*/ 1194566 w 1436930"/>
              <a:gd name="connsiteY0" fmla="*/ 1287737 h 1383677"/>
              <a:gd name="connsiteX1" fmla="*/ 1201763 w 1436930"/>
              <a:gd name="connsiteY1" fmla="*/ 1287737 h 1383677"/>
              <a:gd name="connsiteX2" fmla="*/ 1202656 w 1436930"/>
              <a:gd name="connsiteY2" fmla="*/ 1288296 h 1383677"/>
              <a:gd name="connsiteX3" fmla="*/ 1187368 w 1436930"/>
              <a:gd name="connsiteY3" fmla="*/ 1300820 h 1383677"/>
              <a:gd name="connsiteX4" fmla="*/ 1187368 w 1436930"/>
              <a:gd name="connsiteY4" fmla="*/ 1297302 h 1383677"/>
              <a:gd name="connsiteX5" fmla="*/ 1189832 w 1436930"/>
              <a:gd name="connsiteY5" fmla="*/ 1290104 h 1383677"/>
              <a:gd name="connsiteX6" fmla="*/ 1194566 w 1436930"/>
              <a:gd name="connsiteY6" fmla="*/ 1287737 h 1383677"/>
              <a:gd name="connsiteX7" fmla="*/ 1942 w 1436930"/>
              <a:gd name="connsiteY7" fmla="*/ 716046 h 1383677"/>
              <a:gd name="connsiteX8" fmla="*/ 4634 w 1436930"/>
              <a:gd name="connsiteY8" fmla="*/ 716733 h 1383677"/>
              <a:gd name="connsiteX9" fmla="*/ 11832 w 1436930"/>
              <a:gd name="connsiteY9" fmla="*/ 721466 h 1383677"/>
              <a:gd name="connsiteX10" fmla="*/ 16564 w 1436930"/>
              <a:gd name="connsiteY10" fmla="*/ 728664 h 1383677"/>
              <a:gd name="connsiteX11" fmla="*/ 16564 w 1436930"/>
              <a:gd name="connsiteY11" fmla="*/ 735862 h 1383677"/>
              <a:gd name="connsiteX12" fmla="*/ 16564 w 1436930"/>
              <a:gd name="connsiteY12" fmla="*/ 745525 h 1383677"/>
              <a:gd name="connsiteX13" fmla="*/ 11832 w 1436930"/>
              <a:gd name="connsiteY13" fmla="*/ 752723 h 1383677"/>
              <a:gd name="connsiteX14" fmla="*/ 4634 w 1436930"/>
              <a:gd name="connsiteY14" fmla="*/ 757455 h 1383677"/>
              <a:gd name="connsiteX15" fmla="*/ 1529 w 1436930"/>
              <a:gd name="connsiteY15" fmla="*/ 758247 h 1383677"/>
              <a:gd name="connsiteX16" fmla="*/ 0 w 1436930"/>
              <a:gd name="connsiteY16" fmla="*/ 741849 h 1383677"/>
              <a:gd name="connsiteX17" fmla="*/ 1942 w 1436930"/>
              <a:gd name="connsiteY17" fmla="*/ 716046 h 1383677"/>
              <a:gd name="connsiteX18" fmla="*/ 278058 w 1436930"/>
              <a:gd name="connsiteY18" fmla="*/ 146379 h 1383677"/>
              <a:gd name="connsiteX19" fmla="*/ 278058 w 1436930"/>
              <a:gd name="connsiteY19" fmla="*/ 150461 h 1383677"/>
              <a:gd name="connsiteX20" fmla="*/ 275691 w 1436930"/>
              <a:gd name="connsiteY20" fmla="*/ 157659 h 1383677"/>
              <a:gd name="connsiteX21" fmla="*/ 270860 w 1436930"/>
              <a:gd name="connsiteY21" fmla="*/ 164857 h 1383677"/>
              <a:gd name="connsiteX22" fmla="*/ 263662 w 1436930"/>
              <a:gd name="connsiteY22" fmla="*/ 169689 h 1383677"/>
              <a:gd name="connsiteX23" fmla="*/ 258183 w 1436930"/>
              <a:gd name="connsiteY23" fmla="*/ 169689 h 1383677"/>
              <a:gd name="connsiteX24" fmla="*/ 278058 w 1436930"/>
              <a:gd name="connsiteY24" fmla="*/ 146379 h 1383677"/>
              <a:gd name="connsiteX25" fmla="*/ 1212715 w 1436930"/>
              <a:gd name="connsiteY25" fmla="*/ 140034 h 1383677"/>
              <a:gd name="connsiteX26" fmla="*/ 1242060 w 1436930"/>
              <a:gd name="connsiteY26" fmla="*/ 162729 h 1383677"/>
              <a:gd name="connsiteX27" fmla="*/ 1243380 w 1436930"/>
              <a:gd name="connsiteY27" fmla="*/ 164112 h 1383677"/>
              <a:gd name="connsiteX28" fmla="*/ 1235387 w 1436930"/>
              <a:gd name="connsiteY28" fmla="*/ 167322 h 1383677"/>
              <a:gd name="connsiteX29" fmla="*/ 1225822 w 1436930"/>
              <a:gd name="connsiteY29" fmla="*/ 167322 h 1383677"/>
              <a:gd name="connsiteX30" fmla="*/ 1216159 w 1436930"/>
              <a:gd name="connsiteY30" fmla="*/ 162491 h 1383677"/>
              <a:gd name="connsiteX31" fmla="*/ 1211426 w 1436930"/>
              <a:gd name="connsiteY31" fmla="*/ 155293 h 1383677"/>
              <a:gd name="connsiteX32" fmla="*/ 1208961 w 1436930"/>
              <a:gd name="connsiteY32" fmla="*/ 150461 h 1383677"/>
              <a:gd name="connsiteX33" fmla="*/ 1211426 w 1436930"/>
              <a:gd name="connsiteY33" fmla="*/ 143263 h 1383677"/>
              <a:gd name="connsiteX34" fmla="*/ 1212715 w 1436930"/>
              <a:gd name="connsiteY34" fmla="*/ 140034 h 1383677"/>
              <a:gd name="connsiteX35" fmla="*/ 753123 w 1436930"/>
              <a:gd name="connsiteY35" fmla="*/ 64086 h 1383677"/>
              <a:gd name="connsiteX36" fmla="*/ 717133 w 1436930"/>
              <a:gd name="connsiteY36" fmla="*/ 68917 h 1383677"/>
              <a:gd name="connsiteX37" fmla="*/ 681144 w 1436930"/>
              <a:gd name="connsiteY37" fmla="*/ 78482 h 1383677"/>
              <a:gd name="connsiteX38" fmla="*/ 673946 w 1436930"/>
              <a:gd name="connsiteY38" fmla="*/ 78482 h 1383677"/>
              <a:gd name="connsiteX39" fmla="*/ 669213 w 1436930"/>
              <a:gd name="connsiteY39" fmla="*/ 76115 h 1383677"/>
              <a:gd name="connsiteX40" fmla="*/ 666748 w 1436930"/>
              <a:gd name="connsiteY40" fmla="*/ 71284 h 1383677"/>
              <a:gd name="connsiteX41" fmla="*/ 664381 w 1436930"/>
              <a:gd name="connsiteY41" fmla="*/ 66551 h 1383677"/>
              <a:gd name="connsiteX42" fmla="*/ 637956 w 1436930"/>
              <a:gd name="connsiteY42" fmla="*/ 73749 h 1383677"/>
              <a:gd name="connsiteX43" fmla="*/ 580372 w 1436930"/>
              <a:gd name="connsiteY43" fmla="*/ 90511 h 1383677"/>
              <a:gd name="connsiteX44" fmla="*/ 525253 w 1436930"/>
              <a:gd name="connsiteY44" fmla="*/ 114471 h 1383677"/>
              <a:gd name="connsiteX45" fmla="*/ 458007 w 1436930"/>
              <a:gd name="connsiteY45" fmla="*/ 143263 h 1383677"/>
              <a:gd name="connsiteX46" fmla="*/ 426848 w 1436930"/>
              <a:gd name="connsiteY46" fmla="*/ 157659 h 1383677"/>
              <a:gd name="connsiteX47" fmla="*/ 398057 w 1436930"/>
              <a:gd name="connsiteY47" fmla="*/ 176886 h 1383677"/>
              <a:gd name="connsiteX48" fmla="*/ 369265 w 1436930"/>
              <a:gd name="connsiteY48" fmla="*/ 193649 h 1383677"/>
              <a:gd name="connsiteX49" fmla="*/ 340473 w 1436930"/>
              <a:gd name="connsiteY49" fmla="*/ 215243 h 1383677"/>
              <a:gd name="connsiteX50" fmla="*/ 314047 w 1436930"/>
              <a:gd name="connsiteY50" fmla="*/ 239302 h 1383677"/>
              <a:gd name="connsiteX51" fmla="*/ 290087 w 1436930"/>
              <a:gd name="connsiteY51" fmla="*/ 265628 h 1383677"/>
              <a:gd name="connsiteX52" fmla="*/ 266127 w 1436930"/>
              <a:gd name="connsiteY52" fmla="*/ 294420 h 1383677"/>
              <a:gd name="connsiteX53" fmla="*/ 242068 w 1436930"/>
              <a:gd name="connsiteY53" fmla="*/ 325677 h 1383677"/>
              <a:gd name="connsiteX54" fmla="*/ 220474 w 1436930"/>
              <a:gd name="connsiteY54" fmla="*/ 356835 h 1383677"/>
              <a:gd name="connsiteX55" fmla="*/ 201345 w 1436930"/>
              <a:gd name="connsiteY55" fmla="*/ 390459 h 1383677"/>
              <a:gd name="connsiteX56" fmla="*/ 184484 w 1436930"/>
              <a:gd name="connsiteY56" fmla="*/ 423983 h 1383677"/>
              <a:gd name="connsiteX57" fmla="*/ 167722 w 1436930"/>
              <a:gd name="connsiteY57" fmla="*/ 457607 h 1383677"/>
              <a:gd name="connsiteX58" fmla="*/ 153326 w 1436930"/>
              <a:gd name="connsiteY58" fmla="*/ 491230 h 1383677"/>
              <a:gd name="connsiteX59" fmla="*/ 141296 w 1436930"/>
              <a:gd name="connsiteY59" fmla="*/ 527220 h 1383677"/>
              <a:gd name="connsiteX60" fmla="*/ 131732 w 1436930"/>
              <a:gd name="connsiteY60" fmla="*/ 565576 h 1383677"/>
              <a:gd name="connsiteX61" fmla="*/ 122167 w 1436930"/>
              <a:gd name="connsiteY61" fmla="*/ 601566 h 1383677"/>
              <a:gd name="connsiteX62" fmla="*/ 117336 w 1436930"/>
              <a:gd name="connsiteY62" fmla="*/ 637555 h 1383677"/>
              <a:gd name="connsiteX63" fmla="*/ 112504 w 1436930"/>
              <a:gd name="connsiteY63" fmla="*/ 675912 h 1383677"/>
              <a:gd name="connsiteX64" fmla="*/ 110138 w 1436930"/>
              <a:gd name="connsiteY64" fmla="*/ 714268 h 1383677"/>
              <a:gd name="connsiteX65" fmla="*/ 107772 w 1436930"/>
              <a:gd name="connsiteY65" fmla="*/ 752723 h 1383677"/>
              <a:gd name="connsiteX66" fmla="*/ 110138 w 1436930"/>
              <a:gd name="connsiteY66" fmla="*/ 788712 h 1383677"/>
              <a:gd name="connsiteX67" fmla="*/ 114970 w 1436930"/>
              <a:gd name="connsiteY67" fmla="*/ 827069 h 1383677"/>
              <a:gd name="connsiteX68" fmla="*/ 119702 w 1436930"/>
              <a:gd name="connsiteY68" fmla="*/ 872623 h 1383677"/>
              <a:gd name="connsiteX69" fmla="*/ 131732 w 1436930"/>
              <a:gd name="connsiteY69" fmla="*/ 915810 h 1383677"/>
              <a:gd name="connsiteX70" fmla="*/ 143761 w 1436930"/>
              <a:gd name="connsiteY70" fmla="*/ 958998 h 1383677"/>
              <a:gd name="connsiteX71" fmla="*/ 158157 w 1436930"/>
              <a:gd name="connsiteY71" fmla="*/ 1002186 h 1383677"/>
              <a:gd name="connsiteX72" fmla="*/ 177286 w 1436930"/>
              <a:gd name="connsiteY72" fmla="*/ 1043007 h 1383677"/>
              <a:gd name="connsiteX73" fmla="*/ 198880 w 1436930"/>
              <a:gd name="connsiteY73" fmla="*/ 1081363 h 1383677"/>
              <a:gd name="connsiteX74" fmla="*/ 222939 w 1436930"/>
              <a:gd name="connsiteY74" fmla="*/ 1119818 h 1383677"/>
              <a:gd name="connsiteX75" fmla="*/ 251731 w 1436930"/>
              <a:gd name="connsiteY75" fmla="*/ 1155808 h 1383677"/>
              <a:gd name="connsiteX76" fmla="*/ 278058 w 1436930"/>
              <a:gd name="connsiteY76" fmla="*/ 1186966 h 1383677"/>
              <a:gd name="connsiteX77" fmla="*/ 309314 w 1436930"/>
              <a:gd name="connsiteY77" fmla="*/ 1213391 h 1383677"/>
              <a:gd name="connsiteX78" fmla="*/ 342839 w 1436930"/>
              <a:gd name="connsiteY78" fmla="*/ 1237352 h 1383677"/>
              <a:gd name="connsiteX79" fmla="*/ 376463 w 1436930"/>
              <a:gd name="connsiteY79" fmla="*/ 1258946 h 1383677"/>
              <a:gd name="connsiteX80" fmla="*/ 378829 w 1436930"/>
              <a:gd name="connsiteY80" fmla="*/ 1251748 h 1383677"/>
              <a:gd name="connsiteX81" fmla="*/ 383661 w 1436930"/>
              <a:gd name="connsiteY81" fmla="*/ 1244550 h 1383677"/>
              <a:gd name="connsiteX82" fmla="*/ 386027 w 1436930"/>
              <a:gd name="connsiteY82" fmla="*/ 1244550 h 1383677"/>
              <a:gd name="connsiteX83" fmla="*/ 395690 w 1436930"/>
              <a:gd name="connsiteY83" fmla="*/ 1254114 h 1383677"/>
              <a:gd name="connsiteX84" fmla="*/ 402888 w 1436930"/>
              <a:gd name="connsiteY84" fmla="*/ 1268510 h 1383677"/>
              <a:gd name="connsiteX85" fmla="*/ 402888 w 1436930"/>
              <a:gd name="connsiteY85" fmla="*/ 1273341 h 1383677"/>
              <a:gd name="connsiteX86" fmla="*/ 450809 w 1436930"/>
              <a:gd name="connsiteY86" fmla="*/ 1294935 h 1383677"/>
              <a:gd name="connsiteX87" fmla="*/ 448442 w 1436930"/>
              <a:gd name="connsiteY87" fmla="*/ 1282906 h 1383677"/>
              <a:gd name="connsiteX88" fmla="*/ 448442 w 1436930"/>
              <a:gd name="connsiteY88" fmla="*/ 1268510 h 1383677"/>
              <a:gd name="connsiteX89" fmla="*/ 450809 w 1436930"/>
              <a:gd name="connsiteY89" fmla="*/ 1256579 h 1383677"/>
              <a:gd name="connsiteX90" fmla="*/ 453274 w 1436930"/>
              <a:gd name="connsiteY90" fmla="*/ 1244550 h 1383677"/>
              <a:gd name="connsiteX91" fmla="*/ 455640 w 1436930"/>
              <a:gd name="connsiteY91" fmla="*/ 1244550 h 1383677"/>
              <a:gd name="connsiteX92" fmla="*/ 458007 w 1436930"/>
              <a:gd name="connsiteY92" fmla="*/ 1258946 h 1383677"/>
              <a:gd name="connsiteX93" fmla="*/ 462838 w 1436930"/>
              <a:gd name="connsiteY93" fmla="*/ 1270975 h 1383677"/>
              <a:gd name="connsiteX94" fmla="*/ 470036 w 1436930"/>
              <a:gd name="connsiteY94" fmla="*/ 1285371 h 1383677"/>
              <a:gd name="connsiteX95" fmla="*/ 474868 w 1436930"/>
              <a:gd name="connsiteY95" fmla="*/ 1297302 h 1383677"/>
              <a:gd name="connsiteX96" fmla="*/ 479601 w 1436930"/>
              <a:gd name="connsiteY96" fmla="*/ 1304500 h 1383677"/>
              <a:gd name="connsiteX97" fmla="*/ 520422 w 1436930"/>
              <a:gd name="connsiteY97" fmla="*/ 1316529 h 1383677"/>
              <a:gd name="connsiteX98" fmla="*/ 513224 w 1436930"/>
              <a:gd name="connsiteY98" fmla="*/ 1294935 h 1383677"/>
              <a:gd name="connsiteX99" fmla="*/ 510858 w 1436930"/>
              <a:gd name="connsiteY99" fmla="*/ 1282906 h 1383677"/>
              <a:gd name="connsiteX100" fmla="*/ 508392 w 1436930"/>
              <a:gd name="connsiteY100" fmla="*/ 1268510 h 1383677"/>
              <a:gd name="connsiteX101" fmla="*/ 508392 w 1436930"/>
              <a:gd name="connsiteY101" fmla="*/ 1254114 h 1383677"/>
              <a:gd name="connsiteX102" fmla="*/ 510858 w 1436930"/>
              <a:gd name="connsiteY102" fmla="*/ 1249381 h 1383677"/>
              <a:gd name="connsiteX103" fmla="*/ 513224 w 1436930"/>
              <a:gd name="connsiteY103" fmla="*/ 1244550 h 1383677"/>
              <a:gd name="connsiteX104" fmla="*/ 518055 w 1436930"/>
              <a:gd name="connsiteY104" fmla="*/ 1244550 h 1383677"/>
              <a:gd name="connsiteX105" fmla="*/ 522788 w 1436930"/>
              <a:gd name="connsiteY105" fmla="*/ 1246916 h 1383677"/>
              <a:gd name="connsiteX106" fmla="*/ 529986 w 1436930"/>
              <a:gd name="connsiteY106" fmla="*/ 1254114 h 1383677"/>
              <a:gd name="connsiteX107" fmla="*/ 537184 w 1436930"/>
              <a:gd name="connsiteY107" fmla="*/ 1273341 h 1383677"/>
              <a:gd name="connsiteX108" fmla="*/ 544382 w 1436930"/>
              <a:gd name="connsiteY108" fmla="*/ 1299767 h 1383677"/>
              <a:gd name="connsiteX109" fmla="*/ 551580 w 1436930"/>
              <a:gd name="connsiteY109" fmla="*/ 1311698 h 1383677"/>
              <a:gd name="connsiteX110" fmla="*/ 561243 w 1436930"/>
              <a:gd name="connsiteY110" fmla="*/ 1321361 h 1383677"/>
              <a:gd name="connsiteX111" fmla="*/ 563610 w 1436930"/>
              <a:gd name="connsiteY111" fmla="*/ 1326094 h 1383677"/>
              <a:gd name="connsiteX112" fmla="*/ 570808 w 1436930"/>
              <a:gd name="connsiteY112" fmla="*/ 1326094 h 1383677"/>
              <a:gd name="connsiteX113" fmla="*/ 626025 w 1436930"/>
              <a:gd name="connsiteY113" fmla="*/ 1333292 h 1383677"/>
              <a:gd name="connsiteX114" fmla="*/ 606798 w 1436930"/>
              <a:gd name="connsiteY114" fmla="*/ 1299767 h 1383677"/>
              <a:gd name="connsiteX115" fmla="*/ 601966 w 1436930"/>
              <a:gd name="connsiteY115" fmla="*/ 1287737 h 1383677"/>
              <a:gd name="connsiteX116" fmla="*/ 599600 w 1436930"/>
              <a:gd name="connsiteY116" fmla="*/ 1275708 h 1383677"/>
              <a:gd name="connsiteX117" fmla="*/ 597233 w 1436930"/>
              <a:gd name="connsiteY117" fmla="*/ 1263777 h 1383677"/>
              <a:gd name="connsiteX118" fmla="*/ 597233 w 1436930"/>
              <a:gd name="connsiteY118" fmla="*/ 1251748 h 1383677"/>
              <a:gd name="connsiteX119" fmla="*/ 599600 w 1436930"/>
              <a:gd name="connsiteY119" fmla="*/ 1249381 h 1383677"/>
              <a:gd name="connsiteX120" fmla="*/ 604431 w 1436930"/>
              <a:gd name="connsiteY120" fmla="*/ 1249381 h 1383677"/>
              <a:gd name="connsiteX121" fmla="*/ 613995 w 1436930"/>
              <a:gd name="connsiteY121" fmla="*/ 1258946 h 1383677"/>
              <a:gd name="connsiteX122" fmla="*/ 623560 w 1436930"/>
              <a:gd name="connsiteY122" fmla="*/ 1270975 h 1383677"/>
              <a:gd name="connsiteX123" fmla="*/ 640421 w 1436930"/>
              <a:gd name="connsiteY123" fmla="*/ 1294935 h 1383677"/>
              <a:gd name="connsiteX124" fmla="*/ 657183 w 1436930"/>
              <a:gd name="connsiteY124" fmla="*/ 1314163 h 1383677"/>
              <a:gd name="connsiteX125" fmla="*/ 662015 w 1436930"/>
              <a:gd name="connsiteY125" fmla="*/ 1323727 h 1383677"/>
              <a:gd name="connsiteX126" fmla="*/ 669213 w 1436930"/>
              <a:gd name="connsiteY126" fmla="*/ 1335757 h 1383677"/>
              <a:gd name="connsiteX127" fmla="*/ 731529 w 1436930"/>
              <a:gd name="connsiteY127" fmla="*/ 1335757 h 1383677"/>
              <a:gd name="connsiteX128" fmla="*/ 712400 w 1436930"/>
              <a:gd name="connsiteY128" fmla="*/ 1318896 h 1383677"/>
              <a:gd name="connsiteX129" fmla="*/ 698005 w 1436930"/>
              <a:gd name="connsiteY129" fmla="*/ 1297302 h 1383677"/>
              <a:gd name="connsiteX130" fmla="*/ 690807 w 1436930"/>
              <a:gd name="connsiteY130" fmla="*/ 1287737 h 1383677"/>
              <a:gd name="connsiteX131" fmla="*/ 685975 w 1436930"/>
              <a:gd name="connsiteY131" fmla="*/ 1275708 h 1383677"/>
              <a:gd name="connsiteX132" fmla="*/ 681144 w 1436930"/>
              <a:gd name="connsiteY132" fmla="*/ 1263777 h 1383677"/>
              <a:gd name="connsiteX133" fmla="*/ 678777 w 1436930"/>
              <a:gd name="connsiteY133" fmla="*/ 1251748 h 1383677"/>
              <a:gd name="connsiteX134" fmla="*/ 681144 w 1436930"/>
              <a:gd name="connsiteY134" fmla="*/ 1249381 h 1383677"/>
              <a:gd name="connsiteX135" fmla="*/ 683609 w 1436930"/>
              <a:gd name="connsiteY135" fmla="*/ 1249381 h 1383677"/>
              <a:gd name="connsiteX136" fmla="*/ 705202 w 1436930"/>
              <a:gd name="connsiteY136" fmla="*/ 1266144 h 1383677"/>
              <a:gd name="connsiteX137" fmla="*/ 726796 w 1436930"/>
              <a:gd name="connsiteY137" fmla="*/ 1282906 h 1383677"/>
              <a:gd name="connsiteX138" fmla="*/ 745925 w 1436930"/>
              <a:gd name="connsiteY138" fmla="*/ 1302133 h 1383677"/>
              <a:gd name="connsiteX139" fmla="*/ 762786 w 1436930"/>
              <a:gd name="connsiteY139" fmla="*/ 1321361 h 1383677"/>
              <a:gd name="connsiteX140" fmla="*/ 767519 w 1436930"/>
              <a:gd name="connsiteY140" fmla="*/ 1328559 h 1383677"/>
              <a:gd name="connsiteX141" fmla="*/ 767519 w 1436930"/>
              <a:gd name="connsiteY141" fmla="*/ 1335757 h 1383677"/>
              <a:gd name="connsiteX142" fmla="*/ 805974 w 1436930"/>
              <a:gd name="connsiteY142" fmla="*/ 1330925 h 1383677"/>
              <a:gd name="connsiteX143" fmla="*/ 841964 w 1436930"/>
              <a:gd name="connsiteY143" fmla="*/ 1326094 h 1383677"/>
              <a:gd name="connsiteX144" fmla="*/ 805974 w 1436930"/>
              <a:gd name="connsiteY144" fmla="*/ 1287737 h 1383677"/>
              <a:gd name="connsiteX145" fmla="*/ 784380 w 1436930"/>
              <a:gd name="connsiteY145" fmla="*/ 1266144 h 1383677"/>
              <a:gd name="connsiteX146" fmla="*/ 777182 w 1436930"/>
              <a:gd name="connsiteY146" fmla="*/ 1254114 h 1383677"/>
              <a:gd name="connsiteX147" fmla="*/ 772351 w 1436930"/>
              <a:gd name="connsiteY147" fmla="*/ 1239718 h 1383677"/>
              <a:gd name="connsiteX148" fmla="*/ 772351 w 1436930"/>
              <a:gd name="connsiteY148" fmla="*/ 1237352 h 1383677"/>
              <a:gd name="connsiteX149" fmla="*/ 781915 w 1436930"/>
              <a:gd name="connsiteY149" fmla="*/ 1237352 h 1383677"/>
              <a:gd name="connsiteX150" fmla="*/ 789113 w 1436930"/>
              <a:gd name="connsiteY150" fmla="*/ 1239718 h 1383677"/>
              <a:gd name="connsiteX151" fmla="*/ 803509 w 1436930"/>
              <a:gd name="connsiteY151" fmla="*/ 1246916 h 1383677"/>
              <a:gd name="connsiteX152" fmla="*/ 815538 w 1436930"/>
              <a:gd name="connsiteY152" fmla="*/ 1256579 h 1383677"/>
              <a:gd name="connsiteX153" fmla="*/ 827568 w 1436930"/>
              <a:gd name="connsiteY153" fmla="*/ 1266144 h 1383677"/>
              <a:gd name="connsiteX154" fmla="*/ 853895 w 1436930"/>
              <a:gd name="connsiteY154" fmla="*/ 1292569 h 1383677"/>
              <a:gd name="connsiteX155" fmla="*/ 877855 w 1436930"/>
              <a:gd name="connsiteY155" fmla="*/ 1318896 h 1383677"/>
              <a:gd name="connsiteX156" fmla="*/ 880320 w 1436930"/>
              <a:gd name="connsiteY156" fmla="*/ 1318896 h 1383677"/>
              <a:gd name="connsiteX157" fmla="*/ 928241 w 1436930"/>
              <a:gd name="connsiteY157" fmla="*/ 1309331 h 1383677"/>
              <a:gd name="connsiteX158" fmla="*/ 906647 w 1436930"/>
              <a:gd name="connsiteY158" fmla="*/ 1292569 h 1383677"/>
              <a:gd name="connsiteX159" fmla="*/ 887518 w 1436930"/>
              <a:gd name="connsiteY159" fmla="*/ 1273341 h 1383677"/>
              <a:gd name="connsiteX160" fmla="*/ 877855 w 1436930"/>
              <a:gd name="connsiteY160" fmla="*/ 1261312 h 1383677"/>
              <a:gd name="connsiteX161" fmla="*/ 868291 w 1436930"/>
              <a:gd name="connsiteY161" fmla="*/ 1246916 h 1383677"/>
              <a:gd name="connsiteX162" fmla="*/ 861093 w 1436930"/>
              <a:gd name="connsiteY162" fmla="*/ 1232520 h 1383677"/>
              <a:gd name="connsiteX163" fmla="*/ 858726 w 1436930"/>
              <a:gd name="connsiteY163" fmla="*/ 1225322 h 1383677"/>
              <a:gd name="connsiteX164" fmla="*/ 858726 w 1436930"/>
              <a:gd name="connsiteY164" fmla="*/ 1218124 h 1383677"/>
              <a:gd name="connsiteX165" fmla="*/ 861093 w 1436930"/>
              <a:gd name="connsiteY165" fmla="*/ 1215758 h 1383677"/>
              <a:gd name="connsiteX166" fmla="*/ 863459 w 1436930"/>
              <a:gd name="connsiteY166" fmla="*/ 1215758 h 1383677"/>
              <a:gd name="connsiteX167" fmla="*/ 880320 w 1436930"/>
              <a:gd name="connsiteY167" fmla="*/ 1225322 h 1383677"/>
              <a:gd name="connsiteX168" fmla="*/ 894716 w 1436930"/>
              <a:gd name="connsiteY168" fmla="*/ 1237352 h 1383677"/>
              <a:gd name="connsiteX169" fmla="*/ 921043 w 1436930"/>
              <a:gd name="connsiteY169" fmla="*/ 1261312 h 1383677"/>
              <a:gd name="connsiteX170" fmla="*/ 966696 w 1436930"/>
              <a:gd name="connsiteY170" fmla="*/ 1297302 h 1383677"/>
              <a:gd name="connsiteX171" fmla="*/ 1026646 w 1436930"/>
              <a:gd name="connsiteY171" fmla="*/ 1275708 h 1383677"/>
              <a:gd name="connsiteX172" fmla="*/ 1002686 w 1436930"/>
              <a:gd name="connsiteY172" fmla="*/ 1258946 h 1383677"/>
              <a:gd name="connsiteX173" fmla="*/ 985824 w 1436930"/>
              <a:gd name="connsiteY173" fmla="*/ 1242183 h 1383677"/>
              <a:gd name="connsiteX174" fmla="*/ 969062 w 1436930"/>
              <a:gd name="connsiteY174" fmla="*/ 1222956 h 1383677"/>
              <a:gd name="connsiteX175" fmla="*/ 954666 w 1436930"/>
              <a:gd name="connsiteY175" fmla="*/ 1203728 h 1383677"/>
              <a:gd name="connsiteX176" fmla="*/ 945102 w 1436930"/>
              <a:gd name="connsiteY176" fmla="*/ 1182135 h 1383677"/>
              <a:gd name="connsiteX177" fmla="*/ 947468 w 1436930"/>
              <a:gd name="connsiteY177" fmla="*/ 1177402 h 1383677"/>
              <a:gd name="connsiteX178" fmla="*/ 952300 w 1436930"/>
              <a:gd name="connsiteY178" fmla="*/ 1174937 h 1383677"/>
              <a:gd name="connsiteX179" fmla="*/ 969062 w 1436930"/>
              <a:gd name="connsiteY179" fmla="*/ 1184600 h 1383677"/>
              <a:gd name="connsiteX180" fmla="*/ 983458 w 1436930"/>
              <a:gd name="connsiteY180" fmla="*/ 1196530 h 1383677"/>
              <a:gd name="connsiteX181" fmla="*/ 1012250 w 1436930"/>
              <a:gd name="connsiteY181" fmla="*/ 1220589 h 1383677"/>
              <a:gd name="connsiteX182" fmla="*/ 1031477 w 1436930"/>
              <a:gd name="connsiteY182" fmla="*/ 1237352 h 1383677"/>
              <a:gd name="connsiteX183" fmla="*/ 1041042 w 1436930"/>
              <a:gd name="connsiteY183" fmla="*/ 1244550 h 1383677"/>
              <a:gd name="connsiteX184" fmla="*/ 1050606 w 1436930"/>
              <a:gd name="connsiteY184" fmla="*/ 1249381 h 1383677"/>
              <a:gd name="connsiteX185" fmla="*/ 1069834 w 1436930"/>
              <a:gd name="connsiteY185" fmla="*/ 1256579 h 1383677"/>
              <a:gd name="connsiteX186" fmla="*/ 1105823 w 1436930"/>
              <a:gd name="connsiteY186" fmla="*/ 1237352 h 1383677"/>
              <a:gd name="connsiteX187" fmla="*/ 1093794 w 1436930"/>
              <a:gd name="connsiteY187" fmla="*/ 1230154 h 1383677"/>
              <a:gd name="connsiteX188" fmla="*/ 1084230 w 1436930"/>
              <a:gd name="connsiteY188" fmla="*/ 1220589 h 1383677"/>
              <a:gd name="connsiteX189" fmla="*/ 1055438 w 1436930"/>
              <a:gd name="connsiteY189" fmla="*/ 1191798 h 1383677"/>
              <a:gd name="connsiteX190" fmla="*/ 1041042 w 1436930"/>
              <a:gd name="connsiteY190" fmla="*/ 1177402 h 1383677"/>
              <a:gd name="connsiteX191" fmla="*/ 1031477 w 1436930"/>
              <a:gd name="connsiteY191" fmla="*/ 1160541 h 1383677"/>
              <a:gd name="connsiteX192" fmla="*/ 1031477 w 1436930"/>
              <a:gd name="connsiteY192" fmla="*/ 1155808 h 1383677"/>
              <a:gd name="connsiteX193" fmla="*/ 1033844 w 1436930"/>
              <a:gd name="connsiteY193" fmla="*/ 1153343 h 1383677"/>
              <a:gd name="connsiteX194" fmla="*/ 1053071 w 1436930"/>
              <a:gd name="connsiteY194" fmla="*/ 1153343 h 1383677"/>
              <a:gd name="connsiteX195" fmla="*/ 1060269 w 1436930"/>
              <a:gd name="connsiteY195" fmla="*/ 1158174 h 1383677"/>
              <a:gd name="connsiteX196" fmla="*/ 1069834 w 1436930"/>
              <a:gd name="connsiteY196" fmla="*/ 1163006 h 1383677"/>
              <a:gd name="connsiteX197" fmla="*/ 1086596 w 1436930"/>
              <a:gd name="connsiteY197" fmla="*/ 1174937 h 1383677"/>
              <a:gd name="connsiteX198" fmla="*/ 1100992 w 1436930"/>
              <a:gd name="connsiteY198" fmla="*/ 1186966 h 1383677"/>
              <a:gd name="connsiteX199" fmla="*/ 1117853 w 1436930"/>
              <a:gd name="connsiteY199" fmla="*/ 1201362 h 1383677"/>
              <a:gd name="connsiteX200" fmla="*/ 1127417 w 1436930"/>
              <a:gd name="connsiteY200" fmla="*/ 1208560 h 1383677"/>
              <a:gd name="connsiteX201" fmla="*/ 1139447 w 1436930"/>
              <a:gd name="connsiteY201" fmla="*/ 1210926 h 1383677"/>
              <a:gd name="connsiteX202" fmla="*/ 1146645 w 1436930"/>
              <a:gd name="connsiteY202" fmla="*/ 1210926 h 1383677"/>
              <a:gd name="connsiteX203" fmla="*/ 1175437 w 1436930"/>
              <a:gd name="connsiteY203" fmla="*/ 1189332 h 1383677"/>
              <a:gd name="connsiteX204" fmla="*/ 1201763 w 1436930"/>
              <a:gd name="connsiteY204" fmla="*/ 1167739 h 1383677"/>
              <a:gd name="connsiteX205" fmla="*/ 1189832 w 1436930"/>
              <a:gd name="connsiteY205" fmla="*/ 1165372 h 1383677"/>
              <a:gd name="connsiteX206" fmla="*/ 1177803 w 1436930"/>
              <a:gd name="connsiteY206" fmla="*/ 1160541 h 1383677"/>
              <a:gd name="connsiteX207" fmla="*/ 1158576 w 1436930"/>
              <a:gd name="connsiteY207" fmla="*/ 1150976 h 1383677"/>
              <a:gd name="connsiteX208" fmla="*/ 1141813 w 1436930"/>
              <a:gd name="connsiteY208" fmla="*/ 1143778 h 1383677"/>
              <a:gd name="connsiteX209" fmla="*/ 1125051 w 1436930"/>
              <a:gd name="connsiteY209" fmla="*/ 1131749 h 1383677"/>
              <a:gd name="connsiteX210" fmla="*/ 1110655 w 1436930"/>
              <a:gd name="connsiteY210" fmla="*/ 1117353 h 1383677"/>
              <a:gd name="connsiteX211" fmla="*/ 1103457 w 1436930"/>
              <a:gd name="connsiteY211" fmla="*/ 1107789 h 1383677"/>
              <a:gd name="connsiteX212" fmla="*/ 1100992 w 1436930"/>
              <a:gd name="connsiteY212" fmla="*/ 1100591 h 1383677"/>
              <a:gd name="connsiteX213" fmla="*/ 1103457 w 1436930"/>
              <a:gd name="connsiteY213" fmla="*/ 1095759 h 1383677"/>
              <a:gd name="connsiteX214" fmla="*/ 1108190 w 1436930"/>
              <a:gd name="connsiteY214" fmla="*/ 1093393 h 1383677"/>
              <a:gd name="connsiteX215" fmla="*/ 1125051 w 1436930"/>
              <a:gd name="connsiteY215" fmla="*/ 1093393 h 1383677"/>
              <a:gd name="connsiteX216" fmla="*/ 1139447 w 1436930"/>
              <a:gd name="connsiteY216" fmla="*/ 1100591 h 1383677"/>
              <a:gd name="connsiteX217" fmla="*/ 1156209 w 1436930"/>
              <a:gd name="connsiteY217" fmla="*/ 1110155 h 1383677"/>
              <a:gd name="connsiteX218" fmla="*/ 1172972 w 1436930"/>
              <a:gd name="connsiteY218" fmla="*/ 1117353 h 1383677"/>
              <a:gd name="connsiteX219" fmla="*/ 1192199 w 1436930"/>
              <a:gd name="connsiteY219" fmla="*/ 1122184 h 1383677"/>
              <a:gd name="connsiteX220" fmla="*/ 1201763 w 1436930"/>
              <a:gd name="connsiteY220" fmla="*/ 1124551 h 1383677"/>
              <a:gd name="connsiteX221" fmla="*/ 1213793 w 1436930"/>
              <a:gd name="connsiteY221" fmla="*/ 1124551 h 1383677"/>
              <a:gd name="connsiteX222" fmla="*/ 1225822 w 1436930"/>
              <a:gd name="connsiteY222" fmla="*/ 1127016 h 1383677"/>
              <a:gd name="connsiteX223" fmla="*/ 1237753 w 1436930"/>
              <a:gd name="connsiteY223" fmla="*/ 1131749 h 1383677"/>
              <a:gd name="connsiteX224" fmla="*/ 1259347 w 1436930"/>
              <a:gd name="connsiteY224" fmla="*/ 1107789 h 1383677"/>
              <a:gd name="connsiteX225" fmla="*/ 1254614 w 1436930"/>
              <a:gd name="connsiteY225" fmla="*/ 1105422 h 1383677"/>
              <a:gd name="connsiteX226" fmla="*/ 1230555 w 1436930"/>
              <a:gd name="connsiteY226" fmla="*/ 1088561 h 1383677"/>
              <a:gd name="connsiteX227" fmla="*/ 1204228 w 1436930"/>
              <a:gd name="connsiteY227" fmla="*/ 1074165 h 1383677"/>
              <a:gd name="connsiteX228" fmla="*/ 1182635 w 1436930"/>
              <a:gd name="connsiteY228" fmla="*/ 1064601 h 1383677"/>
              <a:gd name="connsiteX229" fmla="*/ 1172972 w 1436930"/>
              <a:gd name="connsiteY229" fmla="*/ 1057403 h 1383677"/>
              <a:gd name="connsiteX230" fmla="*/ 1163407 w 1436930"/>
              <a:gd name="connsiteY230" fmla="*/ 1052571 h 1383677"/>
              <a:gd name="connsiteX231" fmla="*/ 1161041 w 1436930"/>
              <a:gd name="connsiteY231" fmla="*/ 1050205 h 1383677"/>
              <a:gd name="connsiteX232" fmla="*/ 1163407 w 1436930"/>
              <a:gd name="connsiteY232" fmla="*/ 1045373 h 1383677"/>
              <a:gd name="connsiteX233" fmla="*/ 1165774 w 1436930"/>
              <a:gd name="connsiteY233" fmla="*/ 1043007 h 1383677"/>
              <a:gd name="connsiteX234" fmla="*/ 1194566 w 1436930"/>
              <a:gd name="connsiteY234" fmla="*/ 1043007 h 1383677"/>
              <a:gd name="connsiteX235" fmla="*/ 1225822 w 1436930"/>
              <a:gd name="connsiteY235" fmla="*/ 1050205 h 1383677"/>
              <a:gd name="connsiteX236" fmla="*/ 1252149 w 1436930"/>
              <a:gd name="connsiteY236" fmla="*/ 1062234 h 1383677"/>
              <a:gd name="connsiteX237" fmla="*/ 1264179 w 1436930"/>
              <a:gd name="connsiteY237" fmla="*/ 1071799 h 1383677"/>
              <a:gd name="connsiteX238" fmla="*/ 1276208 w 1436930"/>
              <a:gd name="connsiteY238" fmla="*/ 1078997 h 1383677"/>
              <a:gd name="connsiteX239" fmla="*/ 1278574 w 1436930"/>
              <a:gd name="connsiteY239" fmla="*/ 1081363 h 1383677"/>
              <a:gd name="connsiteX240" fmla="*/ 1283406 w 1436930"/>
              <a:gd name="connsiteY240" fmla="*/ 1074165 h 1383677"/>
              <a:gd name="connsiteX241" fmla="*/ 1309733 w 1436930"/>
              <a:gd name="connsiteY241" fmla="*/ 1033443 h 1383677"/>
              <a:gd name="connsiteX242" fmla="*/ 1285772 w 1436930"/>
              <a:gd name="connsiteY242" fmla="*/ 1026245 h 1383677"/>
              <a:gd name="connsiteX243" fmla="*/ 1266545 w 1436930"/>
              <a:gd name="connsiteY243" fmla="*/ 1016582 h 1383677"/>
              <a:gd name="connsiteX244" fmla="*/ 1244951 w 1436930"/>
              <a:gd name="connsiteY244" fmla="*/ 1002186 h 1383677"/>
              <a:gd name="connsiteX245" fmla="*/ 1237753 w 1436930"/>
              <a:gd name="connsiteY245" fmla="*/ 992621 h 1383677"/>
              <a:gd name="connsiteX246" fmla="*/ 1235387 w 1436930"/>
              <a:gd name="connsiteY246" fmla="*/ 987790 h 1383677"/>
              <a:gd name="connsiteX247" fmla="*/ 1235387 w 1436930"/>
              <a:gd name="connsiteY247" fmla="*/ 983057 h 1383677"/>
              <a:gd name="connsiteX248" fmla="*/ 1237753 w 1436930"/>
              <a:gd name="connsiteY248" fmla="*/ 978225 h 1383677"/>
              <a:gd name="connsiteX249" fmla="*/ 1240218 w 1436930"/>
              <a:gd name="connsiteY249" fmla="*/ 975859 h 1383677"/>
              <a:gd name="connsiteX250" fmla="*/ 1249783 w 1436930"/>
              <a:gd name="connsiteY250" fmla="*/ 975859 h 1383677"/>
              <a:gd name="connsiteX251" fmla="*/ 1266545 w 1436930"/>
              <a:gd name="connsiteY251" fmla="*/ 980592 h 1383677"/>
              <a:gd name="connsiteX252" fmla="*/ 1297802 w 1436930"/>
              <a:gd name="connsiteY252" fmla="*/ 990255 h 1383677"/>
              <a:gd name="connsiteX253" fmla="*/ 1328960 w 1436930"/>
              <a:gd name="connsiteY253" fmla="*/ 994988 h 1383677"/>
              <a:gd name="connsiteX254" fmla="*/ 1345723 w 1436930"/>
              <a:gd name="connsiteY254" fmla="*/ 956632 h 1383677"/>
              <a:gd name="connsiteX255" fmla="*/ 1314564 w 1436930"/>
              <a:gd name="connsiteY255" fmla="*/ 947067 h 1383677"/>
              <a:gd name="connsiteX256" fmla="*/ 1273743 w 1436930"/>
              <a:gd name="connsiteY256" fmla="*/ 932671 h 1383677"/>
              <a:gd name="connsiteX257" fmla="*/ 1256981 w 1436930"/>
              <a:gd name="connsiteY257" fmla="*/ 923008 h 1383677"/>
              <a:gd name="connsiteX258" fmla="*/ 1240218 w 1436930"/>
              <a:gd name="connsiteY258" fmla="*/ 913444 h 1383677"/>
              <a:gd name="connsiteX259" fmla="*/ 1237753 w 1436930"/>
              <a:gd name="connsiteY259" fmla="*/ 911077 h 1383677"/>
              <a:gd name="connsiteX260" fmla="*/ 1237753 w 1436930"/>
              <a:gd name="connsiteY260" fmla="*/ 908612 h 1383677"/>
              <a:gd name="connsiteX261" fmla="*/ 1240218 w 1436930"/>
              <a:gd name="connsiteY261" fmla="*/ 906246 h 1383677"/>
              <a:gd name="connsiteX262" fmla="*/ 1261812 w 1436930"/>
              <a:gd name="connsiteY262" fmla="*/ 903880 h 1383677"/>
              <a:gd name="connsiteX263" fmla="*/ 1283406 w 1436930"/>
              <a:gd name="connsiteY263" fmla="*/ 903880 h 1383677"/>
              <a:gd name="connsiteX264" fmla="*/ 1302535 w 1436930"/>
              <a:gd name="connsiteY264" fmla="*/ 908612 h 1383677"/>
              <a:gd name="connsiteX265" fmla="*/ 1321762 w 1436930"/>
              <a:gd name="connsiteY265" fmla="*/ 913444 h 1383677"/>
              <a:gd name="connsiteX266" fmla="*/ 1340990 w 1436930"/>
              <a:gd name="connsiteY266" fmla="*/ 915810 h 1383677"/>
              <a:gd name="connsiteX267" fmla="*/ 1357752 w 1436930"/>
              <a:gd name="connsiteY267" fmla="*/ 920642 h 1383677"/>
              <a:gd name="connsiteX268" fmla="*/ 1372148 w 1436930"/>
              <a:gd name="connsiteY268" fmla="*/ 875088 h 1383677"/>
              <a:gd name="connsiteX269" fmla="*/ 1343356 w 1436930"/>
              <a:gd name="connsiteY269" fmla="*/ 877454 h 1383677"/>
              <a:gd name="connsiteX270" fmla="*/ 1316931 w 1436930"/>
              <a:gd name="connsiteY270" fmla="*/ 879821 h 1383677"/>
              <a:gd name="connsiteX271" fmla="*/ 1302535 w 1436930"/>
              <a:gd name="connsiteY271" fmla="*/ 877454 h 1383677"/>
              <a:gd name="connsiteX272" fmla="*/ 1288139 w 1436930"/>
              <a:gd name="connsiteY272" fmla="*/ 872623 h 1383677"/>
              <a:gd name="connsiteX273" fmla="*/ 1261812 w 1436930"/>
              <a:gd name="connsiteY273" fmla="*/ 863058 h 1383677"/>
              <a:gd name="connsiteX274" fmla="*/ 1259347 w 1436930"/>
              <a:gd name="connsiteY274" fmla="*/ 860692 h 1383677"/>
              <a:gd name="connsiteX275" fmla="*/ 1259347 w 1436930"/>
              <a:gd name="connsiteY275" fmla="*/ 858227 h 1383677"/>
              <a:gd name="connsiteX276" fmla="*/ 1261812 w 1436930"/>
              <a:gd name="connsiteY276" fmla="*/ 855860 h 1383677"/>
              <a:gd name="connsiteX277" fmla="*/ 1264179 w 1436930"/>
              <a:gd name="connsiteY277" fmla="*/ 855860 h 1383677"/>
              <a:gd name="connsiteX278" fmla="*/ 1280941 w 1436930"/>
              <a:gd name="connsiteY278" fmla="*/ 853494 h 1383677"/>
              <a:gd name="connsiteX279" fmla="*/ 1295337 w 1436930"/>
              <a:gd name="connsiteY279" fmla="*/ 851029 h 1383677"/>
              <a:gd name="connsiteX280" fmla="*/ 1326594 w 1436930"/>
              <a:gd name="connsiteY280" fmla="*/ 843831 h 1383677"/>
              <a:gd name="connsiteX281" fmla="*/ 1352921 w 1436930"/>
              <a:gd name="connsiteY281" fmla="*/ 839098 h 1383677"/>
              <a:gd name="connsiteX282" fmla="*/ 1367317 w 1436930"/>
              <a:gd name="connsiteY282" fmla="*/ 836633 h 1383677"/>
              <a:gd name="connsiteX283" fmla="*/ 1379346 w 1436930"/>
              <a:gd name="connsiteY283" fmla="*/ 836633 h 1383677"/>
              <a:gd name="connsiteX284" fmla="*/ 1388910 w 1436930"/>
              <a:gd name="connsiteY284" fmla="*/ 788712 h 1383677"/>
              <a:gd name="connsiteX285" fmla="*/ 1372148 w 1436930"/>
              <a:gd name="connsiteY285" fmla="*/ 788712 h 1383677"/>
              <a:gd name="connsiteX286" fmla="*/ 1333792 w 1436930"/>
              <a:gd name="connsiteY286" fmla="*/ 791079 h 1383677"/>
              <a:gd name="connsiteX287" fmla="*/ 1297802 w 1436930"/>
              <a:gd name="connsiteY287" fmla="*/ 793445 h 1383677"/>
              <a:gd name="connsiteX288" fmla="*/ 1280941 w 1436930"/>
              <a:gd name="connsiteY288" fmla="*/ 791079 h 1383677"/>
              <a:gd name="connsiteX289" fmla="*/ 1264179 w 1436930"/>
              <a:gd name="connsiteY289" fmla="*/ 786247 h 1383677"/>
              <a:gd name="connsiteX290" fmla="*/ 1261812 w 1436930"/>
              <a:gd name="connsiteY290" fmla="*/ 783881 h 1383677"/>
              <a:gd name="connsiteX291" fmla="*/ 1264179 w 1436930"/>
              <a:gd name="connsiteY291" fmla="*/ 781514 h 1383677"/>
              <a:gd name="connsiteX292" fmla="*/ 1283406 w 1436930"/>
              <a:gd name="connsiteY292" fmla="*/ 774316 h 1383677"/>
              <a:gd name="connsiteX293" fmla="*/ 1302535 w 1436930"/>
              <a:gd name="connsiteY293" fmla="*/ 767118 h 1383677"/>
              <a:gd name="connsiteX294" fmla="*/ 1345723 w 1436930"/>
              <a:gd name="connsiteY294" fmla="*/ 759920 h 1383677"/>
              <a:gd name="connsiteX295" fmla="*/ 1367317 w 1436930"/>
              <a:gd name="connsiteY295" fmla="*/ 755089 h 1383677"/>
              <a:gd name="connsiteX296" fmla="*/ 1391376 w 1436930"/>
              <a:gd name="connsiteY296" fmla="*/ 755089 h 1383677"/>
              <a:gd name="connsiteX297" fmla="*/ 1393742 w 1436930"/>
              <a:gd name="connsiteY297" fmla="*/ 704703 h 1383677"/>
              <a:gd name="connsiteX298" fmla="*/ 1367317 w 1436930"/>
              <a:gd name="connsiteY298" fmla="*/ 711901 h 1383677"/>
              <a:gd name="connsiteX299" fmla="*/ 1343356 w 1436930"/>
              <a:gd name="connsiteY299" fmla="*/ 719099 h 1383677"/>
              <a:gd name="connsiteX300" fmla="*/ 1319396 w 1436930"/>
              <a:gd name="connsiteY300" fmla="*/ 723931 h 1383677"/>
              <a:gd name="connsiteX301" fmla="*/ 1292970 w 1436930"/>
              <a:gd name="connsiteY301" fmla="*/ 721466 h 1383677"/>
              <a:gd name="connsiteX302" fmla="*/ 1290604 w 1436930"/>
              <a:gd name="connsiteY302" fmla="*/ 719099 h 1383677"/>
              <a:gd name="connsiteX303" fmla="*/ 1288139 w 1436930"/>
              <a:gd name="connsiteY303" fmla="*/ 716733 h 1383677"/>
              <a:gd name="connsiteX304" fmla="*/ 1288139 w 1436930"/>
              <a:gd name="connsiteY304" fmla="*/ 714268 h 1383677"/>
              <a:gd name="connsiteX305" fmla="*/ 1290604 w 1436930"/>
              <a:gd name="connsiteY305" fmla="*/ 709535 h 1383677"/>
              <a:gd name="connsiteX306" fmla="*/ 1302535 w 1436930"/>
              <a:gd name="connsiteY306" fmla="*/ 702337 h 1383677"/>
              <a:gd name="connsiteX307" fmla="*/ 1316931 w 1436930"/>
              <a:gd name="connsiteY307" fmla="*/ 695139 h 1383677"/>
              <a:gd name="connsiteX308" fmla="*/ 1343356 w 1436930"/>
              <a:gd name="connsiteY308" fmla="*/ 683109 h 1383677"/>
              <a:gd name="connsiteX309" fmla="*/ 1391376 w 1436930"/>
              <a:gd name="connsiteY309" fmla="*/ 663882 h 1383677"/>
              <a:gd name="connsiteX310" fmla="*/ 1386544 w 1436930"/>
              <a:gd name="connsiteY310" fmla="*/ 625526 h 1383677"/>
              <a:gd name="connsiteX311" fmla="*/ 1369782 w 1436930"/>
              <a:gd name="connsiteY311" fmla="*/ 635090 h 1383677"/>
              <a:gd name="connsiteX312" fmla="*/ 1352921 w 1436930"/>
              <a:gd name="connsiteY312" fmla="*/ 642288 h 1383677"/>
              <a:gd name="connsiteX313" fmla="*/ 1324129 w 1436930"/>
              <a:gd name="connsiteY313" fmla="*/ 649486 h 1383677"/>
              <a:gd name="connsiteX314" fmla="*/ 1309733 w 1436930"/>
              <a:gd name="connsiteY314" fmla="*/ 651951 h 1383677"/>
              <a:gd name="connsiteX315" fmla="*/ 1295337 w 1436930"/>
              <a:gd name="connsiteY315" fmla="*/ 649486 h 1383677"/>
              <a:gd name="connsiteX316" fmla="*/ 1292970 w 1436930"/>
              <a:gd name="connsiteY316" fmla="*/ 647120 h 1383677"/>
              <a:gd name="connsiteX317" fmla="*/ 1292970 w 1436930"/>
              <a:gd name="connsiteY317" fmla="*/ 642288 h 1383677"/>
              <a:gd name="connsiteX318" fmla="*/ 1302535 w 1436930"/>
              <a:gd name="connsiteY318" fmla="*/ 635090 h 1383677"/>
              <a:gd name="connsiteX319" fmla="*/ 1314564 w 1436930"/>
              <a:gd name="connsiteY319" fmla="*/ 625526 h 1383677"/>
              <a:gd name="connsiteX320" fmla="*/ 1340990 w 1436930"/>
              <a:gd name="connsiteY320" fmla="*/ 611130 h 1383677"/>
              <a:gd name="connsiteX321" fmla="*/ 1360119 w 1436930"/>
              <a:gd name="connsiteY321" fmla="*/ 596734 h 1383677"/>
              <a:gd name="connsiteX322" fmla="*/ 1369782 w 1436930"/>
              <a:gd name="connsiteY322" fmla="*/ 591903 h 1383677"/>
              <a:gd name="connsiteX323" fmla="*/ 1379346 w 1436930"/>
              <a:gd name="connsiteY323" fmla="*/ 587170 h 1383677"/>
              <a:gd name="connsiteX324" fmla="*/ 1369782 w 1436930"/>
              <a:gd name="connsiteY324" fmla="*/ 546348 h 1383677"/>
              <a:gd name="connsiteX325" fmla="*/ 1357752 w 1436930"/>
              <a:gd name="connsiteY325" fmla="*/ 560744 h 1383677"/>
              <a:gd name="connsiteX326" fmla="*/ 1343356 w 1436930"/>
              <a:gd name="connsiteY326" fmla="*/ 572774 h 1383677"/>
              <a:gd name="connsiteX327" fmla="*/ 1333792 w 1436930"/>
              <a:gd name="connsiteY327" fmla="*/ 579972 h 1383677"/>
              <a:gd name="connsiteX328" fmla="*/ 1324129 w 1436930"/>
              <a:gd name="connsiteY328" fmla="*/ 587170 h 1383677"/>
              <a:gd name="connsiteX329" fmla="*/ 1312198 w 1436930"/>
              <a:gd name="connsiteY329" fmla="*/ 591903 h 1383677"/>
              <a:gd name="connsiteX330" fmla="*/ 1307366 w 1436930"/>
              <a:gd name="connsiteY330" fmla="*/ 591903 h 1383677"/>
              <a:gd name="connsiteX331" fmla="*/ 1302535 w 1436930"/>
              <a:gd name="connsiteY331" fmla="*/ 589536 h 1383677"/>
              <a:gd name="connsiteX332" fmla="*/ 1297802 w 1436930"/>
              <a:gd name="connsiteY332" fmla="*/ 584803 h 1383677"/>
              <a:gd name="connsiteX333" fmla="*/ 1297802 w 1436930"/>
              <a:gd name="connsiteY333" fmla="*/ 579972 h 1383677"/>
              <a:gd name="connsiteX334" fmla="*/ 1300168 w 1436930"/>
              <a:gd name="connsiteY334" fmla="*/ 575140 h 1383677"/>
              <a:gd name="connsiteX335" fmla="*/ 1302535 w 1436930"/>
              <a:gd name="connsiteY335" fmla="*/ 570407 h 1383677"/>
              <a:gd name="connsiteX336" fmla="*/ 1309733 w 1436930"/>
              <a:gd name="connsiteY336" fmla="*/ 560744 h 1383677"/>
              <a:gd name="connsiteX337" fmla="*/ 1316931 w 1436930"/>
              <a:gd name="connsiteY337" fmla="*/ 553546 h 1383677"/>
              <a:gd name="connsiteX338" fmla="*/ 1338525 w 1436930"/>
              <a:gd name="connsiteY338" fmla="*/ 534418 h 1383677"/>
              <a:gd name="connsiteX339" fmla="*/ 1348188 w 1436930"/>
              <a:gd name="connsiteY339" fmla="*/ 522388 h 1383677"/>
              <a:gd name="connsiteX340" fmla="*/ 1352921 w 1436930"/>
              <a:gd name="connsiteY340" fmla="*/ 520022 h 1383677"/>
              <a:gd name="connsiteX341" fmla="*/ 1360119 w 1436930"/>
              <a:gd name="connsiteY341" fmla="*/ 517557 h 1383677"/>
              <a:gd name="connsiteX342" fmla="*/ 1343356 w 1436930"/>
              <a:gd name="connsiteY342" fmla="*/ 476834 h 1383677"/>
              <a:gd name="connsiteX343" fmla="*/ 1336158 w 1436930"/>
              <a:gd name="connsiteY343" fmla="*/ 484032 h 1383677"/>
              <a:gd name="connsiteX344" fmla="*/ 1321762 w 1436930"/>
              <a:gd name="connsiteY344" fmla="*/ 493596 h 1383677"/>
              <a:gd name="connsiteX345" fmla="*/ 1309733 w 1436930"/>
              <a:gd name="connsiteY345" fmla="*/ 503161 h 1383677"/>
              <a:gd name="connsiteX346" fmla="*/ 1302535 w 1436930"/>
              <a:gd name="connsiteY346" fmla="*/ 507992 h 1383677"/>
              <a:gd name="connsiteX347" fmla="*/ 1297802 w 1436930"/>
              <a:gd name="connsiteY347" fmla="*/ 510359 h 1383677"/>
              <a:gd name="connsiteX348" fmla="*/ 1290604 w 1436930"/>
              <a:gd name="connsiteY348" fmla="*/ 507992 h 1383677"/>
              <a:gd name="connsiteX349" fmla="*/ 1288139 w 1436930"/>
              <a:gd name="connsiteY349" fmla="*/ 503161 h 1383677"/>
              <a:gd name="connsiteX350" fmla="*/ 1285772 w 1436930"/>
              <a:gd name="connsiteY350" fmla="*/ 498428 h 1383677"/>
              <a:gd name="connsiteX351" fmla="*/ 1285772 w 1436930"/>
              <a:gd name="connsiteY351" fmla="*/ 491230 h 1383677"/>
              <a:gd name="connsiteX352" fmla="*/ 1290604 w 1436930"/>
              <a:gd name="connsiteY352" fmla="*/ 481567 h 1383677"/>
              <a:gd name="connsiteX353" fmla="*/ 1297802 w 1436930"/>
              <a:gd name="connsiteY353" fmla="*/ 472002 h 1383677"/>
              <a:gd name="connsiteX354" fmla="*/ 1307366 w 1436930"/>
              <a:gd name="connsiteY354" fmla="*/ 462438 h 1383677"/>
              <a:gd name="connsiteX355" fmla="*/ 1316931 w 1436930"/>
              <a:gd name="connsiteY355" fmla="*/ 455240 h 1383677"/>
              <a:gd name="connsiteX356" fmla="*/ 1324129 w 1436930"/>
              <a:gd name="connsiteY356" fmla="*/ 452775 h 1383677"/>
              <a:gd name="connsiteX357" fmla="*/ 1331327 w 1436930"/>
              <a:gd name="connsiteY357" fmla="*/ 450409 h 1383677"/>
              <a:gd name="connsiteX358" fmla="*/ 1316931 w 1436930"/>
              <a:gd name="connsiteY358" fmla="*/ 423983 h 1383677"/>
              <a:gd name="connsiteX359" fmla="*/ 1307366 w 1436930"/>
              <a:gd name="connsiteY359" fmla="*/ 431181 h 1383677"/>
              <a:gd name="connsiteX360" fmla="*/ 1297802 w 1436930"/>
              <a:gd name="connsiteY360" fmla="*/ 433646 h 1383677"/>
              <a:gd name="connsiteX361" fmla="*/ 1288139 w 1436930"/>
              <a:gd name="connsiteY361" fmla="*/ 436013 h 1383677"/>
              <a:gd name="connsiteX362" fmla="*/ 1283406 w 1436930"/>
              <a:gd name="connsiteY362" fmla="*/ 433646 h 1383677"/>
              <a:gd name="connsiteX363" fmla="*/ 1278574 w 1436930"/>
              <a:gd name="connsiteY363" fmla="*/ 431181 h 1383677"/>
              <a:gd name="connsiteX364" fmla="*/ 1276208 w 1436930"/>
              <a:gd name="connsiteY364" fmla="*/ 421617 h 1383677"/>
              <a:gd name="connsiteX365" fmla="*/ 1276208 w 1436930"/>
              <a:gd name="connsiteY365" fmla="*/ 414419 h 1383677"/>
              <a:gd name="connsiteX366" fmla="*/ 1280941 w 1436930"/>
              <a:gd name="connsiteY366" fmla="*/ 409587 h 1383677"/>
              <a:gd name="connsiteX367" fmla="*/ 1288139 w 1436930"/>
              <a:gd name="connsiteY367" fmla="*/ 402389 h 1383677"/>
              <a:gd name="connsiteX368" fmla="*/ 1297802 w 1436930"/>
              <a:gd name="connsiteY368" fmla="*/ 392825 h 1383677"/>
              <a:gd name="connsiteX369" fmla="*/ 1283406 w 1436930"/>
              <a:gd name="connsiteY369" fmla="*/ 371231 h 1383677"/>
              <a:gd name="connsiteX370" fmla="*/ 1278574 w 1436930"/>
              <a:gd name="connsiteY370" fmla="*/ 376063 h 1383677"/>
              <a:gd name="connsiteX371" fmla="*/ 1269010 w 1436930"/>
              <a:gd name="connsiteY371" fmla="*/ 380796 h 1383677"/>
              <a:gd name="connsiteX372" fmla="*/ 1252149 w 1436930"/>
              <a:gd name="connsiteY372" fmla="*/ 380796 h 1383677"/>
              <a:gd name="connsiteX373" fmla="*/ 1247416 w 1436930"/>
              <a:gd name="connsiteY373" fmla="*/ 378429 h 1383677"/>
              <a:gd name="connsiteX374" fmla="*/ 1244951 w 1436930"/>
              <a:gd name="connsiteY374" fmla="*/ 373598 h 1383677"/>
              <a:gd name="connsiteX375" fmla="*/ 1247416 w 1436930"/>
              <a:gd name="connsiteY375" fmla="*/ 364033 h 1383677"/>
              <a:gd name="connsiteX376" fmla="*/ 1249783 w 1436930"/>
              <a:gd name="connsiteY376" fmla="*/ 356835 h 1383677"/>
              <a:gd name="connsiteX377" fmla="*/ 1261812 w 1436930"/>
              <a:gd name="connsiteY377" fmla="*/ 344806 h 1383677"/>
              <a:gd name="connsiteX378" fmla="*/ 1264179 w 1436930"/>
              <a:gd name="connsiteY378" fmla="*/ 340073 h 1383677"/>
              <a:gd name="connsiteX379" fmla="*/ 1244951 w 1436930"/>
              <a:gd name="connsiteY379" fmla="*/ 316014 h 1383677"/>
              <a:gd name="connsiteX380" fmla="*/ 1235387 w 1436930"/>
              <a:gd name="connsiteY380" fmla="*/ 320846 h 1383677"/>
              <a:gd name="connsiteX381" fmla="*/ 1225822 w 1436930"/>
              <a:gd name="connsiteY381" fmla="*/ 328043 h 1383677"/>
              <a:gd name="connsiteX382" fmla="*/ 1213793 w 1436930"/>
              <a:gd name="connsiteY382" fmla="*/ 328043 h 1383677"/>
              <a:gd name="connsiteX383" fmla="*/ 1211426 w 1436930"/>
              <a:gd name="connsiteY383" fmla="*/ 323212 h 1383677"/>
              <a:gd name="connsiteX384" fmla="*/ 1208961 w 1436930"/>
              <a:gd name="connsiteY384" fmla="*/ 316014 h 1383677"/>
              <a:gd name="connsiteX385" fmla="*/ 1213793 w 1436930"/>
              <a:gd name="connsiteY385" fmla="*/ 308816 h 1383677"/>
              <a:gd name="connsiteX386" fmla="*/ 1218624 w 1436930"/>
              <a:gd name="connsiteY386" fmla="*/ 301618 h 1383677"/>
              <a:gd name="connsiteX387" fmla="*/ 1228189 w 1436930"/>
              <a:gd name="connsiteY387" fmla="*/ 294420 h 1383677"/>
              <a:gd name="connsiteX388" fmla="*/ 1216159 w 1436930"/>
              <a:gd name="connsiteY388" fmla="*/ 280024 h 1383677"/>
              <a:gd name="connsiteX389" fmla="*/ 1208961 w 1436930"/>
              <a:gd name="connsiteY389" fmla="*/ 284856 h 1383677"/>
              <a:gd name="connsiteX390" fmla="*/ 1201763 w 1436930"/>
              <a:gd name="connsiteY390" fmla="*/ 289687 h 1383677"/>
              <a:gd name="connsiteX391" fmla="*/ 1192199 w 1436930"/>
              <a:gd name="connsiteY391" fmla="*/ 289687 h 1383677"/>
              <a:gd name="connsiteX392" fmla="*/ 1187368 w 1436930"/>
              <a:gd name="connsiteY392" fmla="*/ 287222 h 1383677"/>
              <a:gd name="connsiteX393" fmla="*/ 1182635 w 1436930"/>
              <a:gd name="connsiteY393" fmla="*/ 287222 h 1383677"/>
              <a:gd name="connsiteX394" fmla="*/ 1182635 w 1436930"/>
              <a:gd name="connsiteY394" fmla="*/ 282489 h 1383677"/>
              <a:gd name="connsiteX395" fmla="*/ 1185001 w 1436930"/>
              <a:gd name="connsiteY395" fmla="*/ 280024 h 1383677"/>
              <a:gd name="connsiteX396" fmla="*/ 1185001 w 1436930"/>
              <a:gd name="connsiteY396" fmla="*/ 272826 h 1383677"/>
              <a:gd name="connsiteX397" fmla="*/ 1192199 w 1436930"/>
              <a:gd name="connsiteY397" fmla="*/ 265628 h 1383677"/>
              <a:gd name="connsiteX398" fmla="*/ 1197030 w 1436930"/>
              <a:gd name="connsiteY398" fmla="*/ 260895 h 1383677"/>
              <a:gd name="connsiteX399" fmla="*/ 1170605 w 1436930"/>
              <a:gd name="connsiteY399" fmla="*/ 236837 h 1383677"/>
              <a:gd name="connsiteX400" fmla="*/ 1144180 w 1436930"/>
              <a:gd name="connsiteY400" fmla="*/ 215243 h 1383677"/>
              <a:gd name="connsiteX401" fmla="*/ 1117853 w 1436930"/>
              <a:gd name="connsiteY401" fmla="*/ 193649 h 1383677"/>
              <a:gd name="connsiteX402" fmla="*/ 1089061 w 1436930"/>
              <a:gd name="connsiteY402" fmla="*/ 172055 h 1383677"/>
              <a:gd name="connsiteX403" fmla="*/ 1053071 w 1436930"/>
              <a:gd name="connsiteY403" fmla="*/ 150461 h 1383677"/>
              <a:gd name="connsiteX404" fmla="*/ 1014616 w 1436930"/>
              <a:gd name="connsiteY404" fmla="*/ 131332 h 1383677"/>
              <a:gd name="connsiteX405" fmla="*/ 976260 w 1436930"/>
              <a:gd name="connsiteY405" fmla="*/ 112105 h 1383677"/>
              <a:gd name="connsiteX406" fmla="*/ 937904 w 1436930"/>
              <a:gd name="connsiteY406" fmla="*/ 95343 h 1383677"/>
              <a:gd name="connsiteX407" fmla="*/ 897082 w 1436930"/>
              <a:gd name="connsiteY407" fmla="*/ 80947 h 1383677"/>
              <a:gd name="connsiteX408" fmla="*/ 856261 w 1436930"/>
              <a:gd name="connsiteY408" fmla="*/ 71284 h 1383677"/>
              <a:gd name="connsiteX409" fmla="*/ 815538 w 1436930"/>
              <a:gd name="connsiteY409" fmla="*/ 64086 h 1383677"/>
              <a:gd name="connsiteX410" fmla="*/ 772351 w 1436930"/>
              <a:gd name="connsiteY410" fmla="*/ 64086 h 1383677"/>
              <a:gd name="connsiteX411" fmla="*/ 769984 w 1436930"/>
              <a:gd name="connsiteY411" fmla="*/ 66551 h 1383677"/>
              <a:gd name="connsiteX412" fmla="*/ 767519 w 1436930"/>
              <a:gd name="connsiteY412" fmla="*/ 68917 h 1383677"/>
              <a:gd name="connsiteX413" fmla="*/ 762786 w 1436930"/>
              <a:gd name="connsiteY413" fmla="*/ 71284 h 1383677"/>
              <a:gd name="connsiteX414" fmla="*/ 757955 w 1436930"/>
              <a:gd name="connsiteY414" fmla="*/ 68917 h 1383677"/>
              <a:gd name="connsiteX415" fmla="*/ 753123 w 1436930"/>
              <a:gd name="connsiteY415" fmla="*/ 64086 h 1383677"/>
              <a:gd name="connsiteX416" fmla="*/ 419194 w 1436930"/>
              <a:gd name="connsiteY416" fmla="*/ 36745 h 1383677"/>
              <a:gd name="connsiteX417" fmla="*/ 419650 w 1436930"/>
              <a:gd name="connsiteY417" fmla="*/ 37759 h 1383677"/>
              <a:gd name="connsiteX418" fmla="*/ 422017 w 1436930"/>
              <a:gd name="connsiteY418" fmla="*/ 44957 h 1383677"/>
              <a:gd name="connsiteX419" fmla="*/ 419650 w 1436930"/>
              <a:gd name="connsiteY419" fmla="*/ 52155 h 1383677"/>
              <a:gd name="connsiteX420" fmla="*/ 417284 w 1436930"/>
              <a:gd name="connsiteY420" fmla="*/ 56888 h 1383677"/>
              <a:gd name="connsiteX421" fmla="*/ 412452 w 1436930"/>
              <a:gd name="connsiteY421" fmla="*/ 59353 h 1383677"/>
              <a:gd name="connsiteX422" fmla="*/ 405254 w 1436930"/>
              <a:gd name="connsiteY422" fmla="*/ 61719 h 1383677"/>
              <a:gd name="connsiteX423" fmla="*/ 398057 w 1436930"/>
              <a:gd name="connsiteY423" fmla="*/ 61719 h 1383677"/>
              <a:gd name="connsiteX424" fmla="*/ 393225 w 1436930"/>
              <a:gd name="connsiteY424" fmla="*/ 56888 h 1383677"/>
              <a:gd name="connsiteX425" fmla="*/ 388926 w 1436930"/>
              <a:gd name="connsiteY425" fmla="*/ 50350 h 1383677"/>
              <a:gd name="connsiteX426" fmla="*/ 419194 w 1436930"/>
              <a:gd name="connsiteY426" fmla="*/ 36745 h 1383677"/>
              <a:gd name="connsiteX427" fmla="*/ 698005 w 1436930"/>
              <a:gd name="connsiteY427" fmla="*/ 30561 h 1383677"/>
              <a:gd name="connsiteX428" fmla="*/ 719598 w 1436930"/>
              <a:gd name="connsiteY428" fmla="*/ 30561 h 1383677"/>
              <a:gd name="connsiteX429" fmla="*/ 741192 w 1436930"/>
              <a:gd name="connsiteY429" fmla="*/ 35294 h 1383677"/>
              <a:gd name="connsiteX430" fmla="*/ 820370 w 1436930"/>
              <a:gd name="connsiteY430" fmla="*/ 35294 h 1383677"/>
              <a:gd name="connsiteX431" fmla="*/ 844330 w 1436930"/>
              <a:gd name="connsiteY431" fmla="*/ 40125 h 1383677"/>
              <a:gd name="connsiteX432" fmla="*/ 897082 w 1436930"/>
              <a:gd name="connsiteY432" fmla="*/ 49690 h 1383677"/>
              <a:gd name="connsiteX433" fmla="*/ 945102 w 1436930"/>
              <a:gd name="connsiteY433" fmla="*/ 64086 h 1383677"/>
              <a:gd name="connsiteX434" fmla="*/ 1002686 w 1436930"/>
              <a:gd name="connsiteY434" fmla="*/ 85680 h 1383677"/>
              <a:gd name="connsiteX435" fmla="*/ 1060269 w 1436930"/>
              <a:gd name="connsiteY435" fmla="*/ 114471 h 1383677"/>
              <a:gd name="connsiteX436" fmla="*/ 1117853 w 1436930"/>
              <a:gd name="connsiteY436" fmla="*/ 143263 h 1383677"/>
              <a:gd name="connsiteX437" fmla="*/ 1144180 w 1436930"/>
              <a:gd name="connsiteY437" fmla="*/ 160124 h 1383677"/>
              <a:gd name="connsiteX438" fmla="*/ 1168239 w 1436930"/>
              <a:gd name="connsiteY438" fmla="*/ 179253 h 1383677"/>
              <a:gd name="connsiteX439" fmla="*/ 1211426 w 1436930"/>
              <a:gd name="connsiteY439" fmla="*/ 215243 h 1383677"/>
              <a:gd name="connsiteX440" fmla="*/ 1252149 w 1436930"/>
              <a:gd name="connsiteY440" fmla="*/ 253697 h 1383677"/>
              <a:gd name="connsiteX441" fmla="*/ 1290604 w 1436930"/>
              <a:gd name="connsiteY441" fmla="*/ 296885 h 1383677"/>
              <a:gd name="connsiteX442" fmla="*/ 1324129 w 1436930"/>
              <a:gd name="connsiteY442" fmla="*/ 342439 h 1383677"/>
              <a:gd name="connsiteX443" fmla="*/ 1352921 w 1436930"/>
              <a:gd name="connsiteY443" fmla="*/ 392825 h 1383677"/>
              <a:gd name="connsiteX444" fmla="*/ 1379346 w 1436930"/>
              <a:gd name="connsiteY444" fmla="*/ 443211 h 1383677"/>
              <a:gd name="connsiteX445" fmla="*/ 1400940 w 1436930"/>
              <a:gd name="connsiteY445" fmla="*/ 495963 h 1383677"/>
              <a:gd name="connsiteX446" fmla="*/ 1417702 w 1436930"/>
              <a:gd name="connsiteY446" fmla="*/ 548813 h 1383677"/>
              <a:gd name="connsiteX447" fmla="*/ 1427365 w 1436930"/>
              <a:gd name="connsiteY447" fmla="*/ 603932 h 1383677"/>
              <a:gd name="connsiteX448" fmla="*/ 1434563 w 1436930"/>
              <a:gd name="connsiteY448" fmla="*/ 656684 h 1383677"/>
              <a:gd name="connsiteX449" fmla="*/ 1436930 w 1436930"/>
              <a:gd name="connsiteY449" fmla="*/ 711901 h 1383677"/>
              <a:gd name="connsiteX450" fmla="*/ 1434563 w 1436930"/>
              <a:gd name="connsiteY450" fmla="*/ 767118 h 1383677"/>
              <a:gd name="connsiteX451" fmla="*/ 1429732 w 1436930"/>
              <a:gd name="connsiteY451" fmla="*/ 819871 h 1383677"/>
              <a:gd name="connsiteX452" fmla="*/ 1420167 w 1436930"/>
              <a:gd name="connsiteY452" fmla="*/ 872623 h 1383677"/>
              <a:gd name="connsiteX453" fmla="*/ 1405772 w 1436930"/>
              <a:gd name="connsiteY453" fmla="*/ 923008 h 1383677"/>
              <a:gd name="connsiteX454" fmla="*/ 1386544 w 1436930"/>
              <a:gd name="connsiteY454" fmla="*/ 973394 h 1383677"/>
              <a:gd name="connsiteX455" fmla="*/ 1364950 w 1436930"/>
              <a:gd name="connsiteY455" fmla="*/ 1021413 h 1383677"/>
              <a:gd name="connsiteX456" fmla="*/ 1338525 w 1436930"/>
              <a:gd name="connsiteY456" fmla="*/ 1066967 h 1383677"/>
              <a:gd name="connsiteX457" fmla="*/ 1307366 w 1436930"/>
              <a:gd name="connsiteY457" fmla="*/ 1110155 h 1383677"/>
              <a:gd name="connsiteX458" fmla="*/ 1273743 w 1436930"/>
              <a:gd name="connsiteY458" fmla="*/ 1153343 h 1383677"/>
              <a:gd name="connsiteX459" fmla="*/ 1237753 w 1436930"/>
              <a:gd name="connsiteY459" fmla="*/ 1191798 h 1383677"/>
              <a:gd name="connsiteX460" fmla="*/ 1197030 w 1436930"/>
              <a:gd name="connsiteY460" fmla="*/ 1225322 h 1383677"/>
              <a:gd name="connsiteX461" fmla="*/ 1151378 w 1436930"/>
              <a:gd name="connsiteY461" fmla="*/ 1256579 h 1383677"/>
              <a:gd name="connsiteX462" fmla="*/ 1103457 w 1436930"/>
              <a:gd name="connsiteY462" fmla="*/ 1285371 h 1383677"/>
              <a:gd name="connsiteX463" fmla="*/ 1062636 w 1436930"/>
              <a:gd name="connsiteY463" fmla="*/ 1306965 h 1383677"/>
              <a:gd name="connsiteX464" fmla="*/ 1019448 w 1436930"/>
              <a:gd name="connsiteY464" fmla="*/ 1323727 h 1383677"/>
              <a:gd name="connsiteX465" fmla="*/ 976260 w 1436930"/>
              <a:gd name="connsiteY465" fmla="*/ 1340489 h 1383677"/>
              <a:gd name="connsiteX466" fmla="*/ 930706 w 1436930"/>
              <a:gd name="connsiteY466" fmla="*/ 1352519 h 1383677"/>
              <a:gd name="connsiteX467" fmla="*/ 887518 w 1436930"/>
              <a:gd name="connsiteY467" fmla="*/ 1364548 h 1383677"/>
              <a:gd name="connsiteX468" fmla="*/ 841964 w 1436930"/>
              <a:gd name="connsiteY468" fmla="*/ 1371746 h 1383677"/>
              <a:gd name="connsiteX469" fmla="*/ 796311 w 1436930"/>
              <a:gd name="connsiteY469" fmla="*/ 1378944 h 1383677"/>
              <a:gd name="connsiteX470" fmla="*/ 748390 w 1436930"/>
              <a:gd name="connsiteY470" fmla="*/ 1381311 h 1383677"/>
              <a:gd name="connsiteX471" fmla="*/ 702737 w 1436930"/>
              <a:gd name="connsiteY471" fmla="*/ 1383677 h 1383677"/>
              <a:gd name="connsiteX472" fmla="*/ 657183 w 1436930"/>
              <a:gd name="connsiteY472" fmla="*/ 1381311 h 1383677"/>
              <a:gd name="connsiteX473" fmla="*/ 611629 w 1436930"/>
              <a:gd name="connsiteY473" fmla="*/ 1376479 h 1383677"/>
              <a:gd name="connsiteX474" fmla="*/ 565976 w 1436930"/>
              <a:gd name="connsiteY474" fmla="*/ 1369281 h 1383677"/>
              <a:gd name="connsiteX475" fmla="*/ 520422 w 1436930"/>
              <a:gd name="connsiteY475" fmla="*/ 1359717 h 1383677"/>
              <a:gd name="connsiteX476" fmla="*/ 477234 w 1436930"/>
              <a:gd name="connsiteY476" fmla="*/ 1347687 h 1383677"/>
              <a:gd name="connsiteX477" fmla="*/ 431680 w 1436930"/>
              <a:gd name="connsiteY477" fmla="*/ 1330925 h 1383677"/>
              <a:gd name="connsiteX478" fmla="*/ 390859 w 1436930"/>
              <a:gd name="connsiteY478" fmla="*/ 1314163 h 1383677"/>
              <a:gd name="connsiteX479" fmla="*/ 388492 w 1436930"/>
              <a:gd name="connsiteY479" fmla="*/ 1311698 h 1383677"/>
              <a:gd name="connsiteX480" fmla="*/ 381294 w 1436930"/>
              <a:gd name="connsiteY480" fmla="*/ 1311698 h 1383677"/>
              <a:gd name="connsiteX481" fmla="*/ 376463 w 1436930"/>
              <a:gd name="connsiteY481" fmla="*/ 1306965 h 1383677"/>
              <a:gd name="connsiteX482" fmla="*/ 342839 w 1436930"/>
              <a:gd name="connsiteY482" fmla="*/ 1287737 h 1383677"/>
              <a:gd name="connsiteX483" fmla="*/ 309314 w 1436930"/>
              <a:gd name="connsiteY483" fmla="*/ 1266144 h 1383677"/>
              <a:gd name="connsiteX484" fmla="*/ 280523 w 1436930"/>
              <a:gd name="connsiteY484" fmla="*/ 1242183 h 1383677"/>
              <a:gd name="connsiteX485" fmla="*/ 251731 w 1436930"/>
              <a:gd name="connsiteY485" fmla="*/ 1215758 h 1383677"/>
              <a:gd name="connsiteX486" fmla="*/ 225305 w 1436930"/>
              <a:gd name="connsiteY486" fmla="*/ 1186966 h 1383677"/>
              <a:gd name="connsiteX487" fmla="*/ 198880 w 1436930"/>
              <a:gd name="connsiteY487" fmla="*/ 1155808 h 1383677"/>
              <a:gd name="connsiteX488" fmla="*/ 177286 w 1436930"/>
              <a:gd name="connsiteY488" fmla="*/ 1124551 h 1383677"/>
              <a:gd name="connsiteX489" fmla="*/ 155692 w 1436930"/>
              <a:gd name="connsiteY489" fmla="*/ 1088561 h 1383677"/>
              <a:gd name="connsiteX490" fmla="*/ 138930 w 1436930"/>
              <a:gd name="connsiteY490" fmla="*/ 1055036 h 1383677"/>
              <a:gd name="connsiteX491" fmla="*/ 122167 w 1436930"/>
              <a:gd name="connsiteY491" fmla="*/ 1019047 h 1383677"/>
              <a:gd name="connsiteX492" fmla="*/ 107772 w 1436930"/>
              <a:gd name="connsiteY492" fmla="*/ 980592 h 1383677"/>
              <a:gd name="connsiteX493" fmla="*/ 95742 w 1436930"/>
              <a:gd name="connsiteY493" fmla="*/ 942236 h 1383677"/>
              <a:gd name="connsiteX494" fmla="*/ 86178 w 1436930"/>
              <a:gd name="connsiteY494" fmla="*/ 903880 h 1383677"/>
              <a:gd name="connsiteX495" fmla="*/ 78980 w 1436930"/>
              <a:gd name="connsiteY495" fmla="*/ 865425 h 1383677"/>
              <a:gd name="connsiteX496" fmla="*/ 74148 w 1436930"/>
              <a:gd name="connsiteY496" fmla="*/ 827069 h 1383677"/>
              <a:gd name="connsiteX497" fmla="*/ 71782 w 1436930"/>
              <a:gd name="connsiteY497" fmla="*/ 786247 h 1383677"/>
              <a:gd name="connsiteX498" fmla="*/ 71782 w 1436930"/>
              <a:gd name="connsiteY498" fmla="*/ 745525 h 1383677"/>
              <a:gd name="connsiteX499" fmla="*/ 71782 w 1436930"/>
              <a:gd name="connsiteY499" fmla="*/ 704703 h 1383677"/>
              <a:gd name="connsiteX500" fmla="*/ 76515 w 1436930"/>
              <a:gd name="connsiteY500" fmla="*/ 663882 h 1383677"/>
              <a:gd name="connsiteX501" fmla="*/ 81346 w 1436930"/>
              <a:gd name="connsiteY501" fmla="*/ 623159 h 1383677"/>
              <a:gd name="connsiteX502" fmla="*/ 88544 w 1436930"/>
              <a:gd name="connsiteY502" fmla="*/ 582338 h 1383677"/>
              <a:gd name="connsiteX503" fmla="*/ 100574 w 1436930"/>
              <a:gd name="connsiteY503" fmla="*/ 541616 h 1383677"/>
              <a:gd name="connsiteX504" fmla="*/ 112504 w 1436930"/>
              <a:gd name="connsiteY504" fmla="*/ 500794 h 1383677"/>
              <a:gd name="connsiteX505" fmla="*/ 126900 w 1436930"/>
              <a:gd name="connsiteY505" fmla="*/ 459973 h 1383677"/>
              <a:gd name="connsiteX506" fmla="*/ 143761 w 1436930"/>
              <a:gd name="connsiteY506" fmla="*/ 421617 h 1383677"/>
              <a:gd name="connsiteX507" fmla="*/ 160524 w 1436930"/>
              <a:gd name="connsiteY507" fmla="*/ 385627 h 1383677"/>
              <a:gd name="connsiteX508" fmla="*/ 182118 w 1436930"/>
              <a:gd name="connsiteY508" fmla="*/ 349637 h 1383677"/>
              <a:gd name="connsiteX509" fmla="*/ 206078 w 1436930"/>
              <a:gd name="connsiteY509" fmla="*/ 313648 h 1383677"/>
              <a:gd name="connsiteX510" fmla="*/ 230137 w 1436930"/>
              <a:gd name="connsiteY510" fmla="*/ 280024 h 1383677"/>
              <a:gd name="connsiteX511" fmla="*/ 256464 w 1436930"/>
              <a:gd name="connsiteY511" fmla="*/ 248866 h 1383677"/>
              <a:gd name="connsiteX512" fmla="*/ 285256 w 1436930"/>
              <a:gd name="connsiteY512" fmla="*/ 220074 h 1383677"/>
              <a:gd name="connsiteX513" fmla="*/ 316512 w 1436930"/>
              <a:gd name="connsiteY513" fmla="*/ 191282 h 1383677"/>
              <a:gd name="connsiteX514" fmla="*/ 345304 w 1436930"/>
              <a:gd name="connsiteY514" fmla="*/ 169689 h 1383677"/>
              <a:gd name="connsiteX515" fmla="*/ 374096 w 1436930"/>
              <a:gd name="connsiteY515" fmla="*/ 150461 h 1383677"/>
              <a:gd name="connsiteX516" fmla="*/ 405254 w 1436930"/>
              <a:gd name="connsiteY516" fmla="*/ 133699 h 1383677"/>
              <a:gd name="connsiteX517" fmla="*/ 436413 w 1436930"/>
              <a:gd name="connsiteY517" fmla="*/ 116936 h 1383677"/>
              <a:gd name="connsiteX518" fmla="*/ 498828 w 1436930"/>
              <a:gd name="connsiteY518" fmla="*/ 88145 h 1383677"/>
              <a:gd name="connsiteX519" fmla="*/ 565976 w 1436930"/>
              <a:gd name="connsiteY519" fmla="*/ 64086 h 1383677"/>
              <a:gd name="connsiteX520" fmla="*/ 604431 w 1436930"/>
              <a:gd name="connsiteY520" fmla="*/ 49690 h 1383677"/>
              <a:gd name="connsiteX521" fmla="*/ 649985 w 1436930"/>
              <a:gd name="connsiteY521" fmla="*/ 37759 h 1383677"/>
              <a:gd name="connsiteX522" fmla="*/ 673946 w 1436930"/>
              <a:gd name="connsiteY522" fmla="*/ 32927 h 1383677"/>
              <a:gd name="connsiteX523" fmla="*/ 698005 w 1436930"/>
              <a:gd name="connsiteY523" fmla="*/ 30561 h 1383677"/>
              <a:gd name="connsiteX524" fmla="*/ 570220 w 1436930"/>
              <a:gd name="connsiteY524" fmla="*/ 0 h 1383677"/>
              <a:gd name="connsiteX525" fmla="*/ 586862 w 1436930"/>
              <a:gd name="connsiteY525" fmla="*/ 12 h 1383677"/>
              <a:gd name="connsiteX526" fmla="*/ 580372 w 1436930"/>
              <a:gd name="connsiteY526" fmla="*/ 6502 h 1383677"/>
              <a:gd name="connsiteX527" fmla="*/ 573174 w 1436930"/>
              <a:gd name="connsiteY527" fmla="*/ 11334 h 1383677"/>
              <a:gd name="connsiteX528" fmla="*/ 563610 w 1436930"/>
              <a:gd name="connsiteY528" fmla="*/ 11334 h 1383677"/>
              <a:gd name="connsiteX529" fmla="*/ 556412 w 1436930"/>
              <a:gd name="connsiteY529" fmla="*/ 6502 h 1383677"/>
              <a:gd name="connsiteX530" fmla="*/ 549214 w 1436930"/>
              <a:gd name="connsiteY530" fmla="*/ 4136 h 1383677"/>
              <a:gd name="connsiteX531" fmla="*/ 548067 w 1436930"/>
              <a:gd name="connsiteY531" fmla="*/ 2410 h 1383677"/>
              <a:gd name="connsiteX532" fmla="*/ 570220 w 1436930"/>
              <a:gd name="connsiteY532" fmla="*/ 0 h 1383677"/>
              <a:gd name="connsiteX0" fmla="*/ 1189832 w 1436930"/>
              <a:gd name="connsiteY0" fmla="*/ 1290104 h 1383677"/>
              <a:gd name="connsiteX1" fmla="*/ 1201763 w 1436930"/>
              <a:gd name="connsiteY1" fmla="*/ 1287737 h 1383677"/>
              <a:gd name="connsiteX2" fmla="*/ 1202656 w 1436930"/>
              <a:gd name="connsiteY2" fmla="*/ 1288296 h 1383677"/>
              <a:gd name="connsiteX3" fmla="*/ 1187368 w 1436930"/>
              <a:gd name="connsiteY3" fmla="*/ 1300820 h 1383677"/>
              <a:gd name="connsiteX4" fmla="*/ 1187368 w 1436930"/>
              <a:gd name="connsiteY4" fmla="*/ 1297302 h 1383677"/>
              <a:gd name="connsiteX5" fmla="*/ 1189832 w 1436930"/>
              <a:gd name="connsiteY5" fmla="*/ 1290104 h 1383677"/>
              <a:gd name="connsiteX6" fmla="*/ 1942 w 1436930"/>
              <a:gd name="connsiteY6" fmla="*/ 716046 h 1383677"/>
              <a:gd name="connsiteX7" fmla="*/ 4634 w 1436930"/>
              <a:gd name="connsiteY7" fmla="*/ 716733 h 1383677"/>
              <a:gd name="connsiteX8" fmla="*/ 11832 w 1436930"/>
              <a:gd name="connsiteY8" fmla="*/ 721466 h 1383677"/>
              <a:gd name="connsiteX9" fmla="*/ 16564 w 1436930"/>
              <a:gd name="connsiteY9" fmla="*/ 728664 h 1383677"/>
              <a:gd name="connsiteX10" fmla="*/ 16564 w 1436930"/>
              <a:gd name="connsiteY10" fmla="*/ 735862 h 1383677"/>
              <a:gd name="connsiteX11" fmla="*/ 16564 w 1436930"/>
              <a:gd name="connsiteY11" fmla="*/ 745525 h 1383677"/>
              <a:gd name="connsiteX12" fmla="*/ 11832 w 1436930"/>
              <a:gd name="connsiteY12" fmla="*/ 752723 h 1383677"/>
              <a:gd name="connsiteX13" fmla="*/ 4634 w 1436930"/>
              <a:gd name="connsiteY13" fmla="*/ 757455 h 1383677"/>
              <a:gd name="connsiteX14" fmla="*/ 1529 w 1436930"/>
              <a:gd name="connsiteY14" fmla="*/ 758247 h 1383677"/>
              <a:gd name="connsiteX15" fmla="*/ 0 w 1436930"/>
              <a:gd name="connsiteY15" fmla="*/ 741849 h 1383677"/>
              <a:gd name="connsiteX16" fmla="*/ 1942 w 1436930"/>
              <a:gd name="connsiteY16" fmla="*/ 716046 h 1383677"/>
              <a:gd name="connsiteX17" fmla="*/ 278058 w 1436930"/>
              <a:gd name="connsiteY17" fmla="*/ 146379 h 1383677"/>
              <a:gd name="connsiteX18" fmla="*/ 278058 w 1436930"/>
              <a:gd name="connsiteY18" fmla="*/ 150461 h 1383677"/>
              <a:gd name="connsiteX19" fmla="*/ 275691 w 1436930"/>
              <a:gd name="connsiteY19" fmla="*/ 157659 h 1383677"/>
              <a:gd name="connsiteX20" fmla="*/ 270860 w 1436930"/>
              <a:gd name="connsiteY20" fmla="*/ 164857 h 1383677"/>
              <a:gd name="connsiteX21" fmla="*/ 263662 w 1436930"/>
              <a:gd name="connsiteY21" fmla="*/ 169689 h 1383677"/>
              <a:gd name="connsiteX22" fmla="*/ 258183 w 1436930"/>
              <a:gd name="connsiteY22" fmla="*/ 169689 h 1383677"/>
              <a:gd name="connsiteX23" fmla="*/ 278058 w 1436930"/>
              <a:gd name="connsiteY23" fmla="*/ 146379 h 1383677"/>
              <a:gd name="connsiteX24" fmla="*/ 1212715 w 1436930"/>
              <a:gd name="connsiteY24" fmla="*/ 140034 h 1383677"/>
              <a:gd name="connsiteX25" fmla="*/ 1242060 w 1436930"/>
              <a:gd name="connsiteY25" fmla="*/ 162729 h 1383677"/>
              <a:gd name="connsiteX26" fmla="*/ 1243380 w 1436930"/>
              <a:gd name="connsiteY26" fmla="*/ 164112 h 1383677"/>
              <a:gd name="connsiteX27" fmla="*/ 1235387 w 1436930"/>
              <a:gd name="connsiteY27" fmla="*/ 167322 h 1383677"/>
              <a:gd name="connsiteX28" fmla="*/ 1225822 w 1436930"/>
              <a:gd name="connsiteY28" fmla="*/ 167322 h 1383677"/>
              <a:gd name="connsiteX29" fmla="*/ 1216159 w 1436930"/>
              <a:gd name="connsiteY29" fmla="*/ 162491 h 1383677"/>
              <a:gd name="connsiteX30" fmla="*/ 1211426 w 1436930"/>
              <a:gd name="connsiteY30" fmla="*/ 155293 h 1383677"/>
              <a:gd name="connsiteX31" fmla="*/ 1208961 w 1436930"/>
              <a:gd name="connsiteY31" fmla="*/ 150461 h 1383677"/>
              <a:gd name="connsiteX32" fmla="*/ 1211426 w 1436930"/>
              <a:gd name="connsiteY32" fmla="*/ 143263 h 1383677"/>
              <a:gd name="connsiteX33" fmla="*/ 1212715 w 1436930"/>
              <a:gd name="connsiteY33" fmla="*/ 140034 h 1383677"/>
              <a:gd name="connsiteX34" fmla="*/ 753123 w 1436930"/>
              <a:gd name="connsiteY34" fmla="*/ 64086 h 1383677"/>
              <a:gd name="connsiteX35" fmla="*/ 717133 w 1436930"/>
              <a:gd name="connsiteY35" fmla="*/ 68917 h 1383677"/>
              <a:gd name="connsiteX36" fmla="*/ 681144 w 1436930"/>
              <a:gd name="connsiteY36" fmla="*/ 78482 h 1383677"/>
              <a:gd name="connsiteX37" fmla="*/ 673946 w 1436930"/>
              <a:gd name="connsiteY37" fmla="*/ 78482 h 1383677"/>
              <a:gd name="connsiteX38" fmla="*/ 669213 w 1436930"/>
              <a:gd name="connsiteY38" fmla="*/ 76115 h 1383677"/>
              <a:gd name="connsiteX39" fmla="*/ 666748 w 1436930"/>
              <a:gd name="connsiteY39" fmla="*/ 71284 h 1383677"/>
              <a:gd name="connsiteX40" fmla="*/ 664381 w 1436930"/>
              <a:gd name="connsiteY40" fmla="*/ 66551 h 1383677"/>
              <a:gd name="connsiteX41" fmla="*/ 637956 w 1436930"/>
              <a:gd name="connsiteY41" fmla="*/ 73749 h 1383677"/>
              <a:gd name="connsiteX42" fmla="*/ 580372 w 1436930"/>
              <a:gd name="connsiteY42" fmla="*/ 90511 h 1383677"/>
              <a:gd name="connsiteX43" fmla="*/ 525253 w 1436930"/>
              <a:gd name="connsiteY43" fmla="*/ 114471 h 1383677"/>
              <a:gd name="connsiteX44" fmla="*/ 458007 w 1436930"/>
              <a:gd name="connsiteY44" fmla="*/ 143263 h 1383677"/>
              <a:gd name="connsiteX45" fmla="*/ 426848 w 1436930"/>
              <a:gd name="connsiteY45" fmla="*/ 157659 h 1383677"/>
              <a:gd name="connsiteX46" fmla="*/ 398057 w 1436930"/>
              <a:gd name="connsiteY46" fmla="*/ 176886 h 1383677"/>
              <a:gd name="connsiteX47" fmla="*/ 369265 w 1436930"/>
              <a:gd name="connsiteY47" fmla="*/ 193649 h 1383677"/>
              <a:gd name="connsiteX48" fmla="*/ 340473 w 1436930"/>
              <a:gd name="connsiteY48" fmla="*/ 215243 h 1383677"/>
              <a:gd name="connsiteX49" fmla="*/ 314047 w 1436930"/>
              <a:gd name="connsiteY49" fmla="*/ 239302 h 1383677"/>
              <a:gd name="connsiteX50" fmla="*/ 290087 w 1436930"/>
              <a:gd name="connsiteY50" fmla="*/ 265628 h 1383677"/>
              <a:gd name="connsiteX51" fmla="*/ 266127 w 1436930"/>
              <a:gd name="connsiteY51" fmla="*/ 294420 h 1383677"/>
              <a:gd name="connsiteX52" fmla="*/ 242068 w 1436930"/>
              <a:gd name="connsiteY52" fmla="*/ 325677 h 1383677"/>
              <a:gd name="connsiteX53" fmla="*/ 220474 w 1436930"/>
              <a:gd name="connsiteY53" fmla="*/ 356835 h 1383677"/>
              <a:gd name="connsiteX54" fmla="*/ 201345 w 1436930"/>
              <a:gd name="connsiteY54" fmla="*/ 390459 h 1383677"/>
              <a:gd name="connsiteX55" fmla="*/ 184484 w 1436930"/>
              <a:gd name="connsiteY55" fmla="*/ 423983 h 1383677"/>
              <a:gd name="connsiteX56" fmla="*/ 167722 w 1436930"/>
              <a:gd name="connsiteY56" fmla="*/ 457607 h 1383677"/>
              <a:gd name="connsiteX57" fmla="*/ 153326 w 1436930"/>
              <a:gd name="connsiteY57" fmla="*/ 491230 h 1383677"/>
              <a:gd name="connsiteX58" fmla="*/ 141296 w 1436930"/>
              <a:gd name="connsiteY58" fmla="*/ 527220 h 1383677"/>
              <a:gd name="connsiteX59" fmla="*/ 131732 w 1436930"/>
              <a:gd name="connsiteY59" fmla="*/ 565576 h 1383677"/>
              <a:gd name="connsiteX60" fmla="*/ 122167 w 1436930"/>
              <a:gd name="connsiteY60" fmla="*/ 601566 h 1383677"/>
              <a:gd name="connsiteX61" fmla="*/ 117336 w 1436930"/>
              <a:gd name="connsiteY61" fmla="*/ 637555 h 1383677"/>
              <a:gd name="connsiteX62" fmla="*/ 112504 w 1436930"/>
              <a:gd name="connsiteY62" fmla="*/ 675912 h 1383677"/>
              <a:gd name="connsiteX63" fmla="*/ 110138 w 1436930"/>
              <a:gd name="connsiteY63" fmla="*/ 714268 h 1383677"/>
              <a:gd name="connsiteX64" fmla="*/ 107772 w 1436930"/>
              <a:gd name="connsiteY64" fmla="*/ 752723 h 1383677"/>
              <a:gd name="connsiteX65" fmla="*/ 110138 w 1436930"/>
              <a:gd name="connsiteY65" fmla="*/ 788712 h 1383677"/>
              <a:gd name="connsiteX66" fmla="*/ 114970 w 1436930"/>
              <a:gd name="connsiteY66" fmla="*/ 827069 h 1383677"/>
              <a:gd name="connsiteX67" fmla="*/ 119702 w 1436930"/>
              <a:gd name="connsiteY67" fmla="*/ 872623 h 1383677"/>
              <a:gd name="connsiteX68" fmla="*/ 131732 w 1436930"/>
              <a:gd name="connsiteY68" fmla="*/ 915810 h 1383677"/>
              <a:gd name="connsiteX69" fmla="*/ 143761 w 1436930"/>
              <a:gd name="connsiteY69" fmla="*/ 958998 h 1383677"/>
              <a:gd name="connsiteX70" fmla="*/ 158157 w 1436930"/>
              <a:gd name="connsiteY70" fmla="*/ 1002186 h 1383677"/>
              <a:gd name="connsiteX71" fmla="*/ 177286 w 1436930"/>
              <a:gd name="connsiteY71" fmla="*/ 1043007 h 1383677"/>
              <a:gd name="connsiteX72" fmla="*/ 198880 w 1436930"/>
              <a:gd name="connsiteY72" fmla="*/ 1081363 h 1383677"/>
              <a:gd name="connsiteX73" fmla="*/ 222939 w 1436930"/>
              <a:gd name="connsiteY73" fmla="*/ 1119818 h 1383677"/>
              <a:gd name="connsiteX74" fmla="*/ 251731 w 1436930"/>
              <a:gd name="connsiteY74" fmla="*/ 1155808 h 1383677"/>
              <a:gd name="connsiteX75" fmla="*/ 278058 w 1436930"/>
              <a:gd name="connsiteY75" fmla="*/ 1186966 h 1383677"/>
              <a:gd name="connsiteX76" fmla="*/ 309314 w 1436930"/>
              <a:gd name="connsiteY76" fmla="*/ 1213391 h 1383677"/>
              <a:gd name="connsiteX77" fmla="*/ 342839 w 1436930"/>
              <a:gd name="connsiteY77" fmla="*/ 1237352 h 1383677"/>
              <a:gd name="connsiteX78" fmla="*/ 376463 w 1436930"/>
              <a:gd name="connsiteY78" fmla="*/ 1258946 h 1383677"/>
              <a:gd name="connsiteX79" fmla="*/ 378829 w 1436930"/>
              <a:gd name="connsiteY79" fmla="*/ 1251748 h 1383677"/>
              <a:gd name="connsiteX80" fmla="*/ 383661 w 1436930"/>
              <a:gd name="connsiteY80" fmla="*/ 1244550 h 1383677"/>
              <a:gd name="connsiteX81" fmla="*/ 386027 w 1436930"/>
              <a:gd name="connsiteY81" fmla="*/ 1244550 h 1383677"/>
              <a:gd name="connsiteX82" fmla="*/ 395690 w 1436930"/>
              <a:gd name="connsiteY82" fmla="*/ 1254114 h 1383677"/>
              <a:gd name="connsiteX83" fmla="*/ 402888 w 1436930"/>
              <a:gd name="connsiteY83" fmla="*/ 1268510 h 1383677"/>
              <a:gd name="connsiteX84" fmla="*/ 402888 w 1436930"/>
              <a:gd name="connsiteY84" fmla="*/ 1273341 h 1383677"/>
              <a:gd name="connsiteX85" fmla="*/ 450809 w 1436930"/>
              <a:gd name="connsiteY85" fmla="*/ 1294935 h 1383677"/>
              <a:gd name="connsiteX86" fmla="*/ 448442 w 1436930"/>
              <a:gd name="connsiteY86" fmla="*/ 1282906 h 1383677"/>
              <a:gd name="connsiteX87" fmla="*/ 448442 w 1436930"/>
              <a:gd name="connsiteY87" fmla="*/ 1268510 h 1383677"/>
              <a:gd name="connsiteX88" fmla="*/ 450809 w 1436930"/>
              <a:gd name="connsiteY88" fmla="*/ 1256579 h 1383677"/>
              <a:gd name="connsiteX89" fmla="*/ 453274 w 1436930"/>
              <a:gd name="connsiteY89" fmla="*/ 1244550 h 1383677"/>
              <a:gd name="connsiteX90" fmla="*/ 455640 w 1436930"/>
              <a:gd name="connsiteY90" fmla="*/ 1244550 h 1383677"/>
              <a:gd name="connsiteX91" fmla="*/ 458007 w 1436930"/>
              <a:gd name="connsiteY91" fmla="*/ 1258946 h 1383677"/>
              <a:gd name="connsiteX92" fmla="*/ 462838 w 1436930"/>
              <a:gd name="connsiteY92" fmla="*/ 1270975 h 1383677"/>
              <a:gd name="connsiteX93" fmla="*/ 470036 w 1436930"/>
              <a:gd name="connsiteY93" fmla="*/ 1285371 h 1383677"/>
              <a:gd name="connsiteX94" fmla="*/ 474868 w 1436930"/>
              <a:gd name="connsiteY94" fmla="*/ 1297302 h 1383677"/>
              <a:gd name="connsiteX95" fmla="*/ 479601 w 1436930"/>
              <a:gd name="connsiteY95" fmla="*/ 1304500 h 1383677"/>
              <a:gd name="connsiteX96" fmla="*/ 520422 w 1436930"/>
              <a:gd name="connsiteY96" fmla="*/ 1316529 h 1383677"/>
              <a:gd name="connsiteX97" fmla="*/ 513224 w 1436930"/>
              <a:gd name="connsiteY97" fmla="*/ 1294935 h 1383677"/>
              <a:gd name="connsiteX98" fmla="*/ 510858 w 1436930"/>
              <a:gd name="connsiteY98" fmla="*/ 1282906 h 1383677"/>
              <a:gd name="connsiteX99" fmla="*/ 508392 w 1436930"/>
              <a:gd name="connsiteY99" fmla="*/ 1268510 h 1383677"/>
              <a:gd name="connsiteX100" fmla="*/ 508392 w 1436930"/>
              <a:gd name="connsiteY100" fmla="*/ 1254114 h 1383677"/>
              <a:gd name="connsiteX101" fmla="*/ 510858 w 1436930"/>
              <a:gd name="connsiteY101" fmla="*/ 1249381 h 1383677"/>
              <a:gd name="connsiteX102" fmla="*/ 513224 w 1436930"/>
              <a:gd name="connsiteY102" fmla="*/ 1244550 h 1383677"/>
              <a:gd name="connsiteX103" fmla="*/ 518055 w 1436930"/>
              <a:gd name="connsiteY103" fmla="*/ 1244550 h 1383677"/>
              <a:gd name="connsiteX104" fmla="*/ 522788 w 1436930"/>
              <a:gd name="connsiteY104" fmla="*/ 1246916 h 1383677"/>
              <a:gd name="connsiteX105" fmla="*/ 529986 w 1436930"/>
              <a:gd name="connsiteY105" fmla="*/ 1254114 h 1383677"/>
              <a:gd name="connsiteX106" fmla="*/ 537184 w 1436930"/>
              <a:gd name="connsiteY106" fmla="*/ 1273341 h 1383677"/>
              <a:gd name="connsiteX107" fmla="*/ 544382 w 1436930"/>
              <a:gd name="connsiteY107" fmla="*/ 1299767 h 1383677"/>
              <a:gd name="connsiteX108" fmla="*/ 551580 w 1436930"/>
              <a:gd name="connsiteY108" fmla="*/ 1311698 h 1383677"/>
              <a:gd name="connsiteX109" fmla="*/ 561243 w 1436930"/>
              <a:gd name="connsiteY109" fmla="*/ 1321361 h 1383677"/>
              <a:gd name="connsiteX110" fmla="*/ 563610 w 1436930"/>
              <a:gd name="connsiteY110" fmla="*/ 1326094 h 1383677"/>
              <a:gd name="connsiteX111" fmla="*/ 570808 w 1436930"/>
              <a:gd name="connsiteY111" fmla="*/ 1326094 h 1383677"/>
              <a:gd name="connsiteX112" fmla="*/ 626025 w 1436930"/>
              <a:gd name="connsiteY112" fmla="*/ 1333292 h 1383677"/>
              <a:gd name="connsiteX113" fmla="*/ 606798 w 1436930"/>
              <a:gd name="connsiteY113" fmla="*/ 1299767 h 1383677"/>
              <a:gd name="connsiteX114" fmla="*/ 601966 w 1436930"/>
              <a:gd name="connsiteY114" fmla="*/ 1287737 h 1383677"/>
              <a:gd name="connsiteX115" fmla="*/ 599600 w 1436930"/>
              <a:gd name="connsiteY115" fmla="*/ 1275708 h 1383677"/>
              <a:gd name="connsiteX116" fmla="*/ 597233 w 1436930"/>
              <a:gd name="connsiteY116" fmla="*/ 1263777 h 1383677"/>
              <a:gd name="connsiteX117" fmla="*/ 597233 w 1436930"/>
              <a:gd name="connsiteY117" fmla="*/ 1251748 h 1383677"/>
              <a:gd name="connsiteX118" fmla="*/ 599600 w 1436930"/>
              <a:gd name="connsiteY118" fmla="*/ 1249381 h 1383677"/>
              <a:gd name="connsiteX119" fmla="*/ 604431 w 1436930"/>
              <a:gd name="connsiteY119" fmla="*/ 1249381 h 1383677"/>
              <a:gd name="connsiteX120" fmla="*/ 613995 w 1436930"/>
              <a:gd name="connsiteY120" fmla="*/ 1258946 h 1383677"/>
              <a:gd name="connsiteX121" fmla="*/ 623560 w 1436930"/>
              <a:gd name="connsiteY121" fmla="*/ 1270975 h 1383677"/>
              <a:gd name="connsiteX122" fmla="*/ 640421 w 1436930"/>
              <a:gd name="connsiteY122" fmla="*/ 1294935 h 1383677"/>
              <a:gd name="connsiteX123" fmla="*/ 657183 w 1436930"/>
              <a:gd name="connsiteY123" fmla="*/ 1314163 h 1383677"/>
              <a:gd name="connsiteX124" fmla="*/ 662015 w 1436930"/>
              <a:gd name="connsiteY124" fmla="*/ 1323727 h 1383677"/>
              <a:gd name="connsiteX125" fmla="*/ 669213 w 1436930"/>
              <a:gd name="connsiteY125" fmla="*/ 1335757 h 1383677"/>
              <a:gd name="connsiteX126" fmla="*/ 731529 w 1436930"/>
              <a:gd name="connsiteY126" fmla="*/ 1335757 h 1383677"/>
              <a:gd name="connsiteX127" fmla="*/ 712400 w 1436930"/>
              <a:gd name="connsiteY127" fmla="*/ 1318896 h 1383677"/>
              <a:gd name="connsiteX128" fmla="*/ 698005 w 1436930"/>
              <a:gd name="connsiteY128" fmla="*/ 1297302 h 1383677"/>
              <a:gd name="connsiteX129" fmla="*/ 690807 w 1436930"/>
              <a:gd name="connsiteY129" fmla="*/ 1287737 h 1383677"/>
              <a:gd name="connsiteX130" fmla="*/ 685975 w 1436930"/>
              <a:gd name="connsiteY130" fmla="*/ 1275708 h 1383677"/>
              <a:gd name="connsiteX131" fmla="*/ 681144 w 1436930"/>
              <a:gd name="connsiteY131" fmla="*/ 1263777 h 1383677"/>
              <a:gd name="connsiteX132" fmla="*/ 678777 w 1436930"/>
              <a:gd name="connsiteY132" fmla="*/ 1251748 h 1383677"/>
              <a:gd name="connsiteX133" fmla="*/ 681144 w 1436930"/>
              <a:gd name="connsiteY133" fmla="*/ 1249381 h 1383677"/>
              <a:gd name="connsiteX134" fmla="*/ 683609 w 1436930"/>
              <a:gd name="connsiteY134" fmla="*/ 1249381 h 1383677"/>
              <a:gd name="connsiteX135" fmla="*/ 705202 w 1436930"/>
              <a:gd name="connsiteY135" fmla="*/ 1266144 h 1383677"/>
              <a:gd name="connsiteX136" fmla="*/ 726796 w 1436930"/>
              <a:gd name="connsiteY136" fmla="*/ 1282906 h 1383677"/>
              <a:gd name="connsiteX137" fmla="*/ 745925 w 1436930"/>
              <a:gd name="connsiteY137" fmla="*/ 1302133 h 1383677"/>
              <a:gd name="connsiteX138" fmla="*/ 762786 w 1436930"/>
              <a:gd name="connsiteY138" fmla="*/ 1321361 h 1383677"/>
              <a:gd name="connsiteX139" fmla="*/ 767519 w 1436930"/>
              <a:gd name="connsiteY139" fmla="*/ 1328559 h 1383677"/>
              <a:gd name="connsiteX140" fmla="*/ 767519 w 1436930"/>
              <a:gd name="connsiteY140" fmla="*/ 1335757 h 1383677"/>
              <a:gd name="connsiteX141" fmla="*/ 805974 w 1436930"/>
              <a:gd name="connsiteY141" fmla="*/ 1330925 h 1383677"/>
              <a:gd name="connsiteX142" fmla="*/ 841964 w 1436930"/>
              <a:gd name="connsiteY142" fmla="*/ 1326094 h 1383677"/>
              <a:gd name="connsiteX143" fmla="*/ 805974 w 1436930"/>
              <a:gd name="connsiteY143" fmla="*/ 1287737 h 1383677"/>
              <a:gd name="connsiteX144" fmla="*/ 784380 w 1436930"/>
              <a:gd name="connsiteY144" fmla="*/ 1266144 h 1383677"/>
              <a:gd name="connsiteX145" fmla="*/ 777182 w 1436930"/>
              <a:gd name="connsiteY145" fmla="*/ 1254114 h 1383677"/>
              <a:gd name="connsiteX146" fmla="*/ 772351 w 1436930"/>
              <a:gd name="connsiteY146" fmla="*/ 1239718 h 1383677"/>
              <a:gd name="connsiteX147" fmla="*/ 772351 w 1436930"/>
              <a:gd name="connsiteY147" fmla="*/ 1237352 h 1383677"/>
              <a:gd name="connsiteX148" fmla="*/ 781915 w 1436930"/>
              <a:gd name="connsiteY148" fmla="*/ 1237352 h 1383677"/>
              <a:gd name="connsiteX149" fmla="*/ 789113 w 1436930"/>
              <a:gd name="connsiteY149" fmla="*/ 1239718 h 1383677"/>
              <a:gd name="connsiteX150" fmla="*/ 803509 w 1436930"/>
              <a:gd name="connsiteY150" fmla="*/ 1246916 h 1383677"/>
              <a:gd name="connsiteX151" fmla="*/ 815538 w 1436930"/>
              <a:gd name="connsiteY151" fmla="*/ 1256579 h 1383677"/>
              <a:gd name="connsiteX152" fmla="*/ 827568 w 1436930"/>
              <a:gd name="connsiteY152" fmla="*/ 1266144 h 1383677"/>
              <a:gd name="connsiteX153" fmla="*/ 853895 w 1436930"/>
              <a:gd name="connsiteY153" fmla="*/ 1292569 h 1383677"/>
              <a:gd name="connsiteX154" fmla="*/ 877855 w 1436930"/>
              <a:gd name="connsiteY154" fmla="*/ 1318896 h 1383677"/>
              <a:gd name="connsiteX155" fmla="*/ 880320 w 1436930"/>
              <a:gd name="connsiteY155" fmla="*/ 1318896 h 1383677"/>
              <a:gd name="connsiteX156" fmla="*/ 928241 w 1436930"/>
              <a:gd name="connsiteY156" fmla="*/ 1309331 h 1383677"/>
              <a:gd name="connsiteX157" fmla="*/ 906647 w 1436930"/>
              <a:gd name="connsiteY157" fmla="*/ 1292569 h 1383677"/>
              <a:gd name="connsiteX158" fmla="*/ 887518 w 1436930"/>
              <a:gd name="connsiteY158" fmla="*/ 1273341 h 1383677"/>
              <a:gd name="connsiteX159" fmla="*/ 877855 w 1436930"/>
              <a:gd name="connsiteY159" fmla="*/ 1261312 h 1383677"/>
              <a:gd name="connsiteX160" fmla="*/ 868291 w 1436930"/>
              <a:gd name="connsiteY160" fmla="*/ 1246916 h 1383677"/>
              <a:gd name="connsiteX161" fmla="*/ 861093 w 1436930"/>
              <a:gd name="connsiteY161" fmla="*/ 1232520 h 1383677"/>
              <a:gd name="connsiteX162" fmla="*/ 858726 w 1436930"/>
              <a:gd name="connsiteY162" fmla="*/ 1225322 h 1383677"/>
              <a:gd name="connsiteX163" fmla="*/ 858726 w 1436930"/>
              <a:gd name="connsiteY163" fmla="*/ 1218124 h 1383677"/>
              <a:gd name="connsiteX164" fmla="*/ 861093 w 1436930"/>
              <a:gd name="connsiteY164" fmla="*/ 1215758 h 1383677"/>
              <a:gd name="connsiteX165" fmla="*/ 863459 w 1436930"/>
              <a:gd name="connsiteY165" fmla="*/ 1215758 h 1383677"/>
              <a:gd name="connsiteX166" fmla="*/ 880320 w 1436930"/>
              <a:gd name="connsiteY166" fmla="*/ 1225322 h 1383677"/>
              <a:gd name="connsiteX167" fmla="*/ 894716 w 1436930"/>
              <a:gd name="connsiteY167" fmla="*/ 1237352 h 1383677"/>
              <a:gd name="connsiteX168" fmla="*/ 921043 w 1436930"/>
              <a:gd name="connsiteY168" fmla="*/ 1261312 h 1383677"/>
              <a:gd name="connsiteX169" fmla="*/ 966696 w 1436930"/>
              <a:gd name="connsiteY169" fmla="*/ 1297302 h 1383677"/>
              <a:gd name="connsiteX170" fmla="*/ 1026646 w 1436930"/>
              <a:gd name="connsiteY170" fmla="*/ 1275708 h 1383677"/>
              <a:gd name="connsiteX171" fmla="*/ 1002686 w 1436930"/>
              <a:gd name="connsiteY171" fmla="*/ 1258946 h 1383677"/>
              <a:gd name="connsiteX172" fmla="*/ 985824 w 1436930"/>
              <a:gd name="connsiteY172" fmla="*/ 1242183 h 1383677"/>
              <a:gd name="connsiteX173" fmla="*/ 969062 w 1436930"/>
              <a:gd name="connsiteY173" fmla="*/ 1222956 h 1383677"/>
              <a:gd name="connsiteX174" fmla="*/ 954666 w 1436930"/>
              <a:gd name="connsiteY174" fmla="*/ 1203728 h 1383677"/>
              <a:gd name="connsiteX175" fmla="*/ 945102 w 1436930"/>
              <a:gd name="connsiteY175" fmla="*/ 1182135 h 1383677"/>
              <a:gd name="connsiteX176" fmla="*/ 947468 w 1436930"/>
              <a:gd name="connsiteY176" fmla="*/ 1177402 h 1383677"/>
              <a:gd name="connsiteX177" fmla="*/ 952300 w 1436930"/>
              <a:gd name="connsiteY177" fmla="*/ 1174937 h 1383677"/>
              <a:gd name="connsiteX178" fmla="*/ 969062 w 1436930"/>
              <a:gd name="connsiteY178" fmla="*/ 1184600 h 1383677"/>
              <a:gd name="connsiteX179" fmla="*/ 983458 w 1436930"/>
              <a:gd name="connsiteY179" fmla="*/ 1196530 h 1383677"/>
              <a:gd name="connsiteX180" fmla="*/ 1012250 w 1436930"/>
              <a:gd name="connsiteY180" fmla="*/ 1220589 h 1383677"/>
              <a:gd name="connsiteX181" fmla="*/ 1031477 w 1436930"/>
              <a:gd name="connsiteY181" fmla="*/ 1237352 h 1383677"/>
              <a:gd name="connsiteX182" fmla="*/ 1041042 w 1436930"/>
              <a:gd name="connsiteY182" fmla="*/ 1244550 h 1383677"/>
              <a:gd name="connsiteX183" fmla="*/ 1050606 w 1436930"/>
              <a:gd name="connsiteY183" fmla="*/ 1249381 h 1383677"/>
              <a:gd name="connsiteX184" fmla="*/ 1069834 w 1436930"/>
              <a:gd name="connsiteY184" fmla="*/ 1256579 h 1383677"/>
              <a:gd name="connsiteX185" fmla="*/ 1105823 w 1436930"/>
              <a:gd name="connsiteY185" fmla="*/ 1237352 h 1383677"/>
              <a:gd name="connsiteX186" fmla="*/ 1093794 w 1436930"/>
              <a:gd name="connsiteY186" fmla="*/ 1230154 h 1383677"/>
              <a:gd name="connsiteX187" fmla="*/ 1084230 w 1436930"/>
              <a:gd name="connsiteY187" fmla="*/ 1220589 h 1383677"/>
              <a:gd name="connsiteX188" fmla="*/ 1055438 w 1436930"/>
              <a:gd name="connsiteY188" fmla="*/ 1191798 h 1383677"/>
              <a:gd name="connsiteX189" fmla="*/ 1041042 w 1436930"/>
              <a:gd name="connsiteY189" fmla="*/ 1177402 h 1383677"/>
              <a:gd name="connsiteX190" fmla="*/ 1031477 w 1436930"/>
              <a:gd name="connsiteY190" fmla="*/ 1160541 h 1383677"/>
              <a:gd name="connsiteX191" fmla="*/ 1031477 w 1436930"/>
              <a:gd name="connsiteY191" fmla="*/ 1155808 h 1383677"/>
              <a:gd name="connsiteX192" fmla="*/ 1033844 w 1436930"/>
              <a:gd name="connsiteY192" fmla="*/ 1153343 h 1383677"/>
              <a:gd name="connsiteX193" fmla="*/ 1053071 w 1436930"/>
              <a:gd name="connsiteY193" fmla="*/ 1153343 h 1383677"/>
              <a:gd name="connsiteX194" fmla="*/ 1060269 w 1436930"/>
              <a:gd name="connsiteY194" fmla="*/ 1158174 h 1383677"/>
              <a:gd name="connsiteX195" fmla="*/ 1069834 w 1436930"/>
              <a:gd name="connsiteY195" fmla="*/ 1163006 h 1383677"/>
              <a:gd name="connsiteX196" fmla="*/ 1086596 w 1436930"/>
              <a:gd name="connsiteY196" fmla="*/ 1174937 h 1383677"/>
              <a:gd name="connsiteX197" fmla="*/ 1100992 w 1436930"/>
              <a:gd name="connsiteY197" fmla="*/ 1186966 h 1383677"/>
              <a:gd name="connsiteX198" fmla="*/ 1117853 w 1436930"/>
              <a:gd name="connsiteY198" fmla="*/ 1201362 h 1383677"/>
              <a:gd name="connsiteX199" fmla="*/ 1127417 w 1436930"/>
              <a:gd name="connsiteY199" fmla="*/ 1208560 h 1383677"/>
              <a:gd name="connsiteX200" fmla="*/ 1139447 w 1436930"/>
              <a:gd name="connsiteY200" fmla="*/ 1210926 h 1383677"/>
              <a:gd name="connsiteX201" fmla="*/ 1146645 w 1436930"/>
              <a:gd name="connsiteY201" fmla="*/ 1210926 h 1383677"/>
              <a:gd name="connsiteX202" fmla="*/ 1175437 w 1436930"/>
              <a:gd name="connsiteY202" fmla="*/ 1189332 h 1383677"/>
              <a:gd name="connsiteX203" fmla="*/ 1201763 w 1436930"/>
              <a:gd name="connsiteY203" fmla="*/ 1167739 h 1383677"/>
              <a:gd name="connsiteX204" fmla="*/ 1189832 w 1436930"/>
              <a:gd name="connsiteY204" fmla="*/ 1165372 h 1383677"/>
              <a:gd name="connsiteX205" fmla="*/ 1177803 w 1436930"/>
              <a:gd name="connsiteY205" fmla="*/ 1160541 h 1383677"/>
              <a:gd name="connsiteX206" fmla="*/ 1158576 w 1436930"/>
              <a:gd name="connsiteY206" fmla="*/ 1150976 h 1383677"/>
              <a:gd name="connsiteX207" fmla="*/ 1141813 w 1436930"/>
              <a:gd name="connsiteY207" fmla="*/ 1143778 h 1383677"/>
              <a:gd name="connsiteX208" fmla="*/ 1125051 w 1436930"/>
              <a:gd name="connsiteY208" fmla="*/ 1131749 h 1383677"/>
              <a:gd name="connsiteX209" fmla="*/ 1110655 w 1436930"/>
              <a:gd name="connsiteY209" fmla="*/ 1117353 h 1383677"/>
              <a:gd name="connsiteX210" fmla="*/ 1103457 w 1436930"/>
              <a:gd name="connsiteY210" fmla="*/ 1107789 h 1383677"/>
              <a:gd name="connsiteX211" fmla="*/ 1100992 w 1436930"/>
              <a:gd name="connsiteY211" fmla="*/ 1100591 h 1383677"/>
              <a:gd name="connsiteX212" fmla="*/ 1103457 w 1436930"/>
              <a:gd name="connsiteY212" fmla="*/ 1095759 h 1383677"/>
              <a:gd name="connsiteX213" fmla="*/ 1108190 w 1436930"/>
              <a:gd name="connsiteY213" fmla="*/ 1093393 h 1383677"/>
              <a:gd name="connsiteX214" fmla="*/ 1125051 w 1436930"/>
              <a:gd name="connsiteY214" fmla="*/ 1093393 h 1383677"/>
              <a:gd name="connsiteX215" fmla="*/ 1139447 w 1436930"/>
              <a:gd name="connsiteY215" fmla="*/ 1100591 h 1383677"/>
              <a:gd name="connsiteX216" fmla="*/ 1156209 w 1436930"/>
              <a:gd name="connsiteY216" fmla="*/ 1110155 h 1383677"/>
              <a:gd name="connsiteX217" fmla="*/ 1172972 w 1436930"/>
              <a:gd name="connsiteY217" fmla="*/ 1117353 h 1383677"/>
              <a:gd name="connsiteX218" fmla="*/ 1192199 w 1436930"/>
              <a:gd name="connsiteY218" fmla="*/ 1122184 h 1383677"/>
              <a:gd name="connsiteX219" fmla="*/ 1201763 w 1436930"/>
              <a:gd name="connsiteY219" fmla="*/ 1124551 h 1383677"/>
              <a:gd name="connsiteX220" fmla="*/ 1213793 w 1436930"/>
              <a:gd name="connsiteY220" fmla="*/ 1124551 h 1383677"/>
              <a:gd name="connsiteX221" fmla="*/ 1225822 w 1436930"/>
              <a:gd name="connsiteY221" fmla="*/ 1127016 h 1383677"/>
              <a:gd name="connsiteX222" fmla="*/ 1237753 w 1436930"/>
              <a:gd name="connsiteY222" fmla="*/ 1131749 h 1383677"/>
              <a:gd name="connsiteX223" fmla="*/ 1259347 w 1436930"/>
              <a:gd name="connsiteY223" fmla="*/ 1107789 h 1383677"/>
              <a:gd name="connsiteX224" fmla="*/ 1254614 w 1436930"/>
              <a:gd name="connsiteY224" fmla="*/ 1105422 h 1383677"/>
              <a:gd name="connsiteX225" fmla="*/ 1230555 w 1436930"/>
              <a:gd name="connsiteY225" fmla="*/ 1088561 h 1383677"/>
              <a:gd name="connsiteX226" fmla="*/ 1204228 w 1436930"/>
              <a:gd name="connsiteY226" fmla="*/ 1074165 h 1383677"/>
              <a:gd name="connsiteX227" fmla="*/ 1182635 w 1436930"/>
              <a:gd name="connsiteY227" fmla="*/ 1064601 h 1383677"/>
              <a:gd name="connsiteX228" fmla="*/ 1172972 w 1436930"/>
              <a:gd name="connsiteY228" fmla="*/ 1057403 h 1383677"/>
              <a:gd name="connsiteX229" fmla="*/ 1163407 w 1436930"/>
              <a:gd name="connsiteY229" fmla="*/ 1052571 h 1383677"/>
              <a:gd name="connsiteX230" fmla="*/ 1161041 w 1436930"/>
              <a:gd name="connsiteY230" fmla="*/ 1050205 h 1383677"/>
              <a:gd name="connsiteX231" fmla="*/ 1163407 w 1436930"/>
              <a:gd name="connsiteY231" fmla="*/ 1045373 h 1383677"/>
              <a:gd name="connsiteX232" fmla="*/ 1165774 w 1436930"/>
              <a:gd name="connsiteY232" fmla="*/ 1043007 h 1383677"/>
              <a:gd name="connsiteX233" fmla="*/ 1194566 w 1436930"/>
              <a:gd name="connsiteY233" fmla="*/ 1043007 h 1383677"/>
              <a:gd name="connsiteX234" fmla="*/ 1225822 w 1436930"/>
              <a:gd name="connsiteY234" fmla="*/ 1050205 h 1383677"/>
              <a:gd name="connsiteX235" fmla="*/ 1252149 w 1436930"/>
              <a:gd name="connsiteY235" fmla="*/ 1062234 h 1383677"/>
              <a:gd name="connsiteX236" fmla="*/ 1264179 w 1436930"/>
              <a:gd name="connsiteY236" fmla="*/ 1071799 h 1383677"/>
              <a:gd name="connsiteX237" fmla="*/ 1276208 w 1436930"/>
              <a:gd name="connsiteY237" fmla="*/ 1078997 h 1383677"/>
              <a:gd name="connsiteX238" fmla="*/ 1278574 w 1436930"/>
              <a:gd name="connsiteY238" fmla="*/ 1081363 h 1383677"/>
              <a:gd name="connsiteX239" fmla="*/ 1283406 w 1436930"/>
              <a:gd name="connsiteY239" fmla="*/ 1074165 h 1383677"/>
              <a:gd name="connsiteX240" fmla="*/ 1309733 w 1436930"/>
              <a:gd name="connsiteY240" fmla="*/ 1033443 h 1383677"/>
              <a:gd name="connsiteX241" fmla="*/ 1285772 w 1436930"/>
              <a:gd name="connsiteY241" fmla="*/ 1026245 h 1383677"/>
              <a:gd name="connsiteX242" fmla="*/ 1266545 w 1436930"/>
              <a:gd name="connsiteY242" fmla="*/ 1016582 h 1383677"/>
              <a:gd name="connsiteX243" fmla="*/ 1244951 w 1436930"/>
              <a:gd name="connsiteY243" fmla="*/ 1002186 h 1383677"/>
              <a:gd name="connsiteX244" fmla="*/ 1237753 w 1436930"/>
              <a:gd name="connsiteY244" fmla="*/ 992621 h 1383677"/>
              <a:gd name="connsiteX245" fmla="*/ 1235387 w 1436930"/>
              <a:gd name="connsiteY245" fmla="*/ 987790 h 1383677"/>
              <a:gd name="connsiteX246" fmla="*/ 1235387 w 1436930"/>
              <a:gd name="connsiteY246" fmla="*/ 983057 h 1383677"/>
              <a:gd name="connsiteX247" fmla="*/ 1237753 w 1436930"/>
              <a:gd name="connsiteY247" fmla="*/ 978225 h 1383677"/>
              <a:gd name="connsiteX248" fmla="*/ 1240218 w 1436930"/>
              <a:gd name="connsiteY248" fmla="*/ 975859 h 1383677"/>
              <a:gd name="connsiteX249" fmla="*/ 1249783 w 1436930"/>
              <a:gd name="connsiteY249" fmla="*/ 975859 h 1383677"/>
              <a:gd name="connsiteX250" fmla="*/ 1266545 w 1436930"/>
              <a:gd name="connsiteY250" fmla="*/ 980592 h 1383677"/>
              <a:gd name="connsiteX251" fmla="*/ 1297802 w 1436930"/>
              <a:gd name="connsiteY251" fmla="*/ 990255 h 1383677"/>
              <a:gd name="connsiteX252" fmla="*/ 1328960 w 1436930"/>
              <a:gd name="connsiteY252" fmla="*/ 994988 h 1383677"/>
              <a:gd name="connsiteX253" fmla="*/ 1345723 w 1436930"/>
              <a:gd name="connsiteY253" fmla="*/ 956632 h 1383677"/>
              <a:gd name="connsiteX254" fmla="*/ 1314564 w 1436930"/>
              <a:gd name="connsiteY254" fmla="*/ 947067 h 1383677"/>
              <a:gd name="connsiteX255" fmla="*/ 1273743 w 1436930"/>
              <a:gd name="connsiteY255" fmla="*/ 932671 h 1383677"/>
              <a:gd name="connsiteX256" fmla="*/ 1256981 w 1436930"/>
              <a:gd name="connsiteY256" fmla="*/ 923008 h 1383677"/>
              <a:gd name="connsiteX257" fmla="*/ 1240218 w 1436930"/>
              <a:gd name="connsiteY257" fmla="*/ 913444 h 1383677"/>
              <a:gd name="connsiteX258" fmla="*/ 1237753 w 1436930"/>
              <a:gd name="connsiteY258" fmla="*/ 911077 h 1383677"/>
              <a:gd name="connsiteX259" fmla="*/ 1237753 w 1436930"/>
              <a:gd name="connsiteY259" fmla="*/ 908612 h 1383677"/>
              <a:gd name="connsiteX260" fmla="*/ 1240218 w 1436930"/>
              <a:gd name="connsiteY260" fmla="*/ 906246 h 1383677"/>
              <a:gd name="connsiteX261" fmla="*/ 1261812 w 1436930"/>
              <a:gd name="connsiteY261" fmla="*/ 903880 h 1383677"/>
              <a:gd name="connsiteX262" fmla="*/ 1283406 w 1436930"/>
              <a:gd name="connsiteY262" fmla="*/ 903880 h 1383677"/>
              <a:gd name="connsiteX263" fmla="*/ 1302535 w 1436930"/>
              <a:gd name="connsiteY263" fmla="*/ 908612 h 1383677"/>
              <a:gd name="connsiteX264" fmla="*/ 1321762 w 1436930"/>
              <a:gd name="connsiteY264" fmla="*/ 913444 h 1383677"/>
              <a:gd name="connsiteX265" fmla="*/ 1340990 w 1436930"/>
              <a:gd name="connsiteY265" fmla="*/ 915810 h 1383677"/>
              <a:gd name="connsiteX266" fmla="*/ 1357752 w 1436930"/>
              <a:gd name="connsiteY266" fmla="*/ 920642 h 1383677"/>
              <a:gd name="connsiteX267" fmla="*/ 1372148 w 1436930"/>
              <a:gd name="connsiteY267" fmla="*/ 875088 h 1383677"/>
              <a:gd name="connsiteX268" fmla="*/ 1343356 w 1436930"/>
              <a:gd name="connsiteY268" fmla="*/ 877454 h 1383677"/>
              <a:gd name="connsiteX269" fmla="*/ 1316931 w 1436930"/>
              <a:gd name="connsiteY269" fmla="*/ 879821 h 1383677"/>
              <a:gd name="connsiteX270" fmla="*/ 1302535 w 1436930"/>
              <a:gd name="connsiteY270" fmla="*/ 877454 h 1383677"/>
              <a:gd name="connsiteX271" fmla="*/ 1288139 w 1436930"/>
              <a:gd name="connsiteY271" fmla="*/ 872623 h 1383677"/>
              <a:gd name="connsiteX272" fmla="*/ 1261812 w 1436930"/>
              <a:gd name="connsiteY272" fmla="*/ 863058 h 1383677"/>
              <a:gd name="connsiteX273" fmla="*/ 1259347 w 1436930"/>
              <a:gd name="connsiteY273" fmla="*/ 860692 h 1383677"/>
              <a:gd name="connsiteX274" fmla="*/ 1259347 w 1436930"/>
              <a:gd name="connsiteY274" fmla="*/ 858227 h 1383677"/>
              <a:gd name="connsiteX275" fmla="*/ 1261812 w 1436930"/>
              <a:gd name="connsiteY275" fmla="*/ 855860 h 1383677"/>
              <a:gd name="connsiteX276" fmla="*/ 1264179 w 1436930"/>
              <a:gd name="connsiteY276" fmla="*/ 855860 h 1383677"/>
              <a:gd name="connsiteX277" fmla="*/ 1280941 w 1436930"/>
              <a:gd name="connsiteY277" fmla="*/ 853494 h 1383677"/>
              <a:gd name="connsiteX278" fmla="*/ 1295337 w 1436930"/>
              <a:gd name="connsiteY278" fmla="*/ 851029 h 1383677"/>
              <a:gd name="connsiteX279" fmla="*/ 1326594 w 1436930"/>
              <a:gd name="connsiteY279" fmla="*/ 843831 h 1383677"/>
              <a:gd name="connsiteX280" fmla="*/ 1352921 w 1436930"/>
              <a:gd name="connsiteY280" fmla="*/ 839098 h 1383677"/>
              <a:gd name="connsiteX281" fmla="*/ 1367317 w 1436930"/>
              <a:gd name="connsiteY281" fmla="*/ 836633 h 1383677"/>
              <a:gd name="connsiteX282" fmla="*/ 1379346 w 1436930"/>
              <a:gd name="connsiteY282" fmla="*/ 836633 h 1383677"/>
              <a:gd name="connsiteX283" fmla="*/ 1388910 w 1436930"/>
              <a:gd name="connsiteY283" fmla="*/ 788712 h 1383677"/>
              <a:gd name="connsiteX284" fmla="*/ 1372148 w 1436930"/>
              <a:gd name="connsiteY284" fmla="*/ 788712 h 1383677"/>
              <a:gd name="connsiteX285" fmla="*/ 1333792 w 1436930"/>
              <a:gd name="connsiteY285" fmla="*/ 791079 h 1383677"/>
              <a:gd name="connsiteX286" fmla="*/ 1297802 w 1436930"/>
              <a:gd name="connsiteY286" fmla="*/ 793445 h 1383677"/>
              <a:gd name="connsiteX287" fmla="*/ 1280941 w 1436930"/>
              <a:gd name="connsiteY287" fmla="*/ 791079 h 1383677"/>
              <a:gd name="connsiteX288" fmla="*/ 1264179 w 1436930"/>
              <a:gd name="connsiteY288" fmla="*/ 786247 h 1383677"/>
              <a:gd name="connsiteX289" fmla="*/ 1261812 w 1436930"/>
              <a:gd name="connsiteY289" fmla="*/ 783881 h 1383677"/>
              <a:gd name="connsiteX290" fmla="*/ 1264179 w 1436930"/>
              <a:gd name="connsiteY290" fmla="*/ 781514 h 1383677"/>
              <a:gd name="connsiteX291" fmla="*/ 1283406 w 1436930"/>
              <a:gd name="connsiteY291" fmla="*/ 774316 h 1383677"/>
              <a:gd name="connsiteX292" fmla="*/ 1302535 w 1436930"/>
              <a:gd name="connsiteY292" fmla="*/ 767118 h 1383677"/>
              <a:gd name="connsiteX293" fmla="*/ 1345723 w 1436930"/>
              <a:gd name="connsiteY293" fmla="*/ 759920 h 1383677"/>
              <a:gd name="connsiteX294" fmla="*/ 1367317 w 1436930"/>
              <a:gd name="connsiteY294" fmla="*/ 755089 h 1383677"/>
              <a:gd name="connsiteX295" fmla="*/ 1391376 w 1436930"/>
              <a:gd name="connsiteY295" fmla="*/ 755089 h 1383677"/>
              <a:gd name="connsiteX296" fmla="*/ 1393742 w 1436930"/>
              <a:gd name="connsiteY296" fmla="*/ 704703 h 1383677"/>
              <a:gd name="connsiteX297" fmla="*/ 1367317 w 1436930"/>
              <a:gd name="connsiteY297" fmla="*/ 711901 h 1383677"/>
              <a:gd name="connsiteX298" fmla="*/ 1343356 w 1436930"/>
              <a:gd name="connsiteY298" fmla="*/ 719099 h 1383677"/>
              <a:gd name="connsiteX299" fmla="*/ 1319396 w 1436930"/>
              <a:gd name="connsiteY299" fmla="*/ 723931 h 1383677"/>
              <a:gd name="connsiteX300" fmla="*/ 1292970 w 1436930"/>
              <a:gd name="connsiteY300" fmla="*/ 721466 h 1383677"/>
              <a:gd name="connsiteX301" fmla="*/ 1290604 w 1436930"/>
              <a:gd name="connsiteY301" fmla="*/ 719099 h 1383677"/>
              <a:gd name="connsiteX302" fmla="*/ 1288139 w 1436930"/>
              <a:gd name="connsiteY302" fmla="*/ 716733 h 1383677"/>
              <a:gd name="connsiteX303" fmla="*/ 1288139 w 1436930"/>
              <a:gd name="connsiteY303" fmla="*/ 714268 h 1383677"/>
              <a:gd name="connsiteX304" fmla="*/ 1290604 w 1436930"/>
              <a:gd name="connsiteY304" fmla="*/ 709535 h 1383677"/>
              <a:gd name="connsiteX305" fmla="*/ 1302535 w 1436930"/>
              <a:gd name="connsiteY305" fmla="*/ 702337 h 1383677"/>
              <a:gd name="connsiteX306" fmla="*/ 1316931 w 1436930"/>
              <a:gd name="connsiteY306" fmla="*/ 695139 h 1383677"/>
              <a:gd name="connsiteX307" fmla="*/ 1343356 w 1436930"/>
              <a:gd name="connsiteY307" fmla="*/ 683109 h 1383677"/>
              <a:gd name="connsiteX308" fmla="*/ 1391376 w 1436930"/>
              <a:gd name="connsiteY308" fmla="*/ 663882 h 1383677"/>
              <a:gd name="connsiteX309" fmla="*/ 1386544 w 1436930"/>
              <a:gd name="connsiteY309" fmla="*/ 625526 h 1383677"/>
              <a:gd name="connsiteX310" fmla="*/ 1369782 w 1436930"/>
              <a:gd name="connsiteY310" fmla="*/ 635090 h 1383677"/>
              <a:gd name="connsiteX311" fmla="*/ 1352921 w 1436930"/>
              <a:gd name="connsiteY311" fmla="*/ 642288 h 1383677"/>
              <a:gd name="connsiteX312" fmla="*/ 1324129 w 1436930"/>
              <a:gd name="connsiteY312" fmla="*/ 649486 h 1383677"/>
              <a:gd name="connsiteX313" fmla="*/ 1309733 w 1436930"/>
              <a:gd name="connsiteY313" fmla="*/ 651951 h 1383677"/>
              <a:gd name="connsiteX314" fmla="*/ 1295337 w 1436930"/>
              <a:gd name="connsiteY314" fmla="*/ 649486 h 1383677"/>
              <a:gd name="connsiteX315" fmla="*/ 1292970 w 1436930"/>
              <a:gd name="connsiteY315" fmla="*/ 647120 h 1383677"/>
              <a:gd name="connsiteX316" fmla="*/ 1292970 w 1436930"/>
              <a:gd name="connsiteY316" fmla="*/ 642288 h 1383677"/>
              <a:gd name="connsiteX317" fmla="*/ 1302535 w 1436930"/>
              <a:gd name="connsiteY317" fmla="*/ 635090 h 1383677"/>
              <a:gd name="connsiteX318" fmla="*/ 1314564 w 1436930"/>
              <a:gd name="connsiteY318" fmla="*/ 625526 h 1383677"/>
              <a:gd name="connsiteX319" fmla="*/ 1340990 w 1436930"/>
              <a:gd name="connsiteY319" fmla="*/ 611130 h 1383677"/>
              <a:gd name="connsiteX320" fmla="*/ 1360119 w 1436930"/>
              <a:gd name="connsiteY320" fmla="*/ 596734 h 1383677"/>
              <a:gd name="connsiteX321" fmla="*/ 1369782 w 1436930"/>
              <a:gd name="connsiteY321" fmla="*/ 591903 h 1383677"/>
              <a:gd name="connsiteX322" fmla="*/ 1379346 w 1436930"/>
              <a:gd name="connsiteY322" fmla="*/ 587170 h 1383677"/>
              <a:gd name="connsiteX323" fmla="*/ 1369782 w 1436930"/>
              <a:gd name="connsiteY323" fmla="*/ 546348 h 1383677"/>
              <a:gd name="connsiteX324" fmla="*/ 1357752 w 1436930"/>
              <a:gd name="connsiteY324" fmla="*/ 560744 h 1383677"/>
              <a:gd name="connsiteX325" fmla="*/ 1343356 w 1436930"/>
              <a:gd name="connsiteY325" fmla="*/ 572774 h 1383677"/>
              <a:gd name="connsiteX326" fmla="*/ 1333792 w 1436930"/>
              <a:gd name="connsiteY326" fmla="*/ 579972 h 1383677"/>
              <a:gd name="connsiteX327" fmla="*/ 1324129 w 1436930"/>
              <a:gd name="connsiteY327" fmla="*/ 587170 h 1383677"/>
              <a:gd name="connsiteX328" fmla="*/ 1312198 w 1436930"/>
              <a:gd name="connsiteY328" fmla="*/ 591903 h 1383677"/>
              <a:gd name="connsiteX329" fmla="*/ 1307366 w 1436930"/>
              <a:gd name="connsiteY329" fmla="*/ 591903 h 1383677"/>
              <a:gd name="connsiteX330" fmla="*/ 1302535 w 1436930"/>
              <a:gd name="connsiteY330" fmla="*/ 589536 h 1383677"/>
              <a:gd name="connsiteX331" fmla="*/ 1297802 w 1436930"/>
              <a:gd name="connsiteY331" fmla="*/ 584803 h 1383677"/>
              <a:gd name="connsiteX332" fmla="*/ 1297802 w 1436930"/>
              <a:gd name="connsiteY332" fmla="*/ 579972 h 1383677"/>
              <a:gd name="connsiteX333" fmla="*/ 1300168 w 1436930"/>
              <a:gd name="connsiteY333" fmla="*/ 575140 h 1383677"/>
              <a:gd name="connsiteX334" fmla="*/ 1302535 w 1436930"/>
              <a:gd name="connsiteY334" fmla="*/ 570407 h 1383677"/>
              <a:gd name="connsiteX335" fmla="*/ 1309733 w 1436930"/>
              <a:gd name="connsiteY335" fmla="*/ 560744 h 1383677"/>
              <a:gd name="connsiteX336" fmla="*/ 1316931 w 1436930"/>
              <a:gd name="connsiteY336" fmla="*/ 553546 h 1383677"/>
              <a:gd name="connsiteX337" fmla="*/ 1338525 w 1436930"/>
              <a:gd name="connsiteY337" fmla="*/ 534418 h 1383677"/>
              <a:gd name="connsiteX338" fmla="*/ 1348188 w 1436930"/>
              <a:gd name="connsiteY338" fmla="*/ 522388 h 1383677"/>
              <a:gd name="connsiteX339" fmla="*/ 1352921 w 1436930"/>
              <a:gd name="connsiteY339" fmla="*/ 520022 h 1383677"/>
              <a:gd name="connsiteX340" fmla="*/ 1360119 w 1436930"/>
              <a:gd name="connsiteY340" fmla="*/ 517557 h 1383677"/>
              <a:gd name="connsiteX341" fmla="*/ 1343356 w 1436930"/>
              <a:gd name="connsiteY341" fmla="*/ 476834 h 1383677"/>
              <a:gd name="connsiteX342" fmla="*/ 1336158 w 1436930"/>
              <a:gd name="connsiteY342" fmla="*/ 484032 h 1383677"/>
              <a:gd name="connsiteX343" fmla="*/ 1321762 w 1436930"/>
              <a:gd name="connsiteY343" fmla="*/ 493596 h 1383677"/>
              <a:gd name="connsiteX344" fmla="*/ 1309733 w 1436930"/>
              <a:gd name="connsiteY344" fmla="*/ 503161 h 1383677"/>
              <a:gd name="connsiteX345" fmla="*/ 1302535 w 1436930"/>
              <a:gd name="connsiteY345" fmla="*/ 507992 h 1383677"/>
              <a:gd name="connsiteX346" fmla="*/ 1297802 w 1436930"/>
              <a:gd name="connsiteY346" fmla="*/ 510359 h 1383677"/>
              <a:gd name="connsiteX347" fmla="*/ 1290604 w 1436930"/>
              <a:gd name="connsiteY347" fmla="*/ 507992 h 1383677"/>
              <a:gd name="connsiteX348" fmla="*/ 1288139 w 1436930"/>
              <a:gd name="connsiteY348" fmla="*/ 503161 h 1383677"/>
              <a:gd name="connsiteX349" fmla="*/ 1285772 w 1436930"/>
              <a:gd name="connsiteY349" fmla="*/ 498428 h 1383677"/>
              <a:gd name="connsiteX350" fmla="*/ 1285772 w 1436930"/>
              <a:gd name="connsiteY350" fmla="*/ 491230 h 1383677"/>
              <a:gd name="connsiteX351" fmla="*/ 1290604 w 1436930"/>
              <a:gd name="connsiteY351" fmla="*/ 481567 h 1383677"/>
              <a:gd name="connsiteX352" fmla="*/ 1297802 w 1436930"/>
              <a:gd name="connsiteY352" fmla="*/ 472002 h 1383677"/>
              <a:gd name="connsiteX353" fmla="*/ 1307366 w 1436930"/>
              <a:gd name="connsiteY353" fmla="*/ 462438 h 1383677"/>
              <a:gd name="connsiteX354" fmla="*/ 1316931 w 1436930"/>
              <a:gd name="connsiteY354" fmla="*/ 455240 h 1383677"/>
              <a:gd name="connsiteX355" fmla="*/ 1324129 w 1436930"/>
              <a:gd name="connsiteY355" fmla="*/ 452775 h 1383677"/>
              <a:gd name="connsiteX356" fmla="*/ 1331327 w 1436930"/>
              <a:gd name="connsiteY356" fmla="*/ 450409 h 1383677"/>
              <a:gd name="connsiteX357" fmla="*/ 1316931 w 1436930"/>
              <a:gd name="connsiteY357" fmla="*/ 423983 h 1383677"/>
              <a:gd name="connsiteX358" fmla="*/ 1307366 w 1436930"/>
              <a:gd name="connsiteY358" fmla="*/ 431181 h 1383677"/>
              <a:gd name="connsiteX359" fmla="*/ 1297802 w 1436930"/>
              <a:gd name="connsiteY359" fmla="*/ 433646 h 1383677"/>
              <a:gd name="connsiteX360" fmla="*/ 1288139 w 1436930"/>
              <a:gd name="connsiteY360" fmla="*/ 436013 h 1383677"/>
              <a:gd name="connsiteX361" fmla="*/ 1283406 w 1436930"/>
              <a:gd name="connsiteY361" fmla="*/ 433646 h 1383677"/>
              <a:gd name="connsiteX362" fmla="*/ 1278574 w 1436930"/>
              <a:gd name="connsiteY362" fmla="*/ 431181 h 1383677"/>
              <a:gd name="connsiteX363" fmla="*/ 1276208 w 1436930"/>
              <a:gd name="connsiteY363" fmla="*/ 421617 h 1383677"/>
              <a:gd name="connsiteX364" fmla="*/ 1276208 w 1436930"/>
              <a:gd name="connsiteY364" fmla="*/ 414419 h 1383677"/>
              <a:gd name="connsiteX365" fmla="*/ 1280941 w 1436930"/>
              <a:gd name="connsiteY365" fmla="*/ 409587 h 1383677"/>
              <a:gd name="connsiteX366" fmla="*/ 1288139 w 1436930"/>
              <a:gd name="connsiteY366" fmla="*/ 402389 h 1383677"/>
              <a:gd name="connsiteX367" fmla="*/ 1297802 w 1436930"/>
              <a:gd name="connsiteY367" fmla="*/ 392825 h 1383677"/>
              <a:gd name="connsiteX368" fmla="*/ 1283406 w 1436930"/>
              <a:gd name="connsiteY368" fmla="*/ 371231 h 1383677"/>
              <a:gd name="connsiteX369" fmla="*/ 1278574 w 1436930"/>
              <a:gd name="connsiteY369" fmla="*/ 376063 h 1383677"/>
              <a:gd name="connsiteX370" fmla="*/ 1269010 w 1436930"/>
              <a:gd name="connsiteY370" fmla="*/ 380796 h 1383677"/>
              <a:gd name="connsiteX371" fmla="*/ 1252149 w 1436930"/>
              <a:gd name="connsiteY371" fmla="*/ 380796 h 1383677"/>
              <a:gd name="connsiteX372" fmla="*/ 1247416 w 1436930"/>
              <a:gd name="connsiteY372" fmla="*/ 378429 h 1383677"/>
              <a:gd name="connsiteX373" fmla="*/ 1244951 w 1436930"/>
              <a:gd name="connsiteY373" fmla="*/ 373598 h 1383677"/>
              <a:gd name="connsiteX374" fmla="*/ 1247416 w 1436930"/>
              <a:gd name="connsiteY374" fmla="*/ 364033 h 1383677"/>
              <a:gd name="connsiteX375" fmla="*/ 1249783 w 1436930"/>
              <a:gd name="connsiteY375" fmla="*/ 356835 h 1383677"/>
              <a:gd name="connsiteX376" fmla="*/ 1261812 w 1436930"/>
              <a:gd name="connsiteY376" fmla="*/ 344806 h 1383677"/>
              <a:gd name="connsiteX377" fmla="*/ 1264179 w 1436930"/>
              <a:gd name="connsiteY377" fmla="*/ 340073 h 1383677"/>
              <a:gd name="connsiteX378" fmla="*/ 1244951 w 1436930"/>
              <a:gd name="connsiteY378" fmla="*/ 316014 h 1383677"/>
              <a:gd name="connsiteX379" fmla="*/ 1235387 w 1436930"/>
              <a:gd name="connsiteY379" fmla="*/ 320846 h 1383677"/>
              <a:gd name="connsiteX380" fmla="*/ 1225822 w 1436930"/>
              <a:gd name="connsiteY380" fmla="*/ 328043 h 1383677"/>
              <a:gd name="connsiteX381" fmla="*/ 1213793 w 1436930"/>
              <a:gd name="connsiteY381" fmla="*/ 328043 h 1383677"/>
              <a:gd name="connsiteX382" fmla="*/ 1211426 w 1436930"/>
              <a:gd name="connsiteY382" fmla="*/ 323212 h 1383677"/>
              <a:gd name="connsiteX383" fmla="*/ 1208961 w 1436930"/>
              <a:gd name="connsiteY383" fmla="*/ 316014 h 1383677"/>
              <a:gd name="connsiteX384" fmla="*/ 1213793 w 1436930"/>
              <a:gd name="connsiteY384" fmla="*/ 308816 h 1383677"/>
              <a:gd name="connsiteX385" fmla="*/ 1218624 w 1436930"/>
              <a:gd name="connsiteY385" fmla="*/ 301618 h 1383677"/>
              <a:gd name="connsiteX386" fmla="*/ 1228189 w 1436930"/>
              <a:gd name="connsiteY386" fmla="*/ 294420 h 1383677"/>
              <a:gd name="connsiteX387" fmla="*/ 1216159 w 1436930"/>
              <a:gd name="connsiteY387" fmla="*/ 280024 h 1383677"/>
              <a:gd name="connsiteX388" fmla="*/ 1208961 w 1436930"/>
              <a:gd name="connsiteY388" fmla="*/ 284856 h 1383677"/>
              <a:gd name="connsiteX389" fmla="*/ 1201763 w 1436930"/>
              <a:gd name="connsiteY389" fmla="*/ 289687 h 1383677"/>
              <a:gd name="connsiteX390" fmla="*/ 1192199 w 1436930"/>
              <a:gd name="connsiteY390" fmla="*/ 289687 h 1383677"/>
              <a:gd name="connsiteX391" fmla="*/ 1187368 w 1436930"/>
              <a:gd name="connsiteY391" fmla="*/ 287222 h 1383677"/>
              <a:gd name="connsiteX392" fmla="*/ 1182635 w 1436930"/>
              <a:gd name="connsiteY392" fmla="*/ 287222 h 1383677"/>
              <a:gd name="connsiteX393" fmla="*/ 1182635 w 1436930"/>
              <a:gd name="connsiteY393" fmla="*/ 282489 h 1383677"/>
              <a:gd name="connsiteX394" fmla="*/ 1185001 w 1436930"/>
              <a:gd name="connsiteY394" fmla="*/ 280024 h 1383677"/>
              <a:gd name="connsiteX395" fmla="*/ 1185001 w 1436930"/>
              <a:gd name="connsiteY395" fmla="*/ 272826 h 1383677"/>
              <a:gd name="connsiteX396" fmla="*/ 1192199 w 1436930"/>
              <a:gd name="connsiteY396" fmla="*/ 265628 h 1383677"/>
              <a:gd name="connsiteX397" fmla="*/ 1197030 w 1436930"/>
              <a:gd name="connsiteY397" fmla="*/ 260895 h 1383677"/>
              <a:gd name="connsiteX398" fmla="*/ 1170605 w 1436930"/>
              <a:gd name="connsiteY398" fmla="*/ 236837 h 1383677"/>
              <a:gd name="connsiteX399" fmla="*/ 1144180 w 1436930"/>
              <a:gd name="connsiteY399" fmla="*/ 215243 h 1383677"/>
              <a:gd name="connsiteX400" fmla="*/ 1117853 w 1436930"/>
              <a:gd name="connsiteY400" fmla="*/ 193649 h 1383677"/>
              <a:gd name="connsiteX401" fmla="*/ 1089061 w 1436930"/>
              <a:gd name="connsiteY401" fmla="*/ 172055 h 1383677"/>
              <a:gd name="connsiteX402" fmla="*/ 1053071 w 1436930"/>
              <a:gd name="connsiteY402" fmla="*/ 150461 h 1383677"/>
              <a:gd name="connsiteX403" fmla="*/ 1014616 w 1436930"/>
              <a:gd name="connsiteY403" fmla="*/ 131332 h 1383677"/>
              <a:gd name="connsiteX404" fmla="*/ 976260 w 1436930"/>
              <a:gd name="connsiteY404" fmla="*/ 112105 h 1383677"/>
              <a:gd name="connsiteX405" fmla="*/ 937904 w 1436930"/>
              <a:gd name="connsiteY405" fmla="*/ 95343 h 1383677"/>
              <a:gd name="connsiteX406" fmla="*/ 897082 w 1436930"/>
              <a:gd name="connsiteY406" fmla="*/ 80947 h 1383677"/>
              <a:gd name="connsiteX407" fmla="*/ 856261 w 1436930"/>
              <a:gd name="connsiteY407" fmla="*/ 71284 h 1383677"/>
              <a:gd name="connsiteX408" fmla="*/ 815538 w 1436930"/>
              <a:gd name="connsiteY408" fmla="*/ 64086 h 1383677"/>
              <a:gd name="connsiteX409" fmla="*/ 772351 w 1436930"/>
              <a:gd name="connsiteY409" fmla="*/ 64086 h 1383677"/>
              <a:gd name="connsiteX410" fmla="*/ 769984 w 1436930"/>
              <a:gd name="connsiteY410" fmla="*/ 66551 h 1383677"/>
              <a:gd name="connsiteX411" fmla="*/ 767519 w 1436930"/>
              <a:gd name="connsiteY411" fmla="*/ 68917 h 1383677"/>
              <a:gd name="connsiteX412" fmla="*/ 762786 w 1436930"/>
              <a:gd name="connsiteY412" fmla="*/ 71284 h 1383677"/>
              <a:gd name="connsiteX413" fmla="*/ 757955 w 1436930"/>
              <a:gd name="connsiteY413" fmla="*/ 68917 h 1383677"/>
              <a:gd name="connsiteX414" fmla="*/ 753123 w 1436930"/>
              <a:gd name="connsiteY414" fmla="*/ 64086 h 1383677"/>
              <a:gd name="connsiteX415" fmla="*/ 419194 w 1436930"/>
              <a:gd name="connsiteY415" fmla="*/ 36745 h 1383677"/>
              <a:gd name="connsiteX416" fmla="*/ 419650 w 1436930"/>
              <a:gd name="connsiteY416" fmla="*/ 37759 h 1383677"/>
              <a:gd name="connsiteX417" fmla="*/ 422017 w 1436930"/>
              <a:gd name="connsiteY417" fmla="*/ 44957 h 1383677"/>
              <a:gd name="connsiteX418" fmla="*/ 419650 w 1436930"/>
              <a:gd name="connsiteY418" fmla="*/ 52155 h 1383677"/>
              <a:gd name="connsiteX419" fmla="*/ 417284 w 1436930"/>
              <a:gd name="connsiteY419" fmla="*/ 56888 h 1383677"/>
              <a:gd name="connsiteX420" fmla="*/ 412452 w 1436930"/>
              <a:gd name="connsiteY420" fmla="*/ 59353 h 1383677"/>
              <a:gd name="connsiteX421" fmla="*/ 405254 w 1436930"/>
              <a:gd name="connsiteY421" fmla="*/ 61719 h 1383677"/>
              <a:gd name="connsiteX422" fmla="*/ 398057 w 1436930"/>
              <a:gd name="connsiteY422" fmla="*/ 61719 h 1383677"/>
              <a:gd name="connsiteX423" fmla="*/ 393225 w 1436930"/>
              <a:gd name="connsiteY423" fmla="*/ 56888 h 1383677"/>
              <a:gd name="connsiteX424" fmla="*/ 388926 w 1436930"/>
              <a:gd name="connsiteY424" fmla="*/ 50350 h 1383677"/>
              <a:gd name="connsiteX425" fmla="*/ 419194 w 1436930"/>
              <a:gd name="connsiteY425" fmla="*/ 36745 h 1383677"/>
              <a:gd name="connsiteX426" fmla="*/ 698005 w 1436930"/>
              <a:gd name="connsiteY426" fmla="*/ 30561 h 1383677"/>
              <a:gd name="connsiteX427" fmla="*/ 719598 w 1436930"/>
              <a:gd name="connsiteY427" fmla="*/ 30561 h 1383677"/>
              <a:gd name="connsiteX428" fmla="*/ 741192 w 1436930"/>
              <a:gd name="connsiteY428" fmla="*/ 35294 h 1383677"/>
              <a:gd name="connsiteX429" fmla="*/ 820370 w 1436930"/>
              <a:gd name="connsiteY429" fmla="*/ 35294 h 1383677"/>
              <a:gd name="connsiteX430" fmla="*/ 844330 w 1436930"/>
              <a:gd name="connsiteY430" fmla="*/ 40125 h 1383677"/>
              <a:gd name="connsiteX431" fmla="*/ 897082 w 1436930"/>
              <a:gd name="connsiteY431" fmla="*/ 49690 h 1383677"/>
              <a:gd name="connsiteX432" fmla="*/ 945102 w 1436930"/>
              <a:gd name="connsiteY432" fmla="*/ 64086 h 1383677"/>
              <a:gd name="connsiteX433" fmla="*/ 1002686 w 1436930"/>
              <a:gd name="connsiteY433" fmla="*/ 85680 h 1383677"/>
              <a:gd name="connsiteX434" fmla="*/ 1060269 w 1436930"/>
              <a:gd name="connsiteY434" fmla="*/ 114471 h 1383677"/>
              <a:gd name="connsiteX435" fmla="*/ 1117853 w 1436930"/>
              <a:gd name="connsiteY435" fmla="*/ 143263 h 1383677"/>
              <a:gd name="connsiteX436" fmla="*/ 1144180 w 1436930"/>
              <a:gd name="connsiteY436" fmla="*/ 160124 h 1383677"/>
              <a:gd name="connsiteX437" fmla="*/ 1168239 w 1436930"/>
              <a:gd name="connsiteY437" fmla="*/ 179253 h 1383677"/>
              <a:gd name="connsiteX438" fmla="*/ 1211426 w 1436930"/>
              <a:gd name="connsiteY438" fmla="*/ 215243 h 1383677"/>
              <a:gd name="connsiteX439" fmla="*/ 1252149 w 1436930"/>
              <a:gd name="connsiteY439" fmla="*/ 253697 h 1383677"/>
              <a:gd name="connsiteX440" fmla="*/ 1290604 w 1436930"/>
              <a:gd name="connsiteY440" fmla="*/ 296885 h 1383677"/>
              <a:gd name="connsiteX441" fmla="*/ 1324129 w 1436930"/>
              <a:gd name="connsiteY441" fmla="*/ 342439 h 1383677"/>
              <a:gd name="connsiteX442" fmla="*/ 1352921 w 1436930"/>
              <a:gd name="connsiteY442" fmla="*/ 392825 h 1383677"/>
              <a:gd name="connsiteX443" fmla="*/ 1379346 w 1436930"/>
              <a:gd name="connsiteY443" fmla="*/ 443211 h 1383677"/>
              <a:gd name="connsiteX444" fmla="*/ 1400940 w 1436930"/>
              <a:gd name="connsiteY444" fmla="*/ 495963 h 1383677"/>
              <a:gd name="connsiteX445" fmla="*/ 1417702 w 1436930"/>
              <a:gd name="connsiteY445" fmla="*/ 548813 h 1383677"/>
              <a:gd name="connsiteX446" fmla="*/ 1427365 w 1436930"/>
              <a:gd name="connsiteY446" fmla="*/ 603932 h 1383677"/>
              <a:gd name="connsiteX447" fmla="*/ 1434563 w 1436930"/>
              <a:gd name="connsiteY447" fmla="*/ 656684 h 1383677"/>
              <a:gd name="connsiteX448" fmla="*/ 1436930 w 1436930"/>
              <a:gd name="connsiteY448" fmla="*/ 711901 h 1383677"/>
              <a:gd name="connsiteX449" fmla="*/ 1434563 w 1436930"/>
              <a:gd name="connsiteY449" fmla="*/ 767118 h 1383677"/>
              <a:gd name="connsiteX450" fmla="*/ 1429732 w 1436930"/>
              <a:gd name="connsiteY450" fmla="*/ 819871 h 1383677"/>
              <a:gd name="connsiteX451" fmla="*/ 1420167 w 1436930"/>
              <a:gd name="connsiteY451" fmla="*/ 872623 h 1383677"/>
              <a:gd name="connsiteX452" fmla="*/ 1405772 w 1436930"/>
              <a:gd name="connsiteY452" fmla="*/ 923008 h 1383677"/>
              <a:gd name="connsiteX453" fmla="*/ 1386544 w 1436930"/>
              <a:gd name="connsiteY453" fmla="*/ 973394 h 1383677"/>
              <a:gd name="connsiteX454" fmla="*/ 1364950 w 1436930"/>
              <a:gd name="connsiteY454" fmla="*/ 1021413 h 1383677"/>
              <a:gd name="connsiteX455" fmla="*/ 1338525 w 1436930"/>
              <a:gd name="connsiteY455" fmla="*/ 1066967 h 1383677"/>
              <a:gd name="connsiteX456" fmla="*/ 1307366 w 1436930"/>
              <a:gd name="connsiteY456" fmla="*/ 1110155 h 1383677"/>
              <a:gd name="connsiteX457" fmla="*/ 1273743 w 1436930"/>
              <a:gd name="connsiteY457" fmla="*/ 1153343 h 1383677"/>
              <a:gd name="connsiteX458" fmla="*/ 1237753 w 1436930"/>
              <a:gd name="connsiteY458" fmla="*/ 1191798 h 1383677"/>
              <a:gd name="connsiteX459" fmla="*/ 1197030 w 1436930"/>
              <a:gd name="connsiteY459" fmla="*/ 1225322 h 1383677"/>
              <a:gd name="connsiteX460" fmla="*/ 1151378 w 1436930"/>
              <a:gd name="connsiteY460" fmla="*/ 1256579 h 1383677"/>
              <a:gd name="connsiteX461" fmla="*/ 1103457 w 1436930"/>
              <a:gd name="connsiteY461" fmla="*/ 1285371 h 1383677"/>
              <a:gd name="connsiteX462" fmla="*/ 1062636 w 1436930"/>
              <a:gd name="connsiteY462" fmla="*/ 1306965 h 1383677"/>
              <a:gd name="connsiteX463" fmla="*/ 1019448 w 1436930"/>
              <a:gd name="connsiteY463" fmla="*/ 1323727 h 1383677"/>
              <a:gd name="connsiteX464" fmla="*/ 976260 w 1436930"/>
              <a:gd name="connsiteY464" fmla="*/ 1340489 h 1383677"/>
              <a:gd name="connsiteX465" fmla="*/ 930706 w 1436930"/>
              <a:gd name="connsiteY465" fmla="*/ 1352519 h 1383677"/>
              <a:gd name="connsiteX466" fmla="*/ 887518 w 1436930"/>
              <a:gd name="connsiteY466" fmla="*/ 1364548 h 1383677"/>
              <a:gd name="connsiteX467" fmla="*/ 841964 w 1436930"/>
              <a:gd name="connsiteY467" fmla="*/ 1371746 h 1383677"/>
              <a:gd name="connsiteX468" fmla="*/ 796311 w 1436930"/>
              <a:gd name="connsiteY468" fmla="*/ 1378944 h 1383677"/>
              <a:gd name="connsiteX469" fmla="*/ 748390 w 1436930"/>
              <a:gd name="connsiteY469" fmla="*/ 1381311 h 1383677"/>
              <a:gd name="connsiteX470" fmla="*/ 702737 w 1436930"/>
              <a:gd name="connsiteY470" fmla="*/ 1383677 h 1383677"/>
              <a:gd name="connsiteX471" fmla="*/ 657183 w 1436930"/>
              <a:gd name="connsiteY471" fmla="*/ 1381311 h 1383677"/>
              <a:gd name="connsiteX472" fmla="*/ 611629 w 1436930"/>
              <a:gd name="connsiteY472" fmla="*/ 1376479 h 1383677"/>
              <a:gd name="connsiteX473" fmla="*/ 565976 w 1436930"/>
              <a:gd name="connsiteY473" fmla="*/ 1369281 h 1383677"/>
              <a:gd name="connsiteX474" fmla="*/ 520422 w 1436930"/>
              <a:gd name="connsiteY474" fmla="*/ 1359717 h 1383677"/>
              <a:gd name="connsiteX475" fmla="*/ 477234 w 1436930"/>
              <a:gd name="connsiteY475" fmla="*/ 1347687 h 1383677"/>
              <a:gd name="connsiteX476" fmla="*/ 431680 w 1436930"/>
              <a:gd name="connsiteY476" fmla="*/ 1330925 h 1383677"/>
              <a:gd name="connsiteX477" fmla="*/ 390859 w 1436930"/>
              <a:gd name="connsiteY477" fmla="*/ 1314163 h 1383677"/>
              <a:gd name="connsiteX478" fmla="*/ 388492 w 1436930"/>
              <a:gd name="connsiteY478" fmla="*/ 1311698 h 1383677"/>
              <a:gd name="connsiteX479" fmla="*/ 381294 w 1436930"/>
              <a:gd name="connsiteY479" fmla="*/ 1311698 h 1383677"/>
              <a:gd name="connsiteX480" fmla="*/ 376463 w 1436930"/>
              <a:gd name="connsiteY480" fmla="*/ 1306965 h 1383677"/>
              <a:gd name="connsiteX481" fmla="*/ 342839 w 1436930"/>
              <a:gd name="connsiteY481" fmla="*/ 1287737 h 1383677"/>
              <a:gd name="connsiteX482" fmla="*/ 309314 w 1436930"/>
              <a:gd name="connsiteY482" fmla="*/ 1266144 h 1383677"/>
              <a:gd name="connsiteX483" fmla="*/ 280523 w 1436930"/>
              <a:gd name="connsiteY483" fmla="*/ 1242183 h 1383677"/>
              <a:gd name="connsiteX484" fmla="*/ 251731 w 1436930"/>
              <a:gd name="connsiteY484" fmla="*/ 1215758 h 1383677"/>
              <a:gd name="connsiteX485" fmla="*/ 225305 w 1436930"/>
              <a:gd name="connsiteY485" fmla="*/ 1186966 h 1383677"/>
              <a:gd name="connsiteX486" fmla="*/ 198880 w 1436930"/>
              <a:gd name="connsiteY486" fmla="*/ 1155808 h 1383677"/>
              <a:gd name="connsiteX487" fmla="*/ 177286 w 1436930"/>
              <a:gd name="connsiteY487" fmla="*/ 1124551 h 1383677"/>
              <a:gd name="connsiteX488" fmla="*/ 155692 w 1436930"/>
              <a:gd name="connsiteY488" fmla="*/ 1088561 h 1383677"/>
              <a:gd name="connsiteX489" fmla="*/ 138930 w 1436930"/>
              <a:gd name="connsiteY489" fmla="*/ 1055036 h 1383677"/>
              <a:gd name="connsiteX490" fmla="*/ 122167 w 1436930"/>
              <a:gd name="connsiteY490" fmla="*/ 1019047 h 1383677"/>
              <a:gd name="connsiteX491" fmla="*/ 107772 w 1436930"/>
              <a:gd name="connsiteY491" fmla="*/ 980592 h 1383677"/>
              <a:gd name="connsiteX492" fmla="*/ 95742 w 1436930"/>
              <a:gd name="connsiteY492" fmla="*/ 942236 h 1383677"/>
              <a:gd name="connsiteX493" fmla="*/ 86178 w 1436930"/>
              <a:gd name="connsiteY493" fmla="*/ 903880 h 1383677"/>
              <a:gd name="connsiteX494" fmla="*/ 78980 w 1436930"/>
              <a:gd name="connsiteY494" fmla="*/ 865425 h 1383677"/>
              <a:gd name="connsiteX495" fmla="*/ 74148 w 1436930"/>
              <a:gd name="connsiteY495" fmla="*/ 827069 h 1383677"/>
              <a:gd name="connsiteX496" fmla="*/ 71782 w 1436930"/>
              <a:gd name="connsiteY496" fmla="*/ 786247 h 1383677"/>
              <a:gd name="connsiteX497" fmla="*/ 71782 w 1436930"/>
              <a:gd name="connsiteY497" fmla="*/ 745525 h 1383677"/>
              <a:gd name="connsiteX498" fmla="*/ 71782 w 1436930"/>
              <a:gd name="connsiteY498" fmla="*/ 704703 h 1383677"/>
              <a:gd name="connsiteX499" fmla="*/ 76515 w 1436930"/>
              <a:gd name="connsiteY499" fmla="*/ 663882 h 1383677"/>
              <a:gd name="connsiteX500" fmla="*/ 81346 w 1436930"/>
              <a:gd name="connsiteY500" fmla="*/ 623159 h 1383677"/>
              <a:gd name="connsiteX501" fmla="*/ 88544 w 1436930"/>
              <a:gd name="connsiteY501" fmla="*/ 582338 h 1383677"/>
              <a:gd name="connsiteX502" fmla="*/ 100574 w 1436930"/>
              <a:gd name="connsiteY502" fmla="*/ 541616 h 1383677"/>
              <a:gd name="connsiteX503" fmla="*/ 112504 w 1436930"/>
              <a:gd name="connsiteY503" fmla="*/ 500794 h 1383677"/>
              <a:gd name="connsiteX504" fmla="*/ 126900 w 1436930"/>
              <a:gd name="connsiteY504" fmla="*/ 459973 h 1383677"/>
              <a:gd name="connsiteX505" fmla="*/ 143761 w 1436930"/>
              <a:gd name="connsiteY505" fmla="*/ 421617 h 1383677"/>
              <a:gd name="connsiteX506" fmla="*/ 160524 w 1436930"/>
              <a:gd name="connsiteY506" fmla="*/ 385627 h 1383677"/>
              <a:gd name="connsiteX507" fmla="*/ 182118 w 1436930"/>
              <a:gd name="connsiteY507" fmla="*/ 349637 h 1383677"/>
              <a:gd name="connsiteX508" fmla="*/ 206078 w 1436930"/>
              <a:gd name="connsiteY508" fmla="*/ 313648 h 1383677"/>
              <a:gd name="connsiteX509" fmla="*/ 230137 w 1436930"/>
              <a:gd name="connsiteY509" fmla="*/ 280024 h 1383677"/>
              <a:gd name="connsiteX510" fmla="*/ 256464 w 1436930"/>
              <a:gd name="connsiteY510" fmla="*/ 248866 h 1383677"/>
              <a:gd name="connsiteX511" fmla="*/ 285256 w 1436930"/>
              <a:gd name="connsiteY511" fmla="*/ 220074 h 1383677"/>
              <a:gd name="connsiteX512" fmla="*/ 316512 w 1436930"/>
              <a:gd name="connsiteY512" fmla="*/ 191282 h 1383677"/>
              <a:gd name="connsiteX513" fmla="*/ 345304 w 1436930"/>
              <a:gd name="connsiteY513" fmla="*/ 169689 h 1383677"/>
              <a:gd name="connsiteX514" fmla="*/ 374096 w 1436930"/>
              <a:gd name="connsiteY514" fmla="*/ 150461 h 1383677"/>
              <a:gd name="connsiteX515" fmla="*/ 405254 w 1436930"/>
              <a:gd name="connsiteY515" fmla="*/ 133699 h 1383677"/>
              <a:gd name="connsiteX516" fmla="*/ 436413 w 1436930"/>
              <a:gd name="connsiteY516" fmla="*/ 116936 h 1383677"/>
              <a:gd name="connsiteX517" fmla="*/ 498828 w 1436930"/>
              <a:gd name="connsiteY517" fmla="*/ 88145 h 1383677"/>
              <a:gd name="connsiteX518" fmla="*/ 565976 w 1436930"/>
              <a:gd name="connsiteY518" fmla="*/ 64086 h 1383677"/>
              <a:gd name="connsiteX519" fmla="*/ 604431 w 1436930"/>
              <a:gd name="connsiteY519" fmla="*/ 49690 h 1383677"/>
              <a:gd name="connsiteX520" fmla="*/ 649985 w 1436930"/>
              <a:gd name="connsiteY520" fmla="*/ 37759 h 1383677"/>
              <a:gd name="connsiteX521" fmla="*/ 673946 w 1436930"/>
              <a:gd name="connsiteY521" fmla="*/ 32927 h 1383677"/>
              <a:gd name="connsiteX522" fmla="*/ 698005 w 1436930"/>
              <a:gd name="connsiteY522" fmla="*/ 30561 h 1383677"/>
              <a:gd name="connsiteX523" fmla="*/ 570220 w 1436930"/>
              <a:gd name="connsiteY523" fmla="*/ 0 h 1383677"/>
              <a:gd name="connsiteX524" fmla="*/ 586862 w 1436930"/>
              <a:gd name="connsiteY524" fmla="*/ 12 h 1383677"/>
              <a:gd name="connsiteX525" fmla="*/ 580372 w 1436930"/>
              <a:gd name="connsiteY525" fmla="*/ 6502 h 1383677"/>
              <a:gd name="connsiteX526" fmla="*/ 573174 w 1436930"/>
              <a:gd name="connsiteY526" fmla="*/ 11334 h 1383677"/>
              <a:gd name="connsiteX527" fmla="*/ 563610 w 1436930"/>
              <a:gd name="connsiteY527" fmla="*/ 11334 h 1383677"/>
              <a:gd name="connsiteX528" fmla="*/ 556412 w 1436930"/>
              <a:gd name="connsiteY528" fmla="*/ 6502 h 1383677"/>
              <a:gd name="connsiteX529" fmla="*/ 549214 w 1436930"/>
              <a:gd name="connsiteY529" fmla="*/ 4136 h 1383677"/>
              <a:gd name="connsiteX530" fmla="*/ 548067 w 1436930"/>
              <a:gd name="connsiteY530" fmla="*/ 2410 h 1383677"/>
              <a:gd name="connsiteX531" fmla="*/ 570220 w 1436930"/>
              <a:gd name="connsiteY531" fmla="*/ 0 h 1383677"/>
              <a:gd name="connsiteX0" fmla="*/ 1187368 w 1436930"/>
              <a:gd name="connsiteY0" fmla="*/ 1297302 h 1383677"/>
              <a:gd name="connsiteX1" fmla="*/ 1201763 w 1436930"/>
              <a:gd name="connsiteY1" fmla="*/ 1287737 h 1383677"/>
              <a:gd name="connsiteX2" fmla="*/ 1202656 w 1436930"/>
              <a:gd name="connsiteY2" fmla="*/ 1288296 h 1383677"/>
              <a:gd name="connsiteX3" fmla="*/ 1187368 w 1436930"/>
              <a:gd name="connsiteY3" fmla="*/ 1300820 h 1383677"/>
              <a:gd name="connsiteX4" fmla="*/ 1187368 w 1436930"/>
              <a:gd name="connsiteY4" fmla="*/ 1297302 h 1383677"/>
              <a:gd name="connsiteX5" fmla="*/ 1942 w 1436930"/>
              <a:gd name="connsiteY5" fmla="*/ 716046 h 1383677"/>
              <a:gd name="connsiteX6" fmla="*/ 4634 w 1436930"/>
              <a:gd name="connsiteY6" fmla="*/ 716733 h 1383677"/>
              <a:gd name="connsiteX7" fmla="*/ 11832 w 1436930"/>
              <a:gd name="connsiteY7" fmla="*/ 721466 h 1383677"/>
              <a:gd name="connsiteX8" fmla="*/ 16564 w 1436930"/>
              <a:gd name="connsiteY8" fmla="*/ 728664 h 1383677"/>
              <a:gd name="connsiteX9" fmla="*/ 16564 w 1436930"/>
              <a:gd name="connsiteY9" fmla="*/ 735862 h 1383677"/>
              <a:gd name="connsiteX10" fmla="*/ 16564 w 1436930"/>
              <a:gd name="connsiteY10" fmla="*/ 745525 h 1383677"/>
              <a:gd name="connsiteX11" fmla="*/ 11832 w 1436930"/>
              <a:gd name="connsiteY11" fmla="*/ 752723 h 1383677"/>
              <a:gd name="connsiteX12" fmla="*/ 4634 w 1436930"/>
              <a:gd name="connsiteY12" fmla="*/ 757455 h 1383677"/>
              <a:gd name="connsiteX13" fmla="*/ 1529 w 1436930"/>
              <a:gd name="connsiteY13" fmla="*/ 758247 h 1383677"/>
              <a:gd name="connsiteX14" fmla="*/ 0 w 1436930"/>
              <a:gd name="connsiteY14" fmla="*/ 741849 h 1383677"/>
              <a:gd name="connsiteX15" fmla="*/ 1942 w 1436930"/>
              <a:gd name="connsiteY15" fmla="*/ 716046 h 1383677"/>
              <a:gd name="connsiteX16" fmla="*/ 278058 w 1436930"/>
              <a:gd name="connsiteY16" fmla="*/ 146379 h 1383677"/>
              <a:gd name="connsiteX17" fmla="*/ 278058 w 1436930"/>
              <a:gd name="connsiteY17" fmla="*/ 150461 h 1383677"/>
              <a:gd name="connsiteX18" fmla="*/ 275691 w 1436930"/>
              <a:gd name="connsiteY18" fmla="*/ 157659 h 1383677"/>
              <a:gd name="connsiteX19" fmla="*/ 270860 w 1436930"/>
              <a:gd name="connsiteY19" fmla="*/ 164857 h 1383677"/>
              <a:gd name="connsiteX20" fmla="*/ 263662 w 1436930"/>
              <a:gd name="connsiteY20" fmla="*/ 169689 h 1383677"/>
              <a:gd name="connsiteX21" fmla="*/ 258183 w 1436930"/>
              <a:gd name="connsiteY21" fmla="*/ 169689 h 1383677"/>
              <a:gd name="connsiteX22" fmla="*/ 278058 w 1436930"/>
              <a:gd name="connsiteY22" fmla="*/ 146379 h 1383677"/>
              <a:gd name="connsiteX23" fmla="*/ 1212715 w 1436930"/>
              <a:gd name="connsiteY23" fmla="*/ 140034 h 1383677"/>
              <a:gd name="connsiteX24" fmla="*/ 1242060 w 1436930"/>
              <a:gd name="connsiteY24" fmla="*/ 162729 h 1383677"/>
              <a:gd name="connsiteX25" fmla="*/ 1243380 w 1436930"/>
              <a:gd name="connsiteY25" fmla="*/ 164112 h 1383677"/>
              <a:gd name="connsiteX26" fmla="*/ 1235387 w 1436930"/>
              <a:gd name="connsiteY26" fmla="*/ 167322 h 1383677"/>
              <a:gd name="connsiteX27" fmla="*/ 1225822 w 1436930"/>
              <a:gd name="connsiteY27" fmla="*/ 167322 h 1383677"/>
              <a:gd name="connsiteX28" fmla="*/ 1216159 w 1436930"/>
              <a:gd name="connsiteY28" fmla="*/ 162491 h 1383677"/>
              <a:gd name="connsiteX29" fmla="*/ 1211426 w 1436930"/>
              <a:gd name="connsiteY29" fmla="*/ 155293 h 1383677"/>
              <a:gd name="connsiteX30" fmla="*/ 1208961 w 1436930"/>
              <a:gd name="connsiteY30" fmla="*/ 150461 h 1383677"/>
              <a:gd name="connsiteX31" fmla="*/ 1211426 w 1436930"/>
              <a:gd name="connsiteY31" fmla="*/ 143263 h 1383677"/>
              <a:gd name="connsiteX32" fmla="*/ 1212715 w 1436930"/>
              <a:gd name="connsiteY32" fmla="*/ 140034 h 1383677"/>
              <a:gd name="connsiteX33" fmla="*/ 753123 w 1436930"/>
              <a:gd name="connsiteY33" fmla="*/ 64086 h 1383677"/>
              <a:gd name="connsiteX34" fmla="*/ 717133 w 1436930"/>
              <a:gd name="connsiteY34" fmla="*/ 68917 h 1383677"/>
              <a:gd name="connsiteX35" fmla="*/ 681144 w 1436930"/>
              <a:gd name="connsiteY35" fmla="*/ 78482 h 1383677"/>
              <a:gd name="connsiteX36" fmla="*/ 673946 w 1436930"/>
              <a:gd name="connsiteY36" fmla="*/ 78482 h 1383677"/>
              <a:gd name="connsiteX37" fmla="*/ 669213 w 1436930"/>
              <a:gd name="connsiteY37" fmla="*/ 76115 h 1383677"/>
              <a:gd name="connsiteX38" fmla="*/ 666748 w 1436930"/>
              <a:gd name="connsiteY38" fmla="*/ 71284 h 1383677"/>
              <a:gd name="connsiteX39" fmla="*/ 664381 w 1436930"/>
              <a:gd name="connsiteY39" fmla="*/ 66551 h 1383677"/>
              <a:gd name="connsiteX40" fmla="*/ 637956 w 1436930"/>
              <a:gd name="connsiteY40" fmla="*/ 73749 h 1383677"/>
              <a:gd name="connsiteX41" fmla="*/ 580372 w 1436930"/>
              <a:gd name="connsiteY41" fmla="*/ 90511 h 1383677"/>
              <a:gd name="connsiteX42" fmla="*/ 525253 w 1436930"/>
              <a:gd name="connsiteY42" fmla="*/ 114471 h 1383677"/>
              <a:gd name="connsiteX43" fmla="*/ 458007 w 1436930"/>
              <a:gd name="connsiteY43" fmla="*/ 143263 h 1383677"/>
              <a:gd name="connsiteX44" fmla="*/ 426848 w 1436930"/>
              <a:gd name="connsiteY44" fmla="*/ 157659 h 1383677"/>
              <a:gd name="connsiteX45" fmla="*/ 398057 w 1436930"/>
              <a:gd name="connsiteY45" fmla="*/ 176886 h 1383677"/>
              <a:gd name="connsiteX46" fmla="*/ 369265 w 1436930"/>
              <a:gd name="connsiteY46" fmla="*/ 193649 h 1383677"/>
              <a:gd name="connsiteX47" fmla="*/ 340473 w 1436930"/>
              <a:gd name="connsiteY47" fmla="*/ 215243 h 1383677"/>
              <a:gd name="connsiteX48" fmla="*/ 314047 w 1436930"/>
              <a:gd name="connsiteY48" fmla="*/ 239302 h 1383677"/>
              <a:gd name="connsiteX49" fmla="*/ 290087 w 1436930"/>
              <a:gd name="connsiteY49" fmla="*/ 265628 h 1383677"/>
              <a:gd name="connsiteX50" fmla="*/ 266127 w 1436930"/>
              <a:gd name="connsiteY50" fmla="*/ 294420 h 1383677"/>
              <a:gd name="connsiteX51" fmla="*/ 242068 w 1436930"/>
              <a:gd name="connsiteY51" fmla="*/ 325677 h 1383677"/>
              <a:gd name="connsiteX52" fmla="*/ 220474 w 1436930"/>
              <a:gd name="connsiteY52" fmla="*/ 356835 h 1383677"/>
              <a:gd name="connsiteX53" fmla="*/ 201345 w 1436930"/>
              <a:gd name="connsiteY53" fmla="*/ 390459 h 1383677"/>
              <a:gd name="connsiteX54" fmla="*/ 184484 w 1436930"/>
              <a:gd name="connsiteY54" fmla="*/ 423983 h 1383677"/>
              <a:gd name="connsiteX55" fmla="*/ 167722 w 1436930"/>
              <a:gd name="connsiteY55" fmla="*/ 457607 h 1383677"/>
              <a:gd name="connsiteX56" fmla="*/ 153326 w 1436930"/>
              <a:gd name="connsiteY56" fmla="*/ 491230 h 1383677"/>
              <a:gd name="connsiteX57" fmla="*/ 141296 w 1436930"/>
              <a:gd name="connsiteY57" fmla="*/ 527220 h 1383677"/>
              <a:gd name="connsiteX58" fmla="*/ 131732 w 1436930"/>
              <a:gd name="connsiteY58" fmla="*/ 565576 h 1383677"/>
              <a:gd name="connsiteX59" fmla="*/ 122167 w 1436930"/>
              <a:gd name="connsiteY59" fmla="*/ 601566 h 1383677"/>
              <a:gd name="connsiteX60" fmla="*/ 117336 w 1436930"/>
              <a:gd name="connsiteY60" fmla="*/ 637555 h 1383677"/>
              <a:gd name="connsiteX61" fmla="*/ 112504 w 1436930"/>
              <a:gd name="connsiteY61" fmla="*/ 675912 h 1383677"/>
              <a:gd name="connsiteX62" fmla="*/ 110138 w 1436930"/>
              <a:gd name="connsiteY62" fmla="*/ 714268 h 1383677"/>
              <a:gd name="connsiteX63" fmla="*/ 107772 w 1436930"/>
              <a:gd name="connsiteY63" fmla="*/ 752723 h 1383677"/>
              <a:gd name="connsiteX64" fmla="*/ 110138 w 1436930"/>
              <a:gd name="connsiteY64" fmla="*/ 788712 h 1383677"/>
              <a:gd name="connsiteX65" fmla="*/ 114970 w 1436930"/>
              <a:gd name="connsiteY65" fmla="*/ 827069 h 1383677"/>
              <a:gd name="connsiteX66" fmla="*/ 119702 w 1436930"/>
              <a:gd name="connsiteY66" fmla="*/ 872623 h 1383677"/>
              <a:gd name="connsiteX67" fmla="*/ 131732 w 1436930"/>
              <a:gd name="connsiteY67" fmla="*/ 915810 h 1383677"/>
              <a:gd name="connsiteX68" fmla="*/ 143761 w 1436930"/>
              <a:gd name="connsiteY68" fmla="*/ 958998 h 1383677"/>
              <a:gd name="connsiteX69" fmla="*/ 158157 w 1436930"/>
              <a:gd name="connsiteY69" fmla="*/ 1002186 h 1383677"/>
              <a:gd name="connsiteX70" fmla="*/ 177286 w 1436930"/>
              <a:gd name="connsiteY70" fmla="*/ 1043007 h 1383677"/>
              <a:gd name="connsiteX71" fmla="*/ 198880 w 1436930"/>
              <a:gd name="connsiteY71" fmla="*/ 1081363 h 1383677"/>
              <a:gd name="connsiteX72" fmla="*/ 222939 w 1436930"/>
              <a:gd name="connsiteY72" fmla="*/ 1119818 h 1383677"/>
              <a:gd name="connsiteX73" fmla="*/ 251731 w 1436930"/>
              <a:gd name="connsiteY73" fmla="*/ 1155808 h 1383677"/>
              <a:gd name="connsiteX74" fmla="*/ 278058 w 1436930"/>
              <a:gd name="connsiteY74" fmla="*/ 1186966 h 1383677"/>
              <a:gd name="connsiteX75" fmla="*/ 309314 w 1436930"/>
              <a:gd name="connsiteY75" fmla="*/ 1213391 h 1383677"/>
              <a:gd name="connsiteX76" fmla="*/ 342839 w 1436930"/>
              <a:gd name="connsiteY76" fmla="*/ 1237352 h 1383677"/>
              <a:gd name="connsiteX77" fmla="*/ 376463 w 1436930"/>
              <a:gd name="connsiteY77" fmla="*/ 1258946 h 1383677"/>
              <a:gd name="connsiteX78" fmla="*/ 378829 w 1436930"/>
              <a:gd name="connsiteY78" fmla="*/ 1251748 h 1383677"/>
              <a:gd name="connsiteX79" fmla="*/ 383661 w 1436930"/>
              <a:gd name="connsiteY79" fmla="*/ 1244550 h 1383677"/>
              <a:gd name="connsiteX80" fmla="*/ 386027 w 1436930"/>
              <a:gd name="connsiteY80" fmla="*/ 1244550 h 1383677"/>
              <a:gd name="connsiteX81" fmla="*/ 395690 w 1436930"/>
              <a:gd name="connsiteY81" fmla="*/ 1254114 h 1383677"/>
              <a:gd name="connsiteX82" fmla="*/ 402888 w 1436930"/>
              <a:gd name="connsiteY82" fmla="*/ 1268510 h 1383677"/>
              <a:gd name="connsiteX83" fmla="*/ 402888 w 1436930"/>
              <a:gd name="connsiteY83" fmla="*/ 1273341 h 1383677"/>
              <a:gd name="connsiteX84" fmla="*/ 450809 w 1436930"/>
              <a:gd name="connsiteY84" fmla="*/ 1294935 h 1383677"/>
              <a:gd name="connsiteX85" fmla="*/ 448442 w 1436930"/>
              <a:gd name="connsiteY85" fmla="*/ 1282906 h 1383677"/>
              <a:gd name="connsiteX86" fmla="*/ 448442 w 1436930"/>
              <a:gd name="connsiteY86" fmla="*/ 1268510 h 1383677"/>
              <a:gd name="connsiteX87" fmla="*/ 450809 w 1436930"/>
              <a:gd name="connsiteY87" fmla="*/ 1256579 h 1383677"/>
              <a:gd name="connsiteX88" fmla="*/ 453274 w 1436930"/>
              <a:gd name="connsiteY88" fmla="*/ 1244550 h 1383677"/>
              <a:gd name="connsiteX89" fmla="*/ 455640 w 1436930"/>
              <a:gd name="connsiteY89" fmla="*/ 1244550 h 1383677"/>
              <a:gd name="connsiteX90" fmla="*/ 458007 w 1436930"/>
              <a:gd name="connsiteY90" fmla="*/ 1258946 h 1383677"/>
              <a:gd name="connsiteX91" fmla="*/ 462838 w 1436930"/>
              <a:gd name="connsiteY91" fmla="*/ 1270975 h 1383677"/>
              <a:gd name="connsiteX92" fmla="*/ 470036 w 1436930"/>
              <a:gd name="connsiteY92" fmla="*/ 1285371 h 1383677"/>
              <a:gd name="connsiteX93" fmla="*/ 474868 w 1436930"/>
              <a:gd name="connsiteY93" fmla="*/ 1297302 h 1383677"/>
              <a:gd name="connsiteX94" fmla="*/ 479601 w 1436930"/>
              <a:gd name="connsiteY94" fmla="*/ 1304500 h 1383677"/>
              <a:gd name="connsiteX95" fmla="*/ 520422 w 1436930"/>
              <a:gd name="connsiteY95" fmla="*/ 1316529 h 1383677"/>
              <a:gd name="connsiteX96" fmla="*/ 513224 w 1436930"/>
              <a:gd name="connsiteY96" fmla="*/ 1294935 h 1383677"/>
              <a:gd name="connsiteX97" fmla="*/ 510858 w 1436930"/>
              <a:gd name="connsiteY97" fmla="*/ 1282906 h 1383677"/>
              <a:gd name="connsiteX98" fmla="*/ 508392 w 1436930"/>
              <a:gd name="connsiteY98" fmla="*/ 1268510 h 1383677"/>
              <a:gd name="connsiteX99" fmla="*/ 508392 w 1436930"/>
              <a:gd name="connsiteY99" fmla="*/ 1254114 h 1383677"/>
              <a:gd name="connsiteX100" fmla="*/ 510858 w 1436930"/>
              <a:gd name="connsiteY100" fmla="*/ 1249381 h 1383677"/>
              <a:gd name="connsiteX101" fmla="*/ 513224 w 1436930"/>
              <a:gd name="connsiteY101" fmla="*/ 1244550 h 1383677"/>
              <a:gd name="connsiteX102" fmla="*/ 518055 w 1436930"/>
              <a:gd name="connsiteY102" fmla="*/ 1244550 h 1383677"/>
              <a:gd name="connsiteX103" fmla="*/ 522788 w 1436930"/>
              <a:gd name="connsiteY103" fmla="*/ 1246916 h 1383677"/>
              <a:gd name="connsiteX104" fmla="*/ 529986 w 1436930"/>
              <a:gd name="connsiteY104" fmla="*/ 1254114 h 1383677"/>
              <a:gd name="connsiteX105" fmla="*/ 537184 w 1436930"/>
              <a:gd name="connsiteY105" fmla="*/ 1273341 h 1383677"/>
              <a:gd name="connsiteX106" fmla="*/ 544382 w 1436930"/>
              <a:gd name="connsiteY106" fmla="*/ 1299767 h 1383677"/>
              <a:gd name="connsiteX107" fmla="*/ 551580 w 1436930"/>
              <a:gd name="connsiteY107" fmla="*/ 1311698 h 1383677"/>
              <a:gd name="connsiteX108" fmla="*/ 561243 w 1436930"/>
              <a:gd name="connsiteY108" fmla="*/ 1321361 h 1383677"/>
              <a:gd name="connsiteX109" fmla="*/ 563610 w 1436930"/>
              <a:gd name="connsiteY109" fmla="*/ 1326094 h 1383677"/>
              <a:gd name="connsiteX110" fmla="*/ 570808 w 1436930"/>
              <a:gd name="connsiteY110" fmla="*/ 1326094 h 1383677"/>
              <a:gd name="connsiteX111" fmla="*/ 626025 w 1436930"/>
              <a:gd name="connsiteY111" fmla="*/ 1333292 h 1383677"/>
              <a:gd name="connsiteX112" fmla="*/ 606798 w 1436930"/>
              <a:gd name="connsiteY112" fmla="*/ 1299767 h 1383677"/>
              <a:gd name="connsiteX113" fmla="*/ 601966 w 1436930"/>
              <a:gd name="connsiteY113" fmla="*/ 1287737 h 1383677"/>
              <a:gd name="connsiteX114" fmla="*/ 599600 w 1436930"/>
              <a:gd name="connsiteY114" fmla="*/ 1275708 h 1383677"/>
              <a:gd name="connsiteX115" fmla="*/ 597233 w 1436930"/>
              <a:gd name="connsiteY115" fmla="*/ 1263777 h 1383677"/>
              <a:gd name="connsiteX116" fmla="*/ 597233 w 1436930"/>
              <a:gd name="connsiteY116" fmla="*/ 1251748 h 1383677"/>
              <a:gd name="connsiteX117" fmla="*/ 599600 w 1436930"/>
              <a:gd name="connsiteY117" fmla="*/ 1249381 h 1383677"/>
              <a:gd name="connsiteX118" fmla="*/ 604431 w 1436930"/>
              <a:gd name="connsiteY118" fmla="*/ 1249381 h 1383677"/>
              <a:gd name="connsiteX119" fmla="*/ 613995 w 1436930"/>
              <a:gd name="connsiteY119" fmla="*/ 1258946 h 1383677"/>
              <a:gd name="connsiteX120" fmla="*/ 623560 w 1436930"/>
              <a:gd name="connsiteY120" fmla="*/ 1270975 h 1383677"/>
              <a:gd name="connsiteX121" fmla="*/ 640421 w 1436930"/>
              <a:gd name="connsiteY121" fmla="*/ 1294935 h 1383677"/>
              <a:gd name="connsiteX122" fmla="*/ 657183 w 1436930"/>
              <a:gd name="connsiteY122" fmla="*/ 1314163 h 1383677"/>
              <a:gd name="connsiteX123" fmla="*/ 662015 w 1436930"/>
              <a:gd name="connsiteY123" fmla="*/ 1323727 h 1383677"/>
              <a:gd name="connsiteX124" fmla="*/ 669213 w 1436930"/>
              <a:gd name="connsiteY124" fmla="*/ 1335757 h 1383677"/>
              <a:gd name="connsiteX125" fmla="*/ 731529 w 1436930"/>
              <a:gd name="connsiteY125" fmla="*/ 1335757 h 1383677"/>
              <a:gd name="connsiteX126" fmla="*/ 712400 w 1436930"/>
              <a:gd name="connsiteY126" fmla="*/ 1318896 h 1383677"/>
              <a:gd name="connsiteX127" fmla="*/ 698005 w 1436930"/>
              <a:gd name="connsiteY127" fmla="*/ 1297302 h 1383677"/>
              <a:gd name="connsiteX128" fmla="*/ 690807 w 1436930"/>
              <a:gd name="connsiteY128" fmla="*/ 1287737 h 1383677"/>
              <a:gd name="connsiteX129" fmla="*/ 685975 w 1436930"/>
              <a:gd name="connsiteY129" fmla="*/ 1275708 h 1383677"/>
              <a:gd name="connsiteX130" fmla="*/ 681144 w 1436930"/>
              <a:gd name="connsiteY130" fmla="*/ 1263777 h 1383677"/>
              <a:gd name="connsiteX131" fmla="*/ 678777 w 1436930"/>
              <a:gd name="connsiteY131" fmla="*/ 1251748 h 1383677"/>
              <a:gd name="connsiteX132" fmla="*/ 681144 w 1436930"/>
              <a:gd name="connsiteY132" fmla="*/ 1249381 h 1383677"/>
              <a:gd name="connsiteX133" fmla="*/ 683609 w 1436930"/>
              <a:gd name="connsiteY133" fmla="*/ 1249381 h 1383677"/>
              <a:gd name="connsiteX134" fmla="*/ 705202 w 1436930"/>
              <a:gd name="connsiteY134" fmla="*/ 1266144 h 1383677"/>
              <a:gd name="connsiteX135" fmla="*/ 726796 w 1436930"/>
              <a:gd name="connsiteY135" fmla="*/ 1282906 h 1383677"/>
              <a:gd name="connsiteX136" fmla="*/ 745925 w 1436930"/>
              <a:gd name="connsiteY136" fmla="*/ 1302133 h 1383677"/>
              <a:gd name="connsiteX137" fmla="*/ 762786 w 1436930"/>
              <a:gd name="connsiteY137" fmla="*/ 1321361 h 1383677"/>
              <a:gd name="connsiteX138" fmla="*/ 767519 w 1436930"/>
              <a:gd name="connsiteY138" fmla="*/ 1328559 h 1383677"/>
              <a:gd name="connsiteX139" fmla="*/ 767519 w 1436930"/>
              <a:gd name="connsiteY139" fmla="*/ 1335757 h 1383677"/>
              <a:gd name="connsiteX140" fmla="*/ 805974 w 1436930"/>
              <a:gd name="connsiteY140" fmla="*/ 1330925 h 1383677"/>
              <a:gd name="connsiteX141" fmla="*/ 841964 w 1436930"/>
              <a:gd name="connsiteY141" fmla="*/ 1326094 h 1383677"/>
              <a:gd name="connsiteX142" fmla="*/ 805974 w 1436930"/>
              <a:gd name="connsiteY142" fmla="*/ 1287737 h 1383677"/>
              <a:gd name="connsiteX143" fmla="*/ 784380 w 1436930"/>
              <a:gd name="connsiteY143" fmla="*/ 1266144 h 1383677"/>
              <a:gd name="connsiteX144" fmla="*/ 777182 w 1436930"/>
              <a:gd name="connsiteY144" fmla="*/ 1254114 h 1383677"/>
              <a:gd name="connsiteX145" fmla="*/ 772351 w 1436930"/>
              <a:gd name="connsiteY145" fmla="*/ 1239718 h 1383677"/>
              <a:gd name="connsiteX146" fmla="*/ 772351 w 1436930"/>
              <a:gd name="connsiteY146" fmla="*/ 1237352 h 1383677"/>
              <a:gd name="connsiteX147" fmla="*/ 781915 w 1436930"/>
              <a:gd name="connsiteY147" fmla="*/ 1237352 h 1383677"/>
              <a:gd name="connsiteX148" fmla="*/ 789113 w 1436930"/>
              <a:gd name="connsiteY148" fmla="*/ 1239718 h 1383677"/>
              <a:gd name="connsiteX149" fmla="*/ 803509 w 1436930"/>
              <a:gd name="connsiteY149" fmla="*/ 1246916 h 1383677"/>
              <a:gd name="connsiteX150" fmla="*/ 815538 w 1436930"/>
              <a:gd name="connsiteY150" fmla="*/ 1256579 h 1383677"/>
              <a:gd name="connsiteX151" fmla="*/ 827568 w 1436930"/>
              <a:gd name="connsiteY151" fmla="*/ 1266144 h 1383677"/>
              <a:gd name="connsiteX152" fmla="*/ 853895 w 1436930"/>
              <a:gd name="connsiteY152" fmla="*/ 1292569 h 1383677"/>
              <a:gd name="connsiteX153" fmla="*/ 877855 w 1436930"/>
              <a:gd name="connsiteY153" fmla="*/ 1318896 h 1383677"/>
              <a:gd name="connsiteX154" fmla="*/ 880320 w 1436930"/>
              <a:gd name="connsiteY154" fmla="*/ 1318896 h 1383677"/>
              <a:gd name="connsiteX155" fmla="*/ 928241 w 1436930"/>
              <a:gd name="connsiteY155" fmla="*/ 1309331 h 1383677"/>
              <a:gd name="connsiteX156" fmla="*/ 906647 w 1436930"/>
              <a:gd name="connsiteY156" fmla="*/ 1292569 h 1383677"/>
              <a:gd name="connsiteX157" fmla="*/ 887518 w 1436930"/>
              <a:gd name="connsiteY157" fmla="*/ 1273341 h 1383677"/>
              <a:gd name="connsiteX158" fmla="*/ 877855 w 1436930"/>
              <a:gd name="connsiteY158" fmla="*/ 1261312 h 1383677"/>
              <a:gd name="connsiteX159" fmla="*/ 868291 w 1436930"/>
              <a:gd name="connsiteY159" fmla="*/ 1246916 h 1383677"/>
              <a:gd name="connsiteX160" fmla="*/ 861093 w 1436930"/>
              <a:gd name="connsiteY160" fmla="*/ 1232520 h 1383677"/>
              <a:gd name="connsiteX161" fmla="*/ 858726 w 1436930"/>
              <a:gd name="connsiteY161" fmla="*/ 1225322 h 1383677"/>
              <a:gd name="connsiteX162" fmla="*/ 858726 w 1436930"/>
              <a:gd name="connsiteY162" fmla="*/ 1218124 h 1383677"/>
              <a:gd name="connsiteX163" fmla="*/ 861093 w 1436930"/>
              <a:gd name="connsiteY163" fmla="*/ 1215758 h 1383677"/>
              <a:gd name="connsiteX164" fmla="*/ 863459 w 1436930"/>
              <a:gd name="connsiteY164" fmla="*/ 1215758 h 1383677"/>
              <a:gd name="connsiteX165" fmla="*/ 880320 w 1436930"/>
              <a:gd name="connsiteY165" fmla="*/ 1225322 h 1383677"/>
              <a:gd name="connsiteX166" fmla="*/ 894716 w 1436930"/>
              <a:gd name="connsiteY166" fmla="*/ 1237352 h 1383677"/>
              <a:gd name="connsiteX167" fmla="*/ 921043 w 1436930"/>
              <a:gd name="connsiteY167" fmla="*/ 1261312 h 1383677"/>
              <a:gd name="connsiteX168" fmla="*/ 966696 w 1436930"/>
              <a:gd name="connsiteY168" fmla="*/ 1297302 h 1383677"/>
              <a:gd name="connsiteX169" fmla="*/ 1026646 w 1436930"/>
              <a:gd name="connsiteY169" fmla="*/ 1275708 h 1383677"/>
              <a:gd name="connsiteX170" fmla="*/ 1002686 w 1436930"/>
              <a:gd name="connsiteY170" fmla="*/ 1258946 h 1383677"/>
              <a:gd name="connsiteX171" fmla="*/ 985824 w 1436930"/>
              <a:gd name="connsiteY171" fmla="*/ 1242183 h 1383677"/>
              <a:gd name="connsiteX172" fmla="*/ 969062 w 1436930"/>
              <a:gd name="connsiteY172" fmla="*/ 1222956 h 1383677"/>
              <a:gd name="connsiteX173" fmla="*/ 954666 w 1436930"/>
              <a:gd name="connsiteY173" fmla="*/ 1203728 h 1383677"/>
              <a:gd name="connsiteX174" fmla="*/ 945102 w 1436930"/>
              <a:gd name="connsiteY174" fmla="*/ 1182135 h 1383677"/>
              <a:gd name="connsiteX175" fmla="*/ 947468 w 1436930"/>
              <a:gd name="connsiteY175" fmla="*/ 1177402 h 1383677"/>
              <a:gd name="connsiteX176" fmla="*/ 952300 w 1436930"/>
              <a:gd name="connsiteY176" fmla="*/ 1174937 h 1383677"/>
              <a:gd name="connsiteX177" fmla="*/ 969062 w 1436930"/>
              <a:gd name="connsiteY177" fmla="*/ 1184600 h 1383677"/>
              <a:gd name="connsiteX178" fmla="*/ 983458 w 1436930"/>
              <a:gd name="connsiteY178" fmla="*/ 1196530 h 1383677"/>
              <a:gd name="connsiteX179" fmla="*/ 1012250 w 1436930"/>
              <a:gd name="connsiteY179" fmla="*/ 1220589 h 1383677"/>
              <a:gd name="connsiteX180" fmla="*/ 1031477 w 1436930"/>
              <a:gd name="connsiteY180" fmla="*/ 1237352 h 1383677"/>
              <a:gd name="connsiteX181" fmla="*/ 1041042 w 1436930"/>
              <a:gd name="connsiteY181" fmla="*/ 1244550 h 1383677"/>
              <a:gd name="connsiteX182" fmla="*/ 1050606 w 1436930"/>
              <a:gd name="connsiteY182" fmla="*/ 1249381 h 1383677"/>
              <a:gd name="connsiteX183" fmla="*/ 1069834 w 1436930"/>
              <a:gd name="connsiteY183" fmla="*/ 1256579 h 1383677"/>
              <a:gd name="connsiteX184" fmla="*/ 1105823 w 1436930"/>
              <a:gd name="connsiteY184" fmla="*/ 1237352 h 1383677"/>
              <a:gd name="connsiteX185" fmla="*/ 1093794 w 1436930"/>
              <a:gd name="connsiteY185" fmla="*/ 1230154 h 1383677"/>
              <a:gd name="connsiteX186" fmla="*/ 1084230 w 1436930"/>
              <a:gd name="connsiteY186" fmla="*/ 1220589 h 1383677"/>
              <a:gd name="connsiteX187" fmla="*/ 1055438 w 1436930"/>
              <a:gd name="connsiteY187" fmla="*/ 1191798 h 1383677"/>
              <a:gd name="connsiteX188" fmla="*/ 1041042 w 1436930"/>
              <a:gd name="connsiteY188" fmla="*/ 1177402 h 1383677"/>
              <a:gd name="connsiteX189" fmla="*/ 1031477 w 1436930"/>
              <a:gd name="connsiteY189" fmla="*/ 1160541 h 1383677"/>
              <a:gd name="connsiteX190" fmla="*/ 1031477 w 1436930"/>
              <a:gd name="connsiteY190" fmla="*/ 1155808 h 1383677"/>
              <a:gd name="connsiteX191" fmla="*/ 1033844 w 1436930"/>
              <a:gd name="connsiteY191" fmla="*/ 1153343 h 1383677"/>
              <a:gd name="connsiteX192" fmla="*/ 1053071 w 1436930"/>
              <a:gd name="connsiteY192" fmla="*/ 1153343 h 1383677"/>
              <a:gd name="connsiteX193" fmla="*/ 1060269 w 1436930"/>
              <a:gd name="connsiteY193" fmla="*/ 1158174 h 1383677"/>
              <a:gd name="connsiteX194" fmla="*/ 1069834 w 1436930"/>
              <a:gd name="connsiteY194" fmla="*/ 1163006 h 1383677"/>
              <a:gd name="connsiteX195" fmla="*/ 1086596 w 1436930"/>
              <a:gd name="connsiteY195" fmla="*/ 1174937 h 1383677"/>
              <a:gd name="connsiteX196" fmla="*/ 1100992 w 1436930"/>
              <a:gd name="connsiteY196" fmla="*/ 1186966 h 1383677"/>
              <a:gd name="connsiteX197" fmla="*/ 1117853 w 1436930"/>
              <a:gd name="connsiteY197" fmla="*/ 1201362 h 1383677"/>
              <a:gd name="connsiteX198" fmla="*/ 1127417 w 1436930"/>
              <a:gd name="connsiteY198" fmla="*/ 1208560 h 1383677"/>
              <a:gd name="connsiteX199" fmla="*/ 1139447 w 1436930"/>
              <a:gd name="connsiteY199" fmla="*/ 1210926 h 1383677"/>
              <a:gd name="connsiteX200" fmla="*/ 1146645 w 1436930"/>
              <a:gd name="connsiteY200" fmla="*/ 1210926 h 1383677"/>
              <a:gd name="connsiteX201" fmla="*/ 1175437 w 1436930"/>
              <a:gd name="connsiteY201" fmla="*/ 1189332 h 1383677"/>
              <a:gd name="connsiteX202" fmla="*/ 1201763 w 1436930"/>
              <a:gd name="connsiteY202" fmla="*/ 1167739 h 1383677"/>
              <a:gd name="connsiteX203" fmla="*/ 1189832 w 1436930"/>
              <a:gd name="connsiteY203" fmla="*/ 1165372 h 1383677"/>
              <a:gd name="connsiteX204" fmla="*/ 1177803 w 1436930"/>
              <a:gd name="connsiteY204" fmla="*/ 1160541 h 1383677"/>
              <a:gd name="connsiteX205" fmla="*/ 1158576 w 1436930"/>
              <a:gd name="connsiteY205" fmla="*/ 1150976 h 1383677"/>
              <a:gd name="connsiteX206" fmla="*/ 1141813 w 1436930"/>
              <a:gd name="connsiteY206" fmla="*/ 1143778 h 1383677"/>
              <a:gd name="connsiteX207" fmla="*/ 1125051 w 1436930"/>
              <a:gd name="connsiteY207" fmla="*/ 1131749 h 1383677"/>
              <a:gd name="connsiteX208" fmla="*/ 1110655 w 1436930"/>
              <a:gd name="connsiteY208" fmla="*/ 1117353 h 1383677"/>
              <a:gd name="connsiteX209" fmla="*/ 1103457 w 1436930"/>
              <a:gd name="connsiteY209" fmla="*/ 1107789 h 1383677"/>
              <a:gd name="connsiteX210" fmla="*/ 1100992 w 1436930"/>
              <a:gd name="connsiteY210" fmla="*/ 1100591 h 1383677"/>
              <a:gd name="connsiteX211" fmla="*/ 1103457 w 1436930"/>
              <a:gd name="connsiteY211" fmla="*/ 1095759 h 1383677"/>
              <a:gd name="connsiteX212" fmla="*/ 1108190 w 1436930"/>
              <a:gd name="connsiteY212" fmla="*/ 1093393 h 1383677"/>
              <a:gd name="connsiteX213" fmla="*/ 1125051 w 1436930"/>
              <a:gd name="connsiteY213" fmla="*/ 1093393 h 1383677"/>
              <a:gd name="connsiteX214" fmla="*/ 1139447 w 1436930"/>
              <a:gd name="connsiteY214" fmla="*/ 1100591 h 1383677"/>
              <a:gd name="connsiteX215" fmla="*/ 1156209 w 1436930"/>
              <a:gd name="connsiteY215" fmla="*/ 1110155 h 1383677"/>
              <a:gd name="connsiteX216" fmla="*/ 1172972 w 1436930"/>
              <a:gd name="connsiteY216" fmla="*/ 1117353 h 1383677"/>
              <a:gd name="connsiteX217" fmla="*/ 1192199 w 1436930"/>
              <a:gd name="connsiteY217" fmla="*/ 1122184 h 1383677"/>
              <a:gd name="connsiteX218" fmla="*/ 1201763 w 1436930"/>
              <a:gd name="connsiteY218" fmla="*/ 1124551 h 1383677"/>
              <a:gd name="connsiteX219" fmla="*/ 1213793 w 1436930"/>
              <a:gd name="connsiteY219" fmla="*/ 1124551 h 1383677"/>
              <a:gd name="connsiteX220" fmla="*/ 1225822 w 1436930"/>
              <a:gd name="connsiteY220" fmla="*/ 1127016 h 1383677"/>
              <a:gd name="connsiteX221" fmla="*/ 1237753 w 1436930"/>
              <a:gd name="connsiteY221" fmla="*/ 1131749 h 1383677"/>
              <a:gd name="connsiteX222" fmla="*/ 1259347 w 1436930"/>
              <a:gd name="connsiteY222" fmla="*/ 1107789 h 1383677"/>
              <a:gd name="connsiteX223" fmla="*/ 1254614 w 1436930"/>
              <a:gd name="connsiteY223" fmla="*/ 1105422 h 1383677"/>
              <a:gd name="connsiteX224" fmla="*/ 1230555 w 1436930"/>
              <a:gd name="connsiteY224" fmla="*/ 1088561 h 1383677"/>
              <a:gd name="connsiteX225" fmla="*/ 1204228 w 1436930"/>
              <a:gd name="connsiteY225" fmla="*/ 1074165 h 1383677"/>
              <a:gd name="connsiteX226" fmla="*/ 1182635 w 1436930"/>
              <a:gd name="connsiteY226" fmla="*/ 1064601 h 1383677"/>
              <a:gd name="connsiteX227" fmla="*/ 1172972 w 1436930"/>
              <a:gd name="connsiteY227" fmla="*/ 1057403 h 1383677"/>
              <a:gd name="connsiteX228" fmla="*/ 1163407 w 1436930"/>
              <a:gd name="connsiteY228" fmla="*/ 1052571 h 1383677"/>
              <a:gd name="connsiteX229" fmla="*/ 1161041 w 1436930"/>
              <a:gd name="connsiteY229" fmla="*/ 1050205 h 1383677"/>
              <a:gd name="connsiteX230" fmla="*/ 1163407 w 1436930"/>
              <a:gd name="connsiteY230" fmla="*/ 1045373 h 1383677"/>
              <a:gd name="connsiteX231" fmla="*/ 1165774 w 1436930"/>
              <a:gd name="connsiteY231" fmla="*/ 1043007 h 1383677"/>
              <a:gd name="connsiteX232" fmla="*/ 1194566 w 1436930"/>
              <a:gd name="connsiteY232" fmla="*/ 1043007 h 1383677"/>
              <a:gd name="connsiteX233" fmla="*/ 1225822 w 1436930"/>
              <a:gd name="connsiteY233" fmla="*/ 1050205 h 1383677"/>
              <a:gd name="connsiteX234" fmla="*/ 1252149 w 1436930"/>
              <a:gd name="connsiteY234" fmla="*/ 1062234 h 1383677"/>
              <a:gd name="connsiteX235" fmla="*/ 1264179 w 1436930"/>
              <a:gd name="connsiteY235" fmla="*/ 1071799 h 1383677"/>
              <a:gd name="connsiteX236" fmla="*/ 1276208 w 1436930"/>
              <a:gd name="connsiteY236" fmla="*/ 1078997 h 1383677"/>
              <a:gd name="connsiteX237" fmla="*/ 1278574 w 1436930"/>
              <a:gd name="connsiteY237" fmla="*/ 1081363 h 1383677"/>
              <a:gd name="connsiteX238" fmla="*/ 1283406 w 1436930"/>
              <a:gd name="connsiteY238" fmla="*/ 1074165 h 1383677"/>
              <a:gd name="connsiteX239" fmla="*/ 1309733 w 1436930"/>
              <a:gd name="connsiteY239" fmla="*/ 1033443 h 1383677"/>
              <a:gd name="connsiteX240" fmla="*/ 1285772 w 1436930"/>
              <a:gd name="connsiteY240" fmla="*/ 1026245 h 1383677"/>
              <a:gd name="connsiteX241" fmla="*/ 1266545 w 1436930"/>
              <a:gd name="connsiteY241" fmla="*/ 1016582 h 1383677"/>
              <a:gd name="connsiteX242" fmla="*/ 1244951 w 1436930"/>
              <a:gd name="connsiteY242" fmla="*/ 1002186 h 1383677"/>
              <a:gd name="connsiteX243" fmla="*/ 1237753 w 1436930"/>
              <a:gd name="connsiteY243" fmla="*/ 992621 h 1383677"/>
              <a:gd name="connsiteX244" fmla="*/ 1235387 w 1436930"/>
              <a:gd name="connsiteY244" fmla="*/ 987790 h 1383677"/>
              <a:gd name="connsiteX245" fmla="*/ 1235387 w 1436930"/>
              <a:gd name="connsiteY245" fmla="*/ 983057 h 1383677"/>
              <a:gd name="connsiteX246" fmla="*/ 1237753 w 1436930"/>
              <a:gd name="connsiteY246" fmla="*/ 978225 h 1383677"/>
              <a:gd name="connsiteX247" fmla="*/ 1240218 w 1436930"/>
              <a:gd name="connsiteY247" fmla="*/ 975859 h 1383677"/>
              <a:gd name="connsiteX248" fmla="*/ 1249783 w 1436930"/>
              <a:gd name="connsiteY248" fmla="*/ 975859 h 1383677"/>
              <a:gd name="connsiteX249" fmla="*/ 1266545 w 1436930"/>
              <a:gd name="connsiteY249" fmla="*/ 980592 h 1383677"/>
              <a:gd name="connsiteX250" fmla="*/ 1297802 w 1436930"/>
              <a:gd name="connsiteY250" fmla="*/ 990255 h 1383677"/>
              <a:gd name="connsiteX251" fmla="*/ 1328960 w 1436930"/>
              <a:gd name="connsiteY251" fmla="*/ 994988 h 1383677"/>
              <a:gd name="connsiteX252" fmla="*/ 1345723 w 1436930"/>
              <a:gd name="connsiteY252" fmla="*/ 956632 h 1383677"/>
              <a:gd name="connsiteX253" fmla="*/ 1314564 w 1436930"/>
              <a:gd name="connsiteY253" fmla="*/ 947067 h 1383677"/>
              <a:gd name="connsiteX254" fmla="*/ 1273743 w 1436930"/>
              <a:gd name="connsiteY254" fmla="*/ 932671 h 1383677"/>
              <a:gd name="connsiteX255" fmla="*/ 1256981 w 1436930"/>
              <a:gd name="connsiteY255" fmla="*/ 923008 h 1383677"/>
              <a:gd name="connsiteX256" fmla="*/ 1240218 w 1436930"/>
              <a:gd name="connsiteY256" fmla="*/ 913444 h 1383677"/>
              <a:gd name="connsiteX257" fmla="*/ 1237753 w 1436930"/>
              <a:gd name="connsiteY257" fmla="*/ 911077 h 1383677"/>
              <a:gd name="connsiteX258" fmla="*/ 1237753 w 1436930"/>
              <a:gd name="connsiteY258" fmla="*/ 908612 h 1383677"/>
              <a:gd name="connsiteX259" fmla="*/ 1240218 w 1436930"/>
              <a:gd name="connsiteY259" fmla="*/ 906246 h 1383677"/>
              <a:gd name="connsiteX260" fmla="*/ 1261812 w 1436930"/>
              <a:gd name="connsiteY260" fmla="*/ 903880 h 1383677"/>
              <a:gd name="connsiteX261" fmla="*/ 1283406 w 1436930"/>
              <a:gd name="connsiteY261" fmla="*/ 903880 h 1383677"/>
              <a:gd name="connsiteX262" fmla="*/ 1302535 w 1436930"/>
              <a:gd name="connsiteY262" fmla="*/ 908612 h 1383677"/>
              <a:gd name="connsiteX263" fmla="*/ 1321762 w 1436930"/>
              <a:gd name="connsiteY263" fmla="*/ 913444 h 1383677"/>
              <a:gd name="connsiteX264" fmla="*/ 1340990 w 1436930"/>
              <a:gd name="connsiteY264" fmla="*/ 915810 h 1383677"/>
              <a:gd name="connsiteX265" fmla="*/ 1357752 w 1436930"/>
              <a:gd name="connsiteY265" fmla="*/ 920642 h 1383677"/>
              <a:gd name="connsiteX266" fmla="*/ 1372148 w 1436930"/>
              <a:gd name="connsiteY266" fmla="*/ 875088 h 1383677"/>
              <a:gd name="connsiteX267" fmla="*/ 1343356 w 1436930"/>
              <a:gd name="connsiteY267" fmla="*/ 877454 h 1383677"/>
              <a:gd name="connsiteX268" fmla="*/ 1316931 w 1436930"/>
              <a:gd name="connsiteY268" fmla="*/ 879821 h 1383677"/>
              <a:gd name="connsiteX269" fmla="*/ 1302535 w 1436930"/>
              <a:gd name="connsiteY269" fmla="*/ 877454 h 1383677"/>
              <a:gd name="connsiteX270" fmla="*/ 1288139 w 1436930"/>
              <a:gd name="connsiteY270" fmla="*/ 872623 h 1383677"/>
              <a:gd name="connsiteX271" fmla="*/ 1261812 w 1436930"/>
              <a:gd name="connsiteY271" fmla="*/ 863058 h 1383677"/>
              <a:gd name="connsiteX272" fmla="*/ 1259347 w 1436930"/>
              <a:gd name="connsiteY272" fmla="*/ 860692 h 1383677"/>
              <a:gd name="connsiteX273" fmla="*/ 1259347 w 1436930"/>
              <a:gd name="connsiteY273" fmla="*/ 858227 h 1383677"/>
              <a:gd name="connsiteX274" fmla="*/ 1261812 w 1436930"/>
              <a:gd name="connsiteY274" fmla="*/ 855860 h 1383677"/>
              <a:gd name="connsiteX275" fmla="*/ 1264179 w 1436930"/>
              <a:gd name="connsiteY275" fmla="*/ 855860 h 1383677"/>
              <a:gd name="connsiteX276" fmla="*/ 1280941 w 1436930"/>
              <a:gd name="connsiteY276" fmla="*/ 853494 h 1383677"/>
              <a:gd name="connsiteX277" fmla="*/ 1295337 w 1436930"/>
              <a:gd name="connsiteY277" fmla="*/ 851029 h 1383677"/>
              <a:gd name="connsiteX278" fmla="*/ 1326594 w 1436930"/>
              <a:gd name="connsiteY278" fmla="*/ 843831 h 1383677"/>
              <a:gd name="connsiteX279" fmla="*/ 1352921 w 1436930"/>
              <a:gd name="connsiteY279" fmla="*/ 839098 h 1383677"/>
              <a:gd name="connsiteX280" fmla="*/ 1367317 w 1436930"/>
              <a:gd name="connsiteY280" fmla="*/ 836633 h 1383677"/>
              <a:gd name="connsiteX281" fmla="*/ 1379346 w 1436930"/>
              <a:gd name="connsiteY281" fmla="*/ 836633 h 1383677"/>
              <a:gd name="connsiteX282" fmla="*/ 1388910 w 1436930"/>
              <a:gd name="connsiteY282" fmla="*/ 788712 h 1383677"/>
              <a:gd name="connsiteX283" fmla="*/ 1372148 w 1436930"/>
              <a:gd name="connsiteY283" fmla="*/ 788712 h 1383677"/>
              <a:gd name="connsiteX284" fmla="*/ 1333792 w 1436930"/>
              <a:gd name="connsiteY284" fmla="*/ 791079 h 1383677"/>
              <a:gd name="connsiteX285" fmla="*/ 1297802 w 1436930"/>
              <a:gd name="connsiteY285" fmla="*/ 793445 h 1383677"/>
              <a:gd name="connsiteX286" fmla="*/ 1280941 w 1436930"/>
              <a:gd name="connsiteY286" fmla="*/ 791079 h 1383677"/>
              <a:gd name="connsiteX287" fmla="*/ 1264179 w 1436930"/>
              <a:gd name="connsiteY287" fmla="*/ 786247 h 1383677"/>
              <a:gd name="connsiteX288" fmla="*/ 1261812 w 1436930"/>
              <a:gd name="connsiteY288" fmla="*/ 783881 h 1383677"/>
              <a:gd name="connsiteX289" fmla="*/ 1264179 w 1436930"/>
              <a:gd name="connsiteY289" fmla="*/ 781514 h 1383677"/>
              <a:gd name="connsiteX290" fmla="*/ 1283406 w 1436930"/>
              <a:gd name="connsiteY290" fmla="*/ 774316 h 1383677"/>
              <a:gd name="connsiteX291" fmla="*/ 1302535 w 1436930"/>
              <a:gd name="connsiteY291" fmla="*/ 767118 h 1383677"/>
              <a:gd name="connsiteX292" fmla="*/ 1345723 w 1436930"/>
              <a:gd name="connsiteY292" fmla="*/ 759920 h 1383677"/>
              <a:gd name="connsiteX293" fmla="*/ 1367317 w 1436930"/>
              <a:gd name="connsiteY293" fmla="*/ 755089 h 1383677"/>
              <a:gd name="connsiteX294" fmla="*/ 1391376 w 1436930"/>
              <a:gd name="connsiteY294" fmla="*/ 755089 h 1383677"/>
              <a:gd name="connsiteX295" fmla="*/ 1393742 w 1436930"/>
              <a:gd name="connsiteY295" fmla="*/ 704703 h 1383677"/>
              <a:gd name="connsiteX296" fmla="*/ 1367317 w 1436930"/>
              <a:gd name="connsiteY296" fmla="*/ 711901 h 1383677"/>
              <a:gd name="connsiteX297" fmla="*/ 1343356 w 1436930"/>
              <a:gd name="connsiteY297" fmla="*/ 719099 h 1383677"/>
              <a:gd name="connsiteX298" fmla="*/ 1319396 w 1436930"/>
              <a:gd name="connsiteY298" fmla="*/ 723931 h 1383677"/>
              <a:gd name="connsiteX299" fmla="*/ 1292970 w 1436930"/>
              <a:gd name="connsiteY299" fmla="*/ 721466 h 1383677"/>
              <a:gd name="connsiteX300" fmla="*/ 1290604 w 1436930"/>
              <a:gd name="connsiteY300" fmla="*/ 719099 h 1383677"/>
              <a:gd name="connsiteX301" fmla="*/ 1288139 w 1436930"/>
              <a:gd name="connsiteY301" fmla="*/ 716733 h 1383677"/>
              <a:gd name="connsiteX302" fmla="*/ 1288139 w 1436930"/>
              <a:gd name="connsiteY302" fmla="*/ 714268 h 1383677"/>
              <a:gd name="connsiteX303" fmla="*/ 1290604 w 1436930"/>
              <a:gd name="connsiteY303" fmla="*/ 709535 h 1383677"/>
              <a:gd name="connsiteX304" fmla="*/ 1302535 w 1436930"/>
              <a:gd name="connsiteY304" fmla="*/ 702337 h 1383677"/>
              <a:gd name="connsiteX305" fmla="*/ 1316931 w 1436930"/>
              <a:gd name="connsiteY305" fmla="*/ 695139 h 1383677"/>
              <a:gd name="connsiteX306" fmla="*/ 1343356 w 1436930"/>
              <a:gd name="connsiteY306" fmla="*/ 683109 h 1383677"/>
              <a:gd name="connsiteX307" fmla="*/ 1391376 w 1436930"/>
              <a:gd name="connsiteY307" fmla="*/ 663882 h 1383677"/>
              <a:gd name="connsiteX308" fmla="*/ 1386544 w 1436930"/>
              <a:gd name="connsiteY308" fmla="*/ 625526 h 1383677"/>
              <a:gd name="connsiteX309" fmla="*/ 1369782 w 1436930"/>
              <a:gd name="connsiteY309" fmla="*/ 635090 h 1383677"/>
              <a:gd name="connsiteX310" fmla="*/ 1352921 w 1436930"/>
              <a:gd name="connsiteY310" fmla="*/ 642288 h 1383677"/>
              <a:gd name="connsiteX311" fmla="*/ 1324129 w 1436930"/>
              <a:gd name="connsiteY311" fmla="*/ 649486 h 1383677"/>
              <a:gd name="connsiteX312" fmla="*/ 1309733 w 1436930"/>
              <a:gd name="connsiteY312" fmla="*/ 651951 h 1383677"/>
              <a:gd name="connsiteX313" fmla="*/ 1295337 w 1436930"/>
              <a:gd name="connsiteY313" fmla="*/ 649486 h 1383677"/>
              <a:gd name="connsiteX314" fmla="*/ 1292970 w 1436930"/>
              <a:gd name="connsiteY314" fmla="*/ 647120 h 1383677"/>
              <a:gd name="connsiteX315" fmla="*/ 1292970 w 1436930"/>
              <a:gd name="connsiteY315" fmla="*/ 642288 h 1383677"/>
              <a:gd name="connsiteX316" fmla="*/ 1302535 w 1436930"/>
              <a:gd name="connsiteY316" fmla="*/ 635090 h 1383677"/>
              <a:gd name="connsiteX317" fmla="*/ 1314564 w 1436930"/>
              <a:gd name="connsiteY317" fmla="*/ 625526 h 1383677"/>
              <a:gd name="connsiteX318" fmla="*/ 1340990 w 1436930"/>
              <a:gd name="connsiteY318" fmla="*/ 611130 h 1383677"/>
              <a:gd name="connsiteX319" fmla="*/ 1360119 w 1436930"/>
              <a:gd name="connsiteY319" fmla="*/ 596734 h 1383677"/>
              <a:gd name="connsiteX320" fmla="*/ 1369782 w 1436930"/>
              <a:gd name="connsiteY320" fmla="*/ 591903 h 1383677"/>
              <a:gd name="connsiteX321" fmla="*/ 1379346 w 1436930"/>
              <a:gd name="connsiteY321" fmla="*/ 587170 h 1383677"/>
              <a:gd name="connsiteX322" fmla="*/ 1369782 w 1436930"/>
              <a:gd name="connsiteY322" fmla="*/ 546348 h 1383677"/>
              <a:gd name="connsiteX323" fmla="*/ 1357752 w 1436930"/>
              <a:gd name="connsiteY323" fmla="*/ 560744 h 1383677"/>
              <a:gd name="connsiteX324" fmla="*/ 1343356 w 1436930"/>
              <a:gd name="connsiteY324" fmla="*/ 572774 h 1383677"/>
              <a:gd name="connsiteX325" fmla="*/ 1333792 w 1436930"/>
              <a:gd name="connsiteY325" fmla="*/ 579972 h 1383677"/>
              <a:gd name="connsiteX326" fmla="*/ 1324129 w 1436930"/>
              <a:gd name="connsiteY326" fmla="*/ 587170 h 1383677"/>
              <a:gd name="connsiteX327" fmla="*/ 1312198 w 1436930"/>
              <a:gd name="connsiteY327" fmla="*/ 591903 h 1383677"/>
              <a:gd name="connsiteX328" fmla="*/ 1307366 w 1436930"/>
              <a:gd name="connsiteY328" fmla="*/ 591903 h 1383677"/>
              <a:gd name="connsiteX329" fmla="*/ 1302535 w 1436930"/>
              <a:gd name="connsiteY329" fmla="*/ 589536 h 1383677"/>
              <a:gd name="connsiteX330" fmla="*/ 1297802 w 1436930"/>
              <a:gd name="connsiteY330" fmla="*/ 584803 h 1383677"/>
              <a:gd name="connsiteX331" fmla="*/ 1297802 w 1436930"/>
              <a:gd name="connsiteY331" fmla="*/ 579972 h 1383677"/>
              <a:gd name="connsiteX332" fmla="*/ 1300168 w 1436930"/>
              <a:gd name="connsiteY332" fmla="*/ 575140 h 1383677"/>
              <a:gd name="connsiteX333" fmla="*/ 1302535 w 1436930"/>
              <a:gd name="connsiteY333" fmla="*/ 570407 h 1383677"/>
              <a:gd name="connsiteX334" fmla="*/ 1309733 w 1436930"/>
              <a:gd name="connsiteY334" fmla="*/ 560744 h 1383677"/>
              <a:gd name="connsiteX335" fmla="*/ 1316931 w 1436930"/>
              <a:gd name="connsiteY335" fmla="*/ 553546 h 1383677"/>
              <a:gd name="connsiteX336" fmla="*/ 1338525 w 1436930"/>
              <a:gd name="connsiteY336" fmla="*/ 534418 h 1383677"/>
              <a:gd name="connsiteX337" fmla="*/ 1348188 w 1436930"/>
              <a:gd name="connsiteY337" fmla="*/ 522388 h 1383677"/>
              <a:gd name="connsiteX338" fmla="*/ 1352921 w 1436930"/>
              <a:gd name="connsiteY338" fmla="*/ 520022 h 1383677"/>
              <a:gd name="connsiteX339" fmla="*/ 1360119 w 1436930"/>
              <a:gd name="connsiteY339" fmla="*/ 517557 h 1383677"/>
              <a:gd name="connsiteX340" fmla="*/ 1343356 w 1436930"/>
              <a:gd name="connsiteY340" fmla="*/ 476834 h 1383677"/>
              <a:gd name="connsiteX341" fmla="*/ 1336158 w 1436930"/>
              <a:gd name="connsiteY341" fmla="*/ 484032 h 1383677"/>
              <a:gd name="connsiteX342" fmla="*/ 1321762 w 1436930"/>
              <a:gd name="connsiteY342" fmla="*/ 493596 h 1383677"/>
              <a:gd name="connsiteX343" fmla="*/ 1309733 w 1436930"/>
              <a:gd name="connsiteY343" fmla="*/ 503161 h 1383677"/>
              <a:gd name="connsiteX344" fmla="*/ 1302535 w 1436930"/>
              <a:gd name="connsiteY344" fmla="*/ 507992 h 1383677"/>
              <a:gd name="connsiteX345" fmla="*/ 1297802 w 1436930"/>
              <a:gd name="connsiteY345" fmla="*/ 510359 h 1383677"/>
              <a:gd name="connsiteX346" fmla="*/ 1290604 w 1436930"/>
              <a:gd name="connsiteY346" fmla="*/ 507992 h 1383677"/>
              <a:gd name="connsiteX347" fmla="*/ 1288139 w 1436930"/>
              <a:gd name="connsiteY347" fmla="*/ 503161 h 1383677"/>
              <a:gd name="connsiteX348" fmla="*/ 1285772 w 1436930"/>
              <a:gd name="connsiteY348" fmla="*/ 498428 h 1383677"/>
              <a:gd name="connsiteX349" fmla="*/ 1285772 w 1436930"/>
              <a:gd name="connsiteY349" fmla="*/ 491230 h 1383677"/>
              <a:gd name="connsiteX350" fmla="*/ 1290604 w 1436930"/>
              <a:gd name="connsiteY350" fmla="*/ 481567 h 1383677"/>
              <a:gd name="connsiteX351" fmla="*/ 1297802 w 1436930"/>
              <a:gd name="connsiteY351" fmla="*/ 472002 h 1383677"/>
              <a:gd name="connsiteX352" fmla="*/ 1307366 w 1436930"/>
              <a:gd name="connsiteY352" fmla="*/ 462438 h 1383677"/>
              <a:gd name="connsiteX353" fmla="*/ 1316931 w 1436930"/>
              <a:gd name="connsiteY353" fmla="*/ 455240 h 1383677"/>
              <a:gd name="connsiteX354" fmla="*/ 1324129 w 1436930"/>
              <a:gd name="connsiteY354" fmla="*/ 452775 h 1383677"/>
              <a:gd name="connsiteX355" fmla="*/ 1331327 w 1436930"/>
              <a:gd name="connsiteY355" fmla="*/ 450409 h 1383677"/>
              <a:gd name="connsiteX356" fmla="*/ 1316931 w 1436930"/>
              <a:gd name="connsiteY356" fmla="*/ 423983 h 1383677"/>
              <a:gd name="connsiteX357" fmla="*/ 1307366 w 1436930"/>
              <a:gd name="connsiteY357" fmla="*/ 431181 h 1383677"/>
              <a:gd name="connsiteX358" fmla="*/ 1297802 w 1436930"/>
              <a:gd name="connsiteY358" fmla="*/ 433646 h 1383677"/>
              <a:gd name="connsiteX359" fmla="*/ 1288139 w 1436930"/>
              <a:gd name="connsiteY359" fmla="*/ 436013 h 1383677"/>
              <a:gd name="connsiteX360" fmla="*/ 1283406 w 1436930"/>
              <a:gd name="connsiteY360" fmla="*/ 433646 h 1383677"/>
              <a:gd name="connsiteX361" fmla="*/ 1278574 w 1436930"/>
              <a:gd name="connsiteY361" fmla="*/ 431181 h 1383677"/>
              <a:gd name="connsiteX362" fmla="*/ 1276208 w 1436930"/>
              <a:gd name="connsiteY362" fmla="*/ 421617 h 1383677"/>
              <a:gd name="connsiteX363" fmla="*/ 1276208 w 1436930"/>
              <a:gd name="connsiteY363" fmla="*/ 414419 h 1383677"/>
              <a:gd name="connsiteX364" fmla="*/ 1280941 w 1436930"/>
              <a:gd name="connsiteY364" fmla="*/ 409587 h 1383677"/>
              <a:gd name="connsiteX365" fmla="*/ 1288139 w 1436930"/>
              <a:gd name="connsiteY365" fmla="*/ 402389 h 1383677"/>
              <a:gd name="connsiteX366" fmla="*/ 1297802 w 1436930"/>
              <a:gd name="connsiteY366" fmla="*/ 392825 h 1383677"/>
              <a:gd name="connsiteX367" fmla="*/ 1283406 w 1436930"/>
              <a:gd name="connsiteY367" fmla="*/ 371231 h 1383677"/>
              <a:gd name="connsiteX368" fmla="*/ 1278574 w 1436930"/>
              <a:gd name="connsiteY368" fmla="*/ 376063 h 1383677"/>
              <a:gd name="connsiteX369" fmla="*/ 1269010 w 1436930"/>
              <a:gd name="connsiteY369" fmla="*/ 380796 h 1383677"/>
              <a:gd name="connsiteX370" fmla="*/ 1252149 w 1436930"/>
              <a:gd name="connsiteY370" fmla="*/ 380796 h 1383677"/>
              <a:gd name="connsiteX371" fmla="*/ 1247416 w 1436930"/>
              <a:gd name="connsiteY371" fmla="*/ 378429 h 1383677"/>
              <a:gd name="connsiteX372" fmla="*/ 1244951 w 1436930"/>
              <a:gd name="connsiteY372" fmla="*/ 373598 h 1383677"/>
              <a:gd name="connsiteX373" fmla="*/ 1247416 w 1436930"/>
              <a:gd name="connsiteY373" fmla="*/ 364033 h 1383677"/>
              <a:gd name="connsiteX374" fmla="*/ 1249783 w 1436930"/>
              <a:gd name="connsiteY374" fmla="*/ 356835 h 1383677"/>
              <a:gd name="connsiteX375" fmla="*/ 1261812 w 1436930"/>
              <a:gd name="connsiteY375" fmla="*/ 344806 h 1383677"/>
              <a:gd name="connsiteX376" fmla="*/ 1264179 w 1436930"/>
              <a:gd name="connsiteY376" fmla="*/ 340073 h 1383677"/>
              <a:gd name="connsiteX377" fmla="*/ 1244951 w 1436930"/>
              <a:gd name="connsiteY377" fmla="*/ 316014 h 1383677"/>
              <a:gd name="connsiteX378" fmla="*/ 1235387 w 1436930"/>
              <a:gd name="connsiteY378" fmla="*/ 320846 h 1383677"/>
              <a:gd name="connsiteX379" fmla="*/ 1225822 w 1436930"/>
              <a:gd name="connsiteY379" fmla="*/ 328043 h 1383677"/>
              <a:gd name="connsiteX380" fmla="*/ 1213793 w 1436930"/>
              <a:gd name="connsiteY380" fmla="*/ 328043 h 1383677"/>
              <a:gd name="connsiteX381" fmla="*/ 1211426 w 1436930"/>
              <a:gd name="connsiteY381" fmla="*/ 323212 h 1383677"/>
              <a:gd name="connsiteX382" fmla="*/ 1208961 w 1436930"/>
              <a:gd name="connsiteY382" fmla="*/ 316014 h 1383677"/>
              <a:gd name="connsiteX383" fmla="*/ 1213793 w 1436930"/>
              <a:gd name="connsiteY383" fmla="*/ 308816 h 1383677"/>
              <a:gd name="connsiteX384" fmla="*/ 1218624 w 1436930"/>
              <a:gd name="connsiteY384" fmla="*/ 301618 h 1383677"/>
              <a:gd name="connsiteX385" fmla="*/ 1228189 w 1436930"/>
              <a:gd name="connsiteY385" fmla="*/ 294420 h 1383677"/>
              <a:gd name="connsiteX386" fmla="*/ 1216159 w 1436930"/>
              <a:gd name="connsiteY386" fmla="*/ 280024 h 1383677"/>
              <a:gd name="connsiteX387" fmla="*/ 1208961 w 1436930"/>
              <a:gd name="connsiteY387" fmla="*/ 284856 h 1383677"/>
              <a:gd name="connsiteX388" fmla="*/ 1201763 w 1436930"/>
              <a:gd name="connsiteY388" fmla="*/ 289687 h 1383677"/>
              <a:gd name="connsiteX389" fmla="*/ 1192199 w 1436930"/>
              <a:gd name="connsiteY389" fmla="*/ 289687 h 1383677"/>
              <a:gd name="connsiteX390" fmla="*/ 1187368 w 1436930"/>
              <a:gd name="connsiteY390" fmla="*/ 287222 h 1383677"/>
              <a:gd name="connsiteX391" fmla="*/ 1182635 w 1436930"/>
              <a:gd name="connsiteY391" fmla="*/ 287222 h 1383677"/>
              <a:gd name="connsiteX392" fmla="*/ 1182635 w 1436930"/>
              <a:gd name="connsiteY392" fmla="*/ 282489 h 1383677"/>
              <a:gd name="connsiteX393" fmla="*/ 1185001 w 1436930"/>
              <a:gd name="connsiteY393" fmla="*/ 280024 h 1383677"/>
              <a:gd name="connsiteX394" fmla="*/ 1185001 w 1436930"/>
              <a:gd name="connsiteY394" fmla="*/ 272826 h 1383677"/>
              <a:gd name="connsiteX395" fmla="*/ 1192199 w 1436930"/>
              <a:gd name="connsiteY395" fmla="*/ 265628 h 1383677"/>
              <a:gd name="connsiteX396" fmla="*/ 1197030 w 1436930"/>
              <a:gd name="connsiteY396" fmla="*/ 260895 h 1383677"/>
              <a:gd name="connsiteX397" fmla="*/ 1170605 w 1436930"/>
              <a:gd name="connsiteY397" fmla="*/ 236837 h 1383677"/>
              <a:gd name="connsiteX398" fmla="*/ 1144180 w 1436930"/>
              <a:gd name="connsiteY398" fmla="*/ 215243 h 1383677"/>
              <a:gd name="connsiteX399" fmla="*/ 1117853 w 1436930"/>
              <a:gd name="connsiteY399" fmla="*/ 193649 h 1383677"/>
              <a:gd name="connsiteX400" fmla="*/ 1089061 w 1436930"/>
              <a:gd name="connsiteY400" fmla="*/ 172055 h 1383677"/>
              <a:gd name="connsiteX401" fmla="*/ 1053071 w 1436930"/>
              <a:gd name="connsiteY401" fmla="*/ 150461 h 1383677"/>
              <a:gd name="connsiteX402" fmla="*/ 1014616 w 1436930"/>
              <a:gd name="connsiteY402" fmla="*/ 131332 h 1383677"/>
              <a:gd name="connsiteX403" fmla="*/ 976260 w 1436930"/>
              <a:gd name="connsiteY403" fmla="*/ 112105 h 1383677"/>
              <a:gd name="connsiteX404" fmla="*/ 937904 w 1436930"/>
              <a:gd name="connsiteY404" fmla="*/ 95343 h 1383677"/>
              <a:gd name="connsiteX405" fmla="*/ 897082 w 1436930"/>
              <a:gd name="connsiteY405" fmla="*/ 80947 h 1383677"/>
              <a:gd name="connsiteX406" fmla="*/ 856261 w 1436930"/>
              <a:gd name="connsiteY406" fmla="*/ 71284 h 1383677"/>
              <a:gd name="connsiteX407" fmla="*/ 815538 w 1436930"/>
              <a:gd name="connsiteY407" fmla="*/ 64086 h 1383677"/>
              <a:gd name="connsiteX408" fmla="*/ 772351 w 1436930"/>
              <a:gd name="connsiteY408" fmla="*/ 64086 h 1383677"/>
              <a:gd name="connsiteX409" fmla="*/ 769984 w 1436930"/>
              <a:gd name="connsiteY409" fmla="*/ 66551 h 1383677"/>
              <a:gd name="connsiteX410" fmla="*/ 767519 w 1436930"/>
              <a:gd name="connsiteY410" fmla="*/ 68917 h 1383677"/>
              <a:gd name="connsiteX411" fmla="*/ 762786 w 1436930"/>
              <a:gd name="connsiteY411" fmla="*/ 71284 h 1383677"/>
              <a:gd name="connsiteX412" fmla="*/ 757955 w 1436930"/>
              <a:gd name="connsiteY412" fmla="*/ 68917 h 1383677"/>
              <a:gd name="connsiteX413" fmla="*/ 753123 w 1436930"/>
              <a:gd name="connsiteY413" fmla="*/ 64086 h 1383677"/>
              <a:gd name="connsiteX414" fmla="*/ 419194 w 1436930"/>
              <a:gd name="connsiteY414" fmla="*/ 36745 h 1383677"/>
              <a:gd name="connsiteX415" fmla="*/ 419650 w 1436930"/>
              <a:gd name="connsiteY415" fmla="*/ 37759 h 1383677"/>
              <a:gd name="connsiteX416" fmla="*/ 422017 w 1436930"/>
              <a:gd name="connsiteY416" fmla="*/ 44957 h 1383677"/>
              <a:gd name="connsiteX417" fmla="*/ 419650 w 1436930"/>
              <a:gd name="connsiteY417" fmla="*/ 52155 h 1383677"/>
              <a:gd name="connsiteX418" fmla="*/ 417284 w 1436930"/>
              <a:gd name="connsiteY418" fmla="*/ 56888 h 1383677"/>
              <a:gd name="connsiteX419" fmla="*/ 412452 w 1436930"/>
              <a:gd name="connsiteY419" fmla="*/ 59353 h 1383677"/>
              <a:gd name="connsiteX420" fmla="*/ 405254 w 1436930"/>
              <a:gd name="connsiteY420" fmla="*/ 61719 h 1383677"/>
              <a:gd name="connsiteX421" fmla="*/ 398057 w 1436930"/>
              <a:gd name="connsiteY421" fmla="*/ 61719 h 1383677"/>
              <a:gd name="connsiteX422" fmla="*/ 393225 w 1436930"/>
              <a:gd name="connsiteY422" fmla="*/ 56888 h 1383677"/>
              <a:gd name="connsiteX423" fmla="*/ 388926 w 1436930"/>
              <a:gd name="connsiteY423" fmla="*/ 50350 h 1383677"/>
              <a:gd name="connsiteX424" fmla="*/ 419194 w 1436930"/>
              <a:gd name="connsiteY424" fmla="*/ 36745 h 1383677"/>
              <a:gd name="connsiteX425" fmla="*/ 698005 w 1436930"/>
              <a:gd name="connsiteY425" fmla="*/ 30561 h 1383677"/>
              <a:gd name="connsiteX426" fmla="*/ 719598 w 1436930"/>
              <a:gd name="connsiteY426" fmla="*/ 30561 h 1383677"/>
              <a:gd name="connsiteX427" fmla="*/ 741192 w 1436930"/>
              <a:gd name="connsiteY427" fmla="*/ 35294 h 1383677"/>
              <a:gd name="connsiteX428" fmla="*/ 820370 w 1436930"/>
              <a:gd name="connsiteY428" fmla="*/ 35294 h 1383677"/>
              <a:gd name="connsiteX429" fmla="*/ 844330 w 1436930"/>
              <a:gd name="connsiteY429" fmla="*/ 40125 h 1383677"/>
              <a:gd name="connsiteX430" fmla="*/ 897082 w 1436930"/>
              <a:gd name="connsiteY430" fmla="*/ 49690 h 1383677"/>
              <a:gd name="connsiteX431" fmla="*/ 945102 w 1436930"/>
              <a:gd name="connsiteY431" fmla="*/ 64086 h 1383677"/>
              <a:gd name="connsiteX432" fmla="*/ 1002686 w 1436930"/>
              <a:gd name="connsiteY432" fmla="*/ 85680 h 1383677"/>
              <a:gd name="connsiteX433" fmla="*/ 1060269 w 1436930"/>
              <a:gd name="connsiteY433" fmla="*/ 114471 h 1383677"/>
              <a:gd name="connsiteX434" fmla="*/ 1117853 w 1436930"/>
              <a:gd name="connsiteY434" fmla="*/ 143263 h 1383677"/>
              <a:gd name="connsiteX435" fmla="*/ 1144180 w 1436930"/>
              <a:gd name="connsiteY435" fmla="*/ 160124 h 1383677"/>
              <a:gd name="connsiteX436" fmla="*/ 1168239 w 1436930"/>
              <a:gd name="connsiteY436" fmla="*/ 179253 h 1383677"/>
              <a:gd name="connsiteX437" fmla="*/ 1211426 w 1436930"/>
              <a:gd name="connsiteY437" fmla="*/ 215243 h 1383677"/>
              <a:gd name="connsiteX438" fmla="*/ 1252149 w 1436930"/>
              <a:gd name="connsiteY438" fmla="*/ 253697 h 1383677"/>
              <a:gd name="connsiteX439" fmla="*/ 1290604 w 1436930"/>
              <a:gd name="connsiteY439" fmla="*/ 296885 h 1383677"/>
              <a:gd name="connsiteX440" fmla="*/ 1324129 w 1436930"/>
              <a:gd name="connsiteY440" fmla="*/ 342439 h 1383677"/>
              <a:gd name="connsiteX441" fmla="*/ 1352921 w 1436930"/>
              <a:gd name="connsiteY441" fmla="*/ 392825 h 1383677"/>
              <a:gd name="connsiteX442" fmla="*/ 1379346 w 1436930"/>
              <a:gd name="connsiteY442" fmla="*/ 443211 h 1383677"/>
              <a:gd name="connsiteX443" fmla="*/ 1400940 w 1436930"/>
              <a:gd name="connsiteY443" fmla="*/ 495963 h 1383677"/>
              <a:gd name="connsiteX444" fmla="*/ 1417702 w 1436930"/>
              <a:gd name="connsiteY444" fmla="*/ 548813 h 1383677"/>
              <a:gd name="connsiteX445" fmla="*/ 1427365 w 1436930"/>
              <a:gd name="connsiteY445" fmla="*/ 603932 h 1383677"/>
              <a:gd name="connsiteX446" fmla="*/ 1434563 w 1436930"/>
              <a:gd name="connsiteY446" fmla="*/ 656684 h 1383677"/>
              <a:gd name="connsiteX447" fmla="*/ 1436930 w 1436930"/>
              <a:gd name="connsiteY447" fmla="*/ 711901 h 1383677"/>
              <a:gd name="connsiteX448" fmla="*/ 1434563 w 1436930"/>
              <a:gd name="connsiteY448" fmla="*/ 767118 h 1383677"/>
              <a:gd name="connsiteX449" fmla="*/ 1429732 w 1436930"/>
              <a:gd name="connsiteY449" fmla="*/ 819871 h 1383677"/>
              <a:gd name="connsiteX450" fmla="*/ 1420167 w 1436930"/>
              <a:gd name="connsiteY450" fmla="*/ 872623 h 1383677"/>
              <a:gd name="connsiteX451" fmla="*/ 1405772 w 1436930"/>
              <a:gd name="connsiteY451" fmla="*/ 923008 h 1383677"/>
              <a:gd name="connsiteX452" fmla="*/ 1386544 w 1436930"/>
              <a:gd name="connsiteY452" fmla="*/ 973394 h 1383677"/>
              <a:gd name="connsiteX453" fmla="*/ 1364950 w 1436930"/>
              <a:gd name="connsiteY453" fmla="*/ 1021413 h 1383677"/>
              <a:gd name="connsiteX454" fmla="*/ 1338525 w 1436930"/>
              <a:gd name="connsiteY454" fmla="*/ 1066967 h 1383677"/>
              <a:gd name="connsiteX455" fmla="*/ 1307366 w 1436930"/>
              <a:gd name="connsiteY455" fmla="*/ 1110155 h 1383677"/>
              <a:gd name="connsiteX456" fmla="*/ 1273743 w 1436930"/>
              <a:gd name="connsiteY456" fmla="*/ 1153343 h 1383677"/>
              <a:gd name="connsiteX457" fmla="*/ 1237753 w 1436930"/>
              <a:gd name="connsiteY457" fmla="*/ 1191798 h 1383677"/>
              <a:gd name="connsiteX458" fmla="*/ 1197030 w 1436930"/>
              <a:gd name="connsiteY458" fmla="*/ 1225322 h 1383677"/>
              <a:gd name="connsiteX459" fmla="*/ 1151378 w 1436930"/>
              <a:gd name="connsiteY459" fmla="*/ 1256579 h 1383677"/>
              <a:gd name="connsiteX460" fmla="*/ 1103457 w 1436930"/>
              <a:gd name="connsiteY460" fmla="*/ 1285371 h 1383677"/>
              <a:gd name="connsiteX461" fmla="*/ 1062636 w 1436930"/>
              <a:gd name="connsiteY461" fmla="*/ 1306965 h 1383677"/>
              <a:gd name="connsiteX462" fmla="*/ 1019448 w 1436930"/>
              <a:gd name="connsiteY462" fmla="*/ 1323727 h 1383677"/>
              <a:gd name="connsiteX463" fmla="*/ 976260 w 1436930"/>
              <a:gd name="connsiteY463" fmla="*/ 1340489 h 1383677"/>
              <a:gd name="connsiteX464" fmla="*/ 930706 w 1436930"/>
              <a:gd name="connsiteY464" fmla="*/ 1352519 h 1383677"/>
              <a:gd name="connsiteX465" fmla="*/ 887518 w 1436930"/>
              <a:gd name="connsiteY465" fmla="*/ 1364548 h 1383677"/>
              <a:gd name="connsiteX466" fmla="*/ 841964 w 1436930"/>
              <a:gd name="connsiteY466" fmla="*/ 1371746 h 1383677"/>
              <a:gd name="connsiteX467" fmla="*/ 796311 w 1436930"/>
              <a:gd name="connsiteY467" fmla="*/ 1378944 h 1383677"/>
              <a:gd name="connsiteX468" fmla="*/ 748390 w 1436930"/>
              <a:gd name="connsiteY468" fmla="*/ 1381311 h 1383677"/>
              <a:gd name="connsiteX469" fmla="*/ 702737 w 1436930"/>
              <a:gd name="connsiteY469" fmla="*/ 1383677 h 1383677"/>
              <a:gd name="connsiteX470" fmla="*/ 657183 w 1436930"/>
              <a:gd name="connsiteY470" fmla="*/ 1381311 h 1383677"/>
              <a:gd name="connsiteX471" fmla="*/ 611629 w 1436930"/>
              <a:gd name="connsiteY471" fmla="*/ 1376479 h 1383677"/>
              <a:gd name="connsiteX472" fmla="*/ 565976 w 1436930"/>
              <a:gd name="connsiteY472" fmla="*/ 1369281 h 1383677"/>
              <a:gd name="connsiteX473" fmla="*/ 520422 w 1436930"/>
              <a:gd name="connsiteY473" fmla="*/ 1359717 h 1383677"/>
              <a:gd name="connsiteX474" fmla="*/ 477234 w 1436930"/>
              <a:gd name="connsiteY474" fmla="*/ 1347687 h 1383677"/>
              <a:gd name="connsiteX475" fmla="*/ 431680 w 1436930"/>
              <a:gd name="connsiteY475" fmla="*/ 1330925 h 1383677"/>
              <a:gd name="connsiteX476" fmla="*/ 390859 w 1436930"/>
              <a:gd name="connsiteY476" fmla="*/ 1314163 h 1383677"/>
              <a:gd name="connsiteX477" fmla="*/ 388492 w 1436930"/>
              <a:gd name="connsiteY477" fmla="*/ 1311698 h 1383677"/>
              <a:gd name="connsiteX478" fmla="*/ 381294 w 1436930"/>
              <a:gd name="connsiteY478" fmla="*/ 1311698 h 1383677"/>
              <a:gd name="connsiteX479" fmla="*/ 376463 w 1436930"/>
              <a:gd name="connsiteY479" fmla="*/ 1306965 h 1383677"/>
              <a:gd name="connsiteX480" fmla="*/ 342839 w 1436930"/>
              <a:gd name="connsiteY480" fmla="*/ 1287737 h 1383677"/>
              <a:gd name="connsiteX481" fmla="*/ 309314 w 1436930"/>
              <a:gd name="connsiteY481" fmla="*/ 1266144 h 1383677"/>
              <a:gd name="connsiteX482" fmla="*/ 280523 w 1436930"/>
              <a:gd name="connsiteY482" fmla="*/ 1242183 h 1383677"/>
              <a:gd name="connsiteX483" fmla="*/ 251731 w 1436930"/>
              <a:gd name="connsiteY483" fmla="*/ 1215758 h 1383677"/>
              <a:gd name="connsiteX484" fmla="*/ 225305 w 1436930"/>
              <a:gd name="connsiteY484" fmla="*/ 1186966 h 1383677"/>
              <a:gd name="connsiteX485" fmla="*/ 198880 w 1436930"/>
              <a:gd name="connsiteY485" fmla="*/ 1155808 h 1383677"/>
              <a:gd name="connsiteX486" fmla="*/ 177286 w 1436930"/>
              <a:gd name="connsiteY486" fmla="*/ 1124551 h 1383677"/>
              <a:gd name="connsiteX487" fmla="*/ 155692 w 1436930"/>
              <a:gd name="connsiteY487" fmla="*/ 1088561 h 1383677"/>
              <a:gd name="connsiteX488" fmla="*/ 138930 w 1436930"/>
              <a:gd name="connsiteY488" fmla="*/ 1055036 h 1383677"/>
              <a:gd name="connsiteX489" fmla="*/ 122167 w 1436930"/>
              <a:gd name="connsiteY489" fmla="*/ 1019047 h 1383677"/>
              <a:gd name="connsiteX490" fmla="*/ 107772 w 1436930"/>
              <a:gd name="connsiteY490" fmla="*/ 980592 h 1383677"/>
              <a:gd name="connsiteX491" fmla="*/ 95742 w 1436930"/>
              <a:gd name="connsiteY491" fmla="*/ 942236 h 1383677"/>
              <a:gd name="connsiteX492" fmla="*/ 86178 w 1436930"/>
              <a:gd name="connsiteY492" fmla="*/ 903880 h 1383677"/>
              <a:gd name="connsiteX493" fmla="*/ 78980 w 1436930"/>
              <a:gd name="connsiteY493" fmla="*/ 865425 h 1383677"/>
              <a:gd name="connsiteX494" fmla="*/ 74148 w 1436930"/>
              <a:gd name="connsiteY494" fmla="*/ 827069 h 1383677"/>
              <a:gd name="connsiteX495" fmla="*/ 71782 w 1436930"/>
              <a:gd name="connsiteY495" fmla="*/ 786247 h 1383677"/>
              <a:gd name="connsiteX496" fmla="*/ 71782 w 1436930"/>
              <a:gd name="connsiteY496" fmla="*/ 745525 h 1383677"/>
              <a:gd name="connsiteX497" fmla="*/ 71782 w 1436930"/>
              <a:gd name="connsiteY497" fmla="*/ 704703 h 1383677"/>
              <a:gd name="connsiteX498" fmla="*/ 76515 w 1436930"/>
              <a:gd name="connsiteY498" fmla="*/ 663882 h 1383677"/>
              <a:gd name="connsiteX499" fmla="*/ 81346 w 1436930"/>
              <a:gd name="connsiteY499" fmla="*/ 623159 h 1383677"/>
              <a:gd name="connsiteX500" fmla="*/ 88544 w 1436930"/>
              <a:gd name="connsiteY500" fmla="*/ 582338 h 1383677"/>
              <a:gd name="connsiteX501" fmla="*/ 100574 w 1436930"/>
              <a:gd name="connsiteY501" fmla="*/ 541616 h 1383677"/>
              <a:gd name="connsiteX502" fmla="*/ 112504 w 1436930"/>
              <a:gd name="connsiteY502" fmla="*/ 500794 h 1383677"/>
              <a:gd name="connsiteX503" fmla="*/ 126900 w 1436930"/>
              <a:gd name="connsiteY503" fmla="*/ 459973 h 1383677"/>
              <a:gd name="connsiteX504" fmla="*/ 143761 w 1436930"/>
              <a:gd name="connsiteY504" fmla="*/ 421617 h 1383677"/>
              <a:gd name="connsiteX505" fmla="*/ 160524 w 1436930"/>
              <a:gd name="connsiteY505" fmla="*/ 385627 h 1383677"/>
              <a:gd name="connsiteX506" fmla="*/ 182118 w 1436930"/>
              <a:gd name="connsiteY506" fmla="*/ 349637 h 1383677"/>
              <a:gd name="connsiteX507" fmla="*/ 206078 w 1436930"/>
              <a:gd name="connsiteY507" fmla="*/ 313648 h 1383677"/>
              <a:gd name="connsiteX508" fmla="*/ 230137 w 1436930"/>
              <a:gd name="connsiteY508" fmla="*/ 280024 h 1383677"/>
              <a:gd name="connsiteX509" fmla="*/ 256464 w 1436930"/>
              <a:gd name="connsiteY509" fmla="*/ 248866 h 1383677"/>
              <a:gd name="connsiteX510" fmla="*/ 285256 w 1436930"/>
              <a:gd name="connsiteY510" fmla="*/ 220074 h 1383677"/>
              <a:gd name="connsiteX511" fmla="*/ 316512 w 1436930"/>
              <a:gd name="connsiteY511" fmla="*/ 191282 h 1383677"/>
              <a:gd name="connsiteX512" fmla="*/ 345304 w 1436930"/>
              <a:gd name="connsiteY512" fmla="*/ 169689 h 1383677"/>
              <a:gd name="connsiteX513" fmla="*/ 374096 w 1436930"/>
              <a:gd name="connsiteY513" fmla="*/ 150461 h 1383677"/>
              <a:gd name="connsiteX514" fmla="*/ 405254 w 1436930"/>
              <a:gd name="connsiteY514" fmla="*/ 133699 h 1383677"/>
              <a:gd name="connsiteX515" fmla="*/ 436413 w 1436930"/>
              <a:gd name="connsiteY515" fmla="*/ 116936 h 1383677"/>
              <a:gd name="connsiteX516" fmla="*/ 498828 w 1436930"/>
              <a:gd name="connsiteY516" fmla="*/ 88145 h 1383677"/>
              <a:gd name="connsiteX517" fmla="*/ 565976 w 1436930"/>
              <a:gd name="connsiteY517" fmla="*/ 64086 h 1383677"/>
              <a:gd name="connsiteX518" fmla="*/ 604431 w 1436930"/>
              <a:gd name="connsiteY518" fmla="*/ 49690 h 1383677"/>
              <a:gd name="connsiteX519" fmla="*/ 649985 w 1436930"/>
              <a:gd name="connsiteY519" fmla="*/ 37759 h 1383677"/>
              <a:gd name="connsiteX520" fmla="*/ 673946 w 1436930"/>
              <a:gd name="connsiteY520" fmla="*/ 32927 h 1383677"/>
              <a:gd name="connsiteX521" fmla="*/ 698005 w 1436930"/>
              <a:gd name="connsiteY521" fmla="*/ 30561 h 1383677"/>
              <a:gd name="connsiteX522" fmla="*/ 570220 w 1436930"/>
              <a:gd name="connsiteY522" fmla="*/ 0 h 1383677"/>
              <a:gd name="connsiteX523" fmla="*/ 586862 w 1436930"/>
              <a:gd name="connsiteY523" fmla="*/ 12 h 1383677"/>
              <a:gd name="connsiteX524" fmla="*/ 580372 w 1436930"/>
              <a:gd name="connsiteY524" fmla="*/ 6502 h 1383677"/>
              <a:gd name="connsiteX525" fmla="*/ 573174 w 1436930"/>
              <a:gd name="connsiteY525" fmla="*/ 11334 h 1383677"/>
              <a:gd name="connsiteX526" fmla="*/ 563610 w 1436930"/>
              <a:gd name="connsiteY526" fmla="*/ 11334 h 1383677"/>
              <a:gd name="connsiteX527" fmla="*/ 556412 w 1436930"/>
              <a:gd name="connsiteY527" fmla="*/ 6502 h 1383677"/>
              <a:gd name="connsiteX528" fmla="*/ 549214 w 1436930"/>
              <a:gd name="connsiteY528" fmla="*/ 4136 h 1383677"/>
              <a:gd name="connsiteX529" fmla="*/ 548067 w 1436930"/>
              <a:gd name="connsiteY529" fmla="*/ 2410 h 1383677"/>
              <a:gd name="connsiteX530" fmla="*/ 570220 w 1436930"/>
              <a:gd name="connsiteY530" fmla="*/ 0 h 1383677"/>
              <a:gd name="connsiteX0" fmla="*/ 1187368 w 1436930"/>
              <a:gd name="connsiteY0" fmla="*/ 1300820 h 1383677"/>
              <a:gd name="connsiteX1" fmla="*/ 1201763 w 1436930"/>
              <a:gd name="connsiteY1" fmla="*/ 1287737 h 1383677"/>
              <a:gd name="connsiteX2" fmla="*/ 1202656 w 1436930"/>
              <a:gd name="connsiteY2" fmla="*/ 1288296 h 1383677"/>
              <a:gd name="connsiteX3" fmla="*/ 1187368 w 1436930"/>
              <a:gd name="connsiteY3" fmla="*/ 1300820 h 1383677"/>
              <a:gd name="connsiteX4" fmla="*/ 1942 w 1436930"/>
              <a:gd name="connsiteY4" fmla="*/ 716046 h 1383677"/>
              <a:gd name="connsiteX5" fmla="*/ 4634 w 1436930"/>
              <a:gd name="connsiteY5" fmla="*/ 716733 h 1383677"/>
              <a:gd name="connsiteX6" fmla="*/ 11832 w 1436930"/>
              <a:gd name="connsiteY6" fmla="*/ 721466 h 1383677"/>
              <a:gd name="connsiteX7" fmla="*/ 16564 w 1436930"/>
              <a:gd name="connsiteY7" fmla="*/ 728664 h 1383677"/>
              <a:gd name="connsiteX8" fmla="*/ 16564 w 1436930"/>
              <a:gd name="connsiteY8" fmla="*/ 735862 h 1383677"/>
              <a:gd name="connsiteX9" fmla="*/ 16564 w 1436930"/>
              <a:gd name="connsiteY9" fmla="*/ 745525 h 1383677"/>
              <a:gd name="connsiteX10" fmla="*/ 11832 w 1436930"/>
              <a:gd name="connsiteY10" fmla="*/ 752723 h 1383677"/>
              <a:gd name="connsiteX11" fmla="*/ 4634 w 1436930"/>
              <a:gd name="connsiteY11" fmla="*/ 757455 h 1383677"/>
              <a:gd name="connsiteX12" fmla="*/ 1529 w 1436930"/>
              <a:gd name="connsiteY12" fmla="*/ 758247 h 1383677"/>
              <a:gd name="connsiteX13" fmla="*/ 0 w 1436930"/>
              <a:gd name="connsiteY13" fmla="*/ 741849 h 1383677"/>
              <a:gd name="connsiteX14" fmla="*/ 1942 w 1436930"/>
              <a:gd name="connsiteY14" fmla="*/ 716046 h 1383677"/>
              <a:gd name="connsiteX15" fmla="*/ 278058 w 1436930"/>
              <a:gd name="connsiteY15" fmla="*/ 146379 h 1383677"/>
              <a:gd name="connsiteX16" fmla="*/ 278058 w 1436930"/>
              <a:gd name="connsiteY16" fmla="*/ 150461 h 1383677"/>
              <a:gd name="connsiteX17" fmla="*/ 275691 w 1436930"/>
              <a:gd name="connsiteY17" fmla="*/ 157659 h 1383677"/>
              <a:gd name="connsiteX18" fmla="*/ 270860 w 1436930"/>
              <a:gd name="connsiteY18" fmla="*/ 164857 h 1383677"/>
              <a:gd name="connsiteX19" fmla="*/ 263662 w 1436930"/>
              <a:gd name="connsiteY19" fmla="*/ 169689 h 1383677"/>
              <a:gd name="connsiteX20" fmla="*/ 258183 w 1436930"/>
              <a:gd name="connsiteY20" fmla="*/ 169689 h 1383677"/>
              <a:gd name="connsiteX21" fmla="*/ 278058 w 1436930"/>
              <a:gd name="connsiteY21" fmla="*/ 146379 h 1383677"/>
              <a:gd name="connsiteX22" fmla="*/ 1212715 w 1436930"/>
              <a:gd name="connsiteY22" fmla="*/ 140034 h 1383677"/>
              <a:gd name="connsiteX23" fmla="*/ 1242060 w 1436930"/>
              <a:gd name="connsiteY23" fmla="*/ 162729 h 1383677"/>
              <a:gd name="connsiteX24" fmla="*/ 1243380 w 1436930"/>
              <a:gd name="connsiteY24" fmla="*/ 164112 h 1383677"/>
              <a:gd name="connsiteX25" fmla="*/ 1235387 w 1436930"/>
              <a:gd name="connsiteY25" fmla="*/ 167322 h 1383677"/>
              <a:gd name="connsiteX26" fmla="*/ 1225822 w 1436930"/>
              <a:gd name="connsiteY26" fmla="*/ 167322 h 1383677"/>
              <a:gd name="connsiteX27" fmla="*/ 1216159 w 1436930"/>
              <a:gd name="connsiteY27" fmla="*/ 162491 h 1383677"/>
              <a:gd name="connsiteX28" fmla="*/ 1211426 w 1436930"/>
              <a:gd name="connsiteY28" fmla="*/ 155293 h 1383677"/>
              <a:gd name="connsiteX29" fmla="*/ 1208961 w 1436930"/>
              <a:gd name="connsiteY29" fmla="*/ 150461 h 1383677"/>
              <a:gd name="connsiteX30" fmla="*/ 1211426 w 1436930"/>
              <a:gd name="connsiteY30" fmla="*/ 143263 h 1383677"/>
              <a:gd name="connsiteX31" fmla="*/ 1212715 w 1436930"/>
              <a:gd name="connsiteY31" fmla="*/ 140034 h 1383677"/>
              <a:gd name="connsiteX32" fmla="*/ 753123 w 1436930"/>
              <a:gd name="connsiteY32" fmla="*/ 64086 h 1383677"/>
              <a:gd name="connsiteX33" fmla="*/ 717133 w 1436930"/>
              <a:gd name="connsiteY33" fmla="*/ 68917 h 1383677"/>
              <a:gd name="connsiteX34" fmla="*/ 681144 w 1436930"/>
              <a:gd name="connsiteY34" fmla="*/ 78482 h 1383677"/>
              <a:gd name="connsiteX35" fmla="*/ 673946 w 1436930"/>
              <a:gd name="connsiteY35" fmla="*/ 78482 h 1383677"/>
              <a:gd name="connsiteX36" fmla="*/ 669213 w 1436930"/>
              <a:gd name="connsiteY36" fmla="*/ 76115 h 1383677"/>
              <a:gd name="connsiteX37" fmla="*/ 666748 w 1436930"/>
              <a:gd name="connsiteY37" fmla="*/ 71284 h 1383677"/>
              <a:gd name="connsiteX38" fmla="*/ 664381 w 1436930"/>
              <a:gd name="connsiteY38" fmla="*/ 66551 h 1383677"/>
              <a:gd name="connsiteX39" fmla="*/ 637956 w 1436930"/>
              <a:gd name="connsiteY39" fmla="*/ 73749 h 1383677"/>
              <a:gd name="connsiteX40" fmla="*/ 580372 w 1436930"/>
              <a:gd name="connsiteY40" fmla="*/ 90511 h 1383677"/>
              <a:gd name="connsiteX41" fmla="*/ 525253 w 1436930"/>
              <a:gd name="connsiteY41" fmla="*/ 114471 h 1383677"/>
              <a:gd name="connsiteX42" fmla="*/ 458007 w 1436930"/>
              <a:gd name="connsiteY42" fmla="*/ 143263 h 1383677"/>
              <a:gd name="connsiteX43" fmla="*/ 426848 w 1436930"/>
              <a:gd name="connsiteY43" fmla="*/ 157659 h 1383677"/>
              <a:gd name="connsiteX44" fmla="*/ 398057 w 1436930"/>
              <a:gd name="connsiteY44" fmla="*/ 176886 h 1383677"/>
              <a:gd name="connsiteX45" fmla="*/ 369265 w 1436930"/>
              <a:gd name="connsiteY45" fmla="*/ 193649 h 1383677"/>
              <a:gd name="connsiteX46" fmla="*/ 340473 w 1436930"/>
              <a:gd name="connsiteY46" fmla="*/ 215243 h 1383677"/>
              <a:gd name="connsiteX47" fmla="*/ 314047 w 1436930"/>
              <a:gd name="connsiteY47" fmla="*/ 239302 h 1383677"/>
              <a:gd name="connsiteX48" fmla="*/ 290087 w 1436930"/>
              <a:gd name="connsiteY48" fmla="*/ 265628 h 1383677"/>
              <a:gd name="connsiteX49" fmla="*/ 266127 w 1436930"/>
              <a:gd name="connsiteY49" fmla="*/ 294420 h 1383677"/>
              <a:gd name="connsiteX50" fmla="*/ 242068 w 1436930"/>
              <a:gd name="connsiteY50" fmla="*/ 325677 h 1383677"/>
              <a:gd name="connsiteX51" fmla="*/ 220474 w 1436930"/>
              <a:gd name="connsiteY51" fmla="*/ 356835 h 1383677"/>
              <a:gd name="connsiteX52" fmla="*/ 201345 w 1436930"/>
              <a:gd name="connsiteY52" fmla="*/ 390459 h 1383677"/>
              <a:gd name="connsiteX53" fmla="*/ 184484 w 1436930"/>
              <a:gd name="connsiteY53" fmla="*/ 423983 h 1383677"/>
              <a:gd name="connsiteX54" fmla="*/ 167722 w 1436930"/>
              <a:gd name="connsiteY54" fmla="*/ 457607 h 1383677"/>
              <a:gd name="connsiteX55" fmla="*/ 153326 w 1436930"/>
              <a:gd name="connsiteY55" fmla="*/ 491230 h 1383677"/>
              <a:gd name="connsiteX56" fmla="*/ 141296 w 1436930"/>
              <a:gd name="connsiteY56" fmla="*/ 527220 h 1383677"/>
              <a:gd name="connsiteX57" fmla="*/ 131732 w 1436930"/>
              <a:gd name="connsiteY57" fmla="*/ 565576 h 1383677"/>
              <a:gd name="connsiteX58" fmla="*/ 122167 w 1436930"/>
              <a:gd name="connsiteY58" fmla="*/ 601566 h 1383677"/>
              <a:gd name="connsiteX59" fmla="*/ 117336 w 1436930"/>
              <a:gd name="connsiteY59" fmla="*/ 637555 h 1383677"/>
              <a:gd name="connsiteX60" fmla="*/ 112504 w 1436930"/>
              <a:gd name="connsiteY60" fmla="*/ 675912 h 1383677"/>
              <a:gd name="connsiteX61" fmla="*/ 110138 w 1436930"/>
              <a:gd name="connsiteY61" fmla="*/ 714268 h 1383677"/>
              <a:gd name="connsiteX62" fmla="*/ 107772 w 1436930"/>
              <a:gd name="connsiteY62" fmla="*/ 752723 h 1383677"/>
              <a:gd name="connsiteX63" fmla="*/ 110138 w 1436930"/>
              <a:gd name="connsiteY63" fmla="*/ 788712 h 1383677"/>
              <a:gd name="connsiteX64" fmla="*/ 114970 w 1436930"/>
              <a:gd name="connsiteY64" fmla="*/ 827069 h 1383677"/>
              <a:gd name="connsiteX65" fmla="*/ 119702 w 1436930"/>
              <a:gd name="connsiteY65" fmla="*/ 872623 h 1383677"/>
              <a:gd name="connsiteX66" fmla="*/ 131732 w 1436930"/>
              <a:gd name="connsiteY66" fmla="*/ 915810 h 1383677"/>
              <a:gd name="connsiteX67" fmla="*/ 143761 w 1436930"/>
              <a:gd name="connsiteY67" fmla="*/ 958998 h 1383677"/>
              <a:gd name="connsiteX68" fmla="*/ 158157 w 1436930"/>
              <a:gd name="connsiteY68" fmla="*/ 1002186 h 1383677"/>
              <a:gd name="connsiteX69" fmla="*/ 177286 w 1436930"/>
              <a:gd name="connsiteY69" fmla="*/ 1043007 h 1383677"/>
              <a:gd name="connsiteX70" fmla="*/ 198880 w 1436930"/>
              <a:gd name="connsiteY70" fmla="*/ 1081363 h 1383677"/>
              <a:gd name="connsiteX71" fmla="*/ 222939 w 1436930"/>
              <a:gd name="connsiteY71" fmla="*/ 1119818 h 1383677"/>
              <a:gd name="connsiteX72" fmla="*/ 251731 w 1436930"/>
              <a:gd name="connsiteY72" fmla="*/ 1155808 h 1383677"/>
              <a:gd name="connsiteX73" fmla="*/ 278058 w 1436930"/>
              <a:gd name="connsiteY73" fmla="*/ 1186966 h 1383677"/>
              <a:gd name="connsiteX74" fmla="*/ 309314 w 1436930"/>
              <a:gd name="connsiteY74" fmla="*/ 1213391 h 1383677"/>
              <a:gd name="connsiteX75" fmla="*/ 342839 w 1436930"/>
              <a:gd name="connsiteY75" fmla="*/ 1237352 h 1383677"/>
              <a:gd name="connsiteX76" fmla="*/ 376463 w 1436930"/>
              <a:gd name="connsiteY76" fmla="*/ 1258946 h 1383677"/>
              <a:gd name="connsiteX77" fmla="*/ 378829 w 1436930"/>
              <a:gd name="connsiteY77" fmla="*/ 1251748 h 1383677"/>
              <a:gd name="connsiteX78" fmla="*/ 383661 w 1436930"/>
              <a:gd name="connsiteY78" fmla="*/ 1244550 h 1383677"/>
              <a:gd name="connsiteX79" fmla="*/ 386027 w 1436930"/>
              <a:gd name="connsiteY79" fmla="*/ 1244550 h 1383677"/>
              <a:gd name="connsiteX80" fmla="*/ 395690 w 1436930"/>
              <a:gd name="connsiteY80" fmla="*/ 1254114 h 1383677"/>
              <a:gd name="connsiteX81" fmla="*/ 402888 w 1436930"/>
              <a:gd name="connsiteY81" fmla="*/ 1268510 h 1383677"/>
              <a:gd name="connsiteX82" fmla="*/ 402888 w 1436930"/>
              <a:gd name="connsiteY82" fmla="*/ 1273341 h 1383677"/>
              <a:gd name="connsiteX83" fmla="*/ 450809 w 1436930"/>
              <a:gd name="connsiteY83" fmla="*/ 1294935 h 1383677"/>
              <a:gd name="connsiteX84" fmla="*/ 448442 w 1436930"/>
              <a:gd name="connsiteY84" fmla="*/ 1282906 h 1383677"/>
              <a:gd name="connsiteX85" fmla="*/ 448442 w 1436930"/>
              <a:gd name="connsiteY85" fmla="*/ 1268510 h 1383677"/>
              <a:gd name="connsiteX86" fmla="*/ 450809 w 1436930"/>
              <a:gd name="connsiteY86" fmla="*/ 1256579 h 1383677"/>
              <a:gd name="connsiteX87" fmla="*/ 453274 w 1436930"/>
              <a:gd name="connsiteY87" fmla="*/ 1244550 h 1383677"/>
              <a:gd name="connsiteX88" fmla="*/ 455640 w 1436930"/>
              <a:gd name="connsiteY88" fmla="*/ 1244550 h 1383677"/>
              <a:gd name="connsiteX89" fmla="*/ 458007 w 1436930"/>
              <a:gd name="connsiteY89" fmla="*/ 1258946 h 1383677"/>
              <a:gd name="connsiteX90" fmla="*/ 462838 w 1436930"/>
              <a:gd name="connsiteY90" fmla="*/ 1270975 h 1383677"/>
              <a:gd name="connsiteX91" fmla="*/ 470036 w 1436930"/>
              <a:gd name="connsiteY91" fmla="*/ 1285371 h 1383677"/>
              <a:gd name="connsiteX92" fmla="*/ 474868 w 1436930"/>
              <a:gd name="connsiteY92" fmla="*/ 1297302 h 1383677"/>
              <a:gd name="connsiteX93" fmla="*/ 479601 w 1436930"/>
              <a:gd name="connsiteY93" fmla="*/ 1304500 h 1383677"/>
              <a:gd name="connsiteX94" fmla="*/ 520422 w 1436930"/>
              <a:gd name="connsiteY94" fmla="*/ 1316529 h 1383677"/>
              <a:gd name="connsiteX95" fmla="*/ 513224 w 1436930"/>
              <a:gd name="connsiteY95" fmla="*/ 1294935 h 1383677"/>
              <a:gd name="connsiteX96" fmla="*/ 510858 w 1436930"/>
              <a:gd name="connsiteY96" fmla="*/ 1282906 h 1383677"/>
              <a:gd name="connsiteX97" fmla="*/ 508392 w 1436930"/>
              <a:gd name="connsiteY97" fmla="*/ 1268510 h 1383677"/>
              <a:gd name="connsiteX98" fmla="*/ 508392 w 1436930"/>
              <a:gd name="connsiteY98" fmla="*/ 1254114 h 1383677"/>
              <a:gd name="connsiteX99" fmla="*/ 510858 w 1436930"/>
              <a:gd name="connsiteY99" fmla="*/ 1249381 h 1383677"/>
              <a:gd name="connsiteX100" fmla="*/ 513224 w 1436930"/>
              <a:gd name="connsiteY100" fmla="*/ 1244550 h 1383677"/>
              <a:gd name="connsiteX101" fmla="*/ 518055 w 1436930"/>
              <a:gd name="connsiteY101" fmla="*/ 1244550 h 1383677"/>
              <a:gd name="connsiteX102" fmla="*/ 522788 w 1436930"/>
              <a:gd name="connsiteY102" fmla="*/ 1246916 h 1383677"/>
              <a:gd name="connsiteX103" fmla="*/ 529986 w 1436930"/>
              <a:gd name="connsiteY103" fmla="*/ 1254114 h 1383677"/>
              <a:gd name="connsiteX104" fmla="*/ 537184 w 1436930"/>
              <a:gd name="connsiteY104" fmla="*/ 1273341 h 1383677"/>
              <a:gd name="connsiteX105" fmla="*/ 544382 w 1436930"/>
              <a:gd name="connsiteY105" fmla="*/ 1299767 h 1383677"/>
              <a:gd name="connsiteX106" fmla="*/ 551580 w 1436930"/>
              <a:gd name="connsiteY106" fmla="*/ 1311698 h 1383677"/>
              <a:gd name="connsiteX107" fmla="*/ 561243 w 1436930"/>
              <a:gd name="connsiteY107" fmla="*/ 1321361 h 1383677"/>
              <a:gd name="connsiteX108" fmla="*/ 563610 w 1436930"/>
              <a:gd name="connsiteY108" fmla="*/ 1326094 h 1383677"/>
              <a:gd name="connsiteX109" fmla="*/ 570808 w 1436930"/>
              <a:gd name="connsiteY109" fmla="*/ 1326094 h 1383677"/>
              <a:gd name="connsiteX110" fmla="*/ 626025 w 1436930"/>
              <a:gd name="connsiteY110" fmla="*/ 1333292 h 1383677"/>
              <a:gd name="connsiteX111" fmla="*/ 606798 w 1436930"/>
              <a:gd name="connsiteY111" fmla="*/ 1299767 h 1383677"/>
              <a:gd name="connsiteX112" fmla="*/ 601966 w 1436930"/>
              <a:gd name="connsiteY112" fmla="*/ 1287737 h 1383677"/>
              <a:gd name="connsiteX113" fmla="*/ 599600 w 1436930"/>
              <a:gd name="connsiteY113" fmla="*/ 1275708 h 1383677"/>
              <a:gd name="connsiteX114" fmla="*/ 597233 w 1436930"/>
              <a:gd name="connsiteY114" fmla="*/ 1263777 h 1383677"/>
              <a:gd name="connsiteX115" fmla="*/ 597233 w 1436930"/>
              <a:gd name="connsiteY115" fmla="*/ 1251748 h 1383677"/>
              <a:gd name="connsiteX116" fmla="*/ 599600 w 1436930"/>
              <a:gd name="connsiteY116" fmla="*/ 1249381 h 1383677"/>
              <a:gd name="connsiteX117" fmla="*/ 604431 w 1436930"/>
              <a:gd name="connsiteY117" fmla="*/ 1249381 h 1383677"/>
              <a:gd name="connsiteX118" fmla="*/ 613995 w 1436930"/>
              <a:gd name="connsiteY118" fmla="*/ 1258946 h 1383677"/>
              <a:gd name="connsiteX119" fmla="*/ 623560 w 1436930"/>
              <a:gd name="connsiteY119" fmla="*/ 1270975 h 1383677"/>
              <a:gd name="connsiteX120" fmla="*/ 640421 w 1436930"/>
              <a:gd name="connsiteY120" fmla="*/ 1294935 h 1383677"/>
              <a:gd name="connsiteX121" fmla="*/ 657183 w 1436930"/>
              <a:gd name="connsiteY121" fmla="*/ 1314163 h 1383677"/>
              <a:gd name="connsiteX122" fmla="*/ 662015 w 1436930"/>
              <a:gd name="connsiteY122" fmla="*/ 1323727 h 1383677"/>
              <a:gd name="connsiteX123" fmla="*/ 669213 w 1436930"/>
              <a:gd name="connsiteY123" fmla="*/ 1335757 h 1383677"/>
              <a:gd name="connsiteX124" fmla="*/ 731529 w 1436930"/>
              <a:gd name="connsiteY124" fmla="*/ 1335757 h 1383677"/>
              <a:gd name="connsiteX125" fmla="*/ 712400 w 1436930"/>
              <a:gd name="connsiteY125" fmla="*/ 1318896 h 1383677"/>
              <a:gd name="connsiteX126" fmla="*/ 698005 w 1436930"/>
              <a:gd name="connsiteY126" fmla="*/ 1297302 h 1383677"/>
              <a:gd name="connsiteX127" fmla="*/ 690807 w 1436930"/>
              <a:gd name="connsiteY127" fmla="*/ 1287737 h 1383677"/>
              <a:gd name="connsiteX128" fmla="*/ 685975 w 1436930"/>
              <a:gd name="connsiteY128" fmla="*/ 1275708 h 1383677"/>
              <a:gd name="connsiteX129" fmla="*/ 681144 w 1436930"/>
              <a:gd name="connsiteY129" fmla="*/ 1263777 h 1383677"/>
              <a:gd name="connsiteX130" fmla="*/ 678777 w 1436930"/>
              <a:gd name="connsiteY130" fmla="*/ 1251748 h 1383677"/>
              <a:gd name="connsiteX131" fmla="*/ 681144 w 1436930"/>
              <a:gd name="connsiteY131" fmla="*/ 1249381 h 1383677"/>
              <a:gd name="connsiteX132" fmla="*/ 683609 w 1436930"/>
              <a:gd name="connsiteY132" fmla="*/ 1249381 h 1383677"/>
              <a:gd name="connsiteX133" fmla="*/ 705202 w 1436930"/>
              <a:gd name="connsiteY133" fmla="*/ 1266144 h 1383677"/>
              <a:gd name="connsiteX134" fmla="*/ 726796 w 1436930"/>
              <a:gd name="connsiteY134" fmla="*/ 1282906 h 1383677"/>
              <a:gd name="connsiteX135" fmla="*/ 745925 w 1436930"/>
              <a:gd name="connsiteY135" fmla="*/ 1302133 h 1383677"/>
              <a:gd name="connsiteX136" fmla="*/ 762786 w 1436930"/>
              <a:gd name="connsiteY136" fmla="*/ 1321361 h 1383677"/>
              <a:gd name="connsiteX137" fmla="*/ 767519 w 1436930"/>
              <a:gd name="connsiteY137" fmla="*/ 1328559 h 1383677"/>
              <a:gd name="connsiteX138" fmla="*/ 767519 w 1436930"/>
              <a:gd name="connsiteY138" fmla="*/ 1335757 h 1383677"/>
              <a:gd name="connsiteX139" fmla="*/ 805974 w 1436930"/>
              <a:gd name="connsiteY139" fmla="*/ 1330925 h 1383677"/>
              <a:gd name="connsiteX140" fmla="*/ 841964 w 1436930"/>
              <a:gd name="connsiteY140" fmla="*/ 1326094 h 1383677"/>
              <a:gd name="connsiteX141" fmla="*/ 805974 w 1436930"/>
              <a:gd name="connsiteY141" fmla="*/ 1287737 h 1383677"/>
              <a:gd name="connsiteX142" fmla="*/ 784380 w 1436930"/>
              <a:gd name="connsiteY142" fmla="*/ 1266144 h 1383677"/>
              <a:gd name="connsiteX143" fmla="*/ 777182 w 1436930"/>
              <a:gd name="connsiteY143" fmla="*/ 1254114 h 1383677"/>
              <a:gd name="connsiteX144" fmla="*/ 772351 w 1436930"/>
              <a:gd name="connsiteY144" fmla="*/ 1239718 h 1383677"/>
              <a:gd name="connsiteX145" fmla="*/ 772351 w 1436930"/>
              <a:gd name="connsiteY145" fmla="*/ 1237352 h 1383677"/>
              <a:gd name="connsiteX146" fmla="*/ 781915 w 1436930"/>
              <a:gd name="connsiteY146" fmla="*/ 1237352 h 1383677"/>
              <a:gd name="connsiteX147" fmla="*/ 789113 w 1436930"/>
              <a:gd name="connsiteY147" fmla="*/ 1239718 h 1383677"/>
              <a:gd name="connsiteX148" fmla="*/ 803509 w 1436930"/>
              <a:gd name="connsiteY148" fmla="*/ 1246916 h 1383677"/>
              <a:gd name="connsiteX149" fmla="*/ 815538 w 1436930"/>
              <a:gd name="connsiteY149" fmla="*/ 1256579 h 1383677"/>
              <a:gd name="connsiteX150" fmla="*/ 827568 w 1436930"/>
              <a:gd name="connsiteY150" fmla="*/ 1266144 h 1383677"/>
              <a:gd name="connsiteX151" fmla="*/ 853895 w 1436930"/>
              <a:gd name="connsiteY151" fmla="*/ 1292569 h 1383677"/>
              <a:gd name="connsiteX152" fmla="*/ 877855 w 1436930"/>
              <a:gd name="connsiteY152" fmla="*/ 1318896 h 1383677"/>
              <a:gd name="connsiteX153" fmla="*/ 880320 w 1436930"/>
              <a:gd name="connsiteY153" fmla="*/ 1318896 h 1383677"/>
              <a:gd name="connsiteX154" fmla="*/ 928241 w 1436930"/>
              <a:gd name="connsiteY154" fmla="*/ 1309331 h 1383677"/>
              <a:gd name="connsiteX155" fmla="*/ 906647 w 1436930"/>
              <a:gd name="connsiteY155" fmla="*/ 1292569 h 1383677"/>
              <a:gd name="connsiteX156" fmla="*/ 887518 w 1436930"/>
              <a:gd name="connsiteY156" fmla="*/ 1273341 h 1383677"/>
              <a:gd name="connsiteX157" fmla="*/ 877855 w 1436930"/>
              <a:gd name="connsiteY157" fmla="*/ 1261312 h 1383677"/>
              <a:gd name="connsiteX158" fmla="*/ 868291 w 1436930"/>
              <a:gd name="connsiteY158" fmla="*/ 1246916 h 1383677"/>
              <a:gd name="connsiteX159" fmla="*/ 861093 w 1436930"/>
              <a:gd name="connsiteY159" fmla="*/ 1232520 h 1383677"/>
              <a:gd name="connsiteX160" fmla="*/ 858726 w 1436930"/>
              <a:gd name="connsiteY160" fmla="*/ 1225322 h 1383677"/>
              <a:gd name="connsiteX161" fmla="*/ 858726 w 1436930"/>
              <a:gd name="connsiteY161" fmla="*/ 1218124 h 1383677"/>
              <a:gd name="connsiteX162" fmla="*/ 861093 w 1436930"/>
              <a:gd name="connsiteY162" fmla="*/ 1215758 h 1383677"/>
              <a:gd name="connsiteX163" fmla="*/ 863459 w 1436930"/>
              <a:gd name="connsiteY163" fmla="*/ 1215758 h 1383677"/>
              <a:gd name="connsiteX164" fmla="*/ 880320 w 1436930"/>
              <a:gd name="connsiteY164" fmla="*/ 1225322 h 1383677"/>
              <a:gd name="connsiteX165" fmla="*/ 894716 w 1436930"/>
              <a:gd name="connsiteY165" fmla="*/ 1237352 h 1383677"/>
              <a:gd name="connsiteX166" fmla="*/ 921043 w 1436930"/>
              <a:gd name="connsiteY166" fmla="*/ 1261312 h 1383677"/>
              <a:gd name="connsiteX167" fmla="*/ 966696 w 1436930"/>
              <a:gd name="connsiteY167" fmla="*/ 1297302 h 1383677"/>
              <a:gd name="connsiteX168" fmla="*/ 1026646 w 1436930"/>
              <a:gd name="connsiteY168" fmla="*/ 1275708 h 1383677"/>
              <a:gd name="connsiteX169" fmla="*/ 1002686 w 1436930"/>
              <a:gd name="connsiteY169" fmla="*/ 1258946 h 1383677"/>
              <a:gd name="connsiteX170" fmla="*/ 985824 w 1436930"/>
              <a:gd name="connsiteY170" fmla="*/ 1242183 h 1383677"/>
              <a:gd name="connsiteX171" fmla="*/ 969062 w 1436930"/>
              <a:gd name="connsiteY171" fmla="*/ 1222956 h 1383677"/>
              <a:gd name="connsiteX172" fmla="*/ 954666 w 1436930"/>
              <a:gd name="connsiteY172" fmla="*/ 1203728 h 1383677"/>
              <a:gd name="connsiteX173" fmla="*/ 945102 w 1436930"/>
              <a:gd name="connsiteY173" fmla="*/ 1182135 h 1383677"/>
              <a:gd name="connsiteX174" fmla="*/ 947468 w 1436930"/>
              <a:gd name="connsiteY174" fmla="*/ 1177402 h 1383677"/>
              <a:gd name="connsiteX175" fmla="*/ 952300 w 1436930"/>
              <a:gd name="connsiteY175" fmla="*/ 1174937 h 1383677"/>
              <a:gd name="connsiteX176" fmla="*/ 969062 w 1436930"/>
              <a:gd name="connsiteY176" fmla="*/ 1184600 h 1383677"/>
              <a:gd name="connsiteX177" fmla="*/ 983458 w 1436930"/>
              <a:gd name="connsiteY177" fmla="*/ 1196530 h 1383677"/>
              <a:gd name="connsiteX178" fmla="*/ 1012250 w 1436930"/>
              <a:gd name="connsiteY178" fmla="*/ 1220589 h 1383677"/>
              <a:gd name="connsiteX179" fmla="*/ 1031477 w 1436930"/>
              <a:gd name="connsiteY179" fmla="*/ 1237352 h 1383677"/>
              <a:gd name="connsiteX180" fmla="*/ 1041042 w 1436930"/>
              <a:gd name="connsiteY180" fmla="*/ 1244550 h 1383677"/>
              <a:gd name="connsiteX181" fmla="*/ 1050606 w 1436930"/>
              <a:gd name="connsiteY181" fmla="*/ 1249381 h 1383677"/>
              <a:gd name="connsiteX182" fmla="*/ 1069834 w 1436930"/>
              <a:gd name="connsiteY182" fmla="*/ 1256579 h 1383677"/>
              <a:gd name="connsiteX183" fmla="*/ 1105823 w 1436930"/>
              <a:gd name="connsiteY183" fmla="*/ 1237352 h 1383677"/>
              <a:gd name="connsiteX184" fmla="*/ 1093794 w 1436930"/>
              <a:gd name="connsiteY184" fmla="*/ 1230154 h 1383677"/>
              <a:gd name="connsiteX185" fmla="*/ 1084230 w 1436930"/>
              <a:gd name="connsiteY185" fmla="*/ 1220589 h 1383677"/>
              <a:gd name="connsiteX186" fmla="*/ 1055438 w 1436930"/>
              <a:gd name="connsiteY186" fmla="*/ 1191798 h 1383677"/>
              <a:gd name="connsiteX187" fmla="*/ 1041042 w 1436930"/>
              <a:gd name="connsiteY187" fmla="*/ 1177402 h 1383677"/>
              <a:gd name="connsiteX188" fmla="*/ 1031477 w 1436930"/>
              <a:gd name="connsiteY188" fmla="*/ 1160541 h 1383677"/>
              <a:gd name="connsiteX189" fmla="*/ 1031477 w 1436930"/>
              <a:gd name="connsiteY189" fmla="*/ 1155808 h 1383677"/>
              <a:gd name="connsiteX190" fmla="*/ 1033844 w 1436930"/>
              <a:gd name="connsiteY190" fmla="*/ 1153343 h 1383677"/>
              <a:gd name="connsiteX191" fmla="*/ 1053071 w 1436930"/>
              <a:gd name="connsiteY191" fmla="*/ 1153343 h 1383677"/>
              <a:gd name="connsiteX192" fmla="*/ 1060269 w 1436930"/>
              <a:gd name="connsiteY192" fmla="*/ 1158174 h 1383677"/>
              <a:gd name="connsiteX193" fmla="*/ 1069834 w 1436930"/>
              <a:gd name="connsiteY193" fmla="*/ 1163006 h 1383677"/>
              <a:gd name="connsiteX194" fmla="*/ 1086596 w 1436930"/>
              <a:gd name="connsiteY194" fmla="*/ 1174937 h 1383677"/>
              <a:gd name="connsiteX195" fmla="*/ 1100992 w 1436930"/>
              <a:gd name="connsiteY195" fmla="*/ 1186966 h 1383677"/>
              <a:gd name="connsiteX196" fmla="*/ 1117853 w 1436930"/>
              <a:gd name="connsiteY196" fmla="*/ 1201362 h 1383677"/>
              <a:gd name="connsiteX197" fmla="*/ 1127417 w 1436930"/>
              <a:gd name="connsiteY197" fmla="*/ 1208560 h 1383677"/>
              <a:gd name="connsiteX198" fmla="*/ 1139447 w 1436930"/>
              <a:gd name="connsiteY198" fmla="*/ 1210926 h 1383677"/>
              <a:gd name="connsiteX199" fmla="*/ 1146645 w 1436930"/>
              <a:gd name="connsiteY199" fmla="*/ 1210926 h 1383677"/>
              <a:gd name="connsiteX200" fmla="*/ 1175437 w 1436930"/>
              <a:gd name="connsiteY200" fmla="*/ 1189332 h 1383677"/>
              <a:gd name="connsiteX201" fmla="*/ 1201763 w 1436930"/>
              <a:gd name="connsiteY201" fmla="*/ 1167739 h 1383677"/>
              <a:gd name="connsiteX202" fmla="*/ 1189832 w 1436930"/>
              <a:gd name="connsiteY202" fmla="*/ 1165372 h 1383677"/>
              <a:gd name="connsiteX203" fmla="*/ 1177803 w 1436930"/>
              <a:gd name="connsiteY203" fmla="*/ 1160541 h 1383677"/>
              <a:gd name="connsiteX204" fmla="*/ 1158576 w 1436930"/>
              <a:gd name="connsiteY204" fmla="*/ 1150976 h 1383677"/>
              <a:gd name="connsiteX205" fmla="*/ 1141813 w 1436930"/>
              <a:gd name="connsiteY205" fmla="*/ 1143778 h 1383677"/>
              <a:gd name="connsiteX206" fmla="*/ 1125051 w 1436930"/>
              <a:gd name="connsiteY206" fmla="*/ 1131749 h 1383677"/>
              <a:gd name="connsiteX207" fmla="*/ 1110655 w 1436930"/>
              <a:gd name="connsiteY207" fmla="*/ 1117353 h 1383677"/>
              <a:gd name="connsiteX208" fmla="*/ 1103457 w 1436930"/>
              <a:gd name="connsiteY208" fmla="*/ 1107789 h 1383677"/>
              <a:gd name="connsiteX209" fmla="*/ 1100992 w 1436930"/>
              <a:gd name="connsiteY209" fmla="*/ 1100591 h 1383677"/>
              <a:gd name="connsiteX210" fmla="*/ 1103457 w 1436930"/>
              <a:gd name="connsiteY210" fmla="*/ 1095759 h 1383677"/>
              <a:gd name="connsiteX211" fmla="*/ 1108190 w 1436930"/>
              <a:gd name="connsiteY211" fmla="*/ 1093393 h 1383677"/>
              <a:gd name="connsiteX212" fmla="*/ 1125051 w 1436930"/>
              <a:gd name="connsiteY212" fmla="*/ 1093393 h 1383677"/>
              <a:gd name="connsiteX213" fmla="*/ 1139447 w 1436930"/>
              <a:gd name="connsiteY213" fmla="*/ 1100591 h 1383677"/>
              <a:gd name="connsiteX214" fmla="*/ 1156209 w 1436930"/>
              <a:gd name="connsiteY214" fmla="*/ 1110155 h 1383677"/>
              <a:gd name="connsiteX215" fmla="*/ 1172972 w 1436930"/>
              <a:gd name="connsiteY215" fmla="*/ 1117353 h 1383677"/>
              <a:gd name="connsiteX216" fmla="*/ 1192199 w 1436930"/>
              <a:gd name="connsiteY216" fmla="*/ 1122184 h 1383677"/>
              <a:gd name="connsiteX217" fmla="*/ 1201763 w 1436930"/>
              <a:gd name="connsiteY217" fmla="*/ 1124551 h 1383677"/>
              <a:gd name="connsiteX218" fmla="*/ 1213793 w 1436930"/>
              <a:gd name="connsiteY218" fmla="*/ 1124551 h 1383677"/>
              <a:gd name="connsiteX219" fmla="*/ 1225822 w 1436930"/>
              <a:gd name="connsiteY219" fmla="*/ 1127016 h 1383677"/>
              <a:gd name="connsiteX220" fmla="*/ 1237753 w 1436930"/>
              <a:gd name="connsiteY220" fmla="*/ 1131749 h 1383677"/>
              <a:gd name="connsiteX221" fmla="*/ 1259347 w 1436930"/>
              <a:gd name="connsiteY221" fmla="*/ 1107789 h 1383677"/>
              <a:gd name="connsiteX222" fmla="*/ 1254614 w 1436930"/>
              <a:gd name="connsiteY222" fmla="*/ 1105422 h 1383677"/>
              <a:gd name="connsiteX223" fmla="*/ 1230555 w 1436930"/>
              <a:gd name="connsiteY223" fmla="*/ 1088561 h 1383677"/>
              <a:gd name="connsiteX224" fmla="*/ 1204228 w 1436930"/>
              <a:gd name="connsiteY224" fmla="*/ 1074165 h 1383677"/>
              <a:gd name="connsiteX225" fmla="*/ 1182635 w 1436930"/>
              <a:gd name="connsiteY225" fmla="*/ 1064601 h 1383677"/>
              <a:gd name="connsiteX226" fmla="*/ 1172972 w 1436930"/>
              <a:gd name="connsiteY226" fmla="*/ 1057403 h 1383677"/>
              <a:gd name="connsiteX227" fmla="*/ 1163407 w 1436930"/>
              <a:gd name="connsiteY227" fmla="*/ 1052571 h 1383677"/>
              <a:gd name="connsiteX228" fmla="*/ 1161041 w 1436930"/>
              <a:gd name="connsiteY228" fmla="*/ 1050205 h 1383677"/>
              <a:gd name="connsiteX229" fmla="*/ 1163407 w 1436930"/>
              <a:gd name="connsiteY229" fmla="*/ 1045373 h 1383677"/>
              <a:gd name="connsiteX230" fmla="*/ 1165774 w 1436930"/>
              <a:gd name="connsiteY230" fmla="*/ 1043007 h 1383677"/>
              <a:gd name="connsiteX231" fmla="*/ 1194566 w 1436930"/>
              <a:gd name="connsiteY231" fmla="*/ 1043007 h 1383677"/>
              <a:gd name="connsiteX232" fmla="*/ 1225822 w 1436930"/>
              <a:gd name="connsiteY232" fmla="*/ 1050205 h 1383677"/>
              <a:gd name="connsiteX233" fmla="*/ 1252149 w 1436930"/>
              <a:gd name="connsiteY233" fmla="*/ 1062234 h 1383677"/>
              <a:gd name="connsiteX234" fmla="*/ 1264179 w 1436930"/>
              <a:gd name="connsiteY234" fmla="*/ 1071799 h 1383677"/>
              <a:gd name="connsiteX235" fmla="*/ 1276208 w 1436930"/>
              <a:gd name="connsiteY235" fmla="*/ 1078997 h 1383677"/>
              <a:gd name="connsiteX236" fmla="*/ 1278574 w 1436930"/>
              <a:gd name="connsiteY236" fmla="*/ 1081363 h 1383677"/>
              <a:gd name="connsiteX237" fmla="*/ 1283406 w 1436930"/>
              <a:gd name="connsiteY237" fmla="*/ 1074165 h 1383677"/>
              <a:gd name="connsiteX238" fmla="*/ 1309733 w 1436930"/>
              <a:gd name="connsiteY238" fmla="*/ 1033443 h 1383677"/>
              <a:gd name="connsiteX239" fmla="*/ 1285772 w 1436930"/>
              <a:gd name="connsiteY239" fmla="*/ 1026245 h 1383677"/>
              <a:gd name="connsiteX240" fmla="*/ 1266545 w 1436930"/>
              <a:gd name="connsiteY240" fmla="*/ 1016582 h 1383677"/>
              <a:gd name="connsiteX241" fmla="*/ 1244951 w 1436930"/>
              <a:gd name="connsiteY241" fmla="*/ 1002186 h 1383677"/>
              <a:gd name="connsiteX242" fmla="*/ 1237753 w 1436930"/>
              <a:gd name="connsiteY242" fmla="*/ 992621 h 1383677"/>
              <a:gd name="connsiteX243" fmla="*/ 1235387 w 1436930"/>
              <a:gd name="connsiteY243" fmla="*/ 987790 h 1383677"/>
              <a:gd name="connsiteX244" fmla="*/ 1235387 w 1436930"/>
              <a:gd name="connsiteY244" fmla="*/ 983057 h 1383677"/>
              <a:gd name="connsiteX245" fmla="*/ 1237753 w 1436930"/>
              <a:gd name="connsiteY245" fmla="*/ 978225 h 1383677"/>
              <a:gd name="connsiteX246" fmla="*/ 1240218 w 1436930"/>
              <a:gd name="connsiteY246" fmla="*/ 975859 h 1383677"/>
              <a:gd name="connsiteX247" fmla="*/ 1249783 w 1436930"/>
              <a:gd name="connsiteY247" fmla="*/ 975859 h 1383677"/>
              <a:gd name="connsiteX248" fmla="*/ 1266545 w 1436930"/>
              <a:gd name="connsiteY248" fmla="*/ 980592 h 1383677"/>
              <a:gd name="connsiteX249" fmla="*/ 1297802 w 1436930"/>
              <a:gd name="connsiteY249" fmla="*/ 990255 h 1383677"/>
              <a:gd name="connsiteX250" fmla="*/ 1328960 w 1436930"/>
              <a:gd name="connsiteY250" fmla="*/ 994988 h 1383677"/>
              <a:gd name="connsiteX251" fmla="*/ 1345723 w 1436930"/>
              <a:gd name="connsiteY251" fmla="*/ 956632 h 1383677"/>
              <a:gd name="connsiteX252" fmla="*/ 1314564 w 1436930"/>
              <a:gd name="connsiteY252" fmla="*/ 947067 h 1383677"/>
              <a:gd name="connsiteX253" fmla="*/ 1273743 w 1436930"/>
              <a:gd name="connsiteY253" fmla="*/ 932671 h 1383677"/>
              <a:gd name="connsiteX254" fmla="*/ 1256981 w 1436930"/>
              <a:gd name="connsiteY254" fmla="*/ 923008 h 1383677"/>
              <a:gd name="connsiteX255" fmla="*/ 1240218 w 1436930"/>
              <a:gd name="connsiteY255" fmla="*/ 913444 h 1383677"/>
              <a:gd name="connsiteX256" fmla="*/ 1237753 w 1436930"/>
              <a:gd name="connsiteY256" fmla="*/ 911077 h 1383677"/>
              <a:gd name="connsiteX257" fmla="*/ 1237753 w 1436930"/>
              <a:gd name="connsiteY257" fmla="*/ 908612 h 1383677"/>
              <a:gd name="connsiteX258" fmla="*/ 1240218 w 1436930"/>
              <a:gd name="connsiteY258" fmla="*/ 906246 h 1383677"/>
              <a:gd name="connsiteX259" fmla="*/ 1261812 w 1436930"/>
              <a:gd name="connsiteY259" fmla="*/ 903880 h 1383677"/>
              <a:gd name="connsiteX260" fmla="*/ 1283406 w 1436930"/>
              <a:gd name="connsiteY260" fmla="*/ 903880 h 1383677"/>
              <a:gd name="connsiteX261" fmla="*/ 1302535 w 1436930"/>
              <a:gd name="connsiteY261" fmla="*/ 908612 h 1383677"/>
              <a:gd name="connsiteX262" fmla="*/ 1321762 w 1436930"/>
              <a:gd name="connsiteY262" fmla="*/ 913444 h 1383677"/>
              <a:gd name="connsiteX263" fmla="*/ 1340990 w 1436930"/>
              <a:gd name="connsiteY263" fmla="*/ 915810 h 1383677"/>
              <a:gd name="connsiteX264" fmla="*/ 1357752 w 1436930"/>
              <a:gd name="connsiteY264" fmla="*/ 920642 h 1383677"/>
              <a:gd name="connsiteX265" fmla="*/ 1372148 w 1436930"/>
              <a:gd name="connsiteY265" fmla="*/ 875088 h 1383677"/>
              <a:gd name="connsiteX266" fmla="*/ 1343356 w 1436930"/>
              <a:gd name="connsiteY266" fmla="*/ 877454 h 1383677"/>
              <a:gd name="connsiteX267" fmla="*/ 1316931 w 1436930"/>
              <a:gd name="connsiteY267" fmla="*/ 879821 h 1383677"/>
              <a:gd name="connsiteX268" fmla="*/ 1302535 w 1436930"/>
              <a:gd name="connsiteY268" fmla="*/ 877454 h 1383677"/>
              <a:gd name="connsiteX269" fmla="*/ 1288139 w 1436930"/>
              <a:gd name="connsiteY269" fmla="*/ 872623 h 1383677"/>
              <a:gd name="connsiteX270" fmla="*/ 1261812 w 1436930"/>
              <a:gd name="connsiteY270" fmla="*/ 863058 h 1383677"/>
              <a:gd name="connsiteX271" fmla="*/ 1259347 w 1436930"/>
              <a:gd name="connsiteY271" fmla="*/ 860692 h 1383677"/>
              <a:gd name="connsiteX272" fmla="*/ 1259347 w 1436930"/>
              <a:gd name="connsiteY272" fmla="*/ 858227 h 1383677"/>
              <a:gd name="connsiteX273" fmla="*/ 1261812 w 1436930"/>
              <a:gd name="connsiteY273" fmla="*/ 855860 h 1383677"/>
              <a:gd name="connsiteX274" fmla="*/ 1264179 w 1436930"/>
              <a:gd name="connsiteY274" fmla="*/ 855860 h 1383677"/>
              <a:gd name="connsiteX275" fmla="*/ 1280941 w 1436930"/>
              <a:gd name="connsiteY275" fmla="*/ 853494 h 1383677"/>
              <a:gd name="connsiteX276" fmla="*/ 1295337 w 1436930"/>
              <a:gd name="connsiteY276" fmla="*/ 851029 h 1383677"/>
              <a:gd name="connsiteX277" fmla="*/ 1326594 w 1436930"/>
              <a:gd name="connsiteY277" fmla="*/ 843831 h 1383677"/>
              <a:gd name="connsiteX278" fmla="*/ 1352921 w 1436930"/>
              <a:gd name="connsiteY278" fmla="*/ 839098 h 1383677"/>
              <a:gd name="connsiteX279" fmla="*/ 1367317 w 1436930"/>
              <a:gd name="connsiteY279" fmla="*/ 836633 h 1383677"/>
              <a:gd name="connsiteX280" fmla="*/ 1379346 w 1436930"/>
              <a:gd name="connsiteY280" fmla="*/ 836633 h 1383677"/>
              <a:gd name="connsiteX281" fmla="*/ 1388910 w 1436930"/>
              <a:gd name="connsiteY281" fmla="*/ 788712 h 1383677"/>
              <a:gd name="connsiteX282" fmla="*/ 1372148 w 1436930"/>
              <a:gd name="connsiteY282" fmla="*/ 788712 h 1383677"/>
              <a:gd name="connsiteX283" fmla="*/ 1333792 w 1436930"/>
              <a:gd name="connsiteY283" fmla="*/ 791079 h 1383677"/>
              <a:gd name="connsiteX284" fmla="*/ 1297802 w 1436930"/>
              <a:gd name="connsiteY284" fmla="*/ 793445 h 1383677"/>
              <a:gd name="connsiteX285" fmla="*/ 1280941 w 1436930"/>
              <a:gd name="connsiteY285" fmla="*/ 791079 h 1383677"/>
              <a:gd name="connsiteX286" fmla="*/ 1264179 w 1436930"/>
              <a:gd name="connsiteY286" fmla="*/ 786247 h 1383677"/>
              <a:gd name="connsiteX287" fmla="*/ 1261812 w 1436930"/>
              <a:gd name="connsiteY287" fmla="*/ 783881 h 1383677"/>
              <a:gd name="connsiteX288" fmla="*/ 1264179 w 1436930"/>
              <a:gd name="connsiteY288" fmla="*/ 781514 h 1383677"/>
              <a:gd name="connsiteX289" fmla="*/ 1283406 w 1436930"/>
              <a:gd name="connsiteY289" fmla="*/ 774316 h 1383677"/>
              <a:gd name="connsiteX290" fmla="*/ 1302535 w 1436930"/>
              <a:gd name="connsiteY290" fmla="*/ 767118 h 1383677"/>
              <a:gd name="connsiteX291" fmla="*/ 1345723 w 1436930"/>
              <a:gd name="connsiteY291" fmla="*/ 759920 h 1383677"/>
              <a:gd name="connsiteX292" fmla="*/ 1367317 w 1436930"/>
              <a:gd name="connsiteY292" fmla="*/ 755089 h 1383677"/>
              <a:gd name="connsiteX293" fmla="*/ 1391376 w 1436930"/>
              <a:gd name="connsiteY293" fmla="*/ 755089 h 1383677"/>
              <a:gd name="connsiteX294" fmla="*/ 1393742 w 1436930"/>
              <a:gd name="connsiteY294" fmla="*/ 704703 h 1383677"/>
              <a:gd name="connsiteX295" fmla="*/ 1367317 w 1436930"/>
              <a:gd name="connsiteY295" fmla="*/ 711901 h 1383677"/>
              <a:gd name="connsiteX296" fmla="*/ 1343356 w 1436930"/>
              <a:gd name="connsiteY296" fmla="*/ 719099 h 1383677"/>
              <a:gd name="connsiteX297" fmla="*/ 1319396 w 1436930"/>
              <a:gd name="connsiteY297" fmla="*/ 723931 h 1383677"/>
              <a:gd name="connsiteX298" fmla="*/ 1292970 w 1436930"/>
              <a:gd name="connsiteY298" fmla="*/ 721466 h 1383677"/>
              <a:gd name="connsiteX299" fmla="*/ 1290604 w 1436930"/>
              <a:gd name="connsiteY299" fmla="*/ 719099 h 1383677"/>
              <a:gd name="connsiteX300" fmla="*/ 1288139 w 1436930"/>
              <a:gd name="connsiteY300" fmla="*/ 716733 h 1383677"/>
              <a:gd name="connsiteX301" fmla="*/ 1288139 w 1436930"/>
              <a:gd name="connsiteY301" fmla="*/ 714268 h 1383677"/>
              <a:gd name="connsiteX302" fmla="*/ 1290604 w 1436930"/>
              <a:gd name="connsiteY302" fmla="*/ 709535 h 1383677"/>
              <a:gd name="connsiteX303" fmla="*/ 1302535 w 1436930"/>
              <a:gd name="connsiteY303" fmla="*/ 702337 h 1383677"/>
              <a:gd name="connsiteX304" fmla="*/ 1316931 w 1436930"/>
              <a:gd name="connsiteY304" fmla="*/ 695139 h 1383677"/>
              <a:gd name="connsiteX305" fmla="*/ 1343356 w 1436930"/>
              <a:gd name="connsiteY305" fmla="*/ 683109 h 1383677"/>
              <a:gd name="connsiteX306" fmla="*/ 1391376 w 1436930"/>
              <a:gd name="connsiteY306" fmla="*/ 663882 h 1383677"/>
              <a:gd name="connsiteX307" fmla="*/ 1386544 w 1436930"/>
              <a:gd name="connsiteY307" fmla="*/ 625526 h 1383677"/>
              <a:gd name="connsiteX308" fmla="*/ 1369782 w 1436930"/>
              <a:gd name="connsiteY308" fmla="*/ 635090 h 1383677"/>
              <a:gd name="connsiteX309" fmla="*/ 1352921 w 1436930"/>
              <a:gd name="connsiteY309" fmla="*/ 642288 h 1383677"/>
              <a:gd name="connsiteX310" fmla="*/ 1324129 w 1436930"/>
              <a:gd name="connsiteY310" fmla="*/ 649486 h 1383677"/>
              <a:gd name="connsiteX311" fmla="*/ 1309733 w 1436930"/>
              <a:gd name="connsiteY311" fmla="*/ 651951 h 1383677"/>
              <a:gd name="connsiteX312" fmla="*/ 1295337 w 1436930"/>
              <a:gd name="connsiteY312" fmla="*/ 649486 h 1383677"/>
              <a:gd name="connsiteX313" fmla="*/ 1292970 w 1436930"/>
              <a:gd name="connsiteY313" fmla="*/ 647120 h 1383677"/>
              <a:gd name="connsiteX314" fmla="*/ 1292970 w 1436930"/>
              <a:gd name="connsiteY314" fmla="*/ 642288 h 1383677"/>
              <a:gd name="connsiteX315" fmla="*/ 1302535 w 1436930"/>
              <a:gd name="connsiteY315" fmla="*/ 635090 h 1383677"/>
              <a:gd name="connsiteX316" fmla="*/ 1314564 w 1436930"/>
              <a:gd name="connsiteY316" fmla="*/ 625526 h 1383677"/>
              <a:gd name="connsiteX317" fmla="*/ 1340990 w 1436930"/>
              <a:gd name="connsiteY317" fmla="*/ 611130 h 1383677"/>
              <a:gd name="connsiteX318" fmla="*/ 1360119 w 1436930"/>
              <a:gd name="connsiteY318" fmla="*/ 596734 h 1383677"/>
              <a:gd name="connsiteX319" fmla="*/ 1369782 w 1436930"/>
              <a:gd name="connsiteY319" fmla="*/ 591903 h 1383677"/>
              <a:gd name="connsiteX320" fmla="*/ 1379346 w 1436930"/>
              <a:gd name="connsiteY320" fmla="*/ 587170 h 1383677"/>
              <a:gd name="connsiteX321" fmla="*/ 1369782 w 1436930"/>
              <a:gd name="connsiteY321" fmla="*/ 546348 h 1383677"/>
              <a:gd name="connsiteX322" fmla="*/ 1357752 w 1436930"/>
              <a:gd name="connsiteY322" fmla="*/ 560744 h 1383677"/>
              <a:gd name="connsiteX323" fmla="*/ 1343356 w 1436930"/>
              <a:gd name="connsiteY323" fmla="*/ 572774 h 1383677"/>
              <a:gd name="connsiteX324" fmla="*/ 1333792 w 1436930"/>
              <a:gd name="connsiteY324" fmla="*/ 579972 h 1383677"/>
              <a:gd name="connsiteX325" fmla="*/ 1324129 w 1436930"/>
              <a:gd name="connsiteY325" fmla="*/ 587170 h 1383677"/>
              <a:gd name="connsiteX326" fmla="*/ 1312198 w 1436930"/>
              <a:gd name="connsiteY326" fmla="*/ 591903 h 1383677"/>
              <a:gd name="connsiteX327" fmla="*/ 1307366 w 1436930"/>
              <a:gd name="connsiteY327" fmla="*/ 591903 h 1383677"/>
              <a:gd name="connsiteX328" fmla="*/ 1302535 w 1436930"/>
              <a:gd name="connsiteY328" fmla="*/ 589536 h 1383677"/>
              <a:gd name="connsiteX329" fmla="*/ 1297802 w 1436930"/>
              <a:gd name="connsiteY329" fmla="*/ 584803 h 1383677"/>
              <a:gd name="connsiteX330" fmla="*/ 1297802 w 1436930"/>
              <a:gd name="connsiteY330" fmla="*/ 579972 h 1383677"/>
              <a:gd name="connsiteX331" fmla="*/ 1300168 w 1436930"/>
              <a:gd name="connsiteY331" fmla="*/ 575140 h 1383677"/>
              <a:gd name="connsiteX332" fmla="*/ 1302535 w 1436930"/>
              <a:gd name="connsiteY332" fmla="*/ 570407 h 1383677"/>
              <a:gd name="connsiteX333" fmla="*/ 1309733 w 1436930"/>
              <a:gd name="connsiteY333" fmla="*/ 560744 h 1383677"/>
              <a:gd name="connsiteX334" fmla="*/ 1316931 w 1436930"/>
              <a:gd name="connsiteY334" fmla="*/ 553546 h 1383677"/>
              <a:gd name="connsiteX335" fmla="*/ 1338525 w 1436930"/>
              <a:gd name="connsiteY335" fmla="*/ 534418 h 1383677"/>
              <a:gd name="connsiteX336" fmla="*/ 1348188 w 1436930"/>
              <a:gd name="connsiteY336" fmla="*/ 522388 h 1383677"/>
              <a:gd name="connsiteX337" fmla="*/ 1352921 w 1436930"/>
              <a:gd name="connsiteY337" fmla="*/ 520022 h 1383677"/>
              <a:gd name="connsiteX338" fmla="*/ 1360119 w 1436930"/>
              <a:gd name="connsiteY338" fmla="*/ 517557 h 1383677"/>
              <a:gd name="connsiteX339" fmla="*/ 1343356 w 1436930"/>
              <a:gd name="connsiteY339" fmla="*/ 476834 h 1383677"/>
              <a:gd name="connsiteX340" fmla="*/ 1336158 w 1436930"/>
              <a:gd name="connsiteY340" fmla="*/ 484032 h 1383677"/>
              <a:gd name="connsiteX341" fmla="*/ 1321762 w 1436930"/>
              <a:gd name="connsiteY341" fmla="*/ 493596 h 1383677"/>
              <a:gd name="connsiteX342" fmla="*/ 1309733 w 1436930"/>
              <a:gd name="connsiteY342" fmla="*/ 503161 h 1383677"/>
              <a:gd name="connsiteX343" fmla="*/ 1302535 w 1436930"/>
              <a:gd name="connsiteY343" fmla="*/ 507992 h 1383677"/>
              <a:gd name="connsiteX344" fmla="*/ 1297802 w 1436930"/>
              <a:gd name="connsiteY344" fmla="*/ 510359 h 1383677"/>
              <a:gd name="connsiteX345" fmla="*/ 1290604 w 1436930"/>
              <a:gd name="connsiteY345" fmla="*/ 507992 h 1383677"/>
              <a:gd name="connsiteX346" fmla="*/ 1288139 w 1436930"/>
              <a:gd name="connsiteY346" fmla="*/ 503161 h 1383677"/>
              <a:gd name="connsiteX347" fmla="*/ 1285772 w 1436930"/>
              <a:gd name="connsiteY347" fmla="*/ 498428 h 1383677"/>
              <a:gd name="connsiteX348" fmla="*/ 1285772 w 1436930"/>
              <a:gd name="connsiteY348" fmla="*/ 491230 h 1383677"/>
              <a:gd name="connsiteX349" fmla="*/ 1290604 w 1436930"/>
              <a:gd name="connsiteY349" fmla="*/ 481567 h 1383677"/>
              <a:gd name="connsiteX350" fmla="*/ 1297802 w 1436930"/>
              <a:gd name="connsiteY350" fmla="*/ 472002 h 1383677"/>
              <a:gd name="connsiteX351" fmla="*/ 1307366 w 1436930"/>
              <a:gd name="connsiteY351" fmla="*/ 462438 h 1383677"/>
              <a:gd name="connsiteX352" fmla="*/ 1316931 w 1436930"/>
              <a:gd name="connsiteY352" fmla="*/ 455240 h 1383677"/>
              <a:gd name="connsiteX353" fmla="*/ 1324129 w 1436930"/>
              <a:gd name="connsiteY353" fmla="*/ 452775 h 1383677"/>
              <a:gd name="connsiteX354" fmla="*/ 1331327 w 1436930"/>
              <a:gd name="connsiteY354" fmla="*/ 450409 h 1383677"/>
              <a:gd name="connsiteX355" fmla="*/ 1316931 w 1436930"/>
              <a:gd name="connsiteY355" fmla="*/ 423983 h 1383677"/>
              <a:gd name="connsiteX356" fmla="*/ 1307366 w 1436930"/>
              <a:gd name="connsiteY356" fmla="*/ 431181 h 1383677"/>
              <a:gd name="connsiteX357" fmla="*/ 1297802 w 1436930"/>
              <a:gd name="connsiteY357" fmla="*/ 433646 h 1383677"/>
              <a:gd name="connsiteX358" fmla="*/ 1288139 w 1436930"/>
              <a:gd name="connsiteY358" fmla="*/ 436013 h 1383677"/>
              <a:gd name="connsiteX359" fmla="*/ 1283406 w 1436930"/>
              <a:gd name="connsiteY359" fmla="*/ 433646 h 1383677"/>
              <a:gd name="connsiteX360" fmla="*/ 1278574 w 1436930"/>
              <a:gd name="connsiteY360" fmla="*/ 431181 h 1383677"/>
              <a:gd name="connsiteX361" fmla="*/ 1276208 w 1436930"/>
              <a:gd name="connsiteY361" fmla="*/ 421617 h 1383677"/>
              <a:gd name="connsiteX362" fmla="*/ 1276208 w 1436930"/>
              <a:gd name="connsiteY362" fmla="*/ 414419 h 1383677"/>
              <a:gd name="connsiteX363" fmla="*/ 1280941 w 1436930"/>
              <a:gd name="connsiteY363" fmla="*/ 409587 h 1383677"/>
              <a:gd name="connsiteX364" fmla="*/ 1288139 w 1436930"/>
              <a:gd name="connsiteY364" fmla="*/ 402389 h 1383677"/>
              <a:gd name="connsiteX365" fmla="*/ 1297802 w 1436930"/>
              <a:gd name="connsiteY365" fmla="*/ 392825 h 1383677"/>
              <a:gd name="connsiteX366" fmla="*/ 1283406 w 1436930"/>
              <a:gd name="connsiteY366" fmla="*/ 371231 h 1383677"/>
              <a:gd name="connsiteX367" fmla="*/ 1278574 w 1436930"/>
              <a:gd name="connsiteY367" fmla="*/ 376063 h 1383677"/>
              <a:gd name="connsiteX368" fmla="*/ 1269010 w 1436930"/>
              <a:gd name="connsiteY368" fmla="*/ 380796 h 1383677"/>
              <a:gd name="connsiteX369" fmla="*/ 1252149 w 1436930"/>
              <a:gd name="connsiteY369" fmla="*/ 380796 h 1383677"/>
              <a:gd name="connsiteX370" fmla="*/ 1247416 w 1436930"/>
              <a:gd name="connsiteY370" fmla="*/ 378429 h 1383677"/>
              <a:gd name="connsiteX371" fmla="*/ 1244951 w 1436930"/>
              <a:gd name="connsiteY371" fmla="*/ 373598 h 1383677"/>
              <a:gd name="connsiteX372" fmla="*/ 1247416 w 1436930"/>
              <a:gd name="connsiteY372" fmla="*/ 364033 h 1383677"/>
              <a:gd name="connsiteX373" fmla="*/ 1249783 w 1436930"/>
              <a:gd name="connsiteY373" fmla="*/ 356835 h 1383677"/>
              <a:gd name="connsiteX374" fmla="*/ 1261812 w 1436930"/>
              <a:gd name="connsiteY374" fmla="*/ 344806 h 1383677"/>
              <a:gd name="connsiteX375" fmla="*/ 1264179 w 1436930"/>
              <a:gd name="connsiteY375" fmla="*/ 340073 h 1383677"/>
              <a:gd name="connsiteX376" fmla="*/ 1244951 w 1436930"/>
              <a:gd name="connsiteY376" fmla="*/ 316014 h 1383677"/>
              <a:gd name="connsiteX377" fmla="*/ 1235387 w 1436930"/>
              <a:gd name="connsiteY377" fmla="*/ 320846 h 1383677"/>
              <a:gd name="connsiteX378" fmla="*/ 1225822 w 1436930"/>
              <a:gd name="connsiteY378" fmla="*/ 328043 h 1383677"/>
              <a:gd name="connsiteX379" fmla="*/ 1213793 w 1436930"/>
              <a:gd name="connsiteY379" fmla="*/ 328043 h 1383677"/>
              <a:gd name="connsiteX380" fmla="*/ 1211426 w 1436930"/>
              <a:gd name="connsiteY380" fmla="*/ 323212 h 1383677"/>
              <a:gd name="connsiteX381" fmla="*/ 1208961 w 1436930"/>
              <a:gd name="connsiteY381" fmla="*/ 316014 h 1383677"/>
              <a:gd name="connsiteX382" fmla="*/ 1213793 w 1436930"/>
              <a:gd name="connsiteY382" fmla="*/ 308816 h 1383677"/>
              <a:gd name="connsiteX383" fmla="*/ 1218624 w 1436930"/>
              <a:gd name="connsiteY383" fmla="*/ 301618 h 1383677"/>
              <a:gd name="connsiteX384" fmla="*/ 1228189 w 1436930"/>
              <a:gd name="connsiteY384" fmla="*/ 294420 h 1383677"/>
              <a:gd name="connsiteX385" fmla="*/ 1216159 w 1436930"/>
              <a:gd name="connsiteY385" fmla="*/ 280024 h 1383677"/>
              <a:gd name="connsiteX386" fmla="*/ 1208961 w 1436930"/>
              <a:gd name="connsiteY386" fmla="*/ 284856 h 1383677"/>
              <a:gd name="connsiteX387" fmla="*/ 1201763 w 1436930"/>
              <a:gd name="connsiteY387" fmla="*/ 289687 h 1383677"/>
              <a:gd name="connsiteX388" fmla="*/ 1192199 w 1436930"/>
              <a:gd name="connsiteY388" fmla="*/ 289687 h 1383677"/>
              <a:gd name="connsiteX389" fmla="*/ 1187368 w 1436930"/>
              <a:gd name="connsiteY389" fmla="*/ 287222 h 1383677"/>
              <a:gd name="connsiteX390" fmla="*/ 1182635 w 1436930"/>
              <a:gd name="connsiteY390" fmla="*/ 287222 h 1383677"/>
              <a:gd name="connsiteX391" fmla="*/ 1182635 w 1436930"/>
              <a:gd name="connsiteY391" fmla="*/ 282489 h 1383677"/>
              <a:gd name="connsiteX392" fmla="*/ 1185001 w 1436930"/>
              <a:gd name="connsiteY392" fmla="*/ 280024 h 1383677"/>
              <a:gd name="connsiteX393" fmla="*/ 1185001 w 1436930"/>
              <a:gd name="connsiteY393" fmla="*/ 272826 h 1383677"/>
              <a:gd name="connsiteX394" fmla="*/ 1192199 w 1436930"/>
              <a:gd name="connsiteY394" fmla="*/ 265628 h 1383677"/>
              <a:gd name="connsiteX395" fmla="*/ 1197030 w 1436930"/>
              <a:gd name="connsiteY395" fmla="*/ 260895 h 1383677"/>
              <a:gd name="connsiteX396" fmla="*/ 1170605 w 1436930"/>
              <a:gd name="connsiteY396" fmla="*/ 236837 h 1383677"/>
              <a:gd name="connsiteX397" fmla="*/ 1144180 w 1436930"/>
              <a:gd name="connsiteY397" fmla="*/ 215243 h 1383677"/>
              <a:gd name="connsiteX398" fmla="*/ 1117853 w 1436930"/>
              <a:gd name="connsiteY398" fmla="*/ 193649 h 1383677"/>
              <a:gd name="connsiteX399" fmla="*/ 1089061 w 1436930"/>
              <a:gd name="connsiteY399" fmla="*/ 172055 h 1383677"/>
              <a:gd name="connsiteX400" fmla="*/ 1053071 w 1436930"/>
              <a:gd name="connsiteY400" fmla="*/ 150461 h 1383677"/>
              <a:gd name="connsiteX401" fmla="*/ 1014616 w 1436930"/>
              <a:gd name="connsiteY401" fmla="*/ 131332 h 1383677"/>
              <a:gd name="connsiteX402" fmla="*/ 976260 w 1436930"/>
              <a:gd name="connsiteY402" fmla="*/ 112105 h 1383677"/>
              <a:gd name="connsiteX403" fmla="*/ 937904 w 1436930"/>
              <a:gd name="connsiteY403" fmla="*/ 95343 h 1383677"/>
              <a:gd name="connsiteX404" fmla="*/ 897082 w 1436930"/>
              <a:gd name="connsiteY404" fmla="*/ 80947 h 1383677"/>
              <a:gd name="connsiteX405" fmla="*/ 856261 w 1436930"/>
              <a:gd name="connsiteY405" fmla="*/ 71284 h 1383677"/>
              <a:gd name="connsiteX406" fmla="*/ 815538 w 1436930"/>
              <a:gd name="connsiteY406" fmla="*/ 64086 h 1383677"/>
              <a:gd name="connsiteX407" fmla="*/ 772351 w 1436930"/>
              <a:gd name="connsiteY407" fmla="*/ 64086 h 1383677"/>
              <a:gd name="connsiteX408" fmla="*/ 769984 w 1436930"/>
              <a:gd name="connsiteY408" fmla="*/ 66551 h 1383677"/>
              <a:gd name="connsiteX409" fmla="*/ 767519 w 1436930"/>
              <a:gd name="connsiteY409" fmla="*/ 68917 h 1383677"/>
              <a:gd name="connsiteX410" fmla="*/ 762786 w 1436930"/>
              <a:gd name="connsiteY410" fmla="*/ 71284 h 1383677"/>
              <a:gd name="connsiteX411" fmla="*/ 757955 w 1436930"/>
              <a:gd name="connsiteY411" fmla="*/ 68917 h 1383677"/>
              <a:gd name="connsiteX412" fmla="*/ 753123 w 1436930"/>
              <a:gd name="connsiteY412" fmla="*/ 64086 h 1383677"/>
              <a:gd name="connsiteX413" fmla="*/ 419194 w 1436930"/>
              <a:gd name="connsiteY413" fmla="*/ 36745 h 1383677"/>
              <a:gd name="connsiteX414" fmla="*/ 419650 w 1436930"/>
              <a:gd name="connsiteY414" fmla="*/ 37759 h 1383677"/>
              <a:gd name="connsiteX415" fmla="*/ 422017 w 1436930"/>
              <a:gd name="connsiteY415" fmla="*/ 44957 h 1383677"/>
              <a:gd name="connsiteX416" fmla="*/ 419650 w 1436930"/>
              <a:gd name="connsiteY416" fmla="*/ 52155 h 1383677"/>
              <a:gd name="connsiteX417" fmla="*/ 417284 w 1436930"/>
              <a:gd name="connsiteY417" fmla="*/ 56888 h 1383677"/>
              <a:gd name="connsiteX418" fmla="*/ 412452 w 1436930"/>
              <a:gd name="connsiteY418" fmla="*/ 59353 h 1383677"/>
              <a:gd name="connsiteX419" fmla="*/ 405254 w 1436930"/>
              <a:gd name="connsiteY419" fmla="*/ 61719 h 1383677"/>
              <a:gd name="connsiteX420" fmla="*/ 398057 w 1436930"/>
              <a:gd name="connsiteY420" fmla="*/ 61719 h 1383677"/>
              <a:gd name="connsiteX421" fmla="*/ 393225 w 1436930"/>
              <a:gd name="connsiteY421" fmla="*/ 56888 h 1383677"/>
              <a:gd name="connsiteX422" fmla="*/ 388926 w 1436930"/>
              <a:gd name="connsiteY422" fmla="*/ 50350 h 1383677"/>
              <a:gd name="connsiteX423" fmla="*/ 419194 w 1436930"/>
              <a:gd name="connsiteY423" fmla="*/ 36745 h 1383677"/>
              <a:gd name="connsiteX424" fmla="*/ 698005 w 1436930"/>
              <a:gd name="connsiteY424" fmla="*/ 30561 h 1383677"/>
              <a:gd name="connsiteX425" fmla="*/ 719598 w 1436930"/>
              <a:gd name="connsiteY425" fmla="*/ 30561 h 1383677"/>
              <a:gd name="connsiteX426" fmla="*/ 741192 w 1436930"/>
              <a:gd name="connsiteY426" fmla="*/ 35294 h 1383677"/>
              <a:gd name="connsiteX427" fmla="*/ 820370 w 1436930"/>
              <a:gd name="connsiteY427" fmla="*/ 35294 h 1383677"/>
              <a:gd name="connsiteX428" fmla="*/ 844330 w 1436930"/>
              <a:gd name="connsiteY428" fmla="*/ 40125 h 1383677"/>
              <a:gd name="connsiteX429" fmla="*/ 897082 w 1436930"/>
              <a:gd name="connsiteY429" fmla="*/ 49690 h 1383677"/>
              <a:gd name="connsiteX430" fmla="*/ 945102 w 1436930"/>
              <a:gd name="connsiteY430" fmla="*/ 64086 h 1383677"/>
              <a:gd name="connsiteX431" fmla="*/ 1002686 w 1436930"/>
              <a:gd name="connsiteY431" fmla="*/ 85680 h 1383677"/>
              <a:gd name="connsiteX432" fmla="*/ 1060269 w 1436930"/>
              <a:gd name="connsiteY432" fmla="*/ 114471 h 1383677"/>
              <a:gd name="connsiteX433" fmla="*/ 1117853 w 1436930"/>
              <a:gd name="connsiteY433" fmla="*/ 143263 h 1383677"/>
              <a:gd name="connsiteX434" fmla="*/ 1144180 w 1436930"/>
              <a:gd name="connsiteY434" fmla="*/ 160124 h 1383677"/>
              <a:gd name="connsiteX435" fmla="*/ 1168239 w 1436930"/>
              <a:gd name="connsiteY435" fmla="*/ 179253 h 1383677"/>
              <a:gd name="connsiteX436" fmla="*/ 1211426 w 1436930"/>
              <a:gd name="connsiteY436" fmla="*/ 215243 h 1383677"/>
              <a:gd name="connsiteX437" fmla="*/ 1252149 w 1436930"/>
              <a:gd name="connsiteY437" fmla="*/ 253697 h 1383677"/>
              <a:gd name="connsiteX438" fmla="*/ 1290604 w 1436930"/>
              <a:gd name="connsiteY438" fmla="*/ 296885 h 1383677"/>
              <a:gd name="connsiteX439" fmla="*/ 1324129 w 1436930"/>
              <a:gd name="connsiteY439" fmla="*/ 342439 h 1383677"/>
              <a:gd name="connsiteX440" fmla="*/ 1352921 w 1436930"/>
              <a:gd name="connsiteY440" fmla="*/ 392825 h 1383677"/>
              <a:gd name="connsiteX441" fmla="*/ 1379346 w 1436930"/>
              <a:gd name="connsiteY441" fmla="*/ 443211 h 1383677"/>
              <a:gd name="connsiteX442" fmla="*/ 1400940 w 1436930"/>
              <a:gd name="connsiteY442" fmla="*/ 495963 h 1383677"/>
              <a:gd name="connsiteX443" fmla="*/ 1417702 w 1436930"/>
              <a:gd name="connsiteY443" fmla="*/ 548813 h 1383677"/>
              <a:gd name="connsiteX444" fmla="*/ 1427365 w 1436930"/>
              <a:gd name="connsiteY444" fmla="*/ 603932 h 1383677"/>
              <a:gd name="connsiteX445" fmla="*/ 1434563 w 1436930"/>
              <a:gd name="connsiteY445" fmla="*/ 656684 h 1383677"/>
              <a:gd name="connsiteX446" fmla="*/ 1436930 w 1436930"/>
              <a:gd name="connsiteY446" fmla="*/ 711901 h 1383677"/>
              <a:gd name="connsiteX447" fmla="*/ 1434563 w 1436930"/>
              <a:gd name="connsiteY447" fmla="*/ 767118 h 1383677"/>
              <a:gd name="connsiteX448" fmla="*/ 1429732 w 1436930"/>
              <a:gd name="connsiteY448" fmla="*/ 819871 h 1383677"/>
              <a:gd name="connsiteX449" fmla="*/ 1420167 w 1436930"/>
              <a:gd name="connsiteY449" fmla="*/ 872623 h 1383677"/>
              <a:gd name="connsiteX450" fmla="*/ 1405772 w 1436930"/>
              <a:gd name="connsiteY450" fmla="*/ 923008 h 1383677"/>
              <a:gd name="connsiteX451" fmla="*/ 1386544 w 1436930"/>
              <a:gd name="connsiteY451" fmla="*/ 973394 h 1383677"/>
              <a:gd name="connsiteX452" fmla="*/ 1364950 w 1436930"/>
              <a:gd name="connsiteY452" fmla="*/ 1021413 h 1383677"/>
              <a:gd name="connsiteX453" fmla="*/ 1338525 w 1436930"/>
              <a:gd name="connsiteY453" fmla="*/ 1066967 h 1383677"/>
              <a:gd name="connsiteX454" fmla="*/ 1307366 w 1436930"/>
              <a:gd name="connsiteY454" fmla="*/ 1110155 h 1383677"/>
              <a:gd name="connsiteX455" fmla="*/ 1273743 w 1436930"/>
              <a:gd name="connsiteY455" fmla="*/ 1153343 h 1383677"/>
              <a:gd name="connsiteX456" fmla="*/ 1237753 w 1436930"/>
              <a:gd name="connsiteY456" fmla="*/ 1191798 h 1383677"/>
              <a:gd name="connsiteX457" fmla="*/ 1197030 w 1436930"/>
              <a:gd name="connsiteY457" fmla="*/ 1225322 h 1383677"/>
              <a:gd name="connsiteX458" fmla="*/ 1151378 w 1436930"/>
              <a:gd name="connsiteY458" fmla="*/ 1256579 h 1383677"/>
              <a:gd name="connsiteX459" fmla="*/ 1103457 w 1436930"/>
              <a:gd name="connsiteY459" fmla="*/ 1285371 h 1383677"/>
              <a:gd name="connsiteX460" fmla="*/ 1062636 w 1436930"/>
              <a:gd name="connsiteY460" fmla="*/ 1306965 h 1383677"/>
              <a:gd name="connsiteX461" fmla="*/ 1019448 w 1436930"/>
              <a:gd name="connsiteY461" fmla="*/ 1323727 h 1383677"/>
              <a:gd name="connsiteX462" fmla="*/ 976260 w 1436930"/>
              <a:gd name="connsiteY462" fmla="*/ 1340489 h 1383677"/>
              <a:gd name="connsiteX463" fmla="*/ 930706 w 1436930"/>
              <a:gd name="connsiteY463" fmla="*/ 1352519 h 1383677"/>
              <a:gd name="connsiteX464" fmla="*/ 887518 w 1436930"/>
              <a:gd name="connsiteY464" fmla="*/ 1364548 h 1383677"/>
              <a:gd name="connsiteX465" fmla="*/ 841964 w 1436930"/>
              <a:gd name="connsiteY465" fmla="*/ 1371746 h 1383677"/>
              <a:gd name="connsiteX466" fmla="*/ 796311 w 1436930"/>
              <a:gd name="connsiteY466" fmla="*/ 1378944 h 1383677"/>
              <a:gd name="connsiteX467" fmla="*/ 748390 w 1436930"/>
              <a:gd name="connsiteY467" fmla="*/ 1381311 h 1383677"/>
              <a:gd name="connsiteX468" fmla="*/ 702737 w 1436930"/>
              <a:gd name="connsiteY468" fmla="*/ 1383677 h 1383677"/>
              <a:gd name="connsiteX469" fmla="*/ 657183 w 1436930"/>
              <a:gd name="connsiteY469" fmla="*/ 1381311 h 1383677"/>
              <a:gd name="connsiteX470" fmla="*/ 611629 w 1436930"/>
              <a:gd name="connsiteY470" fmla="*/ 1376479 h 1383677"/>
              <a:gd name="connsiteX471" fmla="*/ 565976 w 1436930"/>
              <a:gd name="connsiteY471" fmla="*/ 1369281 h 1383677"/>
              <a:gd name="connsiteX472" fmla="*/ 520422 w 1436930"/>
              <a:gd name="connsiteY472" fmla="*/ 1359717 h 1383677"/>
              <a:gd name="connsiteX473" fmla="*/ 477234 w 1436930"/>
              <a:gd name="connsiteY473" fmla="*/ 1347687 h 1383677"/>
              <a:gd name="connsiteX474" fmla="*/ 431680 w 1436930"/>
              <a:gd name="connsiteY474" fmla="*/ 1330925 h 1383677"/>
              <a:gd name="connsiteX475" fmla="*/ 390859 w 1436930"/>
              <a:gd name="connsiteY475" fmla="*/ 1314163 h 1383677"/>
              <a:gd name="connsiteX476" fmla="*/ 388492 w 1436930"/>
              <a:gd name="connsiteY476" fmla="*/ 1311698 h 1383677"/>
              <a:gd name="connsiteX477" fmla="*/ 381294 w 1436930"/>
              <a:gd name="connsiteY477" fmla="*/ 1311698 h 1383677"/>
              <a:gd name="connsiteX478" fmla="*/ 376463 w 1436930"/>
              <a:gd name="connsiteY478" fmla="*/ 1306965 h 1383677"/>
              <a:gd name="connsiteX479" fmla="*/ 342839 w 1436930"/>
              <a:gd name="connsiteY479" fmla="*/ 1287737 h 1383677"/>
              <a:gd name="connsiteX480" fmla="*/ 309314 w 1436930"/>
              <a:gd name="connsiteY480" fmla="*/ 1266144 h 1383677"/>
              <a:gd name="connsiteX481" fmla="*/ 280523 w 1436930"/>
              <a:gd name="connsiteY481" fmla="*/ 1242183 h 1383677"/>
              <a:gd name="connsiteX482" fmla="*/ 251731 w 1436930"/>
              <a:gd name="connsiteY482" fmla="*/ 1215758 h 1383677"/>
              <a:gd name="connsiteX483" fmla="*/ 225305 w 1436930"/>
              <a:gd name="connsiteY483" fmla="*/ 1186966 h 1383677"/>
              <a:gd name="connsiteX484" fmla="*/ 198880 w 1436930"/>
              <a:gd name="connsiteY484" fmla="*/ 1155808 h 1383677"/>
              <a:gd name="connsiteX485" fmla="*/ 177286 w 1436930"/>
              <a:gd name="connsiteY485" fmla="*/ 1124551 h 1383677"/>
              <a:gd name="connsiteX486" fmla="*/ 155692 w 1436930"/>
              <a:gd name="connsiteY486" fmla="*/ 1088561 h 1383677"/>
              <a:gd name="connsiteX487" fmla="*/ 138930 w 1436930"/>
              <a:gd name="connsiteY487" fmla="*/ 1055036 h 1383677"/>
              <a:gd name="connsiteX488" fmla="*/ 122167 w 1436930"/>
              <a:gd name="connsiteY488" fmla="*/ 1019047 h 1383677"/>
              <a:gd name="connsiteX489" fmla="*/ 107772 w 1436930"/>
              <a:gd name="connsiteY489" fmla="*/ 980592 h 1383677"/>
              <a:gd name="connsiteX490" fmla="*/ 95742 w 1436930"/>
              <a:gd name="connsiteY490" fmla="*/ 942236 h 1383677"/>
              <a:gd name="connsiteX491" fmla="*/ 86178 w 1436930"/>
              <a:gd name="connsiteY491" fmla="*/ 903880 h 1383677"/>
              <a:gd name="connsiteX492" fmla="*/ 78980 w 1436930"/>
              <a:gd name="connsiteY492" fmla="*/ 865425 h 1383677"/>
              <a:gd name="connsiteX493" fmla="*/ 74148 w 1436930"/>
              <a:gd name="connsiteY493" fmla="*/ 827069 h 1383677"/>
              <a:gd name="connsiteX494" fmla="*/ 71782 w 1436930"/>
              <a:gd name="connsiteY494" fmla="*/ 786247 h 1383677"/>
              <a:gd name="connsiteX495" fmla="*/ 71782 w 1436930"/>
              <a:gd name="connsiteY495" fmla="*/ 745525 h 1383677"/>
              <a:gd name="connsiteX496" fmla="*/ 71782 w 1436930"/>
              <a:gd name="connsiteY496" fmla="*/ 704703 h 1383677"/>
              <a:gd name="connsiteX497" fmla="*/ 76515 w 1436930"/>
              <a:gd name="connsiteY497" fmla="*/ 663882 h 1383677"/>
              <a:gd name="connsiteX498" fmla="*/ 81346 w 1436930"/>
              <a:gd name="connsiteY498" fmla="*/ 623159 h 1383677"/>
              <a:gd name="connsiteX499" fmla="*/ 88544 w 1436930"/>
              <a:gd name="connsiteY499" fmla="*/ 582338 h 1383677"/>
              <a:gd name="connsiteX500" fmla="*/ 100574 w 1436930"/>
              <a:gd name="connsiteY500" fmla="*/ 541616 h 1383677"/>
              <a:gd name="connsiteX501" fmla="*/ 112504 w 1436930"/>
              <a:gd name="connsiteY501" fmla="*/ 500794 h 1383677"/>
              <a:gd name="connsiteX502" fmla="*/ 126900 w 1436930"/>
              <a:gd name="connsiteY502" fmla="*/ 459973 h 1383677"/>
              <a:gd name="connsiteX503" fmla="*/ 143761 w 1436930"/>
              <a:gd name="connsiteY503" fmla="*/ 421617 h 1383677"/>
              <a:gd name="connsiteX504" fmla="*/ 160524 w 1436930"/>
              <a:gd name="connsiteY504" fmla="*/ 385627 h 1383677"/>
              <a:gd name="connsiteX505" fmla="*/ 182118 w 1436930"/>
              <a:gd name="connsiteY505" fmla="*/ 349637 h 1383677"/>
              <a:gd name="connsiteX506" fmla="*/ 206078 w 1436930"/>
              <a:gd name="connsiteY506" fmla="*/ 313648 h 1383677"/>
              <a:gd name="connsiteX507" fmla="*/ 230137 w 1436930"/>
              <a:gd name="connsiteY507" fmla="*/ 280024 h 1383677"/>
              <a:gd name="connsiteX508" fmla="*/ 256464 w 1436930"/>
              <a:gd name="connsiteY508" fmla="*/ 248866 h 1383677"/>
              <a:gd name="connsiteX509" fmla="*/ 285256 w 1436930"/>
              <a:gd name="connsiteY509" fmla="*/ 220074 h 1383677"/>
              <a:gd name="connsiteX510" fmla="*/ 316512 w 1436930"/>
              <a:gd name="connsiteY510" fmla="*/ 191282 h 1383677"/>
              <a:gd name="connsiteX511" fmla="*/ 345304 w 1436930"/>
              <a:gd name="connsiteY511" fmla="*/ 169689 h 1383677"/>
              <a:gd name="connsiteX512" fmla="*/ 374096 w 1436930"/>
              <a:gd name="connsiteY512" fmla="*/ 150461 h 1383677"/>
              <a:gd name="connsiteX513" fmla="*/ 405254 w 1436930"/>
              <a:gd name="connsiteY513" fmla="*/ 133699 h 1383677"/>
              <a:gd name="connsiteX514" fmla="*/ 436413 w 1436930"/>
              <a:gd name="connsiteY514" fmla="*/ 116936 h 1383677"/>
              <a:gd name="connsiteX515" fmla="*/ 498828 w 1436930"/>
              <a:gd name="connsiteY515" fmla="*/ 88145 h 1383677"/>
              <a:gd name="connsiteX516" fmla="*/ 565976 w 1436930"/>
              <a:gd name="connsiteY516" fmla="*/ 64086 h 1383677"/>
              <a:gd name="connsiteX517" fmla="*/ 604431 w 1436930"/>
              <a:gd name="connsiteY517" fmla="*/ 49690 h 1383677"/>
              <a:gd name="connsiteX518" fmla="*/ 649985 w 1436930"/>
              <a:gd name="connsiteY518" fmla="*/ 37759 h 1383677"/>
              <a:gd name="connsiteX519" fmla="*/ 673946 w 1436930"/>
              <a:gd name="connsiteY519" fmla="*/ 32927 h 1383677"/>
              <a:gd name="connsiteX520" fmla="*/ 698005 w 1436930"/>
              <a:gd name="connsiteY520" fmla="*/ 30561 h 1383677"/>
              <a:gd name="connsiteX521" fmla="*/ 570220 w 1436930"/>
              <a:gd name="connsiteY521" fmla="*/ 0 h 1383677"/>
              <a:gd name="connsiteX522" fmla="*/ 586862 w 1436930"/>
              <a:gd name="connsiteY522" fmla="*/ 12 h 1383677"/>
              <a:gd name="connsiteX523" fmla="*/ 580372 w 1436930"/>
              <a:gd name="connsiteY523" fmla="*/ 6502 h 1383677"/>
              <a:gd name="connsiteX524" fmla="*/ 573174 w 1436930"/>
              <a:gd name="connsiteY524" fmla="*/ 11334 h 1383677"/>
              <a:gd name="connsiteX525" fmla="*/ 563610 w 1436930"/>
              <a:gd name="connsiteY525" fmla="*/ 11334 h 1383677"/>
              <a:gd name="connsiteX526" fmla="*/ 556412 w 1436930"/>
              <a:gd name="connsiteY526" fmla="*/ 6502 h 1383677"/>
              <a:gd name="connsiteX527" fmla="*/ 549214 w 1436930"/>
              <a:gd name="connsiteY527" fmla="*/ 4136 h 1383677"/>
              <a:gd name="connsiteX528" fmla="*/ 548067 w 1436930"/>
              <a:gd name="connsiteY528" fmla="*/ 2410 h 1383677"/>
              <a:gd name="connsiteX529" fmla="*/ 570220 w 1436930"/>
              <a:gd name="connsiteY529" fmla="*/ 0 h 1383677"/>
              <a:gd name="connsiteX0" fmla="*/ 1202656 w 1436930"/>
              <a:gd name="connsiteY0" fmla="*/ 1288296 h 1383677"/>
              <a:gd name="connsiteX1" fmla="*/ 1201763 w 1436930"/>
              <a:gd name="connsiteY1" fmla="*/ 1287737 h 1383677"/>
              <a:gd name="connsiteX2" fmla="*/ 1202656 w 1436930"/>
              <a:gd name="connsiteY2" fmla="*/ 1288296 h 1383677"/>
              <a:gd name="connsiteX3" fmla="*/ 1942 w 1436930"/>
              <a:gd name="connsiteY3" fmla="*/ 716046 h 1383677"/>
              <a:gd name="connsiteX4" fmla="*/ 4634 w 1436930"/>
              <a:gd name="connsiteY4" fmla="*/ 716733 h 1383677"/>
              <a:gd name="connsiteX5" fmla="*/ 11832 w 1436930"/>
              <a:gd name="connsiteY5" fmla="*/ 721466 h 1383677"/>
              <a:gd name="connsiteX6" fmla="*/ 16564 w 1436930"/>
              <a:gd name="connsiteY6" fmla="*/ 728664 h 1383677"/>
              <a:gd name="connsiteX7" fmla="*/ 16564 w 1436930"/>
              <a:gd name="connsiteY7" fmla="*/ 735862 h 1383677"/>
              <a:gd name="connsiteX8" fmla="*/ 16564 w 1436930"/>
              <a:gd name="connsiteY8" fmla="*/ 745525 h 1383677"/>
              <a:gd name="connsiteX9" fmla="*/ 11832 w 1436930"/>
              <a:gd name="connsiteY9" fmla="*/ 752723 h 1383677"/>
              <a:gd name="connsiteX10" fmla="*/ 4634 w 1436930"/>
              <a:gd name="connsiteY10" fmla="*/ 757455 h 1383677"/>
              <a:gd name="connsiteX11" fmla="*/ 1529 w 1436930"/>
              <a:gd name="connsiteY11" fmla="*/ 758247 h 1383677"/>
              <a:gd name="connsiteX12" fmla="*/ 0 w 1436930"/>
              <a:gd name="connsiteY12" fmla="*/ 741849 h 1383677"/>
              <a:gd name="connsiteX13" fmla="*/ 1942 w 1436930"/>
              <a:gd name="connsiteY13" fmla="*/ 716046 h 1383677"/>
              <a:gd name="connsiteX14" fmla="*/ 278058 w 1436930"/>
              <a:gd name="connsiteY14" fmla="*/ 146379 h 1383677"/>
              <a:gd name="connsiteX15" fmla="*/ 278058 w 1436930"/>
              <a:gd name="connsiteY15" fmla="*/ 150461 h 1383677"/>
              <a:gd name="connsiteX16" fmla="*/ 275691 w 1436930"/>
              <a:gd name="connsiteY16" fmla="*/ 157659 h 1383677"/>
              <a:gd name="connsiteX17" fmla="*/ 270860 w 1436930"/>
              <a:gd name="connsiteY17" fmla="*/ 164857 h 1383677"/>
              <a:gd name="connsiteX18" fmla="*/ 263662 w 1436930"/>
              <a:gd name="connsiteY18" fmla="*/ 169689 h 1383677"/>
              <a:gd name="connsiteX19" fmla="*/ 258183 w 1436930"/>
              <a:gd name="connsiteY19" fmla="*/ 169689 h 1383677"/>
              <a:gd name="connsiteX20" fmla="*/ 278058 w 1436930"/>
              <a:gd name="connsiteY20" fmla="*/ 146379 h 1383677"/>
              <a:gd name="connsiteX21" fmla="*/ 1212715 w 1436930"/>
              <a:gd name="connsiteY21" fmla="*/ 140034 h 1383677"/>
              <a:gd name="connsiteX22" fmla="*/ 1242060 w 1436930"/>
              <a:gd name="connsiteY22" fmla="*/ 162729 h 1383677"/>
              <a:gd name="connsiteX23" fmla="*/ 1243380 w 1436930"/>
              <a:gd name="connsiteY23" fmla="*/ 164112 h 1383677"/>
              <a:gd name="connsiteX24" fmla="*/ 1235387 w 1436930"/>
              <a:gd name="connsiteY24" fmla="*/ 167322 h 1383677"/>
              <a:gd name="connsiteX25" fmla="*/ 1225822 w 1436930"/>
              <a:gd name="connsiteY25" fmla="*/ 167322 h 1383677"/>
              <a:gd name="connsiteX26" fmla="*/ 1216159 w 1436930"/>
              <a:gd name="connsiteY26" fmla="*/ 162491 h 1383677"/>
              <a:gd name="connsiteX27" fmla="*/ 1211426 w 1436930"/>
              <a:gd name="connsiteY27" fmla="*/ 155293 h 1383677"/>
              <a:gd name="connsiteX28" fmla="*/ 1208961 w 1436930"/>
              <a:gd name="connsiteY28" fmla="*/ 150461 h 1383677"/>
              <a:gd name="connsiteX29" fmla="*/ 1211426 w 1436930"/>
              <a:gd name="connsiteY29" fmla="*/ 143263 h 1383677"/>
              <a:gd name="connsiteX30" fmla="*/ 1212715 w 1436930"/>
              <a:gd name="connsiteY30" fmla="*/ 140034 h 1383677"/>
              <a:gd name="connsiteX31" fmla="*/ 753123 w 1436930"/>
              <a:gd name="connsiteY31" fmla="*/ 64086 h 1383677"/>
              <a:gd name="connsiteX32" fmla="*/ 717133 w 1436930"/>
              <a:gd name="connsiteY32" fmla="*/ 68917 h 1383677"/>
              <a:gd name="connsiteX33" fmla="*/ 681144 w 1436930"/>
              <a:gd name="connsiteY33" fmla="*/ 78482 h 1383677"/>
              <a:gd name="connsiteX34" fmla="*/ 673946 w 1436930"/>
              <a:gd name="connsiteY34" fmla="*/ 78482 h 1383677"/>
              <a:gd name="connsiteX35" fmla="*/ 669213 w 1436930"/>
              <a:gd name="connsiteY35" fmla="*/ 76115 h 1383677"/>
              <a:gd name="connsiteX36" fmla="*/ 666748 w 1436930"/>
              <a:gd name="connsiteY36" fmla="*/ 71284 h 1383677"/>
              <a:gd name="connsiteX37" fmla="*/ 664381 w 1436930"/>
              <a:gd name="connsiteY37" fmla="*/ 66551 h 1383677"/>
              <a:gd name="connsiteX38" fmla="*/ 637956 w 1436930"/>
              <a:gd name="connsiteY38" fmla="*/ 73749 h 1383677"/>
              <a:gd name="connsiteX39" fmla="*/ 580372 w 1436930"/>
              <a:gd name="connsiteY39" fmla="*/ 90511 h 1383677"/>
              <a:gd name="connsiteX40" fmla="*/ 525253 w 1436930"/>
              <a:gd name="connsiteY40" fmla="*/ 114471 h 1383677"/>
              <a:gd name="connsiteX41" fmla="*/ 458007 w 1436930"/>
              <a:gd name="connsiteY41" fmla="*/ 143263 h 1383677"/>
              <a:gd name="connsiteX42" fmla="*/ 426848 w 1436930"/>
              <a:gd name="connsiteY42" fmla="*/ 157659 h 1383677"/>
              <a:gd name="connsiteX43" fmla="*/ 398057 w 1436930"/>
              <a:gd name="connsiteY43" fmla="*/ 176886 h 1383677"/>
              <a:gd name="connsiteX44" fmla="*/ 369265 w 1436930"/>
              <a:gd name="connsiteY44" fmla="*/ 193649 h 1383677"/>
              <a:gd name="connsiteX45" fmla="*/ 340473 w 1436930"/>
              <a:gd name="connsiteY45" fmla="*/ 215243 h 1383677"/>
              <a:gd name="connsiteX46" fmla="*/ 314047 w 1436930"/>
              <a:gd name="connsiteY46" fmla="*/ 239302 h 1383677"/>
              <a:gd name="connsiteX47" fmla="*/ 290087 w 1436930"/>
              <a:gd name="connsiteY47" fmla="*/ 265628 h 1383677"/>
              <a:gd name="connsiteX48" fmla="*/ 266127 w 1436930"/>
              <a:gd name="connsiteY48" fmla="*/ 294420 h 1383677"/>
              <a:gd name="connsiteX49" fmla="*/ 242068 w 1436930"/>
              <a:gd name="connsiteY49" fmla="*/ 325677 h 1383677"/>
              <a:gd name="connsiteX50" fmla="*/ 220474 w 1436930"/>
              <a:gd name="connsiteY50" fmla="*/ 356835 h 1383677"/>
              <a:gd name="connsiteX51" fmla="*/ 201345 w 1436930"/>
              <a:gd name="connsiteY51" fmla="*/ 390459 h 1383677"/>
              <a:gd name="connsiteX52" fmla="*/ 184484 w 1436930"/>
              <a:gd name="connsiteY52" fmla="*/ 423983 h 1383677"/>
              <a:gd name="connsiteX53" fmla="*/ 167722 w 1436930"/>
              <a:gd name="connsiteY53" fmla="*/ 457607 h 1383677"/>
              <a:gd name="connsiteX54" fmla="*/ 153326 w 1436930"/>
              <a:gd name="connsiteY54" fmla="*/ 491230 h 1383677"/>
              <a:gd name="connsiteX55" fmla="*/ 141296 w 1436930"/>
              <a:gd name="connsiteY55" fmla="*/ 527220 h 1383677"/>
              <a:gd name="connsiteX56" fmla="*/ 131732 w 1436930"/>
              <a:gd name="connsiteY56" fmla="*/ 565576 h 1383677"/>
              <a:gd name="connsiteX57" fmla="*/ 122167 w 1436930"/>
              <a:gd name="connsiteY57" fmla="*/ 601566 h 1383677"/>
              <a:gd name="connsiteX58" fmla="*/ 117336 w 1436930"/>
              <a:gd name="connsiteY58" fmla="*/ 637555 h 1383677"/>
              <a:gd name="connsiteX59" fmla="*/ 112504 w 1436930"/>
              <a:gd name="connsiteY59" fmla="*/ 675912 h 1383677"/>
              <a:gd name="connsiteX60" fmla="*/ 110138 w 1436930"/>
              <a:gd name="connsiteY60" fmla="*/ 714268 h 1383677"/>
              <a:gd name="connsiteX61" fmla="*/ 107772 w 1436930"/>
              <a:gd name="connsiteY61" fmla="*/ 752723 h 1383677"/>
              <a:gd name="connsiteX62" fmla="*/ 110138 w 1436930"/>
              <a:gd name="connsiteY62" fmla="*/ 788712 h 1383677"/>
              <a:gd name="connsiteX63" fmla="*/ 114970 w 1436930"/>
              <a:gd name="connsiteY63" fmla="*/ 827069 h 1383677"/>
              <a:gd name="connsiteX64" fmla="*/ 119702 w 1436930"/>
              <a:gd name="connsiteY64" fmla="*/ 872623 h 1383677"/>
              <a:gd name="connsiteX65" fmla="*/ 131732 w 1436930"/>
              <a:gd name="connsiteY65" fmla="*/ 915810 h 1383677"/>
              <a:gd name="connsiteX66" fmla="*/ 143761 w 1436930"/>
              <a:gd name="connsiteY66" fmla="*/ 958998 h 1383677"/>
              <a:gd name="connsiteX67" fmla="*/ 158157 w 1436930"/>
              <a:gd name="connsiteY67" fmla="*/ 1002186 h 1383677"/>
              <a:gd name="connsiteX68" fmla="*/ 177286 w 1436930"/>
              <a:gd name="connsiteY68" fmla="*/ 1043007 h 1383677"/>
              <a:gd name="connsiteX69" fmla="*/ 198880 w 1436930"/>
              <a:gd name="connsiteY69" fmla="*/ 1081363 h 1383677"/>
              <a:gd name="connsiteX70" fmla="*/ 222939 w 1436930"/>
              <a:gd name="connsiteY70" fmla="*/ 1119818 h 1383677"/>
              <a:gd name="connsiteX71" fmla="*/ 251731 w 1436930"/>
              <a:gd name="connsiteY71" fmla="*/ 1155808 h 1383677"/>
              <a:gd name="connsiteX72" fmla="*/ 278058 w 1436930"/>
              <a:gd name="connsiteY72" fmla="*/ 1186966 h 1383677"/>
              <a:gd name="connsiteX73" fmla="*/ 309314 w 1436930"/>
              <a:gd name="connsiteY73" fmla="*/ 1213391 h 1383677"/>
              <a:gd name="connsiteX74" fmla="*/ 342839 w 1436930"/>
              <a:gd name="connsiteY74" fmla="*/ 1237352 h 1383677"/>
              <a:gd name="connsiteX75" fmla="*/ 376463 w 1436930"/>
              <a:gd name="connsiteY75" fmla="*/ 1258946 h 1383677"/>
              <a:gd name="connsiteX76" fmla="*/ 378829 w 1436930"/>
              <a:gd name="connsiteY76" fmla="*/ 1251748 h 1383677"/>
              <a:gd name="connsiteX77" fmla="*/ 383661 w 1436930"/>
              <a:gd name="connsiteY77" fmla="*/ 1244550 h 1383677"/>
              <a:gd name="connsiteX78" fmla="*/ 386027 w 1436930"/>
              <a:gd name="connsiteY78" fmla="*/ 1244550 h 1383677"/>
              <a:gd name="connsiteX79" fmla="*/ 395690 w 1436930"/>
              <a:gd name="connsiteY79" fmla="*/ 1254114 h 1383677"/>
              <a:gd name="connsiteX80" fmla="*/ 402888 w 1436930"/>
              <a:gd name="connsiteY80" fmla="*/ 1268510 h 1383677"/>
              <a:gd name="connsiteX81" fmla="*/ 402888 w 1436930"/>
              <a:gd name="connsiteY81" fmla="*/ 1273341 h 1383677"/>
              <a:gd name="connsiteX82" fmla="*/ 450809 w 1436930"/>
              <a:gd name="connsiteY82" fmla="*/ 1294935 h 1383677"/>
              <a:gd name="connsiteX83" fmla="*/ 448442 w 1436930"/>
              <a:gd name="connsiteY83" fmla="*/ 1282906 h 1383677"/>
              <a:gd name="connsiteX84" fmla="*/ 448442 w 1436930"/>
              <a:gd name="connsiteY84" fmla="*/ 1268510 h 1383677"/>
              <a:gd name="connsiteX85" fmla="*/ 450809 w 1436930"/>
              <a:gd name="connsiteY85" fmla="*/ 1256579 h 1383677"/>
              <a:gd name="connsiteX86" fmla="*/ 453274 w 1436930"/>
              <a:gd name="connsiteY86" fmla="*/ 1244550 h 1383677"/>
              <a:gd name="connsiteX87" fmla="*/ 455640 w 1436930"/>
              <a:gd name="connsiteY87" fmla="*/ 1244550 h 1383677"/>
              <a:gd name="connsiteX88" fmla="*/ 458007 w 1436930"/>
              <a:gd name="connsiteY88" fmla="*/ 1258946 h 1383677"/>
              <a:gd name="connsiteX89" fmla="*/ 462838 w 1436930"/>
              <a:gd name="connsiteY89" fmla="*/ 1270975 h 1383677"/>
              <a:gd name="connsiteX90" fmla="*/ 470036 w 1436930"/>
              <a:gd name="connsiteY90" fmla="*/ 1285371 h 1383677"/>
              <a:gd name="connsiteX91" fmla="*/ 474868 w 1436930"/>
              <a:gd name="connsiteY91" fmla="*/ 1297302 h 1383677"/>
              <a:gd name="connsiteX92" fmla="*/ 479601 w 1436930"/>
              <a:gd name="connsiteY92" fmla="*/ 1304500 h 1383677"/>
              <a:gd name="connsiteX93" fmla="*/ 520422 w 1436930"/>
              <a:gd name="connsiteY93" fmla="*/ 1316529 h 1383677"/>
              <a:gd name="connsiteX94" fmla="*/ 513224 w 1436930"/>
              <a:gd name="connsiteY94" fmla="*/ 1294935 h 1383677"/>
              <a:gd name="connsiteX95" fmla="*/ 510858 w 1436930"/>
              <a:gd name="connsiteY95" fmla="*/ 1282906 h 1383677"/>
              <a:gd name="connsiteX96" fmla="*/ 508392 w 1436930"/>
              <a:gd name="connsiteY96" fmla="*/ 1268510 h 1383677"/>
              <a:gd name="connsiteX97" fmla="*/ 508392 w 1436930"/>
              <a:gd name="connsiteY97" fmla="*/ 1254114 h 1383677"/>
              <a:gd name="connsiteX98" fmla="*/ 510858 w 1436930"/>
              <a:gd name="connsiteY98" fmla="*/ 1249381 h 1383677"/>
              <a:gd name="connsiteX99" fmla="*/ 513224 w 1436930"/>
              <a:gd name="connsiteY99" fmla="*/ 1244550 h 1383677"/>
              <a:gd name="connsiteX100" fmla="*/ 518055 w 1436930"/>
              <a:gd name="connsiteY100" fmla="*/ 1244550 h 1383677"/>
              <a:gd name="connsiteX101" fmla="*/ 522788 w 1436930"/>
              <a:gd name="connsiteY101" fmla="*/ 1246916 h 1383677"/>
              <a:gd name="connsiteX102" fmla="*/ 529986 w 1436930"/>
              <a:gd name="connsiteY102" fmla="*/ 1254114 h 1383677"/>
              <a:gd name="connsiteX103" fmla="*/ 537184 w 1436930"/>
              <a:gd name="connsiteY103" fmla="*/ 1273341 h 1383677"/>
              <a:gd name="connsiteX104" fmla="*/ 544382 w 1436930"/>
              <a:gd name="connsiteY104" fmla="*/ 1299767 h 1383677"/>
              <a:gd name="connsiteX105" fmla="*/ 551580 w 1436930"/>
              <a:gd name="connsiteY105" fmla="*/ 1311698 h 1383677"/>
              <a:gd name="connsiteX106" fmla="*/ 561243 w 1436930"/>
              <a:gd name="connsiteY106" fmla="*/ 1321361 h 1383677"/>
              <a:gd name="connsiteX107" fmla="*/ 563610 w 1436930"/>
              <a:gd name="connsiteY107" fmla="*/ 1326094 h 1383677"/>
              <a:gd name="connsiteX108" fmla="*/ 570808 w 1436930"/>
              <a:gd name="connsiteY108" fmla="*/ 1326094 h 1383677"/>
              <a:gd name="connsiteX109" fmla="*/ 626025 w 1436930"/>
              <a:gd name="connsiteY109" fmla="*/ 1333292 h 1383677"/>
              <a:gd name="connsiteX110" fmla="*/ 606798 w 1436930"/>
              <a:gd name="connsiteY110" fmla="*/ 1299767 h 1383677"/>
              <a:gd name="connsiteX111" fmla="*/ 601966 w 1436930"/>
              <a:gd name="connsiteY111" fmla="*/ 1287737 h 1383677"/>
              <a:gd name="connsiteX112" fmla="*/ 599600 w 1436930"/>
              <a:gd name="connsiteY112" fmla="*/ 1275708 h 1383677"/>
              <a:gd name="connsiteX113" fmla="*/ 597233 w 1436930"/>
              <a:gd name="connsiteY113" fmla="*/ 1263777 h 1383677"/>
              <a:gd name="connsiteX114" fmla="*/ 597233 w 1436930"/>
              <a:gd name="connsiteY114" fmla="*/ 1251748 h 1383677"/>
              <a:gd name="connsiteX115" fmla="*/ 599600 w 1436930"/>
              <a:gd name="connsiteY115" fmla="*/ 1249381 h 1383677"/>
              <a:gd name="connsiteX116" fmla="*/ 604431 w 1436930"/>
              <a:gd name="connsiteY116" fmla="*/ 1249381 h 1383677"/>
              <a:gd name="connsiteX117" fmla="*/ 613995 w 1436930"/>
              <a:gd name="connsiteY117" fmla="*/ 1258946 h 1383677"/>
              <a:gd name="connsiteX118" fmla="*/ 623560 w 1436930"/>
              <a:gd name="connsiteY118" fmla="*/ 1270975 h 1383677"/>
              <a:gd name="connsiteX119" fmla="*/ 640421 w 1436930"/>
              <a:gd name="connsiteY119" fmla="*/ 1294935 h 1383677"/>
              <a:gd name="connsiteX120" fmla="*/ 657183 w 1436930"/>
              <a:gd name="connsiteY120" fmla="*/ 1314163 h 1383677"/>
              <a:gd name="connsiteX121" fmla="*/ 662015 w 1436930"/>
              <a:gd name="connsiteY121" fmla="*/ 1323727 h 1383677"/>
              <a:gd name="connsiteX122" fmla="*/ 669213 w 1436930"/>
              <a:gd name="connsiteY122" fmla="*/ 1335757 h 1383677"/>
              <a:gd name="connsiteX123" fmla="*/ 731529 w 1436930"/>
              <a:gd name="connsiteY123" fmla="*/ 1335757 h 1383677"/>
              <a:gd name="connsiteX124" fmla="*/ 712400 w 1436930"/>
              <a:gd name="connsiteY124" fmla="*/ 1318896 h 1383677"/>
              <a:gd name="connsiteX125" fmla="*/ 698005 w 1436930"/>
              <a:gd name="connsiteY125" fmla="*/ 1297302 h 1383677"/>
              <a:gd name="connsiteX126" fmla="*/ 690807 w 1436930"/>
              <a:gd name="connsiteY126" fmla="*/ 1287737 h 1383677"/>
              <a:gd name="connsiteX127" fmla="*/ 685975 w 1436930"/>
              <a:gd name="connsiteY127" fmla="*/ 1275708 h 1383677"/>
              <a:gd name="connsiteX128" fmla="*/ 681144 w 1436930"/>
              <a:gd name="connsiteY128" fmla="*/ 1263777 h 1383677"/>
              <a:gd name="connsiteX129" fmla="*/ 678777 w 1436930"/>
              <a:gd name="connsiteY129" fmla="*/ 1251748 h 1383677"/>
              <a:gd name="connsiteX130" fmla="*/ 681144 w 1436930"/>
              <a:gd name="connsiteY130" fmla="*/ 1249381 h 1383677"/>
              <a:gd name="connsiteX131" fmla="*/ 683609 w 1436930"/>
              <a:gd name="connsiteY131" fmla="*/ 1249381 h 1383677"/>
              <a:gd name="connsiteX132" fmla="*/ 705202 w 1436930"/>
              <a:gd name="connsiteY132" fmla="*/ 1266144 h 1383677"/>
              <a:gd name="connsiteX133" fmla="*/ 726796 w 1436930"/>
              <a:gd name="connsiteY133" fmla="*/ 1282906 h 1383677"/>
              <a:gd name="connsiteX134" fmla="*/ 745925 w 1436930"/>
              <a:gd name="connsiteY134" fmla="*/ 1302133 h 1383677"/>
              <a:gd name="connsiteX135" fmla="*/ 762786 w 1436930"/>
              <a:gd name="connsiteY135" fmla="*/ 1321361 h 1383677"/>
              <a:gd name="connsiteX136" fmla="*/ 767519 w 1436930"/>
              <a:gd name="connsiteY136" fmla="*/ 1328559 h 1383677"/>
              <a:gd name="connsiteX137" fmla="*/ 767519 w 1436930"/>
              <a:gd name="connsiteY137" fmla="*/ 1335757 h 1383677"/>
              <a:gd name="connsiteX138" fmla="*/ 805974 w 1436930"/>
              <a:gd name="connsiteY138" fmla="*/ 1330925 h 1383677"/>
              <a:gd name="connsiteX139" fmla="*/ 841964 w 1436930"/>
              <a:gd name="connsiteY139" fmla="*/ 1326094 h 1383677"/>
              <a:gd name="connsiteX140" fmla="*/ 805974 w 1436930"/>
              <a:gd name="connsiteY140" fmla="*/ 1287737 h 1383677"/>
              <a:gd name="connsiteX141" fmla="*/ 784380 w 1436930"/>
              <a:gd name="connsiteY141" fmla="*/ 1266144 h 1383677"/>
              <a:gd name="connsiteX142" fmla="*/ 777182 w 1436930"/>
              <a:gd name="connsiteY142" fmla="*/ 1254114 h 1383677"/>
              <a:gd name="connsiteX143" fmla="*/ 772351 w 1436930"/>
              <a:gd name="connsiteY143" fmla="*/ 1239718 h 1383677"/>
              <a:gd name="connsiteX144" fmla="*/ 772351 w 1436930"/>
              <a:gd name="connsiteY144" fmla="*/ 1237352 h 1383677"/>
              <a:gd name="connsiteX145" fmla="*/ 781915 w 1436930"/>
              <a:gd name="connsiteY145" fmla="*/ 1237352 h 1383677"/>
              <a:gd name="connsiteX146" fmla="*/ 789113 w 1436930"/>
              <a:gd name="connsiteY146" fmla="*/ 1239718 h 1383677"/>
              <a:gd name="connsiteX147" fmla="*/ 803509 w 1436930"/>
              <a:gd name="connsiteY147" fmla="*/ 1246916 h 1383677"/>
              <a:gd name="connsiteX148" fmla="*/ 815538 w 1436930"/>
              <a:gd name="connsiteY148" fmla="*/ 1256579 h 1383677"/>
              <a:gd name="connsiteX149" fmla="*/ 827568 w 1436930"/>
              <a:gd name="connsiteY149" fmla="*/ 1266144 h 1383677"/>
              <a:gd name="connsiteX150" fmla="*/ 853895 w 1436930"/>
              <a:gd name="connsiteY150" fmla="*/ 1292569 h 1383677"/>
              <a:gd name="connsiteX151" fmla="*/ 877855 w 1436930"/>
              <a:gd name="connsiteY151" fmla="*/ 1318896 h 1383677"/>
              <a:gd name="connsiteX152" fmla="*/ 880320 w 1436930"/>
              <a:gd name="connsiteY152" fmla="*/ 1318896 h 1383677"/>
              <a:gd name="connsiteX153" fmla="*/ 928241 w 1436930"/>
              <a:gd name="connsiteY153" fmla="*/ 1309331 h 1383677"/>
              <a:gd name="connsiteX154" fmla="*/ 906647 w 1436930"/>
              <a:gd name="connsiteY154" fmla="*/ 1292569 h 1383677"/>
              <a:gd name="connsiteX155" fmla="*/ 887518 w 1436930"/>
              <a:gd name="connsiteY155" fmla="*/ 1273341 h 1383677"/>
              <a:gd name="connsiteX156" fmla="*/ 877855 w 1436930"/>
              <a:gd name="connsiteY156" fmla="*/ 1261312 h 1383677"/>
              <a:gd name="connsiteX157" fmla="*/ 868291 w 1436930"/>
              <a:gd name="connsiteY157" fmla="*/ 1246916 h 1383677"/>
              <a:gd name="connsiteX158" fmla="*/ 861093 w 1436930"/>
              <a:gd name="connsiteY158" fmla="*/ 1232520 h 1383677"/>
              <a:gd name="connsiteX159" fmla="*/ 858726 w 1436930"/>
              <a:gd name="connsiteY159" fmla="*/ 1225322 h 1383677"/>
              <a:gd name="connsiteX160" fmla="*/ 858726 w 1436930"/>
              <a:gd name="connsiteY160" fmla="*/ 1218124 h 1383677"/>
              <a:gd name="connsiteX161" fmla="*/ 861093 w 1436930"/>
              <a:gd name="connsiteY161" fmla="*/ 1215758 h 1383677"/>
              <a:gd name="connsiteX162" fmla="*/ 863459 w 1436930"/>
              <a:gd name="connsiteY162" fmla="*/ 1215758 h 1383677"/>
              <a:gd name="connsiteX163" fmla="*/ 880320 w 1436930"/>
              <a:gd name="connsiteY163" fmla="*/ 1225322 h 1383677"/>
              <a:gd name="connsiteX164" fmla="*/ 894716 w 1436930"/>
              <a:gd name="connsiteY164" fmla="*/ 1237352 h 1383677"/>
              <a:gd name="connsiteX165" fmla="*/ 921043 w 1436930"/>
              <a:gd name="connsiteY165" fmla="*/ 1261312 h 1383677"/>
              <a:gd name="connsiteX166" fmla="*/ 966696 w 1436930"/>
              <a:gd name="connsiteY166" fmla="*/ 1297302 h 1383677"/>
              <a:gd name="connsiteX167" fmla="*/ 1026646 w 1436930"/>
              <a:gd name="connsiteY167" fmla="*/ 1275708 h 1383677"/>
              <a:gd name="connsiteX168" fmla="*/ 1002686 w 1436930"/>
              <a:gd name="connsiteY168" fmla="*/ 1258946 h 1383677"/>
              <a:gd name="connsiteX169" fmla="*/ 985824 w 1436930"/>
              <a:gd name="connsiteY169" fmla="*/ 1242183 h 1383677"/>
              <a:gd name="connsiteX170" fmla="*/ 969062 w 1436930"/>
              <a:gd name="connsiteY170" fmla="*/ 1222956 h 1383677"/>
              <a:gd name="connsiteX171" fmla="*/ 954666 w 1436930"/>
              <a:gd name="connsiteY171" fmla="*/ 1203728 h 1383677"/>
              <a:gd name="connsiteX172" fmla="*/ 945102 w 1436930"/>
              <a:gd name="connsiteY172" fmla="*/ 1182135 h 1383677"/>
              <a:gd name="connsiteX173" fmla="*/ 947468 w 1436930"/>
              <a:gd name="connsiteY173" fmla="*/ 1177402 h 1383677"/>
              <a:gd name="connsiteX174" fmla="*/ 952300 w 1436930"/>
              <a:gd name="connsiteY174" fmla="*/ 1174937 h 1383677"/>
              <a:gd name="connsiteX175" fmla="*/ 969062 w 1436930"/>
              <a:gd name="connsiteY175" fmla="*/ 1184600 h 1383677"/>
              <a:gd name="connsiteX176" fmla="*/ 983458 w 1436930"/>
              <a:gd name="connsiteY176" fmla="*/ 1196530 h 1383677"/>
              <a:gd name="connsiteX177" fmla="*/ 1012250 w 1436930"/>
              <a:gd name="connsiteY177" fmla="*/ 1220589 h 1383677"/>
              <a:gd name="connsiteX178" fmla="*/ 1031477 w 1436930"/>
              <a:gd name="connsiteY178" fmla="*/ 1237352 h 1383677"/>
              <a:gd name="connsiteX179" fmla="*/ 1041042 w 1436930"/>
              <a:gd name="connsiteY179" fmla="*/ 1244550 h 1383677"/>
              <a:gd name="connsiteX180" fmla="*/ 1050606 w 1436930"/>
              <a:gd name="connsiteY180" fmla="*/ 1249381 h 1383677"/>
              <a:gd name="connsiteX181" fmla="*/ 1069834 w 1436930"/>
              <a:gd name="connsiteY181" fmla="*/ 1256579 h 1383677"/>
              <a:gd name="connsiteX182" fmla="*/ 1105823 w 1436930"/>
              <a:gd name="connsiteY182" fmla="*/ 1237352 h 1383677"/>
              <a:gd name="connsiteX183" fmla="*/ 1093794 w 1436930"/>
              <a:gd name="connsiteY183" fmla="*/ 1230154 h 1383677"/>
              <a:gd name="connsiteX184" fmla="*/ 1084230 w 1436930"/>
              <a:gd name="connsiteY184" fmla="*/ 1220589 h 1383677"/>
              <a:gd name="connsiteX185" fmla="*/ 1055438 w 1436930"/>
              <a:gd name="connsiteY185" fmla="*/ 1191798 h 1383677"/>
              <a:gd name="connsiteX186" fmla="*/ 1041042 w 1436930"/>
              <a:gd name="connsiteY186" fmla="*/ 1177402 h 1383677"/>
              <a:gd name="connsiteX187" fmla="*/ 1031477 w 1436930"/>
              <a:gd name="connsiteY187" fmla="*/ 1160541 h 1383677"/>
              <a:gd name="connsiteX188" fmla="*/ 1031477 w 1436930"/>
              <a:gd name="connsiteY188" fmla="*/ 1155808 h 1383677"/>
              <a:gd name="connsiteX189" fmla="*/ 1033844 w 1436930"/>
              <a:gd name="connsiteY189" fmla="*/ 1153343 h 1383677"/>
              <a:gd name="connsiteX190" fmla="*/ 1053071 w 1436930"/>
              <a:gd name="connsiteY190" fmla="*/ 1153343 h 1383677"/>
              <a:gd name="connsiteX191" fmla="*/ 1060269 w 1436930"/>
              <a:gd name="connsiteY191" fmla="*/ 1158174 h 1383677"/>
              <a:gd name="connsiteX192" fmla="*/ 1069834 w 1436930"/>
              <a:gd name="connsiteY192" fmla="*/ 1163006 h 1383677"/>
              <a:gd name="connsiteX193" fmla="*/ 1086596 w 1436930"/>
              <a:gd name="connsiteY193" fmla="*/ 1174937 h 1383677"/>
              <a:gd name="connsiteX194" fmla="*/ 1100992 w 1436930"/>
              <a:gd name="connsiteY194" fmla="*/ 1186966 h 1383677"/>
              <a:gd name="connsiteX195" fmla="*/ 1117853 w 1436930"/>
              <a:gd name="connsiteY195" fmla="*/ 1201362 h 1383677"/>
              <a:gd name="connsiteX196" fmla="*/ 1127417 w 1436930"/>
              <a:gd name="connsiteY196" fmla="*/ 1208560 h 1383677"/>
              <a:gd name="connsiteX197" fmla="*/ 1139447 w 1436930"/>
              <a:gd name="connsiteY197" fmla="*/ 1210926 h 1383677"/>
              <a:gd name="connsiteX198" fmla="*/ 1146645 w 1436930"/>
              <a:gd name="connsiteY198" fmla="*/ 1210926 h 1383677"/>
              <a:gd name="connsiteX199" fmla="*/ 1175437 w 1436930"/>
              <a:gd name="connsiteY199" fmla="*/ 1189332 h 1383677"/>
              <a:gd name="connsiteX200" fmla="*/ 1201763 w 1436930"/>
              <a:gd name="connsiteY200" fmla="*/ 1167739 h 1383677"/>
              <a:gd name="connsiteX201" fmla="*/ 1189832 w 1436930"/>
              <a:gd name="connsiteY201" fmla="*/ 1165372 h 1383677"/>
              <a:gd name="connsiteX202" fmla="*/ 1177803 w 1436930"/>
              <a:gd name="connsiteY202" fmla="*/ 1160541 h 1383677"/>
              <a:gd name="connsiteX203" fmla="*/ 1158576 w 1436930"/>
              <a:gd name="connsiteY203" fmla="*/ 1150976 h 1383677"/>
              <a:gd name="connsiteX204" fmla="*/ 1141813 w 1436930"/>
              <a:gd name="connsiteY204" fmla="*/ 1143778 h 1383677"/>
              <a:gd name="connsiteX205" fmla="*/ 1125051 w 1436930"/>
              <a:gd name="connsiteY205" fmla="*/ 1131749 h 1383677"/>
              <a:gd name="connsiteX206" fmla="*/ 1110655 w 1436930"/>
              <a:gd name="connsiteY206" fmla="*/ 1117353 h 1383677"/>
              <a:gd name="connsiteX207" fmla="*/ 1103457 w 1436930"/>
              <a:gd name="connsiteY207" fmla="*/ 1107789 h 1383677"/>
              <a:gd name="connsiteX208" fmla="*/ 1100992 w 1436930"/>
              <a:gd name="connsiteY208" fmla="*/ 1100591 h 1383677"/>
              <a:gd name="connsiteX209" fmla="*/ 1103457 w 1436930"/>
              <a:gd name="connsiteY209" fmla="*/ 1095759 h 1383677"/>
              <a:gd name="connsiteX210" fmla="*/ 1108190 w 1436930"/>
              <a:gd name="connsiteY210" fmla="*/ 1093393 h 1383677"/>
              <a:gd name="connsiteX211" fmla="*/ 1125051 w 1436930"/>
              <a:gd name="connsiteY211" fmla="*/ 1093393 h 1383677"/>
              <a:gd name="connsiteX212" fmla="*/ 1139447 w 1436930"/>
              <a:gd name="connsiteY212" fmla="*/ 1100591 h 1383677"/>
              <a:gd name="connsiteX213" fmla="*/ 1156209 w 1436930"/>
              <a:gd name="connsiteY213" fmla="*/ 1110155 h 1383677"/>
              <a:gd name="connsiteX214" fmla="*/ 1172972 w 1436930"/>
              <a:gd name="connsiteY214" fmla="*/ 1117353 h 1383677"/>
              <a:gd name="connsiteX215" fmla="*/ 1192199 w 1436930"/>
              <a:gd name="connsiteY215" fmla="*/ 1122184 h 1383677"/>
              <a:gd name="connsiteX216" fmla="*/ 1201763 w 1436930"/>
              <a:gd name="connsiteY216" fmla="*/ 1124551 h 1383677"/>
              <a:gd name="connsiteX217" fmla="*/ 1213793 w 1436930"/>
              <a:gd name="connsiteY217" fmla="*/ 1124551 h 1383677"/>
              <a:gd name="connsiteX218" fmla="*/ 1225822 w 1436930"/>
              <a:gd name="connsiteY218" fmla="*/ 1127016 h 1383677"/>
              <a:gd name="connsiteX219" fmla="*/ 1237753 w 1436930"/>
              <a:gd name="connsiteY219" fmla="*/ 1131749 h 1383677"/>
              <a:gd name="connsiteX220" fmla="*/ 1259347 w 1436930"/>
              <a:gd name="connsiteY220" fmla="*/ 1107789 h 1383677"/>
              <a:gd name="connsiteX221" fmla="*/ 1254614 w 1436930"/>
              <a:gd name="connsiteY221" fmla="*/ 1105422 h 1383677"/>
              <a:gd name="connsiteX222" fmla="*/ 1230555 w 1436930"/>
              <a:gd name="connsiteY222" fmla="*/ 1088561 h 1383677"/>
              <a:gd name="connsiteX223" fmla="*/ 1204228 w 1436930"/>
              <a:gd name="connsiteY223" fmla="*/ 1074165 h 1383677"/>
              <a:gd name="connsiteX224" fmla="*/ 1182635 w 1436930"/>
              <a:gd name="connsiteY224" fmla="*/ 1064601 h 1383677"/>
              <a:gd name="connsiteX225" fmla="*/ 1172972 w 1436930"/>
              <a:gd name="connsiteY225" fmla="*/ 1057403 h 1383677"/>
              <a:gd name="connsiteX226" fmla="*/ 1163407 w 1436930"/>
              <a:gd name="connsiteY226" fmla="*/ 1052571 h 1383677"/>
              <a:gd name="connsiteX227" fmla="*/ 1161041 w 1436930"/>
              <a:gd name="connsiteY227" fmla="*/ 1050205 h 1383677"/>
              <a:gd name="connsiteX228" fmla="*/ 1163407 w 1436930"/>
              <a:gd name="connsiteY228" fmla="*/ 1045373 h 1383677"/>
              <a:gd name="connsiteX229" fmla="*/ 1165774 w 1436930"/>
              <a:gd name="connsiteY229" fmla="*/ 1043007 h 1383677"/>
              <a:gd name="connsiteX230" fmla="*/ 1194566 w 1436930"/>
              <a:gd name="connsiteY230" fmla="*/ 1043007 h 1383677"/>
              <a:gd name="connsiteX231" fmla="*/ 1225822 w 1436930"/>
              <a:gd name="connsiteY231" fmla="*/ 1050205 h 1383677"/>
              <a:gd name="connsiteX232" fmla="*/ 1252149 w 1436930"/>
              <a:gd name="connsiteY232" fmla="*/ 1062234 h 1383677"/>
              <a:gd name="connsiteX233" fmla="*/ 1264179 w 1436930"/>
              <a:gd name="connsiteY233" fmla="*/ 1071799 h 1383677"/>
              <a:gd name="connsiteX234" fmla="*/ 1276208 w 1436930"/>
              <a:gd name="connsiteY234" fmla="*/ 1078997 h 1383677"/>
              <a:gd name="connsiteX235" fmla="*/ 1278574 w 1436930"/>
              <a:gd name="connsiteY235" fmla="*/ 1081363 h 1383677"/>
              <a:gd name="connsiteX236" fmla="*/ 1283406 w 1436930"/>
              <a:gd name="connsiteY236" fmla="*/ 1074165 h 1383677"/>
              <a:gd name="connsiteX237" fmla="*/ 1309733 w 1436930"/>
              <a:gd name="connsiteY237" fmla="*/ 1033443 h 1383677"/>
              <a:gd name="connsiteX238" fmla="*/ 1285772 w 1436930"/>
              <a:gd name="connsiteY238" fmla="*/ 1026245 h 1383677"/>
              <a:gd name="connsiteX239" fmla="*/ 1266545 w 1436930"/>
              <a:gd name="connsiteY239" fmla="*/ 1016582 h 1383677"/>
              <a:gd name="connsiteX240" fmla="*/ 1244951 w 1436930"/>
              <a:gd name="connsiteY240" fmla="*/ 1002186 h 1383677"/>
              <a:gd name="connsiteX241" fmla="*/ 1237753 w 1436930"/>
              <a:gd name="connsiteY241" fmla="*/ 992621 h 1383677"/>
              <a:gd name="connsiteX242" fmla="*/ 1235387 w 1436930"/>
              <a:gd name="connsiteY242" fmla="*/ 987790 h 1383677"/>
              <a:gd name="connsiteX243" fmla="*/ 1235387 w 1436930"/>
              <a:gd name="connsiteY243" fmla="*/ 983057 h 1383677"/>
              <a:gd name="connsiteX244" fmla="*/ 1237753 w 1436930"/>
              <a:gd name="connsiteY244" fmla="*/ 978225 h 1383677"/>
              <a:gd name="connsiteX245" fmla="*/ 1240218 w 1436930"/>
              <a:gd name="connsiteY245" fmla="*/ 975859 h 1383677"/>
              <a:gd name="connsiteX246" fmla="*/ 1249783 w 1436930"/>
              <a:gd name="connsiteY246" fmla="*/ 975859 h 1383677"/>
              <a:gd name="connsiteX247" fmla="*/ 1266545 w 1436930"/>
              <a:gd name="connsiteY247" fmla="*/ 980592 h 1383677"/>
              <a:gd name="connsiteX248" fmla="*/ 1297802 w 1436930"/>
              <a:gd name="connsiteY248" fmla="*/ 990255 h 1383677"/>
              <a:gd name="connsiteX249" fmla="*/ 1328960 w 1436930"/>
              <a:gd name="connsiteY249" fmla="*/ 994988 h 1383677"/>
              <a:gd name="connsiteX250" fmla="*/ 1345723 w 1436930"/>
              <a:gd name="connsiteY250" fmla="*/ 956632 h 1383677"/>
              <a:gd name="connsiteX251" fmla="*/ 1314564 w 1436930"/>
              <a:gd name="connsiteY251" fmla="*/ 947067 h 1383677"/>
              <a:gd name="connsiteX252" fmla="*/ 1273743 w 1436930"/>
              <a:gd name="connsiteY252" fmla="*/ 932671 h 1383677"/>
              <a:gd name="connsiteX253" fmla="*/ 1256981 w 1436930"/>
              <a:gd name="connsiteY253" fmla="*/ 923008 h 1383677"/>
              <a:gd name="connsiteX254" fmla="*/ 1240218 w 1436930"/>
              <a:gd name="connsiteY254" fmla="*/ 913444 h 1383677"/>
              <a:gd name="connsiteX255" fmla="*/ 1237753 w 1436930"/>
              <a:gd name="connsiteY255" fmla="*/ 911077 h 1383677"/>
              <a:gd name="connsiteX256" fmla="*/ 1237753 w 1436930"/>
              <a:gd name="connsiteY256" fmla="*/ 908612 h 1383677"/>
              <a:gd name="connsiteX257" fmla="*/ 1240218 w 1436930"/>
              <a:gd name="connsiteY257" fmla="*/ 906246 h 1383677"/>
              <a:gd name="connsiteX258" fmla="*/ 1261812 w 1436930"/>
              <a:gd name="connsiteY258" fmla="*/ 903880 h 1383677"/>
              <a:gd name="connsiteX259" fmla="*/ 1283406 w 1436930"/>
              <a:gd name="connsiteY259" fmla="*/ 903880 h 1383677"/>
              <a:gd name="connsiteX260" fmla="*/ 1302535 w 1436930"/>
              <a:gd name="connsiteY260" fmla="*/ 908612 h 1383677"/>
              <a:gd name="connsiteX261" fmla="*/ 1321762 w 1436930"/>
              <a:gd name="connsiteY261" fmla="*/ 913444 h 1383677"/>
              <a:gd name="connsiteX262" fmla="*/ 1340990 w 1436930"/>
              <a:gd name="connsiteY262" fmla="*/ 915810 h 1383677"/>
              <a:gd name="connsiteX263" fmla="*/ 1357752 w 1436930"/>
              <a:gd name="connsiteY263" fmla="*/ 920642 h 1383677"/>
              <a:gd name="connsiteX264" fmla="*/ 1372148 w 1436930"/>
              <a:gd name="connsiteY264" fmla="*/ 875088 h 1383677"/>
              <a:gd name="connsiteX265" fmla="*/ 1343356 w 1436930"/>
              <a:gd name="connsiteY265" fmla="*/ 877454 h 1383677"/>
              <a:gd name="connsiteX266" fmla="*/ 1316931 w 1436930"/>
              <a:gd name="connsiteY266" fmla="*/ 879821 h 1383677"/>
              <a:gd name="connsiteX267" fmla="*/ 1302535 w 1436930"/>
              <a:gd name="connsiteY267" fmla="*/ 877454 h 1383677"/>
              <a:gd name="connsiteX268" fmla="*/ 1288139 w 1436930"/>
              <a:gd name="connsiteY268" fmla="*/ 872623 h 1383677"/>
              <a:gd name="connsiteX269" fmla="*/ 1261812 w 1436930"/>
              <a:gd name="connsiteY269" fmla="*/ 863058 h 1383677"/>
              <a:gd name="connsiteX270" fmla="*/ 1259347 w 1436930"/>
              <a:gd name="connsiteY270" fmla="*/ 860692 h 1383677"/>
              <a:gd name="connsiteX271" fmla="*/ 1259347 w 1436930"/>
              <a:gd name="connsiteY271" fmla="*/ 858227 h 1383677"/>
              <a:gd name="connsiteX272" fmla="*/ 1261812 w 1436930"/>
              <a:gd name="connsiteY272" fmla="*/ 855860 h 1383677"/>
              <a:gd name="connsiteX273" fmla="*/ 1264179 w 1436930"/>
              <a:gd name="connsiteY273" fmla="*/ 855860 h 1383677"/>
              <a:gd name="connsiteX274" fmla="*/ 1280941 w 1436930"/>
              <a:gd name="connsiteY274" fmla="*/ 853494 h 1383677"/>
              <a:gd name="connsiteX275" fmla="*/ 1295337 w 1436930"/>
              <a:gd name="connsiteY275" fmla="*/ 851029 h 1383677"/>
              <a:gd name="connsiteX276" fmla="*/ 1326594 w 1436930"/>
              <a:gd name="connsiteY276" fmla="*/ 843831 h 1383677"/>
              <a:gd name="connsiteX277" fmla="*/ 1352921 w 1436930"/>
              <a:gd name="connsiteY277" fmla="*/ 839098 h 1383677"/>
              <a:gd name="connsiteX278" fmla="*/ 1367317 w 1436930"/>
              <a:gd name="connsiteY278" fmla="*/ 836633 h 1383677"/>
              <a:gd name="connsiteX279" fmla="*/ 1379346 w 1436930"/>
              <a:gd name="connsiteY279" fmla="*/ 836633 h 1383677"/>
              <a:gd name="connsiteX280" fmla="*/ 1388910 w 1436930"/>
              <a:gd name="connsiteY280" fmla="*/ 788712 h 1383677"/>
              <a:gd name="connsiteX281" fmla="*/ 1372148 w 1436930"/>
              <a:gd name="connsiteY281" fmla="*/ 788712 h 1383677"/>
              <a:gd name="connsiteX282" fmla="*/ 1333792 w 1436930"/>
              <a:gd name="connsiteY282" fmla="*/ 791079 h 1383677"/>
              <a:gd name="connsiteX283" fmla="*/ 1297802 w 1436930"/>
              <a:gd name="connsiteY283" fmla="*/ 793445 h 1383677"/>
              <a:gd name="connsiteX284" fmla="*/ 1280941 w 1436930"/>
              <a:gd name="connsiteY284" fmla="*/ 791079 h 1383677"/>
              <a:gd name="connsiteX285" fmla="*/ 1264179 w 1436930"/>
              <a:gd name="connsiteY285" fmla="*/ 786247 h 1383677"/>
              <a:gd name="connsiteX286" fmla="*/ 1261812 w 1436930"/>
              <a:gd name="connsiteY286" fmla="*/ 783881 h 1383677"/>
              <a:gd name="connsiteX287" fmla="*/ 1264179 w 1436930"/>
              <a:gd name="connsiteY287" fmla="*/ 781514 h 1383677"/>
              <a:gd name="connsiteX288" fmla="*/ 1283406 w 1436930"/>
              <a:gd name="connsiteY288" fmla="*/ 774316 h 1383677"/>
              <a:gd name="connsiteX289" fmla="*/ 1302535 w 1436930"/>
              <a:gd name="connsiteY289" fmla="*/ 767118 h 1383677"/>
              <a:gd name="connsiteX290" fmla="*/ 1345723 w 1436930"/>
              <a:gd name="connsiteY290" fmla="*/ 759920 h 1383677"/>
              <a:gd name="connsiteX291" fmla="*/ 1367317 w 1436930"/>
              <a:gd name="connsiteY291" fmla="*/ 755089 h 1383677"/>
              <a:gd name="connsiteX292" fmla="*/ 1391376 w 1436930"/>
              <a:gd name="connsiteY292" fmla="*/ 755089 h 1383677"/>
              <a:gd name="connsiteX293" fmla="*/ 1393742 w 1436930"/>
              <a:gd name="connsiteY293" fmla="*/ 704703 h 1383677"/>
              <a:gd name="connsiteX294" fmla="*/ 1367317 w 1436930"/>
              <a:gd name="connsiteY294" fmla="*/ 711901 h 1383677"/>
              <a:gd name="connsiteX295" fmla="*/ 1343356 w 1436930"/>
              <a:gd name="connsiteY295" fmla="*/ 719099 h 1383677"/>
              <a:gd name="connsiteX296" fmla="*/ 1319396 w 1436930"/>
              <a:gd name="connsiteY296" fmla="*/ 723931 h 1383677"/>
              <a:gd name="connsiteX297" fmla="*/ 1292970 w 1436930"/>
              <a:gd name="connsiteY297" fmla="*/ 721466 h 1383677"/>
              <a:gd name="connsiteX298" fmla="*/ 1290604 w 1436930"/>
              <a:gd name="connsiteY298" fmla="*/ 719099 h 1383677"/>
              <a:gd name="connsiteX299" fmla="*/ 1288139 w 1436930"/>
              <a:gd name="connsiteY299" fmla="*/ 716733 h 1383677"/>
              <a:gd name="connsiteX300" fmla="*/ 1288139 w 1436930"/>
              <a:gd name="connsiteY300" fmla="*/ 714268 h 1383677"/>
              <a:gd name="connsiteX301" fmla="*/ 1290604 w 1436930"/>
              <a:gd name="connsiteY301" fmla="*/ 709535 h 1383677"/>
              <a:gd name="connsiteX302" fmla="*/ 1302535 w 1436930"/>
              <a:gd name="connsiteY302" fmla="*/ 702337 h 1383677"/>
              <a:gd name="connsiteX303" fmla="*/ 1316931 w 1436930"/>
              <a:gd name="connsiteY303" fmla="*/ 695139 h 1383677"/>
              <a:gd name="connsiteX304" fmla="*/ 1343356 w 1436930"/>
              <a:gd name="connsiteY304" fmla="*/ 683109 h 1383677"/>
              <a:gd name="connsiteX305" fmla="*/ 1391376 w 1436930"/>
              <a:gd name="connsiteY305" fmla="*/ 663882 h 1383677"/>
              <a:gd name="connsiteX306" fmla="*/ 1386544 w 1436930"/>
              <a:gd name="connsiteY306" fmla="*/ 625526 h 1383677"/>
              <a:gd name="connsiteX307" fmla="*/ 1369782 w 1436930"/>
              <a:gd name="connsiteY307" fmla="*/ 635090 h 1383677"/>
              <a:gd name="connsiteX308" fmla="*/ 1352921 w 1436930"/>
              <a:gd name="connsiteY308" fmla="*/ 642288 h 1383677"/>
              <a:gd name="connsiteX309" fmla="*/ 1324129 w 1436930"/>
              <a:gd name="connsiteY309" fmla="*/ 649486 h 1383677"/>
              <a:gd name="connsiteX310" fmla="*/ 1309733 w 1436930"/>
              <a:gd name="connsiteY310" fmla="*/ 651951 h 1383677"/>
              <a:gd name="connsiteX311" fmla="*/ 1295337 w 1436930"/>
              <a:gd name="connsiteY311" fmla="*/ 649486 h 1383677"/>
              <a:gd name="connsiteX312" fmla="*/ 1292970 w 1436930"/>
              <a:gd name="connsiteY312" fmla="*/ 647120 h 1383677"/>
              <a:gd name="connsiteX313" fmla="*/ 1292970 w 1436930"/>
              <a:gd name="connsiteY313" fmla="*/ 642288 h 1383677"/>
              <a:gd name="connsiteX314" fmla="*/ 1302535 w 1436930"/>
              <a:gd name="connsiteY314" fmla="*/ 635090 h 1383677"/>
              <a:gd name="connsiteX315" fmla="*/ 1314564 w 1436930"/>
              <a:gd name="connsiteY315" fmla="*/ 625526 h 1383677"/>
              <a:gd name="connsiteX316" fmla="*/ 1340990 w 1436930"/>
              <a:gd name="connsiteY316" fmla="*/ 611130 h 1383677"/>
              <a:gd name="connsiteX317" fmla="*/ 1360119 w 1436930"/>
              <a:gd name="connsiteY317" fmla="*/ 596734 h 1383677"/>
              <a:gd name="connsiteX318" fmla="*/ 1369782 w 1436930"/>
              <a:gd name="connsiteY318" fmla="*/ 591903 h 1383677"/>
              <a:gd name="connsiteX319" fmla="*/ 1379346 w 1436930"/>
              <a:gd name="connsiteY319" fmla="*/ 587170 h 1383677"/>
              <a:gd name="connsiteX320" fmla="*/ 1369782 w 1436930"/>
              <a:gd name="connsiteY320" fmla="*/ 546348 h 1383677"/>
              <a:gd name="connsiteX321" fmla="*/ 1357752 w 1436930"/>
              <a:gd name="connsiteY321" fmla="*/ 560744 h 1383677"/>
              <a:gd name="connsiteX322" fmla="*/ 1343356 w 1436930"/>
              <a:gd name="connsiteY322" fmla="*/ 572774 h 1383677"/>
              <a:gd name="connsiteX323" fmla="*/ 1333792 w 1436930"/>
              <a:gd name="connsiteY323" fmla="*/ 579972 h 1383677"/>
              <a:gd name="connsiteX324" fmla="*/ 1324129 w 1436930"/>
              <a:gd name="connsiteY324" fmla="*/ 587170 h 1383677"/>
              <a:gd name="connsiteX325" fmla="*/ 1312198 w 1436930"/>
              <a:gd name="connsiteY325" fmla="*/ 591903 h 1383677"/>
              <a:gd name="connsiteX326" fmla="*/ 1307366 w 1436930"/>
              <a:gd name="connsiteY326" fmla="*/ 591903 h 1383677"/>
              <a:gd name="connsiteX327" fmla="*/ 1302535 w 1436930"/>
              <a:gd name="connsiteY327" fmla="*/ 589536 h 1383677"/>
              <a:gd name="connsiteX328" fmla="*/ 1297802 w 1436930"/>
              <a:gd name="connsiteY328" fmla="*/ 584803 h 1383677"/>
              <a:gd name="connsiteX329" fmla="*/ 1297802 w 1436930"/>
              <a:gd name="connsiteY329" fmla="*/ 579972 h 1383677"/>
              <a:gd name="connsiteX330" fmla="*/ 1300168 w 1436930"/>
              <a:gd name="connsiteY330" fmla="*/ 575140 h 1383677"/>
              <a:gd name="connsiteX331" fmla="*/ 1302535 w 1436930"/>
              <a:gd name="connsiteY331" fmla="*/ 570407 h 1383677"/>
              <a:gd name="connsiteX332" fmla="*/ 1309733 w 1436930"/>
              <a:gd name="connsiteY332" fmla="*/ 560744 h 1383677"/>
              <a:gd name="connsiteX333" fmla="*/ 1316931 w 1436930"/>
              <a:gd name="connsiteY333" fmla="*/ 553546 h 1383677"/>
              <a:gd name="connsiteX334" fmla="*/ 1338525 w 1436930"/>
              <a:gd name="connsiteY334" fmla="*/ 534418 h 1383677"/>
              <a:gd name="connsiteX335" fmla="*/ 1348188 w 1436930"/>
              <a:gd name="connsiteY335" fmla="*/ 522388 h 1383677"/>
              <a:gd name="connsiteX336" fmla="*/ 1352921 w 1436930"/>
              <a:gd name="connsiteY336" fmla="*/ 520022 h 1383677"/>
              <a:gd name="connsiteX337" fmla="*/ 1360119 w 1436930"/>
              <a:gd name="connsiteY337" fmla="*/ 517557 h 1383677"/>
              <a:gd name="connsiteX338" fmla="*/ 1343356 w 1436930"/>
              <a:gd name="connsiteY338" fmla="*/ 476834 h 1383677"/>
              <a:gd name="connsiteX339" fmla="*/ 1336158 w 1436930"/>
              <a:gd name="connsiteY339" fmla="*/ 484032 h 1383677"/>
              <a:gd name="connsiteX340" fmla="*/ 1321762 w 1436930"/>
              <a:gd name="connsiteY340" fmla="*/ 493596 h 1383677"/>
              <a:gd name="connsiteX341" fmla="*/ 1309733 w 1436930"/>
              <a:gd name="connsiteY341" fmla="*/ 503161 h 1383677"/>
              <a:gd name="connsiteX342" fmla="*/ 1302535 w 1436930"/>
              <a:gd name="connsiteY342" fmla="*/ 507992 h 1383677"/>
              <a:gd name="connsiteX343" fmla="*/ 1297802 w 1436930"/>
              <a:gd name="connsiteY343" fmla="*/ 510359 h 1383677"/>
              <a:gd name="connsiteX344" fmla="*/ 1290604 w 1436930"/>
              <a:gd name="connsiteY344" fmla="*/ 507992 h 1383677"/>
              <a:gd name="connsiteX345" fmla="*/ 1288139 w 1436930"/>
              <a:gd name="connsiteY345" fmla="*/ 503161 h 1383677"/>
              <a:gd name="connsiteX346" fmla="*/ 1285772 w 1436930"/>
              <a:gd name="connsiteY346" fmla="*/ 498428 h 1383677"/>
              <a:gd name="connsiteX347" fmla="*/ 1285772 w 1436930"/>
              <a:gd name="connsiteY347" fmla="*/ 491230 h 1383677"/>
              <a:gd name="connsiteX348" fmla="*/ 1290604 w 1436930"/>
              <a:gd name="connsiteY348" fmla="*/ 481567 h 1383677"/>
              <a:gd name="connsiteX349" fmla="*/ 1297802 w 1436930"/>
              <a:gd name="connsiteY349" fmla="*/ 472002 h 1383677"/>
              <a:gd name="connsiteX350" fmla="*/ 1307366 w 1436930"/>
              <a:gd name="connsiteY350" fmla="*/ 462438 h 1383677"/>
              <a:gd name="connsiteX351" fmla="*/ 1316931 w 1436930"/>
              <a:gd name="connsiteY351" fmla="*/ 455240 h 1383677"/>
              <a:gd name="connsiteX352" fmla="*/ 1324129 w 1436930"/>
              <a:gd name="connsiteY352" fmla="*/ 452775 h 1383677"/>
              <a:gd name="connsiteX353" fmla="*/ 1331327 w 1436930"/>
              <a:gd name="connsiteY353" fmla="*/ 450409 h 1383677"/>
              <a:gd name="connsiteX354" fmla="*/ 1316931 w 1436930"/>
              <a:gd name="connsiteY354" fmla="*/ 423983 h 1383677"/>
              <a:gd name="connsiteX355" fmla="*/ 1307366 w 1436930"/>
              <a:gd name="connsiteY355" fmla="*/ 431181 h 1383677"/>
              <a:gd name="connsiteX356" fmla="*/ 1297802 w 1436930"/>
              <a:gd name="connsiteY356" fmla="*/ 433646 h 1383677"/>
              <a:gd name="connsiteX357" fmla="*/ 1288139 w 1436930"/>
              <a:gd name="connsiteY357" fmla="*/ 436013 h 1383677"/>
              <a:gd name="connsiteX358" fmla="*/ 1283406 w 1436930"/>
              <a:gd name="connsiteY358" fmla="*/ 433646 h 1383677"/>
              <a:gd name="connsiteX359" fmla="*/ 1278574 w 1436930"/>
              <a:gd name="connsiteY359" fmla="*/ 431181 h 1383677"/>
              <a:gd name="connsiteX360" fmla="*/ 1276208 w 1436930"/>
              <a:gd name="connsiteY360" fmla="*/ 421617 h 1383677"/>
              <a:gd name="connsiteX361" fmla="*/ 1276208 w 1436930"/>
              <a:gd name="connsiteY361" fmla="*/ 414419 h 1383677"/>
              <a:gd name="connsiteX362" fmla="*/ 1280941 w 1436930"/>
              <a:gd name="connsiteY362" fmla="*/ 409587 h 1383677"/>
              <a:gd name="connsiteX363" fmla="*/ 1288139 w 1436930"/>
              <a:gd name="connsiteY363" fmla="*/ 402389 h 1383677"/>
              <a:gd name="connsiteX364" fmla="*/ 1297802 w 1436930"/>
              <a:gd name="connsiteY364" fmla="*/ 392825 h 1383677"/>
              <a:gd name="connsiteX365" fmla="*/ 1283406 w 1436930"/>
              <a:gd name="connsiteY365" fmla="*/ 371231 h 1383677"/>
              <a:gd name="connsiteX366" fmla="*/ 1278574 w 1436930"/>
              <a:gd name="connsiteY366" fmla="*/ 376063 h 1383677"/>
              <a:gd name="connsiteX367" fmla="*/ 1269010 w 1436930"/>
              <a:gd name="connsiteY367" fmla="*/ 380796 h 1383677"/>
              <a:gd name="connsiteX368" fmla="*/ 1252149 w 1436930"/>
              <a:gd name="connsiteY368" fmla="*/ 380796 h 1383677"/>
              <a:gd name="connsiteX369" fmla="*/ 1247416 w 1436930"/>
              <a:gd name="connsiteY369" fmla="*/ 378429 h 1383677"/>
              <a:gd name="connsiteX370" fmla="*/ 1244951 w 1436930"/>
              <a:gd name="connsiteY370" fmla="*/ 373598 h 1383677"/>
              <a:gd name="connsiteX371" fmla="*/ 1247416 w 1436930"/>
              <a:gd name="connsiteY371" fmla="*/ 364033 h 1383677"/>
              <a:gd name="connsiteX372" fmla="*/ 1249783 w 1436930"/>
              <a:gd name="connsiteY372" fmla="*/ 356835 h 1383677"/>
              <a:gd name="connsiteX373" fmla="*/ 1261812 w 1436930"/>
              <a:gd name="connsiteY373" fmla="*/ 344806 h 1383677"/>
              <a:gd name="connsiteX374" fmla="*/ 1264179 w 1436930"/>
              <a:gd name="connsiteY374" fmla="*/ 340073 h 1383677"/>
              <a:gd name="connsiteX375" fmla="*/ 1244951 w 1436930"/>
              <a:gd name="connsiteY375" fmla="*/ 316014 h 1383677"/>
              <a:gd name="connsiteX376" fmla="*/ 1235387 w 1436930"/>
              <a:gd name="connsiteY376" fmla="*/ 320846 h 1383677"/>
              <a:gd name="connsiteX377" fmla="*/ 1225822 w 1436930"/>
              <a:gd name="connsiteY377" fmla="*/ 328043 h 1383677"/>
              <a:gd name="connsiteX378" fmla="*/ 1213793 w 1436930"/>
              <a:gd name="connsiteY378" fmla="*/ 328043 h 1383677"/>
              <a:gd name="connsiteX379" fmla="*/ 1211426 w 1436930"/>
              <a:gd name="connsiteY379" fmla="*/ 323212 h 1383677"/>
              <a:gd name="connsiteX380" fmla="*/ 1208961 w 1436930"/>
              <a:gd name="connsiteY380" fmla="*/ 316014 h 1383677"/>
              <a:gd name="connsiteX381" fmla="*/ 1213793 w 1436930"/>
              <a:gd name="connsiteY381" fmla="*/ 308816 h 1383677"/>
              <a:gd name="connsiteX382" fmla="*/ 1218624 w 1436930"/>
              <a:gd name="connsiteY382" fmla="*/ 301618 h 1383677"/>
              <a:gd name="connsiteX383" fmla="*/ 1228189 w 1436930"/>
              <a:gd name="connsiteY383" fmla="*/ 294420 h 1383677"/>
              <a:gd name="connsiteX384" fmla="*/ 1216159 w 1436930"/>
              <a:gd name="connsiteY384" fmla="*/ 280024 h 1383677"/>
              <a:gd name="connsiteX385" fmla="*/ 1208961 w 1436930"/>
              <a:gd name="connsiteY385" fmla="*/ 284856 h 1383677"/>
              <a:gd name="connsiteX386" fmla="*/ 1201763 w 1436930"/>
              <a:gd name="connsiteY386" fmla="*/ 289687 h 1383677"/>
              <a:gd name="connsiteX387" fmla="*/ 1192199 w 1436930"/>
              <a:gd name="connsiteY387" fmla="*/ 289687 h 1383677"/>
              <a:gd name="connsiteX388" fmla="*/ 1187368 w 1436930"/>
              <a:gd name="connsiteY388" fmla="*/ 287222 h 1383677"/>
              <a:gd name="connsiteX389" fmla="*/ 1182635 w 1436930"/>
              <a:gd name="connsiteY389" fmla="*/ 287222 h 1383677"/>
              <a:gd name="connsiteX390" fmla="*/ 1182635 w 1436930"/>
              <a:gd name="connsiteY390" fmla="*/ 282489 h 1383677"/>
              <a:gd name="connsiteX391" fmla="*/ 1185001 w 1436930"/>
              <a:gd name="connsiteY391" fmla="*/ 280024 h 1383677"/>
              <a:gd name="connsiteX392" fmla="*/ 1185001 w 1436930"/>
              <a:gd name="connsiteY392" fmla="*/ 272826 h 1383677"/>
              <a:gd name="connsiteX393" fmla="*/ 1192199 w 1436930"/>
              <a:gd name="connsiteY393" fmla="*/ 265628 h 1383677"/>
              <a:gd name="connsiteX394" fmla="*/ 1197030 w 1436930"/>
              <a:gd name="connsiteY394" fmla="*/ 260895 h 1383677"/>
              <a:gd name="connsiteX395" fmla="*/ 1170605 w 1436930"/>
              <a:gd name="connsiteY395" fmla="*/ 236837 h 1383677"/>
              <a:gd name="connsiteX396" fmla="*/ 1144180 w 1436930"/>
              <a:gd name="connsiteY396" fmla="*/ 215243 h 1383677"/>
              <a:gd name="connsiteX397" fmla="*/ 1117853 w 1436930"/>
              <a:gd name="connsiteY397" fmla="*/ 193649 h 1383677"/>
              <a:gd name="connsiteX398" fmla="*/ 1089061 w 1436930"/>
              <a:gd name="connsiteY398" fmla="*/ 172055 h 1383677"/>
              <a:gd name="connsiteX399" fmla="*/ 1053071 w 1436930"/>
              <a:gd name="connsiteY399" fmla="*/ 150461 h 1383677"/>
              <a:gd name="connsiteX400" fmla="*/ 1014616 w 1436930"/>
              <a:gd name="connsiteY400" fmla="*/ 131332 h 1383677"/>
              <a:gd name="connsiteX401" fmla="*/ 976260 w 1436930"/>
              <a:gd name="connsiteY401" fmla="*/ 112105 h 1383677"/>
              <a:gd name="connsiteX402" fmla="*/ 937904 w 1436930"/>
              <a:gd name="connsiteY402" fmla="*/ 95343 h 1383677"/>
              <a:gd name="connsiteX403" fmla="*/ 897082 w 1436930"/>
              <a:gd name="connsiteY403" fmla="*/ 80947 h 1383677"/>
              <a:gd name="connsiteX404" fmla="*/ 856261 w 1436930"/>
              <a:gd name="connsiteY404" fmla="*/ 71284 h 1383677"/>
              <a:gd name="connsiteX405" fmla="*/ 815538 w 1436930"/>
              <a:gd name="connsiteY405" fmla="*/ 64086 h 1383677"/>
              <a:gd name="connsiteX406" fmla="*/ 772351 w 1436930"/>
              <a:gd name="connsiteY406" fmla="*/ 64086 h 1383677"/>
              <a:gd name="connsiteX407" fmla="*/ 769984 w 1436930"/>
              <a:gd name="connsiteY407" fmla="*/ 66551 h 1383677"/>
              <a:gd name="connsiteX408" fmla="*/ 767519 w 1436930"/>
              <a:gd name="connsiteY408" fmla="*/ 68917 h 1383677"/>
              <a:gd name="connsiteX409" fmla="*/ 762786 w 1436930"/>
              <a:gd name="connsiteY409" fmla="*/ 71284 h 1383677"/>
              <a:gd name="connsiteX410" fmla="*/ 757955 w 1436930"/>
              <a:gd name="connsiteY410" fmla="*/ 68917 h 1383677"/>
              <a:gd name="connsiteX411" fmla="*/ 753123 w 1436930"/>
              <a:gd name="connsiteY411" fmla="*/ 64086 h 1383677"/>
              <a:gd name="connsiteX412" fmla="*/ 419194 w 1436930"/>
              <a:gd name="connsiteY412" fmla="*/ 36745 h 1383677"/>
              <a:gd name="connsiteX413" fmla="*/ 419650 w 1436930"/>
              <a:gd name="connsiteY413" fmla="*/ 37759 h 1383677"/>
              <a:gd name="connsiteX414" fmla="*/ 422017 w 1436930"/>
              <a:gd name="connsiteY414" fmla="*/ 44957 h 1383677"/>
              <a:gd name="connsiteX415" fmla="*/ 419650 w 1436930"/>
              <a:gd name="connsiteY415" fmla="*/ 52155 h 1383677"/>
              <a:gd name="connsiteX416" fmla="*/ 417284 w 1436930"/>
              <a:gd name="connsiteY416" fmla="*/ 56888 h 1383677"/>
              <a:gd name="connsiteX417" fmla="*/ 412452 w 1436930"/>
              <a:gd name="connsiteY417" fmla="*/ 59353 h 1383677"/>
              <a:gd name="connsiteX418" fmla="*/ 405254 w 1436930"/>
              <a:gd name="connsiteY418" fmla="*/ 61719 h 1383677"/>
              <a:gd name="connsiteX419" fmla="*/ 398057 w 1436930"/>
              <a:gd name="connsiteY419" fmla="*/ 61719 h 1383677"/>
              <a:gd name="connsiteX420" fmla="*/ 393225 w 1436930"/>
              <a:gd name="connsiteY420" fmla="*/ 56888 h 1383677"/>
              <a:gd name="connsiteX421" fmla="*/ 388926 w 1436930"/>
              <a:gd name="connsiteY421" fmla="*/ 50350 h 1383677"/>
              <a:gd name="connsiteX422" fmla="*/ 419194 w 1436930"/>
              <a:gd name="connsiteY422" fmla="*/ 36745 h 1383677"/>
              <a:gd name="connsiteX423" fmla="*/ 698005 w 1436930"/>
              <a:gd name="connsiteY423" fmla="*/ 30561 h 1383677"/>
              <a:gd name="connsiteX424" fmla="*/ 719598 w 1436930"/>
              <a:gd name="connsiteY424" fmla="*/ 30561 h 1383677"/>
              <a:gd name="connsiteX425" fmla="*/ 741192 w 1436930"/>
              <a:gd name="connsiteY425" fmla="*/ 35294 h 1383677"/>
              <a:gd name="connsiteX426" fmla="*/ 820370 w 1436930"/>
              <a:gd name="connsiteY426" fmla="*/ 35294 h 1383677"/>
              <a:gd name="connsiteX427" fmla="*/ 844330 w 1436930"/>
              <a:gd name="connsiteY427" fmla="*/ 40125 h 1383677"/>
              <a:gd name="connsiteX428" fmla="*/ 897082 w 1436930"/>
              <a:gd name="connsiteY428" fmla="*/ 49690 h 1383677"/>
              <a:gd name="connsiteX429" fmla="*/ 945102 w 1436930"/>
              <a:gd name="connsiteY429" fmla="*/ 64086 h 1383677"/>
              <a:gd name="connsiteX430" fmla="*/ 1002686 w 1436930"/>
              <a:gd name="connsiteY430" fmla="*/ 85680 h 1383677"/>
              <a:gd name="connsiteX431" fmla="*/ 1060269 w 1436930"/>
              <a:gd name="connsiteY431" fmla="*/ 114471 h 1383677"/>
              <a:gd name="connsiteX432" fmla="*/ 1117853 w 1436930"/>
              <a:gd name="connsiteY432" fmla="*/ 143263 h 1383677"/>
              <a:gd name="connsiteX433" fmla="*/ 1144180 w 1436930"/>
              <a:gd name="connsiteY433" fmla="*/ 160124 h 1383677"/>
              <a:gd name="connsiteX434" fmla="*/ 1168239 w 1436930"/>
              <a:gd name="connsiteY434" fmla="*/ 179253 h 1383677"/>
              <a:gd name="connsiteX435" fmla="*/ 1211426 w 1436930"/>
              <a:gd name="connsiteY435" fmla="*/ 215243 h 1383677"/>
              <a:gd name="connsiteX436" fmla="*/ 1252149 w 1436930"/>
              <a:gd name="connsiteY436" fmla="*/ 253697 h 1383677"/>
              <a:gd name="connsiteX437" fmla="*/ 1290604 w 1436930"/>
              <a:gd name="connsiteY437" fmla="*/ 296885 h 1383677"/>
              <a:gd name="connsiteX438" fmla="*/ 1324129 w 1436930"/>
              <a:gd name="connsiteY438" fmla="*/ 342439 h 1383677"/>
              <a:gd name="connsiteX439" fmla="*/ 1352921 w 1436930"/>
              <a:gd name="connsiteY439" fmla="*/ 392825 h 1383677"/>
              <a:gd name="connsiteX440" fmla="*/ 1379346 w 1436930"/>
              <a:gd name="connsiteY440" fmla="*/ 443211 h 1383677"/>
              <a:gd name="connsiteX441" fmla="*/ 1400940 w 1436930"/>
              <a:gd name="connsiteY441" fmla="*/ 495963 h 1383677"/>
              <a:gd name="connsiteX442" fmla="*/ 1417702 w 1436930"/>
              <a:gd name="connsiteY442" fmla="*/ 548813 h 1383677"/>
              <a:gd name="connsiteX443" fmla="*/ 1427365 w 1436930"/>
              <a:gd name="connsiteY443" fmla="*/ 603932 h 1383677"/>
              <a:gd name="connsiteX444" fmla="*/ 1434563 w 1436930"/>
              <a:gd name="connsiteY444" fmla="*/ 656684 h 1383677"/>
              <a:gd name="connsiteX445" fmla="*/ 1436930 w 1436930"/>
              <a:gd name="connsiteY445" fmla="*/ 711901 h 1383677"/>
              <a:gd name="connsiteX446" fmla="*/ 1434563 w 1436930"/>
              <a:gd name="connsiteY446" fmla="*/ 767118 h 1383677"/>
              <a:gd name="connsiteX447" fmla="*/ 1429732 w 1436930"/>
              <a:gd name="connsiteY447" fmla="*/ 819871 h 1383677"/>
              <a:gd name="connsiteX448" fmla="*/ 1420167 w 1436930"/>
              <a:gd name="connsiteY448" fmla="*/ 872623 h 1383677"/>
              <a:gd name="connsiteX449" fmla="*/ 1405772 w 1436930"/>
              <a:gd name="connsiteY449" fmla="*/ 923008 h 1383677"/>
              <a:gd name="connsiteX450" fmla="*/ 1386544 w 1436930"/>
              <a:gd name="connsiteY450" fmla="*/ 973394 h 1383677"/>
              <a:gd name="connsiteX451" fmla="*/ 1364950 w 1436930"/>
              <a:gd name="connsiteY451" fmla="*/ 1021413 h 1383677"/>
              <a:gd name="connsiteX452" fmla="*/ 1338525 w 1436930"/>
              <a:gd name="connsiteY452" fmla="*/ 1066967 h 1383677"/>
              <a:gd name="connsiteX453" fmla="*/ 1307366 w 1436930"/>
              <a:gd name="connsiteY453" fmla="*/ 1110155 h 1383677"/>
              <a:gd name="connsiteX454" fmla="*/ 1273743 w 1436930"/>
              <a:gd name="connsiteY454" fmla="*/ 1153343 h 1383677"/>
              <a:gd name="connsiteX455" fmla="*/ 1237753 w 1436930"/>
              <a:gd name="connsiteY455" fmla="*/ 1191798 h 1383677"/>
              <a:gd name="connsiteX456" fmla="*/ 1197030 w 1436930"/>
              <a:gd name="connsiteY456" fmla="*/ 1225322 h 1383677"/>
              <a:gd name="connsiteX457" fmla="*/ 1151378 w 1436930"/>
              <a:gd name="connsiteY457" fmla="*/ 1256579 h 1383677"/>
              <a:gd name="connsiteX458" fmla="*/ 1103457 w 1436930"/>
              <a:gd name="connsiteY458" fmla="*/ 1285371 h 1383677"/>
              <a:gd name="connsiteX459" fmla="*/ 1062636 w 1436930"/>
              <a:gd name="connsiteY459" fmla="*/ 1306965 h 1383677"/>
              <a:gd name="connsiteX460" fmla="*/ 1019448 w 1436930"/>
              <a:gd name="connsiteY460" fmla="*/ 1323727 h 1383677"/>
              <a:gd name="connsiteX461" fmla="*/ 976260 w 1436930"/>
              <a:gd name="connsiteY461" fmla="*/ 1340489 h 1383677"/>
              <a:gd name="connsiteX462" fmla="*/ 930706 w 1436930"/>
              <a:gd name="connsiteY462" fmla="*/ 1352519 h 1383677"/>
              <a:gd name="connsiteX463" fmla="*/ 887518 w 1436930"/>
              <a:gd name="connsiteY463" fmla="*/ 1364548 h 1383677"/>
              <a:gd name="connsiteX464" fmla="*/ 841964 w 1436930"/>
              <a:gd name="connsiteY464" fmla="*/ 1371746 h 1383677"/>
              <a:gd name="connsiteX465" fmla="*/ 796311 w 1436930"/>
              <a:gd name="connsiteY465" fmla="*/ 1378944 h 1383677"/>
              <a:gd name="connsiteX466" fmla="*/ 748390 w 1436930"/>
              <a:gd name="connsiteY466" fmla="*/ 1381311 h 1383677"/>
              <a:gd name="connsiteX467" fmla="*/ 702737 w 1436930"/>
              <a:gd name="connsiteY467" fmla="*/ 1383677 h 1383677"/>
              <a:gd name="connsiteX468" fmla="*/ 657183 w 1436930"/>
              <a:gd name="connsiteY468" fmla="*/ 1381311 h 1383677"/>
              <a:gd name="connsiteX469" fmla="*/ 611629 w 1436930"/>
              <a:gd name="connsiteY469" fmla="*/ 1376479 h 1383677"/>
              <a:gd name="connsiteX470" fmla="*/ 565976 w 1436930"/>
              <a:gd name="connsiteY470" fmla="*/ 1369281 h 1383677"/>
              <a:gd name="connsiteX471" fmla="*/ 520422 w 1436930"/>
              <a:gd name="connsiteY471" fmla="*/ 1359717 h 1383677"/>
              <a:gd name="connsiteX472" fmla="*/ 477234 w 1436930"/>
              <a:gd name="connsiteY472" fmla="*/ 1347687 h 1383677"/>
              <a:gd name="connsiteX473" fmla="*/ 431680 w 1436930"/>
              <a:gd name="connsiteY473" fmla="*/ 1330925 h 1383677"/>
              <a:gd name="connsiteX474" fmla="*/ 390859 w 1436930"/>
              <a:gd name="connsiteY474" fmla="*/ 1314163 h 1383677"/>
              <a:gd name="connsiteX475" fmla="*/ 388492 w 1436930"/>
              <a:gd name="connsiteY475" fmla="*/ 1311698 h 1383677"/>
              <a:gd name="connsiteX476" fmla="*/ 381294 w 1436930"/>
              <a:gd name="connsiteY476" fmla="*/ 1311698 h 1383677"/>
              <a:gd name="connsiteX477" fmla="*/ 376463 w 1436930"/>
              <a:gd name="connsiteY477" fmla="*/ 1306965 h 1383677"/>
              <a:gd name="connsiteX478" fmla="*/ 342839 w 1436930"/>
              <a:gd name="connsiteY478" fmla="*/ 1287737 h 1383677"/>
              <a:gd name="connsiteX479" fmla="*/ 309314 w 1436930"/>
              <a:gd name="connsiteY479" fmla="*/ 1266144 h 1383677"/>
              <a:gd name="connsiteX480" fmla="*/ 280523 w 1436930"/>
              <a:gd name="connsiteY480" fmla="*/ 1242183 h 1383677"/>
              <a:gd name="connsiteX481" fmla="*/ 251731 w 1436930"/>
              <a:gd name="connsiteY481" fmla="*/ 1215758 h 1383677"/>
              <a:gd name="connsiteX482" fmla="*/ 225305 w 1436930"/>
              <a:gd name="connsiteY482" fmla="*/ 1186966 h 1383677"/>
              <a:gd name="connsiteX483" fmla="*/ 198880 w 1436930"/>
              <a:gd name="connsiteY483" fmla="*/ 1155808 h 1383677"/>
              <a:gd name="connsiteX484" fmla="*/ 177286 w 1436930"/>
              <a:gd name="connsiteY484" fmla="*/ 1124551 h 1383677"/>
              <a:gd name="connsiteX485" fmla="*/ 155692 w 1436930"/>
              <a:gd name="connsiteY485" fmla="*/ 1088561 h 1383677"/>
              <a:gd name="connsiteX486" fmla="*/ 138930 w 1436930"/>
              <a:gd name="connsiteY486" fmla="*/ 1055036 h 1383677"/>
              <a:gd name="connsiteX487" fmla="*/ 122167 w 1436930"/>
              <a:gd name="connsiteY487" fmla="*/ 1019047 h 1383677"/>
              <a:gd name="connsiteX488" fmla="*/ 107772 w 1436930"/>
              <a:gd name="connsiteY488" fmla="*/ 980592 h 1383677"/>
              <a:gd name="connsiteX489" fmla="*/ 95742 w 1436930"/>
              <a:gd name="connsiteY489" fmla="*/ 942236 h 1383677"/>
              <a:gd name="connsiteX490" fmla="*/ 86178 w 1436930"/>
              <a:gd name="connsiteY490" fmla="*/ 903880 h 1383677"/>
              <a:gd name="connsiteX491" fmla="*/ 78980 w 1436930"/>
              <a:gd name="connsiteY491" fmla="*/ 865425 h 1383677"/>
              <a:gd name="connsiteX492" fmla="*/ 74148 w 1436930"/>
              <a:gd name="connsiteY492" fmla="*/ 827069 h 1383677"/>
              <a:gd name="connsiteX493" fmla="*/ 71782 w 1436930"/>
              <a:gd name="connsiteY493" fmla="*/ 786247 h 1383677"/>
              <a:gd name="connsiteX494" fmla="*/ 71782 w 1436930"/>
              <a:gd name="connsiteY494" fmla="*/ 745525 h 1383677"/>
              <a:gd name="connsiteX495" fmla="*/ 71782 w 1436930"/>
              <a:gd name="connsiteY495" fmla="*/ 704703 h 1383677"/>
              <a:gd name="connsiteX496" fmla="*/ 76515 w 1436930"/>
              <a:gd name="connsiteY496" fmla="*/ 663882 h 1383677"/>
              <a:gd name="connsiteX497" fmla="*/ 81346 w 1436930"/>
              <a:gd name="connsiteY497" fmla="*/ 623159 h 1383677"/>
              <a:gd name="connsiteX498" fmla="*/ 88544 w 1436930"/>
              <a:gd name="connsiteY498" fmla="*/ 582338 h 1383677"/>
              <a:gd name="connsiteX499" fmla="*/ 100574 w 1436930"/>
              <a:gd name="connsiteY499" fmla="*/ 541616 h 1383677"/>
              <a:gd name="connsiteX500" fmla="*/ 112504 w 1436930"/>
              <a:gd name="connsiteY500" fmla="*/ 500794 h 1383677"/>
              <a:gd name="connsiteX501" fmla="*/ 126900 w 1436930"/>
              <a:gd name="connsiteY501" fmla="*/ 459973 h 1383677"/>
              <a:gd name="connsiteX502" fmla="*/ 143761 w 1436930"/>
              <a:gd name="connsiteY502" fmla="*/ 421617 h 1383677"/>
              <a:gd name="connsiteX503" fmla="*/ 160524 w 1436930"/>
              <a:gd name="connsiteY503" fmla="*/ 385627 h 1383677"/>
              <a:gd name="connsiteX504" fmla="*/ 182118 w 1436930"/>
              <a:gd name="connsiteY504" fmla="*/ 349637 h 1383677"/>
              <a:gd name="connsiteX505" fmla="*/ 206078 w 1436930"/>
              <a:gd name="connsiteY505" fmla="*/ 313648 h 1383677"/>
              <a:gd name="connsiteX506" fmla="*/ 230137 w 1436930"/>
              <a:gd name="connsiteY506" fmla="*/ 280024 h 1383677"/>
              <a:gd name="connsiteX507" fmla="*/ 256464 w 1436930"/>
              <a:gd name="connsiteY507" fmla="*/ 248866 h 1383677"/>
              <a:gd name="connsiteX508" fmla="*/ 285256 w 1436930"/>
              <a:gd name="connsiteY508" fmla="*/ 220074 h 1383677"/>
              <a:gd name="connsiteX509" fmla="*/ 316512 w 1436930"/>
              <a:gd name="connsiteY509" fmla="*/ 191282 h 1383677"/>
              <a:gd name="connsiteX510" fmla="*/ 345304 w 1436930"/>
              <a:gd name="connsiteY510" fmla="*/ 169689 h 1383677"/>
              <a:gd name="connsiteX511" fmla="*/ 374096 w 1436930"/>
              <a:gd name="connsiteY511" fmla="*/ 150461 h 1383677"/>
              <a:gd name="connsiteX512" fmla="*/ 405254 w 1436930"/>
              <a:gd name="connsiteY512" fmla="*/ 133699 h 1383677"/>
              <a:gd name="connsiteX513" fmla="*/ 436413 w 1436930"/>
              <a:gd name="connsiteY513" fmla="*/ 116936 h 1383677"/>
              <a:gd name="connsiteX514" fmla="*/ 498828 w 1436930"/>
              <a:gd name="connsiteY514" fmla="*/ 88145 h 1383677"/>
              <a:gd name="connsiteX515" fmla="*/ 565976 w 1436930"/>
              <a:gd name="connsiteY515" fmla="*/ 64086 h 1383677"/>
              <a:gd name="connsiteX516" fmla="*/ 604431 w 1436930"/>
              <a:gd name="connsiteY516" fmla="*/ 49690 h 1383677"/>
              <a:gd name="connsiteX517" fmla="*/ 649985 w 1436930"/>
              <a:gd name="connsiteY517" fmla="*/ 37759 h 1383677"/>
              <a:gd name="connsiteX518" fmla="*/ 673946 w 1436930"/>
              <a:gd name="connsiteY518" fmla="*/ 32927 h 1383677"/>
              <a:gd name="connsiteX519" fmla="*/ 698005 w 1436930"/>
              <a:gd name="connsiteY519" fmla="*/ 30561 h 1383677"/>
              <a:gd name="connsiteX520" fmla="*/ 570220 w 1436930"/>
              <a:gd name="connsiteY520" fmla="*/ 0 h 1383677"/>
              <a:gd name="connsiteX521" fmla="*/ 586862 w 1436930"/>
              <a:gd name="connsiteY521" fmla="*/ 12 h 1383677"/>
              <a:gd name="connsiteX522" fmla="*/ 580372 w 1436930"/>
              <a:gd name="connsiteY522" fmla="*/ 6502 h 1383677"/>
              <a:gd name="connsiteX523" fmla="*/ 573174 w 1436930"/>
              <a:gd name="connsiteY523" fmla="*/ 11334 h 1383677"/>
              <a:gd name="connsiteX524" fmla="*/ 563610 w 1436930"/>
              <a:gd name="connsiteY524" fmla="*/ 11334 h 1383677"/>
              <a:gd name="connsiteX525" fmla="*/ 556412 w 1436930"/>
              <a:gd name="connsiteY525" fmla="*/ 6502 h 1383677"/>
              <a:gd name="connsiteX526" fmla="*/ 549214 w 1436930"/>
              <a:gd name="connsiteY526" fmla="*/ 4136 h 1383677"/>
              <a:gd name="connsiteX527" fmla="*/ 548067 w 1436930"/>
              <a:gd name="connsiteY527" fmla="*/ 2410 h 1383677"/>
              <a:gd name="connsiteX528" fmla="*/ 570220 w 1436930"/>
              <a:gd name="connsiteY528" fmla="*/ 0 h 1383677"/>
              <a:gd name="connsiteX0" fmla="*/ 1942 w 1436930"/>
              <a:gd name="connsiteY0" fmla="*/ 716046 h 1383677"/>
              <a:gd name="connsiteX1" fmla="*/ 4634 w 1436930"/>
              <a:gd name="connsiteY1" fmla="*/ 716733 h 1383677"/>
              <a:gd name="connsiteX2" fmla="*/ 11832 w 1436930"/>
              <a:gd name="connsiteY2" fmla="*/ 721466 h 1383677"/>
              <a:gd name="connsiteX3" fmla="*/ 16564 w 1436930"/>
              <a:gd name="connsiteY3" fmla="*/ 728664 h 1383677"/>
              <a:gd name="connsiteX4" fmla="*/ 16564 w 1436930"/>
              <a:gd name="connsiteY4" fmla="*/ 735862 h 1383677"/>
              <a:gd name="connsiteX5" fmla="*/ 16564 w 1436930"/>
              <a:gd name="connsiteY5" fmla="*/ 745525 h 1383677"/>
              <a:gd name="connsiteX6" fmla="*/ 11832 w 1436930"/>
              <a:gd name="connsiteY6" fmla="*/ 752723 h 1383677"/>
              <a:gd name="connsiteX7" fmla="*/ 4634 w 1436930"/>
              <a:gd name="connsiteY7" fmla="*/ 757455 h 1383677"/>
              <a:gd name="connsiteX8" fmla="*/ 1529 w 1436930"/>
              <a:gd name="connsiteY8" fmla="*/ 758247 h 1383677"/>
              <a:gd name="connsiteX9" fmla="*/ 0 w 1436930"/>
              <a:gd name="connsiteY9" fmla="*/ 741849 h 1383677"/>
              <a:gd name="connsiteX10" fmla="*/ 1942 w 1436930"/>
              <a:gd name="connsiteY10" fmla="*/ 716046 h 1383677"/>
              <a:gd name="connsiteX11" fmla="*/ 278058 w 1436930"/>
              <a:gd name="connsiteY11" fmla="*/ 146379 h 1383677"/>
              <a:gd name="connsiteX12" fmla="*/ 278058 w 1436930"/>
              <a:gd name="connsiteY12" fmla="*/ 150461 h 1383677"/>
              <a:gd name="connsiteX13" fmla="*/ 275691 w 1436930"/>
              <a:gd name="connsiteY13" fmla="*/ 157659 h 1383677"/>
              <a:gd name="connsiteX14" fmla="*/ 270860 w 1436930"/>
              <a:gd name="connsiteY14" fmla="*/ 164857 h 1383677"/>
              <a:gd name="connsiteX15" fmla="*/ 263662 w 1436930"/>
              <a:gd name="connsiteY15" fmla="*/ 169689 h 1383677"/>
              <a:gd name="connsiteX16" fmla="*/ 258183 w 1436930"/>
              <a:gd name="connsiteY16" fmla="*/ 169689 h 1383677"/>
              <a:gd name="connsiteX17" fmla="*/ 278058 w 1436930"/>
              <a:gd name="connsiteY17" fmla="*/ 146379 h 1383677"/>
              <a:gd name="connsiteX18" fmla="*/ 1212715 w 1436930"/>
              <a:gd name="connsiteY18" fmla="*/ 140034 h 1383677"/>
              <a:gd name="connsiteX19" fmla="*/ 1242060 w 1436930"/>
              <a:gd name="connsiteY19" fmla="*/ 162729 h 1383677"/>
              <a:gd name="connsiteX20" fmla="*/ 1243380 w 1436930"/>
              <a:gd name="connsiteY20" fmla="*/ 164112 h 1383677"/>
              <a:gd name="connsiteX21" fmla="*/ 1235387 w 1436930"/>
              <a:gd name="connsiteY21" fmla="*/ 167322 h 1383677"/>
              <a:gd name="connsiteX22" fmla="*/ 1225822 w 1436930"/>
              <a:gd name="connsiteY22" fmla="*/ 167322 h 1383677"/>
              <a:gd name="connsiteX23" fmla="*/ 1216159 w 1436930"/>
              <a:gd name="connsiteY23" fmla="*/ 162491 h 1383677"/>
              <a:gd name="connsiteX24" fmla="*/ 1211426 w 1436930"/>
              <a:gd name="connsiteY24" fmla="*/ 155293 h 1383677"/>
              <a:gd name="connsiteX25" fmla="*/ 1208961 w 1436930"/>
              <a:gd name="connsiteY25" fmla="*/ 150461 h 1383677"/>
              <a:gd name="connsiteX26" fmla="*/ 1211426 w 1436930"/>
              <a:gd name="connsiteY26" fmla="*/ 143263 h 1383677"/>
              <a:gd name="connsiteX27" fmla="*/ 1212715 w 1436930"/>
              <a:gd name="connsiteY27" fmla="*/ 140034 h 1383677"/>
              <a:gd name="connsiteX28" fmla="*/ 753123 w 1436930"/>
              <a:gd name="connsiteY28" fmla="*/ 64086 h 1383677"/>
              <a:gd name="connsiteX29" fmla="*/ 717133 w 1436930"/>
              <a:gd name="connsiteY29" fmla="*/ 68917 h 1383677"/>
              <a:gd name="connsiteX30" fmla="*/ 681144 w 1436930"/>
              <a:gd name="connsiteY30" fmla="*/ 78482 h 1383677"/>
              <a:gd name="connsiteX31" fmla="*/ 673946 w 1436930"/>
              <a:gd name="connsiteY31" fmla="*/ 78482 h 1383677"/>
              <a:gd name="connsiteX32" fmla="*/ 669213 w 1436930"/>
              <a:gd name="connsiteY32" fmla="*/ 76115 h 1383677"/>
              <a:gd name="connsiteX33" fmla="*/ 666748 w 1436930"/>
              <a:gd name="connsiteY33" fmla="*/ 71284 h 1383677"/>
              <a:gd name="connsiteX34" fmla="*/ 664381 w 1436930"/>
              <a:gd name="connsiteY34" fmla="*/ 66551 h 1383677"/>
              <a:gd name="connsiteX35" fmla="*/ 637956 w 1436930"/>
              <a:gd name="connsiteY35" fmla="*/ 73749 h 1383677"/>
              <a:gd name="connsiteX36" fmla="*/ 580372 w 1436930"/>
              <a:gd name="connsiteY36" fmla="*/ 90511 h 1383677"/>
              <a:gd name="connsiteX37" fmla="*/ 525253 w 1436930"/>
              <a:gd name="connsiteY37" fmla="*/ 114471 h 1383677"/>
              <a:gd name="connsiteX38" fmla="*/ 458007 w 1436930"/>
              <a:gd name="connsiteY38" fmla="*/ 143263 h 1383677"/>
              <a:gd name="connsiteX39" fmla="*/ 426848 w 1436930"/>
              <a:gd name="connsiteY39" fmla="*/ 157659 h 1383677"/>
              <a:gd name="connsiteX40" fmla="*/ 398057 w 1436930"/>
              <a:gd name="connsiteY40" fmla="*/ 176886 h 1383677"/>
              <a:gd name="connsiteX41" fmla="*/ 369265 w 1436930"/>
              <a:gd name="connsiteY41" fmla="*/ 193649 h 1383677"/>
              <a:gd name="connsiteX42" fmla="*/ 340473 w 1436930"/>
              <a:gd name="connsiteY42" fmla="*/ 215243 h 1383677"/>
              <a:gd name="connsiteX43" fmla="*/ 314047 w 1436930"/>
              <a:gd name="connsiteY43" fmla="*/ 239302 h 1383677"/>
              <a:gd name="connsiteX44" fmla="*/ 290087 w 1436930"/>
              <a:gd name="connsiteY44" fmla="*/ 265628 h 1383677"/>
              <a:gd name="connsiteX45" fmla="*/ 266127 w 1436930"/>
              <a:gd name="connsiteY45" fmla="*/ 294420 h 1383677"/>
              <a:gd name="connsiteX46" fmla="*/ 242068 w 1436930"/>
              <a:gd name="connsiteY46" fmla="*/ 325677 h 1383677"/>
              <a:gd name="connsiteX47" fmla="*/ 220474 w 1436930"/>
              <a:gd name="connsiteY47" fmla="*/ 356835 h 1383677"/>
              <a:gd name="connsiteX48" fmla="*/ 201345 w 1436930"/>
              <a:gd name="connsiteY48" fmla="*/ 390459 h 1383677"/>
              <a:gd name="connsiteX49" fmla="*/ 184484 w 1436930"/>
              <a:gd name="connsiteY49" fmla="*/ 423983 h 1383677"/>
              <a:gd name="connsiteX50" fmla="*/ 167722 w 1436930"/>
              <a:gd name="connsiteY50" fmla="*/ 457607 h 1383677"/>
              <a:gd name="connsiteX51" fmla="*/ 153326 w 1436930"/>
              <a:gd name="connsiteY51" fmla="*/ 491230 h 1383677"/>
              <a:gd name="connsiteX52" fmla="*/ 141296 w 1436930"/>
              <a:gd name="connsiteY52" fmla="*/ 527220 h 1383677"/>
              <a:gd name="connsiteX53" fmla="*/ 131732 w 1436930"/>
              <a:gd name="connsiteY53" fmla="*/ 565576 h 1383677"/>
              <a:gd name="connsiteX54" fmla="*/ 122167 w 1436930"/>
              <a:gd name="connsiteY54" fmla="*/ 601566 h 1383677"/>
              <a:gd name="connsiteX55" fmla="*/ 117336 w 1436930"/>
              <a:gd name="connsiteY55" fmla="*/ 637555 h 1383677"/>
              <a:gd name="connsiteX56" fmla="*/ 112504 w 1436930"/>
              <a:gd name="connsiteY56" fmla="*/ 675912 h 1383677"/>
              <a:gd name="connsiteX57" fmla="*/ 110138 w 1436930"/>
              <a:gd name="connsiteY57" fmla="*/ 714268 h 1383677"/>
              <a:gd name="connsiteX58" fmla="*/ 107772 w 1436930"/>
              <a:gd name="connsiteY58" fmla="*/ 752723 h 1383677"/>
              <a:gd name="connsiteX59" fmla="*/ 110138 w 1436930"/>
              <a:gd name="connsiteY59" fmla="*/ 788712 h 1383677"/>
              <a:gd name="connsiteX60" fmla="*/ 114970 w 1436930"/>
              <a:gd name="connsiteY60" fmla="*/ 827069 h 1383677"/>
              <a:gd name="connsiteX61" fmla="*/ 119702 w 1436930"/>
              <a:gd name="connsiteY61" fmla="*/ 872623 h 1383677"/>
              <a:gd name="connsiteX62" fmla="*/ 131732 w 1436930"/>
              <a:gd name="connsiteY62" fmla="*/ 915810 h 1383677"/>
              <a:gd name="connsiteX63" fmla="*/ 143761 w 1436930"/>
              <a:gd name="connsiteY63" fmla="*/ 958998 h 1383677"/>
              <a:gd name="connsiteX64" fmla="*/ 158157 w 1436930"/>
              <a:gd name="connsiteY64" fmla="*/ 1002186 h 1383677"/>
              <a:gd name="connsiteX65" fmla="*/ 177286 w 1436930"/>
              <a:gd name="connsiteY65" fmla="*/ 1043007 h 1383677"/>
              <a:gd name="connsiteX66" fmla="*/ 198880 w 1436930"/>
              <a:gd name="connsiteY66" fmla="*/ 1081363 h 1383677"/>
              <a:gd name="connsiteX67" fmla="*/ 222939 w 1436930"/>
              <a:gd name="connsiteY67" fmla="*/ 1119818 h 1383677"/>
              <a:gd name="connsiteX68" fmla="*/ 251731 w 1436930"/>
              <a:gd name="connsiteY68" fmla="*/ 1155808 h 1383677"/>
              <a:gd name="connsiteX69" fmla="*/ 278058 w 1436930"/>
              <a:gd name="connsiteY69" fmla="*/ 1186966 h 1383677"/>
              <a:gd name="connsiteX70" fmla="*/ 309314 w 1436930"/>
              <a:gd name="connsiteY70" fmla="*/ 1213391 h 1383677"/>
              <a:gd name="connsiteX71" fmla="*/ 342839 w 1436930"/>
              <a:gd name="connsiteY71" fmla="*/ 1237352 h 1383677"/>
              <a:gd name="connsiteX72" fmla="*/ 376463 w 1436930"/>
              <a:gd name="connsiteY72" fmla="*/ 1258946 h 1383677"/>
              <a:gd name="connsiteX73" fmla="*/ 378829 w 1436930"/>
              <a:gd name="connsiteY73" fmla="*/ 1251748 h 1383677"/>
              <a:gd name="connsiteX74" fmla="*/ 383661 w 1436930"/>
              <a:gd name="connsiteY74" fmla="*/ 1244550 h 1383677"/>
              <a:gd name="connsiteX75" fmla="*/ 386027 w 1436930"/>
              <a:gd name="connsiteY75" fmla="*/ 1244550 h 1383677"/>
              <a:gd name="connsiteX76" fmla="*/ 395690 w 1436930"/>
              <a:gd name="connsiteY76" fmla="*/ 1254114 h 1383677"/>
              <a:gd name="connsiteX77" fmla="*/ 402888 w 1436930"/>
              <a:gd name="connsiteY77" fmla="*/ 1268510 h 1383677"/>
              <a:gd name="connsiteX78" fmla="*/ 402888 w 1436930"/>
              <a:gd name="connsiteY78" fmla="*/ 1273341 h 1383677"/>
              <a:gd name="connsiteX79" fmla="*/ 450809 w 1436930"/>
              <a:gd name="connsiteY79" fmla="*/ 1294935 h 1383677"/>
              <a:gd name="connsiteX80" fmla="*/ 448442 w 1436930"/>
              <a:gd name="connsiteY80" fmla="*/ 1282906 h 1383677"/>
              <a:gd name="connsiteX81" fmla="*/ 448442 w 1436930"/>
              <a:gd name="connsiteY81" fmla="*/ 1268510 h 1383677"/>
              <a:gd name="connsiteX82" fmla="*/ 450809 w 1436930"/>
              <a:gd name="connsiteY82" fmla="*/ 1256579 h 1383677"/>
              <a:gd name="connsiteX83" fmla="*/ 453274 w 1436930"/>
              <a:gd name="connsiteY83" fmla="*/ 1244550 h 1383677"/>
              <a:gd name="connsiteX84" fmla="*/ 455640 w 1436930"/>
              <a:gd name="connsiteY84" fmla="*/ 1244550 h 1383677"/>
              <a:gd name="connsiteX85" fmla="*/ 458007 w 1436930"/>
              <a:gd name="connsiteY85" fmla="*/ 1258946 h 1383677"/>
              <a:gd name="connsiteX86" fmla="*/ 462838 w 1436930"/>
              <a:gd name="connsiteY86" fmla="*/ 1270975 h 1383677"/>
              <a:gd name="connsiteX87" fmla="*/ 470036 w 1436930"/>
              <a:gd name="connsiteY87" fmla="*/ 1285371 h 1383677"/>
              <a:gd name="connsiteX88" fmla="*/ 474868 w 1436930"/>
              <a:gd name="connsiteY88" fmla="*/ 1297302 h 1383677"/>
              <a:gd name="connsiteX89" fmla="*/ 479601 w 1436930"/>
              <a:gd name="connsiteY89" fmla="*/ 1304500 h 1383677"/>
              <a:gd name="connsiteX90" fmla="*/ 520422 w 1436930"/>
              <a:gd name="connsiteY90" fmla="*/ 1316529 h 1383677"/>
              <a:gd name="connsiteX91" fmla="*/ 513224 w 1436930"/>
              <a:gd name="connsiteY91" fmla="*/ 1294935 h 1383677"/>
              <a:gd name="connsiteX92" fmla="*/ 510858 w 1436930"/>
              <a:gd name="connsiteY92" fmla="*/ 1282906 h 1383677"/>
              <a:gd name="connsiteX93" fmla="*/ 508392 w 1436930"/>
              <a:gd name="connsiteY93" fmla="*/ 1268510 h 1383677"/>
              <a:gd name="connsiteX94" fmla="*/ 508392 w 1436930"/>
              <a:gd name="connsiteY94" fmla="*/ 1254114 h 1383677"/>
              <a:gd name="connsiteX95" fmla="*/ 510858 w 1436930"/>
              <a:gd name="connsiteY95" fmla="*/ 1249381 h 1383677"/>
              <a:gd name="connsiteX96" fmla="*/ 513224 w 1436930"/>
              <a:gd name="connsiteY96" fmla="*/ 1244550 h 1383677"/>
              <a:gd name="connsiteX97" fmla="*/ 518055 w 1436930"/>
              <a:gd name="connsiteY97" fmla="*/ 1244550 h 1383677"/>
              <a:gd name="connsiteX98" fmla="*/ 522788 w 1436930"/>
              <a:gd name="connsiteY98" fmla="*/ 1246916 h 1383677"/>
              <a:gd name="connsiteX99" fmla="*/ 529986 w 1436930"/>
              <a:gd name="connsiteY99" fmla="*/ 1254114 h 1383677"/>
              <a:gd name="connsiteX100" fmla="*/ 537184 w 1436930"/>
              <a:gd name="connsiteY100" fmla="*/ 1273341 h 1383677"/>
              <a:gd name="connsiteX101" fmla="*/ 544382 w 1436930"/>
              <a:gd name="connsiteY101" fmla="*/ 1299767 h 1383677"/>
              <a:gd name="connsiteX102" fmla="*/ 551580 w 1436930"/>
              <a:gd name="connsiteY102" fmla="*/ 1311698 h 1383677"/>
              <a:gd name="connsiteX103" fmla="*/ 561243 w 1436930"/>
              <a:gd name="connsiteY103" fmla="*/ 1321361 h 1383677"/>
              <a:gd name="connsiteX104" fmla="*/ 563610 w 1436930"/>
              <a:gd name="connsiteY104" fmla="*/ 1326094 h 1383677"/>
              <a:gd name="connsiteX105" fmla="*/ 570808 w 1436930"/>
              <a:gd name="connsiteY105" fmla="*/ 1326094 h 1383677"/>
              <a:gd name="connsiteX106" fmla="*/ 626025 w 1436930"/>
              <a:gd name="connsiteY106" fmla="*/ 1333292 h 1383677"/>
              <a:gd name="connsiteX107" fmla="*/ 606798 w 1436930"/>
              <a:gd name="connsiteY107" fmla="*/ 1299767 h 1383677"/>
              <a:gd name="connsiteX108" fmla="*/ 601966 w 1436930"/>
              <a:gd name="connsiteY108" fmla="*/ 1287737 h 1383677"/>
              <a:gd name="connsiteX109" fmla="*/ 599600 w 1436930"/>
              <a:gd name="connsiteY109" fmla="*/ 1275708 h 1383677"/>
              <a:gd name="connsiteX110" fmla="*/ 597233 w 1436930"/>
              <a:gd name="connsiteY110" fmla="*/ 1263777 h 1383677"/>
              <a:gd name="connsiteX111" fmla="*/ 597233 w 1436930"/>
              <a:gd name="connsiteY111" fmla="*/ 1251748 h 1383677"/>
              <a:gd name="connsiteX112" fmla="*/ 599600 w 1436930"/>
              <a:gd name="connsiteY112" fmla="*/ 1249381 h 1383677"/>
              <a:gd name="connsiteX113" fmla="*/ 604431 w 1436930"/>
              <a:gd name="connsiteY113" fmla="*/ 1249381 h 1383677"/>
              <a:gd name="connsiteX114" fmla="*/ 613995 w 1436930"/>
              <a:gd name="connsiteY114" fmla="*/ 1258946 h 1383677"/>
              <a:gd name="connsiteX115" fmla="*/ 623560 w 1436930"/>
              <a:gd name="connsiteY115" fmla="*/ 1270975 h 1383677"/>
              <a:gd name="connsiteX116" fmla="*/ 640421 w 1436930"/>
              <a:gd name="connsiteY116" fmla="*/ 1294935 h 1383677"/>
              <a:gd name="connsiteX117" fmla="*/ 657183 w 1436930"/>
              <a:gd name="connsiteY117" fmla="*/ 1314163 h 1383677"/>
              <a:gd name="connsiteX118" fmla="*/ 662015 w 1436930"/>
              <a:gd name="connsiteY118" fmla="*/ 1323727 h 1383677"/>
              <a:gd name="connsiteX119" fmla="*/ 669213 w 1436930"/>
              <a:gd name="connsiteY119" fmla="*/ 1335757 h 1383677"/>
              <a:gd name="connsiteX120" fmla="*/ 731529 w 1436930"/>
              <a:gd name="connsiteY120" fmla="*/ 1335757 h 1383677"/>
              <a:gd name="connsiteX121" fmla="*/ 712400 w 1436930"/>
              <a:gd name="connsiteY121" fmla="*/ 1318896 h 1383677"/>
              <a:gd name="connsiteX122" fmla="*/ 698005 w 1436930"/>
              <a:gd name="connsiteY122" fmla="*/ 1297302 h 1383677"/>
              <a:gd name="connsiteX123" fmla="*/ 690807 w 1436930"/>
              <a:gd name="connsiteY123" fmla="*/ 1287737 h 1383677"/>
              <a:gd name="connsiteX124" fmla="*/ 685975 w 1436930"/>
              <a:gd name="connsiteY124" fmla="*/ 1275708 h 1383677"/>
              <a:gd name="connsiteX125" fmla="*/ 681144 w 1436930"/>
              <a:gd name="connsiteY125" fmla="*/ 1263777 h 1383677"/>
              <a:gd name="connsiteX126" fmla="*/ 678777 w 1436930"/>
              <a:gd name="connsiteY126" fmla="*/ 1251748 h 1383677"/>
              <a:gd name="connsiteX127" fmla="*/ 681144 w 1436930"/>
              <a:gd name="connsiteY127" fmla="*/ 1249381 h 1383677"/>
              <a:gd name="connsiteX128" fmla="*/ 683609 w 1436930"/>
              <a:gd name="connsiteY128" fmla="*/ 1249381 h 1383677"/>
              <a:gd name="connsiteX129" fmla="*/ 705202 w 1436930"/>
              <a:gd name="connsiteY129" fmla="*/ 1266144 h 1383677"/>
              <a:gd name="connsiteX130" fmla="*/ 726796 w 1436930"/>
              <a:gd name="connsiteY130" fmla="*/ 1282906 h 1383677"/>
              <a:gd name="connsiteX131" fmla="*/ 745925 w 1436930"/>
              <a:gd name="connsiteY131" fmla="*/ 1302133 h 1383677"/>
              <a:gd name="connsiteX132" fmla="*/ 762786 w 1436930"/>
              <a:gd name="connsiteY132" fmla="*/ 1321361 h 1383677"/>
              <a:gd name="connsiteX133" fmla="*/ 767519 w 1436930"/>
              <a:gd name="connsiteY133" fmla="*/ 1328559 h 1383677"/>
              <a:gd name="connsiteX134" fmla="*/ 767519 w 1436930"/>
              <a:gd name="connsiteY134" fmla="*/ 1335757 h 1383677"/>
              <a:gd name="connsiteX135" fmla="*/ 805974 w 1436930"/>
              <a:gd name="connsiteY135" fmla="*/ 1330925 h 1383677"/>
              <a:gd name="connsiteX136" fmla="*/ 841964 w 1436930"/>
              <a:gd name="connsiteY136" fmla="*/ 1326094 h 1383677"/>
              <a:gd name="connsiteX137" fmla="*/ 805974 w 1436930"/>
              <a:gd name="connsiteY137" fmla="*/ 1287737 h 1383677"/>
              <a:gd name="connsiteX138" fmla="*/ 784380 w 1436930"/>
              <a:gd name="connsiteY138" fmla="*/ 1266144 h 1383677"/>
              <a:gd name="connsiteX139" fmla="*/ 777182 w 1436930"/>
              <a:gd name="connsiteY139" fmla="*/ 1254114 h 1383677"/>
              <a:gd name="connsiteX140" fmla="*/ 772351 w 1436930"/>
              <a:gd name="connsiteY140" fmla="*/ 1239718 h 1383677"/>
              <a:gd name="connsiteX141" fmla="*/ 772351 w 1436930"/>
              <a:gd name="connsiteY141" fmla="*/ 1237352 h 1383677"/>
              <a:gd name="connsiteX142" fmla="*/ 781915 w 1436930"/>
              <a:gd name="connsiteY142" fmla="*/ 1237352 h 1383677"/>
              <a:gd name="connsiteX143" fmla="*/ 789113 w 1436930"/>
              <a:gd name="connsiteY143" fmla="*/ 1239718 h 1383677"/>
              <a:gd name="connsiteX144" fmla="*/ 803509 w 1436930"/>
              <a:gd name="connsiteY144" fmla="*/ 1246916 h 1383677"/>
              <a:gd name="connsiteX145" fmla="*/ 815538 w 1436930"/>
              <a:gd name="connsiteY145" fmla="*/ 1256579 h 1383677"/>
              <a:gd name="connsiteX146" fmla="*/ 827568 w 1436930"/>
              <a:gd name="connsiteY146" fmla="*/ 1266144 h 1383677"/>
              <a:gd name="connsiteX147" fmla="*/ 853895 w 1436930"/>
              <a:gd name="connsiteY147" fmla="*/ 1292569 h 1383677"/>
              <a:gd name="connsiteX148" fmla="*/ 877855 w 1436930"/>
              <a:gd name="connsiteY148" fmla="*/ 1318896 h 1383677"/>
              <a:gd name="connsiteX149" fmla="*/ 880320 w 1436930"/>
              <a:gd name="connsiteY149" fmla="*/ 1318896 h 1383677"/>
              <a:gd name="connsiteX150" fmla="*/ 928241 w 1436930"/>
              <a:gd name="connsiteY150" fmla="*/ 1309331 h 1383677"/>
              <a:gd name="connsiteX151" fmla="*/ 906647 w 1436930"/>
              <a:gd name="connsiteY151" fmla="*/ 1292569 h 1383677"/>
              <a:gd name="connsiteX152" fmla="*/ 887518 w 1436930"/>
              <a:gd name="connsiteY152" fmla="*/ 1273341 h 1383677"/>
              <a:gd name="connsiteX153" fmla="*/ 877855 w 1436930"/>
              <a:gd name="connsiteY153" fmla="*/ 1261312 h 1383677"/>
              <a:gd name="connsiteX154" fmla="*/ 868291 w 1436930"/>
              <a:gd name="connsiteY154" fmla="*/ 1246916 h 1383677"/>
              <a:gd name="connsiteX155" fmla="*/ 861093 w 1436930"/>
              <a:gd name="connsiteY155" fmla="*/ 1232520 h 1383677"/>
              <a:gd name="connsiteX156" fmla="*/ 858726 w 1436930"/>
              <a:gd name="connsiteY156" fmla="*/ 1225322 h 1383677"/>
              <a:gd name="connsiteX157" fmla="*/ 858726 w 1436930"/>
              <a:gd name="connsiteY157" fmla="*/ 1218124 h 1383677"/>
              <a:gd name="connsiteX158" fmla="*/ 861093 w 1436930"/>
              <a:gd name="connsiteY158" fmla="*/ 1215758 h 1383677"/>
              <a:gd name="connsiteX159" fmla="*/ 863459 w 1436930"/>
              <a:gd name="connsiteY159" fmla="*/ 1215758 h 1383677"/>
              <a:gd name="connsiteX160" fmla="*/ 880320 w 1436930"/>
              <a:gd name="connsiteY160" fmla="*/ 1225322 h 1383677"/>
              <a:gd name="connsiteX161" fmla="*/ 894716 w 1436930"/>
              <a:gd name="connsiteY161" fmla="*/ 1237352 h 1383677"/>
              <a:gd name="connsiteX162" fmla="*/ 921043 w 1436930"/>
              <a:gd name="connsiteY162" fmla="*/ 1261312 h 1383677"/>
              <a:gd name="connsiteX163" fmla="*/ 966696 w 1436930"/>
              <a:gd name="connsiteY163" fmla="*/ 1297302 h 1383677"/>
              <a:gd name="connsiteX164" fmla="*/ 1026646 w 1436930"/>
              <a:gd name="connsiteY164" fmla="*/ 1275708 h 1383677"/>
              <a:gd name="connsiteX165" fmla="*/ 1002686 w 1436930"/>
              <a:gd name="connsiteY165" fmla="*/ 1258946 h 1383677"/>
              <a:gd name="connsiteX166" fmla="*/ 985824 w 1436930"/>
              <a:gd name="connsiteY166" fmla="*/ 1242183 h 1383677"/>
              <a:gd name="connsiteX167" fmla="*/ 969062 w 1436930"/>
              <a:gd name="connsiteY167" fmla="*/ 1222956 h 1383677"/>
              <a:gd name="connsiteX168" fmla="*/ 954666 w 1436930"/>
              <a:gd name="connsiteY168" fmla="*/ 1203728 h 1383677"/>
              <a:gd name="connsiteX169" fmla="*/ 945102 w 1436930"/>
              <a:gd name="connsiteY169" fmla="*/ 1182135 h 1383677"/>
              <a:gd name="connsiteX170" fmla="*/ 947468 w 1436930"/>
              <a:gd name="connsiteY170" fmla="*/ 1177402 h 1383677"/>
              <a:gd name="connsiteX171" fmla="*/ 952300 w 1436930"/>
              <a:gd name="connsiteY171" fmla="*/ 1174937 h 1383677"/>
              <a:gd name="connsiteX172" fmla="*/ 969062 w 1436930"/>
              <a:gd name="connsiteY172" fmla="*/ 1184600 h 1383677"/>
              <a:gd name="connsiteX173" fmla="*/ 983458 w 1436930"/>
              <a:gd name="connsiteY173" fmla="*/ 1196530 h 1383677"/>
              <a:gd name="connsiteX174" fmla="*/ 1012250 w 1436930"/>
              <a:gd name="connsiteY174" fmla="*/ 1220589 h 1383677"/>
              <a:gd name="connsiteX175" fmla="*/ 1031477 w 1436930"/>
              <a:gd name="connsiteY175" fmla="*/ 1237352 h 1383677"/>
              <a:gd name="connsiteX176" fmla="*/ 1041042 w 1436930"/>
              <a:gd name="connsiteY176" fmla="*/ 1244550 h 1383677"/>
              <a:gd name="connsiteX177" fmla="*/ 1050606 w 1436930"/>
              <a:gd name="connsiteY177" fmla="*/ 1249381 h 1383677"/>
              <a:gd name="connsiteX178" fmla="*/ 1069834 w 1436930"/>
              <a:gd name="connsiteY178" fmla="*/ 1256579 h 1383677"/>
              <a:gd name="connsiteX179" fmla="*/ 1105823 w 1436930"/>
              <a:gd name="connsiteY179" fmla="*/ 1237352 h 1383677"/>
              <a:gd name="connsiteX180" fmla="*/ 1093794 w 1436930"/>
              <a:gd name="connsiteY180" fmla="*/ 1230154 h 1383677"/>
              <a:gd name="connsiteX181" fmla="*/ 1084230 w 1436930"/>
              <a:gd name="connsiteY181" fmla="*/ 1220589 h 1383677"/>
              <a:gd name="connsiteX182" fmla="*/ 1055438 w 1436930"/>
              <a:gd name="connsiteY182" fmla="*/ 1191798 h 1383677"/>
              <a:gd name="connsiteX183" fmla="*/ 1041042 w 1436930"/>
              <a:gd name="connsiteY183" fmla="*/ 1177402 h 1383677"/>
              <a:gd name="connsiteX184" fmla="*/ 1031477 w 1436930"/>
              <a:gd name="connsiteY184" fmla="*/ 1160541 h 1383677"/>
              <a:gd name="connsiteX185" fmla="*/ 1031477 w 1436930"/>
              <a:gd name="connsiteY185" fmla="*/ 1155808 h 1383677"/>
              <a:gd name="connsiteX186" fmla="*/ 1033844 w 1436930"/>
              <a:gd name="connsiteY186" fmla="*/ 1153343 h 1383677"/>
              <a:gd name="connsiteX187" fmla="*/ 1053071 w 1436930"/>
              <a:gd name="connsiteY187" fmla="*/ 1153343 h 1383677"/>
              <a:gd name="connsiteX188" fmla="*/ 1060269 w 1436930"/>
              <a:gd name="connsiteY188" fmla="*/ 1158174 h 1383677"/>
              <a:gd name="connsiteX189" fmla="*/ 1069834 w 1436930"/>
              <a:gd name="connsiteY189" fmla="*/ 1163006 h 1383677"/>
              <a:gd name="connsiteX190" fmla="*/ 1086596 w 1436930"/>
              <a:gd name="connsiteY190" fmla="*/ 1174937 h 1383677"/>
              <a:gd name="connsiteX191" fmla="*/ 1100992 w 1436930"/>
              <a:gd name="connsiteY191" fmla="*/ 1186966 h 1383677"/>
              <a:gd name="connsiteX192" fmla="*/ 1117853 w 1436930"/>
              <a:gd name="connsiteY192" fmla="*/ 1201362 h 1383677"/>
              <a:gd name="connsiteX193" fmla="*/ 1127417 w 1436930"/>
              <a:gd name="connsiteY193" fmla="*/ 1208560 h 1383677"/>
              <a:gd name="connsiteX194" fmla="*/ 1139447 w 1436930"/>
              <a:gd name="connsiteY194" fmla="*/ 1210926 h 1383677"/>
              <a:gd name="connsiteX195" fmla="*/ 1146645 w 1436930"/>
              <a:gd name="connsiteY195" fmla="*/ 1210926 h 1383677"/>
              <a:gd name="connsiteX196" fmla="*/ 1175437 w 1436930"/>
              <a:gd name="connsiteY196" fmla="*/ 1189332 h 1383677"/>
              <a:gd name="connsiteX197" fmla="*/ 1201763 w 1436930"/>
              <a:gd name="connsiteY197" fmla="*/ 1167739 h 1383677"/>
              <a:gd name="connsiteX198" fmla="*/ 1189832 w 1436930"/>
              <a:gd name="connsiteY198" fmla="*/ 1165372 h 1383677"/>
              <a:gd name="connsiteX199" fmla="*/ 1177803 w 1436930"/>
              <a:gd name="connsiteY199" fmla="*/ 1160541 h 1383677"/>
              <a:gd name="connsiteX200" fmla="*/ 1158576 w 1436930"/>
              <a:gd name="connsiteY200" fmla="*/ 1150976 h 1383677"/>
              <a:gd name="connsiteX201" fmla="*/ 1141813 w 1436930"/>
              <a:gd name="connsiteY201" fmla="*/ 1143778 h 1383677"/>
              <a:gd name="connsiteX202" fmla="*/ 1125051 w 1436930"/>
              <a:gd name="connsiteY202" fmla="*/ 1131749 h 1383677"/>
              <a:gd name="connsiteX203" fmla="*/ 1110655 w 1436930"/>
              <a:gd name="connsiteY203" fmla="*/ 1117353 h 1383677"/>
              <a:gd name="connsiteX204" fmla="*/ 1103457 w 1436930"/>
              <a:gd name="connsiteY204" fmla="*/ 1107789 h 1383677"/>
              <a:gd name="connsiteX205" fmla="*/ 1100992 w 1436930"/>
              <a:gd name="connsiteY205" fmla="*/ 1100591 h 1383677"/>
              <a:gd name="connsiteX206" fmla="*/ 1103457 w 1436930"/>
              <a:gd name="connsiteY206" fmla="*/ 1095759 h 1383677"/>
              <a:gd name="connsiteX207" fmla="*/ 1108190 w 1436930"/>
              <a:gd name="connsiteY207" fmla="*/ 1093393 h 1383677"/>
              <a:gd name="connsiteX208" fmla="*/ 1125051 w 1436930"/>
              <a:gd name="connsiteY208" fmla="*/ 1093393 h 1383677"/>
              <a:gd name="connsiteX209" fmla="*/ 1139447 w 1436930"/>
              <a:gd name="connsiteY209" fmla="*/ 1100591 h 1383677"/>
              <a:gd name="connsiteX210" fmla="*/ 1156209 w 1436930"/>
              <a:gd name="connsiteY210" fmla="*/ 1110155 h 1383677"/>
              <a:gd name="connsiteX211" fmla="*/ 1172972 w 1436930"/>
              <a:gd name="connsiteY211" fmla="*/ 1117353 h 1383677"/>
              <a:gd name="connsiteX212" fmla="*/ 1192199 w 1436930"/>
              <a:gd name="connsiteY212" fmla="*/ 1122184 h 1383677"/>
              <a:gd name="connsiteX213" fmla="*/ 1201763 w 1436930"/>
              <a:gd name="connsiteY213" fmla="*/ 1124551 h 1383677"/>
              <a:gd name="connsiteX214" fmla="*/ 1213793 w 1436930"/>
              <a:gd name="connsiteY214" fmla="*/ 1124551 h 1383677"/>
              <a:gd name="connsiteX215" fmla="*/ 1225822 w 1436930"/>
              <a:gd name="connsiteY215" fmla="*/ 1127016 h 1383677"/>
              <a:gd name="connsiteX216" fmla="*/ 1237753 w 1436930"/>
              <a:gd name="connsiteY216" fmla="*/ 1131749 h 1383677"/>
              <a:gd name="connsiteX217" fmla="*/ 1259347 w 1436930"/>
              <a:gd name="connsiteY217" fmla="*/ 1107789 h 1383677"/>
              <a:gd name="connsiteX218" fmla="*/ 1254614 w 1436930"/>
              <a:gd name="connsiteY218" fmla="*/ 1105422 h 1383677"/>
              <a:gd name="connsiteX219" fmla="*/ 1230555 w 1436930"/>
              <a:gd name="connsiteY219" fmla="*/ 1088561 h 1383677"/>
              <a:gd name="connsiteX220" fmla="*/ 1204228 w 1436930"/>
              <a:gd name="connsiteY220" fmla="*/ 1074165 h 1383677"/>
              <a:gd name="connsiteX221" fmla="*/ 1182635 w 1436930"/>
              <a:gd name="connsiteY221" fmla="*/ 1064601 h 1383677"/>
              <a:gd name="connsiteX222" fmla="*/ 1172972 w 1436930"/>
              <a:gd name="connsiteY222" fmla="*/ 1057403 h 1383677"/>
              <a:gd name="connsiteX223" fmla="*/ 1163407 w 1436930"/>
              <a:gd name="connsiteY223" fmla="*/ 1052571 h 1383677"/>
              <a:gd name="connsiteX224" fmla="*/ 1161041 w 1436930"/>
              <a:gd name="connsiteY224" fmla="*/ 1050205 h 1383677"/>
              <a:gd name="connsiteX225" fmla="*/ 1163407 w 1436930"/>
              <a:gd name="connsiteY225" fmla="*/ 1045373 h 1383677"/>
              <a:gd name="connsiteX226" fmla="*/ 1165774 w 1436930"/>
              <a:gd name="connsiteY226" fmla="*/ 1043007 h 1383677"/>
              <a:gd name="connsiteX227" fmla="*/ 1194566 w 1436930"/>
              <a:gd name="connsiteY227" fmla="*/ 1043007 h 1383677"/>
              <a:gd name="connsiteX228" fmla="*/ 1225822 w 1436930"/>
              <a:gd name="connsiteY228" fmla="*/ 1050205 h 1383677"/>
              <a:gd name="connsiteX229" fmla="*/ 1252149 w 1436930"/>
              <a:gd name="connsiteY229" fmla="*/ 1062234 h 1383677"/>
              <a:gd name="connsiteX230" fmla="*/ 1264179 w 1436930"/>
              <a:gd name="connsiteY230" fmla="*/ 1071799 h 1383677"/>
              <a:gd name="connsiteX231" fmla="*/ 1276208 w 1436930"/>
              <a:gd name="connsiteY231" fmla="*/ 1078997 h 1383677"/>
              <a:gd name="connsiteX232" fmla="*/ 1278574 w 1436930"/>
              <a:gd name="connsiteY232" fmla="*/ 1081363 h 1383677"/>
              <a:gd name="connsiteX233" fmla="*/ 1283406 w 1436930"/>
              <a:gd name="connsiteY233" fmla="*/ 1074165 h 1383677"/>
              <a:gd name="connsiteX234" fmla="*/ 1309733 w 1436930"/>
              <a:gd name="connsiteY234" fmla="*/ 1033443 h 1383677"/>
              <a:gd name="connsiteX235" fmla="*/ 1285772 w 1436930"/>
              <a:gd name="connsiteY235" fmla="*/ 1026245 h 1383677"/>
              <a:gd name="connsiteX236" fmla="*/ 1266545 w 1436930"/>
              <a:gd name="connsiteY236" fmla="*/ 1016582 h 1383677"/>
              <a:gd name="connsiteX237" fmla="*/ 1244951 w 1436930"/>
              <a:gd name="connsiteY237" fmla="*/ 1002186 h 1383677"/>
              <a:gd name="connsiteX238" fmla="*/ 1237753 w 1436930"/>
              <a:gd name="connsiteY238" fmla="*/ 992621 h 1383677"/>
              <a:gd name="connsiteX239" fmla="*/ 1235387 w 1436930"/>
              <a:gd name="connsiteY239" fmla="*/ 987790 h 1383677"/>
              <a:gd name="connsiteX240" fmla="*/ 1235387 w 1436930"/>
              <a:gd name="connsiteY240" fmla="*/ 983057 h 1383677"/>
              <a:gd name="connsiteX241" fmla="*/ 1237753 w 1436930"/>
              <a:gd name="connsiteY241" fmla="*/ 978225 h 1383677"/>
              <a:gd name="connsiteX242" fmla="*/ 1240218 w 1436930"/>
              <a:gd name="connsiteY242" fmla="*/ 975859 h 1383677"/>
              <a:gd name="connsiteX243" fmla="*/ 1249783 w 1436930"/>
              <a:gd name="connsiteY243" fmla="*/ 975859 h 1383677"/>
              <a:gd name="connsiteX244" fmla="*/ 1266545 w 1436930"/>
              <a:gd name="connsiteY244" fmla="*/ 980592 h 1383677"/>
              <a:gd name="connsiteX245" fmla="*/ 1297802 w 1436930"/>
              <a:gd name="connsiteY245" fmla="*/ 990255 h 1383677"/>
              <a:gd name="connsiteX246" fmla="*/ 1328960 w 1436930"/>
              <a:gd name="connsiteY246" fmla="*/ 994988 h 1383677"/>
              <a:gd name="connsiteX247" fmla="*/ 1345723 w 1436930"/>
              <a:gd name="connsiteY247" fmla="*/ 956632 h 1383677"/>
              <a:gd name="connsiteX248" fmla="*/ 1314564 w 1436930"/>
              <a:gd name="connsiteY248" fmla="*/ 947067 h 1383677"/>
              <a:gd name="connsiteX249" fmla="*/ 1273743 w 1436930"/>
              <a:gd name="connsiteY249" fmla="*/ 932671 h 1383677"/>
              <a:gd name="connsiteX250" fmla="*/ 1256981 w 1436930"/>
              <a:gd name="connsiteY250" fmla="*/ 923008 h 1383677"/>
              <a:gd name="connsiteX251" fmla="*/ 1240218 w 1436930"/>
              <a:gd name="connsiteY251" fmla="*/ 913444 h 1383677"/>
              <a:gd name="connsiteX252" fmla="*/ 1237753 w 1436930"/>
              <a:gd name="connsiteY252" fmla="*/ 911077 h 1383677"/>
              <a:gd name="connsiteX253" fmla="*/ 1237753 w 1436930"/>
              <a:gd name="connsiteY253" fmla="*/ 908612 h 1383677"/>
              <a:gd name="connsiteX254" fmla="*/ 1240218 w 1436930"/>
              <a:gd name="connsiteY254" fmla="*/ 906246 h 1383677"/>
              <a:gd name="connsiteX255" fmla="*/ 1261812 w 1436930"/>
              <a:gd name="connsiteY255" fmla="*/ 903880 h 1383677"/>
              <a:gd name="connsiteX256" fmla="*/ 1283406 w 1436930"/>
              <a:gd name="connsiteY256" fmla="*/ 903880 h 1383677"/>
              <a:gd name="connsiteX257" fmla="*/ 1302535 w 1436930"/>
              <a:gd name="connsiteY257" fmla="*/ 908612 h 1383677"/>
              <a:gd name="connsiteX258" fmla="*/ 1321762 w 1436930"/>
              <a:gd name="connsiteY258" fmla="*/ 913444 h 1383677"/>
              <a:gd name="connsiteX259" fmla="*/ 1340990 w 1436930"/>
              <a:gd name="connsiteY259" fmla="*/ 915810 h 1383677"/>
              <a:gd name="connsiteX260" fmla="*/ 1357752 w 1436930"/>
              <a:gd name="connsiteY260" fmla="*/ 920642 h 1383677"/>
              <a:gd name="connsiteX261" fmla="*/ 1372148 w 1436930"/>
              <a:gd name="connsiteY261" fmla="*/ 875088 h 1383677"/>
              <a:gd name="connsiteX262" fmla="*/ 1343356 w 1436930"/>
              <a:gd name="connsiteY262" fmla="*/ 877454 h 1383677"/>
              <a:gd name="connsiteX263" fmla="*/ 1316931 w 1436930"/>
              <a:gd name="connsiteY263" fmla="*/ 879821 h 1383677"/>
              <a:gd name="connsiteX264" fmla="*/ 1302535 w 1436930"/>
              <a:gd name="connsiteY264" fmla="*/ 877454 h 1383677"/>
              <a:gd name="connsiteX265" fmla="*/ 1288139 w 1436930"/>
              <a:gd name="connsiteY265" fmla="*/ 872623 h 1383677"/>
              <a:gd name="connsiteX266" fmla="*/ 1261812 w 1436930"/>
              <a:gd name="connsiteY266" fmla="*/ 863058 h 1383677"/>
              <a:gd name="connsiteX267" fmla="*/ 1259347 w 1436930"/>
              <a:gd name="connsiteY267" fmla="*/ 860692 h 1383677"/>
              <a:gd name="connsiteX268" fmla="*/ 1259347 w 1436930"/>
              <a:gd name="connsiteY268" fmla="*/ 858227 h 1383677"/>
              <a:gd name="connsiteX269" fmla="*/ 1261812 w 1436930"/>
              <a:gd name="connsiteY269" fmla="*/ 855860 h 1383677"/>
              <a:gd name="connsiteX270" fmla="*/ 1264179 w 1436930"/>
              <a:gd name="connsiteY270" fmla="*/ 855860 h 1383677"/>
              <a:gd name="connsiteX271" fmla="*/ 1280941 w 1436930"/>
              <a:gd name="connsiteY271" fmla="*/ 853494 h 1383677"/>
              <a:gd name="connsiteX272" fmla="*/ 1295337 w 1436930"/>
              <a:gd name="connsiteY272" fmla="*/ 851029 h 1383677"/>
              <a:gd name="connsiteX273" fmla="*/ 1326594 w 1436930"/>
              <a:gd name="connsiteY273" fmla="*/ 843831 h 1383677"/>
              <a:gd name="connsiteX274" fmla="*/ 1352921 w 1436930"/>
              <a:gd name="connsiteY274" fmla="*/ 839098 h 1383677"/>
              <a:gd name="connsiteX275" fmla="*/ 1367317 w 1436930"/>
              <a:gd name="connsiteY275" fmla="*/ 836633 h 1383677"/>
              <a:gd name="connsiteX276" fmla="*/ 1379346 w 1436930"/>
              <a:gd name="connsiteY276" fmla="*/ 836633 h 1383677"/>
              <a:gd name="connsiteX277" fmla="*/ 1388910 w 1436930"/>
              <a:gd name="connsiteY277" fmla="*/ 788712 h 1383677"/>
              <a:gd name="connsiteX278" fmla="*/ 1372148 w 1436930"/>
              <a:gd name="connsiteY278" fmla="*/ 788712 h 1383677"/>
              <a:gd name="connsiteX279" fmla="*/ 1333792 w 1436930"/>
              <a:gd name="connsiteY279" fmla="*/ 791079 h 1383677"/>
              <a:gd name="connsiteX280" fmla="*/ 1297802 w 1436930"/>
              <a:gd name="connsiteY280" fmla="*/ 793445 h 1383677"/>
              <a:gd name="connsiteX281" fmla="*/ 1280941 w 1436930"/>
              <a:gd name="connsiteY281" fmla="*/ 791079 h 1383677"/>
              <a:gd name="connsiteX282" fmla="*/ 1264179 w 1436930"/>
              <a:gd name="connsiteY282" fmla="*/ 786247 h 1383677"/>
              <a:gd name="connsiteX283" fmla="*/ 1261812 w 1436930"/>
              <a:gd name="connsiteY283" fmla="*/ 783881 h 1383677"/>
              <a:gd name="connsiteX284" fmla="*/ 1264179 w 1436930"/>
              <a:gd name="connsiteY284" fmla="*/ 781514 h 1383677"/>
              <a:gd name="connsiteX285" fmla="*/ 1283406 w 1436930"/>
              <a:gd name="connsiteY285" fmla="*/ 774316 h 1383677"/>
              <a:gd name="connsiteX286" fmla="*/ 1302535 w 1436930"/>
              <a:gd name="connsiteY286" fmla="*/ 767118 h 1383677"/>
              <a:gd name="connsiteX287" fmla="*/ 1345723 w 1436930"/>
              <a:gd name="connsiteY287" fmla="*/ 759920 h 1383677"/>
              <a:gd name="connsiteX288" fmla="*/ 1367317 w 1436930"/>
              <a:gd name="connsiteY288" fmla="*/ 755089 h 1383677"/>
              <a:gd name="connsiteX289" fmla="*/ 1391376 w 1436930"/>
              <a:gd name="connsiteY289" fmla="*/ 755089 h 1383677"/>
              <a:gd name="connsiteX290" fmla="*/ 1393742 w 1436930"/>
              <a:gd name="connsiteY290" fmla="*/ 704703 h 1383677"/>
              <a:gd name="connsiteX291" fmla="*/ 1367317 w 1436930"/>
              <a:gd name="connsiteY291" fmla="*/ 711901 h 1383677"/>
              <a:gd name="connsiteX292" fmla="*/ 1343356 w 1436930"/>
              <a:gd name="connsiteY292" fmla="*/ 719099 h 1383677"/>
              <a:gd name="connsiteX293" fmla="*/ 1319396 w 1436930"/>
              <a:gd name="connsiteY293" fmla="*/ 723931 h 1383677"/>
              <a:gd name="connsiteX294" fmla="*/ 1292970 w 1436930"/>
              <a:gd name="connsiteY294" fmla="*/ 721466 h 1383677"/>
              <a:gd name="connsiteX295" fmla="*/ 1290604 w 1436930"/>
              <a:gd name="connsiteY295" fmla="*/ 719099 h 1383677"/>
              <a:gd name="connsiteX296" fmla="*/ 1288139 w 1436930"/>
              <a:gd name="connsiteY296" fmla="*/ 716733 h 1383677"/>
              <a:gd name="connsiteX297" fmla="*/ 1288139 w 1436930"/>
              <a:gd name="connsiteY297" fmla="*/ 714268 h 1383677"/>
              <a:gd name="connsiteX298" fmla="*/ 1290604 w 1436930"/>
              <a:gd name="connsiteY298" fmla="*/ 709535 h 1383677"/>
              <a:gd name="connsiteX299" fmla="*/ 1302535 w 1436930"/>
              <a:gd name="connsiteY299" fmla="*/ 702337 h 1383677"/>
              <a:gd name="connsiteX300" fmla="*/ 1316931 w 1436930"/>
              <a:gd name="connsiteY300" fmla="*/ 695139 h 1383677"/>
              <a:gd name="connsiteX301" fmla="*/ 1343356 w 1436930"/>
              <a:gd name="connsiteY301" fmla="*/ 683109 h 1383677"/>
              <a:gd name="connsiteX302" fmla="*/ 1391376 w 1436930"/>
              <a:gd name="connsiteY302" fmla="*/ 663882 h 1383677"/>
              <a:gd name="connsiteX303" fmla="*/ 1386544 w 1436930"/>
              <a:gd name="connsiteY303" fmla="*/ 625526 h 1383677"/>
              <a:gd name="connsiteX304" fmla="*/ 1369782 w 1436930"/>
              <a:gd name="connsiteY304" fmla="*/ 635090 h 1383677"/>
              <a:gd name="connsiteX305" fmla="*/ 1352921 w 1436930"/>
              <a:gd name="connsiteY305" fmla="*/ 642288 h 1383677"/>
              <a:gd name="connsiteX306" fmla="*/ 1324129 w 1436930"/>
              <a:gd name="connsiteY306" fmla="*/ 649486 h 1383677"/>
              <a:gd name="connsiteX307" fmla="*/ 1309733 w 1436930"/>
              <a:gd name="connsiteY307" fmla="*/ 651951 h 1383677"/>
              <a:gd name="connsiteX308" fmla="*/ 1295337 w 1436930"/>
              <a:gd name="connsiteY308" fmla="*/ 649486 h 1383677"/>
              <a:gd name="connsiteX309" fmla="*/ 1292970 w 1436930"/>
              <a:gd name="connsiteY309" fmla="*/ 647120 h 1383677"/>
              <a:gd name="connsiteX310" fmla="*/ 1292970 w 1436930"/>
              <a:gd name="connsiteY310" fmla="*/ 642288 h 1383677"/>
              <a:gd name="connsiteX311" fmla="*/ 1302535 w 1436930"/>
              <a:gd name="connsiteY311" fmla="*/ 635090 h 1383677"/>
              <a:gd name="connsiteX312" fmla="*/ 1314564 w 1436930"/>
              <a:gd name="connsiteY312" fmla="*/ 625526 h 1383677"/>
              <a:gd name="connsiteX313" fmla="*/ 1340990 w 1436930"/>
              <a:gd name="connsiteY313" fmla="*/ 611130 h 1383677"/>
              <a:gd name="connsiteX314" fmla="*/ 1360119 w 1436930"/>
              <a:gd name="connsiteY314" fmla="*/ 596734 h 1383677"/>
              <a:gd name="connsiteX315" fmla="*/ 1369782 w 1436930"/>
              <a:gd name="connsiteY315" fmla="*/ 591903 h 1383677"/>
              <a:gd name="connsiteX316" fmla="*/ 1379346 w 1436930"/>
              <a:gd name="connsiteY316" fmla="*/ 587170 h 1383677"/>
              <a:gd name="connsiteX317" fmla="*/ 1369782 w 1436930"/>
              <a:gd name="connsiteY317" fmla="*/ 546348 h 1383677"/>
              <a:gd name="connsiteX318" fmla="*/ 1357752 w 1436930"/>
              <a:gd name="connsiteY318" fmla="*/ 560744 h 1383677"/>
              <a:gd name="connsiteX319" fmla="*/ 1343356 w 1436930"/>
              <a:gd name="connsiteY319" fmla="*/ 572774 h 1383677"/>
              <a:gd name="connsiteX320" fmla="*/ 1333792 w 1436930"/>
              <a:gd name="connsiteY320" fmla="*/ 579972 h 1383677"/>
              <a:gd name="connsiteX321" fmla="*/ 1324129 w 1436930"/>
              <a:gd name="connsiteY321" fmla="*/ 587170 h 1383677"/>
              <a:gd name="connsiteX322" fmla="*/ 1312198 w 1436930"/>
              <a:gd name="connsiteY322" fmla="*/ 591903 h 1383677"/>
              <a:gd name="connsiteX323" fmla="*/ 1307366 w 1436930"/>
              <a:gd name="connsiteY323" fmla="*/ 591903 h 1383677"/>
              <a:gd name="connsiteX324" fmla="*/ 1302535 w 1436930"/>
              <a:gd name="connsiteY324" fmla="*/ 589536 h 1383677"/>
              <a:gd name="connsiteX325" fmla="*/ 1297802 w 1436930"/>
              <a:gd name="connsiteY325" fmla="*/ 584803 h 1383677"/>
              <a:gd name="connsiteX326" fmla="*/ 1297802 w 1436930"/>
              <a:gd name="connsiteY326" fmla="*/ 579972 h 1383677"/>
              <a:gd name="connsiteX327" fmla="*/ 1300168 w 1436930"/>
              <a:gd name="connsiteY327" fmla="*/ 575140 h 1383677"/>
              <a:gd name="connsiteX328" fmla="*/ 1302535 w 1436930"/>
              <a:gd name="connsiteY328" fmla="*/ 570407 h 1383677"/>
              <a:gd name="connsiteX329" fmla="*/ 1309733 w 1436930"/>
              <a:gd name="connsiteY329" fmla="*/ 560744 h 1383677"/>
              <a:gd name="connsiteX330" fmla="*/ 1316931 w 1436930"/>
              <a:gd name="connsiteY330" fmla="*/ 553546 h 1383677"/>
              <a:gd name="connsiteX331" fmla="*/ 1338525 w 1436930"/>
              <a:gd name="connsiteY331" fmla="*/ 534418 h 1383677"/>
              <a:gd name="connsiteX332" fmla="*/ 1348188 w 1436930"/>
              <a:gd name="connsiteY332" fmla="*/ 522388 h 1383677"/>
              <a:gd name="connsiteX333" fmla="*/ 1352921 w 1436930"/>
              <a:gd name="connsiteY333" fmla="*/ 520022 h 1383677"/>
              <a:gd name="connsiteX334" fmla="*/ 1360119 w 1436930"/>
              <a:gd name="connsiteY334" fmla="*/ 517557 h 1383677"/>
              <a:gd name="connsiteX335" fmla="*/ 1343356 w 1436930"/>
              <a:gd name="connsiteY335" fmla="*/ 476834 h 1383677"/>
              <a:gd name="connsiteX336" fmla="*/ 1336158 w 1436930"/>
              <a:gd name="connsiteY336" fmla="*/ 484032 h 1383677"/>
              <a:gd name="connsiteX337" fmla="*/ 1321762 w 1436930"/>
              <a:gd name="connsiteY337" fmla="*/ 493596 h 1383677"/>
              <a:gd name="connsiteX338" fmla="*/ 1309733 w 1436930"/>
              <a:gd name="connsiteY338" fmla="*/ 503161 h 1383677"/>
              <a:gd name="connsiteX339" fmla="*/ 1302535 w 1436930"/>
              <a:gd name="connsiteY339" fmla="*/ 507992 h 1383677"/>
              <a:gd name="connsiteX340" fmla="*/ 1297802 w 1436930"/>
              <a:gd name="connsiteY340" fmla="*/ 510359 h 1383677"/>
              <a:gd name="connsiteX341" fmla="*/ 1290604 w 1436930"/>
              <a:gd name="connsiteY341" fmla="*/ 507992 h 1383677"/>
              <a:gd name="connsiteX342" fmla="*/ 1288139 w 1436930"/>
              <a:gd name="connsiteY342" fmla="*/ 503161 h 1383677"/>
              <a:gd name="connsiteX343" fmla="*/ 1285772 w 1436930"/>
              <a:gd name="connsiteY343" fmla="*/ 498428 h 1383677"/>
              <a:gd name="connsiteX344" fmla="*/ 1285772 w 1436930"/>
              <a:gd name="connsiteY344" fmla="*/ 491230 h 1383677"/>
              <a:gd name="connsiteX345" fmla="*/ 1290604 w 1436930"/>
              <a:gd name="connsiteY345" fmla="*/ 481567 h 1383677"/>
              <a:gd name="connsiteX346" fmla="*/ 1297802 w 1436930"/>
              <a:gd name="connsiteY346" fmla="*/ 472002 h 1383677"/>
              <a:gd name="connsiteX347" fmla="*/ 1307366 w 1436930"/>
              <a:gd name="connsiteY347" fmla="*/ 462438 h 1383677"/>
              <a:gd name="connsiteX348" fmla="*/ 1316931 w 1436930"/>
              <a:gd name="connsiteY348" fmla="*/ 455240 h 1383677"/>
              <a:gd name="connsiteX349" fmla="*/ 1324129 w 1436930"/>
              <a:gd name="connsiteY349" fmla="*/ 452775 h 1383677"/>
              <a:gd name="connsiteX350" fmla="*/ 1331327 w 1436930"/>
              <a:gd name="connsiteY350" fmla="*/ 450409 h 1383677"/>
              <a:gd name="connsiteX351" fmla="*/ 1316931 w 1436930"/>
              <a:gd name="connsiteY351" fmla="*/ 423983 h 1383677"/>
              <a:gd name="connsiteX352" fmla="*/ 1307366 w 1436930"/>
              <a:gd name="connsiteY352" fmla="*/ 431181 h 1383677"/>
              <a:gd name="connsiteX353" fmla="*/ 1297802 w 1436930"/>
              <a:gd name="connsiteY353" fmla="*/ 433646 h 1383677"/>
              <a:gd name="connsiteX354" fmla="*/ 1288139 w 1436930"/>
              <a:gd name="connsiteY354" fmla="*/ 436013 h 1383677"/>
              <a:gd name="connsiteX355" fmla="*/ 1283406 w 1436930"/>
              <a:gd name="connsiteY355" fmla="*/ 433646 h 1383677"/>
              <a:gd name="connsiteX356" fmla="*/ 1278574 w 1436930"/>
              <a:gd name="connsiteY356" fmla="*/ 431181 h 1383677"/>
              <a:gd name="connsiteX357" fmla="*/ 1276208 w 1436930"/>
              <a:gd name="connsiteY357" fmla="*/ 421617 h 1383677"/>
              <a:gd name="connsiteX358" fmla="*/ 1276208 w 1436930"/>
              <a:gd name="connsiteY358" fmla="*/ 414419 h 1383677"/>
              <a:gd name="connsiteX359" fmla="*/ 1280941 w 1436930"/>
              <a:gd name="connsiteY359" fmla="*/ 409587 h 1383677"/>
              <a:gd name="connsiteX360" fmla="*/ 1288139 w 1436930"/>
              <a:gd name="connsiteY360" fmla="*/ 402389 h 1383677"/>
              <a:gd name="connsiteX361" fmla="*/ 1297802 w 1436930"/>
              <a:gd name="connsiteY361" fmla="*/ 392825 h 1383677"/>
              <a:gd name="connsiteX362" fmla="*/ 1283406 w 1436930"/>
              <a:gd name="connsiteY362" fmla="*/ 371231 h 1383677"/>
              <a:gd name="connsiteX363" fmla="*/ 1278574 w 1436930"/>
              <a:gd name="connsiteY363" fmla="*/ 376063 h 1383677"/>
              <a:gd name="connsiteX364" fmla="*/ 1269010 w 1436930"/>
              <a:gd name="connsiteY364" fmla="*/ 380796 h 1383677"/>
              <a:gd name="connsiteX365" fmla="*/ 1252149 w 1436930"/>
              <a:gd name="connsiteY365" fmla="*/ 380796 h 1383677"/>
              <a:gd name="connsiteX366" fmla="*/ 1247416 w 1436930"/>
              <a:gd name="connsiteY366" fmla="*/ 378429 h 1383677"/>
              <a:gd name="connsiteX367" fmla="*/ 1244951 w 1436930"/>
              <a:gd name="connsiteY367" fmla="*/ 373598 h 1383677"/>
              <a:gd name="connsiteX368" fmla="*/ 1247416 w 1436930"/>
              <a:gd name="connsiteY368" fmla="*/ 364033 h 1383677"/>
              <a:gd name="connsiteX369" fmla="*/ 1249783 w 1436930"/>
              <a:gd name="connsiteY369" fmla="*/ 356835 h 1383677"/>
              <a:gd name="connsiteX370" fmla="*/ 1261812 w 1436930"/>
              <a:gd name="connsiteY370" fmla="*/ 344806 h 1383677"/>
              <a:gd name="connsiteX371" fmla="*/ 1264179 w 1436930"/>
              <a:gd name="connsiteY371" fmla="*/ 340073 h 1383677"/>
              <a:gd name="connsiteX372" fmla="*/ 1244951 w 1436930"/>
              <a:gd name="connsiteY372" fmla="*/ 316014 h 1383677"/>
              <a:gd name="connsiteX373" fmla="*/ 1235387 w 1436930"/>
              <a:gd name="connsiteY373" fmla="*/ 320846 h 1383677"/>
              <a:gd name="connsiteX374" fmla="*/ 1225822 w 1436930"/>
              <a:gd name="connsiteY374" fmla="*/ 328043 h 1383677"/>
              <a:gd name="connsiteX375" fmla="*/ 1213793 w 1436930"/>
              <a:gd name="connsiteY375" fmla="*/ 328043 h 1383677"/>
              <a:gd name="connsiteX376" fmla="*/ 1211426 w 1436930"/>
              <a:gd name="connsiteY376" fmla="*/ 323212 h 1383677"/>
              <a:gd name="connsiteX377" fmla="*/ 1208961 w 1436930"/>
              <a:gd name="connsiteY377" fmla="*/ 316014 h 1383677"/>
              <a:gd name="connsiteX378" fmla="*/ 1213793 w 1436930"/>
              <a:gd name="connsiteY378" fmla="*/ 308816 h 1383677"/>
              <a:gd name="connsiteX379" fmla="*/ 1218624 w 1436930"/>
              <a:gd name="connsiteY379" fmla="*/ 301618 h 1383677"/>
              <a:gd name="connsiteX380" fmla="*/ 1228189 w 1436930"/>
              <a:gd name="connsiteY380" fmla="*/ 294420 h 1383677"/>
              <a:gd name="connsiteX381" fmla="*/ 1216159 w 1436930"/>
              <a:gd name="connsiteY381" fmla="*/ 280024 h 1383677"/>
              <a:gd name="connsiteX382" fmla="*/ 1208961 w 1436930"/>
              <a:gd name="connsiteY382" fmla="*/ 284856 h 1383677"/>
              <a:gd name="connsiteX383" fmla="*/ 1201763 w 1436930"/>
              <a:gd name="connsiteY383" fmla="*/ 289687 h 1383677"/>
              <a:gd name="connsiteX384" fmla="*/ 1192199 w 1436930"/>
              <a:gd name="connsiteY384" fmla="*/ 289687 h 1383677"/>
              <a:gd name="connsiteX385" fmla="*/ 1187368 w 1436930"/>
              <a:gd name="connsiteY385" fmla="*/ 287222 h 1383677"/>
              <a:gd name="connsiteX386" fmla="*/ 1182635 w 1436930"/>
              <a:gd name="connsiteY386" fmla="*/ 287222 h 1383677"/>
              <a:gd name="connsiteX387" fmla="*/ 1182635 w 1436930"/>
              <a:gd name="connsiteY387" fmla="*/ 282489 h 1383677"/>
              <a:gd name="connsiteX388" fmla="*/ 1185001 w 1436930"/>
              <a:gd name="connsiteY388" fmla="*/ 280024 h 1383677"/>
              <a:gd name="connsiteX389" fmla="*/ 1185001 w 1436930"/>
              <a:gd name="connsiteY389" fmla="*/ 272826 h 1383677"/>
              <a:gd name="connsiteX390" fmla="*/ 1192199 w 1436930"/>
              <a:gd name="connsiteY390" fmla="*/ 265628 h 1383677"/>
              <a:gd name="connsiteX391" fmla="*/ 1197030 w 1436930"/>
              <a:gd name="connsiteY391" fmla="*/ 260895 h 1383677"/>
              <a:gd name="connsiteX392" fmla="*/ 1170605 w 1436930"/>
              <a:gd name="connsiteY392" fmla="*/ 236837 h 1383677"/>
              <a:gd name="connsiteX393" fmla="*/ 1144180 w 1436930"/>
              <a:gd name="connsiteY393" fmla="*/ 215243 h 1383677"/>
              <a:gd name="connsiteX394" fmla="*/ 1117853 w 1436930"/>
              <a:gd name="connsiteY394" fmla="*/ 193649 h 1383677"/>
              <a:gd name="connsiteX395" fmla="*/ 1089061 w 1436930"/>
              <a:gd name="connsiteY395" fmla="*/ 172055 h 1383677"/>
              <a:gd name="connsiteX396" fmla="*/ 1053071 w 1436930"/>
              <a:gd name="connsiteY396" fmla="*/ 150461 h 1383677"/>
              <a:gd name="connsiteX397" fmla="*/ 1014616 w 1436930"/>
              <a:gd name="connsiteY397" fmla="*/ 131332 h 1383677"/>
              <a:gd name="connsiteX398" fmla="*/ 976260 w 1436930"/>
              <a:gd name="connsiteY398" fmla="*/ 112105 h 1383677"/>
              <a:gd name="connsiteX399" fmla="*/ 937904 w 1436930"/>
              <a:gd name="connsiteY399" fmla="*/ 95343 h 1383677"/>
              <a:gd name="connsiteX400" fmla="*/ 897082 w 1436930"/>
              <a:gd name="connsiteY400" fmla="*/ 80947 h 1383677"/>
              <a:gd name="connsiteX401" fmla="*/ 856261 w 1436930"/>
              <a:gd name="connsiteY401" fmla="*/ 71284 h 1383677"/>
              <a:gd name="connsiteX402" fmla="*/ 815538 w 1436930"/>
              <a:gd name="connsiteY402" fmla="*/ 64086 h 1383677"/>
              <a:gd name="connsiteX403" fmla="*/ 772351 w 1436930"/>
              <a:gd name="connsiteY403" fmla="*/ 64086 h 1383677"/>
              <a:gd name="connsiteX404" fmla="*/ 769984 w 1436930"/>
              <a:gd name="connsiteY404" fmla="*/ 66551 h 1383677"/>
              <a:gd name="connsiteX405" fmla="*/ 767519 w 1436930"/>
              <a:gd name="connsiteY405" fmla="*/ 68917 h 1383677"/>
              <a:gd name="connsiteX406" fmla="*/ 762786 w 1436930"/>
              <a:gd name="connsiteY406" fmla="*/ 71284 h 1383677"/>
              <a:gd name="connsiteX407" fmla="*/ 757955 w 1436930"/>
              <a:gd name="connsiteY407" fmla="*/ 68917 h 1383677"/>
              <a:gd name="connsiteX408" fmla="*/ 753123 w 1436930"/>
              <a:gd name="connsiteY408" fmla="*/ 64086 h 1383677"/>
              <a:gd name="connsiteX409" fmla="*/ 419194 w 1436930"/>
              <a:gd name="connsiteY409" fmla="*/ 36745 h 1383677"/>
              <a:gd name="connsiteX410" fmla="*/ 419650 w 1436930"/>
              <a:gd name="connsiteY410" fmla="*/ 37759 h 1383677"/>
              <a:gd name="connsiteX411" fmla="*/ 422017 w 1436930"/>
              <a:gd name="connsiteY411" fmla="*/ 44957 h 1383677"/>
              <a:gd name="connsiteX412" fmla="*/ 419650 w 1436930"/>
              <a:gd name="connsiteY412" fmla="*/ 52155 h 1383677"/>
              <a:gd name="connsiteX413" fmla="*/ 417284 w 1436930"/>
              <a:gd name="connsiteY413" fmla="*/ 56888 h 1383677"/>
              <a:gd name="connsiteX414" fmla="*/ 412452 w 1436930"/>
              <a:gd name="connsiteY414" fmla="*/ 59353 h 1383677"/>
              <a:gd name="connsiteX415" fmla="*/ 405254 w 1436930"/>
              <a:gd name="connsiteY415" fmla="*/ 61719 h 1383677"/>
              <a:gd name="connsiteX416" fmla="*/ 398057 w 1436930"/>
              <a:gd name="connsiteY416" fmla="*/ 61719 h 1383677"/>
              <a:gd name="connsiteX417" fmla="*/ 393225 w 1436930"/>
              <a:gd name="connsiteY417" fmla="*/ 56888 h 1383677"/>
              <a:gd name="connsiteX418" fmla="*/ 388926 w 1436930"/>
              <a:gd name="connsiteY418" fmla="*/ 50350 h 1383677"/>
              <a:gd name="connsiteX419" fmla="*/ 419194 w 1436930"/>
              <a:gd name="connsiteY419" fmla="*/ 36745 h 1383677"/>
              <a:gd name="connsiteX420" fmla="*/ 698005 w 1436930"/>
              <a:gd name="connsiteY420" fmla="*/ 30561 h 1383677"/>
              <a:gd name="connsiteX421" fmla="*/ 719598 w 1436930"/>
              <a:gd name="connsiteY421" fmla="*/ 30561 h 1383677"/>
              <a:gd name="connsiteX422" fmla="*/ 741192 w 1436930"/>
              <a:gd name="connsiteY422" fmla="*/ 35294 h 1383677"/>
              <a:gd name="connsiteX423" fmla="*/ 820370 w 1436930"/>
              <a:gd name="connsiteY423" fmla="*/ 35294 h 1383677"/>
              <a:gd name="connsiteX424" fmla="*/ 844330 w 1436930"/>
              <a:gd name="connsiteY424" fmla="*/ 40125 h 1383677"/>
              <a:gd name="connsiteX425" fmla="*/ 897082 w 1436930"/>
              <a:gd name="connsiteY425" fmla="*/ 49690 h 1383677"/>
              <a:gd name="connsiteX426" fmla="*/ 945102 w 1436930"/>
              <a:gd name="connsiteY426" fmla="*/ 64086 h 1383677"/>
              <a:gd name="connsiteX427" fmla="*/ 1002686 w 1436930"/>
              <a:gd name="connsiteY427" fmla="*/ 85680 h 1383677"/>
              <a:gd name="connsiteX428" fmla="*/ 1060269 w 1436930"/>
              <a:gd name="connsiteY428" fmla="*/ 114471 h 1383677"/>
              <a:gd name="connsiteX429" fmla="*/ 1117853 w 1436930"/>
              <a:gd name="connsiteY429" fmla="*/ 143263 h 1383677"/>
              <a:gd name="connsiteX430" fmla="*/ 1144180 w 1436930"/>
              <a:gd name="connsiteY430" fmla="*/ 160124 h 1383677"/>
              <a:gd name="connsiteX431" fmla="*/ 1168239 w 1436930"/>
              <a:gd name="connsiteY431" fmla="*/ 179253 h 1383677"/>
              <a:gd name="connsiteX432" fmla="*/ 1211426 w 1436930"/>
              <a:gd name="connsiteY432" fmla="*/ 215243 h 1383677"/>
              <a:gd name="connsiteX433" fmla="*/ 1252149 w 1436930"/>
              <a:gd name="connsiteY433" fmla="*/ 253697 h 1383677"/>
              <a:gd name="connsiteX434" fmla="*/ 1290604 w 1436930"/>
              <a:gd name="connsiteY434" fmla="*/ 296885 h 1383677"/>
              <a:gd name="connsiteX435" fmla="*/ 1324129 w 1436930"/>
              <a:gd name="connsiteY435" fmla="*/ 342439 h 1383677"/>
              <a:gd name="connsiteX436" fmla="*/ 1352921 w 1436930"/>
              <a:gd name="connsiteY436" fmla="*/ 392825 h 1383677"/>
              <a:gd name="connsiteX437" fmla="*/ 1379346 w 1436930"/>
              <a:gd name="connsiteY437" fmla="*/ 443211 h 1383677"/>
              <a:gd name="connsiteX438" fmla="*/ 1400940 w 1436930"/>
              <a:gd name="connsiteY438" fmla="*/ 495963 h 1383677"/>
              <a:gd name="connsiteX439" fmla="*/ 1417702 w 1436930"/>
              <a:gd name="connsiteY439" fmla="*/ 548813 h 1383677"/>
              <a:gd name="connsiteX440" fmla="*/ 1427365 w 1436930"/>
              <a:gd name="connsiteY440" fmla="*/ 603932 h 1383677"/>
              <a:gd name="connsiteX441" fmla="*/ 1434563 w 1436930"/>
              <a:gd name="connsiteY441" fmla="*/ 656684 h 1383677"/>
              <a:gd name="connsiteX442" fmla="*/ 1436930 w 1436930"/>
              <a:gd name="connsiteY442" fmla="*/ 711901 h 1383677"/>
              <a:gd name="connsiteX443" fmla="*/ 1434563 w 1436930"/>
              <a:gd name="connsiteY443" fmla="*/ 767118 h 1383677"/>
              <a:gd name="connsiteX444" fmla="*/ 1429732 w 1436930"/>
              <a:gd name="connsiteY444" fmla="*/ 819871 h 1383677"/>
              <a:gd name="connsiteX445" fmla="*/ 1420167 w 1436930"/>
              <a:gd name="connsiteY445" fmla="*/ 872623 h 1383677"/>
              <a:gd name="connsiteX446" fmla="*/ 1405772 w 1436930"/>
              <a:gd name="connsiteY446" fmla="*/ 923008 h 1383677"/>
              <a:gd name="connsiteX447" fmla="*/ 1386544 w 1436930"/>
              <a:gd name="connsiteY447" fmla="*/ 973394 h 1383677"/>
              <a:gd name="connsiteX448" fmla="*/ 1364950 w 1436930"/>
              <a:gd name="connsiteY448" fmla="*/ 1021413 h 1383677"/>
              <a:gd name="connsiteX449" fmla="*/ 1338525 w 1436930"/>
              <a:gd name="connsiteY449" fmla="*/ 1066967 h 1383677"/>
              <a:gd name="connsiteX450" fmla="*/ 1307366 w 1436930"/>
              <a:gd name="connsiteY450" fmla="*/ 1110155 h 1383677"/>
              <a:gd name="connsiteX451" fmla="*/ 1273743 w 1436930"/>
              <a:gd name="connsiteY451" fmla="*/ 1153343 h 1383677"/>
              <a:gd name="connsiteX452" fmla="*/ 1237753 w 1436930"/>
              <a:gd name="connsiteY452" fmla="*/ 1191798 h 1383677"/>
              <a:gd name="connsiteX453" fmla="*/ 1197030 w 1436930"/>
              <a:gd name="connsiteY453" fmla="*/ 1225322 h 1383677"/>
              <a:gd name="connsiteX454" fmla="*/ 1151378 w 1436930"/>
              <a:gd name="connsiteY454" fmla="*/ 1256579 h 1383677"/>
              <a:gd name="connsiteX455" fmla="*/ 1103457 w 1436930"/>
              <a:gd name="connsiteY455" fmla="*/ 1285371 h 1383677"/>
              <a:gd name="connsiteX456" fmla="*/ 1062636 w 1436930"/>
              <a:gd name="connsiteY456" fmla="*/ 1306965 h 1383677"/>
              <a:gd name="connsiteX457" fmla="*/ 1019448 w 1436930"/>
              <a:gd name="connsiteY457" fmla="*/ 1323727 h 1383677"/>
              <a:gd name="connsiteX458" fmla="*/ 976260 w 1436930"/>
              <a:gd name="connsiteY458" fmla="*/ 1340489 h 1383677"/>
              <a:gd name="connsiteX459" fmla="*/ 930706 w 1436930"/>
              <a:gd name="connsiteY459" fmla="*/ 1352519 h 1383677"/>
              <a:gd name="connsiteX460" fmla="*/ 887518 w 1436930"/>
              <a:gd name="connsiteY460" fmla="*/ 1364548 h 1383677"/>
              <a:gd name="connsiteX461" fmla="*/ 841964 w 1436930"/>
              <a:gd name="connsiteY461" fmla="*/ 1371746 h 1383677"/>
              <a:gd name="connsiteX462" fmla="*/ 796311 w 1436930"/>
              <a:gd name="connsiteY462" fmla="*/ 1378944 h 1383677"/>
              <a:gd name="connsiteX463" fmla="*/ 748390 w 1436930"/>
              <a:gd name="connsiteY463" fmla="*/ 1381311 h 1383677"/>
              <a:gd name="connsiteX464" fmla="*/ 702737 w 1436930"/>
              <a:gd name="connsiteY464" fmla="*/ 1383677 h 1383677"/>
              <a:gd name="connsiteX465" fmla="*/ 657183 w 1436930"/>
              <a:gd name="connsiteY465" fmla="*/ 1381311 h 1383677"/>
              <a:gd name="connsiteX466" fmla="*/ 611629 w 1436930"/>
              <a:gd name="connsiteY466" fmla="*/ 1376479 h 1383677"/>
              <a:gd name="connsiteX467" fmla="*/ 565976 w 1436930"/>
              <a:gd name="connsiteY467" fmla="*/ 1369281 h 1383677"/>
              <a:gd name="connsiteX468" fmla="*/ 520422 w 1436930"/>
              <a:gd name="connsiteY468" fmla="*/ 1359717 h 1383677"/>
              <a:gd name="connsiteX469" fmla="*/ 477234 w 1436930"/>
              <a:gd name="connsiteY469" fmla="*/ 1347687 h 1383677"/>
              <a:gd name="connsiteX470" fmla="*/ 431680 w 1436930"/>
              <a:gd name="connsiteY470" fmla="*/ 1330925 h 1383677"/>
              <a:gd name="connsiteX471" fmla="*/ 390859 w 1436930"/>
              <a:gd name="connsiteY471" fmla="*/ 1314163 h 1383677"/>
              <a:gd name="connsiteX472" fmla="*/ 388492 w 1436930"/>
              <a:gd name="connsiteY472" fmla="*/ 1311698 h 1383677"/>
              <a:gd name="connsiteX473" fmla="*/ 381294 w 1436930"/>
              <a:gd name="connsiteY473" fmla="*/ 1311698 h 1383677"/>
              <a:gd name="connsiteX474" fmla="*/ 376463 w 1436930"/>
              <a:gd name="connsiteY474" fmla="*/ 1306965 h 1383677"/>
              <a:gd name="connsiteX475" fmla="*/ 342839 w 1436930"/>
              <a:gd name="connsiteY475" fmla="*/ 1287737 h 1383677"/>
              <a:gd name="connsiteX476" fmla="*/ 309314 w 1436930"/>
              <a:gd name="connsiteY476" fmla="*/ 1266144 h 1383677"/>
              <a:gd name="connsiteX477" fmla="*/ 280523 w 1436930"/>
              <a:gd name="connsiteY477" fmla="*/ 1242183 h 1383677"/>
              <a:gd name="connsiteX478" fmla="*/ 251731 w 1436930"/>
              <a:gd name="connsiteY478" fmla="*/ 1215758 h 1383677"/>
              <a:gd name="connsiteX479" fmla="*/ 225305 w 1436930"/>
              <a:gd name="connsiteY479" fmla="*/ 1186966 h 1383677"/>
              <a:gd name="connsiteX480" fmla="*/ 198880 w 1436930"/>
              <a:gd name="connsiteY480" fmla="*/ 1155808 h 1383677"/>
              <a:gd name="connsiteX481" fmla="*/ 177286 w 1436930"/>
              <a:gd name="connsiteY481" fmla="*/ 1124551 h 1383677"/>
              <a:gd name="connsiteX482" fmla="*/ 155692 w 1436930"/>
              <a:gd name="connsiteY482" fmla="*/ 1088561 h 1383677"/>
              <a:gd name="connsiteX483" fmla="*/ 138930 w 1436930"/>
              <a:gd name="connsiteY483" fmla="*/ 1055036 h 1383677"/>
              <a:gd name="connsiteX484" fmla="*/ 122167 w 1436930"/>
              <a:gd name="connsiteY484" fmla="*/ 1019047 h 1383677"/>
              <a:gd name="connsiteX485" fmla="*/ 107772 w 1436930"/>
              <a:gd name="connsiteY485" fmla="*/ 980592 h 1383677"/>
              <a:gd name="connsiteX486" fmla="*/ 95742 w 1436930"/>
              <a:gd name="connsiteY486" fmla="*/ 942236 h 1383677"/>
              <a:gd name="connsiteX487" fmla="*/ 86178 w 1436930"/>
              <a:gd name="connsiteY487" fmla="*/ 903880 h 1383677"/>
              <a:gd name="connsiteX488" fmla="*/ 78980 w 1436930"/>
              <a:gd name="connsiteY488" fmla="*/ 865425 h 1383677"/>
              <a:gd name="connsiteX489" fmla="*/ 74148 w 1436930"/>
              <a:gd name="connsiteY489" fmla="*/ 827069 h 1383677"/>
              <a:gd name="connsiteX490" fmla="*/ 71782 w 1436930"/>
              <a:gd name="connsiteY490" fmla="*/ 786247 h 1383677"/>
              <a:gd name="connsiteX491" fmla="*/ 71782 w 1436930"/>
              <a:gd name="connsiteY491" fmla="*/ 745525 h 1383677"/>
              <a:gd name="connsiteX492" fmla="*/ 71782 w 1436930"/>
              <a:gd name="connsiteY492" fmla="*/ 704703 h 1383677"/>
              <a:gd name="connsiteX493" fmla="*/ 76515 w 1436930"/>
              <a:gd name="connsiteY493" fmla="*/ 663882 h 1383677"/>
              <a:gd name="connsiteX494" fmla="*/ 81346 w 1436930"/>
              <a:gd name="connsiteY494" fmla="*/ 623159 h 1383677"/>
              <a:gd name="connsiteX495" fmla="*/ 88544 w 1436930"/>
              <a:gd name="connsiteY495" fmla="*/ 582338 h 1383677"/>
              <a:gd name="connsiteX496" fmla="*/ 100574 w 1436930"/>
              <a:gd name="connsiteY496" fmla="*/ 541616 h 1383677"/>
              <a:gd name="connsiteX497" fmla="*/ 112504 w 1436930"/>
              <a:gd name="connsiteY497" fmla="*/ 500794 h 1383677"/>
              <a:gd name="connsiteX498" fmla="*/ 126900 w 1436930"/>
              <a:gd name="connsiteY498" fmla="*/ 459973 h 1383677"/>
              <a:gd name="connsiteX499" fmla="*/ 143761 w 1436930"/>
              <a:gd name="connsiteY499" fmla="*/ 421617 h 1383677"/>
              <a:gd name="connsiteX500" fmla="*/ 160524 w 1436930"/>
              <a:gd name="connsiteY500" fmla="*/ 385627 h 1383677"/>
              <a:gd name="connsiteX501" fmla="*/ 182118 w 1436930"/>
              <a:gd name="connsiteY501" fmla="*/ 349637 h 1383677"/>
              <a:gd name="connsiteX502" fmla="*/ 206078 w 1436930"/>
              <a:gd name="connsiteY502" fmla="*/ 313648 h 1383677"/>
              <a:gd name="connsiteX503" fmla="*/ 230137 w 1436930"/>
              <a:gd name="connsiteY503" fmla="*/ 280024 h 1383677"/>
              <a:gd name="connsiteX504" fmla="*/ 256464 w 1436930"/>
              <a:gd name="connsiteY504" fmla="*/ 248866 h 1383677"/>
              <a:gd name="connsiteX505" fmla="*/ 285256 w 1436930"/>
              <a:gd name="connsiteY505" fmla="*/ 220074 h 1383677"/>
              <a:gd name="connsiteX506" fmla="*/ 316512 w 1436930"/>
              <a:gd name="connsiteY506" fmla="*/ 191282 h 1383677"/>
              <a:gd name="connsiteX507" fmla="*/ 345304 w 1436930"/>
              <a:gd name="connsiteY507" fmla="*/ 169689 h 1383677"/>
              <a:gd name="connsiteX508" fmla="*/ 374096 w 1436930"/>
              <a:gd name="connsiteY508" fmla="*/ 150461 h 1383677"/>
              <a:gd name="connsiteX509" fmla="*/ 405254 w 1436930"/>
              <a:gd name="connsiteY509" fmla="*/ 133699 h 1383677"/>
              <a:gd name="connsiteX510" fmla="*/ 436413 w 1436930"/>
              <a:gd name="connsiteY510" fmla="*/ 116936 h 1383677"/>
              <a:gd name="connsiteX511" fmla="*/ 498828 w 1436930"/>
              <a:gd name="connsiteY511" fmla="*/ 88145 h 1383677"/>
              <a:gd name="connsiteX512" fmla="*/ 565976 w 1436930"/>
              <a:gd name="connsiteY512" fmla="*/ 64086 h 1383677"/>
              <a:gd name="connsiteX513" fmla="*/ 604431 w 1436930"/>
              <a:gd name="connsiteY513" fmla="*/ 49690 h 1383677"/>
              <a:gd name="connsiteX514" fmla="*/ 649985 w 1436930"/>
              <a:gd name="connsiteY514" fmla="*/ 37759 h 1383677"/>
              <a:gd name="connsiteX515" fmla="*/ 673946 w 1436930"/>
              <a:gd name="connsiteY515" fmla="*/ 32927 h 1383677"/>
              <a:gd name="connsiteX516" fmla="*/ 698005 w 1436930"/>
              <a:gd name="connsiteY516" fmla="*/ 30561 h 1383677"/>
              <a:gd name="connsiteX517" fmla="*/ 570220 w 1436930"/>
              <a:gd name="connsiteY517" fmla="*/ 0 h 1383677"/>
              <a:gd name="connsiteX518" fmla="*/ 586862 w 1436930"/>
              <a:gd name="connsiteY518" fmla="*/ 12 h 1383677"/>
              <a:gd name="connsiteX519" fmla="*/ 580372 w 1436930"/>
              <a:gd name="connsiteY519" fmla="*/ 6502 h 1383677"/>
              <a:gd name="connsiteX520" fmla="*/ 573174 w 1436930"/>
              <a:gd name="connsiteY520" fmla="*/ 11334 h 1383677"/>
              <a:gd name="connsiteX521" fmla="*/ 563610 w 1436930"/>
              <a:gd name="connsiteY521" fmla="*/ 11334 h 1383677"/>
              <a:gd name="connsiteX522" fmla="*/ 556412 w 1436930"/>
              <a:gd name="connsiteY522" fmla="*/ 6502 h 1383677"/>
              <a:gd name="connsiteX523" fmla="*/ 549214 w 1436930"/>
              <a:gd name="connsiteY523" fmla="*/ 4136 h 1383677"/>
              <a:gd name="connsiteX524" fmla="*/ 548067 w 1436930"/>
              <a:gd name="connsiteY524" fmla="*/ 2410 h 1383677"/>
              <a:gd name="connsiteX525" fmla="*/ 570220 w 1436930"/>
              <a:gd name="connsiteY525" fmla="*/ 0 h 1383677"/>
              <a:gd name="connsiteX0" fmla="*/ 0 w 1436930"/>
              <a:gd name="connsiteY0" fmla="*/ 741849 h 1383677"/>
              <a:gd name="connsiteX1" fmla="*/ 4634 w 1436930"/>
              <a:gd name="connsiteY1" fmla="*/ 716733 h 1383677"/>
              <a:gd name="connsiteX2" fmla="*/ 11832 w 1436930"/>
              <a:gd name="connsiteY2" fmla="*/ 721466 h 1383677"/>
              <a:gd name="connsiteX3" fmla="*/ 16564 w 1436930"/>
              <a:gd name="connsiteY3" fmla="*/ 728664 h 1383677"/>
              <a:gd name="connsiteX4" fmla="*/ 16564 w 1436930"/>
              <a:gd name="connsiteY4" fmla="*/ 735862 h 1383677"/>
              <a:gd name="connsiteX5" fmla="*/ 16564 w 1436930"/>
              <a:gd name="connsiteY5" fmla="*/ 745525 h 1383677"/>
              <a:gd name="connsiteX6" fmla="*/ 11832 w 1436930"/>
              <a:gd name="connsiteY6" fmla="*/ 752723 h 1383677"/>
              <a:gd name="connsiteX7" fmla="*/ 4634 w 1436930"/>
              <a:gd name="connsiteY7" fmla="*/ 757455 h 1383677"/>
              <a:gd name="connsiteX8" fmla="*/ 1529 w 1436930"/>
              <a:gd name="connsiteY8" fmla="*/ 758247 h 1383677"/>
              <a:gd name="connsiteX9" fmla="*/ 0 w 1436930"/>
              <a:gd name="connsiteY9" fmla="*/ 741849 h 1383677"/>
              <a:gd name="connsiteX10" fmla="*/ 278058 w 1436930"/>
              <a:gd name="connsiteY10" fmla="*/ 146379 h 1383677"/>
              <a:gd name="connsiteX11" fmla="*/ 278058 w 1436930"/>
              <a:gd name="connsiteY11" fmla="*/ 150461 h 1383677"/>
              <a:gd name="connsiteX12" fmla="*/ 275691 w 1436930"/>
              <a:gd name="connsiteY12" fmla="*/ 157659 h 1383677"/>
              <a:gd name="connsiteX13" fmla="*/ 270860 w 1436930"/>
              <a:gd name="connsiteY13" fmla="*/ 164857 h 1383677"/>
              <a:gd name="connsiteX14" fmla="*/ 263662 w 1436930"/>
              <a:gd name="connsiteY14" fmla="*/ 169689 h 1383677"/>
              <a:gd name="connsiteX15" fmla="*/ 258183 w 1436930"/>
              <a:gd name="connsiteY15" fmla="*/ 169689 h 1383677"/>
              <a:gd name="connsiteX16" fmla="*/ 278058 w 1436930"/>
              <a:gd name="connsiteY16" fmla="*/ 146379 h 1383677"/>
              <a:gd name="connsiteX17" fmla="*/ 1212715 w 1436930"/>
              <a:gd name="connsiteY17" fmla="*/ 140034 h 1383677"/>
              <a:gd name="connsiteX18" fmla="*/ 1242060 w 1436930"/>
              <a:gd name="connsiteY18" fmla="*/ 162729 h 1383677"/>
              <a:gd name="connsiteX19" fmla="*/ 1243380 w 1436930"/>
              <a:gd name="connsiteY19" fmla="*/ 164112 h 1383677"/>
              <a:gd name="connsiteX20" fmla="*/ 1235387 w 1436930"/>
              <a:gd name="connsiteY20" fmla="*/ 167322 h 1383677"/>
              <a:gd name="connsiteX21" fmla="*/ 1225822 w 1436930"/>
              <a:gd name="connsiteY21" fmla="*/ 167322 h 1383677"/>
              <a:gd name="connsiteX22" fmla="*/ 1216159 w 1436930"/>
              <a:gd name="connsiteY22" fmla="*/ 162491 h 1383677"/>
              <a:gd name="connsiteX23" fmla="*/ 1211426 w 1436930"/>
              <a:gd name="connsiteY23" fmla="*/ 155293 h 1383677"/>
              <a:gd name="connsiteX24" fmla="*/ 1208961 w 1436930"/>
              <a:gd name="connsiteY24" fmla="*/ 150461 h 1383677"/>
              <a:gd name="connsiteX25" fmla="*/ 1211426 w 1436930"/>
              <a:gd name="connsiteY25" fmla="*/ 143263 h 1383677"/>
              <a:gd name="connsiteX26" fmla="*/ 1212715 w 1436930"/>
              <a:gd name="connsiteY26" fmla="*/ 140034 h 1383677"/>
              <a:gd name="connsiteX27" fmla="*/ 753123 w 1436930"/>
              <a:gd name="connsiteY27" fmla="*/ 64086 h 1383677"/>
              <a:gd name="connsiteX28" fmla="*/ 717133 w 1436930"/>
              <a:gd name="connsiteY28" fmla="*/ 68917 h 1383677"/>
              <a:gd name="connsiteX29" fmla="*/ 681144 w 1436930"/>
              <a:gd name="connsiteY29" fmla="*/ 78482 h 1383677"/>
              <a:gd name="connsiteX30" fmla="*/ 673946 w 1436930"/>
              <a:gd name="connsiteY30" fmla="*/ 78482 h 1383677"/>
              <a:gd name="connsiteX31" fmla="*/ 669213 w 1436930"/>
              <a:gd name="connsiteY31" fmla="*/ 76115 h 1383677"/>
              <a:gd name="connsiteX32" fmla="*/ 666748 w 1436930"/>
              <a:gd name="connsiteY32" fmla="*/ 71284 h 1383677"/>
              <a:gd name="connsiteX33" fmla="*/ 664381 w 1436930"/>
              <a:gd name="connsiteY33" fmla="*/ 66551 h 1383677"/>
              <a:gd name="connsiteX34" fmla="*/ 637956 w 1436930"/>
              <a:gd name="connsiteY34" fmla="*/ 73749 h 1383677"/>
              <a:gd name="connsiteX35" fmla="*/ 580372 w 1436930"/>
              <a:gd name="connsiteY35" fmla="*/ 90511 h 1383677"/>
              <a:gd name="connsiteX36" fmla="*/ 525253 w 1436930"/>
              <a:gd name="connsiteY36" fmla="*/ 114471 h 1383677"/>
              <a:gd name="connsiteX37" fmla="*/ 458007 w 1436930"/>
              <a:gd name="connsiteY37" fmla="*/ 143263 h 1383677"/>
              <a:gd name="connsiteX38" fmla="*/ 426848 w 1436930"/>
              <a:gd name="connsiteY38" fmla="*/ 157659 h 1383677"/>
              <a:gd name="connsiteX39" fmla="*/ 398057 w 1436930"/>
              <a:gd name="connsiteY39" fmla="*/ 176886 h 1383677"/>
              <a:gd name="connsiteX40" fmla="*/ 369265 w 1436930"/>
              <a:gd name="connsiteY40" fmla="*/ 193649 h 1383677"/>
              <a:gd name="connsiteX41" fmla="*/ 340473 w 1436930"/>
              <a:gd name="connsiteY41" fmla="*/ 215243 h 1383677"/>
              <a:gd name="connsiteX42" fmla="*/ 314047 w 1436930"/>
              <a:gd name="connsiteY42" fmla="*/ 239302 h 1383677"/>
              <a:gd name="connsiteX43" fmla="*/ 290087 w 1436930"/>
              <a:gd name="connsiteY43" fmla="*/ 265628 h 1383677"/>
              <a:gd name="connsiteX44" fmla="*/ 266127 w 1436930"/>
              <a:gd name="connsiteY44" fmla="*/ 294420 h 1383677"/>
              <a:gd name="connsiteX45" fmla="*/ 242068 w 1436930"/>
              <a:gd name="connsiteY45" fmla="*/ 325677 h 1383677"/>
              <a:gd name="connsiteX46" fmla="*/ 220474 w 1436930"/>
              <a:gd name="connsiteY46" fmla="*/ 356835 h 1383677"/>
              <a:gd name="connsiteX47" fmla="*/ 201345 w 1436930"/>
              <a:gd name="connsiteY47" fmla="*/ 390459 h 1383677"/>
              <a:gd name="connsiteX48" fmla="*/ 184484 w 1436930"/>
              <a:gd name="connsiteY48" fmla="*/ 423983 h 1383677"/>
              <a:gd name="connsiteX49" fmla="*/ 167722 w 1436930"/>
              <a:gd name="connsiteY49" fmla="*/ 457607 h 1383677"/>
              <a:gd name="connsiteX50" fmla="*/ 153326 w 1436930"/>
              <a:gd name="connsiteY50" fmla="*/ 491230 h 1383677"/>
              <a:gd name="connsiteX51" fmla="*/ 141296 w 1436930"/>
              <a:gd name="connsiteY51" fmla="*/ 527220 h 1383677"/>
              <a:gd name="connsiteX52" fmla="*/ 131732 w 1436930"/>
              <a:gd name="connsiteY52" fmla="*/ 565576 h 1383677"/>
              <a:gd name="connsiteX53" fmla="*/ 122167 w 1436930"/>
              <a:gd name="connsiteY53" fmla="*/ 601566 h 1383677"/>
              <a:gd name="connsiteX54" fmla="*/ 117336 w 1436930"/>
              <a:gd name="connsiteY54" fmla="*/ 637555 h 1383677"/>
              <a:gd name="connsiteX55" fmla="*/ 112504 w 1436930"/>
              <a:gd name="connsiteY55" fmla="*/ 675912 h 1383677"/>
              <a:gd name="connsiteX56" fmla="*/ 110138 w 1436930"/>
              <a:gd name="connsiteY56" fmla="*/ 714268 h 1383677"/>
              <a:gd name="connsiteX57" fmla="*/ 107772 w 1436930"/>
              <a:gd name="connsiteY57" fmla="*/ 752723 h 1383677"/>
              <a:gd name="connsiteX58" fmla="*/ 110138 w 1436930"/>
              <a:gd name="connsiteY58" fmla="*/ 788712 h 1383677"/>
              <a:gd name="connsiteX59" fmla="*/ 114970 w 1436930"/>
              <a:gd name="connsiteY59" fmla="*/ 827069 h 1383677"/>
              <a:gd name="connsiteX60" fmla="*/ 119702 w 1436930"/>
              <a:gd name="connsiteY60" fmla="*/ 872623 h 1383677"/>
              <a:gd name="connsiteX61" fmla="*/ 131732 w 1436930"/>
              <a:gd name="connsiteY61" fmla="*/ 915810 h 1383677"/>
              <a:gd name="connsiteX62" fmla="*/ 143761 w 1436930"/>
              <a:gd name="connsiteY62" fmla="*/ 958998 h 1383677"/>
              <a:gd name="connsiteX63" fmla="*/ 158157 w 1436930"/>
              <a:gd name="connsiteY63" fmla="*/ 1002186 h 1383677"/>
              <a:gd name="connsiteX64" fmla="*/ 177286 w 1436930"/>
              <a:gd name="connsiteY64" fmla="*/ 1043007 h 1383677"/>
              <a:gd name="connsiteX65" fmla="*/ 198880 w 1436930"/>
              <a:gd name="connsiteY65" fmla="*/ 1081363 h 1383677"/>
              <a:gd name="connsiteX66" fmla="*/ 222939 w 1436930"/>
              <a:gd name="connsiteY66" fmla="*/ 1119818 h 1383677"/>
              <a:gd name="connsiteX67" fmla="*/ 251731 w 1436930"/>
              <a:gd name="connsiteY67" fmla="*/ 1155808 h 1383677"/>
              <a:gd name="connsiteX68" fmla="*/ 278058 w 1436930"/>
              <a:gd name="connsiteY68" fmla="*/ 1186966 h 1383677"/>
              <a:gd name="connsiteX69" fmla="*/ 309314 w 1436930"/>
              <a:gd name="connsiteY69" fmla="*/ 1213391 h 1383677"/>
              <a:gd name="connsiteX70" fmla="*/ 342839 w 1436930"/>
              <a:gd name="connsiteY70" fmla="*/ 1237352 h 1383677"/>
              <a:gd name="connsiteX71" fmla="*/ 376463 w 1436930"/>
              <a:gd name="connsiteY71" fmla="*/ 1258946 h 1383677"/>
              <a:gd name="connsiteX72" fmla="*/ 378829 w 1436930"/>
              <a:gd name="connsiteY72" fmla="*/ 1251748 h 1383677"/>
              <a:gd name="connsiteX73" fmla="*/ 383661 w 1436930"/>
              <a:gd name="connsiteY73" fmla="*/ 1244550 h 1383677"/>
              <a:gd name="connsiteX74" fmla="*/ 386027 w 1436930"/>
              <a:gd name="connsiteY74" fmla="*/ 1244550 h 1383677"/>
              <a:gd name="connsiteX75" fmla="*/ 395690 w 1436930"/>
              <a:gd name="connsiteY75" fmla="*/ 1254114 h 1383677"/>
              <a:gd name="connsiteX76" fmla="*/ 402888 w 1436930"/>
              <a:gd name="connsiteY76" fmla="*/ 1268510 h 1383677"/>
              <a:gd name="connsiteX77" fmla="*/ 402888 w 1436930"/>
              <a:gd name="connsiteY77" fmla="*/ 1273341 h 1383677"/>
              <a:gd name="connsiteX78" fmla="*/ 450809 w 1436930"/>
              <a:gd name="connsiteY78" fmla="*/ 1294935 h 1383677"/>
              <a:gd name="connsiteX79" fmla="*/ 448442 w 1436930"/>
              <a:gd name="connsiteY79" fmla="*/ 1282906 h 1383677"/>
              <a:gd name="connsiteX80" fmla="*/ 448442 w 1436930"/>
              <a:gd name="connsiteY80" fmla="*/ 1268510 h 1383677"/>
              <a:gd name="connsiteX81" fmla="*/ 450809 w 1436930"/>
              <a:gd name="connsiteY81" fmla="*/ 1256579 h 1383677"/>
              <a:gd name="connsiteX82" fmla="*/ 453274 w 1436930"/>
              <a:gd name="connsiteY82" fmla="*/ 1244550 h 1383677"/>
              <a:gd name="connsiteX83" fmla="*/ 455640 w 1436930"/>
              <a:gd name="connsiteY83" fmla="*/ 1244550 h 1383677"/>
              <a:gd name="connsiteX84" fmla="*/ 458007 w 1436930"/>
              <a:gd name="connsiteY84" fmla="*/ 1258946 h 1383677"/>
              <a:gd name="connsiteX85" fmla="*/ 462838 w 1436930"/>
              <a:gd name="connsiteY85" fmla="*/ 1270975 h 1383677"/>
              <a:gd name="connsiteX86" fmla="*/ 470036 w 1436930"/>
              <a:gd name="connsiteY86" fmla="*/ 1285371 h 1383677"/>
              <a:gd name="connsiteX87" fmla="*/ 474868 w 1436930"/>
              <a:gd name="connsiteY87" fmla="*/ 1297302 h 1383677"/>
              <a:gd name="connsiteX88" fmla="*/ 479601 w 1436930"/>
              <a:gd name="connsiteY88" fmla="*/ 1304500 h 1383677"/>
              <a:gd name="connsiteX89" fmla="*/ 520422 w 1436930"/>
              <a:gd name="connsiteY89" fmla="*/ 1316529 h 1383677"/>
              <a:gd name="connsiteX90" fmla="*/ 513224 w 1436930"/>
              <a:gd name="connsiteY90" fmla="*/ 1294935 h 1383677"/>
              <a:gd name="connsiteX91" fmla="*/ 510858 w 1436930"/>
              <a:gd name="connsiteY91" fmla="*/ 1282906 h 1383677"/>
              <a:gd name="connsiteX92" fmla="*/ 508392 w 1436930"/>
              <a:gd name="connsiteY92" fmla="*/ 1268510 h 1383677"/>
              <a:gd name="connsiteX93" fmla="*/ 508392 w 1436930"/>
              <a:gd name="connsiteY93" fmla="*/ 1254114 h 1383677"/>
              <a:gd name="connsiteX94" fmla="*/ 510858 w 1436930"/>
              <a:gd name="connsiteY94" fmla="*/ 1249381 h 1383677"/>
              <a:gd name="connsiteX95" fmla="*/ 513224 w 1436930"/>
              <a:gd name="connsiteY95" fmla="*/ 1244550 h 1383677"/>
              <a:gd name="connsiteX96" fmla="*/ 518055 w 1436930"/>
              <a:gd name="connsiteY96" fmla="*/ 1244550 h 1383677"/>
              <a:gd name="connsiteX97" fmla="*/ 522788 w 1436930"/>
              <a:gd name="connsiteY97" fmla="*/ 1246916 h 1383677"/>
              <a:gd name="connsiteX98" fmla="*/ 529986 w 1436930"/>
              <a:gd name="connsiteY98" fmla="*/ 1254114 h 1383677"/>
              <a:gd name="connsiteX99" fmla="*/ 537184 w 1436930"/>
              <a:gd name="connsiteY99" fmla="*/ 1273341 h 1383677"/>
              <a:gd name="connsiteX100" fmla="*/ 544382 w 1436930"/>
              <a:gd name="connsiteY100" fmla="*/ 1299767 h 1383677"/>
              <a:gd name="connsiteX101" fmla="*/ 551580 w 1436930"/>
              <a:gd name="connsiteY101" fmla="*/ 1311698 h 1383677"/>
              <a:gd name="connsiteX102" fmla="*/ 561243 w 1436930"/>
              <a:gd name="connsiteY102" fmla="*/ 1321361 h 1383677"/>
              <a:gd name="connsiteX103" fmla="*/ 563610 w 1436930"/>
              <a:gd name="connsiteY103" fmla="*/ 1326094 h 1383677"/>
              <a:gd name="connsiteX104" fmla="*/ 570808 w 1436930"/>
              <a:gd name="connsiteY104" fmla="*/ 1326094 h 1383677"/>
              <a:gd name="connsiteX105" fmla="*/ 626025 w 1436930"/>
              <a:gd name="connsiteY105" fmla="*/ 1333292 h 1383677"/>
              <a:gd name="connsiteX106" fmla="*/ 606798 w 1436930"/>
              <a:gd name="connsiteY106" fmla="*/ 1299767 h 1383677"/>
              <a:gd name="connsiteX107" fmla="*/ 601966 w 1436930"/>
              <a:gd name="connsiteY107" fmla="*/ 1287737 h 1383677"/>
              <a:gd name="connsiteX108" fmla="*/ 599600 w 1436930"/>
              <a:gd name="connsiteY108" fmla="*/ 1275708 h 1383677"/>
              <a:gd name="connsiteX109" fmla="*/ 597233 w 1436930"/>
              <a:gd name="connsiteY109" fmla="*/ 1263777 h 1383677"/>
              <a:gd name="connsiteX110" fmla="*/ 597233 w 1436930"/>
              <a:gd name="connsiteY110" fmla="*/ 1251748 h 1383677"/>
              <a:gd name="connsiteX111" fmla="*/ 599600 w 1436930"/>
              <a:gd name="connsiteY111" fmla="*/ 1249381 h 1383677"/>
              <a:gd name="connsiteX112" fmla="*/ 604431 w 1436930"/>
              <a:gd name="connsiteY112" fmla="*/ 1249381 h 1383677"/>
              <a:gd name="connsiteX113" fmla="*/ 613995 w 1436930"/>
              <a:gd name="connsiteY113" fmla="*/ 1258946 h 1383677"/>
              <a:gd name="connsiteX114" fmla="*/ 623560 w 1436930"/>
              <a:gd name="connsiteY114" fmla="*/ 1270975 h 1383677"/>
              <a:gd name="connsiteX115" fmla="*/ 640421 w 1436930"/>
              <a:gd name="connsiteY115" fmla="*/ 1294935 h 1383677"/>
              <a:gd name="connsiteX116" fmla="*/ 657183 w 1436930"/>
              <a:gd name="connsiteY116" fmla="*/ 1314163 h 1383677"/>
              <a:gd name="connsiteX117" fmla="*/ 662015 w 1436930"/>
              <a:gd name="connsiteY117" fmla="*/ 1323727 h 1383677"/>
              <a:gd name="connsiteX118" fmla="*/ 669213 w 1436930"/>
              <a:gd name="connsiteY118" fmla="*/ 1335757 h 1383677"/>
              <a:gd name="connsiteX119" fmla="*/ 731529 w 1436930"/>
              <a:gd name="connsiteY119" fmla="*/ 1335757 h 1383677"/>
              <a:gd name="connsiteX120" fmla="*/ 712400 w 1436930"/>
              <a:gd name="connsiteY120" fmla="*/ 1318896 h 1383677"/>
              <a:gd name="connsiteX121" fmla="*/ 698005 w 1436930"/>
              <a:gd name="connsiteY121" fmla="*/ 1297302 h 1383677"/>
              <a:gd name="connsiteX122" fmla="*/ 690807 w 1436930"/>
              <a:gd name="connsiteY122" fmla="*/ 1287737 h 1383677"/>
              <a:gd name="connsiteX123" fmla="*/ 685975 w 1436930"/>
              <a:gd name="connsiteY123" fmla="*/ 1275708 h 1383677"/>
              <a:gd name="connsiteX124" fmla="*/ 681144 w 1436930"/>
              <a:gd name="connsiteY124" fmla="*/ 1263777 h 1383677"/>
              <a:gd name="connsiteX125" fmla="*/ 678777 w 1436930"/>
              <a:gd name="connsiteY125" fmla="*/ 1251748 h 1383677"/>
              <a:gd name="connsiteX126" fmla="*/ 681144 w 1436930"/>
              <a:gd name="connsiteY126" fmla="*/ 1249381 h 1383677"/>
              <a:gd name="connsiteX127" fmla="*/ 683609 w 1436930"/>
              <a:gd name="connsiteY127" fmla="*/ 1249381 h 1383677"/>
              <a:gd name="connsiteX128" fmla="*/ 705202 w 1436930"/>
              <a:gd name="connsiteY128" fmla="*/ 1266144 h 1383677"/>
              <a:gd name="connsiteX129" fmla="*/ 726796 w 1436930"/>
              <a:gd name="connsiteY129" fmla="*/ 1282906 h 1383677"/>
              <a:gd name="connsiteX130" fmla="*/ 745925 w 1436930"/>
              <a:gd name="connsiteY130" fmla="*/ 1302133 h 1383677"/>
              <a:gd name="connsiteX131" fmla="*/ 762786 w 1436930"/>
              <a:gd name="connsiteY131" fmla="*/ 1321361 h 1383677"/>
              <a:gd name="connsiteX132" fmla="*/ 767519 w 1436930"/>
              <a:gd name="connsiteY132" fmla="*/ 1328559 h 1383677"/>
              <a:gd name="connsiteX133" fmla="*/ 767519 w 1436930"/>
              <a:gd name="connsiteY133" fmla="*/ 1335757 h 1383677"/>
              <a:gd name="connsiteX134" fmla="*/ 805974 w 1436930"/>
              <a:gd name="connsiteY134" fmla="*/ 1330925 h 1383677"/>
              <a:gd name="connsiteX135" fmla="*/ 841964 w 1436930"/>
              <a:gd name="connsiteY135" fmla="*/ 1326094 h 1383677"/>
              <a:gd name="connsiteX136" fmla="*/ 805974 w 1436930"/>
              <a:gd name="connsiteY136" fmla="*/ 1287737 h 1383677"/>
              <a:gd name="connsiteX137" fmla="*/ 784380 w 1436930"/>
              <a:gd name="connsiteY137" fmla="*/ 1266144 h 1383677"/>
              <a:gd name="connsiteX138" fmla="*/ 777182 w 1436930"/>
              <a:gd name="connsiteY138" fmla="*/ 1254114 h 1383677"/>
              <a:gd name="connsiteX139" fmla="*/ 772351 w 1436930"/>
              <a:gd name="connsiteY139" fmla="*/ 1239718 h 1383677"/>
              <a:gd name="connsiteX140" fmla="*/ 772351 w 1436930"/>
              <a:gd name="connsiteY140" fmla="*/ 1237352 h 1383677"/>
              <a:gd name="connsiteX141" fmla="*/ 781915 w 1436930"/>
              <a:gd name="connsiteY141" fmla="*/ 1237352 h 1383677"/>
              <a:gd name="connsiteX142" fmla="*/ 789113 w 1436930"/>
              <a:gd name="connsiteY142" fmla="*/ 1239718 h 1383677"/>
              <a:gd name="connsiteX143" fmla="*/ 803509 w 1436930"/>
              <a:gd name="connsiteY143" fmla="*/ 1246916 h 1383677"/>
              <a:gd name="connsiteX144" fmla="*/ 815538 w 1436930"/>
              <a:gd name="connsiteY144" fmla="*/ 1256579 h 1383677"/>
              <a:gd name="connsiteX145" fmla="*/ 827568 w 1436930"/>
              <a:gd name="connsiteY145" fmla="*/ 1266144 h 1383677"/>
              <a:gd name="connsiteX146" fmla="*/ 853895 w 1436930"/>
              <a:gd name="connsiteY146" fmla="*/ 1292569 h 1383677"/>
              <a:gd name="connsiteX147" fmla="*/ 877855 w 1436930"/>
              <a:gd name="connsiteY147" fmla="*/ 1318896 h 1383677"/>
              <a:gd name="connsiteX148" fmla="*/ 880320 w 1436930"/>
              <a:gd name="connsiteY148" fmla="*/ 1318896 h 1383677"/>
              <a:gd name="connsiteX149" fmla="*/ 928241 w 1436930"/>
              <a:gd name="connsiteY149" fmla="*/ 1309331 h 1383677"/>
              <a:gd name="connsiteX150" fmla="*/ 906647 w 1436930"/>
              <a:gd name="connsiteY150" fmla="*/ 1292569 h 1383677"/>
              <a:gd name="connsiteX151" fmla="*/ 887518 w 1436930"/>
              <a:gd name="connsiteY151" fmla="*/ 1273341 h 1383677"/>
              <a:gd name="connsiteX152" fmla="*/ 877855 w 1436930"/>
              <a:gd name="connsiteY152" fmla="*/ 1261312 h 1383677"/>
              <a:gd name="connsiteX153" fmla="*/ 868291 w 1436930"/>
              <a:gd name="connsiteY153" fmla="*/ 1246916 h 1383677"/>
              <a:gd name="connsiteX154" fmla="*/ 861093 w 1436930"/>
              <a:gd name="connsiteY154" fmla="*/ 1232520 h 1383677"/>
              <a:gd name="connsiteX155" fmla="*/ 858726 w 1436930"/>
              <a:gd name="connsiteY155" fmla="*/ 1225322 h 1383677"/>
              <a:gd name="connsiteX156" fmla="*/ 858726 w 1436930"/>
              <a:gd name="connsiteY156" fmla="*/ 1218124 h 1383677"/>
              <a:gd name="connsiteX157" fmla="*/ 861093 w 1436930"/>
              <a:gd name="connsiteY157" fmla="*/ 1215758 h 1383677"/>
              <a:gd name="connsiteX158" fmla="*/ 863459 w 1436930"/>
              <a:gd name="connsiteY158" fmla="*/ 1215758 h 1383677"/>
              <a:gd name="connsiteX159" fmla="*/ 880320 w 1436930"/>
              <a:gd name="connsiteY159" fmla="*/ 1225322 h 1383677"/>
              <a:gd name="connsiteX160" fmla="*/ 894716 w 1436930"/>
              <a:gd name="connsiteY160" fmla="*/ 1237352 h 1383677"/>
              <a:gd name="connsiteX161" fmla="*/ 921043 w 1436930"/>
              <a:gd name="connsiteY161" fmla="*/ 1261312 h 1383677"/>
              <a:gd name="connsiteX162" fmla="*/ 966696 w 1436930"/>
              <a:gd name="connsiteY162" fmla="*/ 1297302 h 1383677"/>
              <a:gd name="connsiteX163" fmla="*/ 1026646 w 1436930"/>
              <a:gd name="connsiteY163" fmla="*/ 1275708 h 1383677"/>
              <a:gd name="connsiteX164" fmla="*/ 1002686 w 1436930"/>
              <a:gd name="connsiteY164" fmla="*/ 1258946 h 1383677"/>
              <a:gd name="connsiteX165" fmla="*/ 985824 w 1436930"/>
              <a:gd name="connsiteY165" fmla="*/ 1242183 h 1383677"/>
              <a:gd name="connsiteX166" fmla="*/ 969062 w 1436930"/>
              <a:gd name="connsiteY166" fmla="*/ 1222956 h 1383677"/>
              <a:gd name="connsiteX167" fmla="*/ 954666 w 1436930"/>
              <a:gd name="connsiteY167" fmla="*/ 1203728 h 1383677"/>
              <a:gd name="connsiteX168" fmla="*/ 945102 w 1436930"/>
              <a:gd name="connsiteY168" fmla="*/ 1182135 h 1383677"/>
              <a:gd name="connsiteX169" fmla="*/ 947468 w 1436930"/>
              <a:gd name="connsiteY169" fmla="*/ 1177402 h 1383677"/>
              <a:gd name="connsiteX170" fmla="*/ 952300 w 1436930"/>
              <a:gd name="connsiteY170" fmla="*/ 1174937 h 1383677"/>
              <a:gd name="connsiteX171" fmla="*/ 969062 w 1436930"/>
              <a:gd name="connsiteY171" fmla="*/ 1184600 h 1383677"/>
              <a:gd name="connsiteX172" fmla="*/ 983458 w 1436930"/>
              <a:gd name="connsiteY172" fmla="*/ 1196530 h 1383677"/>
              <a:gd name="connsiteX173" fmla="*/ 1012250 w 1436930"/>
              <a:gd name="connsiteY173" fmla="*/ 1220589 h 1383677"/>
              <a:gd name="connsiteX174" fmla="*/ 1031477 w 1436930"/>
              <a:gd name="connsiteY174" fmla="*/ 1237352 h 1383677"/>
              <a:gd name="connsiteX175" fmla="*/ 1041042 w 1436930"/>
              <a:gd name="connsiteY175" fmla="*/ 1244550 h 1383677"/>
              <a:gd name="connsiteX176" fmla="*/ 1050606 w 1436930"/>
              <a:gd name="connsiteY176" fmla="*/ 1249381 h 1383677"/>
              <a:gd name="connsiteX177" fmla="*/ 1069834 w 1436930"/>
              <a:gd name="connsiteY177" fmla="*/ 1256579 h 1383677"/>
              <a:gd name="connsiteX178" fmla="*/ 1105823 w 1436930"/>
              <a:gd name="connsiteY178" fmla="*/ 1237352 h 1383677"/>
              <a:gd name="connsiteX179" fmla="*/ 1093794 w 1436930"/>
              <a:gd name="connsiteY179" fmla="*/ 1230154 h 1383677"/>
              <a:gd name="connsiteX180" fmla="*/ 1084230 w 1436930"/>
              <a:gd name="connsiteY180" fmla="*/ 1220589 h 1383677"/>
              <a:gd name="connsiteX181" fmla="*/ 1055438 w 1436930"/>
              <a:gd name="connsiteY181" fmla="*/ 1191798 h 1383677"/>
              <a:gd name="connsiteX182" fmla="*/ 1041042 w 1436930"/>
              <a:gd name="connsiteY182" fmla="*/ 1177402 h 1383677"/>
              <a:gd name="connsiteX183" fmla="*/ 1031477 w 1436930"/>
              <a:gd name="connsiteY183" fmla="*/ 1160541 h 1383677"/>
              <a:gd name="connsiteX184" fmla="*/ 1031477 w 1436930"/>
              <a:gd name="connsiteY184" fmla="*/ 1155808 h 1383677"/>
              <a:gd name="connsiteX185" fmla="*/ 1033844 w 1436930"/>
              <a:gd name="connsiteY185" fmla="*/ 1153343 h 1383677"/>
              <a:gd name="connsiteX186" fmla="*/ 1053071 w 1436930"/>
              <a:gd name="connsiteY186" fmla="*/ 1153343 h 1383677"/>
              <a:gd name="connsiteX187" fmla="*/ 1060269 w 1436930"/>
              <a:gd name="connsiteY187" fmla="*/ 1158174 h 1383677"/>
              <a:gd name="connsiteX188" fmla="*/ 1069834 w 1436930"/>
              <a:gd name="connsiteY188" fmla="*/ 1163006 h 1383677"/>
              <a:gd name="connsiteX189" fmla="*/ 1086596 w 1436930"/>
              <a:gd name="connsiteY189" fmla="*/ 1174937 h 1383677"/>
              <a:gd name="connsiteX190" fmla="*/ 1100992 w 1436930"/>
              <a:gd name="connsiteY190" fmla="*/ 1186966 h 1383677"/>
              <a:gd name="connsiteX191" fmla="*/ 1117853 w 1436930"/>
              <a:gd name="connsiteY191" fmla="*/ 1201362 h 1383677"/>
              <a:gd name="connsiteX192" fmla="*/ 1127417 w 1436930"/>
              <a:gd name="connsiteY192" fmla="*/ 1208560 h 1383677"/>
              <a:gd name="connsiteX193" fmla="*/ 1139447 w 1436930"/>
              <a:gd name="connsiteY193" fmla="*/ 1210926 h 1383677"/>
              <a:gd name="connsiteX194" fmla="*/ 1146645 w 1436930"/>
              <a:gd name="connsiteY194" fmla="*/ 1210926 h 1383677"/>
              <a:gd name="connsiteX195" fmla="*/ 1175437 w 1436930"/>
              <a:gd name="connsiteY195" fmla="*/ 1189332 h 1383677"/>
              <a:gd name="connsiteX196" fmla="*/ 1201763 w 1436930"/>
              <a:gd name="connsiteY196" fmla="*/ 1167739 h 1383677"/>
              <a:gd name="connsiteX197" fmla="*/ 1189832 w 1436930"/>
              <a:gd name="connsiteY197" fmla="*/ 1165372 h 1383677"/>
              <a:gd name="connsiteX198" fmla="*/ 1177803 w 1436930"/>
              <a:gd name="connsiteY198" fmla="*/ 1160541 h 1383677"/>
              <a:gd name="connsiteX199" fmla="*/ 1158576 w 1436930"/>
              <a:gd name="connsiteY199" fmla="*/ 1150976 h 1383677"/>
              <a:gd name="connsiteX200" fmla="*/ 1141813 w 1436930"/>
              <a:gd name="connsiteY200" fmla="*/ 1143778 h 1383677"/>
              <a:gd name="connsiteX201" fmla="*/ 1125051 w 1436930"/>
              <a:gd name="connsiteY201" fmla="*/ 1131749 h 1383677"/>
              <a:gd name="connsiteX202" fmla="*/ 1110655 w 1436930"/>
              <a:gd name="connsiteY202" fmla="*/ 1117353 h 1383677"/>
              <a:gd name="connsiteX203" fmla="*/ 1103457 w 1436930"/>
              <a:gd name="connsiteY203" fmla="*/ 1107789 h 1383677"/>
              <a:gd name="connsiteX204" fmla="*/ 1100992 w 1436930"/>
              <a:gd name="connsiteY204" fmla="*/ 1100591 h 1383677"/>
              <a:gd name="connsiteX205" fmla="*/ 1103457 w 1436930"/>
              <a:gd name="connsiteY205" fmla="*/ 1095759 h 1383677"/>
              <a:gd name="connsiteX206" fmla="*/ 1108190 w 1436930"/>
              <a:gd name="connsiteY206" fmla="*/ 1093393 h 1383677"/>
              <a:gd name="connsiteX207" fmla="*/ 1125051 w 1436930"/>
              <a:gd name="connsiteY207" fmla="*/ 1093393 h 1383677"/>
              <a:gd name="connsiteX208" fmla="*/ 1139447 w 1436930"/>
              <a:gd name="connsiteY208" fmla="*/ 1100591 h 1383677"/>
              <a:gd name="connsiteX209" fmla="*/ 1156209 w 1436930"/>
              <a:gd name="connsiteY209" fmla="*/ 1110155 h 1383677"/>
              <a:gd name="connsiteX210" fmla="*/ 1172972 w 1436930"/>
              <a:gd name="connsiteY210" fmla="*/ 1117353 h 1383677"/>
              <a:gd name="connsiteX211" fmla="*/ 1192199 w 1436930"/>
              <a:gd name="connsiteY211" fmla="*/ 1122184 h 1383677"/>
              <a:gd name="connsiteX212" fmla="*/ 1201763 w 1436930"/>
              <a:gd name="connsiteY212" fmla="*/ 1124551 h 1383677"/>
              <a:gd name="connsiteX213" fmla="*/ 1213793 w 1436930"/>
              <a:gd name="connsiteY213" fmla="*/ 1124551 h 1383677"/>
              <a:gd name="connsiteX214" fmla="*/ 1225822 w 1436930"/>
              <a:gd name="connsiteY214" fmla="*/ 1127016 h 1383677"/>
              <a:gd name="connsiteX215" fmla="*/ 1237753 w 1436930"/>
              <a:gd name="connsiteY215" fmla="*/ 1131749 h 1383677"/>
              <a:gd name="connsiteX216" fmla="*/ 1259347 w 1436930"/>
              <a:gd name="connsiteY216" fmla="*/ 1107789 h 1383677"/>
              <a:gd name="connsiteX217" fmla="*/ 1254614 w 1436930"/>
              <a:gd name="connsiteY217" fmla="*/ 1105422 h 1383677"/>
              <a:gd name="connsiteX218" fmla="*/ 1230555 w 1436930"/>
              <a:gd name="connsiteY218" fmla="*/ 1088561 h 1383677"/>
              <a:gd name="connsiteX219" fmla="*/ 1204228 w 1436930"/>
              <a:gd name="connsiteY219" fmla="*/ 1074165 h 1383677"/>
              <a:gd name="connsiteX220" fmla="*/ 1182635 w 1436930"/>
              <a:gd name="connsiteY220" fmla="*/ 1064601 h 1383677"/>
              <a:gd name="connsiteX221" fmla="*/ 1172972 w 1436930"/>
              <a:gd name="connsiteY221" fmla="*/ 1057403 h 1383677"/>
              <a:gd name="connsiteX222" fmla="*/ 1163407 w 1436930"/>
              <a:gd name="connsiteY222" fmla="*/ 1052571 h 1383677"/>
              <a:gd name="connsiteX223" fmla="*/ 1161041 w 1436930"/>
              <a:gd name="connsiteY223" fmla="*/ 1050205 h 1383677"/>
              <a:gd name="connsiteX224" fmla="*/ 1163407 w 1436930"/>
              <a:gd name="connsiteY224" fmla="*/ 1045373 h 1383677"/>
              <a:gd name="connsiteX225" fmla="*/ 1165774 w 1436930"/>
              <a:gd name="connsiteY225" fmla="*/ 1043007 h 1383677"/>
              <a:gd name="connsiteX226" fmla="*/ 1194566 w 1436930"/>
              <a:gd name="connsiteY226" fmla="*/ 1043007 h 1383677"/>
              <a:gd name="connsiteX227" fmla="*/ 1225822 w 1436930"/>
              <a:gd name="connsiteY227" fmla="*/ 1050205 h 1383677"/>
              <a:gd name="connsiteX228" fmla="*/ 1252149 w 1436930"/>
              <a:gd name="connsiteY228" fmla="*/ 1062234 h 1383677"/>
              <a:gd name="connsiteX229" fmla="*/ 1264179 w 1436930"/>
              <a:gd name="connsiteY229" fmla="*/ 1071799 h 1383677"/>
              <a:gd name="connsiteX230" fmla="*/ 1276208 w 1436930"/>
              <a:gd name="connsiteY230" fmla="*/ 1078997 h 1383677"/>
              <a:gd name="connsiteX231" fmla="*/ 1278574 w 1436930"/>
              <a:gd name="connsiteY231" fmla="*/ 1081363 h 1383677"/>
              <a:gd name="connsiteX232" fmla="*/ 1283406 w 1436930"/>
              <a:gd name="connsiteY232" fmla="*/ 1074165 h 1383677"/>
              <a:gd name="connsiteX233" fmla="*/ 1309733 w 1436930"/>
              <a:gd name="connsiteY233" fmla="*/ 1033443 h 1383677"/>
              <a:gd name="connsiteX234" fmla="*/ 1285772 w 1436930"/>
              <a:gd name="connsiteY234" fmla="*/ 1026245 h 1383677"/>
              <a:gd name="connsiteX235" fmla="*/ 1266545 w 1436930"/>
              <a:gd name="connsiteY235" fmla="*/ 1016582 h 1383677"/>
              <a:gd name="connsiteX236" fmla="*/ 1244951 w 1436930"/>
              <a:gd name="connsiteY236" fmla="*/ 1002186 h 1383677"/>
              <a:gd name="connsiteX237" fmla="*/ 1237753 w 1436930"/>
              <a:gd name="connsiteY237" fmla="*/ 992621 h 1383677"/>
              <a:gd name="connsiteX238" fmla="*/ 1235387 w 1436930"/>
              <a:gd name="connsiteY238" fmla="*/ 987790 h 1383677"/>
              <a:gd name="connsiteX239" fmla="*/ 1235387 w 1436930"/>
              <a:gd name="connsiteY239" fmla="*/ 983057 h 1383677"/>
              <a:gd name="connsiteX240" fmla="*/ 1237753 w 1436930"/>
              <a:gd name="connsiteY240" fmla="*/ 978225 h 1383677"/>
              <a:gd name="connsiteX241" fmla="*/ 1240218 w 1436930"/>
              <a:gd name="connsiteY241" fmla="*/ 975859 h 1383677"/>
              <a:gd name="connsiteX242" fmla="*/ 1249783 w 1436930"/>
              <a:gd name="connsiteY242" fmla="*/ 975859 h 1383677"/>
              <a:gd name="connsiteX243" fmla="*/ 1266545 w 1436930"/>
              <a:gd name="connsiteY243" fmla="*/ 980592 h 1383677"/>
              <a:gd name="connsiteX244" fmla="*/ 1297802 w 1436930"/>
              <a:gd name="connsiteY244" fmla="*/ 990255 h 1383677"/>
              <a:gd name="connsiteX245" fmla="*/ 1328960 w 1436930"/>
              <a:gd name="connsiteY245" fmla="*/ 994988 h 1383677"/>
              <a:gd name="connsiteX246" fmla="*/ 1345723 w 1436930"/>
              <a:gd name="connsiteY246" fmla="*/ 956632 h 1383677"/>
              <a:gd name="connsiteX247" fmla="*/ 1314564 w 1436930"/>
              <a:gd name="connsiteY247" fmla="*/ 947067 h 1383677"/>
              <a:gd name="connsiteX248" fmla="*/ 1273743 w 1436930"/>
              <a:gd name="connsiteY248" fmla="*/ 932671 h 1383677"/>
              <a:gd name="connsiteX249" fmla="*/ 1256981 w 1436930"/>
              <a:gd name="connsiteY249" fmla="*/ 923008 h 1383677"/>
              <a:gd name="connsiteX250" fmla="*/ 1240218 w 1436930"/>
              <a:gd name="connsiteY250" fmla="*/ 913444 h 1383677"/>
              <a:gd name="connsiteX251" fmla="*/ 1237753 w 1436930"/>
              <a:gd name="connsiteY251" fmla="*/ 911077 h 1383677"/>
              <a:gd name="connsiteX252" fmla="*/ 1237753 w 1436930"/>
              <a:gd name="connsiteY252" fmla="*/ 908612 h 1383677"/>
              <a:gd name="connsiteX253" fmla="*/ 1240218 w 1436930"/>
              <a:gd name="connsiteY253" fmla="*/ 906246 h 1383677"/>
              <a:gd name="connsiteX254" fmla="*/ 1261812 w 1436930"/>
              <a:gd name="connsiteY254" fmla="*/ 903880 h 1383677"/>
              <a:gd name="connsiteX255" fmla="*/ 1283406 w 1436930"/>
              <a:gd name="connsiteY255" fmla="*/ 903880 h 1383677"/>
              <a:gd name="connsiteX256" fmla="*/ 1302535 w 1436930"/>
              <a:gd name="connsiteY256" fmla="*/ 908612 h 1383677"/>
              <a:gd name="connsiteX257" fmla="*/ 1321762 w 1436930"/>
              <a:gd name="connsiteY257" fmla="*/ 913444 h 1383677"/>
              <a:gd name="connsiteX258" fmla="*/ 1340990 w 1436930"/>
              <a:gd name="connsiteY258" fmla="*/ 915810 h 1383677"/>
              <a:gd name="connsiteX259" fmla="*/ 1357752 w 1436930"/>
              <a:gd name="connsiteY259" fmla="*/ 920642 h 1383677"/>
              <a:gd name="connsiteX260" fmla="*/ 1372148 w 1436930"/>
              <a:gd name="connsiteY260" fmla="*/ 875088 h 1383677"/>
              <a:gd name="connsiteX261" fmla="*/ 1343356 w 1436930"/>
              <a:gd name="connsiteY261" fmla="*/ 877454 h 1383677"/>
              <a:gd name="connsiteX262" fmla="*/ 1316931 w 1436930"/>
              <a:gd name="connsiteY262" fmla="*/ 879821 h 1383677"/>
              <a:gd name="connsiteX263" fmla="*/ 1302535 w 1436930"/>
              <a:gd name="connsiteY263" fmla="*/ 877454 h 1383677"/>
              <a:gd name="connsiteX264" fmla="*/ 1288139 w 1436930"/>
              <a:gd name="connsiteY264" fmla="*/ 872623 h 1383677"/>
              <a:gd name="connsiteX265" fmla="*/ 1261812 w 1436930"/>
              <a:gd name="connsiteY265" fmla="*/ 863058 h 1383677"/>
              <a:gd name="connsiteX266" fmla="*/ 1259347 w 1436930"/>
              <a:gd name="connsiteY266" fmla="*/ 860692 h 1383677"/>
              <a:gd name="connsiteX267" fmla="*/ 1259347 w 1436930"/>
              <a:gd name="connsiteY267" fmla="*/ 858227 h 1383677"/>
              <a:gd name="connsiteX268" fmla="*/ 1261812 w 1436930"/>
              <a:gd name="connsiteY268" fmla="*/ 855860 h 1383677"/>
              <a:gd name="connsiteX269" fmla="*/ 1264179 w 1436930"/>
              <a:gd name="connsiteY269" fmla="*/ 855860 h 1383677"/>
              <a:gd name="connsiteX270" fmla="*/ 1280941 w 1436930"/>
              <a:gd name="connsiteY270" fmla="*/ 853494 h 1383677"/>
              <a:gd name="connsiteX271" fmla="*/ 1295337 w 1436930"/>
              <a:gd name="connsiteY271" fmla="*/ 851029 h 1383677"/>
              <a:gd name="connsiteX272" fmla="*/ 1326594 w 1436930"/>
              <a:gd name="connsiteY272" fmla="*/ 843831 h 1383677"/>
              <a:gd name="connsiteX273" fmla="*/ 1352921 w 1436930"/>
              <a:gd name="connsiteY273" fmla="*/ 839098 h 1383677"/>
              <a:gd name="connsiteX274" fmla="*/ 1367317 w 1436930"/>
              <a:gd name="connsiteY274" fmla="*/ 836633 h 1383677"/>
              <a:gd name="connsiteX275" fmla="*/ 1379346 w 1436930"/>
              <a:gd name="connsiteY275" fmla="*/ 836633 h 1383677"/>
              <a:gd name="connsiteX276" fmla="*/ 1388910 w 1436930"/>
              <a:gd name="connsiteY276" fmla="*/ 788712 h 1383677"/>
              <a:gd name="connsiteX277" fmla="*/ 1372148 w 1436930"/>
              <a:gd name="connsiteY277" fmla="*/ 788712 h 1383677"/>
              <a:gd name="connsiteX278" fmla="*/ 1333792 w 1436930"/>
              <a:gd name="connsiteY278" fmla="*/ 791079 h 1383677"/>
              <a:gd name="connsiteX279" fmla="*/ 1297802 w 1436930"/>
              <a:gd name="connsiteY279" fmla="*/ 793445 h 1383677"/>
              <a:gd name="connsiteX280" fmla="*/ 1280941 w 1436930"/>
              <a:gd name="connsiteY280" fmla="*/ 791079 h 1383677"/>
              <a:gd name="connsiteX281" fmla="*/ 1264179 w 1436930"/>
              <a:gd name="connsiteY281" fmla="*/ 786247 h 1383677"/>
              <a:gd name="connsiteX282" fmla="*/ 1261812 w 1436930"/>
              <a:gd name="connsiteY282" fmla="*/ 783881 h 1383677"/>
              <a:gd name="connsiteX283" fmla="*/ 1264179 w 1436930"/>
              <a:gd name="connsiteY283" fmla="*/ 781514 h 1383677"/>
              <a:gd name="connsiteX284" fmla="*/ 1283406 w 1436930"/>
              <a:gd name="connsiteY284" fmla="*/ 774316 h 1383677"/>
              <a:gd name="connsiteX285" fmla="*/ 1302535 w 1436930"/>
              <a:gd name="connsiteY285" fmla="*/ 767118 h 1383677"/>
              <a:gd name="connsiteX286" fmla="*/ 1345723 w 1436930"/>
              <a:gd name="connsiteY286" fmla="*/ 759920 h 1383677"/>
              <a:gd name="connsiteX287" fmla="*/ 1367317 w 1436930"/>
              <a:gd name="connsiteY287" fmla="*/ 755089 h 1383677"/>
              <a:gd name="connsiteX288" fmla="*/ 1391376 w 1436930"/>
              <a:gd name="connsiteY288" fmla="*/ 755089 h 1383677"/>
              <a:gd name="connsiteX289" fmla="*/ 1393742 w 1436930"/>
              <a:gd name="connsiteY289" fmla="*/ 704703 h 1383677"/>
              <a:gd name="connsiteX290" fmla="*/ 1367317 w 1436930"/>
              <a:gd name="connsiteY290" fmla="*/ 711901 h 1383677"/>
              <a:gd name="connsiteX291" fmla="*/ 1343356 w 1436930"/>
              <a:gd name="connsiteY291" fmla="*/ 719099 h 1383677"/>
              <a:gd name="connsiteX292" fmla="*/ 1319396 w 1436930"/>
              <a:gd name="connsiteY292" fmla="*/ 723931 h 1383677"/>
              <a:gd name="connsiteX293" fmla="*/ 1292970 w 1436930"/>
              <a:gd name="connsiteY293" fmla="*/ 721466 h 1383677"/>
              <a:gd name="connsiteX294" fmla="*/ 1290604 w 1436930"/>
              <a:gd name="connsiteY294" fmla="*/ 719099 h 1383677"/>
              <a:gd name="connsiteX295" fmla="*/ 1288139 w 1436930"/>
              <a:gd name="connsiteY295" fmla="*/ 716733 h 1383677"/>
              <a:gd name="connsiteX296" fmla="*/ 1288139 w 1436930"/>
              <a:gd name="connsiteY296" fmla="*/ 714268 h 1383677"/>
              <a:gd name="connsiteX297" fmla="*/ 1290604 w 1436930"/>
              <a:gd name="connsiteY297" fmla="*/ 709535 h 1383677"/>
              <a:gd name="connsiteX298" fmla="*/ 1302535 w 1436930"/>
              <a:gd name="connsiteY298" fmla="*/ 702337 h 1383677"/>
              <a:gd name="connsiteX299" fmla="*/ 1316931 w 1436930"/>
              <a:gd name="connsiteY299" fmla="*/ 695139 h 1383677"/>
              <a:gd name="connsiteX300" fmla="*/ 1343356 w 1436930"/>
              <a:gd name="connsiteY300" fmla="*/ 683109 h 1383677"/>
              <a:gd name="connsiteX301" fmla="*/ 1391376 w 1436930"/>
              <a:gd name="connsiteY301" fmla="*/ 663882 h 1383677"/>
              <a:gd name="connsiteX302" fmla="*/ 1386544 w 1436930"/>
              <a:gd name="connsiteY302" fmla="*/ 625526 h 1383677"/>
              <a:gd name="connsiteX303" fmla="*/ 1369782 w 1436930"/>
              <a:gd name="connsiteY303" fmla="*/ 635090 h 1383677"/>
              <a:gd name="connsiteX304" fmla="*/ 1352921 w 1436930"/>
              <a:gd name="connsiteY304" fmla="*/ 642288 h 1383677"/>
              <a:gd name="connsiteX305" fmla="*/ 1324129 w 1436930"/>
              <a:gd name="connsiteY305" fmla="*/ 649486 h 1383677"/>
              <a:gd name="connsiteX306" fmla="*/ 1309733 w 1436930"/>
              <a:gd name="connsiteY306" fmla="*/ 651951 h 1383677"/>
              <a:gd name="connsiteX307" fmla="*/ 1295337 w 1436930"/>
              <a:gd name="connsiteY307" fmla="*/ 649486 h 1383677"/>
              <a:gd name="connsiteX308" fmla="*/ 1292970 w 1436930"/>
              <a:gd name="connsiteY308" fmla="*/ 647120 h 1383677"/>
              <a:gd name="connsiteX309" fmla="*/ 1292970 w 1436930"/>
              <a:gd name="connsiteY309" fmla="*/ 642288 h 1383677"/>
              <a:gd name="connsiteX310" fmla="*/ 1302535 w 1436930"/>
              <a:gd name="connsiteY310" fmla="*/ 635090 h 1383677"/>
              <a:gd name="connsiteX311" fmla="*/ 1314564 w 1436930"/>
              <a:gd name="connsiteY311" fmla="*/ 625526 h 1383677"/>
              <a:gd name="connsiteX312" fmla="*/ 1340990 w 1436930"/>
              <a:gd name="connsiteY312" fmla="*/ 611130 h 1383677"/>
              <a:gd name="connsiteX313" fmla="*/ 1360119 w 1436930"/>
              <a:gd name="connsiteY313" fmla="*/ 596734 h 1383677"/>
              <a:gd name="connsiteX314" fmla="*/ 1369782 w 1436930"/>
              <a:gd name="connsiteY314" fmla="*/ 591903 h 1383677"/>
              <a:gd name="connsiteX315" fmla="*/ 1379346 w 1436930"/>
              <a:gd name="connsiteY315" fmla="*/ 587170 h 1383677"/>
              <a:gd name="connsiteX316" fmla="*/ 1369782 w 1436930"/>
              <a:gd name="connsiteY316" fmla="*/ 546348 h 1383677"/>
              <a:gd name="connsiteX317" fmla="*/ 1357752 w 1436930"/>
              <a:gd name="connsiteY317" fmla="*/ 560744 h 1383677"/>
              <a:gd name="connsiteX318" fmla="*/ 1343356 w 1436930"/>
              <a:gd name="connsiteY318" fmla="*/ 572774 h 1383677"/>
              <a:gd name="connsiteX319" fmla="*/ 1333792 w 1436930"/>
              <a:gd name="connsiteY319" fmla="*/ 579972 h 1383677"/>
              <a:gd name="connsiteX320" fmla="*/ 1324129 w 1436930"/>
              <a:gd name="connsiteY320" fmla="*/ 587170 h 1383677"/>
              <a:gd name="connsiteX321" fmla="*/ 1312198 w 1436930"/>
              <a:gd name="connsiteY321" fmla="*/ 591903 h 1383677"/>
              <a:gd name="connsiteX322" fmla="*/ 1307366 w 1436930"/>
              <a:gd name="connsiteY322" fmla="*/ 591903 h 1383677"/>
              <a:gd name="connsiteX323" fmla="*/ 1302535 w 1436930"/>
              <a:gd name="connsiteY323" fmla="*/ 589536 h 1383677"/>
              <a:gd name="connsiteX324" fmla="*/ 1297802 w 1436930"/>
              <a:gd name="connsiteY324" fmla="*/ 584803 h 1383677"/>
              <a:gd name="connsiteX325" fmla="*/ 1297802 w 1436930"/>
              <a:gd name="connsiteY325" fmla="*/ 579972 h 1383677"/>
              <a:gd name="connsiteX326" fmla="*/ 1300168 w 1436930"/>
              <a:gd name="connsiteY326" fmla="*/ 575140 h 1383677"/>
              <a:gd name="connsiteX327" fmla="*/ 1302535 w 1436930"/>
              <a:gd name="connsiteY327" fmla="*/ 570407 h 1383677"/>
              <a:gd name="connsiteX328" fmla="*/ 1309733 w 1436930"/>
              <a:gd name="connsiteY328" fmla="*/ 560744 h 1383677"/>
              <a:gd name="connsiteX329" fmla="*/ 1316931 w 1436930"/>
              <a:gd name="connsiteY329" fmla="*/ 553546 h 1383677"/>
              <a:gd name="connsiteX330" fmla="*/ 1338525 w 1436930"/>
              <a:gd name="connsiteY330" fmla="*/ 534418 h 1383677"/>
              <a:gd name="connsiteX331" fmla="*/ 1348188 w 1436930"/>
              <a:gd name="connsiteY331" fmla="*/ 522388 h 1383677"/>
              <a:gd name="connsiteX332" fmla="*/ 1352921 w 1436930"/>
              <a:gd name="connsiteY332" fmla="*/ 520022 h 1383677"/>
              <a:gd name="connsiteX333" fmla="*/ 1360119 w 1436930"/>
              <a:gd name="connsiteY333" fmla="*/ 517557 h 1383677"/>
              <a:gd name="connsiteX334" fmla="*/ 1343356 w 1436930"/>
              <a:gd name="connsiteY334" fmla="*/ 476834 h 1383677"/>
              <a:gd name="connsiteX335" fmla="*/ 1336158 w 1436930"/>
              <a:gd name="connsiteY335" fmla="*/ 484032 h 1383677"/>
              <a:gd name="connsiteX336" fmla="*/ 1321762 w 1436930"/>
              <a:gd name="connsiteY336" fmla="*/ 493596 h 1383677"/>
              <a:gd name="connsiteX337" fmla="*/ 1309733 w 1436930"/>
              <a:gd name="connsiteY337" fmla="*/ 503161 h 1383677"/>
              <a:gd name="connsiteX338" fmla="*/ 1302535 w 1436930"/>
              <a:gd name="connsiteY338" fmla="*/ 507992 h 1383677"/>
              <a:gd name="connsiteX339" fmla="*/ 1297802 w 1436930"/>
              <a:gd name="connsiteY339" fmla="*/ 510359 h 1383677"/>
              <a:gd name="connsiteX340" fmla="*/ 1290604 w 1436930"/>
              <a:gd name="connsiteY340" fmla="*/ 507992 h 1383677"/>
              <a:gd name="connsiteX341" fmla="*/ 1288139 w 1436930"/>
              <a:gd name="connsiteY341" fmla="*/ 503161 h 1383677"/>
              <a:gd name="connsiteX342" fmla="*/ 1285772 w 1436930"/>
              <a:gd name="connsiteY342" fmla="*/ 498428 h 1383677"/>
              <a:gd name="connsiteX343" fmla="*/ 1285772 w 1436930"/>
              <a:gd name="connsiteY343" fmla="*/ 491230 h 1383677"/>
              <a:gd name="connsiteX344" fmla="*/ 1290604 w 1436930"/>
              <a:gd name="connsiteY344" fmla="*/ 481567 h 1383677"/>
              <a:gd name="connsiteX345" fmla="*/ 1297802 w 1436930"/>
              <a:gd name="connsiteY345" fmla="*/ 472002 h 1383677"/>
              <a:gd name="connsiteX346" fmla="*/ 1307366 w 1436930"/>
              <a:gd name="connsiteY346" fmla="*/ 462438 h 1383677"/>
              <a:gd name="connsiteX347" fmla="*/ 1316931 w 1436930"/>
              <a:gd name="connsiteY347" fmla="*/ 455240 h 1383677"/>
              <a:gd name="connsiteX348" fmla="*/ 1324129 w 1436930"/>
              <a:gd name="connsiteY348" fmla="*/ 452775 h 1383677"/>
              <a:gd name="connsiteX349" fmla="*/ 1331327 w 1436930"/>
              <a:gd name="connsiteY349" fmla="*/ 450409 h 1383677"/>
              <a:gd name="connsiteX350" fmla="*/ 1316931 w 1436930"/>
              <a:gd name="connsiteY350" fmla="*/ 423983 h 1383677"/>
              <a:gd name="connsiteX351" fmla="*/ 1307366 w 1436930"/>
              <a:gd name="connsiteY351" fmla="*/ 431181 h 1383677"/>
              <a:gd name="connsiteX352" fmla="*/ 1297802 w 1436930"/>
              <a:gd name="connsiteY352" fmla="*/ 433646 h 1383677"/>
              <a:gd name="connsiteX353" fmla="*/ 1288139 w 1436930"/>
              <a:gd name="connsiteY353" fmla="*/ 436013 h 1383677"/>
              <a:gd name="connsiteX354" fmla="*/ 1283406 w 1436930"/>
              <a:gd name="connsiteY354" fmla="*/ 433646 h 1383677"/>
              <a:gd name="connsiteX355" fmla="*/ 1278574 w 1436930"/>
              <a:gd name="connsiteY355" fmla="*/ 431181 h 1383677"/>
              <a:gd name="connsiteX356" fmla="*/ 1276208 w 1436930"/>
              <a:gd name="connsiteY356" fmla="*/ 421617 h 1383677"/>
              <a:gd name="connsiteX357" fmla="*/ 1276208 w 1436930"/>
              <a:gd name="connsiteY357" fmla="*/ 414419 h 1383677"/>
              <a:gd name="connsiteX358" fmla="*/ 1280941 w 1436930"/>
              <a:gd name="connsiteY358" fmla="*/ 409587 h 1383677"/>
              <a:gd name="connsiteX359" fmla="*/ 1288139 w 1436930"/>
              <a:gd name="connsiteY359" fmla="*/ 402389 h 1383677"/>
              <a:gd name="connsiteX360" fmla="*/ 1297802 w 1436930"/>
              <a:gd name="connsiteY360" fmla="*/ 392825 h 1383677"/>
              <a:gd name="connsiteX361" fmla="*/ 1283406 w 1436930"/>
              <a:gd name="connsiteY361" fmla="*/ 371231 h 1383677"/>
              <a:gd name="connsiteX362" fmla="*/ 1278574 w 1436930"/>
              <a:gd name="connsiteY362" fmla="*/ 376063 h 1383677"/>
              <a:gd name="connsiteX363" fmla="*/ 1269010 w 1436930"/>
              <a:gd name="connsiteY363" fmla="*/ 380796 h 1383677"/>
              <a:gd name="connsiteX364" fmla="*/ 1252149 w 1436930"/>
              <a:gd name="connsiteY364" fmla="*/ 380796 h 1383677"/>
              <a:gd name="connsiteX365" fmla="*/ 1247416 w 1436930"/>
              <a:gd name="connsiteY365" fmla="*/ 378429 h 1383677"/>
              <a:gd name="connsiteX366" fmla="*/ 1244951 w 1436930"/>
              <a:gd name="connsiteY366" fmla="*/ 373598 h 1383677"/>
              <a:gd name="connsiteX367" fmla="*/ 1247416 w 1436930"/>
              <a:gd name="connsiteY367" fmla="*/ 364033 h 1383677"/>
              <a:gd name="connsiteX368" fmla="*/ 1249783 w 1436930"/>
              <a:gd name="connsiteY368" fmla="*/ 356835 h 1383677"/>
              <a:gd name="connsiteX369" fmla="*/ 1261812 w 1436930"/>
              <a:gd name="connsiteY369" fmla="*/ 344806 h 1383677"/>
              <a:gd name="connsiteX370" fmla="*/ 1264179 w 1436930"/>
              <a:gd name="connsiteY370" fmla="*/ 340073 h 1383677"/>
              <a:gd name="connsiteX371" fmla="*/ 1244951 w 1436930"/>
              <a:gd name="connsiteY371" fmla="*/ 316014 h 1383677"/>
              <a:gd name="connsiteX372" fmla="*/ 1235387 w 1436930"/>
              <a:gd name="connsiteY372" fmla="*/ 320846 h 1383677"/>
              <a:gd name="connsiteX373" fmla="*/ 1225822 w 1436930"/>
              <a:gd name="connsiteY373" fmla="*/ 328043 h 1383677"/>
              <a:gd name="connsiteX374" fmla="*/ 1213793 w 1436930"/>
              <a:gd name="connsiteY374" fmla="*/ 328043 h 1383677"/>
              <a:gd name="connsiteX375" fmla="*/ 1211426 w 1436930"/>
              <a:gd name="connsiteY375" fmla="*/ 323212 h 1383677"/>
              <a:gd name="connsiteX376" fmla="*/ 1208961 w 1436930"/>
              <a:gd name="connsiteY376" fmla="*/ 316014 h 1383677"/>
              <a:gd name="connsiteX377" fmla="*/ 1213793 w 1436930"/>
              <a:gd name="connsiteY377" fmla="*/ 308816 h 1383677"/>
              <a:gd name="connsiteX378" fmla="*/ 1218624 w 1436930"/>
              <a:gd name="connsiteY378" fmla="*/ 301618 h 1383677"/>
              <a:gd name="connsiteX379" fmla="*/ 1228189 w 1436930"/>
              <a:gd name="connsiteY379" fmla="*/ 294420 h 1383677"/>
              <a:gd name="connsiteX380" fmla="*/ 1216159 w 1436930"/>
              <a:gd name="connsiteY380" fmla="*/ 280024 h 1383677"/>
              <a:gd name="connsiteX381" fmla="*/ 1208961 w 1436930"/>
              <a:gd name="connsiteY381" fmla="*/ 284856 h 1383677"/>
              <a:gd name="connsiteX382" fmla="*/ 1201763 w 1436930"/>
              <a:gd name="connsiteY382" fmla="*/ 289687 h 1383677"/>
              <a:gd name="connsiteX383" fmla="*/ 1192199 w 1436930"/>
              <a:gd name="connsiteY383" fmla="*/ 289687 h 1383677"/>
              <a:gd name="connsiteX384" fmla="*/ 1187368 w 1436930"/>
              <a:gd name="connsiteY384" fmla="*/ 287222 h 1383677"/>
              <a:gd name="connsiteX385" fmla="*/ 1182635 w 1436930"/>
              <a:gd name="connsiteY385" fmla="*/ 287222 h 1383677"/>
              <a:gd name="connsiteX386" fmla="*/ 1182635 w 1436930"/>
              <a:gd name="connsiteY386" fmla="*/ 282489 h 1383677"/>
              <a:gd name="connsiteX387" fmla="*/ 1185001 w 1436930"/>
              <a:gd name="connsiteY387" fmla="*/ 280024 h 1383677"/>
              <a:gd name="connsiteX388" fmla="*/ 1185001 w 1436930"/>
              <a:gd name="connsiteY388" fmla="*/ 272826 h 1383677"/>
              <a:gd name="connsiteX389" fmla="*/ 1192199 w 1436930"/>
              <a:gd name="connsiteY389" fmla="*/ 265628 h 1383677"/>
              <a:gd name="connsiteX390" fmla="*/ 1197030 w 1436930"/>
              <a:gd name="connsiteY390" fmla="*/ 260895 h 1383677"/>
              <a:gd name="connsiteX391" fmla="*/ 1170605 w 1436930"/>
              <a:gd name="connsiteY391" fmla="*/ 236837 h 1383677"/>
              <a:gd name="connsiteX392" fmla="*/ 1144180 w 1436930"/>
              <a:gd name="connsiteY392" fmla="*/ 215243 h 1383677"/>
              <a:gd name="connsiteX393" fmla="*/ 1117853 w 1436930"/>
              <a:gd name="connsiteY393" fmla="*/ 193649 h 1383677"/>
              <a:gd name="connsiteX394" fmla="*/ 1089061 w 1436930"/>
              <a:gd name="connsiteY394" fmla="*/ 172055 h 1383677"/>
              <a:gd name="connsiteX395" fmla="*/ 1053071 w 1436930"/>
              <a:gd name="connsiteY395" fmla="*/ 150461 h 1383677"/>
              <a:gd name="connsiteX396" fmla="*/ 1014616 w 1436930"/>
              <a:gd name="connsiteY396" fmla="*/ 131332 h 1383677"/>
              <a:gd name="connsiteX397" fmla="*/ 976260 w 1436930"/>
              <a:gd name="connsiteY397" fmla="*/ 112105 h 1383677"/>
              <a:gd name="connsiteX398" fmla="*/ 937904 w 1436930"/>
              <a:gd name="connsiteY398" fmla="*/ 95343 h 1383677"/>
              <a:gd name="connsiteX399" fmla="*/ 897082 w 1436930"/>
              <a:gd name="connsiteY399" fmla="*/ 80947 h 1383677"/>
              <a:gd name="connsiteX400" fmla="*/ 856261 w 1436930"/>
              <a:gd name="connsiteY400" fmla="*/ 71284 h 1383677"/>
              <a:gd name="connsiteX401" fmla="*/ 815538 w 1436930"/>
              <a:gd name="connsiteY401" fmla="*/ 64086 h 1383677"/>
              <a:gd name="connsiteX402" fmla="*/ 772351 w 1436930"/>
              <a:gd name="connsiteY402" fmla="*/ 64086 h 1383677"/>
              <a:gd name="connsiteX403" fmla="*/ 769984 w 1436930"/>
              <a:gd name="connsiteY403" fmla="*/ 66551 h 1383677"/>
              <a:gd name="connsiteX404" fmla="*/ 767519 w 1436930"/>
              <a:gd name="connsiteY404" fmla="*/ 68917 h 1383677"/>
              <a:gd name="connsiteX405" fmla="*/ 762786 w 1436930"/>
              <a:gd name="connsiteY405" fmla="*/ 71284 h 1383677"/>
              <a:gd name="connsiteX406" fmla="*/ 757955 w 1436930"/>
              <a:gd name="connsiteY406" fmla="*/ 68917 h 1383677"/>
              <a:gd name="connsiteX407" fmla="*/ 753123 w 1436930"/>
              <a:gd name="connsiteY407" fmla="*/ 64086 h 1383677"/>
              <a:gd name="connsiteX408" fmla="*/ 419194 w 1436930"/>
              <a:gd name="connsiteY408" fmla="*/ 36745 h 1383677"/>
              <a:gd name="connsiteX409" fmla="*/ 419650 w 1436930"/>
              <a:gd name="connsiteY409" fmla="*/ 37759 h 1383677"/>
              <a:gd name="connsiteX410" fmla="*/ 422017 w 1436930"/>
              <a:gd name="connsiteY410" fmla="*/ 44957 h 1383677"/>
              <a:gd name="connsiteX411" fmla="*/ 419650 w 1436930"/>
              <a:gd name="connsiteY411" fmla="*/ 52155 h 1383677"/>
              <a:gd name="connsiteX412" fmla="*/ 417284 w 1436930"/>
              <a:gd name="connsiteY412" fmla="*/ 56888 h 1383677"/>
              <a:gd name="connsiteX413" fmla="*/ 412452 w 1436930"/>
              <a:gd name="connsiteY413" fmla="*/ 59353 h 1383677"/>
              <a:gd name="connsiteX414" fmla="*/ 405254 w 1436930"/>
              <a:gd name="connsiteY414" fmla="*/ 61719 h 1383677"/>
              <a:gd name="connsiteX415" fmla="*/ 398057 w 1436930"/>
              <a:gd name="connsiteY415" fmla="*/ 61719 h 1383677"/>
              <a:gd name="connsiteX416" fmla="*/ 393225 w 1436930"/>
              <a:gd name="connsiteY416" fmla="*/ 56888 h 1383677"/>
              <a:gd name="connsiteX417" fmla="*/ 388926 w 1436930"/>
              <a:gd name="connsiteY417" fmla="*/ 50350 h 1383677"/>
              <a:gd name="connsiteX418" fmla="*/ 419194 w 1436930"/>
              <a:gd name="connsiteY418" fmla="*/ 36745 h 1383677"/>
              <a:gd name="connsiteX419" fmla="*/ 698005 w 1436930"/>
              <a:gd name="connsiteY419" fmla="*/ 30561 h 1383677"/>
              <a:gd name="connsiteX420" fmla="*/ 719598 w 1436930"/>
              <a:gd name="connsiteY420" fmla="*/ 30561 h 1383677"/>
              <a:gd name="connsiteX421" fmla="*/ 741192 w 1436930"/>
              <a:gd name="connsiteY421" fmla="*/ 35294 h 1383677"/>
              <a:gd name="connsiteX422" fmla="*/ 820370 w 1436930"/>
              <a:gd name="connsiteY422" fmla="*/ 35294 h 1383677"/>
              <a:gd name="connsiteX423" fmla="*/ 844330 w 1436930"/>
              <a:gd name="connsiteY423" fmla="*/ 40125 h 1383677"/>
              <a:gd name="connsiteX424" fmla="*/ 897082 w 1436930"/>
              <a:gd name="connsiteY424" fmla="*/ 49690 h 1383677"/>
              <a:gd name="connsiteX425" fmla="*/ 945102 w 1436930"/>
              <a:gd name="connsiteY425" fmla="*/ 64086 h 1383677"/>
              <a:gd name="connsiteX426" fmla="*/ 1002686 w 1436930"/>
              <a:gd name="connsiteY426" fmla="*/ 85680 h 1383677"/>
              <a:gd name="connsiteX427" fmla="*/ 1060269 w 1436930"/>
              <a:gd name="connsiteY427" fmla="*/ 114471 h 1383677"/>
              <a:gd name="connsiteX428" fmla="*/ 1117853 w 1436930"/>
              <a:gd name="connsiteY428" fmla="*/ 143263 h 1383677"/>
              <a:gd name="connsiteX429" fmla="*/ 1144180 w 1436930"/>
              <a:gd name="connsiteY429" fmla="*/ 160124 h 1383677"/>
              <a:gd name="connsiteX430" fmla="*/ 1168239 w 1436930"/>
              <a:gd name="connsiteY430" fmla="*/ 179253 h 1383677"/>
              <a:gd name="connsiteX431" fmla="*/ 1211426 w 1436930"/>
              <a:gd name="connsiteY431" fmla="*/ 215243 h 1383677"/>
              <a:gd name="connsiteX432" fmla="*/ 1252149 w 1436930"/>
              <a:gd name="connsiteY432" fmla="*/ 253697 h 1383677"/>
              <a:gd name="connsiteX433" fmla="*/ 1290604 w 1436930"/>
              <a:gd name="connsiteY433" fmla="*/ 296885 h 1383677"/>
              <a:gd name="connsiteX434" fmla="*/ 1324129 w 1436930"/>
              <a:gd name="connsiteY434" fmla="*/ 342439 h 1383677"/>
              <a:gd name="connsiteX435" fmla="*/ 1352921 w 1436930"/>
              <a:gd name="connsiteY435" fmla="*/ 392825 h 1383677"/>
              <a:gd name="connsiteX436" fmla="*/ 1379346 w 1436930"/>
              <a:gd name="connsiteY436" fmla="*/ 443211 h 1383677"/>
              <a:gd name="connsiteX437" fmla="*/ 1400940 w 1436930"/>
              <a:gd name="connsiteY437" fmla="*/ 495963 h 1383677"/>
              <a:gd name="connsiteX438" fmla="*/ 1417702 w 1436930"/>
              <a:gd name="connsiteY438" fmla="*/ 548813 h 1383677"/>
              <a:gd name="connsiteX439" fmla="*/ 1427365 w 1436930"/>
              <a:gd name="connsiteY439" fmla="*/ 603932 h 1383677"/>
              <a:gd name="connsiteX440" fmla="*/ 1434563 w 1436930"/>
              <a:gd name="connsiteY440" fmla="*/ 656684 h 1383677"/>
              <a:gd name="connsiteX441" fmla="*/ 1436930 w 1436930"/>
              <a:gd name="connsiteY441" fmla="*/ 711901 h 1383677"/>
              <a:gd name="connsiteX442" fmla="*/ 1434563 w 1436930"/>
              <a:gd name="connsiteY442" fmla="*/ 767118 h 1383677"/>
              <a:gd name="connsiteX443" fmla="*/ 1429732 w 1436930"/>
              <a:gd name="connsiteY443" fmla="*/ 819871 h 1383677"/>
              <a:gd name="connsiteX444" fmla="*/ 1420167 w 1436930"/>
              <a:gd name="connsiteY444" fmla="*/ 872623 h 1383677"/>
              <a:gd name="connsiteX445" fmla="*/ 1405772 w 1436930"/>
              <a:gd name="connsiteY445" fmla="*/ 923008 h 1383677"/>
              <a:gd name="connsiteX446" fmla="*/ 1386544 w 1436930"/>
              <a:gd name="connsiteY446" fmla="*/ 973394 h 1383677"/>
              <a:gd name="connsiteX447" fmla="*/ 1364950 w 1436930"/>
              <a:gd name="connsiteY447" fmla="*/ 1021413 h 1383677"/>
              <a:gd name="connsiteX448" fmla="*/ 1338525 w 1436930"/>
              <a:gd name="connsiteY448" fmla="*/ 1066967 h 1383677"/>
              <a:gd name="connsiteX449" fmla="*/ 1307366 w 1436930"/>
              <a:gd name="connsiteY449" fmla="*/ 1110155 h 1383677"/>
              <a:gd name="connsiteX450" fmla="*/ 1273743 w 1436930"/>
              <a:gd name="connsiteY450" fmla="*/ 1153343 h 1383677"/>
              <a:gd name="connsiteX451" fmla="*/ 1237753 w 1436930"/>
              <a:gd name="connsiteY451" fmla="*/ 1191798 h 1383677"/>
              <a:gd name="connsiteX452" fmla="*/ 1197030 w 1436930"/>
              <a:gd name="connsiteY452" fmla="*/ 1225322 h 1383677"/>
              <a:gd name="connsiteX453" fmla="*/ 1151378 w 1436930"/>
              <a:gd name="connsiteY453" fmla="*/ 1256579 h 1383677"/>
              <a:gd name="connsiteX454" fmla="*/ 1103457 w 1436930"/>
              <a:gd name="connsiteY454" fmla="*/ 1285371 h 1383677"/>
              <a:gd name="connsiteX455" fmla="*/ 1062636 w 1436930"/>
              <a:gd name="connsiteY455" fmla="*/ 1306965 h 1383677"/>
              <a:gd name="connsiteX456" fmla="*/ 1019448 w 1436930"/>
              <a:gd name="connsiteY456" fmla="*/ 1323727 h 1383677"/>
              <a:gd name="connsiteX457" fmla="*/ 976260 w 1436930"/>
              <a:gd name="connsiteY457" fmla="*/ 1340489 h 1383677"/>
              <a:gd name="connsiteX458" fmla="*/ 930706 w 1436930"/>
              <a:gd name="connsiteY458" fmla="*/ 1352519 h 1383677"/>
              <a:gd name="connsiteX459" fmla="*/ 887518 w 1436930"/>
              <a:gd name="connsiteY459" fmla="*/ 1364548 h 1383677"/>
              <a:gd name="connsiteX460" fmla="*/ 841964 w 1436930"/>
              <a:gd name="connsiteY460" fmla="*/ 1371746 h 1383677"/>
              <a:gd name="connsiteX461" fmla="*/ 796311 w 1436930"/>
              <a:gd name="connsiteY461" fmla="*/ 1378944 h 1383677"/>
              <a:gd name="connsiteX462" fmla="*/ 748390 w 1436930"/>
              <a:gd name="connsiteY462" fmla="*/ 1381311 h 1383677"/>
              <a:gd name="connsiteX463" fmla="*/ 702737 w 1436930"/>
              <a:gd name="connsiteY463" fmla="*/ 1383677 h 1383677"/>
              <a:gd name="connsiteX464" fmla="*/ 657183 w 1436930"/>
              <a:gd name="connsiteY464" fmla="*/ 1381311 h 1383677"/>
              <a:gd name="connsiteX465" fmla="*/ 611629 w 1436930"/>
              <a:gd name="connsiteY465" fmla="*/ 1376479 h 1383677"/>
              <a:gd name="connsiteX466" fmla="*/ 565976 w 1436930"/>
              <a:gd name="connsiteY466" fmla="*/ 1369281 h 1383677"/>
              <a:gd name="connsiteX467" fmla="*/ 520422 w 1436930"/>
              <a:gd name="connsiteY467" fmla="*/ 1359717 h 1383677"/>
              <a:gd name="connsiteX468" fmla="*/ 477234 w 1436930"/>
              <a:gd name="connsiteY468" fmla="*/ 1347687 h 1383677"/>
              <a:gd name="connsiteX469" fmla="*/ 431680 w 1436930"/>
              <a:gd name="connsiteY469" fmla="*/ 1330925 h 1383677"/>
              <a:gd name="connsiteX470" fmla="*/ 390859 w 1436930"/>
              <a:gd name="connsiteY470" fmla="*/ 1314163 h 1383677"/>
              <a:gd name="connsiteX471" fmla="*/ 388492 w 1436930"/>
              <a:gd name="connsiteY471" fmla="*/ 1311698 h 1383677"/>
              <a:gd name="connsiteX472" fmla="*/ 381294 w 1436930"/>
              <a:gd name="connsiteY472" fmla="*/ 1311698 h 1383677"/>
              <a:gd name="connsiteX473" fmla="*/ 376463 w 1436930"/>
              <a:gd name="connsiteY473" fmla="*/ 1306965 h 1383677"/>
              <a:gd name="connsiteX474" fmla="*/ 342839 w 1436930"/>
              <a:gd name="connsiteY474" fmla="*/ 1287737 h 1383677"/>
              <a:gd name="connsiteX475" fmla="*/ 309314 w 1436930"/>
              <a:gd name="connsiteY475" fmla="*/ 1266144 h 1383677"/>
              <a:gd name="connsiteX476" fmla="*/ 280523 w 1436930"/>
              <a:gd name="connsiteY476" fmla="*/ 1242183 h 1383677"/>
              <a:gd name="connsiteX477" fmla="*/ 251731 w 1436930"/>
              <a:gd name="connsiteY477" fmla="*/ 1215758 h 1383677"/>
              <a:gd name="connsiteX478" fmla="*/ 225305 w 1436930"/>
              <a:gd name="connsiteY478" fmla="*/ 1186966 h 1383677"/>
              <a:gd name="connsiteX479" fmla="*/ 198880 w 1436930"/>
              <a:gd name="connsiteY479" fmla="*/ 1155808 h 1383677"/>
              <a:gd name="connsiteX480" fmla="*/ 177286 w 1436930"/>
              <a:gd name="connsiteY480" fmla="*/ 1124551 h 1383677"/>
              <a:gd name="connsiteX481" fmla="*/ 155692 w 1436930"/>
              <a:gd name="connsiteY481" fmla="*/ 1088561 h 1383677"/>
              <a:gd name="connsiteX482" fmla="*/ 138930 w 1436930"/>
              <a:gd name="connsiteY482" fmla="*/ 1055036 h 1383677"/>
              <a:gd name="connsiteX483" fmla="*/ 122167 w 1436930"/>
              <a:gd name="connsiteY483" fmla="*/ 1019047 h 1383677"/>
              <a:gd name="connsiteX484" fmla="*/ 107772 w 1436930"/>
              <a:gd name="connsiteY484" fmla="*/ 980592 h 1383677"/>
              <a:gd name="connsiteX485" fmla="*/ 95742 w 1436930"/>
              <a:gd name="connsiteY485" fmla="*/ 942236 h 1383677"/>
              <a:gd name="connsiteX486" fmla="*/ 86178 w 1436930"/>
              <a:gd name="connsiteY486" fmla="*/ 903880 h 1383677"/>
              <a:gd name="connsiteX487" fmla="*/ 78980 w 1436930"/>
              <a:gd name="connsiteY487" fmla="*/ 865425 h 1383677"/>
              <a:gd name="connsiteX488" fmla="*/ 74148 w 1436930"/>
              <a:gd name="connsiteY488" fmla="*/ 827069 h 1383677"/>
              <a:gd name="connsiteX489" fmla="*/ 71782 w 1436930"/>
              <a:gd name="connsiteY489" fmla="*/ 786247 h 1383677"/>
              <a:gd name="connsiteX490" fmla="*/ 71782 w 1436930"/>
              <a:gd name="connsiteY490" fmla="*/ 745525 h 1383677"/>
              <a:gd name="connsiteX491" fmla="*/ 71782 w 1436930"/>
              <a:gd name="connsiteY491" fmla="*/ 704703 h 1383677"/>
              <a:gd name="connsiteX492" fmla="*/ 76515 w 1436930"/>
              <a:gd name="connsiteY492" fmla="*/ 663882 h 1383677"/>
              <a:gd name="connsiteX493" fmla="*/ 81346 w 1436930"/>
              <a:gd name="connsiteY493" fmla="*/ 623159 h 1383677"/>
              <a:gd name="connsiteX494" fmla="*/ 88544 w 1436930"/>
              <a:gd name="connsiteY494" fmla="*/ 582338 h 1383677"/>
              <a:gd name="connsiteX495" fmla="*/ 100574 w 1436930"/>
              <a:gd name="connsiteY495" fmla="*/ 541616 h 1383677"/>
              <a:gd name="connsiteX496" fmla="*/ 112504 w 1436930"/>
              <a:gd name="connsiteY496" fmla="*/ 500794 h 1383677"/>
              <a:gd name="connsiteX497" fmla="*/ 126900 w 1436930"/>
              <a:gd name="connsiteY497" fmla="*/ 459973 h 1383677"/>
              <a:gd name="connsiteX498" fmla="*/ 143761 w 1436930"/>
              <a:gd name="connsiteY498" fmla="*/ 421617 h 1383677"/>
              <a:gd name="connsiteX499" fmla="*/ 160524 w 1436930"/>
              <a:gd name="connsiteY499" fmla="*/ 385627 h 1383677"/>
              <a:gd name="connsiteX500" fmla="*/ 182118 w 1436930"/>
              <a:gd name="connsiteY500" fmla="*/ 349637 h 1383677"/>
              <a:gd name="connsiteX501" fmla="*/ 206078 w 1436930"/>
              <a:gd name="connsiteY501" fmla="*/ 313648 h 1383677"/>
              <a:gd name="connsiteX502" fmla="*/ 230137 w 1436930"/>
              <a:gd name="connsiteY502" fmla="*/ 280024 h 1383677"/>
              <a:gd name="connsiteX503" fmla="*/ 256464 w 1436930"/>
              <a:gd name="connsiteY503" fmla="*/ 248866 h 1383677"/>
              <a:gd name="connsiteX504" fmla="*/ 285256 w 1436930"/>
              <a:gd name="connsiteY504" fmla="*/ 220074 h 1383677"/>
              <a:gd name="connsiteX505" fmla="*/ 316512 w 1436930"/>
              <a:gd name="connsiteY505" fmla="*/ 191282 h 1383677"/>
              <a:gd name="connsiteX506" fmla="*/ 345304 w 1436930"/>
              <a:gd name="connsiteY506" fmla="*/ 169689 h 1383677"/>
              <a:gd name="connsiteX507" fmla="*/ 374096 w 1436930"/>
              <a:gd name="connsiteY507" fmla="*/ 150461 h 1383677"/>
              <a:gd name="connsiteX508" fmla="*/ 405254 w 1436930"/>
              <a:gd name="connsiteY508" fmla="*/ 133699 h 1383677"/>
              <a:gd name="connsiteX509" fmla="*/ 436413 w 1436930"/>
              <a:gd name="connsiteY509" fmla="*/ 116936 h 1383677"/>
              <a:gd name="connsiteX510" fmla="*/ 498828 w 1436930"/>
              <a:gd name="connsiteY510" fmla="*/ 88145 h 1383677"/>
              <a:gd name="connsiteX511" fmla="*/ 565976 w 1436930"/>
              <a:gd name="connsiteY511" fmla="*/ 64086 h 1383677"/>
              <a:gd name="connsiteX512" fmla="*/ 604431 w 1436930"/>
              <a:gd name="connsiteY512" fmla="*/ 49690 h 1383677"/>
              <a:gd name="connsiteX513" fmla="*/ 649985 w 1436930"/>
              <a:gd name="connsiteY513" fmla="*/ 37759 h 1383677"/>
              <a:gd name="connsiteX514" fmla="*/ 673946 w 1436930"/>
              <a:gd name="connsiteY514" fmla="*/ 32927 h 1383677"/>
              <a:gd name="connsiteX515" fmla="*/ 698005 w 1436930"/>
              <a:gd name="connsiteY515" fmla="*/ 30561 h 1383677"/>
              <a:gd name="connsiteX516" fmla="*/ 570220 w 1436930"/>
              <a:gd name="connsiteY516" fmla="*/ 0 h 1383677"/>
              <a:gd name="connsiteX517" fmla="*/ 586862 w 1436930"/>
              <a:gd name="connsiteY517" fmla="*/ 12 h 1383677"/>
              <a:gd name="connsiteX518" fmla="*/ 580372 w 1436930"/>
              <a:gd name="connsiteY518" fmla="*/ 6502 h 1383677"/>
              <a:gd name="connsiteX519" fmla="*/ 573174 w 1436930"/>
              <a:gd name="connsiteY519" fmla="*/ 11334 h 1383677"/>
              <a:gd name="connsiteX520" fmla="*/ 563610 w 1436930"/>
              <a:gd name="connsiteY520" fmla="*/ 11334 h 1383677"/>
              <a:gd name="connsiteX521" fmla="*/ 556412 w 1436930"/>
              <a:gd name="connsiteY521" fmla="*/ 6502 h 1383677"/>
              <a:gd name="connsiteX522" fmla="*/ 549214 w 1436930"/>
              <a:gd name="connsiteY522" fmla="*/ 4136 h 1383677"/>
              <a:gd name="connsiteX523" fmla="*/ 548067 w 1436930"/>
              <a:gd name="connsiteY523" fmla="*/ 2410 h 1383677"/>
              <a:gd name="connsiteX524" fmla="*/ 570220 w 1436930"/>
              <a:gd name="connsiteY524" fmla="*/ 0 h 1383677"/>
              <a:gd name="connsiteX0" fmla="*/ 0 w 1436930"/>
              <a:gd name="connsiteY0" fmla="*/ 741849 h 1383677"/>
              <a:gd name="connsiteX1" fmla="*/ 4634 w 1436930"/>
              <a:gd name="connsiteY1" fmla="*/ 716733 h 1383677"/>
              <a:gd name="connsiteX2" fmla="*/ 11832 w 1436930"/>
              <a:gd name="connsiteY2" fmla="*/ 721466 h 1383677"/>
              <a:gd name="connsiteX3" fmla="*/ 16564 w 1436930"/>
              <a:gd name="connsiteY3" fmla="*/ 735862 h 1383677"/>
              <a:gd name="connsiteX4" fmla="*/ 16564 w 1436930"/>
              <a:gd name="connsiteY4" fmla="*/ 745525 h 1383677"/>
              <a:gd name="connsiteX5" fmla="*/ 11832 w 1436930"/>
              <a:gd name="connsiteY5" fmla="*/ 752723 h 1383677"/>
              <a:gd name="connsiteX6" fmla="*/ 4634 w 1436930"/>
              <a:gd name="connsiteY6" fmla="*/ 757455 h 1383677"/>
              <a:gd name="connsiteX7" fmla="*/ 1529 w 1436930"/>
              <a:gd name="connsiteY7" fmla="*/ 758247 h 1383677"/>
              <a:gd name="connsiteX8" fmla="*/ 0 w 1436930"/>
              <a:gd name="connsiteY8" fmla="*/ 741849 h 1383677"/>
              <a:gd name="connsiteX9" fmla="*/ 278058 w 1436930"/>
              <a:gd name="connsiteY9" fmla="*/ 146379 h 1383677"/>
              <a:gd name="connsiteX10" fmla="*/ 278058 w 1436930"/>
              <a:gd name="connsiteY10" fmla="*/ 150461 h 1383677"/>
              <a:gd name="connsiteX11" fmla="*/ 275691 w 1436930"/>
              <a:gd name="connsiteY11" fmla="*/ 157659 h 1383677"/>
              <a:gd name="connsiteX12" fmla="*/ 270860 w 1436930"/>
              <a:gd name="connsiteY12" fmla="*/ 164857 h 1383677"/>
              <a:gd name="connsiteX13" fmla="*/ 263662 w 1436930"/>
              <a:gd name="connsiteY13" fmla="*/ 169689 h 1383677"/>
              <a:gd name="connsiteX14" fmla="*/ 258183 w 1436930"/>
              <a:gd name="connsiteY14" fmla="*/ 169689 h 1383677"/>
              <a:gd name="connsiteX15" fmla="*/ 278058 w 1436930"/>
              <a:gd name="connsiteY15" fmla="*/ 146379 h 1383677"/>
              <a:gd name="connsiteX16" fmla="*/ 1212715 w 1436930"/>
              <a:gd name="connsiteY16" fmla="*/ 140034 h 1383677"/>
              <a:gd name="connsiteX17" fmla="*/ 1242060 w 1436930"/>
              <a:gd name="connsiteY17" fmla="*/ 162729 h 1383677"/>
              <a:gd name="connsiteX18" fmla="*/ 1243380 w 1436930"/>
              <a:gd name="connsiteY18" fmla="*/ 164112 h 1383677"/>
              <a:gd name="connsiteX19" fmla="*/ 1235387 w 1436930"/>
              <a:gd name="connsiteY19" fmla="*/ 167322 h 1383677"/>
              <a:gd name="connsiteX20" fmla="*/ 1225822 w 1436930"/>
              <a:gd name="connsiteY20" fmla="*/ 167322 h 1383677"/>
              <a:gd name="connsiteX21" fmla="*/ 1216159 w 1436930"/>
              <a:gd name="connsiteY21" fmla="*/ 162491 h 1383677"/>
              <a:gd name="connsiteX22" fmla="*/ 1211426 w 1436930"/>
              <a:gd name="connsiteY22" fmla="*/ 155293 h 1383677"/>
              <a:gd name="connsiteX23" fmla="*/ 1208961 w 1436930"/>
              <a:gd name="connsiteY23" fmla="*/ 150461 h 1383677"/>
              <a:gd name="connsiteX24" fmla="*/ 1211426 w 1436930"/>
              <a:gd name="connsiteY24" fmla="*/ 143263 h 1383677"/>
              <a:gd name="connsiteX25" fmla="*/ 1212715 w 1436930"/>
              <a:gd name="connsiteY25" fmla="*/ 140034 h 1383677"/>
              <a:gd name="connsiteX26" fmla="*/ 753123 w 1436930"/>
              <a:gd name="connsiteY26" fmla="*/ 64086 h 1383677"/>
              <a:gd name="connsiteX27" fmla="*/ 717133 w 1436930"/>
              <a:gd name="connsiteY27" fmla="*/ 68917 h 1383677"/>
              <a:gd name="connsiteX28" fmla="*/ 681144 w 1436930"/>
              <a:gd name="connsiteY28" fmla="*/ 78482 h 1383677"/>
              <a:gd name="connsiteX29" fmla="*/ 673946 w 1436930"/>
              <a:gd name="connsiteY29" fmla="*/ 78482 h 1383677"/>
              <a:gd name="connsiteX30" fmla="*/ 669213 w 1436930"/>
              <a:gd name="connsiteY30" fmla="*/ 76115 h 1383677"/>
              <a:gd name="connsiteX31" fmla="*/ 666748 w 1436930"/>
              <a:gd name="connsiteY31" fmla="*/ 71284 h 1383677"/>
              <a:gd name="connsiteX32" fmla="*/ 664381 w 1436930"/>
              <a:gd name="connsiteY32" fmla="*/ 66551 h 1383677"/>
              <a:gd name="connsiteX33" fmla="*/ 637956 w 1436930"/>
              <a:gd name="connsiteY33" fmla="*/ 73749 h 1383677"/>
              <a:gd name="connsiteX34" fmla="*/ 580372 w 1436930"/>
              <a:gd name="connsiteY34" fmla="*/ 90511 h 1383677"/>
              <a:gd name="connsiteX35" fmla="*/ 525253 w 1436930"/>
              <a:gd name="connsiteY35" fmla="*/ 114471 h 1383677"/>
              <a:gd name="connsiteX36" fmla="*/ 458007 w 1436930"/>
              <a:gd name="connsiteY36" fmla="*/ 143263 h 1383677"/>
              <a:gd name="connsiteX37" fmla="*/ 426848 w 1436930"/>
              <a:gd name="connsiteY37" fmla="*/ 157659 h 1383677"/>
              <a:gd name="connsiteX38" fmla="*/ 398057 w 1436930"/>
              <a:gd name="connsiteY38" fmla="*/ 176886 h 1383677"/>
              <a:gd name="connsiteX39" fmla="*/ 369265 w 1436930"/>
              <a:gd name="connsiteY39" fmla="*/ 193649 h 1383677"/>
              <a:gd name="connsiteX40" fmla="*/ 340473 w 1436930"/>
              <a:gd name="connsiteY40" fmla="*/ 215243 h 1383677"/>
              <a:gd name="connsiteX41" fmla="*/ 314047 w 1436930"/>
              <a:gd name="connsiteY41" fmla="*/ 239302 h 1383677"/>
              <a:gd name="connsiteX42" fmla="*/ 290087 w 1436930"/>
              <a:gd name="connsiteY42" fmla="*/ 265628 h 1383677"/>
              <a:gd name="connsiteX43" fmla="*/ 266127 w 1436930"/>
              <a:gd name="connsiteY43" fmla="*/ 294420 h 1383677"/>
              <a:gd name="connsiteX44" fmla="*/ 242068 w 1436930"/>
              <a:gd name="connsiteY44" fmla="*/ 325677 h 1383677"/>
              <a:gd name="connsiteX45" fmla="*/ 220474 w 1436930"/>
              <a:gd name="connsiteY45" fmla="*/ 356835 h 1383677"/>
              <a:gd name="connsiteX46" fmla="*/ 201345 w 1436930"/>
              <a:gd name="connsiteY46" fmla="*/ 390459 h 1383677"/>
              <a:gd name="connsiteX47" fmla="*/ 184484 w 1436930"/>
              <a:gd name="connsiteY47" fmla="*/ 423983 h 1383677"/>
              <a:gd name="connsiteX48" fmla="*/ 167722 w 1436930"/>
              <a:gd name="connsiteY48" fmla="*/ 457607 h 1383677"/>
              <a:gd name="connsiteX49" fmla="*/ 153326 w 1436930"/>
              <a:gd name="connsiteY49" fmla="*/ 491230 h 1383677"/>
              <a:gd name="connsiteX50" fmla="*/ 141296 w 1436930"/>
              <a:gd name="connsiteY50" fmla="*/ 527220 h 1383677"/>
              <a:gd name="connsiteX51" fmla="*/ 131732 w 1436930"/>
              <a:gd name="connsiteY51" fmla="*/ 565576 h 1383677"/>
              <a:gd name="connsiteX52" fmla="*/ 122167 w 1436930"/>
              <a:gd name="connsiteY52" fmla="*/ 601566 h 1383677"/>
              <a:gd name="connsiteX53" fmla="*/ 117336 w 1436930"/>
              <a:gd name="connsiteY53" fmla="*/ 637555 h 1383677"/>
              <a:gd name="connsiteX54" fmla="*/ 112504 w 1436930"/>
              <a:gd name="connsiteY54" fmla="*/ 675912 h 1383677"/>
              <a:gd name="connsiteX55" fmla="*/ 110138 w 1436930"/>
              <a:gd name="connsiteY55" fmla="*/ 714268 h 1383677"/>
              <a:gd name="connsiteX56" fmla="*/ 107772 w 1436930"/>
              <a:gd name="connsiteY56" fmla="*/ 752723 h 1383677"/>
              <a:gd name="connsiteX57" fmla="*/ 110138 w 1436930"/>
              <a:gd name="connsiteY57" fmla="*/ 788712 h 1383677"/>
              <a:gd name="connsiteX58" fmla="*/ 114970 w 1436930"/>
              <a:gd name="connsiteY58" fmla="*/ 827069 h 1383677"/>
              <a:gd name="connsiteX59" fmla="*/ 119702 w 1436930"/>
              <a:gd name="connsiteY59" fmla="*/ 872623 h 1383677"/>
              <a:gd name="connsiteX60" fmla="*/ 131732 w 1436930"/>
              <a:gd name="connsiteY60" fmla="*/ 915810 h 1383677"/>
              <a:gd name="connsiteX61" fmla="*/ 143761 w 1436930"/>
              <a:gd name="connsiteY61" fmla="*/ 958998 h 1383677"/>
              <a:gd name="connsiteX62" fmla="*/ 158157 w 1436930"/>
              <a:gd name="connsiteY62" fmla="*/ 1002186 h 1383677"/>
              <a:gd name="connsiteX63" fmla="*/ 177286 w 1436930"/>
              <a:gd name="connsiteY63" fmla="*/ 1043007 h 1383677"/>
              <a:gd name="connsiteX64" fmla="*/ 198880 w 1436930"/>
              <a:gd name="connsiteY64" fmla="*/ 1081363 h 1383677"/>
              <a:gd name="connsiteX65" fmla="*/ 222939 w 1436930"/>
              <a:gd name="connsiteY65" fmla="*/ 1119818 h 1383677"/>
              <a:gd name="connsiteX66" fmla="*/ 251731 w 1436930"/>
              <a:gd name="connsiteY66" fmla="*/ 1155808 h 1383677"/>
              <a:gd name="connsiteX67" fmla="*/ 278058 w 1436930"/>
              <a:gd name="connsiteY67" fmla="*/ 1186966 h 1383677"/>
              <a:gd name="connsiteX68" fmla="*/ 309314 w 1436930"/>
              <a:gd name="connsiteY68" fmla="*/ 1213391 h 1383677"/>
              <a:gd name="connsiteX69" fmla="*/ 342839 w 1436930"/>
              <a:gd name="connsiteY69" fmla="*/ 1237352 h 1383677"/>
              <a:gd name="connsiteX70" fmla="*/ 376463 w 1436930"/>
              <a:gd name="connsiteY70" fmla="*/ 1258946 h 1383677"/>
              <a:gd name="connsiteX71" fmla="*/ 378829 w 1436930"/>
              <a:gd name="connsiteY71" fmla="*/ 1251748 h 1383677"/>
              <a:gd name="connsiteX72" fmla="*/ 383661 w 1436930"/>
              <a:gd name="connsiteY72" fmla="*/ 1244550 h 1383677"/>
              <a:gd name="connsiteX73" fmla="*/ 386027 w 1436930"/>
              <a:gd name="connsiteY73" fmla="*/ 1244550 h 1383677"/>
              <a:gd name="connsiteX74" fmla="*/ 395690 w 1436930"/>
              <a:gd name="connsiteY74" fmla="*/ 1254114 h 1383677"/>
              <a:gd name="connsiteX75" fmla="*/ 402888 w 1436930"/>
              <a:gd name="connsiteY75" fmla="*/ 1268510 h 1383677"/>
              <a:gd name="connsiteX76" fmla="*/ 402888 w 1436930"/>
              <a:gd name="connsiteY76" fmla="*/ 1273341 h 1383677"/>
              <a:gd name="connsiteX77" fmla="*/ 450809 w 1436930"/>
              <a:gd name="connsiteY77" fmla="*/ 1294935 h 1383677"/>
              <a:gd name="connsiteX78" fmla="*/ 448442 w 1436930"/>
              <a:gd name="connsiteY78" fmla="*/ 1282906 h 1383677"/>
              <a:gd name="connsiteX79" fmla="*/ 448442 w 1436930"/>
              <a:gd name="connsiteY79" fmla="*/ 1268510 h 1383677"/>
              <a:gd name="connsiteX80" fmla="*/ 450809 w 1436930"/>
              <a:gd name="connsiteY80" fmla="*/ 1256579 h 1383677"/>
              <a:gd name="connsiteX81" fmla="*/ 453274 w 1436930"/>
              <a:gd name="connsiteY81" fmla="*/ 1244550 h 1383677"/>
              <a:gd name="connsiteX82" fmla="*/ 455640 w 1436930"/>
              <a:gd name="connsiteY82" fmla="*/ 1244550 h 1383677"/>
              <a:gd name="connsiteX83" fmla="*/ 458007 w 1436930"/>
              <a:gd name="connsiteY83" fmla="*/ 1258946 h 1383677"/>
              <a:gd name="connsiteX84" fmla="*/ 462838 w 1436930"/>
              <a:gd name="connsiteY84" fmla="*/ 1270975 h 1383677"/>
              <a:gd name="connsiteX85" fmla="*/ 470036 w 1436930"/>
              <a:gd name="connsiteY85" fmla="*/ 1285371 h 1383677"/>
              <a:gd name="connsiteX86" fmla="*/ 474868 w 1436930"/>
              <a:gd name="connsiteY86" fmla="*/ 1297302 h 1383677"/>
              <a:gd name="connsiteX87" fmla="*/ 479601 w 1436930"/>
              <a:gd name="connsiteY87" fmla="*/ 1304500 h 1383677"/>
              <a:gd name="connsiteX88" fmla="*/ 520422 w 1436930"/>
              <a:gd name="connsiteY88" fmla="*/ 1316529 h 1383677"/>
              <a:gd name="connsiteX89" fmla="*/ 513224 w 1436930"/>
              <a:gd name="connsiteY89" fmla="*/ 1294935 h 1383677"/>
              <a:gd name="connsiteX90" fmla="*/ 510858 w 1436930"/>
              <a:gd name="connsiteY90" fmla="*/ 1282906 h 1383677"/>
              <a:gd name="connsiteX91" fmla="*/ 508392 w 1436930"/>
              <a:gd name="connsiteY91" fmla="*/ 1268510 h 1383677"/>
              <a:gd name="connsiteX92" fmla="*/ 508392 w 1436930"/>
              <a:gd name="connsiteY92" fmla="*/ 1254114 h 1383677"/>
              <a:gd name="connsiteX93" fmla="*/ 510858 w 1436930"/>
              <a:gd name="connsiteY93" fmla="*/ 1249381 h 1383677"/>
              <a:gd name="connsiteX94" fmla="*/ 513224 w 1436930"/>
              <a:gd name="connsiteY94" fmla="*/ 1244550 h 1383677"/>
              <a:gd name="connsiteX95" fmla="*/ 518055 w 1436930"/>
              <a:gd name="connsiteY95" fmla="*/ 1244550 h 1383677"/>
              <a:gd name="connsiteX96" fmla="*/ 522788 w 1436930"/>
              <a:gd name="connsiteY96" fmla="*/ 1246916 h 1383677"/>
              <a:gd name="connsiteX97" fmla="*/ 529986 w 1436930"/>
              <a:gd name="connsiteY97" fmla="*/ 1254114 h 1383677"/>
              <a:gd name="connsiteX98" fmla="*/ 537184 w 1436930"/>
              <a:gd name="connsiteY98" fmla="*/ 1273341 h 1383677"/>
              <a:gd name="connsiteX99" fmla="*/ 544382 w 1436930"/>
              <a:gd name="connsiteY99" fmla="*/ 1299767 h 1383677"/>
              <a:gd name="connsiteX100" fmla="*/ 551580 w 1436930"/>
              <a:gd name="connsiteY100" fmla="*/ 1311698 h 1383677"/>
              <a:gd name="connsiteX101" fmla="*/ 561243 w 1436930"/>
              <a:gd name="connsiteY101" fmla="*/ 1321361 h 1383677"/>
              <a:gd name="connsiteX102" fmla="*/ 563610 w 1436930"/>
              <a:gd name="connsiteY102" fmla="*/ 1326094 h 1383677"/>
              <a:gd name="connsiteX103" fmla="*/ 570808 w 1436930"/>
              <a:gd name="connsiteY103" fmla="*/ 1326094 h 1383677"/>
              <a:gd name="connsiteX104" fmla="*/ 626025 w 1436930"/>
              <a:gd name="connsiteY104" fmla="*/ 1333292 h 1383677"/>
              <a:gd name="connsiteX105" fmla="*/ 606798 w 1436930"/>
              <a:gd name="connsiteY105" fmla="*/ 1299767 h 1383677"/>
              <a:gd name="connsiteX106" fmla="*/ 601966 w 1436930"/>
              <a:gd name="connsiteY106" fmla="*/ 1287737 h 1383677"/>
              <a:gd name="connsiteX107" fmla="*/ 599600 w 1436930"/>
              <a:gd name="connsiteY107" fmla="*/ 1275708 h 1383677"/>
              <a:gd name="connsiteX108" fmla="*/ 597233 w 1436930"/>
              <a:gd name="connsiteY108" fmla="*/ 1263777 h 1383677"/>
              <a:gd name="connsiteX109" fmla="*/ 597233 w 1436930"/>
              <a:gd name="connsiteY109" fmla="*/ 1251748 h 1383677"/>
              <a:gd name="connsiteX110" fmla="*/ 599600 w 1436930"/>
              <a:gd name="connsiteY110" fmla="*/ 1249381 h 1383677"/>
              <a:gd name="connsiteX111" fmla="*/ 604431 w 1436930"/>
              <a:gd name="connsiteY111" fmla="*/ 1249381 h 1383677"/>
              <a:gd name="connsiteX112" fmla="*/ 613995 w 1436930"/>
              <a:gd name="connsiteY112" fmla="*/ 1258946 h 1383677"/>
              <a:gd name="connsiteX113" fmla="*/ 623560 w 1436930"/>
              <a:gd name="connsiteY113" fmla="*/ 1270975 h 1383677"/>
              <a:gd name="connsiteX114" fmla="*/ 640421 w 1436930"/>
              <a:gd name="connsiteY114" fmla="*/ 1294935 h 1383677"/>
              <a:gd name="connsiteX115" fmla="*/ 657183 w 1436930"/>
              <a:gd name="connsiteY115" fmla="*/ 1314163 h 1383677"/>
              <a:gd name="connsiteX116" fmla="*/ 662015 w 1436930"/>
              <a:gd name="connsiteY116" fmla="*/ 1323727 h 1383677"/>
              <a:gd name="connsiteX117" fmla="*/ 669213 w 1436930"/>
              <a:gd name="connsiteY117" fmla="*/ 1335757 h 1383677"/>
              <a:gd name="connsiteX118" fmla="*/ 731529 w 1436930"/>
              <a:gd name="connsiteY118" fmla="*/ 1335757 h 1383677"/>
              <a:gd name="connsiteX119" fmla="*/ 712400 w 1436930"/>
              <a:gd name="connsiteY119" fmla="*/ 1318896 h 1383677"/>
              <a:gd name="connsiteX120" fmla="*/ 698005 w 1436930"/>
              <a:gd name="connsiteY120" fmla="*/ 1297302 h 1383677"/>
              <a:gd name="connsiteX121" fmla="*/ 690807 w 1436930"/>
              <a:gd name="connsiteY121" fmla="*/ 1287737 h 1383677"/>
              <a:gd name="connsiteX122" fmla="*/ 685975 w 1436930"/>
              <a:gd name="connsiteY122" fmla="*/ 1275708 h 1383677"/>
              <a:gd name="connsiteX123" fmla="*/ 681144 w 1436930"/>
              <a:gd name="connsiteY123" fmla="*/ 1263777 h 1383677"/>
              <a:gd name="connsiteX124" fmla="*/ 678777 w 1436930"/>
              <a:gd name="connsiteY124" fmla="*/ 1251748 h 1383677"/>
              <a:gd name="connsiteX125" fmla="*/ 681144 w 1436930"/>
              <a:gd name="connsiteY125" fmla="*/ 1249381 h 1383677"/>
              <a:gd name="connsiteX126" fmla="*/ 683609 w 1436930"/>
              <a:gd name="connsiteY126" fmla="*/ 1249381 h 1383677"/>
              <a:gd name="connsiteX127" fmla="*/ 705202 w 1436930"/>
              <a:gd name="connsiteY127" fmla="*/ 1266144 h 1383677"/>
              <a:gd name="connsiteX128" fmla="*/ 726796 w 1436930"/>
              <a:gd name="connsiteY128" fmla="*/ 1282906 h 1383677"/>
              <a:gd name="connsiteX129" fmla="*/ 745925 w 1436930"/>
              <a:gd name="connsiteY129" fmla="*/ 1302133 h 1383677"/>
              <a:gd name="connsiteX130" fmla="*/ 762786 w 1436930"/>
              <a:gd name="connsiteY130" fmla="*/ 1321361 h 1383677"/>
              <a:gd name="connsiteX131" fmla="*/ 767519 w 1436930"/>
              <a:gd name="connsiteY131" fmla="*/ 1328559 h 1383677"/>
              <a:gd name="connsiteX132" fmla="*/ 767519 w 1436930"/>
              <a:gd name="connsiteY132" fmla="*/ 1335757 h 1383677"/>
              <a:gd name="connsiteX133" fmla="*/ 805974 w 1436930"/>
              <a:gd name="connsiteY133" fmla="*/ 1330925 h 1383677"/>
              <a:gd name="connsiteX134" fmla="*/ 841964 w 1436930"/>
              <a:gd name="connsiteY134" fmla="*/ 1326094 h 1383677"/>
              <a:gd name="connsiteX135" fmla="*/ 805974 w 1436930"/>
              <a:gd name="connsiteY135" fmla="*/ 1287737 h 1383677"/>
              <a:gd name="connsiteX136" fmla="*/ 784380 w 1436930"/>
              <a:gd name="connsiteY136" fmla="*/ 1266144 h 1383677"/>
              <a:gd name="connsiteX137" fmla="*/ 777182 w 1436930"/>
              <a:gd name="connsiteY137" fmla="*/ 1254114 h 1383677"/>
              <a:gd name="connsiteX138" fmla="*/ 772351 w 1436930"/>
              <a:gd name="connsiteY138" fmla="*/ 1239718 h 1383677"/>
              <a:gd name="connsiteX139" fmla="*/ 772351 w 1436930"/>
              <a:gd name="connsiteY139" fmla="*/ 1237352 h 1383677"/>
              <a:gd name="connsiteX140" fmla="*/ 781915 w 1436930"/>
              <a:gd name="connsiteY140" fmla="*/ 1237352 h 1383677"/>
              <a:gd name="connsiteX141" fmla="*/ 789113 w 1436930"/>
              <a:gd name="connsiteY141" fmla="*/ 1239718 h 1383677"/>
              <a:gd name="connsiteX142" fmla="*/ 803509 w 1436930"/>
              <a:gd name="connsiteY142" fmla="*/ 1246916 h 1383677"/>
              <a:gd name="connsiteX143" fmla="*/ 815538 w 1436930"/>
              <a:gd name="connsiteY143" fmla="*/ 1256579 h 1383677"/>
              <a:gd name="connsiteX144" fmla="*/ 827568 w 1436930"/>
              <a:gd name="connsiteY144" fmla="*/ 1266144 h 1383677"/>
              <a:gd name="connsiteX145" fmla="*/ 853895 w 1436930"/>
              <a:gd name="connsiteY145" fmla="*/ 1292569 h 1383677"/>
              <a:gd name="connsiteX146" fmla="*/ 877855 w 1436930"/>
              <a:gd name="connsiteY146" fmla="*/ 1318896 h 1383677"/>
              <a:gd name="connsiteX147" fmla="*/ 880320 w 1436930"/>
              <a:gd name="connsiteY147" fmla="*/ 1318896 h 1383677"/>
              <a:gd name="connsiteX148" fmla="*/ 928241 w 1436930"/>
              <a:gd name="connsiteY148" fmla="*/ 1309331 h 1383677"/>
              <a:gd name="connsiteX149" fmla="*/ 906647 w 1436930"/>
              <a:gd name="connsiteY149" fmla="*/ 1292569 h 1383677"/>
              <a:gd name="connsiteX150" fmla="*/ 887518 w 1436930"/>
              <a:gd name="connsiteY150" fmla="*/ 1273341 h 1383677"/>
              <a:gd name="connsiteX151" fmla="*/ 877855 w 1436930"/>
              <a:gd name="connsiteY151" fmla="*/ 1261312 h 1383677"/>
              <a:gd name="connsiteX152" fmla="*/ 868291 w 1436930"/>
              <a:gd name="connsiteY152" fmla="*/ 1246916 h 1383677"/>
              <a:gd name="connsiteX153" fmla="*/ 861093 w 1436930"/>
              <a:gd name="connsiteY153" fmla="*/ 1232520 h 1383677"/>
              <a:gd name="connsiteX154" fmla="*/ 858726 w 1436930"/>
              <a:gd name="connsiteY154" fmla="*/ 1225322 h 1383677"/>
              <a:gd name="connsiteX155" fmla="*/ 858726 w 1436930"/>
              <a:gd name="connsiteY155" fmla="*/ 1218124 h 1383677"/>
              <a:gd name="connsiteX156" fmla="*/ 861093 w 1436930"/>
              <a:gd name="connsiteY156" fmla="*/ 1215758 h 1383677"/>
              <a:gd name="connsiteX157" fmla="*/ 863459 w 1436930"/>
              <a:gd name="connsiteY157" fmla="*/ 1215758 h 1383677"/>
              <a:gd name="connsiteX158" fmla="*/ 880320 w 1436930"/>
              <a:gd name="connsiteY158" fmla="*/ 1225322 h 1383677"/>
              <a:gd name="connsiteX159" fmla="*/ 894716 w 1436930"/>
              <a:gd name="connsiteY159" fmla="*/ 1237352 h 1383677"/>
              <a:gd name="connsiteX160" fmla="*/ 921043 w 1436930"/>
              <a:gd name="connsiteY160" fmla="*/ 1261312 h 1383677"/>
              <a:gd name="connsiteX161" fmla="*/ 966696 w 1436930"/>
              <a:gd name="connsiteY161" fmla="*/ 1297302 h 1383677"/>
              <a:gd name="connsiteX162" fmla="*/ 1026646 w 1436930"/>
              <a:gd name="connsiteY162" fmla="*/ 1275708 h 1383677"/>
              <a:gd name="connsiteX163" fmla="*/ 1002686 w 1436930"/>
              <a:gd name="connsiteY163" fmla="*/ 1258946 h 1383677"/>
              <a:gd name="connsiteX164" fmla="*/ 985824 w 1436930"/>
              <a:gd name="connsiteY164" fmla="*/ 1242183 h 1383677"/>
              <a:gd name="connsiteX165" fmla="*/ 969062 w 1436930"/>
              <a:gd name="connsiteY165" fmla="*/ 1222956 h 1383677"/>
              <a:gd name="connsiteX166" fmla="*/ 954666 w 1436930"/>
              <a:gd name="connsiteY166" fmla="*/ 1203728 h 1383677"/>
              <a:gd name="connsiteX167" fmla="*/ 945102 w 1436930"/>
              <a:gd name="connsiteY167" fmla="*/ 1182135 h 1383677"/>
              <a:gd name="connsiteX168" fmla="*/ 947468 w 1436930"/>
              <a:gd name="connsiteY168" fmla="*/ 1177402 h 1383677"/>
              <a:gd name="connsiteX169" fmla="*/ 952300 w 1436930"/>
              <a:gd name="connsiteY169" fmla="*/ 1174937 h 1383677"/>
              <a:gd name="connsiteX170" fmla="*/ 969062 w 1436930"/>
              <a:gd name="connsiteY170" fmla="*/ 1184600 h 1383677"/>
              <a:gd name="connsiteX171" fmla="*/ 983458 w 1436930"/>
              <a:gd name="connsiteY171" fmla="*/ 1196530 h 1383677"/>
              <a:gd name="connsiteX172" fmla="*/ 1012250 w 1436930"/>
              <a:gd name="connsiteY172" fmla="*/ 1220589 h 1383677"/>
              <a:gd name="connsiteX173" fmla="*/ 1031477 w 1436930"/>
              <a:gd name="connsiteY173" fmla="*/ 1237352 h 1383677"/>
              <a:gd name="connsiteX174" fmla="*/ 1041042 w 1436930"/>
              <a:gd name="connsiteY174" fmla="*/ 1244550 h 1383677"/>
              <a:gd name="connsiteX175" fmla="*/ 1050606 w 1436930"/>
              <a:gd name="connsiteY175" fmla="*/ 1249381 h 1383677"/>
              <a:gd name="connsiteX176" fmla="*/ 1069834 w 1436930"/>
              <a:gd name="connsiteY176" fmla="*/ 1256579 h 1383677"/>
              <a:gd name="connsiteX177" fmla="*/ 1105823 w 1436930"/>
              <a:gd name="connsiteY177" fmla="*/ 1237352 h 1383677"/>
              <a:gd name="connsiteX178" fmla="*/ 1093794 w 1436930"/>
              <a:gd name="connsiteY178" fmla="*/ 1230154 h 1383677"/>
              <a:gd name="connsiteX179" fmla="*/ 1084230 w 1436930"/>
              <a:gd name="connsiteY179" fmla="*/ 1220589 h 1383677"/>
              <a:gd name="connsiteX180" fmla="*/ 1055438 w 1436930"/>
              <a:gd name="connsiteY180" fmla="*/ 1191798 h 1383677"/>
              <a:gd name="connsiteX181" fmla="*/ 1041042 w 1436930"/>
              <a:gd name="connsiteY181" fmla="*/ 1177402 h 1383677"/>
              <a:gd name="connsiteX182" fmla="*/ 1031477 w 1436930"/>
              <a:gd name="connsiteY182" fmla="*/ 1160541 h 1383677"/>
              <a:gd name="connsiteX183" fmla="*/ 1031477 w 1436930"/>
              <a:gd name="connsiteY183" fmla="*/ 1155808 h 1383677"/>
              <a:gd name="connsiteX184" fmla="*/ 1033844 w 1436930"/>
              <a:gd name="connsiteY184" fmla="*/ 1153343 h 1383677"/>
              <a:gd name="connsiteX185" fmla="*/ 1053071 w 1436930"/>
              <a:gd name="connsiteY185" fmla="*/ 1153343 h 1383677"/>
              <a:gd name="connsiteX186" fmla="*/ 1060269 w 1436930"/>
              <a:gd name="connsiteY186" fmla="*/ 1158174 h 1383677"/>
              <a:gd name="connsiteX187" fmla="*/ 1069834 w 1436930"/>
              <a:gd name="connsiteY187" fmla="*/ 1163006 h 1383677"/>
              <a:gd name="connsiteX188" fmla="*/ 1086596 w 1436930"/>
              <a:gd name="connsiteY188" fmla="*/ 1174937 h 1383677"/>
              <a:gd name="connsiteX189" fmla="*/ 1100992 w 1436930"/>
              <a:gd name="connsiteY189" fmla="*/ 1186966 h 1383677"/>
              <a:gd name="connsiteX190" fmla="*/ 1117853 w 1436930"/>
              <a:gd name="connsiteY190" fmla="*/ 1201362 h 1383677"/>
              <a:gd name="connsiteX191" fmla="*/ 1127417 w 1436930"/>
              <a:gd name="connsiteY191" fmla="*/ 1208560 h 1383677"/>
              <a:gd name="connsiteX192" fmla="*/ 1139447 w 1436930"/>
              <a:gd name="connsiteY192" fmla="*/ 1210926 h 1383677"/>
              <a:gd name="connsiteX193" fmla="*/ 1146645 w 1436930"/>
              <a:gd name="connsiteY193" fmla="*/ 1210926 h 1383677"/>
              <a:gd name="connsiteX194" fmla="*/ 1175437 w 1436930"/>
              <a:gd name="connsiteY194" fmla="*/ 1189332 h 1383677"/>
              <a:gd name="connsiteX195" fmla="*/ 1201763 w 1436930"/>
              <a:gd name="connsiteY195" fmla="*/ 1167739 h 1383677"/>
              <a:gd name="connsiteX196" fmla="*/ 1189832 w 1436930"/>
              <a:gd name="connsiteY196" fmla="*/ 1165372 h 1383677"/>
              <a:gd name="connsiteX197" fmla="*/ 1177803 w 1436930"/>
              <a:gd name="connsiteY197" fmla="*/ 1160541 h 1383677"/>
              <a:gd name="connsiteX198" fmla="*/ 1158576 w 1436930"/>
              <a:gd name="connsiteY198" fmla="*/ 1150976 h 1383677"/>
              <a:gd name="connsiteX199" fmla="*/ 1141813 w 1436930"/>
              <a:gd name="connsiteY199" fmla="*/ 1143778 h 1383677"/>
              <a:gd name="connsiteX200" fmla="*/ 1125051 w 1436930"/>
              <a:gd name="connsiteY200" fmla="*/ 1131749 h 1383677"/>
              <a:gd name="connsiteX201" fmla="*/ 1110655 w 1436930"/>
              <a:gd name="connsiteY201" fmla="*/ 1117353 h 1383677"/>
              <a:gd name="connsiteX202" fmla="*/ 1103457 w 1436930"/>
              <a:gd name="connsiteY202" fmla="*/ 1107789 h 1383677"/>
              <a:gd name="connsiteX203" fmla="*/ 1100992 w 1436930"/>
              <a:gd name="connsiteY203" fmla="*/ 1100591 h 1383677"/>
              <a:gd name="connsiteX204" fmla="*/ 1103457 w 1436930"/>
              <a:gd name="connsiteY204" fmla="*/ 1095759 h 1383677"/>
              <a:gd name="connsiteX205" fmla="*/ 1108190 w 1436930"/>
              <a:gd name="connsiteY205" fmla="*/ 1093393 h 1383677"/>
              <a:gd name="connsiteX206" fmla="*/ 1125051 w 1436930"/>
              <a:gd name="connsiteY206" fmla="*/ 1093393 h 1383677"/>
              <a:gd name="connsiteX207" fmla="*/ 1139447 w 1436930"/>
              <a:gd name="connsiteY207" fmla="*/ 1100591 h 1383677"/>
              <a:gd name="connsiteX208" fmla="*/ 1156209 w 1436930"/>
              <a:gd name="connsiteY208" fmla="*/ 1110155 h 1383677"/>
              <a:gd name="connsiteX209" fmla="*/ 1172972 w 1436930"/>
              <a:gd name="connsiteY209" fmla="*/ 1117353 h 1383677"/>
              <a:gd name="connsiteX210" fmla="*/ 1192199 w 1436930"/>
              <a:gd name="connsiteY210" fmla="*/ 1122184 h 1383677"/>
              <a:gd name="connsiteX211" fmla="*/ 1201763 w 1436930"/>
              <a:gd name="connsiteY211" fmla="*/ 1124551 h 1383677"/>
              <a:gd name="connsiteX212" fmla="*/ 1213793 w 1436930"/>
              <a:gd name="connsiteY212" fmla="*/ 1124551 h 1383677"/>
              <a:gd name="connsiteX213" fmla="*/ 1225822 w 1436930"/>
              <a:gd name="connsiteY213" fmla="*/ 1127016 h 1383677"/>
              <a:gd name="connsiteX214" fmla="*/ 1237753 w 1436930"/>
              <a:gd name="connsiteY214" fmla="*/ 1131749 h 1383677"/>
              <a:gd name="connsiteX215" fmla="*/ 1259347 w 1436930"/>
              <a:gd name="connsiteY215" fmla="*/ 1107789 h 1383677"/>
              <a:gd name="connsiteX216" fmla="*/ 1254614 w 1436930"/>
              <a:gd name="connsiteY216" fmla="*/ 1105422 h 1383677"/>
              <a:gd name="connsiteX217" fmla="*/ 1230555 w 1436930"/>
              <a:gd name="connsiteY217" fmla="*/ 1088561 h 1383677"/>
              <a:gd name="connsiteX218" fmla="*/ 1204228 w 1436930"/>
              <a:gd name="connsiteY218" fmla="*/ 1074165 h 1383677"/>
              <a:gd name="connsiteX219" fmla="*/ 1182635 w 1436930"/>
              <a:gd name="connsiteY219" fmla="*/ 1064601 h 1383677"/>
              <a:gd name="connsiteX220" fmla="*/ 1172972 w 1436930"/>
              <a:gd name="connsiteY220" fmla="*/ 1057403 h 1383677"/>
              <a:gd name="connsiteX221" fmla="*/ 1163407 w 1436930"/>
              <a:gd name="connsiteY221" fmla="*/ 1052571 h 1383677"/>
              <a:gd name="connsiteX222" fmla="*/ 1161041 w 1436930"/>
              <a:gd name="connsiteY222" fmla="*/ 1050205 h 1383677"/>
              <a:gd name="connsiteX223" fmla="*/ 1163407 w 1436930"/>
              <a:gd name="connsiteY223" fmla="*/ 1045373 h 1383677"/>
              <a:gd name="connsiteX224" fmla="*/ 1165774 w 1436930"/>
              <a:gd name="connsiteY224" fmla="*/ 1043007 h 1383677"/>
              <a:gd name="connsiteX225" fmla="*/ 1194566 w 1436930"/>
              <a:gd name="connsiteY225" fmla="*/ 1043007 h 1383677"/>
              <a:gd name="connsiteX226" fmla="*/ 1225822 w 1436930"/>
              <a:gd name="connsiteY226" fmla="*/ 1050205 h 1383677"/>
              <a:gd name="connsiteX227" fmla="*/ 1252149 w 1436930"/>
              <a:gd name="connsiteY227" fmla="*/ 1062234 h 1383677"/>
              <a:gd name="connsiteX228" fmla="*/ 1264179 w 1436930"/>
              <a:gd name="connsiteY228" fmla="*/ 1071799 h 1383677"/>
              <a:gd name="connsiteX229" fmla="*/ 1276208 w 1436930"/>
              <a:gd name="connsiteY229" fmla="*/ 1078997 h 1383677"/>
              <a:gd name="connsiteX230" fmla="*/ 1278574 w 1436930"/>
              <a:gd name="connsiteY230" fmla="*/ 1081363 h 1383677"/>
              <a:gd name="connsiteX231" fmla="*/ 1283406 w 1436930"/>
              <a:gd name="connsiteY231" fmla="*/ 1074165 h 1383677"/>
              <a:gd name="connsiteX232" fmla="*/ 1309733 w 1436930"/>
              <a:gd name="connsiteY232" fmla="*/ 1033443 h 1383677"/>
              <a:gd name="connsiteX233" fmla="*/ 1285772 w 1436930"/>
              <a:gd name="connsiteY233" fmla="*/ 1026245 h 1383677"/>
              <a:gd name="connsiteX234" fmla="*/ 1266545 w 1436930"/>
              <a:gd name="connsiteY234" fmla="*/ 1016582 h 1383677"/>
              <a:gd name="connsiteX235" fmla="*/ 1244951 w 1436930"/>
              <a:gd name="connsiteY235" fmla="*/ 1002186 h 1383677"/>
              <a:gd name="connsiteX236" fmla="*/ 1237753 w 1436930"/>
              <a:gd name="connsiteY236" fmla="*/ 992621 h 1383677"/>
              <a:gd name="connsiteX237" fmla="*/ 1235387 w 1436930"/>
              <a:gd name="connsiteY237" fmla="*/ 987790 h 1383677"/>
              <a:gd name="connsiteX238" fmla="*/ 1235387 w 1436930"/>
              <a:gd name="connsiteY238" fmla="*/ 983057 h 1383677"/>
              <a:gd name="connsiteX239" fmla="*/ 1237753 w 1436930"/>
              <a:gd name="connsiteY239" fmla="*/ 978225 h 1383677"/>
              <a:gd name="connsiteX240" fmla="*/ 1240218 w 1436930"/>
              <a:gd name="connsiteY240" fmla="*/ 975859 h 1383677"/>
              <a:gd name="connsiteX241" fmla="*/ 1249783 w 1436930"/>
              <a:gd name="connsiteY241" fmla="*/ 975859 h 1383677"/>
              <a:gd name="connsiteX242" fmla="*/ 1266545 w 1436930"/>
              <a:gd name="connsiteY242" fmla="*/ 980592 h 1383677"/>
              <a:gd name="connsiteX243" fmla="*/ 1297802 w 1436930"/>
              <a:gd name="connsiteY243" fmla="*/ 990255 h 1383677"/>
              <a:gd name="connsiteX244" fmla="*/ 1328960 w 1436930"/>
              <a:gd name="connsiteY244" fmla="*/ 994988 h 1383677"/>
              <a:gd name="connsiteX245" fmla="*/ 1345723 w 1436930"/>
              <a:gd name="connsiteY245" fmla="*/ 956632 h 1383677"/>
              <a:gd name="connsiteX246" fmla="*/ 1314564 w 1436930"/>
              <a:gd name="connsiteY246" fmla="*/ 947067 h 1383677"/>
              <a:gd name="connsiteX247" fmla="*/ 1273743 w 1436930"/>
              <a:gd name="connsiteY247" fmla="*/ 932671 h 1383677"/>
              <a:gd name="connsiteX248" fmla="*/ 1256981 w 1436930"/>
              <a:gd name="connsiteY248" fmla="*/ 923008 h 1383677"/>
              <a:gd name="connsiteX249" fmla="*/ 1240218 w 1436930"/>
              <a:gd name="connsiteY249" fmla="*/ 913444 h 1383677"/>
              <a:gd name="connsiteX250" fmla="*/ 1237753 w 1436930"/>
              <a:gd name="connsiteY250" fmla="*/ 911077 h 1383677"/>
              <a:gd name="connsiteX251" fmla="*/ 1237753 w 1436930"/>
              <a:gd name="connsiteY251" fmla="*/ 908612 h 1383677"/>
              <a:gd name="connsiteX252" fmla="*/ 1240218 w 1436930"/>
              <a:gd name="connsiteY252" fmla="*/ 906246 h 1383677"/>
              <a:gd name="connsiteX253" fmla="*/ 1261812 w 1436930"/>
              <a:gd name="connsiteY253" fmla="*/ 903880 h 1383677"/>
              <a:gd name="connsiteX254" fmla="*/ 1283406 w 1436930"/>
              <a:gd name="connsiteY254" fmla="*/ 903880 h 1383677"/>
              <a:gd name="connsiteX255" fmla="*/ 1302535 w 1436930"/>
              <a:gd name="connsiteY255" fmla="*/ 908612 h 1383677"/>
              <a:gd name="connsiteX256" fmla="*/ 1321762 w 1436930"/>
              <a:gd name="connsiteY256" fmla="*/ 913444 h 1383677"/>
              <a:gd name="connsiteX257" fmla="*/ 1340990 w 1436930"/>
              <a:gd name="connsiteY257" fmla="*/ 915810 h 1383677"/>
              <a:gd name="connsiteX258" fmla="*/ 1357752 w 1436930"/>
              <a:gd name="connsiteY258" fmla="*/ 920642 h 1383677"/>
              <a:gd name="connsiteX259" fmla="*/ 1372148 w 1436930"/>
              <a:gd name="connsiteY259" fmla="*/ 875088 h 1383677"/>
              <a:gd name="connsiteX260" fmla="*/ 1343356 w 1436930"/>
              <a:gd name="connsiteY260" fmla="*/ 877454 h 1383677"/>
              <a:gd name="connsiteX261" fmla="*/ 1316931 w 1436930"/>
              <a:gd name="connsiteY261" fmla="*/ 879821 h 1383677"/>
              <a:gd name="connsiteX262" fmla="*/ 1302535 w 1436930"/>
              <a:gd name="connsiteY262" fmla="*/ 877454 h 1383677"/>
              <a:gd name="connsiteX263" fmla="*/ 1288139 w 1436930"/>
              <a:gd name="connsiteY263" fmla="*/ 872623 h 1383677"/>
              <a:gd name="connsiteX264" fmla="*/ 1261812 w 1436930"/>
              <a:gd name="connsiteY264" fmla="*/ 863058 h 1383677"/>
              <a:gd name="connsiteX265" fmla="*/ 1259347 w 1436930"/>
              <a:gd name="connsiteY265" fmla="*/ 860692 h 1383677"/>
              <a:gd name="connsiteX266" fmla="*/ 1259347 w 1436930"/>
              <a:gd name="connsiteY266" fmla="*/ 858227 h 1383677"/>
              <a:gd name="connsiteX267" fmla="*/ 1261812 w 1436930"/>
              <a:gd name="connsiteY267" fmla="*/ 855860 h 1383677"/>
              <a:gd name="connsiteX268" fmla="*/ 1264179 w 1436930"/>
              <a:gd name="connsiteY268" fmla="*/ 855860 h 1383677"/>
              <a:gd name="connsiteX269" fmla="*/ 1280941 w 1436930"/>
              <a:gd name="connsiteY269" fmla="*/ 853494 h 1383677"/>
              <a:gd name="connsiteX270" fmla="*/ 1295337 w 1436930"/>
              <a:gd name="connsiteY270" fmla="*/ 851029 h 1383677"/>
              <a:gd name="connsiteX271" fmla="*/ 1326594 w 1436930"/>
              <a:gd name="connsiteY271" fmla="*/ 843831 h 1383677"/>
              <a:gd name="connsiteX272" fmla="*/ 1352921 w 1436930"/>
              <a:gd name="connsiteY272" fmla="*/ 839098 h 1383677"/>
              <a:gd name="connsiteX273" fmla="*/ 1367317 w 1436930"/>
              <a:gd name="connsiteY273" fmla="*/ 836633 h 1383677"/>
              <a:gd name="connsiteX274" fmla="*/ 1379346 w 1436930"/>
              <a:gd name="connsiteY274" fmla="*/ 836633 h 1383677"/>
              <a:gd name="connsiteX275" fmla="*/ 1388910 w 1436930"/>
              <a:gd name="connsiteY275" fmla="*/ 788712 h 1383677"/>
              <a:gd name="connsiteX276" fmla="*/ 1372148 w 1436930"/>
              <a:gd name="connsiteY276" fmla="*/ 788712 h 1383677"/>
              <a:gd name="connsiteX277" fmla="*/ 1333792 w 1436930"/>
              <a:gd name="connsiteY277" fmla="*/ 791079 h 1383677"/>
              <a:gd name="connsiteX278" fmla="*/ 1297802 w 1436930"/>
              <a:gd name="connsiteY278" fmla="*/ 793445 h 1383677"/>
              <a:gd name="connsiteX279" fmla="*/ 1280941 w 1436930"/>
              <a:gd name="connsiteY279" fmla="*/ 791079 h 1383677"/>
              <a:gd name="connsiteX280" fmla="*/ 1264179 w 1436930"/>
              <a:gd name="connsiteY280" fmla="*/ 786247 h 1383677"/>
              <a:gd name="connsiteX281" fmla="*/ 1261812 w 1436930"/>
              <a:gd name="connsiteY281" fmla="*/ 783881 h 1383677"/>
              <a:gd name="connsiteX282" fmla="*/ 1264179 w 1436930"/>
              <a:gd name="connsiteY282" fmla="*/ 781514 h 1383677"/>
              <a:gd name="connsiteX283" fmla="*/ 1283406 w 1436930"/>
              <a:gd name="connsiteY283" fmla="*/ 774316 h 1383677"/>
              <a:gd name="connsiteX284" fmla="*/ 1302535 w 1436930"/>
              <a:gd name="connsiteY284" fmla="*/ 767118 h 1383677"/>
              <a:gd name="connsiteX285" fmla="*/ 1345723 w 1436930"/>
              <a:gd name="connsiteY285" fmla="*/ 759920 h 1383677"/>
              <a:gd name="connsiteX286" fmla="*/ 1367317 w 1436930"/>
              <a:gd name="connsiteY286" fmla="*/ 755089 h 1383677"/>
              <a:gd name="connsiteX287" fmla="*/ 1391376 w 1436930"/>
              <a:gd name="connsiteY287" fmla="*/ 755089 h 1383677"/>
              <a:gd name="connsiteX288" fmla="*/ 1393742 w 1436930"/>
              <a:gd name="connsiteY288" fmla="*/ 704703 h 1383677"/>
              <a:gd name="connsiteX289" fmla="*/ 1367317 w 1436930"/>
              <a:gd name="connsiteY289" fmla="*/ 711901 h 1383677"/>
              <a:gd name="connsiteX290" fmla="*/ 1343356 w 1436930"/>
              <a:gd name="connsiteY290" fmla="*/ 719099 h 1383677"/>
              <a:gd name="connsiteX291" fmla="*/ 1319396 w 1436930"/>
              <a:gd name="connsiteY291" fmla="*/ 723931 h 1383677"/>
              <a:gd name="connsiteX292" fmla="*/ 1292970 w 1436930"/>
              <a:gd name="connsiteY292" fmla="*/ 721466 h 1383677"/>
              <a:gd name="connsiteX293" fmla="*/ 1290604 w 1436930"/>
              <a:gd name="connsiteY293" fmla="*/ 719099 h 1383677"/>
              <a:gd name="connsiteX294" fmla="*/ 1288139 w 1436930"/>
              <a:gd name="connsiteY294" fmla="*/ 716733 h 1383677"/>
              <a:gd name="connsiteX295" fmla="*/ 1288139 w 1436930"/>
              <a:gd name="connsiteY295" fmla="*/ 714268 h 1383677"/>
              <a:gd name="connsiteX296" fmla="*/ 1290604 w 1436930"/>
              <a:gd name="connsiteY296" fmla="*/ 709535 h 1383677"/>
              <a:gd name="connsiteX297" fmla="*/ 1302535 w 1436930"/>
              <a:gd name="connsiteY297" fmla="*/ 702337 h 1383677"/>
              <a:gd name="connsiteX298" fmla="*/ 1316931 w 1436930"/>
              <a:gd name="connsiteY298" fmla="*/ 695139 h 1383677"/>
              <a:gd name="connsiteX299" fmla="*/ 1343356 w 1436930"/>
              <a:gd name="connsiteY299" fmla="*/ 683109 h 1383677"/>
              <a:gd name="connsiteX300" fmla="*/ 1391376 w 1436930"/>
              <a:gd name="connsiteY300" fmla="*/ 663882 h 1383677"/>
              <a:gd name="connsiteX301" fmla="*/ 1386544 w 1436930"/>
              <a:gd name="connsiteY301" fmla="*/ 625526 h 1383677"/>
              <a:gd name="connsiteX302" fmla="*/ 1369782 w 1436930"/>
              <a:gd name="connsiteY302" fmla="*/ 635090 h 1383677"/>
              <a:gd name="connsiteX303" fmla="*/ 1352921 w 1436930"/>
              <a:gd name="connsiteY303" fmla="*/ 642288 h 1383677"/>
              <a:gd name="connsiteX304" fmla="*/ 1324129 w 1436930"/>
              <a:gd name="connsiteY304" fmla="*/ 649486 h 1383677"/>
              <a:gd name="connsiteX305" fmla="*/ 1309733 w 1436930"/>
              <a:gd name="connsiteY305" fmla="*/ 651951 h 1383677"/>
              <a:gd name="connsiteX306" fmla="*/ 1295337 w 1436930"/>
              <a:gd name="connsiteY306" fmla="*/ 649486 h 1383677"/>
              <a:gd name="connsiteX307" fmla="*/ 1292970 w 1436930"/>
              <a:gd name="connsiteY307" fmla="*/ 647120 h 1383677"/>
              <a:gd name="connsiteX308" fmla="*/ 1292970 w 1436930"/>
              <a:gd name="connsiteY308" fmla="*/ 642288 h 1383677"/>
              <a:gd name="connsiteX309" fmla="*/ 1302535 w 1436930"/>
              <a:gd name="connsiteY309" fmla="*/ 635090 h 1383677"/>
              <a:gd name="connsiteX310" fmla="*/ 1314564 w 1436930"/>
              <a:gd name="connsiteY310" fmla="*/ 625526 h 1383677"/>
              <a:gd name="connsiteX311" fmla="*/ 1340990 w 1436930"/>
              <a:gd name="connsiteY311" fmla="*/ 611130 h 1383677"/>
              <a:gd name="connsiteX312" fmla="*/ 1360119 w 1436930"/>
              <a:gd name="connsiteY312" fmla="*/ 596734 h 1383677"/>
              <a:gd name="connsiteX313" fmla="*/ 1369782 w 1436930"/>
              <a:gd name="connsiteY313" fmla="*/ 591903 h 1383677"/>
              <a:gd name="connsiteX314" fmla="*/ 1379346 w 1436930"/>
              <a:gd name="connsiteY314" fmla="*/ 587170 h 1383677"/>
              <a:gd name="connsiteX315" fmla="*/ 1369782 w 1436930"/>
              <a:gd name="connsiteY315" fmla="*/ 546348 h 1383677"/>
              <a:gd name="connsiteX316" fmla="*/ 1357752 w 1436930"/>
              <a:gd name="connsiteY316" fmla="*/ 560744 h 1383677"/>
              <a:gd name="connsiteX317" fmla="*/ 1343356 w 1436930"/>
              <a:gd name="connsiteY317" fmla="*/ 572774 h 1383677"/>
              <a:gd name="connsiteX318" fmla="*/ 1333792 w 1436930"/>
              <a:gd name="connsiteY318" fmla="*/ 579972 h 1383677"/>
              <a:gd name="connsiteX319" fmla="*/ 1324129 w 1436930"/>
              <a:gd name="connsiteY319" fmla="*/ 587170 h 1383677"/>
              <a:gd name="connsiteX320" fmla="*/ 1312198 w 1436930"/>
              <a:gd name="connsiteY320" fmla="*/ 591903 h 1383677"/>
              <a:gd name="connsiteX321" fmla="*/ 1307366 w 1436930"/>
              <a:gd name="connsiteY321" fmla="*/ 591903 h 1383677"/>
              <a:gd name="connsiteX322" fmla="*/ 1302535 w 1436930"/>
              <a:gd name="connsiteY322" fmla="*/ 589536 h 1383677"/>
              <a:gd name="connsiteX323" fmla="*/ 1297802 w 1436930"/>
              <a:gd name="connsiteY323" fmla="*/ 584803 h 1383677"/>
              <a:gd name="connsiteX324" fmla="*/ 1297802 w 1436930"/>
              <a:gd name="connsiteY324" fmla="*/ 579972 h 1383677"/>
              <a:gd name="connsiteX325" fmla="*/ 1300168 w 1436930"/>
              <a:gd name="connsiteY325" fmla="*/ 575140 h 1383677"/>
              <a:gd name="connsiteX326" fmla="*/ 1302535 w 1436930"/>
              <a:gd name="connsiteY326" fmla="*/ 570407 h 1383677"/>
              <a:gd name="connsiteX327" fmla="*/ 1309733 w 1436930"/>
              <a:gd name="connsiteY327" fmla="*/ 560744 h 1383677"/>
              <a:gd name="connsiteX328" fmla="*/ 1316931 w 1436930"/>
              <a:gd name="connsiteY328" fmla="*/ 553546 h 1383677"/>
              <a:gd name="connsiteX329" fmla="*/ 1338525 w 1436930"/>
              <a:gd name="connsiteY329" fmla="*/ 534418 h 1383677"/>
              <a:gd name="connsiteX330" fmla="*/ 1348188 w 1436930"/>
              <a:gd name="connsiteY330" fmla="*/ 522388 h 1383677"/>
              <a:gd name="connsiteX331" fmla="*/ 1352921 w 1436930"/>
              <a:gd name="connsiteY331" fmla="*/ 520022 h 1383677"/>
              <a:gd name="connsiteX332" fmla="*/ 1360119 w 1436930"/>
              <a:gd name="connsiteY332" fmla="*/ 517557 h 1383677"/>
              <a:gd name="connsiteX333" fmla="*/ 1343356 w 1436930"/>
              <a:gd name="connsiteY333" fmla="*/ 476834 h 1383677"/>
              <a:gd name="connsiteX334" fmla="*/ 1336158 w 1436930"/>
              <a:gd name="connsiteY334" fmla="*/ 484032 h 1383677"/>
              <a:gd name="connsiteX335" fmla="*/ 1321762 w 1436930"/>
              <a:gd name="connsiteY335" fmla="*/ 493596 h 1383677"/>
              <a:gd name="connsiteX336" fmla="*/ 1309733 w 1436930"/>
              <a:gd name="connsiteY336" fmla="*/ 503161 h 1383677"/>
              <a:gd name="connsiteX337" fmla="*/ 1302535 w 1436930"/>
              <a:gd name="connsiteY337" fmla="*/ 507992 h 1383677"/>
              <a:gd name="connsiteX338" fmla="*/ 1297802 w 1436930"/>
              <a:gd name="connsiteY338" fmla="*/ 510359 h 1383677"/>
              <a:gd name="connsiteX339" fmla="*/ 1290604 w 1436930"/>
              <a:gd name="connsiteY339" fmla="*/ 507992 h 1383677"/>
              <a:gd name="connsiteX340" fmla="*/ 1288139 w 1436930"/>
              <a:gd name="connsiteY340" fmla="*/ 503161 h 1383677"/>
              <a:gd name="connsiteX341" fmla="*/ 1285772 w 1436930"/>
              <a:gd name="connsiteY341" fmla="*/ 498428 h 1383677"/>
              <a:gd name="connsiteX342" fmla="*/ 1285772 w 1436930"/>
              <a:gd name="connsiteY342" fmla="*/ 491230 h 1383677"/>
              <a:gd name="connsiteX343" fmla="*/ 1290604 w 1436930"/>
              <a:gd name="connsiteY343" fmla="*/ 481567 h 1383677"/>
              <a:gd name="connsiteX344" fmla="*/ 1297802 w 1436930"/>
              <a:gd name="connsiteY344" fmla="*/ 472002 h 1383677"/>
              <a:gd name="connsiteX345" fmla="*/ 1307366 w 1436930"/>
              <a:gd name="connsiteY345" fmla="*/ 462438 h 1383677"/>
              <a:gd name="connsiteX346" fmla="*/ 1316931 w 1436930"/>
              <a:gd name="connsiteY346" fmla="*/ 455240 h 1383677"/>
              <a:gd name="connsiteX347" fmla="*/ 1324129 w 1436930"/>
              <a:gd name="connsiteY347" fmla="*/ 452775 h 1383677"/>
              <a:gd name="connsiteX348" fmla="*/ 1331327 w 1436930"/>
              <a:gd name="connsiteY348" fmla="*/ 450409 h 1383677"/>
              <a:gd name="connsiteX349" fmla="*/ 1316931 w 1436930"/>
              <a:gd name="connsiteY349" fmla="*/ 423983 h 1383677"/>
              <a:gd name="connsiteX350" fmla="*/ 1307366 w 1436930"/>
              <a:gd name="connsiteY350" fmla="*/ 431181 h 1383677"/>
              <a:gd name="connsiteX351" fmla="*/ 1297802 w 1436930"/>
              <a:gd name="connsiteY351" fmla="*/ 433646 h 1383677"/>
              <a:gd name="connsiteX352" fmla="*/ 1288139 w 1436930"/>
              <a:gd name="connsiteY352" fmla="*/ 436013 h 1383677"/>
              <a:gd name="connsiteX353" fmla="*/ 1283406 w 1436930"/>
              <a:gd name="connsiteY353" fmla="*/ 433646 h 1383677"/>
              <a:gd name="connsiteX354" fmla="*/ 1278574 w 1436930"/>
              <a:gd name="connsiteY354" fmla="*/ 431181 h 1383677"/>
              <a:gd name="connsiteX355" fmla="*/ 1276208 w 1436930"/>
              <a:gd name="connsiteY355" fmla="*/ 421617 h 1383677"/>
              <a:gd name="connsiteX356" fmla="*/ 1276208 w 1436930"/>
              <a:gd name="connsiteY356" fmla="*/ 414419 h 1383677"/>
              <a:gd name="connsiteX357" fmla="*/ 1280941 w 1436930"/>
              <a:gd name="connsiteY357" fmla="*/ 409587 h 1383677"/>
              <a:gd name="connsiteX358" fmla="*/ 1288139 w 1436930"/>
              <a:gd name="connsiteY358" fmla="*/ 402389 h 1383677"/>
              <a:gd name="connsiteX359" fmla="*/ 1297802 w 1436930"/>
              <a:gd name="connsiteY359" fmla="*/ 392825 h 1383677"/>
              <a:gd name="connsiteX360" fmla="*/ 1283406 w 1436930"/>
              <a:gd name="connsiteY360" fmla="*/ 371231 h 1383677"/>
              <a:gd name="connsiteX361" fmla="*/ 1278574 w 1436930"/>
              <a:gd name="connsiteY361" fmla="*/ 376063 h 1383677"/>
              <a:gd name="connsiteX362" fmla="*/ 1269010 w 1436930"/>
              <a:gd name="connsiteY362" fmla="*/ 380796 h 1383677"/>
              <a:gd name="connsiteX363" fmla="*/ 1252149 w 1436930"/>
              <a:gd name="connsiteY363" fmla="*/ 380796 h 1383677"/>
              <a:gd name="connsiteX364" fmla="*/ 1247416 w 1436930"/>
              <a:gd name="connsiteY364" fmla="*/ 378429 h 1383677"/>
              <a:gd name="connsiteX365" fmla="*/ 1244951 w 1436930"/>
              <a:gd name="connsiteY365" fmla="*/ 373598 h 1383677"/>
              <a:gd name="connsiteX366" fmla="*/ 1247416 w 1436930"/>
              <a:gd name="connsiteY366" fmla="*/ 364033 h 1383677"/>
              <a:gd name="connsiteX367" fmla="*/ 1249783 w 1436930"/>
              <a:gd name="connsiteY367" fmla="*/ 356835 h 1383677"/>
              <a:gd name="connsiteX368" fmla="*/ 1261812 w 1436930"/>
              <a:gd name="connsiteY368" fmla="*/ 344806 h 1383677"/>
              <a:gd name="connsiteX369" fmla="*/ 1264179 w 1436930"/>
              <a:gd name="connsiteY369" fmla="*/ 340073 h 1383677"/>
              <a:gd name="connsiteX370" fmla="*/ 1244951 w 1436930"/>
              <a:gd name="connsiteY370" fmla="*/ 316014 h 1383677"/>
              <a:gd name="connsiteX371" fmla="*/ 1235387 w 1436930"/>
              <a:gd name="connsiteY371" fmla="*/ 320846 h 1383677"/>
              <a:gd name="connsiteX372" fmla="*/ 1225822 w 1436930"/>
              <a:gd name="connsiteY372" fmla="*/ 328043 h 1383677"/>
              <a:gd name="connsiteX373" fmla="*/ 1213793 w 1436930"/>
              <a:gd name="connsiteY373" fmla="*/ 328043 h 1383677"/>
              <a:gd name="connsiteX374" fmla="*/ 1211426 w 1436930"/>
              <a:gd name="connsiteY374" fmla="*/ 323212 h 1383677"/>
              <a:gd name="connsiteX375" fmla="*/ 1208961 w 1436930"/>
              <a:gd name="connsiteY375" fmla="*/ 316014 h 1383677"/>
              <a:gd name="connsiteX376" fmla="*/ 1213793 w 1436930"/>
              <a:gd name="connsiteY376" fmla="*/ 308816 h 1383677"/>
              <a:gd name="connsiteX377" fmla="*/ 1218624 w 1436930"/>
              <a:gd name="connsiteY377" fmla="*/ 301618 h 1383677"/>
              <a:gd name="connsiteX378" fmla="*/ 1228189 w 1436930"/>
              <a:gd name="connsiteY378" fmla="*/ 294420 h 1383677"/>
              <a:gd name="connsiteX379" fmla="*/ 1216159 w 1436930"/>
              <a:gd name="connsiteY379" fmla="*/ 280024 h 1383677"/>
              <a:gd name="connsiteX380" fmla="*/ 1208961 w 1436930"/>
              <a:gd name="connsiteY380" fmla="*/ 284856 h 1383677"/>
              <a:gd name="connsiteX381" fmla="*/ 1201763 w 1436930"/>
              <a:gd name="connsiteY381" fmla="*/ 289687 h 1383677"/>
              <a:gd name="connsiteX382" fmla="*/ 1192199 w 1436930"/>
              <a:gd name="connsiteY382" fmla="*/ 289687 h 1383677"/>
              <a:gd name="connsiteX383" fmla="*/ 1187368 w 1436930"/>
              <a:gd name="connsiteY383" fmla="*/ 287222 h 1383677"/>
              <a:gd name="connsiteX384" fmla="*/ 1182635 w 1436930"/>
              <a:gd name="connsiteY384" fmla="*/ 287222 h 1383677"/>
              <a:gd name="connsiteX385" fmla="*/ 1182635 w 1436930"/>
              <a:gd name="connsiteY385" fmla="*/ 282489 h 1383677"/>
              <a:gd name="connsiteX386" fmla="*/ 1185001 w 1436930"/>
              <a:gd name="connsiteY386" fmla="*/ 280024 h 1383677"/>
              <a:gd name="connsiteX387" fmla="*/ 1185001 w 1436930"/>
              <a:gd name="connsiteY387" fmla="*/ 272826 h 1383677"/>
              <a:gd name="connsiteX388" fmla="*/ 1192199 w 1436930"/>
              <a:gd name="connsiteY388" fmla="*/ 265628 h 1383677"/>
              <a:gd name="connsiteX389" fmla="*/ 1197030 w 1436930"/>
              <a:gd name="connsiteY389" fmla="*/ 260895 h 1383677"/>
              <a:gd name="connsiteX390" fmla="*/ 1170605 w 1436930"/>
              <a:gd name="connsiteY390" fmla="*/ 236837 h 1383677"/>
              <a:gd name="connsiteX391" fmla="*/ 1144180 w 1436930"/>
              <a:gd name="connsiteY391" fmla="*/ 215243 h 1383677"/>
              <a:gd name="connsiteX392" fmla="*/ 1117853 w 1436930"/>
              <a:gd name="connsiteY392" fmla="*/ 193649 h 1383677"/>
              <a:gd name="connsiteX393" fmla="*/ 1089061 w 1436930"/>
              <a:gd name="connsiteY393" fmla="*/ 172055 h 1383677"/>
              <a:gd name="connsiteX394" fmla="*/ 1053071 w 1436930"/>
              <a:gd name="connsiteY394" fmla="*/ 150461 h 1383677"/>
              <a:gd name="connsiteX395" fmla="*/ 1014616 w 1436930"/>
              <a:gd name="connsiteY395" fmla="*/ 131332 h 1383677"/>
              <a:gd name="connsiteX396" fmla="*/ 976260 w 1436930"/>
              <a:gd name="connsiteY396" fmla="*/ 112105 h 1383677"/>
              <a:gd name="connsiteX397" fmla="*/ 937904 w 1436930"/>
              <a:gd name="connsiteY397" fmla="*/ 95343 h 1383677"/>
              <a:gd name="connsiteX398" fmla="*/ 897082 w 1436930"/>
              <a:gd name="connsiteY398" fmla="*/ 80947 h 1383677"/>
              <a:gd name="connsiteX399" fmla="*/ 856261 w 1436930"/>
              <a:gd name="connsiteY399" fmla="*/ 71284 h 1383677"/>
              <a:gd name="connsiteX400" fmla="*/ 815538 w 1436930"/>
              <a:gd name="connsiteY400" fmla="*/ 64086 h 1383677"/>
              <a:gd name="connsiteX401" fmla="*/ 772351 w 1436930"/>
              <a:gd name="connsiteY401" fmla="*/ 64086 h 1383677"/>
              <a:gd name="connsiteX402" fmla="*/ 769984 w 1436930"/>
              <a:gd name="connsiteY402" fmla="*/ 66551 h 1383677"/>
              <a:gd name="connsiteX403" fmla="*/ 767519 w 1436930"/>
              <a:gd name="connsiteY403" fmla="*/ 68917 h 1383677"/>
              <a:gd name="connsiteX404" fmla="*/ 762786 w 1436930"/>
              <a:gd name="connsiteY404" fmla="*/ 71284 h 1383677"/>
              <a:gd name="connsiteX405" fmla="*/ 757955 w 1436930"/>
              <a:gd name="connsiteY405" fmla="*/ 68917 h 1383677"/>
              <a:gd name="connsiteX406" fmla="*/ 753123 w 1436930"/>
              <a:gd name="connsiteY406" fmla="*/ 64086 h 1383677"/>
              <a:gd name="connsiteX407" fmla="*/ 419194 w 1436930"/>
              <a:gd name="connsiteY407" fmla="*/ 36745 h 1383677"/>
              <a:gd name="connsiteX408" fmla="*/ 419650 w 1436930"/>
              <a:gd name="connsiteY408" fmla="*/ 37759 h 1383677"/>
              <a:gd name="connsiteX409" fmla="*/ 422017 w 1436930"/>
              <a:gd name="connsiteY409" fmla="*/ 44957 h 1383677"/>
              <a:gd name="connsiteX410" fmla="*/ 419650 w 1436930"/>
              <a:gd name="connsiteY410" fmla="*/ 52155 h 1383677"/>
              <a:gd name="connsiteX411" fmla="*/ 417284 w 1436930"/>
              <a:gd name="connsiteY411" fmla="*/ 56888 h 1383677"/>
              <a:gd name="connsiteX412" fmla="*/ 412452 w 1436930"/>
              <a:gd name="connsiteY412" fmla="*/ 59353 h 1383677"/>
              <a:gd name="connsiteX413" fmla="*/ 405254 w 1436930"/>
              <a:gd name="connsiteY413" fmla="*/ 61719 h 1383677"/>
              <a:gd name="connsiteX414" fmla="*/ 398057 w 1436930"/>
              <a:gd name="connsiteY414" fmla="*/ 61719 h 1383677"/>
              <a:gd name="connsiteX415" fmla="*/ 393225 w 1436930"/>
              <a:gd name="connsiteY415" fmla="*/ 56888 h 1383677"/>
              <a:gd name="connsiteX416" fmla="*/ 388926 w 1436930"/>
              <a:gd name="connsiteY416" fmla="*/ 50350 h 1383677"/>
              <a:gd name="connsiteX417" fmla="*/ 419194 w 1436930"/>
              <a:gd name="connsiteY417" fmla="*/ 36745 h 1383677"/>
              <a:gd name="connsiteX418" fmla="*/ 698005 w 1436930"/>
              <a:gd name="connsiteY418" fmla="*/ 30561 h 1383677"/>
              <a:gd name="connsiteX419" fmla="*/ 719598 w 1436930"/>
              <a:gd name="connsiteY419" fmla="*/ 30561 h 1383677"/>
              <a:gd name="connsiteX420" fmla="*/ 741192 w 1436930"/>
              <a:gd name="connsiteY420" fmla="*/ 35294 h 1383677"/>
              <a:gd name="connsiteX421" fmla="*/ 820370 w 1436930"/>
              <a:gd name="connsiteY421" fmla="*/ 35294 h 1383677"/>
              <a:gd name="connsiteX422" fmla="*/ 844330 w 1436930"/>
              <a:gd name="connsiteY422" fmla="*/ 40125 h 1383677"/>
              <a:gd name="connsiteX423" fmla="*/ 897082 w 1436930"/>
              <a:gd name="connsiteY423" fmla="*/ 49690 h 1383677"/>
              <a:gd name="connsiteX424" fmla="*/ 945102 w 1436930"/>
              <a:gd name="connsiteY424" fmla="*/ 64086 h 1383677"/>
              <a:gd name="connsiteX425" fmla="*/ 1002686 w 1436930"/>
              <a:gd name="connsiteY425" fmla="*/ 85680 h 1383677"/>
              <a:gd name="connsiteX426" fmla="*/ 1060269 w 1436930"/>
              <a:gd name="connsiteY426" fmla="*/ 114471 h 1383677"/>
              <a:gd name="connsiteX427" fmla="*/ 1117853 w 1436930"/>
              <a:gd name="connsiteY427" fmla="*/ 143263 h 1383677"/>
              <a:gd name="connsiteX428" fmla="*/ 1144180 w 1436930"/>
              <a:gd name="connsiteY428" fmla="*/ 160124 h 1383677"/>
              <a:gd name="connsiteX429" fmla="*/ 1168239 w 1436930"/>
              <a:gd name="connsiteY429" fmla="*/ 179253 h 1383677"/>
              <a:gd name="connsiteX430" fmla="*/ 1211426 w 1436930"/>
              <a:gd name="connsiteY430" fmla="*/ 215243 h 1383677"/>
              <a:gd name="connsiteX431" fmla="*/ 1252149 w 1436930"/>
              <a:gd name="connsiteY431" fmla="*/ 253697 h 1383677"/>
              <a:gd name="connsiteX432" fmla="*/ 1290604 w 1436930"/>
              <a:gd name="connsiteY432" fmla="*/ 296885 h 1383677"/>
              <a:gd name="connsiteX433" fmla="*/ 1324129 w 1436930"/>
              <a:gd name="connsiteY433" fmla="*/ 342439 h 1383677"/>
              <a:gd name="connsiteX434" fmla="*/ 1352921 w 1436930"/>
              <a:gd name="connsiteY434" fmla="*/ 392825 h 1383677"/>
              <a:gd name="connsiteX435" fmla="*/ 1379346 w 1436930"/>
              <a:gd name="connsiteY435" fmla="*/ 443211 h 1383677"/>
              <a:gd name="connsiteX436" fmla="*/ 1400940 w 1436930"/>
              <a:gd name="connsiteY436" fmla="*/ 495963 h 1383677"/>
              <a:gd name="connsiteX437" fmla="*/ 1417702 w 1436930"/>
              <a:gd name="connsiteY437" fmla="*/ 548813 h 1383677"/>
              <a:gd name="connsiteX438" fmla="*/ 1427365 w 1436930"/>
              <a:gd name="connsiteY438" fmla="*/ 603932 h 1383677"/>
              <a:gd name="connsiteX439" fmla="*/ 1434563 w 1436930"/>
              <a:gd name="connsiteY439" fmla="*/ 656684 h 1383677"/>
              <a:gd name="connsiteX440" fmla="*/ 1436930 w 1436930"/>
              <a:gd name="connsiteY440" fmla="*/ 711901 h 1383677"/>
              <a:gd name="connsiteX441" fmla="*/ 1434563 w 1436930"/>
              <a:gd name="connsiteY441" fmla="*/ 767118 h 1383677"/>
              <a:gd name="connsiteX442" fmla="*/ 1429732 w 1436930"/>
              <a:gd name="connsiteY442" fmla="*/ 819871 h 1383677"/>
              <a:gd name="connsiteX443" fmla="*/ 1420167 w 1436930"/>
              <a:gd name="connsiteY443" fmla="*/ 872623 h 1383677"/>
              <a:gd name="connsiteX444" fmla="*/ 1405772 w 1436930"/>
              <a:gd name="connsiteY444" fmla="*/ 923008 h 1383677"/>
              <a:gd name="connsiteX445" fmla="*/ 1386544 w 1436930"/>
              <a:gd name="connsiteY445" fmla="*/ 973394 h 1383677"/>
              <a:gd name="connsiteX446" fmla="*/ 1364950 w 1436930"/>
              <a:gd name="connsiteY446" fmla="*/ 1021413 h 1383677"/>
              <a:gd name="connsiteX447" fmla="*/ 1338525 w 1436930"/>
              <a:gd name="connsiteY447" fmla="*/ 1066967 h 1383677"/>
              <a:gd name="connsiteX448" fmla="*/ 1307366 w 1436930"/>
              <a:gd name="connsiteY448" fmla="*/ 1110155 h 1383677"/>
              <a:gd name="connsiteX449" fmla="*/ 1273743 w 1436930"/>
              <a:gd name="connsiteY449" fmla="*/ 1153343 h 1383677"/>
              <a:gd name="connsiteX450" fmla="*/ 1237753 w 1436930"/>
              <a:gd name="connsiteY450" fmla="*/ 1191798 h 1383677"/>
              <a:gd name="connsiteX451" fmla="*/ 1197030 w 1436930"/>
              <a:gd name="connsiteY451" fmla="*/ 1225322 h 1383677"/>
              <a:gd name="connsiteX452" fmla="*/ 1151378 w 1436930"/>
              <a:gd name="connsiteY452" fmla="*/ 1256579 h 1383677"/>
              <a:gd name="connsiteX453" fmla="*/ 1103457 w 1436930"/>
              <a:gd name="connsiteY453" fmla="*/ 1285371 h 1383677"/>
              <a:gd name="connsiteX454" fmla="*/ 1062636 w 1436930"/>
              <a:gd name="connsiteY454" fmla="*/ 1306965 h 1383677"/>
              <a:gd name="connsiteX455" fmla="*/ 1019448 w 1436930"/>
              <a:gd name="connsiteY455" fmla="*/ 1323727 h 1383677"/>
              <a:gd name="connsiteX456" fmla="*/ 976260 w 1436930"/>
              <a:gd name="connsiteY456" fmla="*/ 1340489 h 1383677"/>
              <a:gd name="connsiteX457" fmla="*/ 930706 w 1436930"/>
              <a:gd name="connsiteY457" fmla="*/ 1352519 h 1383677"/>
              <a:gd name="connsiteX458" fmla="*/ 887518 w 1436930"/>
              <a:gd name="connsiteY458" fmla="*/ 1364548 h 1383677"/>
              <a:gd name="connsiteX459" fmla="*/ 841964 w 1436930"/>
              <a:gd name="connsiteY459" fmla="*/ 1371746 h 1383677"/>
              <a:gd name="connsiteX460" fmla="*/ 796311 w 1436930"/>
              <a:gd name="connsiteY460" fmla="*/ 1378944 h 1383677"/>
              <a:gd name="connsiteX461" fmla="*/ 748390 w 1436930"/>
              <a:gd name="connsiteY461" fmla="*/ 1381311 h 1383677"/>
              <a:gd name="connsiteX462" fmla="*/ 702737 w 1436930"/>
              <a:gd name="connsiteY462" fmla="*/ 1383677 h 1383677"/>
              <a:gd name="connsiteX463" fmla="*/ 657183 w 1436930"/>
              <a:gd name="connsiteY463" fmla="*/ 1381311 h 1383677"/>
              <a:gd name="connsiteX464" fmla="*/ 611629 w 1436930"/>
              <a:gd name="connsiteY464" fmla="*/ 1376479 h 1383677"/>
              <a:gd name="connsiteX465" fmla="*/ 565976 w 1436930"/>
              <a:gd name="connsiteY465" fmla="*/ 1369281 h 1383677"/>
              <a:gd name="connsiteX466" fmla="*/ 520422 w 1436930"/>
              <a:gd name="connsiteY466" fmla="*/ 1359717 h 1383677"/>
              <a:gd name="connsiteX467" fmla="*/ 477234 w 1436930"/>
              <a:gd name="connsiteY467" fmla="*/ 1347687 h 1383677"/>
              <a:gd name="connsiteX468" fmla="*/ 431680 w 1436930"/>
              <a:gd name="connsiteY468" fmla="*/ 1330925 h 1383677"/>
              <a:gd name="connsiteX469" fmla="*/ 390859 w 1436930"/>
              <a:gd name="connsiteY469" fmla="*/ 1314163 h 1383677"/>
              <a:gd name="connsiteX470" fmla="*/ 388492 w 1436930"/>
              <a:gd name="connsiteY470" fmla="*/ 1311698 h 1383677"/>
              <a:gd name="connsiteX471" fmla="*/ 381294 w 1436930"/>
              <a:gd name="connsiteY471" fmla="*/ 1311698 h 1383677"/>
              <a:gd name="connsiteX472" fmla="*/ 376463 w 1436930"/>
              <a:gd name="connsiteY472" fmla="*/ 1306965 h 1383677"/>
              <a:gd name="connsiteX473" fmla="*/ 342839 w 1436930"/>
              <a:gd name="connsiteY473" fmla="*/ 1287737 h 1383677"/>
              <a:gd name="connsiteX474" fmla="*/ 309314 w 1436930"/>
              <a:gd name="connsiteY474" fmla="*/ 1266144 h 1383677"/>
              <a:gd name="connsiteX475" fmla="*/ 280523 w 1436930"/>
              <a:gd name="connsiteY475" fmla="*/ 1242183 h 1383677"/>
              <a:gd name="connsiteX476" fmla="*/ 251731 w 1436930"/>
              <a:gd name="connsiteY476" fmla="*/ 1215758 h 1383677"/>
              <a:gd name="connsiteX477" fmla="*/ 225305 w 1436930"/>
              <a:gd name="connsiteY477" fmla="*/ 1186966 h 1383677"/>
              <a:gd name="connsiteX478" fmla="*/ 198880 w 1436930"/>
              <a:gd name="connsiteY478" fmla="*/ 1155808 h 1383677"/>
              <a:gd name="connsiteX479" fmla="*/ 177286 w 1436930"/>
              <a:gd name="connsiteY479" fmla="*/ 1124551 h 1383677"/>
              <a:gd name="connsiteX480" fmla="*/ 155692 w 1436930"/>
              <a:gd name="connsiteY480" fmla="*/ 1088561 h 1383677"/>
              <a:gd name="connsiteX481" fmla="*/ 138930 w 1436930"/>
              <a:gd name="connsiteY481" fmla="*/ 1055036 h 1383677"/>
              <a:gd name="connsiteX482" fmla="*/ 122167 w 1436930"/>
              <a:gd name="connsiteY482" fmla="*/ 1019047 h 1383677"/>
              <a:gd name="connsiteX483" fmla="*/ 107772 w 1436930"/>
              <a:gd name="connsiteY483" fmla="*/ 980592 h 1383677"/>
              <a:gd name="connsiteX484" fmla="*/ 95742 w 1436930"/>
              <a:gd name="connsiteY484" fmla="*/ 942236 h 1383677"/>
              <a:gd name="connsiteX485" fmla="*/ 86178 w 1436930"/>
              <a:gd name="connsiteY485" fmla="*/ 903880 h 1383677"/>
              <a:gd name="connsiteX486" fmla="*/ 78980 w 1436930"/>
              <a:gd name="connsiteY486" fmla="*/ 865425 h 1383677"/>
              <a:gd name="connsiteX487" fmla="*/ 74148 w 1436930"/>
              <a:gd name="connsiteY487" fmla="*/ 827069 h 1383677"/>
              <a:gd name="connsiteX488" fmla="*/ 71782 w 1436930"/>
              <a:gd name="connsiteY488" fmla="*/ 786247 h 1383677"/>
              <a:gd name="connsiteX489" fmla="*/ 71782 w 1436930"/>
              <a:gd name="connsiteY489" fmla="*/ 745525 h 1383677"/>
              <a:gd name="connsiteX490" fmla="*/ 71782 w 1436930"/>
              <a:gd name="connsiteY490" fmla="*/ 704703 h 1383677"/>
              <a:gd name="connsiteX491" fmla="*/ 76515 w 1436930"/>
              <a:gd name="connsiteY491" fmla="*/ 663882 h 1383677"/>
              <a:gd name="connsiteX492" fmla="*/ 81346 w 1436930"/>
              <a:gd name="connsiteY492" fmla="*/ 623159 h 1383677"/>
              <a:gd name="connsiteX493" fmla="*/ 88544 w 1436930"/>
              <a:gd name="connsiteY493" fmla="*/ 582338 h 1383677"/>
              <a:gd name="connsiteX494" fmla="*/ 100574 w 1436930"/>
              <a:gd name="connsiteY494" fmla="*/ 541616 h 1383677"/>
              <a:gd name="connsiteX495" fmla="*/ 112504 w 1436930"/>
              <a:gd name="connsiteY495" fmla="*/ 500794 h 1383677"/>
              <a:gd name="connsiteX496" fmla="*/ 126900 w 1436930"/>
              <a:gd name="connsiteY496" fmla="*/ 459973 h 1383677"/>
              <a:gd name="connsiteX497" fmla="*/ 143761 w 1436930"/>
              <a:gd name="connsiteY497" fmla="*/ 421617 h 1383677"/>
              <a:gd name="connsiteX498" fmla="*/ 160524 w 1436930"/>
              <a:gd name="connsiteY498" fmla="*/ 385627 h 1383677"/>
              <a:gd name="connsiteX499" fmla="*/ 182118 w 1436930"/>
              <a:gd name="connsiteY499" fmla="*/ 349637 h 1383677"/>
              <a:gd name="connsiteX500" fmla="*/ 206078 w 1436930"/>
              <a:gd name="connsiteY500" fmla="*/ 313648 h 1383677"/>
              <a:gd name="connsiteX501" fmla="*/ 230137 w 1436930"/>
              <a:gd name="connsiteY501" fmla="*/ 280024 h 1383677"/>
              <a:gd name="connsiteX502" fmla="*/ 256464 w 1436930"/>
              <a:gd name="connsiteY502" fmla="*/ 248866 h 1383677"/>
              <a:gd name="connsiteX503" fmla="*/ 285256 w 1436930"/>
              <a:gd name="connsiteY503" fmla="*/ 220074 h 1383677"/>
              <a:gd name="connsiteX504" fmla="*/ 316512 w 1436930"/>
              <a:gd name="connsiteY504" fmla="*/ 191282 h 1383677"/>
              <a:gd name="connsiteX505" fmla="*/ 345304 w 1436930"/>
              <a:gd name="connsiteY505" fmla="*/ 169689 h 1383677"/>
              <a:gd name="connsiteX506" fmla="*/ 374096 w 1436930"/>
              <a:gd name="connsiteY506" fmla="*/ 150461 h 1383677"/>
              <a:gd name="connsiteX507" fmla="*/ 405254 w 1436930"/>
              <a:gd name="connsiteY507" fmla="*/ 133699 h 1383677"/>
              <a:gd name="connsiteX508" fmla="*/ 436413 w 1436930"/>
              <a:gd name="connsiteY508" fmla="*/ 116936 h 1383677"/>
              <a:gd name="connsiteX509" fmla="*/ 498828 w 1436930"/>
              <a:gd name="connsiteY509" fmla="*/ 88145 h 1383677"/>
              <a:gd name="connsiteX510" fmla="*/ 565976 w 1436930"/>
              <a:gd name="connsiteY510" fmla="*/ 64086 h 1383677"/>
              <a:gd name="connsiteX511" fmla="*/ 604431 w 1436930"/>
              <a:gd name="connsiteY511" fmla="*/ 49690 h 1383677"/>
              <a:gd name="connsiteX512" fmla="*/ 649985 w 1436930"/>
              <a:gd name="connsiteY512" fmla="*/ 37759 h 1383677"/>
              <a:gd name="connsiteX513" fmla="*/ 673946 w 1436930"/>
              <a:gd name="connsiteY513" fmla="*/ 32927 h 1383677"/>
              <a:gd name="connsiteX514" fmla="*/ 698005 w 1436930"/>
              <a:gd name="connsiteY514" fmla="*/ 30561 h 1383677"/>
              <a:gd name="connsiteX515" fmla="*/ 570220 w 1436930"/>
              <a:gd name="connsiteY515" fmla="*/ 0 h 1383677"/>
              <a:gd name="connsiteX516" fmla="*/ 586862 w 1436930"/>
              <a:gd name="connsiteY516" fmla="*/ 12 h 1383677"/>
              <a:gd name="connsiteX517" fmla="*/ 580372 w 1436930"/>
              <a:gd name="connsiteY517" fmla="*/ 6502 h 1383677"/>
              <a:gd name="connsiteX518" fmla="*/ 573174 w 1436930"/>
              <a:gd name="connsiteY518" fmla="*/ 11334 h 1383677"/>
              <a:gd name="connsiteX519" fmla="*/ 563610 w 1436930"/>
              <a:gd name="connsiteY519" fmla="*/ 11334 h 1383677"/>
              <a:gd name="connsiteX520" fmla="*/ 556412 w 1436930"/>
              <a:gd name="connsiteY520" fmla="*/ 6502 h 1383677"/>
              <a:gd name="connsiteX521" fmla="*/ 549214 w 1436930"/>
              <a:gd name="connsiteY521" fmla="*/ 4136 h 1383677"/>
              <a:gd name="connsiteX522" fmla="*/ 548067 w 1436930"/>
              <a:gd name="connsiteY522" fmla="*/ 2410 h 1383677"/>
              <a:gd name="connsiteX523" fmla="*/ 570220 w 1436930"/>
              <a:gd name="connsiteY523" fmla="*/ 0 h 1383677"/>
              <a:gd name="connsiteX0" fmla="*/ 0 w 1436930"/>
              <a:gd name="connsiteY0" fmla="*/ 741849 h 1383677"/>
              <a:gd name="connsiteX1" fmla="*/ 4634 w 1436930"/>
              <a:gd name="connsiteY1" fmla="*/ 716733 h 1383677"/>
              <a:gd name="connsiteX2" fmla="*/ 11832 w 1436930"/>
              <a:gd name="connsiteY2" fmla="*/ 721466 h 1383677"/>
              <a:gd name="connsiteX3" fmla="*/ 16564 w 1436930"/>
              <a:gd name="connsiteY3" fmla="*/ 745525 h 1383677"/>
              <a:gd name="connsiteX4" fmla="*/ 11832 w 1436930"/>
              <a:gd name="connsiteY4" fmla="*/ 752723 h 1383677"/>
              <a:gd name="connsiteX5" fmla="*/ 4634 w 1436930"/>
              <a:gd name="connsiteY5" fmla="*/ 757455 h 1383677"/>
              <a:gd name="connsiteX6" fmla="*/ 1529 w 1436930"/>
              <a:gd name="connsiteY6" fmla="*/ 758247 h 1383677"/>
              <a:gd name="connsiteX7" fmla="*/ 0 w 1436930"/>
              <a:gd name="connsiteY7" fmla="*/ 741849 h 1383677"/>
              <a:gd name="connsiteX8" fmla="*/ 278058 w 1436930"/>
              <a:gd name="connsiteY8" fmla="*/ 146379 h 1383677"/>
              <a:gd name="connsiteX9" fmla="*/ 278058 w 1436930"/>
              <a:gd name="connsiteY9" fmla="*/ 150461 h 1383677"/>
              <a:gd name="connsiteX10" fmla="*/ 275691 w 1436930"/>
              <a:gd name="connsiteY10" fmla="*/ 157659 h 1383677"/>
              <a:gd name="connsiteX11" fmla="*/ 270860 w 1436930"/>
              <a:gd name="connsiteY11" fmla="*/ 164857 h 1383677"/>
              <a:gd name="connsiteX12" fmla="*/ 263662 w 1436930"/>
              <a:gd name="connsiteY12" fmla="*/ 169689 h 1383677"/>
              <a:gd name="connsiteX13" fmla="*/ 258183 w 1436930"/>
              <a:gd name="connsiteY13" fmla="*/ 169689 h 1383677"/>
              <a:gd name="connsiteX14" fmla="*/ 278058 w 1436930"/>
              <a:gd name="connsiteY14" fmla="*/ 146379 h 1383677"/>
              <a:gd name="connsiteX15" fmla="*/ 1212715 w 1436930"/>
              <a:gd name="connsiteY15" fmla="*/ 140034 h 1383677"/>
              <a:gd name="connsiteX16" fmla="*/ 1242060 w 1436930"/>
              <a:gd name="connsiteY16" fmla="*/ 162729 h 1383677"/>
              <a:gd name="connsiteX17" fmla="*/ 1243380 w 1436930"/>
              <a:gd name="connsiteY17" fmla="*/ 164112 h 1383677"/>
              <a:gd name="connsiteX18" fmla="*/ 1235387 w 1436930"/>
              <a:gd name="connsiteY18" fmla="*/ 167322 h 1383677"/>
              <a:gd name="connsiteX19" fmla="*/ 1225822 w 1436930"/>
              <a:gd name="connsiteY19" fmla="*/ 167322 h 1383677"/>
              <a:gd name="connsiteX20" fmla="*/ 1216159 w 1436930"/>
              <a:gd name="connsiteY20" fmla="*/ 162491 h 1383677"/>
              <a:gd name="connsiteX21" fmla="*/ 1211426 w 1436930"/>
              <a:gd name="connsiteY21" fmla="*/ 155293 h 1383677"/>
              <a:gd name="connsiteX22" fmla="*/ 1208961 w 1436930"/>
              <a:gd name="connsiteY22" fmla="*/ 150461 h 1383677"/>
              <a:gd name="connsiteX23" fmla="*/ 1211426 w 1436930"/>
              <a:gd name="connsiteY23" fmla="*/ 143263 h 1383677"/>
              <a:gd name="connsiteX24" fmla="*/ 1212715 w 1436930"/>
              <a:gd name="connsiteY24" fmla="*/ 140034 h 1383677"/>
              <a:gd name="connsiteX25" fmla="*/ 753123 w 1436930"/>
              <a:gd name="connsiteY25" fmla="*/ 64086 h 1383677"/>
              <a:gd name="connsiteX26" fmla="*/ 717133 w 1436930"/>
              <a:gd name="connsiteY26" fmla="*/ 68917 h 1383677"/>
              <a:gd name="connsiteX27" fmla="*/ 681144 w 1436930"/>
              <a:gd name="connsiteY27" fmla="*/ 78482 h 1383677"/>
              <a:gd name="connsiteX28" fmla="*/ 673946 w 1436930"/>
              <a:gd name="connsiteY28" fmla="*/ 78482 h 1383677"/>
              <a:gd name="connsiteX29" fmla="*/ 669213 w 1436930"/>
              <a:gd name="connsiteY29" fmla="*/ 76115 h 1383677"/>
              <a:gd name="connsiteX30" fmla="*/ 666748 w 1436930"/>
              <a:gd name="connsiteY30" fmla="*/ 71284 h 1383677"/>
              <a:gd name="connsiteX31" fmla="*/ 664381 w 1436930"/>
              <a:gd name="connsiteY31" fmla="*/ 66551 h 1383677"/>
              <a:gd name="connsiteX32" fmla="*/ 637956 w 1436930"/>
              <a:gd name="connsiteY32" fmla="*/ 73749 h 1383677"/>
              <a:gd name="connsiteX33" fmla="*/ 580372 w 1436930"/>
              <a:gd name="connsiteY33" fmla="*/ 90511 h 1383677"/>
              <a:gd name="connsiteX34" fmla="*/ 525253 w 1436930"/>
              <a:gd name="connsiteY34" fmla="*/ 114471 h 1383677"/>
              <a:gd name="connsiteX35" fmla="*/ 458007 w 1436930"/>
              <a:gd name="connsiteY35" fmla="*/ 143263 h 1383677"/>
              <a:gd name="connsiteX36" fmla="*/ 426848 w 1436930"/>
              <a:gd name="connsiteY36" fmla="*/ 157659 h 1383677"/>
              <a:gd name="connsiteX37" fmla="*/ 398057 w 1436930"/>
              <a:gd name="connsiteY37" fmla="*/ 176886 h 1383677"/>
              <a:gd name="connsiteX38" fmla="*/ 369265 w 1436930"/>
              <a:gd name="connsiteY38" fmla="*/ 193649 h 1383677"/>
              <a:gd name="connsiteX39" fmla="*/ 340473 w 1436930"/>
              <a:gd name="connsiteY39" fmla="*/ 215243 h 1383677"/>
              <a:gd name="connsiteX40" fmla="*/ 314047 w 1436930"/>
              <a:gd name="connsiteY40" fmla="*/ 239302 h 1383677"/>
              <a:gd name="connsiteX41" fmla="*/ 290087 w 1436930"/>
              <a:gd name="connsiteY41" fmla="*/ 265628 h 1383677"/>
              <a:gd name="connsiteX42" fmla="*/ 266127 w 1436930"/>
              <a:gd name="connsiteY42" fmla="*/ 294420 h 1383677"/>
              <a:gd name="connsiteX43" fmla="*/ 242068 w 1436930"/>
              <a:gd name="connsiteY43" fmla="*/ 325677 h 1383677"/>
              <a:gd name="connsiteX44" fmla="*/ 220474 w 1436930"/>
              <a:gd name="connsiteY44" fmla="*/ 356835 h 1383677"/>
              <a:gd name="connsiteX45" fmla="*/ 201345 w 1436930"/>
              <a:gd name="connsiteY45" fmla="*/ 390459 h 1383677"/>
              <a:gd name="connsiteX46" fmla="*/ 184484 w 1436930"/>
              <a:gd name="connsiteY46" fmla="*/ 423983 h 1383677"/>
              <a:gd name="connsiteX47" fmla="*/ 167722 w 1436930"/>
              <a:gd name="connsiteY47" fmla="*/ 457607 h 1383677"/>
              <a:gd name="connsiteX48" fmla="*/ 153326 w 1436930"/>
              <a:gd name="connsiteY48" fmla="*/ 491230 h 1383677"/>
              <a:gd name="connsiteX49" fmla="*/ 141296 w 1436930"/>
              <a:gd name="connsiteY49" fmla="*/ 527220 h 1383677"/>
              <a:gd name="connsiteX50" fmla="*/ 131732 w 1436930"/>
              <a:gd name="connsiteY50" fmla="*/ 565576 h 1383677"/>
              <a:gd name="connsiteX51" fmla="*/ 122167 w 1436930"/>
              <a:gd name="connsiteY51" fmla="*/ 601566 h 1383677"/>
              <a:gd name="connsiteX52" fmla="*/ 117336 w 1436930"/>
              <a:gd name="connsiteY52" fmla="*/ 637555 h 1383677"/>
              <a:gd name="connsiteX53" fmla="*/ 112504 w 1436930"/>
              <a:gd name="connsiteY53" fmla="*/ 675912 h 1383677"/>
              <a:gd name="connsiteX54" fmla="*/ 110138 w 1436930"/>
              <a:gd name="connsiteY54" fmla="*/ 714268 h 1383677"/>
              <a:gd name="connsiteX55" fmla="*/ 107772 w 1436930"/>
              <a:gd name="connsiteY55" fmla="*/ 752723 h 1383677"/>
              <a:gd name="connsiteX56" fmla="*/ 110138 w 1436930"/>
              <a:gd name="connsiteY56" fmla="*/ 788712 h 1383677"/>
              <a:gd name="connsiteX57" fmla="*/ 114970 w 1436930"/>
              <a:gd name="connsiteY57" fmla="*/ 827069 h 1383677"/>
              <a:gd name="connsiteX58" fmla="*/ 119702 w 1436930"/>
              <a:gd name="connsiteY58" fmla="*/ 872623 h 1383677"/>
              <a:gd name="connsiteX59" fmla="*/ 131732 w 1436930"/>
              <a:gd name="connsiteY59" fmla="*/ 915810 h 1383677"/>
              <a:gd name="connsiteX60" fmla="*/ 143761 w 1436930"/>
              <a:gd name="connsiteY60" fmla="*/ 958998 h 1383677"/>
              <a:gd name="connsiteX61" fmla="*/ 158157 w 1436930"/>
              <a:gd name="connsiteY61" fmla="*/ 1002186 h 1383677"/>
              <a:gd name="connsiteX62" fmla="*/ 177286 w 1436930"/>
              <a:gd name="connsiteY62" fmla="*/ 1043007 h 1383677"/>
              <a:gd name="connsiteX63" fmla="*/ 198880 w 1436930"/>
              <a:gd name="connsiteY63" fmla="*/ 1081363 h 1383677"/>
              <a:gd name="connsiteX64" fmla="*/ 222939 w 1436930"/>
              <a:gd name="connsiteY64" fmla="*/ 1119818 h 1383677"/>
              <a:gd name="connsiteX65" fmla="*/ 251731 w 1436930"/>
              <a:gd name="connsiteY65" fmla="*/ 1155808 h 1383677"/>
              <a:gd name="connsiteX66" fmla="*/ 278058 w 1436930"/>
              <a:gd name="connsiteY66" fmla="*/ 1186966 h 1383677"/>
              <a:gd name="connsiteX67" fmla="*/ 309314 w 1436930"/>
              <a:gd name="connsiteY67" fmla="*/ 1213391 h 1383677"/>
              <a:gd name="connsiteX68" fmla="*/ 342839 w 1436930"/>
              <a:gd name="connsiteY68" fmla="*/ 1237352 h 1383677"/>
              <a:gd name="connsiteX69" fmla="*/ 376463 w 1436930"/>
              <a:gd name="connsiteY69" fmla="*/ 1258946 h 1383677"/>
              <a:gd name="connsiteX70" fmla="*/ 378829 w 1436930"/>
              <a:gd name="connsiteY70" fmla="*/ 1251748 h 1383677"/>
              <a:gd name="connsiteX71" fmla="*/ 383661 w 1436930"/>
              <a:gd name="connsiteY71" fmla="*/ 1244550 h 1383677"/>
              <a:gd name="connsiteX72" fmla="*/ 386027 w 1436930"/>
              <a:gd name="connsiteY72" fmla="*/ 1244550 h 1383677"/>
              <a:gd name="connsiteX73" fmla="*/ 395690 w 1436930"/>
              <a:gd name="connsiteY73" fmla="*/ 1254114 h 1383677"/>
              <a:gd name="connsiteX74" fmla="*/ 402888 w 1436930"/>
              <a:gd name="connsiteY74" fmla="*/ 1268510 h 1383677"/>
              <a:gd name="connsiteX75" fmla="*/ 402888 w 1436930"/>
              <a:gd name="connsiteY75" fmla="*/ 1273341 h 1383677"/>
              <a:gd name="connsiteX76" fmla="*/ 450809 w 1436930"/>
              <a:gd name="connsiteY76" fmla="*/ 1294935 h 1383677"/>
              <a:gd name="connsiteX77" fmla="*/ 448442 w 1436930"/>
              <a:gd name="connsiteY77" fmla="*/ 1282906 h 1383677"/>
              <a:gd name="connsiteX78" fmla="*/ 448442 w 1436930"/>
              <a:gd name="connsiteY78" fmla="*/ 1268510 h 1383677"/>
              <a:gd name="connsiteX79" fmla="*/ 450809 w 1436930"/>
              <a:gd name="connsiteY79" fmla="*/ 1256579 h 1383677"/>
              <a:gd name="connsiteX80" fmla="*/ 453274 w 1436930"/>
              <a:gd name="connsiteY80" fmla="*/ 1244550 h 1383677"/>
              <a:gd name="connsiteX81" fmla="*/ 455640 w 1436930"/>
              <a:gd name="connsiteY81" fmla="*/ 1244550 h 1383677"/>
              <a:gd name="connsiteX82" fmla="*/ 458007 w 1436930"/>
              <a:gd name="connsiteY82" fmla="*/ 1258946 h 1383677"/>
              <a:gd name="connsiteX83" fmla="*/ 462838 w 1436930"/>
              <a:gd name="connsiteY83" fmla="*/ 1270975 h 1383677"/>
              <a:gd name="connsiteX84" fmla="*/ 470036 w 1436930"/>
              <a:gd name="connsiteY84" fmla="*/ 1285371 h 1383677"/>
              <a:gd name="connsiteX85" fmla="*/ 474868 w 1436930"/>
              <a:gd name="connsiteY85" fmla="*/ 1297302 h 1383677"/>
              <a:gd name="connsiteX86" fmla="*/ 479601 w 1436930"/>
              <a:gd name="connsiteY86" fmla="*/ 1304500 h 1383677"/>
              <a:gd name="connsiteX87" fmla="*/ 520422 w 1436930"/>
              <a:gd name="connsiteY87" fmla="*/ 1316529 h 1383677"/>
              <a:gd name="connsiteX88" fmla="*/ 513224 w 1436930"/>
              <a:gd name="connsiteY88" fmla="*/ 1294935 h 1383677"/>
              <a:gd name="connsiteX89" fmla="*/ 510858 w 1436930"/>
              <a:gd name="connsiteY89" fmla="*/ 1282906 h 1383677"/>
              <a:gd name="connsiteX90" fmla="*/ 508392 w 1436930"/>
              <a:gd name="connsiteY90" fmla="*/ 1268510 h 1383677"/>
              <a:gd name="connsiteX91" fmla="*/ 508392 w 1436930"/>
              <a:gd name="connsiteY91" fmla="*/ 1254114 h 1383677"/>
              <a:gd name="connsiteX92" fmla="*/ 510858 w 1436930"/>
              <a:gd name="connsiteY92" fmla="*/ 1249381 h 1383677"/>
              <a:gd name="connsiteX93" fmla="*/ 513224 w 1436930"/>
              <a:gd name="connsiteY93" fmla="*/ 1244550 h 1383677"/>
              <a:gd name="connsiteX94" fmla="*/ 518055 w 1436930"/>
              <a:gd name="connsiteY94" fmla="*/ 1244550 h 1383677"/>
              <a:gd name="connsiteX95" fmla="*/ 522788 w 1436930"/>
              <a:gd name="connsiteY95" fmla="*/ 1246916 h 1383677"/>
              <a:gd name="connsiteX96" fmla="*/ 529986 w 1436930"/>
              <a:gd name="connsiteY96" fmla="*/ 1254114 h 1383677"/>
              <a:gd name="connsiteX97" fmla="*/ 537184 w 1436930"/>
              <a:gd name="connsiteY97" fmla="*/ 1273341 h 1383677"/>
              <a:gd name="connsiteX98" fmla="*/ 544382 w 1436930"/>
              <a:gd name="connsiteY98" fmla="*/ 1299767 h 1383677"/>
              <a:gd name="connsiteX99" fmla="*/ 551580 w 1436930"/>
              <a:gd name="connsiteY99" fmla="*/ 1311698 h 1383677"/>
              <a:gd name="connsiteX100" fmla="*/ 561243 w 1436930"/>
              <a:gd name="connsiteY100" fmla="*/ 1321361 h 1383677"/>
              <a:gd name="connsiteX101" fmla="*/ 563610 w 1436930"/>
              <a:gd name="connsiteY101" fmla="*/ 1326094 h 1383677"/>
              <a:gd name="connsiteX102" fmla="*/ 570808 w 1436930"/>
              <a:gd name="connsiteY102" fmla="*/ 1326094 h 1383677"/>
              <a:gd name="connsiteX103" fmla="*/ 626025 w 1436930"/>
              <a:gd name="connsiteY103" fmla="*/ 1333292 h 1383677"/>
              <a:gd name="connsiteX104" fmla="*/ 606798 w 1436930"/>
              <a:gd name="connsiteY104" fmla="*/ 1299767 h 1383677"/>
              <a:gd name="connsiteX105" fmla="*/ 601966 w 1436930"/>
              <a:gd name="connsiteY105" fmla="*/ 1287737 h 1383677"/>
              <a:gd name="connsiteX106" fmla="*/ 599600 w 1436930"/>
              <a:gd name="connsiteY106" fmla="*/ 1275708 h 1383677"/>
              <a:gd name="connsiteX107" fmla="*/ 597233 w 1436930"/>
              <a:gd name="connsiteY107" fmla="*/ 1263777 h 1383677"/>
              <a:gd name="connsiteX108" fmla="*/ 597233 w 1436930"/>
              <a:gd name="connsiteY108" fmla="*/ 1251748 h 1383677"/>
              <a:gd name="connsiteX109" fmla="*/ 599600 w 1436930"/>
              <a:gd name="connsiteY109" fmla="*/ 1249381 h 1383677"/>
              <a:gd name="connsiteX110" fmla="*/ 604431 w 1436930"/>
              <a:gd name="connsiteY110" fmla="*/ 1249381 h 1383677"/>
              <a:gd name="connsiteX111" fmla="*/ 613995 w 1436930"/>
              <a:gd name="connsiteY111" fmla="*/ 1258946 h 1383677"/>
              <a:gd name="connsiteX112" fmla="*/ 623560 w 1436930"/>
              <a:gd name="connsiteY112" fmla="*/ 1270975 h 1383677"/>
              <a:gd name="connsiteX113" fmla="*/ 640421 w 1436930"/>
              <a:gd name="connsiteY113" fmla="*/ 1294935 h 1383677"/>
              <a:gd name="connsiteX114" fmla="*/ 657183 w 1436930"/>
              <a:gd name="connsiteY114" fmla="*/ 1314163 h 1383677"/>
              <a:gd name="connsiteX115" fmla="*/ 662015 w 1436930"/>
              <a:gd name="connsiteY115" fmla="*/ 1323727 h 1383677"/>
              <a:gd name="connsiteX116" fmla="*/ 669213 w 1436930"/>
              <a:gd name="connsiteY116" fmla="*/ 1335757 h 1383677"/>
              <a:gd name="connsiteX117" fmla="*/ 731529 w 1436930"/>
              <a:gd name="connsiteY117" fmla="*/ 1335757 h 1383677"/>
              <a:gd name="connsiteX118" fmla="*/ 712400 w 1436930"/>
              <a:gd name="connsiteY118" fmla="*/ 1318896 h 1383677"/>
              <a:gd name="connsiteX119" fmla="*/ 698005 w 1436930"/>
              <a:gd name="connsiteY119" fmla="*/ 1297302 h 1383677"/>
              <a:gd name="connsiteX120" fmla="*/ 690807 w 1436930"/>
              <a:gd name="connsiteY120" fmla="*/ 1287737 h 1383677"/>
              <a:gd name="connsiteX121" fmla="*/ 685975 w 1436930"/>
              <a:gd name="connsiteY121" fmla="*/ 1275708 h 1383677"/>
              <a:gd name="connsiteX122" fmla="*/ 681144 w 1436930"/>
              <a:gd name="connsiteY122" fmla="*/ 1263777 h 1383677"/>
              <a:gd name="connsiteX123" fmla="*/ 678777 w 1436930"/>
              <a:gd name="connsiteY123" fmla="*/ 1251748 h 1383677"/>
              <a:gd name="connsiteX124" fmla="*/ 681144 w 1436930"/>
              <a:gd name="connsiteY124" fmla="*/ 1249381 h 1383677"/>
              <a:gd name="connsiteX125" fmla="*/ 683609 w 1436930"/>
              <a:gd name="connsiteY125" fmla="*/ 1249381 h 1383677"/>
              <a:gd name="connsiteX126" fmla="*/ 705202 w 1436930"/>
              <a:gd name="connsiteY126" fmla="*/ 1266144 h 1383677"/>
              <a:gd name="connsiteX127" fmla="*/ 726796 w 1436930"/>
              <a:gd name="connsiteY127" fmla="*/ 1282906 h 1383677"/>
              <a:gd name="connsiteX128" fmla="*/ 745925 w 1436930"/>
              <a:gd name="connsiteY128" fmla="*/ 1302133 h 1383677"/>
              <a:gd name="connsiteX129" fmla="*/ 762786 w 1436930"/>
              <a:gd name="connsiteY129" fmla="*/ 1321361 h 1383677"/>
              <a:gd name="connsiteX130" fmla="*/ 767519 w 1436930"/>
              <a:gd name="connsiteY130" fmla="*/ 1328559 h 1383677"/>
              <a:gd name="connsiteX131" fmla="*/ 767519 w 1436930"/>
              <a:gd name="connsiteY131" fmla="*/ 1335757 h 1383677"/>
              <a:gd name="connsiteX132" fmla="*/ 805974 w 1436930"/>
              <a:gd name="connsiteY132" fmla="*/ 1330925 h 1383677"/>
              <a:gd name="connsiteX133" fmla="*/ 841964 w 1436930"/>
              <a:gd name="connsiteY133" fmla="*/ 1326094 h 1383677"/>
              <a:gd name="connsiteX134" fmla="*/ 805974 w 1436930"/>
              <a:gd name="connsiteY134" fmla="*/ 1287737 h 1383677"/>
              <a:gd name="connsiteX135" fmla="*/ 784380 w 1436930"/>
              <a:gd name="connsiteY135" fmla="*/ 1266144 h 1383677"/>
              <a:gd name="connsiteX136" fmla="*/ 777182 w 1436930"/>
              <a:gd name="connsiteY136" fmla="*/ 1254114 h 1383677"/>
              <a:gd name="connsiteX137" fmla="*/ 772351 w 1436930"/>
              <a:gd name="connsiteY137" fmla="*/ 1239718 h 1383677"/>
              <a:gd name="connsiteX138" fmla="*/ 772351 w 1436930"/>
              <a:gd name="connsiteY138" fmla="*/ 1237352 h 1383677"/>
              <a:gd name="connsiteX139" fmla="*/ 781915 w 1436930"/>
              <a:gd name="connsiteY139" fmla="*/ 1237352 h 1383677"/>
              <a:gd name="connsiteX140" fmla="*/ 789113 w 1436930"/>
              <a:gd name="connsiteY140" fmla="*/ 1239718 h 1383677"/>
              <a:gd name="connsiteX141" fmla="*/ 803509 w 1436930"/>
              <a:gd name="connsiteY141" fmla="*/ 1246916 h 1383677"/>
              <a:gd name="connsiteX142" fmla="*/ 815538 w 1436930"/>
              <a:gd name="connsiteY142" fmla="*/ 1256579 h 1383677"/>
              <a:gd name="connsiteX143" fmla="*/ 827568 w 1436930"/>
              <a:gd name="connsiteY143" fmla="*/ 1266144 h 1383677"/>
              <a:gd name="connsiteX144" fmla="*/ 853895 w 1436930"/>
              <a:gd name="connsiteY144" fmla="*/ 1292569 h 1383677"/>
              <a:gd name="connsiteX145" fmla="*/ 877855 w 1436930"/>
              <a:gd name="connsiteY145" fmla="*/ 1318896 h 1383677"/>
              <a:gd name="connsiteX146" fmla="*/ 880320 w 1436930"/>
              <a:gd name="connsiteY146" fmla="*/ 1318896 h 1383677"/>
              <a:gd name="connsiteX147" fmla="*/ 928241 w 1436930"/>
              <a:gd name="connsiteY147" fmla="*/ 1309331 h 1383677"/>
              <a:gd name="connsiteX148" fmla="*/ 906647 w 1436930"/>
              <a:gd name="connsiteY148" fmla="*/ 1292569 h 1383677"/>
              <a:gd name="connsiteX149" fmla="*/ 887518 w 1436930"/>
              <a:gd name="connsiteY149" fmla="*/ 1273341 h 1383677"/>
              <a:gd name="connsiteX150" fmla="*/ 877855 w 1436930"/>
              <a:gd name="connsiteY150" fmla="*/ 1261312 h 1383677"/>
              <a:gd name="connsiteX151" fmla="*/ 868291 w 1436930"/>
              <a:gd name="connsiteY151" fmla="*/ 1246916 h 1383677"/>
              <a:gd name="connsiteX152" fmla="*/ 861093 w 1436930"/>
              <a:gd name="connsiteY152" fmla="*/ 1232520 h 1383677"/>
              <a:gd name="connsiteX153" fmla="*/ 858726 w 1436930"/>
              <a:gd name="connsiteY153" fmla="*/ 1225322 h 1383677"/>
              <a:gd name="connsiteX154" fmla="*/ 858726 w 1436930"/>
              <a:gd name="connsiteY154" fmla="*/ 1218124 h 1383677"/>
              <a:gd name="connsiteX155" fmla="*/ 861093 w 1436930"/>
              <a:gd name="connsiteY155" fmla="*/ 1215758 h 1383677"/>
              <a:gd name="connsiteX156" fmla="*/ 863459 w 1436930"/>
              <a:gd name="connsiteY156" fmla="*/ 1215758 h 1383677"/>
              <a:gd name="connsiteX157" fmla="*/ 880320 w 1436930"/>
              <a:gd name="connsiteY157" fmla="*/ 1225322 h 1383677"/>
              <a:gd name="connsiteX158" fmla="*/ 894716 w 1436930"/>
              <a:gd name="connsiteY158" fmla="*/ 1237352 h 1383677"/>
              <a:gd name="connsiteX159" fmla="*/ 921043 w 1436930"/>
              <a:gd name="connsiteY159" fmla="*/ 1261312 h 1383677"/>
              <a:gd name="connsiteX160" fmla="*/ 966696 w 1436930"/>
              <a:gd name="connsiteY160" fmla="*/ 1297302 h 1383677"/>
              <a:gd name="connsiteX161" fmla="*/ 1026646 w 1436930"/>
              <a:gd name="connsiteY161" fmla="*/ 1275708 h 1383677"/>
              <a:gd name="connsiteX162" fmla="*/ 1002686 w 1436930"/>
              <a:gd name="connsiteY162" fmla="*/ 1258946 h 1383677"/>
              <a:gd name="connsiteX163" fmla="*/ 985824 w 1436930"/>
              <a:gd name="connsiteY163" fmla="*/ 1242183 h 1383677"/>
              <a:gd name="connsiteX164" fmla="*/ 969062 w 1436930"/>
              <a:gd name="connsiteY164" fmla="*/ 1222956 h 1383677"/>
              <a:gd name="connsiteX165" fmla="*/ 954666 w 1436930"/>
              <a:gd name="connsiteY165" fmla="*/ 1203728 h 1383677"/>
              <a:gd name="connsiteX166" fmla="*/ 945102 w 1436930"/>
              <a:gd name="connsiteY166" fmla="*/ 1182135 h 1383677"/>
              <a:gd name="connsiteX167" fmla="*/ 947468 w 1436930"/>
              <a:gd name="connsiteY167" fmla="*/ 1177402 h 1383677"/>
              <a:gd name="connsiteX168" fmla="*/ 952300 w 1436930"/>
              <a:gd name="connsiteY168" fmla="*/ 1174937 h 1383677"/>
              <a:gd name="connsiteX169" fmla="*/ 969062 w 1436930"/>
              <a:gd name="connsiteY169" fmla="*/ 1184600 h 1383677"/>
              <a:gd name="connsiteX170" fmla="*/ 983458 w 1436930"/>
              <a:gd name="connsiteY170" fmla="*/ 1196530 h 1383677"/>
              <a:gd name="connsiteX171" fmla="*/ 1012250 w 1436930"/>
              <a:gd name="connsiteY171" fmla="*/ 1220589 h 1383677"/>
              <a:gd name="connsiteX172" fmla="*/ 1031477 w 1436930"/>
              <a:gd name="connsiteY172" fmla="*/ 1237352 h 1383677"/>
              <a:gd name="connsiteX173" fmla="*/ 1041042 w 1436930"/>
              <a:gd name="connsiteY173" fmla="*/ 1244550 h 1383677"/>
              <a:gd name="connsiteX174" fmla="*/ 1050606 w 1436930"/>
              <a:gd name="connsiteY174" fmla="*/ 1249381 h 1383677"/>
              <a:gd name="connsiteX175" fmla="*/ 1069834 w 1436930"/>
              <a:gd name="connsiteY175" fmla="*/ 1256579 h 1383677"/>
              <a:gd name="connsiteX176" fmla="*/ 1105823 w 1436930"/>
              <a:gd name="connsiteY176" fmla="*/ 1237352 h 1383677"/>
              <a:gd name="connsiteX177" fmla="*/ 1093794 w 1436930"/>
              <a:gd name="connsiteY177" fmla="*/ 1230154 h 1383677"/>
              <a:gd name="connsiteX178" fmla="*/ 1084230 w 1436930"/>
              <a:gd name="connsiteY178" fmla="*/ 1220589 h 1383677"/>
              <a:gd name="connsiteX179" fmla="*/ 1055438 w 1436930"/>
              <a:gd name="connsiteY179" fmla="*/ 1191798 h 1383677"/>
              <a:gd name="connsiteX180" fmla="*/ 1041042 w 1436930"/>
              <a:gd name="connsiteY180" fmla="*/ 1177402 h 1383677"/>
              <a:gd name="connsiteX181" fmla="*/ 1031477 w 1436930"/>
              <a:gd name="connsiteY181" fmla="*/ 1160541 h 1383677"/>
              <a:gd name="connsiteX182" fmla="*/ 1031477 w 1436930"/>
              <a:gd name="connsiteY182" fmla="*/ 1155808 h 1383677"/>
              <a:gd name="connsiteX183" fmla="*/ 1033844 w 1436930"/>
              <a:gd name="connsiteY183" fmla="*/ 1153343 h 1383677"/>
              <a:gd name="connsiteX184" fmla="*/ 1053071 w 1436930"/>
              <a:gd name="connsiteY184" fmla="*/ 1153343 h 1383677"/>
              <a:gd name="connsiteX185" fmla="*/ 1060269 w 1436930"/>
              <a:gd name="connsiteY185" fmla="*/ 1158174 h 1383677"/>
              <a:gd name="connsiteX186" fmla="*/ 1069834 w 1436930"/>
              <a:gd name="connsiteY186" fmla="*/ 1163006 h 1383677"/>
              <a:gd name="connsiteX187" fmla="*/ 1086596 w 1436930"/>
              <a:gd name="connsiteY187" fmla="*/ 1174937 h 1383677"/>
              <a:gd name="connsiteX188" fmla="*/ 1100992 w 1436930"/>
              <a:gd name="connsiteY188" fmla="*/ 1186966 h 1383677"/>
              <a:gd name="connsiteX189" fmla="*/ 1117853 w 1436930"/>
              <a:gd name="connsiteY189" fmla="*/ 1201362 h 1383677"/>
              <a:gd name="connsiteX190" fmla="*/ 1127417 w 1436930"/>
              <a:gd name="connsiteY190" fmla="*/ 1208560 h 1383677"/>
              <a:gd name="connsiteX191" fmla="*/ 1139447 w 1436930"/>
              <a:gd name="connsiteY191" fmla="*/ 1210926 h 1383677"/>
              <a:gd name="connsiteX192" fmla="*/ 1146645 w 1436930"/>
              <a:gd name="connsiteY192" fmla="*/ 1210926 h 1383677"/>
              <a:gd name="connsiteX193" fmla="*/ 1175437 w 1436930"/>
              <a:gd name="connsiteY193" fmla="*/ 1189332 h 1383677"/>
              <a:gd name="connsiteX194" fmla="*/ 1201763 w 1436930"/>
              <a:gd name="connsiteY194" fmla="*/ 1167739 h 1383677"/>
              <a:gd name="connsiteX195" fmla="*/ 1189832 w 1436930"/>
              <a:gd name="connsiteY195" fmla="*/ 1165372 h 1383677"/>
              <a:gd name="connsiteX196" fmla="*/ 1177803 w 1436930"/>
              <a:gd name="connsiteY196" fmla="*/ 1160541 h 1383677"/>
              <a:gd name="connsiteX197" fmla="*/ 1158576 w 1436930"/>
              <a:gd name="connsiteY197" fmla="*/ 1150976 h 1383677"/>
              <a:gd name="connsiteX198" fmla="*/ 1141813 w 1436930"/>
              <a:gd name="connsiteY198" fmla="*/ 1143778 h 1383677"/>
              <a:gd name="connsiteX199" fmla="*/ 1125051 w 1436930"/>
              <a:gd name="connsiteY199" fmla="*/ 1131749 h 1383677"/>
              <a:gd name="connsiteX200" fmla="*/ 1110655 w 1436930"/>
              <a:gd name="connsiteY200" fmla="*/ 1117353 h 1383677"/>
              <a:gd name="connsiteX201" fmla="*/ 1103457 w 1436930"/>
              <a:gd name="connsiteY201" fmla="*/ 1107789 h 1383677"/>
              <a:gd name="connsiteX202" fmla="*/ 1100992 w 1436930"/>
              <a:gd name="connsiteY202" fmla="*/ 1100591 h 1383677"/>
              <a:gd name="connsiteX203" fmla="*/ 1103457 w 1436930"/>
              <a:gd name="connsiteY203" fmla="*/ 1095759 h 1383677"/>
              <a:gd name="connsiteX204" fmla="*/ 1108190 w 1436930"/>
              <a:gd name="connsiteY204" fmla="*/ 1093393 h 1383677"/>
              <a:gd name="connsiteX205" fmla="*/ 1125051 w 1436930"/>
              <a:gd name="connsiteY205" fmla="*/ 1093393 h 1383677"/>
              <a:gd name="connsiteX206" fmla="*/ 1139447 w 1436930"/>
              <a:gd name="connsiteY206" fmla="*/ 1100591 h 1383677"/>
              <a:gd name="connsiteX207" fmla="*/ 1156209 w 1436930"/>
              <a:gd name="connsiteY207" fmla="*/ 1110155 h 1383677"/>
              <a:gd name="connsiteX208" fmla="*/ 1172972 w 1436930"/>
              <a:gd name="connsiteY208" fmla="*/ 1117353 h 1383677"/>
              <a:gd name="connsiteX209" fmla="*/ 1192199 w 1436930"/>
              <a:gd name="connsiteY209" fmla="*/ 1122184 h 1383677"/>
              <a:gd name="connsiteX210" fmla="*/ 1201763 w 1436930"/>
              <a:gd name="connsiteY210" fmla="*/ 1124551 h 1383677"/>
              <a:gd name="connsiteX211" fmla="*/ 1213793 w 1436930"/>
              <a:gd name="connsiteY211" fmla="*/ 1124551 h 1383677"/>
              <a:gd name="connsiteX212" fmla="*/ 1225822 w 1436930"/>
              <a:gd name="connsiteY212" fmla="*/ 1127016 h 1383677"/>
              <a:gd name="connsiteX213" fmla="*/ 1237753 w 1436930"/>
              <a:gd name="connsiteY213" fmla="*/ 1131749 h 1383677"/>
              <a:gd name="connsiteX214" fmla="*/ 1259347 w 1436930"/>
              <a:gd name="connsiteY214" fmla="*/ 1107789 h 1383677"/>
              <a:gd name="connsiteX215" fmla="*/ 1254614 w 1436930"/>
              <a:gd name="connsiteY215" fmla="*/ 1105422 h 1383677"/>
              <a:gd name="connsiteX216" fmla="*/ 1230555 w 1436930"/>
              <a:gd name="connsiteY216" fmla="*/ 1088561 h 1383677"/>
              <a:gd name="connsiteX217" fmla="*/ 1204228 w 1436930"/>
              <a:gd name="connsiteY217" fmla="*/ 1074165 h 1383677"/>
              <a:gd name="connsiteX218" fmla="*/ 1182635 w 1436930"/>
              <a:gd name="connsiteY218" fmla="*/ 1064601 h 1383677"/>
              <a:gd name="connsiteX219" fmla="*/ 1172972 w 1436930"/>
              <a:gd name="connsiteY219" fmla="*/ 1057403 h 1383677"/>
              <a:gd name="connsiteX220" fmla="*/ 1163407 w 1436930"/>
              <a:gd name="connsiteY220" fmla="*/ 1052571 h 1383677"/>
              <a:gd name="connsiteX221" fmla="*/ 1161041 w 1436930"/>
              <a:gd name="connsiteY221" fmla="*/ 1050205 h 1383677"/>
              <a:gd name="connsiteX222" fmla="*/ 1163407 w 1436930"/>
              <a:gd name="connsiteY222" fmla="*/ 1045373 h 1383677"/>
              <a:gd name="connsiteX223" fmla="*/ 1165774 w 1436930"/>
              <a:gd name="connsiteY223" fmla="*/ 1043007 h 1383677"/>
              <a:gd name="connsiteX224" fmla="*/ 1194566 w 1436930"/>
              <a:gd name="connsiteY224" fmla="*/ 1043007 h 1383677"/>
              <a:gd name="connsiteX225" fmla="*/ 1225822 w 1436930"/>
              <a:gd name="connsiteY225" fmla="*/ 1050205 h 1383677"/>
              <a:gd name="connsiteX226" fmla="*/ 1252149 w 1436930"/>
              <a:gd name="connsiteY226" fmla="*/ 1062234 h 1383677"/>
              <a:gd name="connsiteX227" fmla="*/ 1264179 w 1436930"/>
              <a:gd name="connsiteY227" fmla="*/ 1071799 h 1383677"/>
              <a:gd name="connsiteX228" fmla="*/ 1276208 w 1436930"/>
              <a:gd name="connsiteY228" fmla="*/ 1078997 h 1383677"/>
              <a:gd name="connsiteX229" fmla="*/ 1278574 w 1436930"/>
              <a:gd name="connsiteY229" fmla="*/ 1081363 h 1383677"/>
              <a:gd name="connsiteX230" fmla="*/ 1283406 w 1436930"/>
              <a:gd name="connsiteY230" fmla="*/ 1074165 h 1383677"/>
              <a:gd name="connsiteX231" fmla="*/ 1309733 w 1436930"/>
              <a:gd name="connsiteY231" fmla="*/ 1033443 h 1383677"/>
              <a:gd name="connsiteX232" fmla="*/ 1285772 w 1436930"/>
              <a:gd name="connsiteY232" fmla="*/ 1026245 h 1383677"/>
              <a:gd name="connsiteX233" fmla="*/ 1266545 w 1436930"/>
              <a:gd name="connsiteY233" fmla="*/ 1016582 h 1383677"/>
              <a:gd name="connsiteX234" fmla="*/ 1244951 w 1436930"/>
              <a:gd name="connsiteY234" fmla="*/ 1002186 h 1383677"/>
              <a:gd name="connsiteX235" fmla="*/ 1237753 w 1436930"/>
              <a:gd name="connsiteY235" fmla="*/ 992621 h 1383677"/>
              <a:gd name="connsiteX236" fmla="*/ 1235387 w 1436930"/>
              <a:gd name="connsiteY236" fmla="*/ 987790 h 1383677"/>
              <a:gd name="connsiteX237" fmla="*/ 1235387 w 1436930"/>
              <a:gd name="connsiteY237" fmla="*/ 983057 h 1383677"/>
              <a:gd name="connsiteX238" fmla="*/ 1237753 w 1436930"/>
              <a:gd name="connsiteY238" fmla="*/ 978225 h 1383677"/>
              <a:gd name="connsiteX239" fmla="*/ 1240218 w 1436930"/>
              <a:gd name="connsiteY239" fmla="*/ 975859 h 1383677"/>
              <a:gd name="connsiteX240" fmla="*/ 1249783 w 1436930"/>
              <a:gd name="connsiteY240" fmla="*/ 975859 h 1383677"/>
              <a:gd name="connsiteX241" fmla="*/ 1266545 w 1436930"/>
              <a:gd name="connsiteY241" fmla="*/ 980592 h 1383677"/>
              <a:gd name="connsiteX242" fmla="*/ 1297802 w 1436930"/>
              <a:gd name="connsiteY242" fmla="*/ 990255 h 1383677"/>
              <a:gd name="connsiteX243" fmla="*/ 1328960 w 1436930"/>
              <a:gd name="connsiteY243" fmla="*/ 994988 h 1383677"/>
              <a:gd name="connsiteX244" fmla="*/ 1345723 w 1436930"/>
              <a:gd name="connsiteY244" fmla="*/ 956632 h 1383677"/>
              <a:gd name="connsiteX245" fmla="*/ 1314564 w 1436930"/>
              <a:gd name="connsiteY245" fmla="*/ 947067 h 1383677"/>
              <a:gd name="connsiteX246" fmla="*/ 1273743 w 1436930"/>
              <a:gd name="connsiteY246" fmla="*/ 932671 h 1383677"/>
              <a:gd name="connsiteX247" fmla="*/ 1256981 w 1436930"/>
              <a:gd name="connsiteY247" fmla="*/ 923008 h 1383677"/>
              <a:gd name="connsiteX248" fmla="*/ 1240218 w 1436930"/>
              <a:gd name="connsiteY248" fmla="*/ 913444 h 1383677"/>
              <a:gd name="connsiteX249" fmla="*/ 1237753 w 1436930"/>
              <a:gd name="connsiteY249" fmla="*/ 911077 h 1383677"/>
              <a:gd name="connsiteX250" fmla="*/ 1237753 w 1436930"/>
              <a:gd name="connsiteY250" fmla="*/ 908612 h 1383677"/>
              <a:gd name="connsiteX251" fmla="*/ 1240218 w 1436930"/>
              <a:gd name="connsiteY251" fmla="*/ 906246 h 1383677"/>
              <a:gd name="connsiteX252" fmla="*/ 1261812 w 1436930"/>
              <a:gd name="connsiteY252" fmla="*/ 903880 h 1383677"/>
              <a:gd name="connsiteX253" fmla="*/ 1283406 w 1436930"/>
              <a:gd name="connsiteY253" fmla="*/ 903880 h 1383677"/>
              <a:gd name="connsiteX254" fmla="*/ 1302535 w 1436930"/>
              <a:gd name="connsiteY254" fmla="*/ 908612 h 1383677"/>
              <a:gd name="connsiteX255" fmla="*/ 1321762 w 1436930"/>
              <a:gd name="connsiteY255" fmla="*/ 913444 h 1383677"/>
              <a:gd name="connsiteX256" fmla="*/ 1340990 w 1436930"/>
              <a:gd name="connsiteY256" fmla="*/ 915810 h 1383677"/>
              <a:gd name="connsiteX257" fmla="*/ 1357752 w 1436930"/>
              <a:gd name="connsiteY257" fmla="*/ 920642 h 1383677"/>
              <a:gd name="connsiteX258" fmla="*/ 1372148 w 1436930"/>
              <a:gd name="connsiteY258" fmla="*/ 875088 h 1383677"/>
              <a:gd name="connsiteX259" fmla="*/ 1343356 w 1436930"/>
              <a:gd name="connsiteY259" fmla="*/ 877454 h 1383677"/>
              <a:gd name="connsiteX260" fmla="*/ 1316931 w 1436930"/>
              <a:gd name="connsiteY260" fmla="*/ 879821 h 1383677"/>
              <a:gd name="connsiteX261" fmla="*/ 1302535 w 1436930"/>
              <a:gd name="connsiteY261" fmla="*/ 877454 h 1383677"/>
              <a:gd name="connsiteX262" fmla="*/ 1288139 w 1436930"/>
              <a:gd name="connsiteY262" fmla="*/ 872623 h 1383677"/>
              <a:gd name="connsiteX263" fmla="*/ 1261812 w 1436930"/>
              <a:gd name="connsiteY263" fmla="*/ 863058 h 1383677"/>
              <a:gd name="connsiteX264" fmla="*/ 1259347 w 1436930"/>
              <a:gd name="connsiteY264" fmla="*/ 860692 h 1383677"/>
              <a:gd name="connsiteX265" fmla="*/ 1259347 w 1436930"/>
              <a:gd name="connsiteY265" fmla="*/ 858227 h 1383677"/>
              <a:gd name="connsiteX266" fmla="*/ 1261812 w 1436930"/>
              <a:gd name="connsiteY266" fmla="*/ 855860 h 1383677"/>
              <a:gd name="connsiteX267" fmla="*/ 1264179 w 1436930"/>
              <a:gd name="connsiteY267" fmla="*/ 855860 h 1383677"/>
              <a:gd name="connsiteX268" fmla="*/ 1280941 w 1436930"/>
              <a:gd name="connsiteY268" fmla="*/ 853494 h 1383677"/>
              <a:gd name="connsiteX269" fmla="*/ 1295337 w 1436930"/>
              <a:gd name="connsiteY269" fmla="*/ 851029 h 1383677"/>
              <a:gd name="connsiteX270" fmla="*/ 1326594 w 1436930"/>
              <a:gd name="connsiteY270" fmla="*/ 843831 h 1383677"/>
              <a:gd name="connsiteX271" fmla="*/ 1352921 w 1436930"/>
              <a:gd name="connsiteY271" fmla="*/ 839098 h 1383677"/>
              <a:gd name="connsiteX272" fmla="*/ 1367317 w 1436930"/>
              <a:gd name="connsiteY272" fmla="*/ 836633 h 1383677"/>
              <a:gd name="connsiteX273" fmla="*/ 1379346 w 1436930"/>
              <a:gd name="connsiteY273" fmla="*/ 836633 h 1383677"/>
              <a:gd name="connsiteX274" fmla="*/ 1388910 w 1436930"/>
              <a:gd name="connsiteY274" fmla="*/ 788712 h 1383677"/>
              <a:gd name="connsiteX275" fmla="*/ 1372148 w 1436930"/>
              <a:gd name="connsiteY275" fmla="*/ 788712 h 1383677"/>
              <a:gd name="connsiteX276" fmla="*/ 1333792 w 1436930"/>
              <a:gd name="connsiteY276" fmla="*/ 791079 h 1383677"/>
              <a:gd name="connsiteX277" fmla="*/ 1297802 w 1436930"/>
              <a:gd name="connsiteY277" fmla="*/ 793445 h 1383677"/>
              <a:gd name="connsiteX278" fmla="*/ 1280941 w 1436930"/>
              <a:gd name="connsiteY278" fmla="*/ 791079 h 1383677"/>
              <a:gd name="connsiteX279" fmla="*/ 1264179 w 1436930"/>
              <a:gd name="connsiteY279" fmla="*/ 786247 h 1383677"/>
              <a:gd name="connsiteX280" fmla="*/ 1261812 w 1436930"/>
              <a:gd name="connsiteY280" fmla="*/ 783881 h 1383677"/>
              <a:gd name="connsiteX281" fmla="*/ 1264179 w 1436930"/>
              <a:gd name="connsiteY281" fmla="*/ 781514 h 1383677"/>
              <a:gd name="connsiteX282" fmla="*/ 1283406 w 1436930"/>
              <a:gd name="connsiteY282" fmla="*/ 774316 h 1383677"/>
              <a:gd name="connsiteX283" fmla="*/ 1302535 w 1436930"/>
              <a:gd name="connsiteY283" fmla="*/ 767118 h 1383677"/>
              <a:gd name="connsiteX284" fmla="*/ 1345723 w 1436930"/>
              <a:gd name="connsiteY284" fmla="*/ 759920 h 1383677"/>
              <a:gd name="connsiteX285" fmla="*/ 1367317 w 1436930"/>
              <a:gd name="connsiteY285" fmla="*/ 755089 h 1383677"/>
              <a:gd name="connsiteX286" fmla="*/ 1391376 w 1436930"/>
              <a:gd name="connsiteY286" fmla="*/ 755089 h 1383677"/>
              <a:gd name="connsiteX287" fmla="*/ 1393742 w 1436930"/>
              <a:gd name="connsiteY287" fmla="*/ 704703 h 1383677"/>
              <a:gd name="connsiteX288" fmla="*/ 1367317 w 1436930"/>
              <a:gd name="connsiteY288" fmla="*/ 711901 h 1383677"/>
              <a:gd name="connsiteX289" fmla="*/ 1343356 w 1436930"/>
              <a:gd name="connsiteY289" fmla="*/ 719099 h 1383677"/>
              <a:gd name="connsiteX290" fmla="*/ 1319396 w 1436930"/>
              <a:gd name="connsiteY290" fmla="*/ 723931 h 1383677"/>
              <a:gd name="connsiteX291" fmla="*/ 1292970 w 1436930"/>
              <a:gd name="connsiteY291" fmla="*/ 721466 h 1383677"/>
              <a:gd name="connsiteX292" fmla="*/ 1290604 w 1436930"/>
              <a:gd name="connsiteY292" fmla="*/ 719099 h 1383677"/>
              <a:gd name="connsiteX293" fmla="*/ 1288139 w 1436930"/>
              <a:gd name="connsiteY293" fmla="*/ 716733 h 1383677"/>
              <a:gd name="connsiteX294" fmla="*/ 1288139 w 1436930"/>
              <a:gd name="connsiteY294" fmla="*/ 714268 h 1383677"/>
              <a:gd name="connsiteX295" fmla="*/ 1290604 w 1436930"/>
              <a:gd name="connsiteY295" fmla="*/ 709535 h 1383677"/>
              <a:gd name="connsiteX296" fmla="*/ 1302535 w 1436930"/>
              <a:gd name="connsiteY296" fmla="*/ 702337 h 1383677"/>
              <a:gd name="connsiteX297" fmla="*/ 1316931 w 1436930"/>
              <a:gd name="connsiteY297" fmla="*/ 695139 h 1383677"/>
              <a:gd name="connsiteX298" fmla="*/ 1343356 w 1436930"/>
              <a:gd name="connsiteY298" fmla="*/ 683109 h 1383677"/>
              <a:gd name="connsiteX299" fmla="*/ 1391376 w 1436930"/>
              <a:gd name="connsiteY299" fmla="*/ 663882 h 1383677"/>
              <a:gd name="connsiteX300" fmla="*/ 1386544 w 1436930"/>
              <a:gd name="connsiteY300" fmla="*/ 625526 h 1383677"/>
              <a:gd name="connsiteX301" fmla="*/ 1369782 w 1436930"/>
              <a:gd name="connsiteY301" fmla="*/ 635090 h 1383677"/>
              <a:gd name="connsiteX302" fmla="*/ 1352921 w 1436930"/>
              <a:gd name="connsiteY302" fmla="*/ 642288 h 1383677"/>
              <a:gd name="connsiteX303" fmla="*/ 1324129 w 1436930"/>
              <a:gd name="connsiteY303" fmla="*/ 649486 h 1383677"/>
              <a:gd name="connsiteX304" fmla="*/ 1309733 w 1436930"/>
              <a:gd name="connsiteY304" fmla="*/ 651951 h 1383677"/>
              <a:gd name="connsiteX305" fmla="*/ 1295337 w 1436930"/>
              <a:gd name="connsiteY305" fmla="*/ 649486 h 1383677"/>
              <a:gd name="connsiteX306" fmla="*/ 1292970 w 1436930"/>
              <a:gd name="connsiteY306" fmla="*/ 647120 h 1383677"/>
              <a:gd name="connsiteX307" fmla="*/ 1292970 w 1436930"/>
              <a:gd name="connsiteY307" fmla="*/ 642288 h 1383677"/>
              <a:gd name="connsiteX308" fmla="*/ 1302535 w 1436930"/>
              <a:gd name="connsiteY308" fmla="*/ 635090 h 1383677"/>
              <a:gd name="connsiteX309" fmla="*/ 1314564 w 1436930"/>
              <a:gd name="connsiteY309" fmla="*/ 625526 h 1383677"/>
              <a:gd name="connsiteX310" fmla="*/ 1340990 w 1436930"/>
              <a:gd name="connsiteY310" fmla="*/ 611130 h 1383677"/>
              <a:gd name="connsiteX311" fmla="*/ 1360119 w 1436930"/>
              <a:gd name="connsiteY311" fmla="*/ 596734 h 1383677"/>
              <a:gd name="connsiteX312" fmla="*/ 1369782 w 1436930"/>
              <a:gd name="connsiteY312" fmla="*/ 591903 h 1383677"/>
              <a:gd name="connsiteX313" fmla="*/ 1379346 w 1436930"/>
              <a:gd name="connsiteY313" fmla="*/ 587170 h 1383677"/>
              <a:gd name="connsiteX314" fmla="*/ 1369782 w 1436930"/>
              <a:gd name="connsiteY314" fmla="*/ 546348 h 1383677"/>
              <a:gd name="connsiteX315" fmla="*/ 1357752 w 1436930"/>
              <a:gd name="connsiteY315" fmla="*/ 560744 h 1383677"/>
              <a:gd name="connsiteX316" fmla="*/ 1343356 w 1436930"/>
              <a:gd name="connsiteY316" fmla="*/ 572774 h 1383677"/>
              <a:gd name="connsiteX317" fmla="*/ 1333792 w 1436930"/>
              <a:gd name="connsiteY317" fmla="*/ 579972 h 1383677"/>
              <a:gd name="connsiteX318" fmla="*/ 1324129 w 1436930"/>
              <a:gd name="connsiteY318" fmla="*/ 587170 h 1383677"/>
              <a:gd name="connsiteX319" fmla="*/ 1312198 w 1436930"/>
              <a:gd name="connsiteY319" fmla="*/ 591903 h 1383677"/>
              <a:gd name="connsiteX320" fmla="*/ 1307366 w 1436930"/>
              <a:gd name="connsiteY320" fmla="*/ 591903 h 1383677"/>
              <a:gd name="connsiteX321" fmla="*/ 1302535 w 1436930"/>
              <a:gd name="connsiteY321" fmla="*/ 589536 h 1383677"/>
              <a:gd name="connsiteX322" fmla="*/ 1297802 w 1436930"/>
              <a:gd name="connsiteY322" fmla="*/ 584803 h 1383677"/>
              <a:gd name="connsiteX323" fmla="*/ 1297802 w 1436930"/>
              <a:gd name="connsiteY323" fmla="*/ 579972 h 1383677"/>
              <a:gd name="connsiteX324" fmla="*/ 1300168 w 1436930"/>
              <a:gd name="connsiteY324" fmla="*/ 575140 h 1383677"/>
              <a:gd name="connsiteX325" fmla="*/ 1302535 w 1436930"/>
              <a:gd name="connsiteY325" fmla="*/ 570407 h 1383677"/>
              <a:gd name="connsiteX326" fmla="*/ 1309733 w 1436930"/>
              <a:gd name="connsiteY326" fmla="*/ 560744 h 1383677"/>
              <a:gd name="connsiteX327" fmla="*/ 1316931 w 1436930"/>
              <a:gd name="connsiteY327" fmla="*/ 553546 h 1383677"/>
              <a:gd name="connsiteX328" fmla="*/ 1338525 w 1436930"/>
              <a:gd name="connsiteY328" fmla="*/ 534418 h 1383677"/>
              <a:gd name="connsiteX329" fmla="*/ 1348188 w 1436930"/>
              <a:gd name="connsiteY329" fmla="*/ 522388 h 1383677"/>
              <a:gd name="connsiteX330" fmla="*/ 1352921 w 1436930"/>
              <a:gd name="connsiteY330" fmla="*/ 520022 h 1383677"/>
              <a:gd name="connsiteX331" fmla="*/ 1360119 w 1436930"/>
              <a:gd name="connsiteY331" fmla="*/ 517557 h 1383677"/>
              <a:gd name="connsiteX332" fmla="*/ 1343356 w 1436930"/>
              <a:gd name="connsiteY332" fmla="*/ 476834 h 1383677"/>
              <a:gd name="connsiteX333" fmla="*/ 1336158 w 1436930"/>
              <a:gd name="connsiteY333" fmla="*/ 484032 h 1383677"/>
              <a:gd name="connsiteX334" fmla="*/ 1321762 w 1436930"/>
              <a:gd name="connsiteY334" fmla="*/ 493596 h 1383677"/>
              <a:gd name="connsiteX335" fmla="*/ 1309733 w 1436930"/>
              <a:gd name="connsiteY335" fmla="*/ 503161 h 1383677"/>
              <a:gd name="connsiteX336" fmla="*/ 1302535 w 1436930"/>
              <a:gd name="connsiteY336" fmla="*/ 507992 h 1383677"/>
              <a:gd name="connsiteX337" fmla="*/ 1297802 w 1436930"/>
              <a:gd name="connsiteY337" fmla="*/ 510359 h 1383677"/>
              <a:gd name="connsiteX338" fmla="*/ 1290604 w 1436930"/>
              <a:gd name="connsiteY338" fmla="*/ 507992 h 1383677"/>
              <a:gd name="connsiteX339" fmla="*/ 1288139 w 1436930"/>
              <a:gd name="connsiteY339" fmla="*/ 503161 h 1383677"/>
              <a:gd name="connsiteX340" fmla="*/ 1285772 w 1436930"/>
              <a:gd name="connsiteY340" fmla="*/ 498428 h 1383677"/>
              <a:gd name="connsiteX341" fmla="*/ 1285772 w 1436930"/>
              <a:gd name="connsiteY341" fmla="*/ 491230 h 1383677"/>
              <a:gd name="connsiteX342" fmla="*/ 1290604 w 1436930"/>
              <a:gd name="connsiteY342" fmla="*/ 481567 h 1383677"/>
              <a:gd name="connsiteX343" fmla="*/ 1297802 w 1436930"/>
              <a:gd name="connsiteY343" fmla="*/ 472002 h 1383677"/>
              <a:gd name="connsiteX344" fmla="*/ 1307366 w 1436930"/>
              <a:gd name="connsiteY344" fmla="*/ 462438 h 1383677"/>
              <a:gd name="connsiteX345" fmla="*/ 1316931 w 1436930"/>
              <a:gd name="connsiteY345" fmla="*/ 455240 h 1383677"/>
              <a:gd name="connsiteX346" fmla="*/ 1324129 w 1436930"/>
              <a:gd name="connsiteY346" fmla="*/ 452775 h 1383677"/>
              <a:gd name="connsiteX347" fmla="*/ 1331327 w 1436930"/>
              <a:gd name="connsiteY347" fmla="*/ 450409 h 1383677"/>
              <a:gd name="connsiteX348" fmla="*/ 1316931 w 1436930"/>
              <a:gd name="connsiteY348" fmla="*/ 423983 h 1383677"/>
              <a:gd name="connsiteX349" fmla="*/ 1307366 w 1436930"/>
              <a:gd name="connsiteY349" fmla="*/ 431181 h 1383677"/>
              <a:gd name="connsiteX350" fmla="*/ 1297802 w 1436930"/>
              <a:gd name="connsiteY350" fmla="*/ 433646 h 1383677"/>
              <a:gd name="connsiteX351" fmla="*/ 1288139 w 1436930"/>
              <a:gd name="connsiteY351" fmla="*/ 436013 h 1383677"/>
              <a:gd name="connsiteX352" fmla="*/ 1283406 w 1436930"/>
              <a:gd name="connsiteY352" fmla="*/ 433646 h 1383677"/>
              <a:gd name="connsiteX353" fmla="*/ 1278574 w 1436930"/>
              <a:gd name="connsiteY353" fmla="*/ 431181 h 1383677"/>
              <a:gd name="connsiteX354" fmla="*/ 1276208 w 1436930"/>
              <a:gd name="connsiteY354" fmla="*/ 421617 h 1383677"/>
              <a:gd name="connsiteX355" fmla="*/ 1276208 w 1436930"/>
              <a:gd name="connsiteY355" fmla="*/ 414419 h 1383677"/>
              <a:gd name="connsiteX356" fmla="*/ 1280941 w 1436930"/>
              <a:gd name="connsiteY356" fmla="*/ 409587 h 1383677"/>
              <a:gd name="connsiteX357" fmla="*/ 1288139 w 1436930"/>
              <a:gd name="connsiteY357" fmla="*/ 402389 h 1383677"/>
              <a:gd name="connsiteX358" fmla="*/ 1297802 w 1436930"/>
              <a:gd name="connsiteY358" fmla="*/ 392825 h 1383677"/>
              <a:gd name="connsiteX359" fmla="*/ 1283406 w 1436930"/>
              <a:gd name="connsiteY359" fmla="*/ 371231 h 1383677"/>
              <a:gd name="connsiteX360" fmla="*/ 1278574 w 1436930"/>
              <a:gd name="connsiteY360" fmla="*/ 376063 h 1383677"/>
              <a:gd name="connsiteX361" fmla="*/ 1269010 w 1436930"/>
              <a:gd name="connsiteY361" fmla="*/ 380796 h 1383677"/>
              <a:gd name="connsiteX362" fmla="*/ 1252149 w 1436930"/>
              <a:gd name="connsiteY362" fmla="*/ 380796 h 1383677"/>
              <a:gd name="connsiteX363" fmla="*/ 1247416 w 1436930"/>
              <a:gd name="connsiteY363" fmla="*/ 378429 h 1383677"/>
              <a:gd name="connsiteX364" fmla="*/ 1244951 w 1436930"/>
              <a:gd name="connsiteY364" fmla="*/ 373598 h 1383677"/>
              <a:gd name="connsiteX365" fmla="*/ 1247416 w 1436930"/>
              <a:gd name="connsiteY365" fmla="*/ 364033 h 1383677"/>
              <a:gd name="connsiteX366" fmla="*/ 1249783 w 1436930"/>
              <a:gd name="connsiteY366" fmla="*/ 356835 h 1383677"/>
              <a:gd name="connsiteX367" fmla="*/ 1261812 w 1436930"/>
              <a:gd name="connsiteY367" fmla="*/ 344806 h 1383677"/>
              <a:gd name="connsiteX368" fmla="*/ 1264179 w 1436930"/>
              <a:gd name="connsiteY368" fmla="*/ 340073 h 1383677"/>
              <a:gd name="connsiteX369" fmla="*/ 1244951 w 1436930"/>
              <a:gd name="connsiteY369" fmla="*/ 316014 h 1383677"/>
              <a:gd name="connsiteX370" fmla="*/ 1235387 w 1436930"/>
              <a:gd name="connsiteY370" fmla="*/ 320846 h 1383677"/>
              <a:gd name="connsiteX371" fmla="*/ 1225822 w 1436930"/>
              <a:gd name="connsiteY371" fmla="*/ 328043 h 1383677"/>
              <a:gd name="connsiteX372" fmla="*/ 1213793 w 1436930"/>
              <a:gd name="connsiteY372" fmla="*/ 328043 h 1383677"/>
              <a:gd name="connsiteX373" fmla="*/ 1211426 w 1436930"/>
              <a:gd name="connsiteY373" fmla="*/ 323212 h 1383677"/>
              <a:gd name="connsiteX374" fmla="*/ 1208961 w 1436930"/>
              <a:gd name="connsiteY374" fmla="*/ 316014 h 1383677"/>
              <a:gd name="connsiteX375" fmla="*/ 1213793 w 1436930"/>
              <a:gd name="connsiteY375" fmla="*/ 308816 h 1383677"/>
              <a:gd name="connsiteX376" fmla="*/ 1218624 w 1436930"/>
              <a:gd name="connsiteY376" fmla="*/ 301618 h 1383677"/>
              <a:gd name="connsiteX377" fmla="*/ 1228189 w 1436930"/>
              <a:gd name="connsiteY377" fmla="*/ 294420 h 1383677"/>
              <a:gd name="connsiteX378" fmla="*/ 1216159 w 1436930"/>
              <a:gd name="connsiteY378" fmla="*/ 280024 h 1383677"/>
              <a:gd name="connsiteX379" fmla="*/ 1208961 w 1436930"/>
              <a:gd name="connsiteY379" fmla="*/ 284856 h 1383677"/>
              <a:gd name="connsiteX380" fmla="*/ 1201763 w 1436930"/>
              <a:gd name="connsiteY380" fmla="*/ 289687 h 1383677"/>
              <a:gd name="connsiteX381" fmla="*/ 1192199 w 1436930"/>
              <a:gd name="connsiteY381" fmla="*/ 289687 h 1383677"/>
              <a:gd name="connsiteX382" fmla="*/ 1187368 w 1436930"/>
              <a:gd name="connsiteY382" fmla="*/ 287222 h 1383677"/>
              <a:gd name="connsiteX383" fmla="*/ 1182635 w 1436930"/>
              <a:gd name="connsiteY383" fmla="*/ 287222 h 1383677"/>
              <a:gd name="connsiteX384" fmla="*/ 1182635 w 1436930"/>
              <a:gd name="connsiteY384" fmla="*/ 282489 h 1383677"/>
              <a:gd name="connsiteX385" fmla="*/ 1185001 w 1436930"/>
              <a:gd name="connsiteY385" fmla="*/ 280024 h 1383677"/>
              <a:gd name="connsiteX386" fmla="*/ 1185001 w 1436930"/>
              <a:gd name="connsiteY386" fmla="*/ 272826 h 1383677"/>
              <a:gd name="connsiteX387" fmla="*/ 1192199 w 1436930"/>
              <a:gd name="connsiteY387" fmla="*/ 265628 h 1383677"/>
              <a:gd name="connsiteX388" fmla="*/ 1197030 w 1436930"/>
              <a:gd name="connsiteY388" fmla="*/ 260895 h 1383677"/>
              <a:gd name="connsiteX389" fmla="*/ 1170605 w 1436930"/>
              <a:gd name="connsiteY389" fmla="*/ 236837 h 1383677"/>
              <a:gd name="connsiteX390" fmla="*/ 1144180 w 1436930"/>
              <a:gd name="connsiteY390" fmla="*/ 215243 h 1383677"/>
              <a:gd name="connsiteX391" fmla="*/ 1117853 w 1436930"/>
              <a:gd name="connsiteY391" fmla="*/ 193649 h 1383677"/>
              <a:gd name="connsiteX392" fmla="*/ 1089061 w 1436930"/>
              <a:gd name="connsiteY392" fmla="*/ 172055 h 1383677"/>
              <a:gd name="connsiteX393" fmla="*/ 1053071 w 1436930"/>
              <a:gd name="connsiteY393" fmla="*/ 150461 h 1383677"/>
              <a:gd name="connsiteX394" fmla="*/ 1014616 w 1436930"/>
              <a:gd name="connsiteY394" fmla="*/ 131332 h 1383677"/>
              <a:gd name="connsiteX395" fmla="*/ 976260 w 1436930"/>
              <a:gd name="connsiteY395" fmla="*/ 112105 h 1383677"/>
              <a:gd name="connsiteX396" fmla="*/ 937904 w 1436930"/>
              <a:gd name="connsiteY396" fmla="*/ 95343 h 1383677"/>
              <a:gd name="connsiteX397" fmla="*/ 897082 w 1436930"/>
              <a:gd name="connsiteY397" fmla="*/ 80947 h 1383677"/>
              <a:gd name="connsiteX398" fmla="*/ 856261 w 1436930"/>
              <a:gd name="connsiteY398" fmla="*/ 71284 h 1383677"/>
              <a:gd name="connsiteX399" fmla="*/ 815538 w 1436930"/>
              <a:gd name="connsiteY399" fmla="*/ 64086 h 1383677"/>
              <a:gd name="connsiteX400" fmla="*/ 772351 w 1436930"/>
              <a:gd name="connsiteY400" fmla="*/ 64086 h 1383677"/>
              <a:gd name="connsiteX401" fmla="*/ 769984 w 1436930"/>
              <a:gd name="connsiteY401" fmla="*/ 66551 h 1383677"/>
              <a:gd name="connsiteX402" fmla="*/ 767519 w 1436930"/>
              <a:gd name="connsiteY402" fmla="*/ 68917 h 1383677"/>
              <a:gd name="connsiteX403" fmla="*/ 762786 w 1436930"/>
              <a:gd name="connsiteY403" fmla="*/ 71284 h 1383677"/>
              <a:gd name="connsiteX404" fmla="*/ 757955 w 1436930"/>
              <a:gd name="connsiteY404" fmla="*/ 68917 h 1383677"/>
              <a:gd name="connsiteX405" fmla="*/ 753123 w 1436930"/>
              <a:gd name="connsiteY405" fmla="*/ 64086 h 1383677"/>
              <a:gd name="connsiteX406" fmla="*/ 419194 w 1436930"/>
              <a:gd name="connsiteY406" fmla="*/ 36745 h 1383677"/>
              <a:gd name="connsiteX407" fmla="*/ 419650 w 1436930"/>
              <a:gd name="connsiteY407" fmla="*/ 37759 h 1383677"/>
              <a:gd name="connsiteX408" fmla="*/ 422017 w 1436930"/>
              <a:gd name="connsiteY408" fmla="*/ 44957 h 1383677"/>
              <a:gd name="connsiteX409" fmla="*/ 419650 w 1436930"/>
              <a:gd name="connsiteY409" fmla="*/ 52155 h 1383677"/>
              <a:gd name="connsiteX410" fmla="*/ 417284 w 1436930"/>
              <a:gd name="connsiteY410" fmla="*/ 56888 h 1383677"/>
              <a:gd name="connsiteX411" fmla="*/ 412452 w 1436930"/>
              <a:gd name="connsiteY411" fmla="*/ 59353 h 1383677"/>
              <a:gd name="connsiteX412" fmla="*/ 405254 w 1436930"/>
              <a:gd name="connsiteY412" fmla="*/ 61719 h 1383677"/>
              <a:gd name="connsiteX413" fmla="*/ 398057 w 1436930"/>
              <a:gd name="connsiteY413" fmla="*/ 61719 h 1383677"/>
              <a:gd name="connsiteX414" fmla="*/ 393225 w 1436930"/>
              <a:gd name="connsiteY414" fmla="*/ 56888 h 1383677"/>
              <a:gd name="connsiteX415" fmla="*/ 388926 w 1436930"/>
              <a:gd name="connsiteY415" fmla="*/ 50350 h 1383677"/>
              <a:gd name="connsiteX416" fmla="*/ 419194 w 1436930"/>
              <a:gd name="connsiteY416" fmla="*/ 36745 h 1383677"/>
              <a:gd name="connsiteX417" fmla="*/ 698005 w 1436930"/>
              <a:gd name="connsiteY417" fmla="*/ 30561 h 1383677"/>
              <a:gd name="connsiteX418" fmla="*/ 719598 w 1436930"/>
              <a:gd name="connsiteY418" fmla="*/ 30561 h 1383677"/>
              <a:gd name="connsiteX419" fmla="*/ 741192 w 1436930"/>
              <a:gd name="connsiteY419" fmla="*/ 35294 h 1383677"/>
              <a:gd name="connsiteX420" fmla="*/ 820370 w 1436930"/>
              <a:gd name="connsiteY420" fmla="*/ 35294 h 1383677"/>
              <a:gd name="connsiteX421" fmla="*/ 844330 w 1436930"/>
              <a:gd name="connsiteY421" fmla="*/ 40125 h 1383677"/>
              <a:gd name="connsiteX422" fmla="*/ 897082 w 1436930"/>
              <a:gd name="connsiteY422" fmla="*/ 49690 h 1383677"/>
              <a:gd name="connsiteX423" fmla="*/ 945102 w 1436930"/>
              <a:gd name="connsiteY423" fmla="*/ 64086 h 1383677"/>
              <a:gd name="connsiteX424" fmla="*/ 1002686 w 1436930"/>
              <a:gd name="connsiteY424" fmla="*/ 85680 h 1383677"/>
              <a:gd name="connsiteX425" fmla="*/ 1060269 w 1436930"/>
              <a:gd name="connsiteY425" fmla="*/ 114471 h 1383677"/>
              <a:gd name="connsiteX426" fmla="*/ 1117853 w 1436930"/>
              <a:gd name="connsiteY426" fmla="*/ 143263 h 1383677"/>
              <a:gd name="connsiteX427" fmla="*/ 1144180 w 1436930"/>
              <a:gd name="connsiteY427" fmla="*/ 160124 h 1383677"/>
              <a:gd name="connsiteX428" fmla="*/ 1168239 w 1436930"/>
              <a:gd name="connsiteY428" fmla="*/ 179253 h 1383677"/>
              <a:gd name="connsiteX429" fmla="*/ 1211426 w 1436930"/>
              <a:gd name="connsiteY429" fmla="*/ 215243 h 1383677"/>
              <a:gd name="connsiteX430" fmla="*/ 1252149 w 1436930"/>
              <a:gd name="connsiteY430" fmla="*/ 253697 h 1383677"/>
              <a:gd name="connsiteX431" fmla="*/ 1290604 w 1436930"/>
              <a:gd name="connsiteY431" fmla="*/ 296885 h 1383677"/>
              <a:gd name="connsiteX432" fmla="*/ 1324129 w 1436930"/>
              <a:gd name="connsiteY432" fmla="*/ 342439 h 1383677"/>
              <a:gd name="connsiteX433" fmla="*/ 1352921 w 1436930"/>
              <a:gd name="connsiteY433" fmla="*/ 392825 h 1383677"/>
              <a:gd name="connsiteX434" fmla="*/ 1379346 w 1436930"/>
              <a:gd name="connsiteY434" fmla="*/ 443211 h 1383677"/>
              <a:gd name="connsiteX435" fmla="*/ 1400940 w 1436930"/>
              <a:gd name="connsiteY435" fmla="*/ 495963 h 1383677"/>
              <a:gd name="connsiteX436" fmla="*/ 1417702 w 1436930"/>
              <a:gd name="connsiteY436" fmla="*/ 548813 h 1383677"/>
              <a:gd name="connsiteX437" fmla="*/ 1427365 w 1436930"/>
              <a:gd name="connsiteY437" fmla="*/ 603932 h 1383677"/>
              <a:gd name="connsiteX438" fmla="*/ 1434563 w 1436930"/>
              <a:gd name="connsiteY438" fmla="*/ 656684 h 1383677"/>
              <a:gd name="connsiteX439" fmla="*/ 1436930 w 1436930"/>
              <a:gd name="connsiteY439" fmla="*/ 711901 h 1383677"/>
              <a:gd name="connsiteX440" fmla="*/ 1434563 w 1436930"/>
              <a:gd name="connsiteY440" fmla="*/ 767118 h 1383677"/>
              <a:gd name="connsiteX441" fmla="*/ 1429732 w 1436930"/>
              <a:gd name="connsiteY441" fmla="*/ 819871 h 1383677"/>
              <a:gd name="connsiteX442" fmla="*/ 1420167 w 1436930"/>
              <a:gd name="connsiteY442" fmla="*/ 872623 h 1383677"/>
              <a:gd name="connsiteX443" fmla="*/ 1405772 w 1436930"/>
              <a:gd name="connsiteY443" fmla="*/ 923008 h 1383677"/>
              <a:gd name="connsiteX444" fmla="*/ 1386544 w 1436930"/>
              <a:gd name="connsiteY444" fmla="*/ 973394 h 1383677"/>
              <a:gd name="connsiteX445" fmla="*/ 1364950 w 1436930"/>
              <a:gd name="connsiteY445" fmla="*/ 1021413 h 1383677"/>
              <a:gd name="connsiteX446" fmla="*/ 1338525 w 1436930"/>
              <a:gd name="connsiteY446" fmla="*/ 1066967 h 1383677"/>
              <a:gd name="connsiteX447" fmla="*/ 1307366 w 1436930"/>
              <a:gd name="connsiteY447" fmla="*/ 1110155 h 1383677"/>
              <a:gd name="connsiteX448" fmla="*/ 1273743 w 1436930"/>
              <a:gd name="connsiteY448" fmla="*/ 1153343 h 1383677"/>
              <a:gd name="connsiteX449" fmla="*/ 1237753 w 1436930"/>
              <a:gd name="connsiteY449" fmla="*/ 1191798 h 1383677"/>
              <a:gd name="connsiteX450" fmla="*/ 1197030 w 1436930"/>
              <a:gd name="connsiteY450" fmla="*/ 1225322 h 1383677"/>
              <a:gd name="connsiteX451" fmla="*/ 1151378 w 1436930"/>
              <a:gd name="connsiteY451" fmla="*/ 1256579 h 1383677"/>
              <a:gd name="connsiteX452" fmla="*/ 1103457 w 1436930"/>
              <a:gd name="connsiteY452" fmla="*/ 1285371 h 1383677"/>
              <a:gd name="connsiteX453" fmla="*/ 1062636 w 1436930"/>
              <a:gd name="connsiteY453" fmla="*/ 1306965 h 1383677"/>
              <a:gd name="connsiteX454" fmla="*/ 1019448 w 1436930"/>
              <a:gd name="connsiteY454" fmla="*/ 1323727 h 1383677"/>
              <a:gd name="connsiteX455" fmla="*/ 976260 w 1436930"/>
              <a:gd name="connsiteY455" fmla="*/ 1340489 h 1383677"/>
              <a:gd name="connsiteX456" fmla="*/ 930706 w 1436930"/>
              <a:gd name="connsiteY456" fmla="*/ 1352519 h 1383677"/>
              <a:gd name="connsiteX457" fmla="*/ 887518 w 1436930"/>
              <a:gd name="connsiteY457" fmla="*/ 1364548 h 1383677"/>
              <a:gd name="connsiteX458" fmla="*/ 841964 w 1436930"/>
              <a:gd name="connsiteY458" fmla="*/ 1371746 h 1383677"/>
              <a:gd name="connsiteX459" fmla="*/ 796311 w 1436930"/>
              <a:gd name="connsiteY459" fmla="*/ 1378944 h 1383677"/>
              <a:gd name="connsiteX460" fmla="*/ 748390 w 1436930"/>
              <a:gd name="connsiteY460" fmla="*/ 1381311 h 1383677"/>
              <a:gd name="connsiteX461" fmla="*/ 702737 w 1436930"/>
              <a:gd name="connsiteY461" fmla="*/ 1383677 h 1383677"/>
              <a:gd name="connsiteX462" fmla="*/ 657183 w 1436930"/>
              <a:gd name="connsiteY462" fmla="*/ 1381311 h 1383677"/>
              <a:gd name="connsiteX463" fmla="*/ 611629 w 1436930"/>
              <a:gd name="connsiteY463" fmla="*/ 1376479 h 1383677"/>
              <a:gd name="connsiteX464" fmla="*/ 565976 w 1436930"/>
              <a:gd name="connsiteY464" fmla="*/ 1369281 h 1383677"/>
              <a:gd name="connsiteX465" fmla="*/ 520422 w 1436930"/>
              <a:gd name="connsiteY465" fmla="*/ 1359717 h 1383677"/>
              <a:gd name="connsiteX466" fmla="*/ 477234 w 1436930"/>
              <a:gd name="connsiteY466" fmla="*/ 1347687 h 1383677"/>
              <a:gd name="connsiteX467" fmla="*/ 431680 w 1436930"/>
              <a:gd name="connsiteY467" fmla="*/ 1330925 h 1383677"/>
              <a:gd name="connsiteX468" fmla="*/ 390859 w 1436930"/>
              <a:gd name="connsiteY468" fmla="*/ 1314163 h 1383677"/>
              <a:gd name="connsiteX469" fmla="*/ 388492 w 1436930"/>
              <a:gd name="connsiteY469" fmla="*/ 1311698 h 1383677"/>
              <a:gd name="connsiteX470" fmla="*/ 381294 w 1436930"/>
              <a:gd name="connsiteY470" fmla="*/ 1311698 h 1383677"/>
              <a:gd name="connsiteX471" fmla="*/ 376463 w 1436930"/>
              <a:gd name="connsiteY471" fmla="*/ 1306965 h 1383677"/>
              <a:gd name="connsiteX472" fmla="*/ 342839 w 1436930"/>
              <a:gd name="connsiteY472" fmla="*/ 1287737 h 1383677"/>
              <a:gd name="connsiteX473" fmla="*/ 309314 w 1436930"/>
              <a:gd name="connsiteY473" fmla="*/ 1266144 h 1383677"/>
              <a:gd name="connsiteX474" fmla="*/ 280523 w 1436930"/>
              <a:gd name="connsiteY474" fmla="*/ 1242183 h 1383677"/>
              <a:gd name="connsiteX475" fmla="*/ 251731 w 1436930"/>
              <a:gd name="connsiteY475" fmla="*/ 1215758 h 1383677"/>
              <a:gd name="connsiteX476" fmla="*/ 225305 w 1436930"/>
              <a:gd name="connsiteY476" fmla="*/ 1186966 h 1383677"/>
              <a:gd name="connsiteX477" fmla="*/ 198880 w 1436930"/>
              <a:gd name="connsiteY477" fmla="*/ 1155808 h 1383677"/>
              <a:gd name="connsiteX478" fmla="*/ 177286 w 1436930"/>
              <a:gd name="connsiteY478" fmla="*/ 1124551 h 1383677"/>
              <a:gd name="connsiteX479" fmla="*/ 155692 w 1436930"/>
              <a:gd name="connsiteY479" fmla="*/ 1088561 h 1383677"/>
              <a:gd name="connsiteX480" fmla="*/ 138930 w 1436930"/>
              <a:gd name="connsiteY480" fmla="*/ 1055036 h 1383677"/>
              <a:gd name="connsiteX481" fmla="*/ 122167 w 1436930"/>
              <a:gd name="connsiteY481" fmla="*/ 1019047 h 1383677"/>
              <a:gd name="connsiteX482" fmla="*/ 107772 w 1436930"/>
              <a:gd name="connsiteY482" fmla="*/ 980592 h 1383677"/>
              <a:gd name="connsiteX483" fmla="*/ 95742 w 1436930"/>
              <a:gd name="connsiteY483" fmla="*/ 942236 h 1383677"/>
              <a:gd name="connsiteX484" fmla="*/ 86178 w 1436930"/>
              <a:gd name="connsiteY484" fmla="*/ 903880 h 1383677"/>
              <a:gd name="connsiteX485" fmla="*/ 78980 w 1436930"/>
              <a:gd name="connsiteY485" fmla="*/ 865425 h 1383677"/>
              <a:gd name="connsiteX486" fmla="*/ 74148 w 1436930"/>
              <a:gd name="connsiteY486" fmla="*/ 827069 h 1383677"/>
              <a:gd name="connsiteX487" fmla="*/ 71782 w 1436930"/>
              <a:gd name="connsiteY487" fmla="*/ 786247 h 1383677"/>
              <a:gd name="connsiteX488" fmla="*/ 71782 w 1436930"/>
              <a:gd name="connsiteY488" fmla="*/ 745525 h 1383677"/>
              <a:gd name="connsiteX489" fmla="*/ 71782 w 1436930"/>
              <a:gd name="connsiteY489" fmla="*/ 704703 h 1383677"/>
              <a:gd name="connsiteX490" fmla="*/ 76515 w 1436930"/>
              <a:gd name="connsiteY490" fmla="*/ 663882 h 1383677"/>
              <a:gd name="connsiteX491" fmla="*/ 81346 w 1436930"/>
              <a:gd name="connsiteY491" fmla="*/ 623159 h 1383677"/>
              <a:gd name="connsiteX492" fmla="*/ 88544 w 1436930"/>
              <a:gd name="connsiteY492" fmla="*/ 582338 h 1383677"/>
              <a:gd name="connsiteX493" fmla="*/ 100574 w 1436930"/>
              <a:gd name="connsiteY493" fmla="*/ 541616 h 1383677"/>
              <a:gd name="connsiteX494" fmla="*/ 112504 w 1436930"/>
              <a:gd name="connsiteY494" fmla="*/ 500794 h 1383677"/>
              <a:gd name="connsiteX495" fmla="*/ 126900 w 1436930"/>
              <a:gd name="connsiteY495" fmla="*/ 459973 h 1383677"/>
              <a:gd name="connsiteX496" fmla="*/ 143761 w 1436930"/>
              <a:gd name="connsiteY496" fmla="*/ 421617 h 1383677"/>
              <a:gd name="connsiteX497" fmla="*/ 160524 w 1436930"/>
              <a:gd name="connsiteY497" fmla="*/ 385627 h 1383677"/>
              <a:gd name="connsiteX498" fmla="*/ 182118 w 1436930"/>
              <a:gd name="connsiteY498" fmla="*/ 349637 h 1383677"/>
              <a:gd name="connsiteX499" fmla="*/ 206078 w 1436930"/>
              <a:gd name="connsiteY499" fmla="*/ 313648 h 1383677"/>
              <a:gd name="connsiteX500" fmla="*/ 230137 w 1436930"/>
              <a:gd name="connsiteY500" fmla="*/ 280024 h 1383677"/>
              <a:gd name="connsiteX501" fmla="*/ 256464 w 1436930"/>
              <a:gd name="connsiteY501" fmla="*/ 248866 h 1383677"/>
              <a:gd name="connsiteX502" fmla="*/ 285256 w 1436930"/>
              <a:gd name="connsiteY502" fmla="*/ 220074 h 1383677"/>
              <a:gd name="connsiteX503" fmla="*/ 316512 w 1436930"/>
              <a:gd name="connsiteY503" fmla="*/ 191282 h 1383677"/>
              <a:gd name="connsiteX504" fmla="*/ 345304 w 1436930"/>
              <a:gd name="connsiteY504" fmla="*/ 169689 h 1383677"/>
              <a:gd name="connsiteX505" fmla="*/ 374096 w 1436930"/>
              <a:gd name="connsiteY505" fmla="*/ 150461 h 1383677"/>
              <a:gd name="connsiteX506" fmla="*/ 405254 w 1436930"/>
              <a:gd name="connsiteY506" fmla="*/ 133699 h 1383677"/>
              <a:gd name="connsiteX507" fmla="*/ 436413 w 1436930"/>
              <a:gd name="connsiteY507" fmla="*/ 116936 h 1383677"/>
              <a:gd name="connsiteX508" fmla="*/ 498828 w 1436930"/>
              <a:gd name="connsiteY508" fmla="*/ 88145 h 1383677"/>
              <a:gd name="connsiteX509" fmla="*/ 565976 w 1436930"/>
              <a:gd name="connsiteY509" fmla="*/ 64086 h 1383677"/>
              <a:gd name="connsiteX510" fmla="*/ 604431 w 1436930"/>
              <a:gd name="connsiteY510" fmla="*/ 49690 h 1383677"/>
              <a:gd name="connsiteX511" fmla="*/ 649985 w 1436930"/>
              <a:gd name="connsiteY511" fmla="*/ 37759 h 1383677"/>
              <a:gd name="connsiteX512" fmla="*/ 673946 w 1436930"/>
              <a:gd name="connsiteY512" fmla="*/ 32927 h 1383677"/>
              <a:gd name="connsiteX513" fmla="*/ 698005 w 1436930"/>
              <a:gd name="connsiteY513" fmla="*/ 30561 h 1383677"/>
              <a:gd name="connsiteX514" fmla="*/ 570220 w 1436930"/>
              <a:gd name="connsiteY514" fmla="*/ 0 h 1383677"/>
              <a:gd name="connsiteX515" fmla="*/ 586862 w 1436930"/>
              <a:gd name="connsiteY515" fmla="*/ 12 h 1383677"/>
              <a:gd name="connsiteX516" fmla="*/ 580372 w 1436930"/>
              <a:gd name="connsiteY516" fmla="*/ 6502 h 1383677"/>
              <a:gd name="connsiteX517" fmla="*/ 573174 w 1436930"/>
              <a:gd name="connsiteY517" fmla="*/ 11334 h 1383677"/>
              <a:gd name="connsiteX518" fmla="*/ 563610 w 1436930"/>
              <a:gd name="connsiteY518" fmla="*/ 11334 h 1383677"/>
              <a:gd name="connsiteX519" fmla="*/ 556412 w 1436930"/>
              <a:gd name="connsiteY519" fmla="*/ 6502 h 1383677"/>
              <a:gd name="connsiteX520" fmla="*/ 549214 w 1436930"/>
              <a:gd name="connsiteY520" fmla="*/ 4136 h 1383677"/>
              <a:gd name="connsiteX521" fmla="*/ 548067 w 1436930"/>
              <a:gd name="connsiteY521" fmla="*/ 2410 h 1383677"/>
              <a:gd name="connsiteX522" fmla="*/ 570220 w 1436930"/>
              <a:gd name="connsiteY522" fmla="*/ 0 h 1383677"/>
              <a:gd name="connsiteX0" fmla="*/ 0 w 1435401"/>
              <a:gd name="connsiteY0" fmla="*/ 758247 h 1383677"/>
              <a:gd name="connsiteX1" fmla="*/ 3105 w 1435401"/>
              <a:gd name="connsiteY1" fmla="*/ 716733 h 1383677"/>
              <a:gd name="connsiteX2" fmla="*/ 10303 w 1435401"/>
              <a:gd name="connsiteY2" fmla="*/ 721466 h 1383677"/>
              <a:gd name="connsiteX3" fmla="*/ 15035 w 1435401"/>
              <a:gd name="connsiteY3" fmla="*/ 745525 h 1383677"/>
              <a:gd name="connsiteX4" fmla="*/ 10303 w 1435401"/>
              <a:gd name="connsiteY4" fmla="*/ 752723 h 1383677"/>
              <a:gd name="connsiteX5" fmla="*/ 3105 w 1435401"/>
              <a:gd name="connsiteY5" fmla="*/ 757455 h 1383677"/>
              <a:gd name="connsiteX6" fmla="*/ 0 w 1435401"/>
              <a:gd name="connsiteY6" fmla="*/ 758247 h 1383677"/>
              <a:gd name="connsiteX7" fmla="*/ 276529 w 1435401"/>
              <a:gd name="connsiteY7" fmla="*/ 146379 h 1383677"/>
              <a:gd name="connsiteX8" fmla="*/ 276529 w 1435401"/>
              <a:gd name="connsiteY8" fmla="*/ 150461 h 1383677"/>
              <a:gd name="connsiteX9" fmla="*/ 274162 w 1435401"/>
              <a:gd name="connsiteY9" fmla="*/ 157659 h 1383677"/>
              <a:gd name="connsiteX10" fmla="*/ 269331 w 1435401"/>
              <a:gd name="connsiteY10" fmla="*/ 164857 h 1383677"/>
              <a:gd name="connsiteX11" fmla="*/ 262133 w 1435401"/>
              <a:gd name="connsiteY11" fmla="*/ 169689 h 1383677"/>
              <a:gd name="connsiteX12" fmla="*/ 256654 w 1435401"/>
              <a:gd name="connsiteY12" fmla="*/ 169689 h 1383677"/>
              <a:gd name="connsiteX13" fmla="*/ 276529 w 1435401"/>
              <a:gd name="connsiteY13" fmla="*/ 146379 h 1383677"/>
              <a:gd name="connsiteX14" fmla="*/ 1211186 w 1435401"/>
              <a:gd name="connsiteY14" fmla="*/ 140034 h 1383677"/>
              <a:gd name="connsiteX15" fmla="*/ 1240531 w 1435401"/>
              <a:gd name="connsiteY15" fmla="*/ 162729 h 1383677"/>
              <a:gd name="connsiteX16" fmla="*/ 1241851 w 1435401"/>
              <a:gd name="connsiteY16" fmla="*/ 164112 h 1383677"/>
              <a:gd name="connsiteX17" fmla="*/ 1233858 w 1435401"/>
              <a:gd name="connsiteY17" fmla="*/ 167322 h 1383677"/>
              <a:gd name="connsiteX18" fmla="*/ 1224293 w 1435401"/>
              <a:gd name="connsiteY18" fmla="*/ 167322 h 1383677"/>
              <a:gd name="connsiteX19" fmla="*/ 1214630 w 1435401"/>
              <a:gd name="connsiteY19" fmla="*/ 162491 h 1383677"/>
              <a:gd name="connsiteX20" fmla="*/ 1209897 w 1435401"/>
              <a:gd name="connsiteY20" fmla="*/ 155293 h 1383677"/>
              <a:gd name="connsiteX21" fmla="*/ 1207432 w 1435401"/>
              <a:gd name="connsiteY21" fmla="*/ 150461 h 1383677"/>
              <a:gd name="connsiteX22" fmla="*/ 1209897 w 1435401"/>
              <a:gd name="connsiteY22" fmla="*/ 143263 h 1383677"/>
              <a:gd name="connsiteX23" fmla="*/ 1211186 w 1435401"/>
              <a:gd name="connsiteY23" fmla="*/ 140034 h 1383677"/>
              <a:gd name="connsiteX24" fmla="*/ 751594 w 1435401"/>
              <a:gd name="connsiteY24" fmla="*/ 64086 h 1383677"/>
              <a:gd name="connsiteX25" fmla="*/ 715604 w 1435401"/>
              <a:gd name="connsiteY25" fmla="*/ 68917 h 1383677"/>
              <a:gd name="connsiteX26" fmla="*/ 679615 w 1435401"/>
              <a:gd name="connsiteY26" fmla="*/ 78482 h 1383677"/>
              <a:gd name="connsiteX27" fmla="*/ 672417 w 1435401"/>
              <a:gd name="connsiteY27" fmla="*/ 78482 h 1383677"/>
              <a:gd name="connsiteX28" fmla="*/ 667684 w 1435401"/>
              <a:gd name="connsiteY28" fmla="*/ 76115 h 1383677"/>
              <a:gd name="connsiteX29" fmla="*/ 665219 w 1435401"/>
              <a:gd name="connsiteY29" fmla="*/ 71284 h 1383677"/>
              <a:gd name="connsiteX30" fmla="*/ 662852 w 1435401"/>
              <a:gd name="connsiteY30" fmla="*/ 66551 h 1383677"/>
              <a:gd name="connsiteX31" fmla="*/ 636427 w 1435401"/>
              <a:gd name="connsiteY31" fmla="*/ 73749 h 1383677"/>
              <a:gd name="connsiteX32" fmla="*/ 578843 w 1435401"/>
              <a:gd name="connsiteY32" fmla="*/ 90511 h 1383677"/>
              <a:gd name="connsiteX33" fmla="*/ 523724 w 1435401"/>
              <a:gd name="connsiteY33" fmla="*/ 114471 h 1383677"/>
              <a:gd name="connsiteX34" fmla="*/ 456478 w 1435401"/>
              <a:gd name="connsiteY34" fmla="*/ 143263 h 1383677"/>
              <a:gd name="connsiteX35" fmla="*/ 425319 w 1435401"/>
              <a:gd name="connsiteY35" fmla="*/ 157659 h 1383677"/>
              <a:gd name="connsiteX36" fmla="*/ 396528 w 1435401"/>
              <a:gd name="connsiteY36" fmla="*/ 176886 h 1383677"/>
              <a:gd name="connsiteX37" fmla="*/ 367736 w 1435401"/>
              <a:gd name="connsiteY37" fmla="*/ 193649 h 1383677"/>
              <a:gd name="connsiteX38" fmla="*/ 338944 w 1435401"/>
              <a:gd name="connsiteY38" fmla="*/ 215243 h 1383677"/>
              <a:gd name="connsiteX39" fmla="*/ 312518 w 1435401"/>
              <a:gd name="connsiteY39" fmla="*/ 239302 h 1383677"/>
              <a:gd name="connsiteX40" fmla="*/ 288558 w 1435401"/>
              <a:gd name="connsiteY40" fmla="*/ 265628 h 1383677"/>
              <a:gd name="connsiteX41" fmla="*/ 264598 w 1435401"/>
              <a:gd name="connsiteY41" fmla="*/ 294420 h 1383677"/>
              <a:gd name="connsiteX42" fmla="*/ 240539 w 1435401"/>
              <a:gd name="connsiteY42" fmla="*/ 325677 h 1383677"/>
              <a:gd name="connsiteX43" fmla="*/ 218945 w 1435401"/>
              <a:gd name="connsiteY43" fmla="*/ 356835 h 1383677"/>
              <a:gd name="connsiteX44" fmla="*/ 199816 w 1435401"/>
              <a:gd name="connsiteY44" fmla="*/ 390459 h 1383677"/>
              <a:gd name="connsiteX45" fmla="*/ 182955 w 1435401"/>
              <a:gd name="connsiteY45" fmla="*/ 423983 h 1383677"/>
              <a:gd name="connsiteX46" fmla="*/ 166193 w 1435401"/>
              <a:gd name="connsiteY46" fmla="*/ 457607 h 1383677"/>
              <a:gd name="connsiteX47" fmla="*/ 151797 w 1435401"/>
              <a:gd name="connsiteY47" fmla="*/ 491230 h 1383677"/>
              <a:gd name="connsiteX48" fmla="*/ 139767 w 1435401"/>
              <a:gd name="connsiteY48" fmla="*/ 527220 h 1383677"/>
              <a:gd name="connsiteX49" fmla="*/ 130203 w 1435401"/>
              <a:gd name="connsiteY49" fmla="*/ 565576 h 1383677"/>
              <a:gd name="connsiteX50" fmla="*/ 120638 w 1435401"/>
              <a:gd name="connsiteY50" fmla="*/ 601566 h 1383677"/>
              <a:gd name="connsiteX51" fmla="*/ 115807 w 1435401"/>
              <a:gd name="connsiteY51" fmla="*/ 637555 h 1383677"/>
              <a:gd name="connsiteX52" fmla="*/ 110975 w 1435401"/>
              <a:gd name="connsiteY52" fmla="*/ 675912 h 1383677"/>
              <a:gd name="connsiteX53" fmla="*/ 108609 w 1435401"/>
              <a:gd name="connsiteY53" fmla="*/ 714268 h 1383677"/>
              <a:gd name="connsiteX54" fmla="*/ 106243 w 1435401"/>
              <a:gd name="connsiteY54" fmla="*/ 752723 h 1383677"/>
              <a:gd name="connsiteX55" fmla="*/ 108609 w 1435401"/>
              <a:gd name="connsiteY55" fmla="*/ 788712 h 1383677"/>
              <a:gd name="connsiteX56" fmla="*/ 113441 w 1435401"/>
              <a:gd name="connsiteY56" fmla="*/ 827069 h 1383677"/>
              <a:gd name="connsiteX57" fmla="*/ 118173 w 1435401"/>
              <a:gd name="connsiteY57" fmla="*/ 872623 h 1383677"/>
              <a:gd name="connsiteX58" fmla="*/ 130203 w 1435401"/>
              <a:gd name="connsiteY58" fmla="*/ 915810 h 1383677"/>
              <a:gd name="connsiteX59" fmla="*/ 142232 w 1435401"/>
              <a:gd name="connsiteY59" fmla="*/ 958998 h 1383677"/>
              <a:gd name="connsiteX60" fmla="*/ 156628 w 1435401"/>
              <a:gd name="connsiteY60" fmla="*/ 1002186 h 1383677"/>
              <a:gd name="connsiteX61" fmla="*/ 175757 w 1435401"/>
              <a:gd name="connsiteY61" fmla="*/ 1043007 h 1383677"/>
              <a:gd name="connsiteX62" fmla="*/ 197351 w 1435401"/>
              <a:gd name="connsiteY62" fmla="*/ 1081363 h 1383677"/>
              <a:gd name="connsiteX63" fmla="*/ 221410 w 1435401"/>
              <a:gd name="connsiteY63" fmla="*/ 1119818 h 1383677"/>
              <a:gd name="connsiteX64" fmla="*/ 250202 w 1435401"/>
              <a:gd name="connsiteY64" fmla="*/ 1155808 h 1383677"/>
              <a:gd name="connsiteX65" fmla="*/ 276529 w 1435401"/>
              <a:gd name="connsiteY65" fmla="*/ 1186966 h 1383677"/>
              <a:gd name="connsiteX66" fmla="*/ 307785 w 1435401"/>
              <a:gd name="connsiteY66" fmla="*/ 1213391 h 1383677"/>
              <a:gd name="connsiteX67" fmla="*/ 341310 w 1435401"/>
              <a:gd name="connsiteY67" fmla="*/ 1237352 h 1383677"/>
              <a:gd name="connsiteX68" fmla="*/ 374934 w 1435401"/>
              <a:gd name="connsiteY68" fmla="*/ 1258946 h 1383677"/>
              <a:gd name="connsiteX69" fmla="*/ 377300 w 1435401"/>
              <a:gd name="connsiteY69" fmla="*/ 1251748 h 1383677"/>
              <a:gd name="connsiteX70" fmla="*/ 382132 w 1435401"/>
              <a:gd name="connsiteY70" fmla="*/ 1244550 h 1383677"/>
              <a:gd name="connsiteX71" fmla="*/ 384498 w 1435401"/>
              <a:gd name="connsiteY71" fmla="*/ 1244550 h 1383677"/>
              <a:gd name="connsiteX72" fmla="*/ 394161 w 1435401"/>
              <a:gd name="connsiteY72" fmla="*/ 1254114 h 1383677"/>
              <a:gd name="connsiteX73" fmla="*/ 401359 w 1435401"/>
              <a:gd name="connsiteY73" fmla="*/ 1268510 h 1383677"/>
              <a:gd name="connsiteX74" fmla="*/ 401359 w 1435401"/>
              <a:gd name="connsiteY74" fmla="*/ 1273341 h 1383677"/>
              <a:gd name="connsiteX75" fmla="*/ 449280 w 1435401"/>
              <a:gd name="connsiteY75" fmla="*/ 1294935 h 1383677"/>
              <a:gd name="connsiteX76" fmla="*/ 446913 w 1435401"/>
              <a:gd name="connsiteY76" fmla="*/ 1282906 h 1383677"/>
              <a:gd name="connsiteX77" fmla="*/ 446913 w 1435401"/>
              <a:gd name="connsiteY77" fmla="*/ 1268510 h 1383677"/>
              <a:gd name="connsiteX78" fmla="*/ 449280 w 1435401"/>
              <a:gd name="connsiteY78" fmla="*/ 1256579 h 1383677"/>
              <a:gd name="connsiteX79" fmla="*/ 451745 w 1435401"/>
              <a:gd name="connsiteY79" fmla="*/ 1244550 h 1383677"/>
              <a:gd name="connsiteX80" fmla="*/ 454111 w 1435401"/>
              <a:gd name="connsiteY80" fmla="*/ 1244550 h 1383677"/>
              <a:gd name="connsiteX81" fmla="*/ 456478 w 1435401"/>
              <a:gd name="connsiteY81" fmla="*/ 1258946 h 1383677"/>
              <a:gd name="connsiteX82" fmla="*/ 461309 w 1435401"/>
              <a:gd name="connsiteY82" fmla="*/ 1270975 h 1383677"/>
              <a:gd name="connsiteX83" fmla="*/ 468507 w 1435401"/>
              <a:gd name="connsiteY83" fmla="*/ 1285371 h 1383677"/>
              <a:gd name="connsiteX84" fmla="*/ 473339 w 1435401"/>
              <a:gd name="connsiteY84" fmla="*/ 1297302 h 1383677"/>
              <a:gd name="connsiteX85" fmla="*/ 478072 w 1435401"/>
              <a:gd name="connsiteY85" fmla="*/ 1304500 h 1383677"/>
              <a:gd name="connsiteX86" fmla="*/ 518893 w 1435401"/>
              <a:gd name="connsiteY86" fmla="*/ 1316529 h 1383677"/>
              <a:gd name="connsiteX87" fmla="*/ 511695 w 1435401"/>
              <a:gd name="connsiteY87" fmla="*/ 1294935 h 1383677"/>
              <a:gd name="connsiteX88" fmla="*/ 509329 w 1435401"/>
              <a:gd name="connsiteY88" fmla="*/ 1282906 h 1383677"/>
              <a:gd name="connsiteX89" fmla="*/ 506863 w 1435401"/>
              <a:gd name="connsiteY89" fmla="*/ 1268510 h 1383677"/>
              <a:gd name="connsiteX90" fmla="*/ 506863 w 1435401"/>
              <a:gd name="connsiteY90" fmla="*/ 1254114 h 1383677"/>
              <a:gd name="connsiteX91" fmla="*/ 509329 w 1435401"/>
              <a:gd name="connsiteY91" fmla="*/ 1249381 h 1383677"/>
              <a:gd name="connsiteX92" fmla="*/ 511695 w 1435401"/>
              <a:gd name="connsiteY92" fmla="*/ 1244550 h 1383677"/>
              <a:gd name="connsiteX93" fmla="*/ 516526 w 1435401"/>
              <a:gd name="connsiteY93" fmla="*/ 1244550 h 1383677"/>
              <a:gd name="connsiteX94" fmla="*/ 521259 w 1435401"/>
              <a:gd name="connsiteY94" fmla="*/ 1246916 h 1383677"/>
              <a:gd name="connsiteX95" fmla="*/ 528457 w 1435401"/>
              <a:gd name="connsiteY95" fmla="*/ 1254114 h 1383677"/>
              <a:gd name="connsiteX96" fmla="*/ 535655 w 1435401"/>
              <a:gd name="connsiteY96" fmla="*/ 1273341 h 1383677"/>
              <a:gd name="connsiteX97" fmla="*/ 542853 w 1435401"/>
              <a:gd name="connsiteY97" fmla="*/ 1299767 h 1383677"/>
              <a:gd name="connsiteX98" fmla="*/ 550051 w 1435401"/>
              <a:gd name="connsiteY98" fmla="*/ 1311698 h 1383677"/>
              <a:gd name="connsiteX99" fmla="*/ 559714 w 1435401"/>
              <a:gd name="connsiteY99" fmla="*/ 1321361 h 1383677"/>
              <a:gd name="connsiteX100" fmla="*/ 562081 w 1435401"/>
              <a:gd name="connsiteY100" fmla="*/ 1326094 h 1383677"/>
              <a:gd name="connsiteX101" fmla="*/ 569279 w 1435401"/>
              <a:gd name="connsiteY101" fmla="*/ 1326094 h 1383677"/>
              <a:gd name="connsiteX102" fmla="*/ 624496 w 1435401"/>
              <a:gd name="connsiteY102" fmla="*/ 1333292 h 1383677"/>
              <a:gd name="connsiteX103" fmla="*/ 605269 w 1435401"/>
              <a:gd name="connsiteY103" fmla="*/ 1299767 h 1383677"/>
              <a:gd name="connsiteX104" fmla="*/ 600437 w 1435401"/>
              <a:gd name="connsiteY104" fmla="*/ 1287737 h 1383677"/>
              <a:gd name="connsiteX105" fmla="*/ 598071 w 1435401"/>
              <a:gd name="connsiteY105" fmla="*/ 1275708 h 1383677"/>
              <a:gd name="connsiteX106" fmla="*/ 595704 w 1435401"/>
              <a:gd name="connsiteY106" fmla="*/ 1263777 h 1383677"/>
              <a:gd name="connsiteX107" fmla="*/ 595704 w 1435401"/>
              <a:gd name="connsiteY107" fmla="*/ 1251748 h 1383677"/>
              <a:gd name="connsiteX108" fmla="*/ 598071 w 1435401"/>
              <a:gd name="connsiteY108" fmla="*/ 1249381 h 1383677"/>
              <a:gd name="connsiteX109" fmla="*/ 602902 w 1435401"/>
              <a:gd name="connsiteY109" fmla="*/ 1249381 h 1383677"/>
              <a:gd name="connsiteX110" fmla="*/ 612466 w 1435401"/>
              <a:gd name="connsiteY110" fmla="*/ 1258946 h 1383677"/>
              <a:gd name="connsiteX111" fmla="*/ 622031 w 1435401"/>
              <a:gd name="connsiteY111" fmla="*/ 1270975 h 1383677"/>
              <a:gd name="connsiteX112" fmla="*/ 638892 w 1435401"/>
              <a:gd name="connsiteY112" fmla="*/ 1294935 h 1383677"/>
              <a:gd name="connsiteX113" fmla="*/ 655654 w 1435401"/>
              <a:gd name="connsiteY113" fmla="*/ 1314163 h 1383677"/>
              <a:gd name="connsiteX114" fmla="*/ 660486 w 1435401"/>
              <a:gd name="connsiteY114" fmla="*/ 1323727 h 1383677"/>
              <a:gd name="connsiteX115" fmla="*/ 667684 w 1435401"/>
              <a:gd name="connsiteY115" fmla="*/ 1335757 h 1383677"/>
              <a:gd name="connsiteX116" fmla="*/ 730000 w 1435401"/>
              <a:gd name="connsiteY116" fmla="*/ 1335757 h 1383677"/>
              <a:gd name="connsiteX117" fmla="*/ 710871 w 1435401"/>
              <a:gd name="connsiteY117" fmla="*/ 1318896 h 1383677"/>
              <a:gd name="connsiteX118" fmla="*/ 696476 w 1435401"/>
              <a:gd name="connsiteY118" fmla="*/ 1297302 h 1383677"/>
              <a:gd name="connsiteX119" fmla="*/ 689278 w 1435401"/>
              <a:gd name="connsiteY119" fmla="*/ 1287737 h 1383677"/>
              <a:gd name="connsiteX120" fmla="*/ 684446 w 1435401"/>
              <a:gd name="connsiteY120" fmla="*/ 1275708 h 1383677"/>
              <a:gd name="connsiteX121" fmla="*/ 679615 w 1435401"/>
              <a:gd name="connsiteY121" fmla="*/ 1263777 h 1383677"/>
              <a:gd name="connsiteX122" fmla="*/ 677248 w 1435401"/>
              <a:gd name="connsiteY122" fmla="*/ 1251748 h 1383677"/>
              <a:gd name="connsiteX123" fmla="*/ 679615 w 1435401"/>
              <a:gd name="connsiteY123" fmla="*/ 1249381 h 1383677"/>
              <a:gd name="connsiteX124" fmla="*/ 682080 w 1435401"/>
              <a:gd name="connsiteY124" fmla="*/ 1249381 h 1383677"/>
              <a:gd name="connsiteX125" fmla="*/ 703673 w 1435401"/>
              <a:gd name="connsiteY125" fmla="*/ 1266144 h 1383677"/>
              <a:gd name="connsiteX126" fmla="*/ 725267 w 1435401"/>
              <a:gd name="connsiteY126" fmla="*/ 1282906 h 1383677"/>
              <a:gd name="connsiteX127" fmla="*/ 744396 w 1435401"/>
              <a:gd name="connsiteY127" fmla="*/ 1302133 h 1383677"/>
              <a:gd name="connsiteX128" fmla="*/ 761257 w 1435401"/>
              <a:gd name="connsiteY128" fmla="*/ 1321361 h 1383677"/>
              <a:gd name="connsiteX129" fmla="*/ 765990 w 1435401"/>
              <a:gd name="connsiteY129" fmla="*/ 1328559 h 1383677"/>
              <a:gd name="connsiteX130" fmla="*/ 765990 w 1435401"/>
              <a:gd name="connsiteY130" fmla="*/ 1335757 h 1383677"/>
              <a:gd name="connsiteX131" fmla="*/ 804445 w 1435401"/>
              <a:gd name="connsiteY131" fmla="*/ 1330925 h 1383677"/>
              <a:gd name="connsiteX132" fmla="*/ 840435 w 1435401"/>
              <a:gd name="connsiteY132" fmla="*/ 1326094 h 1383677"/>
              <a:gd name="connsiteX133" fmla="*/ 804445 w 1435401"/>
              <a:gd name="connsiteY133" fmla="*/ 1287737 h 1383677"/>
              <a:gd name="connsiteX134" fmla="*/ 782851 w 1435401"/>
              <a:gd name="connsiteY134" fmla="*/ 1266144 h 1383677"/>
              <a:gd name="connsiteX135" fmla="*/ 775653 w 1435401"/>
              <a:gd name="connsiteY135" fmla="*/ 1254114 h 1383677"/>
              <a:gd name="connsiteX136" fmla="*/ 770822 w 1435401"/>
              <a:gd name="connsiteY136" fmla="*/ 1239718 h 1383677"/>
              <a:gd name="connsiteX137" fmla="*/ 770822 w 1435401"/>
              <a:gd name="connsiteY137" fmla="*/ 1237352 h 1383677"/>
              <a:gd name="connsiteX138" fmla="*/ 780386 w 1435401"/>
              <a:gd name="connsiteY138" fmla="*/ 1237352 h 1383677"/>
              <a:gd name="connsiteX139" fmla="*/ 787584 w 1435401"/>
              <a:gd name="connsiteY139" fmla="*/ 1239718 h 1383677"/>
              <a:gd name="connsiteX140" fmla="*/ 801980 w 1435401"/>
              <a:gd name="connsiteY140" fmla="*/ 1246916 h 1383677"/>
              <a:gd name="connsiteX141" fmla="*/ 814009 w 1435401"/>
              <a:gd name="connsiteY141" fmla="*/ 1256579 h 1383677"/>
              <a:gd name="connsiteX142" fmla="*/ 826039 w 1435401"/>
              <a:gd name="connsiteY142" fmla="*/ 1266144 h 1383677"/>
              <a:gd name="connsiteX143" fmla="*/ 852366 w 1435401"/>
              <a:gd name="connsiteY143" fmla="*/ 1292569 h 1383677"/>
              <a:gd name="connsiteX144" fmla="*/ 876326 w 1435401"/>
              <a:gd name="connsiteY144" fmla="*/ 1318896 h 1383677"/>
              <a:gd name="connsiteX145" fmla="*/ 878791 w 1435401"/>
              <a:gd name="connsiteY145" fmla="*/ 1318896 h 1383677"/>
              <a:gd name="connsiteX146" fmla="*/ 926712 w 1435401"/>
              <a:gd name="connsiteY146" fmla="*/ 1309331 h 1383677"/>
              <a:gd name="connsiteX147" fmla="*/ 905118 w 1435401"/>
              <a:gd name="connsiteY147" fmla="*/ 1292569 h 1383677"/>
              <a:gd name="connsiteX148" fmla="*/ 885989 w 1435401"/>
              <a:gd name="connsiteY148" fmla="*/ 1273341 h 1383677"/>
              <a:gd name="connsiteX149" fmla="*/ 876326 w 1435401"/>
              <a:gd name="connsiteY149" fmla="*/ 1261312 h 1383677"/>
              <a:gd name="connsiteX150" fmla="*/ 866762 w 1435401"/>
              <a:gd name="connsiteY150" fmla="*/ 1246916 h 1383677"/>
              <a:gd name="connsiteX151" fmla="*/ 859564 w 1435401"/>
              <a:gd name="connsiteY151" fmla="*/ 1232520 h 1383677"/>
              <a:gd name="connsiteX152" fmla="*/ 857197 w 1435401"/>
              <a:gd name="connsiteY152" fmla="*/ 1225322 h 1383677"/>
              <a:gd name="connsiteX153" fmla="*/ 857197 w 1435401"/>
              <a:gd name="connsiteY153" fmla="*/ 1218124 h 1383677"/>
              <a:gd name="connsiteX154" fmla="*/ 859564 w 1435401"/>
              <a:gd name="connsiteY154" fmla="*/ 1215758 h 1383677"/>
              <a:gd name="connsiteX155" fmla="*/ 861930 w 1435401"/>
              <a:gd name="connsiteY155" fmla="*/ 1215758 h 1383677"/>
              <a:gd name="connsiteX156" fmla="*/ 878791 w 1435401"/>
              <a:gd name="connsiteY156" fmla="*/ 1225322 h 1383677"/>
              <a:gd name="connsiteX157" fmla="*/ 893187 w 1435401"/>
              <a:gd name="connsiteY157" fmla="*/ 1237352 h 1383677"/>
              <a:gd name="connsiteX158" fmla="*/ 919514 w 1435401"/>
              <a:gd name="connsiteY158" fmla="*/ 1261312 h 1383677"/>
              <a:gd name="connsiteX159" fmla="*/ 965167 w 1435401"/>
              <a:gd name="connsiteY159" fmla="*/ 1297302 h 1383677"/>
              <a:gd name="connsiteX160" fmla="*/ 1025117 w 1435401"/>
              <a:gd name="connsiteY160" fmla="*/ 1275708 h 1383677"/>
              <a:gd name="connsiteX161" fmla="*/ 1001157 w 1435401"/>
              <a:gd name="connsiteY161" fmla="*/ 1258946 h 1383677"/>
              <a:gd name="connsiteX162" fmla="*/ 984295 w 1435401"/>
              <a:gd name="connsiteY162" fmla="*/ 1242183 h 1383677"/>
              <a:gd name="connsiteX163" fmla="*/ 967533 w 1435401"/>
              <a:gd name="connsiteY163" fmla="*/ 1222956 h 1383677"/>
              <a:gd name="connsiteX164" fmla="*/ 953137 w 1435401"/>
              <a:gd name="connsiteY164" fmla="*/ 1203728 h 1383677"/>
              <a:gd name="connsiteX165" fmla="*/ 943573 w 1435401"/>
              <a:gd name="connsiteY165" fmla="*/ 1182135 h 1383677"/>
              <a:gd name="connsiteX166" fmla="*/ 945939 w 1435401"/>
              <a:gd name="connsiteY166" fmla="*/ 1177402 h 1383677"/>
              <a:gd name="connsiteX167" fmla="*/ 950771 w 1435401"/>
              <a:gd name="connsiteY167" fmla="*/ 1174937 h 1383677"/>
              <a:gd name="connsiteX168" fmla="*/ 967533 w 1435401"/>
              <a:gd name="connsiteY168" fmla="*/ 1184600 h 1383677"/>
              <a:gd name="connsiteX169" fmla="*/ 981929 w 1435401"/>
              <a:gd name="connsiteY169" fmla="*/ 1196530 h 1383677"/>
              <a:gd name="connsiteX170" fmla="*/ 1010721 w 1435401"/>
              <a:gd name="connsiteY170" fmla="*/ 1220589 h 1383677"/>
              <a:gd name="connsiteX171" fmla="*/ 1029948 w 1435401"/>
              <a:gd name="connsiteY171" fmla="*/ 1237352 h 1383677"/>
              <a:gd name="connsiteX172" fmla="*/ 1039513 w 1435401"/>
              <a:gd name="connsiteY172" fmla="*/ 1244550 h 1383677"/>
              <a:gd name="connsiteX173" fmla="*/ 1049077 w 1435401"/>
              <a:gd name="connsiteY173" fmla="*/ 1249381 h 1383677"/>
              <a:gd name="connsiteX174" fmla="*/ 1068305 w 1435401"/>
              <a:gd name="connsiteY174" fmla="*/ 1256579 h 1383677"/>
              <a:gd name="connsiteX175" fmla="*/ 1104294 w 1435401"/>
              <a:gd name="connsiteY175" fmla="*/ 1237352 h 1383677"/>
              <a:gd name="connsiteX176" fmla="*/ 1092265 w 1435401"/>
              <a:gd name="connsiteY176" fmla="*/ 1230154 h 1383677"/>
              <a:gd name="connsiteX177" fmla="*/ 1082701 w 1435401"/>
              <a:gd name="connsiteY177" fmla="*/ 1220589 h 1383677"/>
              <a:gd name="connsiteX178" fmla="*/ 1053909 w 1435401"/>
              <a:gd name="connsiteY178" fmla="*/ 1191798 h 1383677"/>
              <a:gd name="connsiteX179" fmla="*/ 1039513 w 1435401"/>
              <a:gd name="connsiteY179" fmla="*/ 1177402 h 1383677"/>
              <a:gd name="connsiteX180" fmla="*/ 1029948 w 1435401"/>
              <a:gd name="connsiteY180" fmla="*/ 1160541 h 1383677"/>
              <a:gd name="connsiteX181" fmla="*/ 1029948 w 1435401"/>
              <a:gd name="connsiteY181" fmla="*/ 1155808 h 1383677"/>
              <a:gd name="connsiteX182" fmla="*/ 1032315 w 1435401"/>
              <a:gd name="connsiteY182" fmla="*/ 1153343 h 1383677"/>
              <a:gd name="connsiteX183" fmla="*/ 1051542 w 1435401"/>
              <a:gd name="connsiteY183" fmla="*/ 1153343 h 1383677"/>
              <a:gd name="connsiteX184" fmla="*/ 1058740 w 1435401"/>
              <a:gd name="connsiteY184" fmla="*/ 1158174 h 1383677"/>
              <a:gd name="connsiteX185" fmla="*/ 1068305 w 1435401"/>
              <a:gd name="connsiteY185" fmla="*/ 1163006 h 1383677"/>
              <a:gd name="connsiteX186" fmla="*/ 1085067 w 1435401"/>
              <a:gd name="connsiteY186" fmla="*/ 1174937 h 1383677"/>
              <a:gd name="connsiteX187" fmla="*/ 1099463 w 1435401"/>
              <a:gd name="connsiteY187" fmla="*/ 1186966 h 1383677"/>
              <a:gd name="connsiteX188" fmla="*/ 1116324 w 1435401"/>
              <a:gd name="connsiteY188" fmla="*/ 1201362 h 1383677"/>
              <a:gd name="connsiteX189" fmla="*/ 1125888 w 1435401"/>
              <a:gd name="connsiteY189" fmla="*/ 1208560 h 1383677"/>
              <a:gd name="connsiteX190" fmla="*/ 1137918 w 1435401"/>
              <a:gd name="connsiteY190" fmla="*/ 1210926 h 1383677"/>
              <a:gd name="connsiteX191" fmla="*/ 1145116 w 1435401"/>
              <a:gd name="connsiteY191" fmla="*/ 1210926 h 1383677"/>
              <a:gd name="connsiteX192" fmla="*/ 1173908 w 1435401"/>
              <a:gd name="connsiteY192" fmla="*/ 1189332 h 1383677"/>
              <a:gd name="connsiteX193" fmla="*/ 1200234 w 1435401"/>
              <a:gd name="connsiteY193" fmla="*/ 1167739 h 1383677"/>
              <a:gd name="connsiteX194" fmla="*/ 1188303 w 1435401"/>
              <a:gd name="connsiteY194" fmla="*/ 1165372 h 1383677"/>
              <a:gd name="connsiteX195" fmla="*/ 1176274 w 1435401"/>
              <a:gd name="connsiteY195" fmla="*/ 1160541 h 1383677"/>
              <a:gd name="connsiteX196" fmla="*/ 1157047 w 1435401"/>
              <a:gd name="connsiteY196" fmla="*/ 1150976 h 1383677"/>
              <a:gd name="connsiteX197" fmla="*/ 1140284 w 1435401"/>
              <a:gd name="connsiteY197" fmla="*/ 1143778 h 1383677"/>
              <a:gd name="connsiteX198" fmla="*/ 1123522 w 1435401"/>
              <a:gd name="connsiteY198" fmla="*/ 1131749 h 1383677"/>
              <a:gd name="connsiteX199" fmla="*/ 1109126 w 1435401"/>
              <a:gd name="connsiteY199" fmla="*/ 1117353 h 1383677"/>
              <a:gd name="connsiteX200" fmla="*/ 1101928 w 1435401"/>
              <a:gd name="connsiteY200" fmla="*/ 1107789 h 1383677"/>
              <a:gd name="connsiteX201" fmla="*/ 1099463 w 1435401"/>
              <a:gd name="connsiteY201" fmla="*/ 1100591 h 1383677"/>
              <a:gd name="connsiteX202" fmla="*/ 1101928 w 1435401"/>
              <a:gd name="connsiteY202" fmla="*/ 1095759 h 1383677"/>
              <a:gd name="connsiteX203" fmla="*/ 1106661 w 1435401"/>
              <a:gd name="connsiteY203" fmla="*/ 1093393 h 1383677"/>
              <a:gd name="connsiteX204" fmla="*/ 1123522 w 1435401"/>
              <a:gd name="connsiteY204" fmla="*/ 1093393 h 1383677"/>
              <a:gd name="connsiteX205" fmla="*/ 1137918 w 1435401"/>
              <a:gd name="connsiteY205" fmla="*/ 1100591 h 1383677"/>
              <a:gd name="connsiteX206" fmla="*/ 1154680 w 1435401"/>
              <a:gd name="connsiteY206" fmla="*/ 1110155 h 1383677"/>
              <a:gd name="connsiteX207" fmla="*/ 1171443 w 1435401"/>
              <a:gd name="connsiteY207" fmla="*/ 1117353 h 1383677"/>
              <a:gd name="connsiteX208" fmla="*/ 1190670 w 1435401"/>
              <a:gd name="connsiteY208" fmla="*/ 1122184 h 1383677"/>
              <a:gd name="connsiteX209" fmla="*/ 1200234 w 1435401"/>
              <a:gd name="connsiteY209" fmla="*/ 1124551 h 1383677"/>
              <a:gd name="connsiteX210" fmla="*/ 1212264 w 1435401"/>
              <a:gd name="connsiteY210" fmla="*/ 1124551 h 1383677"/>
              <a:gd name="connsiteX211" fmla="*/ 1224293 w 1435401"/>
              <a:gd name="connsiteY211" fmla="*/ 1127016 h 1383677"/>
              <a:gd name="connsiteX212" fmla="*/ 1236224 w 1435401"/>
              <a:gd name="connsiteY212" fmla="*/ 1131749 h 1383677"/>
              <a:gd name="connsiteX213" fmla="*/ 1257818 w 1435401"/>
              <a:gd name="connsiteY213" fmla="*/ 1107789 h 1383677"/>
              <a:gd name="connsiteX214" fmla="*/ 1253085 w 1435401"/>
              <a:gd name="connsiteY214" fmla="*/ 1105422 h 1383677"/>
              <a:gd name="connsiteX215" fmla="*/ 1229026 w 1435401"/>
              <a:gd name="connsiteY215" fmla="*/ 1088561 h 1383677"/>
              <a:gd name="connsiteX216" fmla="*/ 1202699 w 1435401"/>
              <a:gd name="connsiteY216" fmla="*/ 1074165 h 1383677"/>
              <a:gd name="connsiteX217" fmla="*/ 1181106 w 1435401"/>
              <a:gd name="connsiteY217" fmla="*/ 1064601 h 1383677"/>
              <a:gd name="connsiteX218" fmla="*/ 1171443 w 1435401"/>
              <a:gd name="connsiteY218" fmla="*/ 1057403 h 1383677"/>
              <a:gd name="connsiteX219" fmla="*/ 1161878 w 1435401"/>
              <a:gd name="connsiteY219" fmla="*/ 1052571 h 1383677"/>
              <a:gd name="connsiteX220" fmla="*/ 1159512 w 1435401"/>
              <a:gd name="connsiteY220" fmla="*/ 1050205 h 1383677"/>
              <a:gd name="connsiteX221" fmla="*/ 1161878 w 1435401"/>
              <a:gd name="connsiteY221" fmla="*/ 1045373 h 1383677"/>
              <a:gd name="connsiteX222" fmla="*/ 1164245 w 1435401"/>
              <a:gd name="connsiteY222" fmla="*/ 1043007 h 1383677"/>
              <a:gd name="connsiteX223" fmla="*/ 1193037 w 1435401"/>
              <a:gd name="connsiteY223" fmla="*/ 1043007 h 1383677"/>
              <a:gd name="connsiteX224" fmla="*/ 1224293 w 1435401"/>
              <a:gd name="connsiteY224" fmla="*/ 1050205 h 1383677"/>
              <a:gd name="connsiteX225" fmla="*/ 1250620 w 1435401"/>
              <a:gd name="connsiteY225" fmla="*/ 1062234 h 1383677"/>
              <a:gd name="connsiteX226" fmla="*/ 1262650 w 1435401"/>
              <a:gd name="connsiteY226" fmla="*/ 1071799 h 1383677"/>
              <a:gd name="connsiteX227" fmla="*/ 1274679 w 1435401"/>
              <a:gd name="connsiteY227" fmla="*/ 1078997 h 1383677"/>
              <a:gd name="connsiteX228" fmla="*/ 1277045 w 1435401"/>
              <a:gd name="connsiteY228" fmla="*/ 1081363 h 1383677"/>
              <a:gd name="connsiteX229" fmla="*/ 1281877 w 1435401"/>
              <a:gd name="connsiteY229" fmla="*/ 1074165 h 1383677"/>
              <a:gd name="connsiteX230" fmla="*/ 1308204 w 1435401"/>
              <a:gd name="connsiteY230" fmla="*/ 1033443 h 1383677"/>
              <a:gd name="connsiteX231" fmla="*/ 1284243 w 1435401"/>
              <a:gd name="connsiteY231" fmla="*/ 1026245 h 1383677"/>
              <a:gd name="connsiteX232" fmla="*/ 1265016 w 1435401"/>
              <a:gd name="connsiteY232" fmla="*/ 1016582 h 1383677"/>
              <a:gd name="connsiteX233" fmla="*/ 1243422 w 1435401"/>
              <a:gd name="connsiteY233" fmla="*/ 1002186 h 1383677"/>
              <a:gd name="connsiteX234" fmla="*/ 1236224 w 1435401"/>
              <a:gd name="connsiteY234" fmla="*/ 992621 h 1383677"/>
              <a:gd name="connsiteX235" fmla="*/ 1233858 w 1435401"/>
              <a:gd name="connsiteY235" fmla="*/ 987790 h 1383677"/>
              <a:gd name="connsiteX236" fmla="*/ 1233858 w 1435401"/>
              <a:gd name="connsiteY236" fmla="*/ 983057 h 1383677"/>
              <a:gd name="connsiteX237" fmla="*/ 1236224 w 1435401"/>
              <a:gd name="connsiteY237" fmla="*/ 978225 h 1383677"/>
              <a:gd name="connsiteX238" fmla="*/ 1238689 w 1435401"/>
              <a:gd name="connsiteY238" fmla="*/ 975859 h 1383677"/>
              <a:gd name="connsiteX239" fmla="*/ 1248254 w 1435401"/>
              <a:gd name="connsiteY239" fmla="*/ 975859 h 1383677"/>
              <a:gd name="connsiteX240" fmla="*/ 1265016 w 1435401"/>
              <a:gd name="connsiteY240" fmla="*/ 980592 h 1383677"/>
              <a:gd name="connsiteX241" fmla="*/ 1296273 w 1435401"/>
              <a:gd name="connsiteY241" fmla="*/ 990255 h 1383677"/>
              <a:gd name="connsiteX242" fmla="*/ 1327431 w 1435401"/>
              <a:gd name="connsiteY242" fmla="*/ 994988 h 1383677"/>
              <a:gd name="connsiteX243" fmla="*/ 1344194 w 1435401"/>
              <a:gd name="connsiteY243" fmla="*/ 956632 h 1383677"/>
              <a:gd name="connsiteX244" fmla="*/ 1313035 w 1435401"/>
              <a:gd name="connsiteY244" fmla="*/ 947067 h 1383677"/>
              <a:gd name="connsiteX245" fmla="*/ 1272214 w 1435401"/>
              <a:gd name="connsiteY245" fmla="*/ 932671 h 1383677"/>
              <a:gd name="connsiteX246" fmla="*/ 1255452 w 1435401"/>
              <a:gd name="connsiteY246" fmla="*/ 923008 h 1383677"/>
              <a:gd name="connsiteX247" fmla="*/ 1238689 w 1435401"/>
              <a:gd name="connsiteY247" fmla="*/ 913444 h 1383677"/>
              <a:gd name="connsiteX248" fmla="*/ 1236224 w 1435401"/>
              <a:gd name="connsiteY248" fmla="*/ 911077 h 1383677"/>
              <a:gd name="connsiteX249" fmla="*/ 1236224 w 1435401"/>
              <a:gd name="connsiteY249" fmla="*/ 908612 h 1383677"/>
              <a:gd name="connsiteX250" fmla="*/ 1238689 w 1435401"/>
              <a:gd name="connsiteY250" fmla="*/ 906246 h 1383677"/>
              <a:gd name="connsiteX251" fmla="*/ 1260283 w 1435401"/>
              <a:gd name="connsiteY251" fmla="*/ 903880 h 1383677"/>
              <a:gd name="connsiteX252" fmla="*/ 1281877 w 1435401"/>
              <a:gd name="connsiteY252" fmla="*/ 903880 h 1383677"/>
              <a:gd name="connsiteX253" fmla="*/ 1301006 w 1435401"/>
              <a:gd name="connsiteY253" fmla="*/ 908612 h 1383677"/>
              <a:gd name="connsiteX254" fmla="*/ 1320233 w 1435401"/>
              <a:gd name="connsiteY254" fmla="*/ 913444 h 1383677"/>
              <a:gd name="connsiteX255" fmla="*/ 1339461 w 1435401"/>
              <a:gd name="connsiteY255" fmla="*/ 915810 h 1383677"/>
              <a:gd name="connsiteX256" fmla="*/ 1356223 w 1435401"/>
              <a:gd name="connsiteY256" fmla="*/ 920642 h 1383677"/>
              <a:gd name="connsiteX257" fmla="*/ 1370619 w 1435401"/>
              <a:gd name="connsiteY257" fmla="*/ 875088 h 1383677"/>
              <a:gd name="connsiteX258" fmla="*/ 1341827 w 1435401"/>
              <a:gd name="connsiteY258" fmla="*/ 877454 h 1383677"/>
              <a:gd name="connsiteX259" fmla="*/ 1315402 w 1435401"/>
              <a:gd name="connsiteY259" fmla="*/ 879821 h 1383677"/>
              <a:gd name="connsiteX260" fmla="*/ 1301006 w 1435401"/>
              <a:gd name="connsiteY260" fmla="*/ 877454 h 1383677"/>
              <a:gd name="connsiteX261" fmla="*/ 1286610 w 1435401"/>
              <a:gd name="connsiteY261" fmla="*/ 872623 h 1383677"/>
              <a:gd name="connsiteX262" fmla="*/ 1260283 w 1435401"/>
              <a:gd name="connsiteY262" fmla="*/ 863058 h 1383677"/>
              <a:gd name="connsiteX263" fmla="*/ 1257818 w 1435401"/>
              <a:gd name="connsiteY263" fmla="*/ 860692 h 1383677"/>
              <a:gd name="connsiteX264" fmla="*/ 1257818 w 1435401"/>
              <a:gd name="connsiteY264" fmla="*/ 858227 h 1383677"/>
              <a:gd name="connsiteX265" fmla="*/ 1260283 w 1435401"/>
              <a:gd name="connsiteY265" fmla="*/ 855860 h 1383677"/>
              <a:gd name="connsiteX266" fmla="*/ 1262650 w 1435401"/>
              <a:gd name="connsiteY266" fmla="*/ 855860 h 1383677"/>
              <a:gd name="connsiteX267" fmla="*/ 1279412 w 1435401"/>
              <a:gd name="connsiteY267" fmla="*/ 853494 h 1383677"/>
              <a:gd name="connsiteX268" fmla="*/ 1293808 w 1435401"/>
              <a:gd name="connsiteY268" fmla="*/ 851029 h 1383677"/>
              <a:gd name="connsiteX269" fmla="*/ 1325065 w 1435401"/>
              <a:gd name="connsiteY269" fmla="*/ 843831 h 1383677"/>
              <a:gd name="connsiteX270" fmla="*/ 1351392 w 1435401"/>
              <a:gd name="connsiteY270" fmla="*/ 839098 h 1383677"/>
              <a:gd name="connsiteX271" fmla="*/ 1365788 w 1435401"/>
              <a:gd name="connsiteY271" fmla="*/ 836633 h 1383677"/>
              <a:gd name="connsiteX272" fmla="*/ 1377817 w 1435401"/>
              <a:gd name="connsiteY272" fmla="*/ 836633 h 1383677"/>
              <a:gd name="connsiteX273" fmla="*/ 1387381 w 1435401"/>
              <a:gd name="connsiteY273" fmla="*/ 788712 h 1383677"/>
              <a:gd name="connsiteX274" fmla="*/ 1370619 w 1435401"/>
              <a:gd name="connsiteY274" fmla="*/ 788712 h 1383677"/>
              <a:gd name="connsiteX275" fmla="*/ 1332263 w 1435401"/>
              <a:gd name="connsiteY275" fmla="*/ 791079 h 1383677"/>
              <a:gd name="connsiteX276" fmla="*/ 1296273 w 1435401"/>
              <a:gd name="connsiteY276" fmla="*/ 793445 h 1383677"/>
              <a:gd name="connsiteX277" fmla="*/ 1279412 w 1435401"/>
              <a:gd name="connsiteY277" fmla="*/ 791079 h 1383677"/>
              <a:gd name="connsiteX278" fmla="*/ 1262650 w 1435401"/>
              <a:gd name="connsiteY278" fmla="*/ 786247 h 1383677"/>
              <a:gd name="connsiteX279" fmla="*/ 1260283 w 1435401"/>
              <a:gd name="connsiteY279" fmla="*/ 783881 h 1383677"/>
              <a:gd name="connsiteX280" fmla="*/ 1262650 w 1435401"/>
              <a:gd name="connsiteY280" fmla="*/ 781514 h 1383677"/>
              <a:gd name="connsiteX281" fmla="*/ 1281877 w 1435401"/>
              <a:gd name="connsiteY281" fmla="*/ 774316 h 1383677"/>
              <a:gd name="connsiteX282" fmla="*/ 1301006 w 1435401"/>
              <a:gd name="connsiteY282" fmla="*/ 767118 h 1383677"/>
              <a:gd name="connsiteX283" fmla="*/ 1344194 w 1435401"/>
              <a:gd name="connsiteY283" fmla="*/ 759920 h 1383677"/>
              <a:gd name="connsiteX284" fmla="*/ 1365788 w 1435401"/>
              <a:gd name="connsiteY284" fmla="*/ 755089 h 1383677"/>
              <a:gd name="connsiteX285" fmla="*/ 1389847 w 1435401"/>
              <a:gd name="connsiteY285" fmla="*/ 755089 h 1383677"/>
              <a:gd name="connsiteX286" fmla="*/ 1392213 w 1435401"/>
              <a:gd name="connsiteY286" fmla="*/ 704703 h 1383677"/>
              <a:gd name="connsiteX287" fmla="*/ 1365788 w 1435401"/>
              <a:gd name="connsiteY287" fmla="*/ 711901 h 1383677"/>
              <a:gd name="connsiteX288" fmla="*/ 1341827 w 1435401"/>
              <a:gd name="connsiteY288" fmla="*/ 719099 h 1383677"/>
              <a:gd name="connsiteX289" fmla="*/ 1317867 w 1435401"/>
              <a:gd name="connsiteY289" fmla="*/ 723931 h 1383677"/>
              <a:gd name="connsiteX290" fmla="*/ 1291441 w 1435401"/>
              <a:gd name="connsiteY290" fmla="*/ 721466 h 1383677"/>
              <a:gd name="connsiteX291" fmla="*/ 1289075 w 1435401"/>
              <a:gd name="connsiteY291" fmla="*/ 719099 h 1383677"/>
              <a:gd name="connsiteX292" fmla="*/ 1286610 w 1435401"/>
              <a:gd name="connsiteY292" fmla="*/ 716733 h 1383677"/>
              <a:gd name="connsiteX293" fmla="*/ 1286610 w 1435401"/>
              <a:gd name="connsiteY293" fmla="*/ 714268 h 1383677"/>
              <a:gd name="connsiteX294" fmla="*/ 1289075 w 1435401"/>
              <a:gd name="connsiteY294" fmla="*/ 709535 h 1383677"/>
              <a:gd name="connsiteX295" fmla="*/ 1301006 w 1435401"/>
              <a:gd name="connsiteY295" fmla="*/ 702337 h 1383677"/>
              <a:gd name="connsiteX296" fmla="*/ 1315402 w 1435401"/>
              <a:gd name="connsiteY296" fmla="*/ 695139 h 1383677"/>
              <a:gd name="connsiteX297" fmla="*/ 1341827 w 1435401"/>
              <a:gd name="connsiteY297" fmla="*/ 683109 h 1383677"/>
              <a:gd name="connsiteX298" fmla="*/ 1389847 w 1435401"/>
              <a:gd name="connsiteY298" fmla="*/ 663882 h 1383677"/>
              <a:gd name="connsiteX299" fmla="*/ 1385015 w 1435401"/>
              <a:gd name="connsiteY299" fmla="*/ 625526 h 1383677"/>
              <a:gd name="connsiteX300" fmla="*/ 1368253 w 1435401"/>
              <a:gd name="connsiteY300" fmla="*/ 635090 h 1383677"/>
              <a:gd name="connsiteX301" fmla="*/ 1351392 w 1435401"/>
              <a:gd name="connsiteY301" fmla="*/ 642288 h 1383677"/>
              <a:gd name="connsiteX302" fmla="*/ 1322600 w 1435401"/>
              <a:gd name="connsiteY302" fmla="*/ 649486 h 1383677"/>
              <a:gd name="connsiteX303" fmla="*/ 1308204 w 1435401"/>
              <a:gd name="connsiteY303" fmla="*/ 651951 h 1383677"/>
              <a:gd name="connsiteX304" fmla="*/ 1293808 w 1435401"/>
              <a:gd name="connsiteY304" fmla="*/ 649486 h 1383677"/>
              <a:gd name="connsiteX305" fmla="*/ 1291441 w 1435401"/>
              <a:gd name="connsiteY305" fmla="*/ 647120 h 1383677"/>
              <a:gd name="connsiteX306" fmla="*/ 1291441 w 1435401"/>
              <a:gd name="connsiteY306" fmla="*/ 642288 h 1383677"/>
              <a:gd name="connsiteX307" fmla="*/ 1301006 w 1435401"/>
              <a:gd name="connsiteY307" fmla="*/ 635090 h 1383677"/>
              <a:gd name="connsiteX308" fmla="*/ 1313035 w 1435401"/>
              <a:gd name="connsiteY308" fmla="*/ 625526 h 1383677"/>
              <a:gd name="connsiteX309" fmla="*/ 1339461 w 1435401"/>
              <a:gd name="connsiteY309" fmla="*/ 611130 h 1383677"/>
              <a:gd name="connsiteX310" fmla="*/ 1358590 w 1435401"/>
              <a:gd name="connsiteY310" fmla="*/ 596734 h 1383677"/>
              <a:gd name="connsiteX311" fmla="*/ 1368253 w 1435401"/>
              <a:gd name="connsiteY311" fmla="*/ 591903 h 1383677"/>
              <a:gd name="connsiteX312" fmla="*/ 1377817 w 1435401"/>
              <a:gd name="connsiteY312" fmla="*/ 587170 h 1383677"/>
              <a:gd name="connsiteX313" fmla="*/ 1368253 w 1435401"/>
              <a:gd name="connsiteY313" fmla="*/ 546348 h 1383677"/>
              <a:gd name="connsiteX314" fmla="*/ 1356223 w 1435401"/>
              <a:gd name="connsiteY314" fmla="*/ 560744 h 1383677"/>
              <a:gd name="connsiteX315" fmla="*/ 1341827 w 1435401"/>
              <a:gd name="connsiteY315" fmla="*/ 572774 h 1383677"/>
              <a:gd name="connsiteX316" fmla="*/ 1332263 w 1435401"/>
              <a:gd name="connsiteY316" fmla="*/ 579972 h 1383677"/>
              <a:gd name="connsiteX317" fmla="*/ 1322600 w 1435401"/>
              <a:gd name="connsiteY317" fmla="*/ 587170 h 1383677"/>
              <a:gd name="connsiteX318" fmla="*/ 1310669 w 1435401"/>
              <a:gd name="connsiteY318" fmla="*/ 591903 h 1383677"/>
              <a:gd name="connsiteX319" fmla="*/ 1305837 w 1435401"/>
              <a:gd name="connsiteY319" fmla="*/ 591903 h 1383677"/>
              <a:gd name="connsiteX320" fmla="*/ 1301006 w 1435401"/>
              <a:gd name="connsiteY320" fmla="*/ 589536 h 1383677"/>
              <a:gd name="connsiteX321" fmla="*/ 1296273 w 1435401"/>
              <a:gd name="connsiteY321" fmla="*/ 584803 h 1383677"/>
              <a:gd name="connsiteX322" fmla="*/ 1296273 w 1435401"/>
              <a:gd name="connsiteY322" fmla="*/ 579972 h 1383677"/>
              <a:gd name="connsiteX323" fmla="*/ 1298639 w 1435401"/>
              <a:gd name="connsiteY323" fmla="*/ 575140 h 1383677"/>
              <a:gd name="connsiteX324" fmla="*/ 1301006 w 1435401"/>
              <a:gd name="connsiteY324" fmla="*/ 570407 h 1383677"/>
              <a:gd name="connsiteX325" fmla="*/ 1308204 w 1435401"/>
              <a:gd name="connsiteY325" fmla="*/ 560744 h 1383677"/>
              <a:gd name="connsiteX326" fmla="*/ 1315402 w 1435401"/>
              <a:gd name="connsiteY326" fmla="*/ 553546 h 1383677"/>
              <a:gd name="connsiteX327" fmla="*/ 1336996 w 1435401"/>
              <a:gd name="connsiteY327" fmla="*/ 534418 h 1383677"/>
              <a:gd name="connsiteX328" fmla="*/ 1346659 w 1435401"/>
              <a:gd name="connsiteY328" fmla="*/ 522388 h 1383677"/>
              <a:gd name="connsiteX329" fmla="*/ 1351392 w 1435401"/>
              <a:gd name="connsiteY329" fmla="*/ 520022 h 1383677"/>
              <a:gd name="connsiteX330" fmla="*/ 1358590 w 1435401"/>
              <a:gd name="connsiteY330" fmla="*/ 517557 h 1383677"/>
              <a:gd name="connsiteX331" fmla="*/ 1341827 w 1435401"/>
              <a:gd name="connsiteY331" fmla="*/ 476834 h 1383677"/>
              <a:gd name="connsiteX332" fmla="*/ 1334629 w 1435401"/>
              <a:gd name="connsiteY332" fmla="*/ 484032 h 1383677"/>
              <a:gd name="connsiteX333" fmla="*/ 1320233 w 1435401"/>
              <a:gd name="connsiteY333" fmla="*/ 493596 h 1383677"/>
              <a:gd name="connsiteX334" fmla="*/ 1308204 w 1435401"/>
              <a:gd name="connsiteY334" fmla="*/ 503161 h 1383677"/>
              <a:gd name="connsiteX335" fmla="*/ 1301006 w 1435401"/>
              <a:gd name="connsiteY335" fmla="*/ 507992 h 1383677"/>
              <a:gd name="connsiteX336" fmla="*/ 1296273 w 1435401"/>
              <a:gd name="connsiteY336" fmla="*/ 510359 h 1383677"/>
              <a:gd name="connsiteX337" fmla="*/ 1289075 w 1435401"/>
              <a:gd name="connsiteY337" fmla="*/ 507992 h 1383677"/>
              <a:gd name="connsiteX338" fmla="*/ 1286610 w 1435401"/>
              <a:gd name="connsiteY338" fmla="*/ 503161 h 1383677"/>
              <a:gd name="connsiteX339" fmla="*/ 1284243 w 1435401"/>
              <a:gd name="connsiteY339" fmla="*/ 498428 h 1383677"/>
              <a:gd name="connsiteX340" fmla="*/ 1284243 w 1435401"/>
              <a:gd name="connsiteY340" fmla="*/ 491230 h 1383677"/>
              <a:gd name="connsiteX341" fmla="*/ 1289075 w 1435401"/>
              <a:gd name="connsiteY341" fmla="*/ 481567 h 1383677"/>
              <a:gd name="connsiteX342" fmla="*/ 1296273 w 1435401"/>
              <a:gd name="connsiteY342" fmla="*/ 472002 h 1383677"/>
              <a:gd name="connsiteX343" fmla="*/ 1305837 w 1435401"/>
              <a:gd name="connsiteY343" fmla="*/ 462438 h 1383677"/>
              <a:gd name="connsiteX344" fmla="*/ 1315402 w 1435401"/>
              <a:gd name="connsiteY344" fmla="*/ 455240 h 1383677"/>
              <a:gd name="connsiteX345" fmla="*/ 1322600 w 1435401"/>
              <a:gd name="connsiteY345" fmla="*/ 452775 h 1383677"/>
              <a:gd name="connsiteX346" fmla="*/ 1329798 w 1435401"/>
              <a:gd name="connsiteY346" fmla="*/ 450409 h 1383677"/>
              <a:gd name="connsiteX347" fmla="*/ 1315402 w 1435401"/>
              <a:gd name="connsiteY347" fmla="*/ 423983 h 1383677"/>
              <a:gd name="connsiteX348" fmla="*/ 1305837 w 1435401"/>
              <a:gd name="connsiteY348" fmla="*/ 431181 h 1383677"/>
              <a:gd name="connsiteX349" fmla="*/ 1296273 w 1435401"/>
              <a:gd name="connsiteY349" fmla="*/ 433646 h 1383677"/>
              <a:gd name="connsiteX350" fmla="*/ 1286610 w 1435401"/>
              <a:gd name="connsiteY350" fmla="*/ 436013 h 1383677"/>
              <a:gd name="connsiteX351" fmla="*/ 1281877 w 1435401"/>
              <a:gd name="connsiteY351" fmla="*/ 433646 h 1383677"/>
              <a:gd name="connsiteX352" fmla="*/ 1277045 w 1435401"/>
              <a:gd name="connsiteY352" fmla="*/ 431181 h 1383677"/>
              <a:gd name="connsiteX353" fmla="*/ 1274679 w 1435401"/>
              <a:gd name="connsiteY353" fmla="*/ 421617 h 1383677"/>
              <a:gd name="connsiteX354" fmla="*/ 1274679 w 1435401"/>
              <a:gd name="connsiteY354" fmla="*/ 414419 h 1383677"/>
              <a:gd name="connsiteX355" fmla="*/ 1279412 w 1435401"/>
              <a:gd name="connsiteY355" fmla="*/ 409587 h 1383677"/>
              <a:gd name="connsiteX356" fmla="*/ 1286610 w 1435401"/>
              <a:gd name="connsiteY356" fmla="*/ 402389 h 1383677"/>
              <a:gd name="connsiteX357" fmla="*/ 1296273 w 1435401"/>
              <a:gd name="connsiteY357" fmla="*/ 392825 h 1383677"/>
              <a:gd name="connsiteX358" fmla="*/ 1281877 w 1435401"/>
              <a:gd name="connsiteY358" fmla="*/ 371231 h 1383677"/>
              <a:gd name="connsiteX359" fmla="*/ 1277045 w 1435401"/>
              <a:gd name="connsiteY359" fmla="*/ 376063 h 1383677"/>
              <a:gd name="connsiteX360" fmla="*/ 1267481 w 1435401"/>
              <a:gd name="connsiteY360" fmla="*/ 380796 h 1383677"/>
              <a:gd name="connsiteX361" fmla="*/ 1250620 w 1435401"/>
              <a:gd name="connsiteY361" fmla="*/ 380796 h 1383677"/>
              <a:gd name="connsiteX362" fmla="*/ 1245887 w 1435401"/>
              <a:gd name="connsiteY362" fmla="*/ 378429 h 1383677"/>
              <a:gd name="connsiteX363" fmla="*/ 1243422 w 1435401"/>
              <a:gd name="connsiteY363" fmla="*/ 373598 h 1383677"/>
              <a:gd name="connsiteX364" fmla="*/ 1245887 w 1435401"/>
              <a:gd name="connsiteY364" fmla="*/ 364033 h 1383677"/>
              <a:gd name="connsiteX365" fmla="*/ 1248254 w 1435401"/>
              <a:gd name="connsiteY365" fmla="*/ 356835 h 1383677"/>
              <a:gd name="connsiteX366" fmla="*/ 1260283 w 1435401"/>
              <a:gd name="connsiteY366" fmla="*/ 344806 h 1383677"/>
              <a:gd name="connsiteX367" fmla="*/ 1262650 w 1435401"/>
              <a:gd name="connsiteY367" fmla="*/ 340073 h 1383677"/>
              <a:gd name="connsiteX368" fmla="*/ 1243422 w 1435401"/>
              <a:gd name="connsiteY368" fmla="*/ 316014 h 1383677"/>
              <a:gd name="connsiteX369" fmla="*/ 1233858 w 1435401"/>
              <a:gd name="connsiteY369" fmla="*/ 320846 h 1383677"/>
              <a:gd name="connsiteX370" fmla="*/ 1224293 w 1435401"/>
              <a:gd name="connsiteY370" fmla="*/ 328043 h 1383677"/>
              <a:gd name="connsiteX371" fmla="*/ 1212264 w 1435401"/>
              <a:gd name="connsiteY371" fmla="*/ 328043 h 1383677"/>
              <a:gd name="connsiteX372" fmla="*/ 1209897 w 1435401"/>
              <a:gd name="connsiteY372" fmla="*/ 323212 h 1383677"/>
              <a:gd name="connsiteX373" fmla="*/ 1207432 w 1435401"/>
              <a:gd name="connsiteY373" fmla="*/ 316014 h 1383677"/>
              <a:gd name="connsiteX374" fmla="*/ 1212264 w 1435401"/>
              <a:gd name="connsiteY374" fmla="*/ 308816 h 1383677"/>
              <a:gd name="connsiteX375" fmla="*/ 1217095 w 1435401"/>
              <a:gd name="connsiteY375" fmla="*/ 301618 h 1383677"/>
              <a:gd name="connsiteX376" fmla="*/ 1226660 w 1435401"/>
              <a:gd name="connsiteY376" fmla="*/ 294420 h 1383677"/>
              <a:gd name="connsiteX377" fmla="*/ 1214630 w 1435401"/>
              <a:gd name="connsiteY377" fmla="*/ 280024 h 1383677"/>
              <a:gd name="connsiteX378" fmla="*/ 1207432 w 1435401"/>
              <a:gd name="connsiteY378" fmla="*/ 284856 h 1383677"/>
              <a:gd name="connsiteX379" fmla="*/ 1200234 w 1435401"/>
              <a:gd name="connsiteY379" fmla="*/ 289687 h 1383677"/>
              <a:gd name="connsiteX380" fmla="*/ 1190670 w 1435401"/>
              <a:gd name="connsiteY380" fmla="*/ 289687 h 1383677"/>
              <a:gd name="connsiteX381" fmla="*/ 1185839 w 1435401"/>
              <a:gd name="connsiteY381" fmla="*/ 287222 h 1383677"/>
              <a:gd name="connsiteX382" fmla="*/ 1181106 w 1435401"/>
              <a:gd name="connsiteY382" fmla="*/ 287222 h 1383677"/>
              <a:gd name="connsiteX383" fmla="*/ 1181106 w 1435401"/>
              <a:gd name="connsiteY383" fmla="*/ 282489 h 1383677"/>
              <a:gd name="connsiteX384" fmla="*/ 1183472 w 1435401"/>
              <a:gd name="connsiteY384" fmla="*/ 280024 h 1383677"/>
              <a:gd name="connsiteX385" fmla="*/ 1183472 w 1435401"/>
              <a:gd name="connsiteY385" fmla="*/ 272826 h 1383677"/>
              <a:gd name="connsiteX386" fmla="*/ 1190670 w 1435401"/>
              <a:gd name="connsiteY386" fmla="*/ 265628 h 1383677"/>
              <a:gd name="connsiteX387" fmla="*/ 1195501 w 1435401"/>
              <a:gd name="connsiteY387" fmla="*/ 260895 h 1383677"/>
              <a:gd name="connsiteX388" fmla="*/ 1169076 w 1435401"/>
              <a:gd name="connsiteY388" fmla="*/ 236837 h 1383677"/>
              <a:gd name="connsiteX389" fmla="*/ 1142651 w 1435401"/>
              <a:gd name="connsiteY389" fmla="*/ 215243 h 1383677"/>
              <a:gd name="connsiteX390" fmla="*/ 1116324 w 1435401"/>
              <a:gd name="connsiteY390" fmla="*/ 193649 h 1383677"/>
              <a:gd name="connsiteX391" fmla="*/ 1087532 w 1435401"/>
              <a:gd name="connsiteY391" fmla="*/ 172055 h 1383677"/>
              <a:gd name="connsiteX392" fmla="*/ 1051542 w 1435401"/>
              <a:gd name="connsiteY392" fmla="*/ 150461 h 1383677"/>
              <a:gd name="connsiteX393" fmla="*/ 1013087 w 1435401"/>
              <a:gd name="connsiteY393" fmla="*/ 131332 h 1383677"/>
              <a:gd name="connsiteX394" fmla="*/ 974731 w 1435401"/>
              <a:gd name="connsiteY394" fmla="*/ 112105 h 1383677"/>
              <a:gd name="connsiteX395" fmla="*/ 936375 w 1435401"/>
              <a:gd name="connsiteY395" fmla="*/ 95343 h 1383677"/>
              <a:gd name="connsiteX396" fmla="*/ 895553 w 1435401"/>
              <a:gd name="connsiteY396" fmla="*/ 80947 h 1383677"/>
              <a:gd name="connsiteX397" fmla="*/ 854732 w 1435401"/>
              <a:gd name="connsiteY397" fmla="*/ 71284 h 1383677"/>
              <a:gd name="connsiteX398" fmla="*/ 814009 w 1435401"/>
              <a:gd name="connsiteY398" fmla="*/ 64086 h 1383677"/>
              <a:gd name="connsiteX399" fmla="*/ 770822 w 1435401"/>
              <a:gd name="connsiteY399" fmla="*/ 64086 h 1383677"/>
              <a:gd name="connsiteX400" fmla="*/ 768455 w 1435401"/>
              <a:gd name="connsiteY400" fmla="*/ 66551 h 1383677"/>
              <a:gd name="connsiteX401" fmla="*/ 765990 w 1435401"/>
              <a:gd name="connsiteY401" fmla="*/ 68917 h 1383677"/>
              <a:gd name="connsiteX402" fmla="*/ 761257 w 1435401"/>
              <a:gd name="connsiteY402" fmla="*/ 71284 h 1383677"/>
              <a:gd name="connsiteX403" fmla="*/ 756426 w 1435401"/>
              <a:gd name="connsiteY403" fmla="*/ 68917 h 1383677"/>
              <a:gd name="connsiteX404" fmla="*/ 751594 w 1435401"/>
              <a:gd name="connsiteY404" fmla="*/ 64086 h 1383677"/>
              <a:gd name="connsiteX405" fmla="*/ 417665 w 1435401"/>
              <a:gd name="connsiteY405" fmla="*/ 36745 h 1383677"/>
              <a:gd name="connsiteX406" fmla="*/ 418121 w 1435401"/>
              <a:gd name="connsiteY406" fmla="*/ 37759 h 1383677"/>
              <a:gd name="connsiteX407" fmla="*/ 420488 w 1435401"/>
              <a:gd name="connsiteY407" fmla="*/ 44957 h 1383677"/>
              <a:gd name="connsiteX408" fmla="*/ 418121 w 1435401"/>
              <a:gd name="connsiteY408" fmla="*/ 52155 h 1383677"/>
              <a:gd name="connsiteX409" fmla="*/ 415755 w 1435401"/>
              <a:gd name="connsiteY409" fmla="*/ 56888 h 1383677"/>
              <a:gd name="connsiteX410" fmla="*/ 410923 w 1435401"/>
              <a:gd name="connsiteY410" fmla="*/ 59353 h 1383677"/>
              <a:gd name="connsiteX411" fmla="*/ 403725 w 1435401"/>
              <a:gd name="connsiteY411" fmla="*/ 61719 h 1383677"/>
              <a:gd name="connsiteX412" fmla="*/ 396528 w 1435401"/>
              <a:gd name="connsiteY412" fmla="*/ 61719 h 1383677"/>
              <a:gd name="connsiteX413" fmla="*/ 391696 w 1435401"/>
              <a:gd name="connsiteY413" fmla="*/ 56888 h 1383677"/>
              <a:gd name="connsiteX414" fmla="*/ 387397 w 1435401"/>
              <a:gd name="connsiteY414" fmla="*/ 50350 h 1383677"/>
              <a:gd name="connsiteX415" fmla="*/ 417665 w 1435401"/>
              <a:gd name="connsiteY415" fmla="*/ 36745 h 1383677"/>
              <a:gd name="connsiteX416" fmla="*/ 696476 w 1435401"/>
              <a:gd name="connsiteY416" fmla="*/ 30561 h 1383677"/>
              <a:gd name="connsiteX417" fmla="*/ 718069 w 1435401"/>
              <a:gd name="connsiteY417" fmla="*/ 30561 h 1383677"/>
              <a:gd name="connsiteX418" fmla="*/ 739663 w 1435401"/>
              <a:gd name="connsiteY418" fmla="*/ 35294 h 1383677"/>
              <a:gd name="connsiteX419" fmla="*/ 818841 w 1435401"/>
              <a:gd name="connsiteY419" fmla="*/ 35294 h 1383677"/>
              <a:gd name="connsiteX420" fmla="*/ 842801 w 1435401"/>
              <a:gd name="connsiteY420" fmla="*/ 40125 h 1383677"/>
              <a:gd name="connsiteX421" fmla="*/ 895553 w 1435401"/>
              <a:gd name="connsiteY421" fmla="*/ 49690 h 1383677"/>
              <a:gd name="connsiteX422" fmla="*/ 943573 w 1435401"/>
              <a:gd name="connsiteY422" fmla="*/ 64086 h 1383677"/>
              <a:gd name="connsiteX423" fmla="*/ 1001157 w 1435401"/>
              <a:gd name="connsiteY423" fmla="*/ 85680 h 1383677"/>
              <a:gd name="connsiteX424" fmla="*/ 1058740 w 1435401"/>
              <a:gd name="connsiteY424" fmla="*/ 114471 h 1383677"/>
              <a:gd name="connsiteX425" fmla="*/ 1116324 w 1435401"/>
              <a:gd name="connsiteY425" fmla="*/ 143263 h 1383677"/>
              <a:gd name="connsiteX426" fmla="*/ 1142651 w 1435401"/>
              <a:gd name="connsiteY426" fmla="*/ 160124 h 1383677"/>
              <a:gd name="connsiteX427" fmla="*/ 1166710 w 1435401"/>
              <a:gd name="connsiteY427" fmla="*/ 179253 h 1383677"/>
              <a:gd name="connsiteX428" fmla="*/ 1209897 w 1435401"/>
              <a:gd name="connsiteY428" fmla="*/ 215243 h 1383677"/>
              <a:gd name="connsiteX429" fmla="*/ 1250620 w 1435401"/>
              <a:gd name="connsiteY429" fmla="*/ 253697 h 1383677"/>
              <a:gd name="connsiteX430" fmla="*/ 1289075 w 1435401"/>
              <a:gd name="connsiteY430" fmla="*/ 296885 h 1383677"/>
              <a:gd name="connsiteX431" fmla="*/ 1322600 w 1435401"/>
              <a:gd name="connsiteY431" fmla="*/ 342439 h 1383677"/>
              <a:gd name="connsiteX432" fmla="*/ 1351392 w 1435401"/>
              <a:gd name="connsiteY432" fmla="*/ 392825 h 1383677"/>
              <a:gd name="connsiteX433" fmla="*/ 1377817 w 1435401"/>
              <a:gd name="connsiteY433" fmla="*/ 443211 h 1383677"/>
              <a:gd name="connsiteX434" fmla="*/ 1399411 w 1435401"/>
              <a:gd name="connsiteY434" fmla="*/ 495963 h 1383677"/>
              <a:gd name="connsiteX435" fmla="*/ 1416173 w 1435401"/>
              <a:gd name="connsiteY435" fmla="*/ 548813 h 1383677"/>
              <a:gd name="connsiteX436" fmla="*/ 1425836 w 1435401"/>
              <a:gd name="connsiteY436" fmla="*/ 603932 h 1383677"/>
              <a:gd name="connsiteX437" fmla="*/ 1433034 w 1435401"/>
              <a:gd name="connsiteY437" fmla="*/ 656684 h 1383677"/>
              <a:gd name="connsiteX438" fmla="*/ 1435401 w 1435401"/>
              <a:gd name="connsiteY438" fmla="*/ 711901 h 1383677"/>
              <a:gd name="connsiteX439" fmla="*/ 1433034 w 1435401"/>
              <a:gd name="connsiteY439" fmla="*/ 767118 h 1383677"/>
              <a:gd name="connsiteX440" fmla="*/ 1428203 w 1435401"/>
              <a:gd name="connsiteY440" fmla="*/ 819871 h 1383677"/>
              <a:gd name="connsiteX441" fmla="*/ 1418638 w 1435401"/>
              <a:gd name="connsiteY441" fmla="*/ 872623 h 1383677"/>
              <a:gd name="connsiteX442" fmla="*/ 1404243 w 1435401"/>
              <a:gd name="connsiteY442" fmla="*/ 923008 h 1383677"/>
              <a:gd name="connsiteX443" fmla="*/ 1385015 w 1435401"/>
              <a:gd name="connsiteY443" fmla="*/ 973394 h 1383677"/>
              <a:gd name="connsiteX444" fmla="*/ 1363421 w 1435401"/>
              <a:gd name="connsiteY444" fmla="*/ 1021413 h 1383677"/>
              <a:gd name="connsiteX445" fmla="*/ 1336996 w 1435401"/>
              <a:gd name="connsiteY445" fmla="*/ 1066967 h 1383677"/>
              <a:gd name="connsiteX446" fmla="*/ 1305837 w 1435401"/>
              <a:gd name="connsiteY446" fmla="*/ 1110155 h 1383677"/>
              <a:gd name="connsiteX447" fmla="*/ 1272214 w 1435401"/>
              <a:gd name="connsiteY447" fmla="*/ 1153343 h 1383677"/>
              <a:gd name="connsiteX448" fmla="*/ 1236224 w 1435401"/>
              <a:gd name="connsiteY448" fmla="*/ 1191798 h 1383677"/>
              <a:gd name="connsiteX449" fmla="*/ 1195501 w 1435401"/>
              <a:gd name="connsiteY449" fmla="*/ 1225322 h 1383677"/>
              <a:gd name="connsiteX450" fmla="*/ 1149849 w 1435401"/>
              <a:gd name="connsiteY450" fmla="*/ 1256579 h 1383677"/>
              <a:gd name="connsiteX451" fmla="*/ 1101928 w 1435401"/>
              <a:gd name="connsiteY451" fmla="*/ 1285371 h 1383677"/>
              <a:gd name="connsiteX452" fmla="*/ 1061107 w 1435401"/>
              <a:gd name="connsiteY452" fmla="*/ 1306965 h 1383677"/>
              <a:gd name="connsiteX453" fmla="*/ 1017919 w 1435401"/>
              <a:gd name="connsiteY453" fmla="*/ 1323727 h 1383677"/>
              <a:gd name="connsiteX454" fmla="*/ 974731 w 1435401"/>
              <a:gd name="connsiteY454" fmla="*/ 1340489 h 1383677"/>
              <a:gd name="connsiteX455" fmla="*/ 929177 w 1435401"/>
              <a:gd name="connsiteY455" fmla="*/ 1352519 h 1383677"/>
              <a:gd name="connsiteX456" fmla="*/ 885989 w 1435401"/>
              <a:gd name="connsiteY456" fmla="*/ 1364548 h 1383677"/>
              <a:gd name="connsiteX457" fmla="*/ 840435 w 1435401"/>
              <a:gd name="connsiteY457" fmla="*/ 1371746 h 1383677"/>
              <a:gd name="connsiteX458" fmla="*/ 794782 w 1435401"/>
              <a:gd name="connsiteY458" fmla="*/ 1378944 h 1383677"/>
              <a:gd name="connsiteX459" fmla="*/ 746861 w 1435401"/>
              <a:gd name="connsiteY459" fmla="*/ 1381311 h 1383677"/>
              <a:gd name="connsiteX460" fmla="*/ 701208 w 1435401"/>
              <a:gd name="connsiteY460" fmla="*/ 1383677 h 1383677"/>
              <a:gd name="connsiteX461" fmla="*/ 655654 w 1435401"/>
              <a:gd name="connsiteY461" fmla="*/ 1381311 h 1383677"/>
              <a:gd name="connsiteX462" fmla="*/ 610100 w 1435401"/>
              <a:gd name="connsiteY462" fmla="*/ 1376479 h 1383677"/>
              <a:gd name="connsiteX463" fmla="*/ 564447 w 1435401"/>
              <a:gd name="connsiteY463" fmla="*/ 1369281 h 1383677"/>
              <a:gd name="connsiteX464" fmla="*/ 518893 w 1435401"/>
              <a:gd name="connsiteY464" fmla="*/ 1359717 h 1383677"/>
              <a:gd name="connsiteX465" fmla="*/ 475705 w 1435401"/>
              <a:gd name="connsiteY465" fmla="*/ 1347687 h 1383677"/>
              <a:gd name="connsiteX466" fmla="*/ 430151 w 1435401"/>
              <a:gd name="connsiteY466" fmla="*/ 1330925 h 1383677"/>
              <a:gd name="connsiteX467" fmla="*/ 389330 w 1435401"/>
              <a:gd name="connsiteY467" fmla="*/ 1314163 h 1383677"/>
              <a:gd name="connsiteX468" fmla="*/ 386963 w 1435401"/>
              <a:gd name="connsiteY468" fmla="*/ 1311698 h 1383677"/>
              <a:gd name="connsiteX469" fmla="*/ 379765 w 1435401"/>
              <a:gd name="connsiteY469" fmla="*/ 1311698 h 1383677"/>
              <a:gd name="connsiteX470" fmla="*/ 374934 w 1435401"/>
              <a:gd name="connsiteY470" fmla="*/ 1306965 h 1383677"/>
              <a:gd name="connsiteX471" fmla="*/ 341310 w 1435401"/>
              <a:gd name="connsiteY471" fmla="*/ 1287737 h 1383677"/>
              <a:gd name="connsiteX472" fmla="*/ 307785 w 1435401"/>
              <a:gd name="connsiteY472" fmla="*/ 1266144 h 1383677"/>
              <a:gd name="connsiteX473" fmla="*/ 278994 w 1435401"/>
              <a:gd name="connsiteY473" fmla="*/ 1242183 h 1383677"/>
              <a:gd name="connsiteX474" fmla="*/ 250202 w 1435401"/>
              <a:gd name="connsiteY474" fmla="*/ 1215758 h 1383677"/>
              <a:gd name="connsiteX475" fmla="*/ 223776 w 1435401"/>
              <a:gd name="connsiteY475" fmla="*/ 1186966 h 1383677"/>
              <a:gd name="connsiteX476" fmla="*/ 197351 w 1435401"/>
              <a:gd name="connsiteY476" fmla="*/ 1155808 h 1383677"/>
              <a:gd name="connsiteX477" fmla="*/ 175757 w 1435401"/>
              <a:gd name="connsiteY477" fmla="*/ 1124551 h 1383677"/>
              <a:gd name="connsiteX478" fmla="*/ 154163 w 1435401"/>
              <a:gd name="connsiteY478" fmla="*/ 1088561 h 1383677"/>
              <a:gd name="connsiteX479" fmla="*/ 137401 w 1435401"/>
              <a:gd name="connsiteY479" fmla="*/ 1055036 h 1383677"/>
              <a:gd name="connsiteX480" fmla="*/ 120638 w 1435401"/>
              <a:gd name="connsiteY480" fmla="*/ 1019047 h 1383677"/>
              <a:gd name="connsiteX481" fmla="*/ 106243 w 1435401"/>
              <a:gd name="connsiteY481" fmla="*/ 980592 h 1383677"/>
              <a:gd name="connsiteX482" fmla="*/ 94213 w 1435401"/>
              <a:gd name="connsiteY482" fmla="*/ 942236 h 1383677"/>
              <a:gd name="connsiteX483" fmla="*/ 84649 w 1435401"/>
              <a:gd name="connsiteY483" fmla="*/ 903880 h 1383677"/>
              <a:gd name="connsiteX484" fmla="*/ 77451 w 1435401"/>
              <a:gd name="connsiteY484" fmla="*/ 865425 h 1383677"/>
              <a:gd name="connsiteX485" fmla="*/ 72619 w 1435401"/>
              <a:gd name="connsiteY485" fmla="*/ 827069 h 1383677"/>
              <a:gd name="connsiteX486" fmla="*/ 70253 w 1435401"/>
              <a:gd name="connsiteY486" fmla="*/ 786247 h 1383677"/>
              <a:gd name="connsiteX487" fmla="*/ 70253 w 1435401"/>
              <a:gd name="connsiteY487" fmla="*/ 745525 h 1383677"/>
              <a:gd name="connsiteX488" fmla="*/ 70253 w 1435401"/>
              <a:gd name="connsiteY488" fmla="*/ 704703 h 1383677"/>
              <a:gd name="connsiteX489" fmla="*/ 74986 w 1435401"/>
              <a:gd name="connsiteY489" fmla="*/ 663882 h 1383677"/>
              <a:gd name="connsiteX490" fmla="*/ 79817 w 1435401"/>
              <a:gd name="connsiteY490" fmla="*/ 623159 h 1383677"/>
              <a:gd name="connsiteX491" fmla="*/ 87015 w 1435401"/>
              <a:gd name="connsiteY491" fmla="*/ 582338 h 1383677"/>
              <a:gd name="connsiteX492" fmla="*/ 99045 w 1435401"/>
              <a:gd name="connsiteY492" fmla="*/ 541616 h 1383677"/>
              <a:gd name="connsiteX493" fmla="*/ 110975 w 1435401"/>
              <a:gd name="connsiteY493" fmla="*/ 500794 h 1383677"/>
              <a:gd name="connsiteX494" fmla="*/ 125371 w 1435401"/>
              <a:gd name="connsiteY494" fmla="*/ 459973 h 1383677"/>
              <a:gd name="connsiteX495" fmla="*/ 142232 w 1435401"/>
              <a:gd name="connsiteY495" fmla="*/ 421617 h 1383677"/>
              <a:gd name="connsiteX496" fmla="*/ 158995 w 1435401"/>
              <a:gd name="connsiteY496" fmla="*/ 385627 h 1383677"/>
              <a:gd name="connsiteX497" fmla="*/ 180589 w 1435401"/>
              <a:gd name="connsiteY497" fmla="*/ 349637 h 1383677"/>
              <a:gd name="connsiteX498" fmla="*/ 204549 w 1435401"/>
              <a:gd name="connsiteY498" fmla="*/ 313648 h 1383677"/>
              <a:gd name="connsiteX499" fmla="*/ 228608 w 1435401"/>
              <a:gd name="connsiteY499" fmla="*/ 280024 h 1383677"/>
              <a:gd name="connsiteX500" fmla="*/ 254935 w 1435401"/>
              <a:gd name="connsiteY500" fmla="*/ 248866 h 1383677"/>
              <a:gd name="connsiteX501" fmla="*/ 283727 w 1435401"/>
              <a:gd name="connsiteY501" fmla="*/ 220074 h 1383677"/>
              <a:gd name="connsiteX502" fmla="*/ 314983 w 1435401"/>
              <a:gd name="connsiteY502" fmla="*/ 191282 h 1383677"/>
              <a:gd name="connsiteX503" fmla="*/ 343775 w 1435401"/>
              <a:gd name="connsiteY503" fmla="*/ 169689 h 1383677"/>
              <a:gd name="connsiteX504" fmla="*/ 372567 w 1435401"/>
              <a:gd name="connsiteY504" fmla="*/ 150461 h 1383677"/>
              <a:gd name="connsiteX505" fmla="*/ 403725 w 1435401"/>
              <a:gd name="connsiteY505" fmla="*/ 133699 h 1383677"/>
              <a:gd name="connsiteX506" fmla="*/ 434884 w 1435401"/>
              <a:gd name="connsiteY506" fmla="*/ 116936 h 1383677"/>
              <a:gd name="connsiteX507" fmla="*/ 497299 w 1435401"/>
              <a:gd name="connsiteY507" fmla="*/ 88145 h 1383677"/>
              <a:gd name="connsiteX508" fmla="*/ 564447 w 1435401"/>
              <a:gd name="connsiteY508" fmla="*/ 64086 h 1383677"/>
              <a:gd name="connsiteX509" fmla="*/ 602902 w 1435401"/>
              <a:gd name="connsiteY509" fmla="*/ 49690 h 1383677"/>
              <a:gd name="connsiteX510" fmla="*/ 648456 w 1435401"/>
              <a:gd name="connsiteY510" fmla="*/ 37759 h 1383677"/>
              <a:gd name="connsiteX511" fmla="*/ 672417 w 1435401"/>
              <a:gd name="connsiteY511" fmla="*/ 32927 h 1383677"/>
              <a:gd name="connsiteX512" fmla="*/ 696476 w 1435401"/>
              <a:gd name="connsiteY512" fmla="*/ 30561 h 1383677"/>
              <a:gd name="connsiteX513" fmla="*/ 568691 w 1435401"/>
              <a:gd name="connsiteY513" fmla="*/ 0 h 1383677"/>
              <a:gd name="connsiteX514" fmla="*/ 585333 w 1435401"/>
              <a:gd name="connsiteY514" fmla="*/ 12 h 1383677"/>
              <a:gd name="connsiteX515" fmla="*/ 578843 w 1435401"/>
              <a:gd name="connsiteY515" fmla="*/ 6502 h 1383677"/>
              <a:gd name="connsiteX516" fmla="*/ 571645 w 1435401"/>
              <a:gd name="connsiteY516" fmla="*/ 11334 h 1383677"/>
              <a:gd name="connsiteX517" fmla="*/ 562081 w 1435401"/>
              <a:gd name="connsiteY517" fmla="*/ 11334 h 1383677"/>
              <a:gd name="connsiteX518" fmla="*/ 554883 w 1435401"/>
              <a:gd name="connsiteY518" fmla="*/ 6502 h 1383677"/>
              <a:gd name="connsiteX519" fmla="*/ 547685 w 1435401"/>
              <a:gd name="connsiteY519" fmla="*/ 4136 h 1383677"/>
              <a:gd name="connsiteX520" fmla="*/ 546538 w 1435401"/>
              <a:gd name="connsiteY520" fmla="*/ 2410 h 1383677"/>
              <a:gd name="connsiteX521" fmla="*/ 568691 w 1435401"/>
              <a:gd name="connsiteY521" fmla="*/ 0 h 1383677"/>
              <a:gd name="connsiteX0" fmla="*/ 0 w 1432296"/>
              <a:gd name="connsiteY0" fmla="*/ 757455 h 1383677"/>
              <a:gd name="connsiteX1" fmla="*/ 0 w 1432296"/>
              <a:gd name="connsiteY1" fmla="*/ 716733 h 1383677"/>
              <a:gd name="connsiteX2" fmla="*/ 7198 w 1432296"/>
              <a:gd name="connsiteY2" fmla="*/ 721466 h 1383677"/>
              <a:gd name="connsiteX3" fmla="*/ 11930 w 1432296"/>
              <a:gd name="connsiteY3" fmla="*/ 745525 h 1383677"/>
              <a:gd name="connsiteX4" fmla="*/ 7198 w 1432296"/>
              <a:gd name="connsiteY4" fmla="*/ 752723 h 1383677"/>
              <a:gd name="connsiteX5" fmla="*/ 0 w 1432296"/>
              <a:gd name="connsiteY5" fmla="*/ 757455 h 1383677"/>
              <a:gd name="connsiteX6" fmla="*/ 273424 w 1432296"/>
              <a:gd name="connsiteY6" fmla="*/ 146379 h 1383677"/>
              <a:gd name="connsiteX7" fmla="*/ 273424 w 1432296"/>
              <a:gd name="connsiteY7" fmla="*/ 150461 h 1383677"/>
              <a:gd name="connsiteX8" fmla="*/ 271057 w 1432296"/>
              <a:gd name="connsiteY8" fmla="*/ 157659 h 1383677"/>
              <a:gd name="connsiteX9" fmla="*/ 266226 w 1432296"/>
              <a:gd name="connsiteY9" fmla="*/ 164857 h 1383677"/>
              <a:gd name="connsiteX10" fmla="*/ 259028 w 1432296"/>
              <a:gd name="connsiteY10" fmla="*/ 169689 h 1383677"/>
              <a:gd name="connsiteX11" fmla="*/ 253549 w 1432296"/>
              <a:gd name="connsiteY11" fmla="*/ 169689 h 1383677"/>
              <a:gd name="connsiteX12" fmla="*/ 273424 w 1432296"/>
              <a:gd name="connsiteY12" fmla="*/ 146379 h 1383677"/>
              <a:gd name="connsiteX13" fmla="*/ 1208081 w 1432296"/>
              <a:gd name="connsiteY13" fmla="*/ 140034 h 1383677"/>
              <a:gd name="connsiteX14" fmla="*/ 1237426 w 1432296"/>
              <a:gd name="connsiteY14" fmla="*/ 162729 h 1383677"/>
              <a:gd name="connsiteX15" fmla="*/ 1238746 w 1432296"/>
              <a:gd name="connsiteY15" fmla="*/ 164112 h 1383677"/>
              <a:gd name="connsiteX16" fmla="*/ 1230753 w 1432296"/>
              <a:gd name="connsiteY16" fmla="*/ 167322 h 1383677"/>
              <a:gd name="connsiteX17" fmla="*/ 1221188 w 1432296"/>
              <a:gd name="connsiteY17" fmla="*/ 167322 h 1383677"/>
              <a:gd name="connsiteX18" fmla="*/ 1211525 w 1432296"/>
              <a:gd name="connsiteY18" fmla="*/ 162491 h 1383677"/>
              <a:gd name="connsiteX19" fmla="*/ 1206792 w 1432296"/>
              <a:gd name="connsiteY19" fmla="*/ 155293 h 1383677"/>
              <a:gd name="connsiteX20" fmla="*/ 1204327 w 1432296"/>
              <a:gd name="connsiteY20" fmla="*/ 150461 h 1383677"/>
              <a:gd name="connsiteX21" fmla="*/ 1206792 w 1432296"/>
              <a:gd name="connsiteY21" fmla="*/ 143263 h 1383677"/>
              <a:gd name="connsiteX22" fmla="*/ 1208081 w 1432296"/>
              <a:gd name="connsiteY22" fmla="*/ 140034 h 1383677"/>
              <a:gd name="connsiteX23" fmla="*/ 748489 w 1432296"/>
              <a:gd name="connsiteY23" fmla="*/ 64086 h 1383677"/>
              <a:gd name="connsiteX24" fmla="*/ 712499 w 1432296"/>
              <a:gd name="connsiteY24" fmla="*/ 68917 h 1383677"/>
              <a:gd name="connsiteX25" fmla="*/ 676510 w 1432296"/>
              <a:gd name="connsiteY25" fmla="*/ 78482 h 1383677"/>
              <a:gd name="connsiteX26" fmla="*/ 669312 w 1432296"/>
              <a:gd name="connsiteY26" fmla="*/ 78482 h 1383677"/>
              <a:gd name="connsiteX27" fmla="*/ 664579 w 1432296"/>
              <a:gd name="connsiteY27" fmla="*/ 76115 h 1383677"/>
              <a:gd name="connsiteX28" fmla="*/ 662114 w 1432296"/>
              <a:gd name="connsiteY28" fmla="*/ 71284 h 1383677"/>
              <a:gd name="connsiteX29" fmla="*/ 659747 w 1432296"/>
              <a:gd name="connsiteY29" fmla="*/ 66551 h 1383677"/>
              <a:gd name="connsiteX30" fmla="*/ 633322 w 1432296"/>
              <a:gd name="connsiteY30" fmla="*/ 73749 h 1383677"/>
              <a:gd name="connsiteX31" fmla="*/ 575738 w 1432296"/>
              <a:gd name="connsiteY31" fmla="*/ 90511 h 1383677"/>
              <a:gd name="connsiteX32" fmla="*/ 520619 w 1432296"/>
              <a:gd name="connsiteY32" fmla="*/ 114471 h 1383677"/>
              <a:gd name="connsiteX33" fmla="*/ 453373 w 1432296"/>
              <a:gd name="connsiteY33" fmla="*/ 143263 h 1383677"/>
              <a:gd name="connsiteX34" fmla="*/ 422214 w 1432296"/>
              <a:gd name="connsiteY34" fmla="*/ 157659 h 1383677"/>
              <a:gd name="connsiteX35" fmla="*/ 393423 w 1432296"/>
              <a:gd name="connsiteY35" fmla="*/ 176886 h 1383677"/>
              <a:gd name="connsiteX36" fmla="*/ 364631 w 1432296"/>
              <a:gd name="connsiteY36" fmla="*/ 193649 h 1383677"/>
              <a:gd name="connsiteX37" fmla="*/ 335839 w 1432296"/>
              <a:gd name="connsiteY37" fmla="*/ 215243 h 1383677"/>
              <a:gd name="connsiteX38" fmla="*/ 309413 w 1432296"/>
              <a:gd name="connsiteY38" fmla="*/ 239302 h 1383677"/>
              <a:gd name="connsiteX39" fmla="*/ 285453 w 1432296"/>
              <a:gd name="connsiteY39" fmla="*/ 265628 h 1383677"/>
              <a:gd name="connsiteX40" fmla="*/ 261493 w 1432296"/>
              <a:gd name="connsiteY40" fmla="*/ 294420 h 1383677"/>
              <a:gd name="connsiteX41" fmla="*/ 237434 w 1432296"/>
              <a:gd name="connsiteY41" fmla="*/ 325677 h 1383677"/>
              <a:gd name="connsiteX42" fmla="*/ 215840 w 1432296"/>
              <a:gd name="connsiteY42" fmla="*/ 356835 h 1383677"/>
              <a:gd name="connsiteX43" fmla="*/ 196711 w 1432296"/>
              <a:gd name="connsiteY43" fmla="*/ 390459 h 1383677"/>
              <a:gd name="connsiteX44" fmla="*/ 179850 w 1432296"/>
              <a:gd name="connsiteY44" fmla="*/ 423983 h 1383677"/>
              <a:gd name="connsiteX45" fmla="*/ 163088 w 1432296"/>
              <a:gd name="connsiteY45" fmla="*/ 457607 h 1383677"/>
              <a:gd name="connsiteX46" fmla="*/ 148692 w 1432296"/>
              <a:gd name="connsiteY46" fmla="*/ 491230 h 1383677"/>
              <a:gd name="connsiteX47" fmla="*/ 136662 w 1432296"/>
              <a:gd name="connsiteY47" fmla="*/ 527220 h 1383677"/>
              <a:gd name="connsiteX48" fmla="*/ 127098 w 1432296"/>
              <a:gd name="connsiteY48" fmla="*/ 565576 h 1383677"/>
              <a:gd name="connsiteX49" fmla="*/ 117533 w 1432296"/>
              <a:gd name="connsiteY49" fmla="*/ 601566 h 1383677"/>
              <a:gd name="connsiteX50" fmla="*/ 112702 w 1432296"/>
              <a:gd name="connsiteY50" fmla="*/ 637555 h 1383677"/>
              <a:gd name="connsiteX51" fmla="*/ 107870 w 1432296"/>
              <a:gd name="connsiteY51" fmla="*/ 675912 h 1383677"/>
              <a:gd name="connsiteX52" fmla="*/ 105504 w 1432296"/>
              <a:gd name="connsiteY52" fmla="*/ 714268 h 1383677"/>
              <a:gd name="connsiteX53" fmla="*/ 103138 w 1432296"/>
              <a:gd name="connsiteY53" fmla="*/ 752723 h 1383677"/>
              <a:gd name="connsiteX54" fmla="*/ 105504 w 1432296"/>
              <a:gd name="connsiteY54" fmla="*/ 788712 h 1383677"/>
              <a:gd name="connsiteX55" fmla="*/ 110336 w 1432296"/>
              <a:gd name="connsiteY55" fmla="*/ 827069 h 1383677"/>
              <a:gd name="connsiteX56" fmla="*/ 115068 w 1432296"/>
              <a:gd name="connsiteY56" fmla="*/ 872623 h 1383677"/>
              <a:gd name="connsiteX57" fmla="*/ 127098 w 1432296"/>
              <a:gd name="connsiteY57" fmla="*/ 915810 h 1383677"/>
              <a:gd name="connsiteX58" fmla="*/ 139127 w 1432296"/>
              <a:gd name="connsiteY58" fmla="*/ 958998 h 1383677"/>
              <a:gd name="connsiteX59" fmla="*/ 153523 w 1432296"/>
              <a:gd name="connsiteY59" fmla="*/ 1002186 h 1383677"/>
              <a:gd name="connsiteX60" fmla="*/ 172652 w 1432296"/>
              <a:gd name="connsiteY60" fmla="*/ 1043007 h 1383677"/>
              <a:gd name="connsiteX61" fmla="*/ 194246 w 1432296"/>
              <a:gd name="connsiteY61" fmla="*/ 1081363 h 1383677"/>
              <a:gd name="connsiteX62" fmla="*/ 218305 w 1432296"/>
              <a:gd name="connsiteY62" fmla="*/ 1119818 h 1383677"/>
              <a:gd name="connsiteX63" fmla="*/ 247097 w 1432296"/>
              <a:gd name="connsiteY63" fmla="*/ 1155808 h 1383677"/>
              <a:gd name="connsiteX64" fmla="*/ 273424 w 1432296"/>
              <a:gd name="connsiteY64" fmla="*/ 1186966 h 1383677"/>
              <a:gd name="connsiteX65" fmla="*/ 304680 w 1432296"/>
              <a:gd name="connsiteY65" fmla="*/ 1213391 h 1383677"/>
              <a:gd name="connsiteX66" fmla="*/ 338205 w 1432296"/>
              <a:gd name="connsiteY66" fmla="*/ 1237352 h 1383677"/>
              <a:gd name="connsiteX67" fmla="*/ 371829 w 1432296"/>
              <a:gd name="connsiteY67" fmla="*/ 1258946 h 1383677"/>
              <a:gd name="connsiteX68" fmla="*/ 374195 w 1432296"/>
              <a:gd name="connsiteY68" fmla="*/ 1251748 h 1383677"/>
              <a:gd name="connsiteX69" fmla="*/ 379027 w 1432296"/>
              <a:gd name="connsiteY69" fmla="*/ 1244550 h 1383677"/>
              <a:gd name="connsiteX70" fmla="*/ 381393 w 1432296"/>
              <a:gd name="connsiteY70" fmla="*/ 1244550 h 1383677"/>
              <a:gd name="connsiteX71" fmla="*/ 391056 w 1432296"/>
              <a:gd name="connsiteY71" fmla="*/ 1254114 h 1383677"/>
              <a:gd name="connsiteX72" fmla="*/ 398254 w 1432296"/>
              <a:gd name="connsiteY72" fmla="*/ 1268510 h 1383677"/>
              <a:gd name="connsiteX73" fmla="*/ 398254 w 1432296"/>
              <a:gd name="connsiteY73" fmla="*/ 1273341 h 1383677"/>
              <a:gd name="connsiteX74" fmla="*/ 446175 w 1432296"/>
              <a:gd name="connsiteY74" fmla="*/ 1294935 h 1383677"/>
              <a:gd name="connsiteX75" fmla="*/ 443808 w 1432296"/>
              <a:gd name="connsiteY75" fmla="*/ 1282906 h 1383677"/>
              <a:gd name="connsiteX76" fmla="*/ 443808 w 1432296"/>
              <a:gd name="connsiteY76" fmla="*/ 1268510 h 1383677"/>
              <a:gd name="connsiteX77" fmla="*/ 446175 w 1432296"/>
              <a:gd name="connsiteY77" fmla="*/ 1256579 h 1383677"/>
              <a:gd name="connsiteX78" fmla="*/ 448640 w 1432296"/>
              <a:gd name="connsiteY78" fmla="*/ 1244550 h 1383677"/>
              <a:gd name="connsiteX79" fmla="*/ 451006 w 1432296"/>
              <a:gd name="connsiteY79" fmla="*/ 1244550 h 1383677"/>
              <a:gd name="connsiteX80" fmla="*/ 453373 w 1432296"/>
              <a:gd name="connsiteY80" fmla="*/ 1258946 h 1383677"/>
              <a:gd name="connsiteX81" fmla="*/ 458204 w 1432296"/>
              <a:gd name="connsiteY81" fmla="*/ 1270975 h 1383677"/>
              <a:gd name="connsiteX82" fmla="*/ 465402 w 1432296"/>
              <a:gd name="connsiteY82" fmla="*/ 1285371 h 1383677"/>
              <a:gd name="connsiteX83" fmla="*/ 470234 w 1432296"/>
              <a:gd name="connsiteY83" fmla="*/ 1297302 h 1383677"/>
              <a:gd name="connsiteX84" fmla="*/ 474967 w 1432296"/>
              <a:gd name="connsiteY84" fmla="*/ 1304500 h 1383677"/>
              <a:gd name="connsiteX85" fmla="*/ 515788 w 1432296"/>
              <a:gd name="connsiteY85" fmla="*/ 1316529 h 1383677"/>
              <a:gd name="connsiteX86" fmla="*/ 508590 w 1432296"/>
              <a:gd name="connsiteY86" fmla="*/ 1294935 h 1383677"/>
              <a:gd name="connsiteX87" fmla="*/ 506224 w 1432296"/>
              <a:gd name="connsiteY87" fmla="*/ 1282906 h 1383677"/>
              <a:gd name="connsiteX88" fmla="*/ 503758 w 1432296"/>
              <a:gd name="connsiteY88" fmla="*/ 1268510 h 1383677"/>
              <a:gd name="connsiteX89" fmla="*/ 503758 w 1432296"/>
              <a:gd name="connsiteY89" fmla="*/ 1254114 h 1383677"/>
              <a:gd name="connsiteX90" fmla="*/ 506224 w 1432296"/>
              <a:gd name="connsiteY90" fmla="*/ 1249381 h 1383677"/>
              <a:gd name="connsiteX91" fmla="*/ 508590 w 1432296"/>
              <a:gd name="connsiteY91" fmla="*/ 1244550 h 1383677"/>
              <a:gd name="connsiteX92" fmla="*/ 513421 w 1432296"/>
              <a:gd name="connsiteY92" fmla="*/ 1244550 h 1383677"/>
              <a:gd name="connsiteX93" fmla="*/ 518154 w 1432296"/>
              <a:gd name="connsiteY93" fmla="*/ 1246916 h 1383677"/>
              <a:gd name="connsiteX94" fmla="*/ 525352 w 1432296"/>
              <a:gd name="connsiteY94" fmla="*/ 1254114 h 1383677"/>
              <a:gd name="connsiteX95" fmla="*/ 532550 w 1432296"/>
              <a:gd name="connsiteY95" fmla="*/ 1273341 h 1383677"/>
              <a:gd name="connsiteX96" fmla="*/ 539748 w 1432296"/>
              <a:gd name="connsiteY96" fmla="*/ 1299767 h 1383677"/>
              <a:gd name="connsiteX97" fmla="*/ 546946 w 1432296"/>
              <a:gd name="connsiteY97" fmla="*/ 1311698 h 1383677"/>
              <a:gd name="connsiteX98" fmla="*/ 556609 w 1432296"/>
              <a:gd name="connsiteY98" fmla="*/ 1321361 h 1383677"/>
              <a:gd name="connsiteX99" fmla="*/ 558976 w 1432296"/>
              <a:gd name="connsiteY99" fmla="*/ 1326094 h 1383677"/>
              <a:gd name="connsiteX100" fmla="*/ 566174 w 1432296"/>
              <a:gd name="connsiteY100" fmla="*/ 1326094 h 1383677"/>
              <a:gd name="connsiteX101" fmla="*/ 621391 w 1432296"/>
              <a:gd name="connsiteY101" fmla="*/ 1333292 h 1383677"/>
              <a:gd name="connsiteX102" fmla="*/ 602164 w 1432296"/>
              <a:gd name="connsiteY102" fmla="*/ 1299767 h 1383677"/>
              <a:gd name="connsiteX103" fmla="*/ 597332 w 1432296"/>
              <a:gd name="connsiteY103" fmla="*/ 1287737 h 1383677"/>
              <a:gd name="connsiteX104" fmla="*/ 594966 w 1432296"/>
              <a:gd name="connsiteY104" fmla="*/ 1275708 h 1383677"/>
              <a:gd name="connsiteX105" fmla="*/ 592599 w 1432296"/>
              <a:gd name="connsiteY105" fmla="*/ 1263777 h 1383677"/>
              <a:gd name="connsiteX106" fmla="*/ 592599 w 1432296"/>
              <a:gd name="connsiteY106" fmla="*/ 1251748 h 1383677"/>
              <a:gd name="connsiteX107" fmla="*/ 594966 w 1432296"/>
              <a:gd name="connsiteY107" fmla="*/ 1249381 h 1383677"/>
              <a:gd name="connsiteX108" fmla="*/ 599797 w 1432296"/>
              <a:gd name="connsiteY108" fmla="*/ 1249381 h 1383677"/>
              <a:gd name="connsiteX109" fmla="*/ 609361 w 1432296"/>
              <a:gd name="connsiteY109" fmla="*/ 1258946 h 1383677"/>
              <a:gd name="connsiteX110" fmla="*/ 618926 w 1432296"/>
              <a:gd name="connsiteY110" fmla="*/ 1270975 h 1383677"/>
              <a:gd name="connsiteX111" fmla="*/ 635787 w 1432296"/>
              <a:gd name="connsiteY111" fmla="*/ 1294935 h 1383677"/>
              <a:gd name="connsiteX112" fmla="*/ 652549 w 1432296"/>
              <a:gd name="connsiteY112" fmla="*/ 1314163 h 1383677"/>
              <a:gd name="connsiteX113" fmla="*/ 657381 w 1432296"/>
              <a:gd name="connsiteY113" fmla="*/ 1323727 h 1383677"/>
              <a:gd name="connsiteX114" fmla="*/ 664579 w 1432296"/>
              <a:gd name="connsiteY114" fmla="*/ 1335757 h 1383677"/>
              <a:gd name="connsiteX115" fmla="*/ 726895 w 1432296"/>
              <a:gd name="connsiteY115" fmla="*/ 1335757 h 1383677"/>
              <a:gd name="connsiteX116" fmla="*/ 707766 w 1432296"/>
              <a:gd name="connsiteY116" fmla="*/ 1318896 h 1383677"/>
              <a:gd name="connsiteX117" fmla="*/ 693371 w 1432296"/>
              <a:gd name="connsiteY117" fmla="*/ 1297302 h 1383677"/>
              <a:gd name="connsiteX118" fmla="*/ 686173 w 1432296"/>
              <a:gd name="connsiteY118" fmla="*/ 1287737 h 1383677"/>
              <a:gd name="connsiteX119" fmla="*/ 681341 w 1432296"/>
              <a:gd name="connsiteY119" fmla="*/ 1275708 h 1383677"/>
              <a:gd name="connsiteX120" fmla="*/ 676510 w 1432296"/>
              <a:gd name="connsiteY120" fmla="*/ 1263777 h 1383677"/>
              <a:gd name="connsiteX121" fmla="*/ 674143 w 1432296"/>
              <a:gd name="connsiteY121" fmla="*/ 1251748 h 1383677"/>
              <a:gd name="connsiteX122" fmla="*/ 676510 w 1432296"/>
              <a:gd name="connsiteY122" fmla="*/ 1249381 h 1383677"/>
              <a:gd name="connsiteX123" fmla="*/ 678975 w 1432296"/>
              <a:gd name="connsiteY123" fmla="*/ 1249381 h 1383677"/>
              <a:gd name="connsiteX124" fmla="*/ 700568 w 1432296"/>
              <a:gd name="connsiteY124" fmla="*/ 1266144 h 1383677"/>
              <a:gd name="connsiteX125" fmla="*/ 722162 w 1432296"/>
              <a:gd name="connsiteY125" fmla="*/ 1282906 h 1383677"/>
              <a:gd name="connsiteX126" fmla="*/ 741291 w 1432296"/>
              <a:gd name="connsiteY126" fmla="*/ 1302133 h 1383677"/>
              <a:gd name="connsiteX127" fmla="*/ 758152 w 1432296"/>
              <a:gd name="connsiteY127" fmla="*/ 1321361 h 1383677"/>
              <a:gd name="connsiteX128" fmla="*/ 762885 w 1432296"/>
              <a:gd name="connsiteY128" fmla="*/ 1328559 h 1383677"/>
              <a:gd name="connsiteX129" fmla="*/ 762885 w 1432296"/>
              <a:gd name="connsiteY129" fmla="*/ 1335757 h 1383677"/>
              <a:gd name="connsiteX130" fmla="*/ 801340 w 1432296"/>
              <a:gd name="connsiteY130" fmla="*/ 1330925 h 1383677"/>
              <a:gd name="connsiteX131" fmla="*/ 837330 w 1432296"/>
              <a:gd name="connsiteY131" fmla="*/ 1326094 h 1383677"/>
              <a:gd name="connsiteX132" fmla="*/ 801340 w 1432296"/>
              <a:gd name="connsiteY132" fmla="*/ 1287737 h 1383677"/>
              <a:gd name="connsiteX133" fmla="*/ 779746 w 1432296"/>
              <a:gd name="connsiteY133" fmla="*/ 1266144 h 1383677"/>
              <a:gd name="connsiteX134" fmla="*/ 772548 w 1432296"/>
              <a:gd name="connsiteY134" fmla="*/ 1254114 h 1383677"/>
              <a:gd name="connsiteX135" fmla="*/ 767717 w 1432296"/>
              <a:gd name="connsiteY135" fmla="*/ 1239718 h 1383677"/>
              <a:gd name="connsiteX136" fmla="*/ 767717 w 1432296"/>
              <a:gd name="connsiteY136" fmla="*/ 1237352 h 1383677"/>
              <a:gd name="connsiteX137" fmla="*/ 777281 w 1432296"/>
              <a:gd name="connsiteY137" fmla="*/ 1237352 h 1383677"/>
              <a:gd name="connsiteX138" fmla="*/ 784479 w 1432296"/>
              <a:gd name="connsiteY138" fmla="*/ 1239718 h 1383677"/>
              <a:gd name="connsiteX139" fmla="*/ 798875 w 1432296"/>
              <a:gd name="connsiteY139" fmla="*/ 1246916 h 1383677"/>
              <a:gd name="connsiteX140" fmla="*/ 810904 w 1432296"/>
              <a:gd name="connsiteY140" fmla="*/ 1256579 h 1383677"/>
              <a:gd name="connsiteX141" fmla="*/ 822934 w 1432296"/>
              <a:gd name="connsiteY141" fmla="*/ 1266144 h 1383677"/>
              <a:gd name="connsiteX142" fmla="*/ 849261 w 1432296"/>
              <a:gd name="connsiteY142" fmla="*/ 1292569 h 1383677"/>
              <a:gd name="connsiteX143" fmla="*/ 873221 w 1432296"/>
              <a:gd name="connsiteY143" fmla="*/ 1318896 h 1383677"/>
              <a:gd name="connsiteX144" fmla="*/ 875686 w 1432296"/>
              <a:gd name="connsiteY144" fmla="*/ 1318896 h 1383677"/>
              <a:gd name="connsiteX145" fmla="*/ 923607 w 1432296"/>
              <a:gd name="connsiteY145" fmla="*/ 1309331 h 1383677"/>
              <a:gd name="connsiteX146" fmla="*/ 902013 w 1432296"/>
              <a:gd name="connsiteY146" fmla="*/ 1292569 h 1383677"/>
              <a:gd name="connsiteX147" fmla="*/ 882884 w 1432296"/>
              <a:gd name="connsiteY147" fmla="*/ 1273341 h 1383677"/>
              <a:gd name="connsiteX148" fmla="*/ 873221 w 1432296"/>
              <a:gd name="connsiteY148" fmla="*/ 1261312 h 1383677"/>
              <a:gd name="connsiteX149" fmla="*/ 863657 w 1432296"/>
              <a:gd name="connsiteY149" fmla="*/ 1246916 h 1383677"/>
              <a:gd name="connsiteX150" fmla="*/ 856459 w 1432296"/>
              <a:gd name="connsiteY150" fmla="*/ 1232520 h 1383677"/>
              <a:gd name="connsiteX151" fmla="*/ 854092 w 1432296"/>
              <a:gd name="connsiteY151" fmla="*/ 1225322 h 1383677"/>
              <a:gd name="connsiteX152" fmla="*/ 854092 w 1432296"/>
              <a:gd name="connsiteY152" fmla="*/ 1218124 h 1383677"/>
              <a:gd name="connsiteX153" fmla="*/ 856459 w 1432296"/>
              <a:gd name="connsiteY153" fmla="*/ 1215758 h 1383677"/>
              <a:gd name="connsiteX154" fmla="*/ 858825 w 1432296"/>
              <a:gd name="connsiteY154" fmla="*/ 1215758 h 1383677"/>
              <a:gd name="connsiteX155" fmla="*/ 875686 w 1432296"/>
              <a:gd name="connsiteY155" fmla="*/ 1225322 h 1383677"/>
              <a:gd name="connsiteX156" fmla="*/ 890082 w 1432296"/>
              <a:gd name="connsiteY156" fmla="*/ 1237352 h 1383677"/>
              <a:gd name="connsiteX157" fmla="*/ 916409 w 1432296"/>
              <a:gd name="connsiteY157" fmla="*/ 1261312 h 1383677"/>
              <a:gd name="connsiteX158" fmla="*/ 962062 w 1432296"/>
              <a:gd name="connsiteY158" fmla="*/ 1297302 h 1383677"/>
              <a:gd name="connsiteX159" fmla="*/ 1022012 w 1432296"/>
              <a:gd name="connsiteY159" fmla="*/ 1275708 h 1383677"/>
              <a:gd name="connsiteX160" fmla="*/ 998052 w 1432296"/>
              <a:gd name="connsiteY160" fmla="*/ 1258946 h 1383677"/>
              <a:gd name="connsiteX161" fmla="*/ 981190 w 1432296"/>
              <a:gd name="connsiteY161" fmla="*/ 1242183 h 1383677"/>
              <a:gd name="connsiteX162" fmla="*/ 964428 w 1432296"/>
              <a:gd name="connsiteY162" fmla="*/ 1222956 h 1383677"/>
              <a:gd name="connsiteX163" fmla="*/ 950032 w 1432296"/>
              <a:gd name="connsiteY163" fmla="*/ 1203728 h 1383677"/>
              <a:gd name="connsiteX164" fmla="*/ 940468 w 1432296"/>
              <a:gd name="connsiteY164" fmla="*/ 1182135 h 1383677"/>
              <a:gd name="connsiteX165" fmla="*/ 942834 w 1432296"/>
              <a:gd name="connsiteY165" fmla="*/ 1177402 h 1383677"/>
              <a:gd name="connsiteX166" fmla="*/ 947666 w 1432296"/>
              <a:gd name="connsiteY166" fmla="*/ 1174937 h 1383677"/>
              <a:gd name="connsiteX167" fmla="*/ 964428 w 1432296"/>
              <a:gd name="connsiteY167" fmla="*/ 1184600 h 1383677"/>
              <a:gd name="connsiteX168" fmla="*/ 978824 w 1432296"/>
              <a:gd name="connsiteY168" fmla="*/ 1196530 h 1383677"/>
              <a:gd name="connsiteX169" fmla="*/ 1007616 w 1432296"/>
              <a:gd name="connsiteY169" fmla="*/ 1220589 h 1383677"/>
              <a:gd name="connsiteX170" fmla="*/ 1026843 w 1432296"/>
              <a:gd name="connsiteY170" fmla="*/ 1237352 h 1383677"/>
              <a:gd name="connsiteX171" fmla="*/ 1036408 w 1432296"/>
              <a:gd name="connsiteY171" fmla="*/ 1244550 h 1383677"/>
              <a:gd name="connsiteX172" fmla="*/ 1045972 w 1432296"/>
              <a:gd name="connsiteY172" fmla="*/ 1249381 h 1383677"/>
              <a:gd name="connsiteX173" fmla="*/ 1065200 w 1432296"/>
              <a:gd name="connsiteY173" fmla="*/ 1256579 h 1383677"/>
              <a:gd name="connsiteX174" fmla="*/ 1101189 w 1432296"/>
              <a:gd name="connsiteY174" fmla="*/ 1237352 h 1383677"/>
              <a:gd name="connsiteX175" fmla="*/ 1089160 w 1432296"/>
              <a:gd name="connsiteY175" fmla="*/ 1230154 h 1383677"/>
              <a:gd name="connsiteX176" fmla="*/ 1079596 w 1432296"/>
              <a:gd name="connsiteY176" fmla="*/ 1220589 h 1383677"/>
              <a:gd name="connsiteX177" fmla="*/ 1050804 w 1432296"/>
              <a:gd name="connsiteY177" fmla="*/ 1191798 h 1383677"/>
              <a:gd name="connsiteX178" fmla="*/ 1036408 w 1432296"/>
              <a:gd name="connsiteY178" fmla="*/ 1177402 h 1383677"/>
              <a:gd name="connsiteX179" fmla="*/ 1026843 w 1432296"/>
              <a:gd name="connsiteY179" fmla="*/ 1160541 h 1383677"/>
              <a:gd name="connsiteX180" fmla="*/ 1026843 w 1432296"/>
              <a:gd name="connsiteY180" fmla="*/ 1155808 h 1383677"/>
              <a:gd name="connsiteX181" fmla="*/ 1029210 w 1432296"/>
              <a:gd name="connsiteY181" fmla="*/ 1153343 h 1383677"/>
              <a:gd name="connsiteX182" fmla="*/ 1048437 w 1432296"/>
              <a:gd name="connsiteY182" fmla="*/ 1153343 h 1383677"/>
              <a:gd name="connsiteX183" fmla="*/ 1055635 w 1432296"/>
              <a:gd name="connsiteY183" fmla="*/ 1158174 h 1383677"/>
              <a:gd name="connsiteX184" fmla="*/ 1065200 w 1432296"/>
              <a:gd name="connsiteY184" fmla="*/ 1163006 h 1383677"/>
              <a:gd name="connsiteX185" fmla="*/ 1081962 w 1432296"/>
              <a:gd name="connsiteY185" fmla="*/ 1174937 h 1383677"/>
              <a:gd name="connsiteX186" fmla="*/ 1096358 w 1432296"/>
              <a:gd name="connsiteY186" fmla="*/ 1186966 h 1383677"/>
              <a:gd name="connsiteX187" fmla="*/ 1113219 w 1432296"/>
              <a:gd name="connsiteY187" fmla="*/ 1201362 h 1383677"/>
              <a:gd name="connsiteX188" fmla="*/ 1122783 w 1432296"/>
              <a:gd name="connsiteY188" fmla="*/ 1208560 h 1383677"/>
              <a:gd name="connsiteX189" fmla="*/ 1134813 w 1432296"/>
              <a:gd name="connsiteY189" fmla="*/ 1210926 h 1383677"/>
              <a:gd name="connsiteX190" fmla="*/ 1142011 w 1432296"/>
              <a:gd name="connsiteY190" fmla="*/ 1210926 h 1383677"/>
              <a:gd name="connsiteX191" fmla="*/ 1170803 w 1432296"/>
              <a:gd name="connsiteY191" fmla="*/ 1189332 h 1383677"/>
              <a:gd name="connsiteX192" fmla="*/ 1197129 w 1432296"/>
              <a:gd name="connsiteY192" fmla="*/ 1167739 h 1383677"/>
              <a:gd name="connsiteX193" fmla="*/ 1185198 w 1432296"/>
              <a:gd name="connsiteY193" fmla="*/ 1165372 h 1383677"/>
              <a:gd name="connsiteX194" fmla="*/ 1173169 w 1432296"/>
              <a:gd name="connsiteY194" fmla="*/ 1160541 h 1383677"/>
              <a:gd name="connsiteX195" fmla="*/ 1153942 w 1432296"/>
              <a:gd name="connsiteY195" fmla="*/ 1150976 h 1383677"/>
              <a:gd name="connsiteX196" fmla="*/ 1137179 w 1432296"/>
              <a:gd name="connsiteY196" fmla="*/ 1143778 h 1383677"/>
              <a:gd name="connsiteX197" fmla="*/ 1120417 w 1432296"/>
              <a:gd name="connsiteY197" fmla="*/ 1131749 h 1383677"/>
              <a:gd name="connsiteX198" fmla="*/ 1106021 w 1432296"/>
              <a:gd name="connsiteY198" fmla="*/ 1117353 h 1383677"/>
              <a:gd name="connsiteX199" fmla="*/ 1098823 w 1432296"/>
              <a:gd name="connsiteY199" fmla="*/ 1107789 h 1383677"/>
              <a:gd name="connsiteX200" fmla="*/ 1096358 w 1432296"/>
              <a:gd name="connsiteY200" fmla="*/ 1100591 h 1383677"/>
              <a:gd name="connsiteX201" fmla="*/ 1098823 w 1432296"/>
              <a:gd name="connsiteY201" fmla="*/ 1095759 h 1383677"/>
              <a:gd name="connsiteX202" fmla="*/ 1103556 w 1432296"/>
              <a:gd name="connsiteY202" fmla="*/ 1093393 h 1383677"/>
              <a:gd name="connsiteX203" fmla="*/ 1120417 w 1432296"/>
              <a:gd name="connsiteY203" fmla="*/ 1093393 h 1383677"/>
              <a:gd name="connsiteX204" fmla="*/ 1134813 w 1432296"/>
              <a:gd name="connsiteY204" fmla="*/ 1100591 h 1383677"/>
              <a:gd name="connsiteX205" fmla="*/ 1151575 w 1432296"/>
              <a:gd name="connsiteY205" fmla="*/ 1110155 h 1383677"/>
              <a:gd name="connsiteX206" fmla="*/ 1168338 w 1432296"/>
              <a:gd name="connsiteY206" fmla="*/ 1117353 h 1383677"/>
              <a:gd name="connsiteX207" fmla="*/ 1187565 w 1432296"/>
              <a:gd name="connsiteY207" fmla="*/ 1122184 h 1383677"/>
              <a:gd name="connsiteX208" fmla="*/ 1197129 w 1432296"/>
              <a:gd name="connsiteY208" fmla="*/ 1124551 h 1383677"/>
              <a:gd name="connsiteX209" fmla="*/ 1209159 w 1432296"/>
              <a:gd name="connsiteY209" fmla="*/ 1124551 h 1383677"/>
              <a:gd name="connsiteX210" fmla="*/ 1221188 w 1432296"/>
              <a:gd name="connsiteY210" fmla="*/ 1127016 h 1383677"/>
              <a:gd name="connsiteX211" fmla="*/ 1233119 w 1432296"/>
              <a:gd name="connsiteY211" fmla="*/ 1131749 h 1383677"/>
              <a:gd name="connsiteX212" fmla="*/ 1254713 w 1432296"/>
              <a:gd name="connsiteY212" fmla="*/ 1107789 h 1383677"/>
              <a:gd name="connsiteX213" fmla="*/ 1249980 w 1432296"/>
              <a:gd name="connsiteY213" fmla="*/ 1105422 h 1383677"/>
              <a:gd name="connsiteX214" fmla="*/ 1225921 w 1432296"/>
              <a:gd name="connsiteY214" fmla="*/ 1088561 h 1383677"/>
              <a:gd name="connsiteX215" fmla="*/ 1199594 w 1432296"/>
              <a:gd name="connsiteY215" fmla="*/ 1074165 h 1383677"/>
              <a:gd name="connsiteX216" fmla="*/ 1178001 w 1432296"/>
              <a:gd name="connsiteY216" fmla="*/ 1064601 h 1383677"/>
              <a:gd name="connsiteX217" fmla="*/ 1168338 w 1432296"/>
              <a:gd name="connsiteY217" fmla="*/ 1057403 h 1383677"/>
              <a:gd name="connsiteX218" fmla="*/ 1158773 w 1432296"/>
              <a:gd name="connsiteY218" fmla="*/ 1052571 h 1383677"/>
              <a:gd name="connsiteX219" fmla="*/ 1156407 w 1432296"/>
              <a:gd name="connsiteY219" fmla="*/ 1050205 h 1383677"/>
              <a:gd name="connsiteX220" fmla="*/ 1158773 w 1432296"/>
              <a:gd name="connsiteY220" fmla="*/ 1045373 h 1383677"/>
              <a:gd name="connsiteX221" fmla="*/ 1161140 w 1432296"/>
              <a:gd name="connsiteY221" fmla="*/ 1043007 h 1383677"/>
              <a:gd name="connsiteX222" fmla="*/ 1189932 w 1432296"/>
              <a:gd name="connsiteY222" fmla="*/ 1043007 h 1383677"/>
              <a:gd name="connsiteX223" fmla="*/ 1221188 w 1432296"/>
              <a:gd name="connsiteY223" fmla="*/ 1050205 h 1383677"/>
              <a:gd name="connsiteX224" fmla="*/ 1247515 w 1432296"/>
              <a:gd name="connsiteY224" fmla="*/ 1062234 h 1383677"/>
              <a:gd name="connsiteX225" fmla="*/ 1259545 w 1432296"/>
              <a:gd name="connsiteY225" fmla="*/ 1071799 h 1383677"/>
              <a:gd name="connsiteX226" fmla="*/ 1271574 w 1432296"/>
              <a:gd name="connsiteY226" fmla="*/ 1078997 h 1383677"/>
              <a:gd name="connsiteX227" fmla="*/ 1273940 w 1432296"/>
              <a:gd name="connsiteY227" fmla="*/ 1081363 h 1383677"/>
              <a:gd name="connsiteX228" fmla="*/ 1278772 w 1432296"/>
              <a:gd name="connsiteY228" fmla="*/ 1074165 h 1383677"/>
              <a:gd name="connsiteX229" fmla="*/ 1305099 w 1432296"/>
              <a:gd name="connsiteY229" fmla="*/ 1033443 h 1383677"/>
              <a:gd name="connsiteX230" fmla="*/ 1281138 w 1432296"/>
              <a:gd name="connsiteY230" fmla="*/ 1026245 h 1383677"/>
              <a:gd name="connsiteX231" fmla="*/ 1261911 w 1432296"/>
              <a:gd name="connsiteY231" fmla="*/ 1016582 h 1383677"/>
              <a:gd name="connsiteX232" fmla="*/ 1240317 w 1432296"/>
              <a:gd name="connsiteY232" fmla="*/ 1002186 h 1383677"/>
              <a:gd name="connsiteX233" fmla="*/ 1233119 w 1432296"/>
              <a:gd name="connsiteY233" fmla="*/ 992621 h 1383677"/>
              <a:gd name="connsiteX234" fmla="*/ 1230753 w 1432296"/>
              <a:gd name="connsiteY234" fmla="*/ 987790 h 1383677"/>
              <a:gd name="connsiteX235" fmla="*/ 1230753 w 1432296"/>
              <a:gd name="connsiteY235" fmla="*/ 983057 h 1383677"/>
              <a:gd name="connsiteX236" fmla="*/ 1233119 w 1432296"/>
              <a:gd name="connsiteY236" fmla="*/ 978225 h 1383677"/>
              <a:gd name="connsiteX237" fmla="*/ 1235584 w 1432296"/>
              <a:gd name="connsiteY237" fmla="*/ 975859 h 1383677"/>
              <a:gd name="connsiteX238" fmla="*/ 1245149 w 1432296"/>
              <a:gd name="connsiteY238" fmla="*/ 975859 h 1383677"/>
              <a:gd name="connsiteX239" fmla="*/ 1261911 w 1432296"/>
              <a:gd name="connsiteY239" fmla="*/ 980592 h 1383677"/>
              <a:gd name="connsiteX240" fmla="*/ 1293168 w 1432296"/>
              <a:gd name="connsiteY240" fmla="*/ 990255 h 1383677"/>
              <a:gd name="connsiteX241" fmla="*/ 1324326 w 1432296"/>
              <a:gd name="connsiteY241" fmla="*/ 994988 h 1383677"/>
              <a:gd name="connsiteX242" fmla="*/ 1341089 w 1432296"/>
              <a:gd name="connsiteY242" fmla="*/ 956632 h 1383677"/>
              <a:gd name="connsiteX243" fmla="*/ 1309930 w 1432296"/>
              <a:gd name="connsiteY243" fmla="*/ 947067 h 1383677"/>
              <a:gd name="connsiteX244" fmla="*/ 1269109 w 1432296"/>
              <a:gd name="connsiteY244" fmla="*/ 932671 h 1383677"/>
              <a:gd name="connsiteX245" fmla="*/ 1252347 w 1432296"/>
              <a:gd name="connsiteY245" fmla="*/ 923008 h 1383677"/>
              <a:gd name="connsiteX246" fmla="*/ 1235584 w 1432296"/>
              <a:gd name="connsiteY246" fmla="*/ 913444 h 1383677"/>
              <a:gd name="connsiteX247" fmla="*/ 1233119 w 1432296"/>
              <a:gd name="connsiteY247" fmla="*/ 911077 h 1383677"/>
              <a:gd name="connsiteX248" fmla="*/ 1233119 w 1432296"/>
              <a:gd name="connsiteY248" fmla="*/ 908612 h 1383677"/>
              <a:gd name="connsiteX249" fmla="*/ 1235584 w 1432296"/>
              <a:gd name="connsiteY249" fmla="*/ 906246 h 1383677"/>
              <a:gd name="connsiteX250" fmla="*/ 1257178 w 1432296"/>
              <a:gd name="connsiteY250" fmla="*/ 903880 h 1383677"/>
              <a:gd name="connsiteX251" fmla="*/ 1278772 w 1432296"/>
              <a:gd name="connsiteY251" fmla="*/ 903880 h 1383677"/>
              <a:gd name="connsiteX252" fmla="*/ 1297901 w 1432296"/>
              <a:gd name="connsiteY252" fmla="*/ 908612 h 1383677"/>
              <a:gd name="connsiteX253" fmla="*/ 1317128 w 1432296"/>
              <a:gd name="connsiteY253" fmla="*/ 913444 h 1383677"/>
              <a:gd name="connsiteX254" fmla="*/ 1336356 w 1432296"/>
              <a:gd name="connsiteY254" fmla="*/ 915810 h 1383677"/>
              <a:gd name="connsiteX255" fmla="*/ 1353118 w 1432296"/>
              <a:gd name="connsiteY255" fmla="*/ 920642 h 1383677"/>
              <a:gd name="connsiteX256" fmla="*/ 1367514 w 1432296"/>
              <a:gd name="connsiteY256" fmla="*/ 875088 h 1383677"/>
              <a:gd name="connsiteX257" fmla="*/ 1338722 w 1432296"/>
              <a:gd name="connsiteY257" fmla="*/ 877454 h 1383677"/>
              <a:gd name="connsiteX258" fmla="*/ 1312297 w 1432296"/>
              <a:gd name="connsiteY258" fmla="*/ 879821 h 1383677"/>
              <a:gd name="connsiteX259" fmla="*/ 1297901 w 1432296"/>
              <a:gd name="connsiteY259" fmla="*/ 877454 h 1383677"/>
              <a:gd name="connsiteX260" fmla="*/ 1283505 w 1432296"/>
              <a:gd name="connsiteY260" fmla="*/ 872623 h 1383677"/>
              <a:gd name="connsiteX261" fmla="*/ 1257178 w 1432296"/>
              <a:gd name="connsiteY261" fmla="*/ 863058 h 1383677"/>
              <a:gd name="connsiteX262" fmla="*/ 1254713 w 1432296"/>
              <a:gd name="connsiteY262" fmla="*/ 860692 h 1383677"/>
              <a:gd name="connsiteX263" fmla="*/ 1254713 w 1432296"/>
              <a:gd name="connsiteY263" fmla="*/ 858227 h 1383677"/>
              <a:gd name="connsiteX264" fmla="*/ 1257178 w 1432296"/>
              <a:gd name="connsiteY264" fmla="*/ 855860 h 1383677"/>
              <a:gd name="connsiteX265" fmla="*/ 1259545 w 1432296"/>
              <a:gd name="connsiteY265" fmla="*/ 855860 h 1383677"/>
              <a:gd name="connsiteX266" fmla="*/ 1276307 w 1432296"/>
              <a:gd name="connsiteY266" fmla="*/ 853494 h 1383677"/>
              <a:gd name="connsiteX267" fmla="*/ 1290703 w 1432296"/>
              <a:gd name="connsiteY267" fmla="*/ 851029 h 1383677"/>
              <a:gd name="connsiteX268" fmla="*/ 1321960 w 1432296"/>
              <a:gd name="connsiteY268" fmla="*/ 843831 h 1383677"/>
              <a:gd name="connsiteX269" fmla="*/ 1348287 w 1432296"/>
              <a:gd name="connsiteY269" fmla="*/ 839098 h 1383677"/>
              <a:gd name="connsiteX270" fmla="*/ 1362683 w 1432296"/>
              <a:gd name="connsiteY270" fmla="*/ 836633 h 1383677"/>
              <a:gd name="connsiteX271" fmla="*/ 1374712 w 1432296"/>
              <a:gd name="connsiteY271" fmla="*/ 836633 h 1383677"/>
              <a:gd name="connsiteX272" fmla="*/ 1384276 w 1432296"/>
              <a:gd name="connsiteY272" fmla="*/ 788712 h 1383677"/>
              <a:gd name="connsiteX273" fmla="*/ 1367514 w 1432296"/>
              <a:gd name="connsiteY273" fmla="*/ 788712 h 1383677"/>
              <a:gd name="connsiteX274" fmla="*/ 1329158 w 1432296"/>
              <a:gd name="connsiteY274" fmla="*/ 791079 h 1383677"/>
              <a:gd name="connsiteX275" fmla="*/ 1293168 w 1432296"/>
              <a:gd name="connsiteY275" fmla="*/ 793445 h 1383677"/>
              <a:gd name="connsiteX276" fmla="*/ 1276307 w 1432296"/>
              <a:gd name="connsiteY276" fmla="*/ 791079 h 1383677"/>
              <a:gd name="connsiteX277" fmla="*/ 1259545 w 1432296"/>
              <a:gd name="connsiteY277" fmla="*/ 786247 h 1383677"/>
              <a:gd name="connsiteX278" fmla="*/ 1257178 w 1432296"/>
              <a:gd name="connsiteY278" fmla="*/ 783881 h 1383677"/>
              <a:gd name="connsiteX279" fmla="*/ 1259545 w 1432296"/>
              <a:gd name="connsiteY279" fmla="*/ 781514 h 1383677"/>
              <a:gd name="connsiteX280" fmla="*/ 1278772 w 1432296"/>
              <a:gd name="connsiteY280" fmla="*/ 774316 h 1383677"/>
              <a:gd name="connsiteX281" fmla="*/ 1297901 w 1432296"/>
              <a:gd name="connsiteY281" fmla="*/ 767118 h 1383677"/>
              <a:gd name="connsiteX282" fmla="*/ 1341089 w 1432296"/>
              <a:gd name="connsiteY282" fmla="*/ 759920 h 1383677"/>
              <a:gd name="connsiteX283" fmla="*/ 1362683 w 1432296"/>
              <a:gd name="connsiteY283" fmla="*/ 755089 h 1383677"/>
              <a:gd name="connsiteX284" fmla="*/ 1386742 w 1432296"/>
              <a:gd name="connsiteY284" fmla="*/ 755089 h 1383677"/>
              <a:gd name="connsiteX285" fmla="*/ 1389108 w 1432296"/>
              <a:gd name="connsiteY285" fmla="*/ 704703 h 1383677"/>
              <a:gd name="connsiteX286" fmla="*/ 1362683 w 1432296"/>
              <a:gd name="connsiteY286" fmla="*/ 711901 h 1383677"/>
              <a:gd name="connsiteX287" fmla="*/ 1338722 w 1432296"/>
              <a:gd name="connsiteY287" fmla="*/ 719099 h 1383677"/>
              <a:gd name="connsiteX288" fmla="*/ 1314762 w 1432296"/>
              <a:gd name="connsiteY288" fmla="*/ 723931 h 1383677"/>
              <a:gd name="connsiteX289" fmla="*/ 1288336 w 1432296"/>
              <a:gd name="connsiteY289" fmla="*/ 721466 h 1383677"/>
              <a:gd name="connsiteX290" fmla="*/ 1285970 w 1432296"/>
              <a:gd name="connsiteY290" fmla="*/ 719099 h 1383677"/>
              <a:gd name="connsiteX291" fmla="*/ 1283505 w 1432296"/>
              <a:gd name="connsiteY291" fmla="*/ 716733 h 1383677"/>
              <a:gd name="connsiteX292" fmla="*/ 1283505 w 1432296"/>
              <a:gd name="connsiteY292" fmla="*/ 714268 h 1383677"/>
              <a:gd name="connsiteX293" fmla="*/ 1285970 w 1432296"/>
              <a:gd name="connsiteY293" fmla="*/ 709535 h 1383677"/>
              <a:gd name="connsiteX294" fmla="*/ 1297901 w 1432296"/>
              <a:gd name="connsiteY294" fmla="*/ 702337 h 1383677"/>
              <a:gd name="connsiteX295" fmla="*/ 1312297 w 1432296"/>
              <a:gd name="connsiteY295" fmla="*/ 695139 h 1383677"/>
              <a:gd name="connsiteX296" fmla="*/ 1338722 w 1432296"/>
              <a:gd name="connsiteY296" fmla="*/ 683109 h 1383677"/>
              <a:gd name="connsiteX297" fmla="*/ 1386742 w 1432296"/>
              <a:gd name="connsiteY297" fmla="*/ 663882 h 1383677"/>
              <a:gd name="connsiteX298" fmla="*/ 1381910 w 1432296"/>
              <a:gd name="connsiteY298" fmla="*/ 625526 h 1383677"/>
              <a:gd name="connsiteX299" fmla="*/ 1365148 w 1432296"/>
              <a:gd name="connsiteY299" fmla="*/ 635090 h 1383677"/>
              <a:gd name="connsiteX300" fmla="*/ 1348287 w 1432296"/>
              <a:gd name="connsiteY300" fmla="*/ 642288 h 1383677"/>
              <a:gd name="connsiteX301" fmla="*/ 1319495 w 1432296"/>
              <a:gd name="connsiteY301" fmla="*/ 649486 h 1383677"/>
              <a:gd name="connsiteX302" fmla="*/ 1305099 w 1432296"/>
              <a:gd name="connsiteY302" fmla="*/ 651951 h 1383677"/>
              <a:gd name="connsiteX303" fmla="*/ 1290703 w 1432296"/>
              <a:gd name="connsiteY303" fmla="*/ 649486 h 1383677"/>
              <a:gd name="connsiteX304" fmla="*/ 1288336 w 1432296"/>
              <a:gd name="connsiteY304" fmla="*/ 647120 h 1383677"/>
              <a:gd name="connsiteX305" fmla="*/ 1288336 w 1432296"/>
              <a:gd name="connsiteY305" fmla="*/ 642288 h 1383677"/>
              <a:gd name="connsiteX306" fmla="*/ 1297901 w 1432296"/>
              <a:gd name="connsiteY306" fmla="*/ 635090 h 1383677"/>
              <a:gd name="connsiteX307" fmla="*/ 1309930 w 1432296"/>
              <a:gd name="connsiteY307" fmla="*/ 625526 h 1383677"/>
              <a:gd name="connsiteX308" fmla="*/ 1336356 w 1432296"/>
              <a:gd name="connsiteY308" fmla="*/ 611130 h 1383677"/>
              <a:gd name="connsiteX309" fmla="*/ 1355485 w 1432296"/>
              <a:gd name="connsiteY309" fmla="*/ 596734 h 1383677"/>
              <a:gd name="connsiteX310" fmla="*/ 1365148 w 1432296"/>
              <a:gd name="connsiteY310" fmla="*/ 591903 h 1383677"/>
              <a:gd name="connsiteX311" fmla="*/ 1374712 w 1432296"/>
              <a:gd name="connsiteY311" fmla="*/ 587170 h 1383677"/>
              <a:gd name="connsiteX312" fmla="*/ 1365148 w 1432296"/>
              <a:gd name="connsiteY312" fmla="*/ 546348 h 1383677"/>
              <a:gd name="connsiteX313" fmla="*/ 1353118 w 1432296"/>
              <a:gd name="connsiteY313" fmla="*/ 560744 h 1383677"/>
              <a:gd name="connsiteX314" fmla="*/ 1338722 w 1432296"/>
              <a:gd name="connsiteY314" fmla="*/ 572774 h 1383677"/>
              <a:gd name="connsiteX315" fmla="*/ 1329158 w 1432296"/>
              <a:gd name="connsiteY315" fmla="*/ 579972 h 1383677"/>
              <a:gd name="connsiteX316" fmla="*/ 1319495 w 1432296"/>
              <a:gd name="connsiteY316" fmla="*/ 587170 h 1383677"/>
              <a:gd name="connsiteX317" fmla="*/ 1307564 w 1432296"/>
              <a:gd name="connsiteY317" fmla="*/ 591903 h 1383677"/>
              <a:gd name="connsiteX318" fmla="*/ 1302732 w 1432296"/>
              <a:gd name="connsiteY318" fmla="*/ 591903 h 1383677"/>
              <a:gd name="connsiteX319" fmla="*/ 1297901 w 1432296"/>
              <a:gd name="connsiteY319" fmla="*/ 589536 h 1383677"/>
              <a:gd name="connsiteX320" fmla="*/ 1293168 w 1432296"/>
              <a:gd name="connsiteY320" fmla="*/ 584803 h 1383677"/>
              <a:gd name="connsiteX321" fmla="*/ 1293168 w 1432296"/>
              <a:gd name="connsiteY321" fmla="*/ 579972 h 1383677"/>
              <a:gd name="connsiteX322" fmla="*/ 1295534 w 1432296"/>
              <a:gd name="connsiteY322" fmla="*/ 575140 h 1383677"/>
              <a:gd name="connsiteX323" fmla="*/ 1297901 w 1432296"/>
              <a:gd name="connsiteY323" fmla="*/ 570407 h 1383677"/>
              <a:gd name="connsiteX324" fmla="*/ 1305099 w 1432296"/>
              <a:gd name="connsiteY324" fmla="*/ 560744 h 1383677"/>
              <a:gd name="connsiteX325" fmla="*/ 1312297 w 1432296"/>
              <a:gd name="connsiteY325" fmla="*/ 553546 h 1383677"/>
              <a:gd name="connsiteX326" fmla="*/ 1333891 w 1432296"/>
              <a:gd name="connsiteY326" fmla="*/ 534418 h 1383677"/>
              <a:gd name="connsiteX327" fmla="*/ 1343554 w 1432296"/>
              <a:gd name="connsiteY327" fmla="*/ 522388 h 1383677"/>
              <a:gd name="connsiteX328" fmla="*/ 1348287 w 1432296"/>
              <a:gd name="connsiteY328" fmla="*/ 520022 h 1383677"/>
              <a:gd name="connsiteX329" fmla="*/ 1355485 w 1432296"/>
              <a:gd name="connsiteY329" fmla="*/ 517557 h 1383677"/>
              <a:gd name="connsiteX330" fmla="*/ 1338722 w 1432296"/>
              <a:gd name="connsiteY330" fmla="*/ 476834 h 1383677"/>
              <a:gd name="connsiteX331" fmla="*/ 1331524 w 1432296"/>
              <a:gd name="connsiteY331" fmla="*/ 484032 h 1383677"/>
              <a:gd name="connsiteX332" fmla="*/ 1317128 w 1432296"/>
              <a:gd name="connsiteY332" fmla="*/ 493596 h 1383677"/>
              <a:gd name="connsiteX333" fmla="*/ 1305099 w 1432296"/>
              <a:gd name="connsiteY333" fmla="*/ 503161 h 1383677"/>
              <a:gd name="connsiteX334" fmla="*/ 1297901 w 1432296"/>
              <a:gd name="connsiteY334" fmla="*/ 507992 h 1383677"/>
              <a:gd name="connsiteX335" fmla="*/ 1293168 w 1432296"/>
              <a:gd name="connsiteY335" fmla="*/ 510359 h 1383677"/>
              <a:gd name="connsiteX336" fmla="*/ 1285970 w 1432296"/>
              <a:gd name="connsiteY336" fmla="*/ 507992 h 1383677"/>
              <a:gd name="connsiteX337" fmla="*/ 1283505 w 1432296"/>
              <a:gd name="connsiteY337" fmla="*/ 503161 h 1383677"/>
              <a:gd name="connsiteX338" fmla="*/ 1281138 w 1432296"/>
              <a:gd name="connsiteY338" fmla="*/ 498428 h 1383677"/>
              <a:gd name="connsiteX339" fmla="*/ 1281138 w 1432296"/>
              <a:gd name="connsiteY339" fmla="*/ 491230 h 1383677"/>
              <a:gd name="connsiteX340" fmla="*/ 1285970 w 1432296"/>
              <a:gd name="connsiteY340" fmla="*/ 481567 h 1383677"/>
              <a:gd name="connsiteX341" fmla="*/ 1293168 w 1432296"/>
              <a:gd name="connsiteY341" fmla="*/ 472002 h 1383677"/>
              <a:gd name="connsiteX342" fmla="*/ 1302732 w 1432296"/>
              <a:gd name="connsiteY342" fmla="*/ 462438 h 1383677"/>
              <a:gd name="connsiteX343" fmla="*/ 1312297 w 1432296"/>
              <a:gd name="connsiteY343" fmla="*/ 455240 h 1383677"/>
              <a:gd name="connsiteX344" fmla="*/ 1319495 w 1432296"/>
              <a:gd name="connsiteY344" fmla="*/ 452775 h 1383677"/>
              <a:gd name="connsiteX345" fmla="*/ 1326693 w 1432296"/>
              <a:gd name="connsiteY345" fmla="*/ 450409 h 1383677"/>
              <a:gd name="connsiteX346" fmla="*/ 1312297 w 1432296"/>
              <a:gd name="connsiteY346" fmla="*/ 423983 h 1383677"/>
              <a:gd name="connsiteX347" fmla="*/ 1302732 w 1432296"/>
              <a:gd name="connsiteY347" fmla="*/ 431181 h 1383677"/>
              <a:gd name="connsiteX348" fmla="*/ 1293168 w 1432296"/>
              <a:gd name="connsiteY348" fmla="*/ 433646 h 1383677"/>
              <a:gd name="connsiteX349" fmla="*/ 1283505 w 1432296"/>
              <a:gd name="connsiteY349" fmla="*/ 436013 h 1383677"/>
              <a:gd name="connsiteX350" fmla="*/ 1278772 w 1432296"/>
              <a:gd name="connsiteY350" fmla="*/ 433646 h 1383677"/>
              <a:gd name="connsiteX351" fmla="*/ 1273940 w 1432296"/>
              <a:gd name="connsiteY351" fmla="*/ 431181 h 1383677"/>
              <a:gd name="connsiteX352" fmla="*/ 1271574 w 1432296"/>
              <a:gd name="connsiteY352" fmla="*/ 421617 h 1383677"/>
              <a:gd name="connsiteX353" fmla="*/ 1271574 w 1432296"/>
              <a:gd name="connsiteY353" fmla="*/ 414419 h 1383677"/>
              <a:gd name="connsiteX354" fmla="*/ 1276307 w 1432296"/>
              <a:gd name="connsiteY354" fmla="*/ 409587 h 1383677"/>
              <a:gd name="connsiteX355" fmla="*/ 1283505 w 1432296"/>
              <a:gd name="connsiteY355" fmla="*/ 402389 h 1383677"/>
              <a:gd name="connsiteX356" fmla="*/ 1293168 w 1432296"/>
              <a:gd name="connsiteY356" fmla="*/ 392825 h 1383677"/>
              <a:gd name="connsiteX357" fmla="*/ 1278772 w 1432296"/>
              <a:gd name="connsiteY357" fmla="*/ 371231 h 1383677"/>
              <a:gd name="connsiteX358" fmla="*/ 1273940 w 1432296"/>
              <a:gd name="connsiteY358" fmla="*/ 376063 h 1383677"/>
              <a:gd name="connsiteX359" fmla="*/ 1264376 w 1432296"/>
              <a:gd name="connsiteY359" fmla="*/ 380796 h 1383677"/>
              <a:gd name="connsiteX360" fmla="*/ 1247515 w 1432296"/>
              <a:gd name="connsiteY360" fmla="*/ 380796 h 1383677"/>
              <a:gd name="connsiteX361" fmla="*/ 1242782 w 1432296"/>
              <a:gd name="connsiteY361" fmla="*/ 378429 h 1383677"/>
              <a:gd name="connsiteX362" fmla="*/ 1240317 w 1432296"/>
              <a:gd name="connsiteY362" fmla="*/ 373598 h 1383677"/>
              <a:gd name="connsiteX363" fmla="*/ 1242782 w 1432296"/>
              <a:gd name="connsiteY363" fmla="*/ 364033 h 1383677"/>
              <a:gd name="connsiteX364" fmla="*/ 1245149 w 1432296"/>
              <a:gd name="connsiteY364" fmla="*/ 356835 h 1383677"/>
              <a:gd name="connsiteX365" fmla="*/ 1257178 w 1432296"/>
              <a:gd name="connsiteY365" fmla="*/ 344806 h 1383677"/>
              <a:gd name="connsiteX366" fmla="*/ 1259545 w 1432296"/>
              <a:gd name="connsiteY366" fmla="*/ 340073 h 1383677"/>
              <a:gd name="connsiteX367" fmla="*/ 1240317 w 1432296"/>
              <a:gd name="connsiteY367" fmla="*/ 316014 h 1383677"/>
              <a:gd name="connsiteX368" fmla="*/ 1230753 w 1432296"/>
              <a:gd name="connsiteY368" fmla="*/ 320846 h 1383677"/>
              <a:gd name="connsiteX369" fmla="*/ 1221188 w 1432296"/>
              <a:gd name="connsiteY369" fmla="*/ 328043 h 1383677"/>
              <a:gd name="connsiteX370" fmla="*/ 1209159 w 1432296"/>
              <a:gd name="connsiteY370" fmla="*/ 328043 h 1383677"/>
              <a:gd name="connsiteX371" fmla="*/ 1206792 w 1432296"/>
              <a:gd name="connsiteY371" fmla="*/ 323212 h 1383677"/>
              <a:gd name="connsiteX372" fmla="*/ 1204327 w 1432296"/>
              <a:gd name="connsiteY372" fmla="*/ 316014 h 1383677"/>
              <a:gd name="connsiteX373" fmla="*/ 1209159 w 1432296"/>
              <a:gd name="connsiteY373" fmla="*/ 308816 h 1383677"/>
              <a:gd name="connsiteX374" fmla="*/ 1213990 w 1432296"/>
              <a:gd name="connsiteY374" fmla="*/ 301618 h 1383677"/>
              <a:gd name="connsiteX375" fmla="*/ 1223555 w 1432296"/>
              <a:gd name="connsiteY375" fmla="*/ 294420 h 1383677"/>
              <a:gd name="connsiteX376" fmla="*/ 1211525 w 1432296"/>
              <a:gd name="connsiteY376" fmla="*/ 280024 h 1383677"/>
              <a:gd name="connsiteX377" fmla="*/ 1204327 w 1432296"/>
              <a:gd name="connsiteY377" fmla="*/ 284856 h 1383677"/>
              <a:gd name="connsiteX378" fmla="*/ 1197129 w 1432296"/>
              <a:gd name="connsiteY378" fmla="*/ 289687 h 1383677"/>
              <a:gd name="connsiteX379" fmla="*/ 1187565 w 1432296"/>
              <a:gd name="connsiteY379" fmla="*/ 289687 h 1383677"/>
              <a:gd name="connsiteX380" fmla="*/ 1182734 w 1432296"/>
              <a:gd name="connsiteY380" fmla="*/ 287222 h 1383677"/>
              <a:gd name="connsiteX381" fmla="*/ 1178001 w 1432296"/>
              <a:gd name="connsiteY381" fmla="*/ 287222 h 1383677"/>
              <a:gd name="connsiteX382" fmla="*/ 1178001 w 1432296"/>
              <a:gd name="connsiteY382" fmla="*/ 282489 h 1383677"/>
              <a:gd name="connsiteX383" fmla="*/ 1180367 w 1432296"/>
              <a:gd name="connsiteY383" fmla="*/ 280024 h 1383677"/>
              <a:gd name="connsiteX384" fmla="*/ 1180367 w 1432296"/>
              <a:gd name="connsiteY384" fmla="*/ 272826 h 1383677"/>
              <a:gd name="connsiteX385" fmla="*/ 1187565 w 1432296"/>
              <a:gd name="connsiteY385" fmla="*/ 265628 h 1383677"/>
              <a:gd name="connsiteX386" fmla="*/ 1192396 w 1432296"/>
              <a:gd name="connsiteY386" fmla="*/ 260895 h 1383677"/>
              <a:gd name="connsiteX387" fmla="*/ 1165971 w 1432296"/>
              <a:gd name="connsiteY387" fmla="*/ 236837 h 1383677"/>
              <a:gd name="connsiteX388" fmla="*/ 1139546 w 1432296"/>
              <a:gd name="connsiteY388" fmla="*/ 215243 h 1383677"/>
              <a:gd name="connsiteX389" fmla="*/ 1113219 w 1432296"/>
              <a:gd name="connsiteY389" fmla="*/ 193649 h 1383677"/>
              <a:gd name="connsiteX390" fmla="*/ 1084427 w 1432296"/>
              <a:gd name="connsiteY390" fmla="*/ 172055 h 1383677"/>
              <a:gd name="connsiteX391" fmla="*/ 1048437 w 1432296"/>
              <a:gd name="connsiteY391" fmla="*/ 150461 h 1383677"/>
              <a:gd name="connsiteX392" fmla="*/ 1009982 w 1432296"/>
              <a:gd name="connsiteY392" fmla="*/ 131332 h 1383677"/>
              <a:gd name="connsiteX393" fmla="*/ 971626 w 1432296"/>
              <a:gd name="connsiteY393" fmla="*/ 112105 h 1383677"/>
              <a:gd name="connsiteX394" fmla="*/ 933270 w 1432296"/>
              <a:gd name="connsiteY394" fmla="*/ 95343 h 1383677"/>
              <a:gd name="connsiteX395" fmla="*/ 892448 w 1432296"/>
              <a:gd name="connsiteY395" fmla="*/ 80947 h 1383677"/>
              <a:gd name="connsiteX396" fmla="*/ 851627 w 1432296"/>
              <a:gd name="connsiteY396" fmla="*/ 71284 h 1383677"/>
              <a:gd name="connsiteX397" fmla="*/ 810904 w 1432296"/>
              <a:gd name="connsiteY397" fmla="*/ 64086 h 1383677"/>
              <a:gd name="connsiteX398" fmla="*/ 767717 w 1432296"/>
              <a:gd name="connsiteY398" fmla="*/ 64086 h 1383677"/>
              <a:gd name="connsiteX399" fmla="*/ 765350 w 1432296"/>
              <a:gd name="connsiteY399" fmla="*/ 66551 h 1383677"/>
              <a:gd name="connsiteX400" fmla="*/ 762885 w 1432296"/>
              <a:gd name="connsiteY400" fmla="*/ 68917 h 1383677"/>
              <a:gd name="connsiteX401" fmla="*/ 758152 w 1432296"/>
              <a:gd name="connsiteY401" fmla="*/ 71284 h 1383677"/>
              <a:gd name="connsiteX402" fmla="*/ 753321 w 1432296"/>
              <a:gd name="connsiteY402" fmla="*/ 68917 h 1383677"/>
              <a:gd name="connsiteX403" fmla="*/ 748489 w 1432296"/>
              <a:gd name="connsiteY403" fmla="*/ 64086 h 1383677"/>
              <a:gd name="connsiteX404" fmla="*/ 414560 w 1432296"/>
              <a:gd name="connsiteY404" fmla="*/ 36745 h 1383677"/>
              <a:gd name="connsiteX405" fmla="*/ 415016 w 1432296"/>
              <a:gd name="connsiteY405" fmla="*/ 37759 h 1383677"/>
              <a:gd name="connsiteX406" fmla="*/ 417383 w 1432296"/>
              <a:gd name="connsiteY406" fmla="*/ 44957 h 1383677"/>
              <a:gd name="connsiteX407" fmla="*/ 415016 w 1432296"/>
              <a:gd name="connsiteY407" fmla="*/ 52155 h 1383677"/>
              <a:gd name="connsiteX408" fmla="*/ 412650 w 1432296"/>
              <a:gd name="connsiteY408" fmla="*/ 56888 h 1383677"/>
              <a:gd name="connsiteX409" fmla="*/ 407818 w 1432296"/>
              <a:gd name="connsiteY409" fmla="*/ 59353 h 1383677"/>
              <a:gd name="connsiteX410" fmla="*/ 400620 w 1432296"/>
              <a:gd name="connsiteY410" fmla="*/ 61719 h 1383677"/>
              <a:gd name="connsiteX411" fmla="*/ 393423 w 1432296"/>
              <a:gd name="connsiteY411" fmla="*/ 61719 h 1383677"/>
              <a:gd name="connsiteX412" fmla="*/ 388591 w 1432296"/>
              <a:gd name="connsiteY412" fmla="*/ 56888 h 1383677"/>
              <a:gd name="connsiteX413" fmla="*/ 384292 w 1432296"/>
              <a:gd name="connsiteY413" fmla="*/ 50350 h 1383677"/>
              <a:gd name="connsiteX414" fmla="*/ 414560 w 1432296"/>
              <a:gd name="connsiteY414" fmla="*/ 36745 h 1383677"/>
              <a:gd name="connsiteX415" fmla="*/ 693371 w 1432296"/>
              <a:gd name="connsiteY415" fmla="*/ 30561 h 1383677"/>
              <a:gd name="connsiteX416" fmla="*/ 714964 w 1432296"/>
              <a:gd name="connsiteY416" fmla="*/ 30561 h 1383677"/>
              <a:gd name="connsiteX417" fmla="*/ 736558 w 1432296"/>
              <a:gd name="connsiteY417" fmla="*/ 35294 h 1383677"/>
              <a:gd name="connsiteX418" fmla="*/ 815736 w 1432296"/>
              <a:gd name="connsiteY418" fmla="*/ 35294 h 1383677"/>
              <a:gd name="connsiteX419" fmla="*/ 839696 w 1432296"/>
              <a:gd name="connsiteY419" fmla="*/ 40125 h 1383677"/>
              <a:gd name="connsiteX420" fmla="*/ 892448 w 1432296"/>
              <a:gd name="connsiteY420" fmla="*/ 49690 h 1383677"/>
              <a:gd name="connsiteX421" fmla="*/ 940468 w 1432296"/>
              <a:gd name="connsiteY421" fmla="*/ 64086 h 1383677"/>
              <a:gd name="connsiteX422" fmla="*/ 998052 w 1432296"/>
              <a:gd name="connsiteY422" fmla="*/ 85680 h 1383677"/>
              <a:gd name="connsiteX423" fmla="*/ 1055635 w 1432296"/>
              <a:gd name="connsiteY423" fmla="*/ 114471 h 1383677"/>
              <a:gd name="connsiteX424" fmla="*/ 1113219 w 1432296"/>
              <a:gd name="connsiteY424" fmla="*/ 143263 h 1383677"/>
              <a:gd name="connsiteX425" fmla="*/ 1139546 w 1432296"/>
              <a:gd name="connsiteY425" fmla="*/ 160124 h 1383677"/>
              <a:gd name="connsiteX426" fmla="*/ 1163605 w 1432296"/>
              <a:gd name="connsiteY426" fmla="*/ 179253 h 1383677"/>
              <a:gd name="connsiteX427" fmla="*/ 1206792 w 1432296"/>
              <a:gd name="connsiteY427" fmla="*/ 215243 h 1383677"/>
              <a:gd name="connsiteX428" fmla="*/ 1247515 w 1432296"/>
              <a:gd name="connsiteY428" fmla="*/ 253697 h 1383677"/>
              <a:gd name="connsiteX429" fmla="*/ 1285970 w 1432296"/>
              <a:gd name="connsiteY429" fmla="*/ 296885 h 1383677"/>
              <a:gd name="connsiteX430" fmla="*/ 1319495 w 1432296"/>
              <a:gd name="connsiteY430" fmla="*/ 342439 h 1383677"/>
              <a:gd name="connsiteX431" fmla="*/ 1348287 w 1432296"/>
              <a:gd name="connsiteY431" fmla="*/ 392825 h 1383677"/>
              <a:gd name="connsiteX432" fmla="*/ 1374712 w 1432296"/>
              <a:gd name="connsiteY432" fmla="*/ 443211 h 1383677"/>
              <a:gd name="connsiteX433" fmla="*/ 1396306 w 1432296"/>
              <a:gd name="connsiteY433" fmla="*/ 495963 h 1383677"/>
              <a:gd name="connsiteX434" fmla="*/ 1413068 w 1432296"/>
              <a:gd name="connsiteY434" fmla="*/ 548813 h 1383677"/>
              <a:gd name="connsiteX435" fmla="*/ 1422731 w 1432296"/>
              <a:gd name="connsiteY435" fmla="*/ 603932 h 1383677"/>
              <a:gd name="connsiteX436" fmla="*/ 1429929 w 1432296"/>
              <a:gd name="connsiteY436" fmla="*/ 656684 h 1383677"/>
              <a:gd name="connsiteX437" fmla="*/ 1432296 w 1432296"/>
              <a:gd name="connsiteY437" fmla="*/ 711901 h 1383677"/>
              <a:gd name="connsiteX438" fmla="*/ 1429929 w 1432296"/>
              <a:gd name="connsiteY438" fmla="*/ 767118 h 1383677"/>
              <a:gd name="connsiteX439" fmla="*/ 1425098 w 1432296"/>
              <a:gd name="connsiteY439" fmla="*/ 819871 h 1383677"/>
              <a:gd name="connsiteX440" fmla="*/ 1415533 w 1432296"/>
              <a:gd name="connsiteY440" fmla="*/ 872623 h 1383677"/>
              <a:gd name="connsiteX441" fmla="*/ 1401138 w 1432296"/>
              <a:gd name="connsiteY441" fmla="*/ 923008 h 1383677"/>
              <a:gd name="connsiteX442" fmla="*/ 1381910 w 1432296"/>
              <a:gd name="connsiteY442" fmla="*/ 973394 h 1383677"/>
              <a:gd name="connsiteX443" fmla="*/ 1360316 w 1432296"/>
              <a:gd name="connsiteY443" fmla="*/ 1021413 h 1383677"/>
              <a:gd name="connsiteX444" fmla="*/ 1333891 w 1432296"/>
              <a:gd name="connsiteY444" fmla="*/ 1066967 h 1383677"/>
              <a:gd name="connsiteX445" fmla="*/ 1302732 w 1432296"/>
              <a:gd name="connsiteY445" fmla="*/ 1110155 h 1383677"/>
              <a:gd name="connsiteX446" fmla="*/ 1269109 w 1432296"/>
              <a:gd name="connsiteY446" fmla="*/ 1153343 h 1383677"/>
              <a:gd name="connsiteX447" fmla="*/ 1233119 w 1432296"/>
              <a:gd name="connsiteY447" fmla="*/ 1191798 h 1383677"/>
              <a:gd name="connsiteX448" fmla="*/ 1192396 w 1432296"/>
              <a:gd name="connsiteY448" fmla="*/ 1225322 h 1383677"/>
              <a:gd name="connsiteX449" fmla="*/ 1146744 w 1432296"/>
              <a:gd name="connsiteY449" fmla="*/ 1256579 h 1383677"/>
              <a:gd name="connsiteX450" fmla="*/ 1098823 w 1432296"/>
              <a:gd name="connsiteY450" fmla="*/ 1285371 h 1383677"/>
              <a:gd name="connsiteX451" fmla="*/ 1058002 w 1432296"/>
              <a:gd name="connsiteY451" fmla="*/ 1306965 h 1383677"/>
              <a:gd name="connsiteX452" fmla="*/ 1014814 w 1432296"/>
              <a:gd name="connsiteY452" fmla="*/ 1323727 h 1383677"/>
              <a:gd name="connsiteX453" fmla="*/ 971626 w 1432296"/>
              <a:gd name="connsiteY453" fmla="*/ 1340489 h 1383677"/>
              <a:gd name="connsiteX454" fmla="*/ 926072 w 1432296"/>
              <a:gd name="connsiteY454" fmla="*/ 1352519 h 1383677"/>
              <a:gd name="connsiteX455" fmla="*/ 882884 w 1432296"/>
              <a:gd name="connsiteY455" fmla="*/ 1364548 h 1383677"/>
              <a:gd name="connsiteX456" fmla="*/ 837330 w 1432296"/>
              <a:gd name="connsiteY456" fmla="*/ 1371746 h 1383677"/>
              <a:gd name="connsiteX457" fmla="*/ 791677 w 1432296"/>
              <a:gd name="connsiteY457" fmla="*/ 1378944 h 1383677"/>
              <a:gd name="connsiteX458" fmla="*/ 743756 w 1432296"/>
              <a:gd name="connsiteY458" fmla="*/ 1381311 h 1383677"/>
              <a:gd name="connsiteX459" fmla="*/ 698103 w 1432296"/>
              <a:gd name="connsiteY459" fmla="*/ 1383677 h 1383677"/>
              <a:gd name="connsiteX460" fmla="*/ 652549 w 1432296"/>
              <a:gd name="connsiteY460" fmla="*/ 1381311 h 1383677"/>
              <a:gd name="connsiteX461" fmla="*/ 606995 w 1432296"/>
              <a:gd name="connsiteY461" fmla="*/ 1376479 h 1383677"/>
              <a:gd name="connsiteX462" fmla="*/ 561342 w 1432296"/>
              <a:gd name="connsiteY462" fmla="*/ 1369281 h 1383677"/>
              <a:gd name="connsiteX463" fmla="*/ 515788 w 1432296"/>
              <a:gd name="connsiteY463" fmla="*/ 1359717 h 1383677"/>
              <a:gd name="connsiteX464" fmla="*/ 472600 w 1432296"/>
              <a:gd name="connsiteY464" fmla="*/ 1347687 h 1383677"/>
              <a:gd name="connsiteX465" fmla="*/ 427046 w 1432296"/>
              <a:gd name="connsiteY465" fmla="*/ 1330925 h 1383677"/>
              <a:gd name="connsiteX466" fmla="*/ 386225 w 1432296"/>
              <a:gd name="connsiteY466" fmla="*/ 1314163 h 1383677"/>
              <a:gd name="connsiteX467" fmla="*/ 383858 w 1432296"/>
              <a:gd name="connsiteY467" fmla="*/ 1311698 h 1383677"/>
              <a:gd name="connsiteX468" fmla="*/ 376660 w 1432296"/>
              <a:gd name="connsiteY468" fmla="*/ 1311698 h 1383677"/>
              <a:gd name="connsiteX469" fmla="*/ 371829 w 1432296"/>
              <a:gd name="connsiteY469" fmla="*/ 1306965 h 1383677"/>
              <a:gd name="connsiteX470" fmla="*/ 338205 w 1432296"/>
              <a:gd name="connsiteY470" fmla="*/ 1287737 h 1383677"/>
              <a:gd name="connsiteX471" fmla="*/ 304680 w 1432296"/>
              <a:gd name="connsiteY471" fmla="*/ 1266144 h 1383677"/>
              <a:gd name="connsiteX472" fmla="*/ 275889 w 1432296"/>
              <a:gd name="connsiteY472" fmla="*/ 1242183 h 1383677"/>
              <a:gd name="connsiteX473" fmla="*/ 247097 w 1432296"/>
              <a:gd name="connsiteY473" fmla="*/ 1215758 h 1383677"/>
              <a:gd name="connsiteX474" fmla="*/ 220671 w 1432296"/>
              <a:gd name="connsiteY474" fmla="*/ 1186966 h 1383677"/>
              <a:gd name="connsiteX475" fmla="*/ 194246 w 1432296"/>
              <a:gd name="connsiteY475" fmla="*/ 1155808 h 1383677"/>
              <a:gd name="connsiteX476" fmla="*/ 172652 w 1432296"/>
              <a:gd name="connsiteY476" fmla="*/ 1124551 h 1383677"/>
              <a:gd name="connsiteX477" fmla="*/ 151058 w 1432296"/>
              <a:gd name="connsiteY477" fmla="*/ 1088561 h 1383677"/>
              <a:gd name="connsiteX478" fmla="*/ 134296 w 1432296"/>
              <a:gd name="connsiteY478" fmla="*/ 1055036 h 1383677"/>
              <a:gd name="connsiteX479" fmla="*/ 117533 w 1432296"/>
              <a:gd name="connsiteY479" fmla="*/ 1019047 h 1383677"/>
              <a:gd name="connsiteX480" fmla="*/ 103138 w 1432296"/>
              <a:gd name="connsiteY480" fmla="*/ 980592 h 1383677"/>
              <a:gd name="connsiteX481" fmla="*/ 91108 w 1432296"/>
              <a:gd name="connsiteY481" fmla="*/ 942236 h 1383677"/>
              <a:gd name="connsiteX482" fmla="*/ 81544 w 1432296"/>
              <a:gd name="connsiteY482" fmla="*/ 903880 h 1383677"/>
              <a:gd name="connsiteX483" fmla="*/ 74346 w 1432296"/>
              <a:gd name="connsiteY483" fmla="*/ 865425 h 1383677"/>
              <a:gd name="connsiteX484" fmla="*/ 69514 w 1432296"/>
              <a:gd name="connsiteY484" fmla="*/ 827069 h 1383677"/>
              <a:gd name="connsiteX485" fmla="*/ 67148 w 1432296"/>
              <a:gd name="connsiteY485" fmla="*/ 786247 h 1383677"/>
              <a:gd name="connsiteX486" fmla="*/ 67148 w 1432296"/>
              <a:gd name="connsiteY486" fmla="*/ 745525 h 1383677"/>
              <a:gd name="connsiteX487" fmla="*/ 67148 w 1432296"/>
              <a:gd name="connsiteY487" fmla="*/ 704703 h 1383677"/>
              <a:gd name="connsiteX488" fmla="*/ 71881 w 1432296"/>
              <a:gd name="connsiteY488" fmla="*/ 663882 h 1383677"/>
              <a:gd name="connsiteX489" fmla="*/ 76712 w 1432296"/>
              <a:gd name="connsiteY489" fmla="*/ 623159 h 1383677"/>
              <a:gd name="connsiteX490" fmla="*/ 83910 w 1432296"/>
              <a:gd name="connsiteY490" fmla="*/ 582338 h 1383677"/>
              <a:gd name="connsiteX491" fmla="*/ 95940 w 1432296"/>
              <a:gd name="connsiteY491" fmla="*/ 541616 h 1383677"/>
              <a:gd name="connsiteX492" fmla="*/ 107870 w 1432296"/>
              <a:gd name="connsiteY492" fmla="*/ 500794 h 1383677"/>
              <a:gd name="connsiteX493" fmla="*/ 122266 w 1432296"/>
              <a:gd name="connsiteY493" fmla="*/ 459973 h 1383677"/>
              <a:gd name="connsiteX494" fmla="*/ 139127 w 1432296"/>
              <a:gd name="connsiteY494" fmla="*/ 421617 h 1383677"/>
              <a:gd name="connsiteX495" fmla="*/ 155890 w 1432296"/>
              <a:gd name="connsiteY495" fmla="*/ 385627 h 1383677"/>
              <a:gd name="connsiteX496" fmla="*/ 177484 w 1432296"/>
              <a:gd name="connsiteY496" fmla="*/ 349637 h 1383677"/>
              <a:gd name="connsiteX497" fmla="*/ 201444 w 1432296"/>
              <a:gd name="connsiteY497" fmla="*/ 313648 h 1383677"/>
              <a:gd name="connsiteX498" fmla="*/ 225503 w 1432296"/>
              <a:gd name="connsiteY498" fmla="*/ 280024 h 1383677"/>
              <a:gd name="connsiteX499" fmla="*/ 251830 w 1432296"/>
              <a:gd name="connsiteY499" fmla="*/ 248866 h 1383677"/>
              <a:gd name="connsiteX500" fmla="*/ 280622 w 1432296"/>
              <a:gd name="connsiteY500" fmla="*/ 220074 h 1383677"/>
              <a:gd name="connsiteX501" fmla="*/ 311878 w 1432296"/>
              <a:gd name="connsiteY501" fmla="*/ 191282 h 1383677"/>
              <a:gd name="connsiteX502" fmla="*/ 340670 w 1432296"/>
              <a:gd name="connsiteY502" fmla="*/ 169689 h 1383677"/>
              <a:gd name="connsiteX503" fmla="*/ 369462 w 1432296"/>
              <a:gd name="connsiteY503" fmla="*/ 150461 h 1383677"/>
              <a:gd name="connsiteX504" fmla="*/ 400620 w 1432296"/>
              <a:gd name="connsiteY504" fmla="*/ 133699 h 1383677"/>
              <a:gd name="connsiteX505" fmla="*/ 431779 w 1432296"/>
              <a:gd name="connsiteY505" fmla="*/ 116936 h 1383677"/>
              <a:gd name="connsiteX506" fmla="*/ 494194 w 1432296"/>
              <a:gd name="connsiteY506" fmla="*/ 88145 h 1383677"/>
              <a:gd name="connsiteX507" fmla="*/ 561342 w 1432296"/>
              <a:gd name="connsiteY507" fmla="*/ 64086 h 1383677"/>
              <a:gd name="connsiteX508" fmla="*/ 599797 w 1432296"/>
              <a:gd name="connsiteY508" fmla="*/ 49690 h 1383677"/>
              <a:gd name="connsiteX509" fmla="*/ 645351 w 1432296"/>
              <a:gd name="connsiteY509" fmla="*/ 37759 h 1383677"/>
              <a:gd name="connsiteX510" fmla="*/ 669312 w 1432296"/>
              <a:gd name="connsiteY510" fmla="*/ 32927 h 1383677"/>
              <a:gd name="connsiteX511" fmla="*/ 693371 w 1432296"/>
              <a:gd name="connsiteY511" fmla="*/ 30561 h 1383677"/>
              <a:gd name="connsiteX512" fmla="*/ 565586 w 1432296"/>
              <a:gd name="connsiteY512" fmla="*/ 0 h 1383677"/>
              <a:gd name="connsiteX513" fmla="*/ 582228 w 1432296"/>
              <a:gd name="connsiteY513" fmla="*/ 12 h 1383677"/>
              <a:gd name="connsiteX514" fmla="*/ 575738 w 1432296"/>
              <a:gd name="connsiteY514" fmla="*/ 6502 h 1383677"/>
              <a:gd name="connsiteX515" fmla="*/ 568540 w 1432296"/>
              <a:gd name="connsiteY515" fmla="*/ 11334 h 1383677"/>
              <a:gd name="connsiteX516" fmla="*/ 558976 w 1432296"/>
              <a:gd name="connsiteY516" fmla="*/ 11334 h 1383677"/>
              <a:gd name="connsiteX517" fmla="*/ 551778 w 1432296"/>
              <a:gd name="connsiteY517" fmla="*/ 6502 h 1383677"/>
              <a:gd name="connsiteX518" fmla="*/ 544580 w 1432296"/>
              <a:gd name="connsiteY518" fmla="*/ 4136 h 1383677"/>
              <a:gd name="connsiteX519" fmla="*/ 543433 w 1432296"/>
              <a:gd name="connsiteY519" fmla="*/ 2410 h 1383677"/>
              <a:gd name="connsiteX520" fmla="*/ 565586 w 1432296"/>
              <a:gd name="connsiteY520" fmla="*/ 0 h 1383677"/>
              <a:gd name="connsiteX0" fmla="*/ 7198 w 1432296"/>
              <a:gd name="connsiteY0" fmla="*/ 752723 h 1383677"/>
              <a:gd name="connsiteX1" fmla="*/ 0 w 1432296"/>
              <a:gd name="connsiteY1" fmla="*/ 716733 h 1383677"/>
              <a:gd name="connsiteX2" fmla="*/ 7198 w 1432296"/>
              <a:gd name="connsiteY2" fmla="*/ 721466 h 1383677"/>
              <a:gd name="connsiteX3" fmla="*/ 11930 w 1432296"/>
              <a:gd name="connsiteY3" fmla="*/ 745525 h 1383677"/>
              <a:gd name="connsiteX4" fmla="*/ 7198 w 1432296"/>
              <a:gd name="connsiteY4" fmla="*/ 752723 h 1383677"/>
              <a:gd name="connsiteX5" fmla="*/ 273424 w 1432296"/>
              <a:gd name="connsiteY5" fmla="*/ 146379 h 1383677"/>
              <a:gd name="connsiteX6" fmla="*/ 273424 w 1432296"/>
              <a:gd name="connsiteY6" fmla="*/ 150461 h 1383677"/>
              <a:gd name="connsiteX7" fmla="*/ 271057 w 1432296"/>
              <a:gd name="connsiteY7" fmla="*/ 157659 h 1383677"/>
              <a:gd name="connsiteX8" fmla="*/ 266226 w 1432296"/>
              <a:gd name="connsiteY8" fmla="*/ 164857 h 1383677"/>
              <a:gd name="connsiteX9" fmla="*/ 259028 w 1432296"/>
              <a:gd name="connsiteY9" fmla="*/ 169689 h 1383677"/>
              <a:gd name="connsiteX10" fmla="*/ 253549 w 1432296"/>
              <a:gd name="connsiteY10" fmla="*/ 169689 h 1383677"/>
              <a:gd name="connsiteX11" fmla="*/ 273424 w 1432296"/>
              <a:gd name="connsiteY11" fmla="*/ 146379 h 1383677"/>
              <a:gd name="connsiteX12" fmla="*/ 1208081 w 1432296"/>
              <a:gd name="connsiteY12" fmla="*/ 140034 h 1383677"/>
              <a:gd name="connsiteX13" fmla="*/ 1237426 w 1432296"/>
              <a:gd name="connsiteY13" fmla="*/ 162729 h 1383677"/>
              <a:gd name="connsiteX14" fmla="*/ 1238746 w 1432296"/>
              <a:gd name="connsiteY14" fmla="*/ 164112 h 1383677"/>
              <a:gd name="connsiteX15" fmla="*/ 1230753 w 1432296"/>
              <a:gd name="connsiteY15" fmla="*/ 167322 h 1383677"/>
              <a:gd name="connsiteX16" fmla="*/ 1221188 w 1432296"/>
              <a:gd name="connsiteY16" fmla="*/ 167322 h 1383677"/>
              <a:gd name="connsiteX17" fmla="*/ 1211525 w 1432296"/>
              <a:gd name="connsiteY17" fmla="*/ 162491 h 1383677"/>
              <a:gd name="connsiteX18" fmla="*/ 1206792 w 1432296"/>
              <a:gd name="connsiteY18" fmla="*/ 155293 h 1383677"/>
              <a:gd name="connsiteX19" fmla="*/ 1204327 w 1432296"/>
              <a:gd name="connsiteY19" fmla="*/ 150461 h 1383677"/>
              <a:gd name="connsiteX20" fmla="*/ 1206792 w 1432296"/>
              <a:gd name="connsiteY20" fmla="*/ 143263 h 1383677"/>
              <a:gd name="connsiteX21" fmla="*/ 1208081 w 1432296"/>
              <a:gd name="connsiteY21" fmla="*/ 140034 h 1383677"/>
              <a:gd name="connsiteX22" fmla="*/ 748489 w 1432296"/>
              <a:gd name="connsiteY22" fmla="*/ 64086 h 1383677"/>
              <a:gd name="connsiteX23" fmla="*/ 712499 w 1432296"/>
              <a:gd name="connsiteY23" fmla="*/ 68917 h 1383677"/>
              <a:gd name="connsiteX24" fmla="*/ 676510 w 1432296"/>
              <a:gd name="connsiteY24" fmla="*/ 78482 h 1383677"/>
              <a:gd name="connsiteX25" fmla="*/ 669312 w 1432296"/>
              <a:gd name="connsiteY25" fmla="*/ 78482 h 1383677"/>
              <a:gd name="connsiteX26" fmla="*/ 664579 w 1432296"/>
              <a:gd name="connsiteY26" fmla="*/ 76115 h 1383677"/>
              <a:gd name="connsiteX27" fmla="*/ 662114 w 1432296"/>
              <a:gd name="connsiteY27" fmla="*/ 71284 h 1383677"/>
              <a:gd name="connsiteX28" fmla="*/ 659747 w 1432296"/>
              <a:gd name="connsiteY28" fmla="*/ 66551 h 1383677"/>
              <a:gd name="connsiteX29" fmla="*/ 633322 w 1432296"/>
              <a:gd name="connsiteY29" fmla="*/ 73749 h 1383677"/>
              <a:gd name="connsiteX30" fmla="*/ 575738 w 1432296"/>
              <a:gd name="connsiteY30" fmla="*/ 90511 h 1383677"/>
              <a:gd name="connsiteX31" fmla="*/ 520619 w 1432296"/>
              <a:gd name="connsiteY31" fmla="*/ 114471 h 1383677"/>
              <a:gd name="connsiteX32" fmla="*/ 453373 w 1432296"/>
              <a:gd name="connsiteY32" fmla="*/ 143263 h 1383677"/>
              <a:gd name="connsiteX33" fmla="*/ 422214 w 1432296"/>
              <a:gd name="connsiteY33" fmla="*/ 157659 h 1383677"/>
              <a:gd name="connsiteX34" fmla="*/ 393423 w 1432296"/>
              <a:gd name="connsiteY34" fmla="*/ 176886 h 1383677"/>
              <a:gd name="connsiteX35" fmla="*/ 364631 w 1432296"/>
              <a:gd name="connsiteY35" fmla="*/ 193649 h 1383677"/>
              <a:gd name="connsiteX36" fmla="*/ 335839 w 1432296"/>
              <a:gd name="connsiteY36" fmla="*/ 215243 h 1383677"/>
              <a:gd name="connsiteX37" fmla="*/ 309413 w 1432296"/>
              <a:gd name="connsiteY37" fmla="*/ 239302 h 1383677"/>
              <a:gd name="connsiteX38" fmla="*/ 285453 w 1432296"/>
              <a:gd name="connsiteY38" fmla="*/ 265628 h 1383677"/>
              <a:gd name="connsiteX39" fmla="*/ 261493 w 1432296"/>
              <a:gd name="connsiteY39" fmla="*/ 294420 h 1383677"/>
              <a:gd name="connsiteX40" fmla="*/ 237434 w 1432296"/>
              <a:gd name="connsiteY40" fmla="*/ 325677 h 1383677"/>
              <a:gd name="connsiteX41" fmla="*/ 215840 w 1432296"/>
              <a:gd name="connsiteY41" fmla="*/ 356835 h 1383677"/>
              <a:gd name="connsiteX42" fmla="*/ 196711 w 1432296"/>
              <a:gd name="connsiteY42" fmla="*/ 390459 h 1383677"/>
              <a:gd name="connsiteX43" fmla="*/ 179850 w 1432296"/>
              <a:gd name="connsiteY43" fmla="*/ 423983 h 1383677"/>
              <a:gd name="connsiteX44" fmla="*/ 163088 w 1432296"/>
              <a:gd name="connsiteY44" fmla="*/ 457607 h 1383677"/>
              <a:gd name="connsiteX45" fmla="*/ 148692 w 1432296"/>
              <a:gd name="connsiteY45" fmla="*/ 491230 h 1383677"/>
              <a:gd name="connsiteX46" fmla="*/ 136662 w 1432296"/>
              <a:gd name="connsiteY46" fmla="*/ 527220 h 1383677"/>
              <a:gd name="connsiteX47" fmla="*/ 127098 w 1432296"/>
              <a:gd name="connsiteY47" fmla="*/ 565576 h 1383677"/>
              <a:gd name="connsiteX48" fmla="*/ 117533 w 1432296"/>
              <a:gd name="connsiteY48" fmla="*/ 601566 h 1383677"/>
              <a:gd name="connsiteX49" fmla="*/ 112702 w 1432296"/>
              <a:gd name="connsiteY49" fmla="*/ 637555 h 1383677"/>
              <a:gd name="connsiteX50" fmla="*/ 107870 w 1432296"/>
              <a:gd name="connsiteY50" fmla="*/ 675912 h 1383677"/>
              <a:gd name="connsiteX51" fmla="*/ 105504 w 1432296"/>
              <a:gd name="connsiteY51" fmla="*/ 714268 h 1383677"/>
              <a:gd name="connsiteX52" fmla="*/ 103138 w 1432296"/>
              <a:gd name="connsiteY52" fmla="*/ 752723 h 1383677"/>
              <a:gd name="connsiteX53" fmla="*/ 105504 w 1432296"/>
              <a:gd name="connsiteY53" fmla="*/ 788712 h 1383677"/>
              <a:gd name="connsiteX54" fmla="*/ 110336 w 1432296"/>
              <a:gd name="connsiteY54" fmla="*/ 827069 h 1383677"/>
              <a:gd name="connsiteX55" fmla="*/ 115068 w 1432296"/>
              <a:gd name="connsiteY55" fmla="*/ 872623 h 1383677"/>
              <a:gd name="connsiteX56" fmla="*/ 127098 w 1432296"/>
              <a:gd name="connsiteY56" fmla="*/ 915810 h 1383677"/>
              <a:gd name="connsiteX57" fmla="*/ 139127 w 1432296"/>
              <a:gd name="connsiteY57" fmla="*/ 958998 h 1383677"/>
              <a:gd name="connsiteX58" fmla="*/ 153523 w 1432296"/>
              <a:gd name="connsiteY58" fmla="*/ 1002186 h 1383677"/>
              <a:gd name="connsiteX59" fmla="*/ 172652 w 1432296"/>
              <a:gd name="connsiteY59" fmla="*/ 1043007 h 1383677"/>
              <a:gd name="connsiteX60" fmla="*/ 194246 w 1432296"/>
              <a:gd name="connsiteY60" fmla="*/ 1081363 h 1383677"/>
              <a:gd name="connsiteX61" fmla="*/ 218305 w 1432296"/>
              <a:gd name="connsiteY61" fmla="*/ 1119818 h 1383677"/>
              <a:gd name="connsiteX62" fmla="*/ 247097 w 1432296"/>
              <a:gd name="connsiteY62" fmla="*/ 1155808 h 1383677"/>
              <a:gd name="connsiteX63" fmla="*/ 273424 w 1432296"/>
              <a:gd name="connsiteY63" fmla="*/ 1186966 h 1383677"/>
              <a:gd name="connsiteX64" fmla="*/ 304680 w 1432296"/>
              <a:gd name="connsiteY64" fmla="*/ 1213391 h 1383677"/>
              <a:gd name="connsiteX65" fmla="*/ 338205 w 1432296"/>
              <a:gd name="connsiteY65" fmla="*/ 1237352 h 1383677"/>
              <a:gd name="connsiteX66" fmla="*/ 371829 w 1432296"/>
              <a:gd name="connsiteY66" fmla="*/ 1258946 h 1383677"/>
              <a:gd name="connsiteX67" fmla="*/ 374195 w 1432296"/>
              <a:gd name="connsiteY67" fmla="*/ 1251748 h 1383677"/>
              <a:gd name="connsiteX68" fmla="*/ 379027 w 1432296"/>
              <a:gd name="connsiteY68" fmla="*/ 1244550 h 1383677"/>
              <a:gd name="connsiteX69" fmla="*/ 381393 w 1432296"/>
              <a:gd name="connsiteY69" fmla="*/ 1244550 h 1383677"/>
              <a:gd name="connsiteX70" fmla="*/ 391056 w 1432296"/>
              <a:gd name="connsiteY70" fmla="*/ 1254114 h 1383677"/>
              <a:gd name="connsiteX71" fmla="*/ 398254 w 1432296"/>
              <a:gd name="connsiteY71" fmla="*/ 1268510 h 1383677"/>
              <a:gd name="connsiteX72" fmla="*/ 398254 w 1432296"/>
              <a:gd name="connsiteY72" fmla="*/ 1273341 h 1383677"/>
              <a:gd name="connsiteX73" fmla="*/ 446175 w 1432296"/>
              <a:gd name="connsiteY73" fmla="*/ 1294935 h 1383677"/>
              <a:gd name="connsiteX74" fmla="*/ 443808 w 1432296"/>
              <a:gd name="connsiteY74" fmla="*/ 1282906 h 1383677"/>
              <a:gd name="connsiteX75" fmla="*/ 443808 w 1432296"/>
              <a:gd name="connsiteY75" fmla="*/ 1268510 h 1383677"/>
              <a:gd name="connsiteX76" fmla="*/ 446175 w 1432296"/>
              <a:gd name="connsiteY76" fmla="*/ 1256579 h 1383677"/>
              <a:gd name="connsiteX77" fmla="*/ 448640 w 1432296"/>
              <a:gd name="connsiteY77" fmla="*/ 1244550 h 1383677"/>
              <a:gd name="connsiteX78" fmla="*/ 451006 w 1432296"/>
              <a:gd name="connsiteY78" fmla="*/ 1244550 h 1383677"/>
              <a:gd name="connsiteX79" fmla="*/ 453373 w 1432296"/>
              <a:gd name="connsiteY79" fmla="*/ 1258946 h 1383677"/>
              <a:gd name="connsiteX80" fmla="*/ 458204 w 1432296"/>
              <a:gd name="connsiteY80" fmla="*/ 1270975 h 1383677"/>
              <a:gd name="connsiteX81" fmla="*/ 465402 w 1432296"/>
              <a:gd name="connsiteY81" fmla="*/ 1285371 h 1383677"/>
              <a:gd name="connsiteX82" fmla="*/ 470234 w 1432296"/>
              <a:gd name="connsiteY82" fmla="*/ 1297302 h 1383677"/>
              <a:gd name="connsiteX83" fmla="*/ 474967 w 1432296"/>
              <a:gd name="connsiteY83" fmla="*/ 1304500 h 1383677"/>
              <a:gd name="connsiteX84" fmla="*/ 515788 w 1432296"/>
              <a:gd name="connsiteY84" fmla="*/ 1316529 h 1383677"/>
              <a:gd name="connsiteX85" fmla="*/ 508590 w 1432296"/>
              <a:gd name="connsiteY85" fmla="*/ 1294935 h 1383677"/>
              <a:gd name="connsiteX86" fmla="*/ 506224 w 1432296"/>
              <a:gd name="connsiteY86" fmla="*/ 1282906 h 1383677"/>
              <a:gd name="connsiteX87" fmla="*/ 503758 w 1432296"/>
              <a:gd name="connsiteY87" fmla="*/ 1268510 h 1383677"/>
              <a:gd name="connsiteX88" fmla="*/ 503758 w 1432296"/>
              <a:gd name="connsiteY88" fmla="*/ 1254114 h 1383677"/>
              <a:gd name="connsiteX89" fmla="*/ 506224 w 1432296"/>
              <a:gd name="connsiteY89" fmla="*/ 1249381 h 1383677"/>
              <a:gd name="connsiteX90" fmla="*/ 508590 w 1432296"/>
              <a:gd name="connsiteY90" fmla="*/ 1244550 h 1383677"/>
              <a:gd name="connsiteX91" fmla="*/ 513421 w 1432296"/>
              <a:gd name="connsiteY91" fmla="*/ 1244550 h 1383677"/>
              <a:gd name="connsiteX92" fmla="*/ 518154 w 1432296"/>
              <a:gd name="connsiteY92" fmla="*/ 1246916 h 1383677"/>
              <a:gd name="connsiteX93" fmla="*/ 525352 w 1432296"/>
              <a:gd name="connsiteY93" fmla="*/ 1254114 h 1383677"/>
              <a:gd name="connsiteX94" fmla="*/ 532550 w 1432296"/>
              <a:gd name="connsiteY94" fmla="*/ 1273341 h 1383677"/>
              <a:gd name="connsiteX95" fmla="*/ 539748 w 1432296"/>
              <a:gd name="connsiteY95" fmla="*/ 1299767 h 1383677"/>
              <a:gd name="connsiteX96" fmla="*/ 546946 w 1432296"/>
              <a:gd name="connsiteY96" fmla="*/ 1311698 h 1383677"/>
              <a:gd name="connsiteX97" fmla="*/ 556609 w 1432296"/>
              <a:gd name="connsiteY97" fmla="*/ 1321361 h 1383677"/>
              <a:gd name="connsiteX98" fmla="*/ 558976 w 1432296"/>
              <a:gd name="connsiteY98" fmla="*/ 1326094 h 1383677"/>
              <a:gd name="connsiteX99" fmla="*/ 566174 w 1432296"/>
              <a:gd name="connsiteY99" fmla="*/ 1326094 h 1383677"/>
              <a:gd name="connsiteX100" fmla="*/ 621391 w 1432296"/>
              <a:gd name="connsiteY100" fmla="*/ 1333292 h 1383677"/>
              <a:gd name="connsiteX101" fmla="*/ 602164 w 1432296"/>
              <a:gd name="connsiteY101" fmla="*/ 1299767 h 1383677"/>
              <a:gd name="connsiteX102" fmla="*/ 597332 w 1432296"/>
              <a:gd name="connsiteY102" fmla="*/ 1287737 h 1383677"/>
              <a:gd name="connsiteX103" fmla="*/ 594966 w 1432296"/>
              <a:gd name="connsiteY103" fmla="*/ 1275708 h 1383677"/>
              <a:gd name="connsiteX104" fmla="*/ 592599 w 1432296"/>
              <a:gd name="connsiteY104" fmla="*/ 1263777 h 1383677"/>
              <a:gd name="connsiteX105" fmla="*/ 592599 w 1432296"/>
              <a:gd name="connsiteY105" fmla="*/ 1251748 h 1383677"/>
              <a:gd name="connsiteX106" fmla="*/ 594966 w 1432296"/>
              <a:gd name="connsiteY106" fmla="*/ 1249381 h 1383677"/>
              <a:gd name="connsiteX107" fmla="*/ 599797 w 1432296"/>
              <a:gd name="connsiteY107" fmla="*/ 1249381 h 1383677"/>
              <a:gd name="connsiteX108" fmla="*/ 609361 w 1432296"/>
              <a:gd name="connsiteY108" fmla="*/ 1258946 h 1383677"/>
              <a:gd name="connsiteX109" fmla="*/ 618926 w 1432296"/>
              <a:gd name="connsiteY109" fmla="*/ 1270975 h 1383677"/>
              <a:gd name="connsiteX110" fmla="*/ 635787 w 1432296"/>
              <a:gd name="connsiteY110" fmla="*/ 1294935 h 1383677"/>
              <a:gd name="connsiteX111" fmla="*/ 652549 w 1432296"/>
              <a:gd name="connsiteY111" fmla="*/ 1314163 h 1383677"/>
              <a:gd name="connsiteX112" fmla="*/ 657381 w 1432296"/>
              <a:gd name="connsiteY112" fmla="*/ 1323727 h 1383677"/>
              <a:gd name="connsiteX113" fmla="*/ 664579 w 1432296"/>
              <a:gd name="connsiteY113" fmla="*/ 1335757 h 1383677"/>
              <a:gd name="connsiteX114" fmla="*/ 726895 w 1432296"/>
              <a:gd name="connsiteY114" fmla="*/ 1335757 h 1383677"/>
              <a:gd name="connsiteX115" fmla="*/ 707766 w 1432296"/>
              <a:gd name="connsiteY115" fmla="*/ 1318896 h 1383677"/>
              <a:gd name="connsiteX116" fmla="*/ 693371 w 1432296"/>
              <a:gd name="connsiteY116" fmla="*/ 1297302 h 1383677"/>
              <a:gd name="connsiteX117" fmla="*/ 686173 w 1432296"/>
              <a:gd name="connsiteY117" fmla="*/ 1287737 h 1383677"/>
              <a:gd name="connsiteX118" fmla="*/ 681341 w 1432296"/>
              <a:gd name="connsiteY118" fmla="*/ 1275708 h 1383677"/>
              <a:gd name="connsiteX119" fmla="*/ 676510 w 1432296"/>
              <a:gd name="connsiteY119" fmla="*/ 1263777 h 1383677"/>
              <a:gd name="connsiteX120" fmla="*/ 674143 w 1432296"/>
              <a:gd name="connsiteY120" fmla="*/ 1251748 h 1383677"/>
              <a:gd name="connsiteX121" fmla="*/ 676510 w 1432296"/>
              <a:gd name="connsiteY121" fmla="*/ 1249381 h 1383677"/>
              <a:gd name="connsiteX122" fmla="*/ 678975 w 1432296"/>
              <a:gd name="connsiteY122" fmla="*/ 1249381 h 1383677"/>
              <a:gd name="connsiteX123" fmla="*/ 700568 w 1432296"/>
              <a:gd name="connsiteY123" fmla="*/ 1266144 h 1383677"/>
              <a:gd name="connsiteX124" fmla="*/ 722162 w 1432296"/>
              <a:gd name="connsiteY124" fmla="*/ 1282906 h 1383677"/>
              <a:gd name="connsiteX125" fmla="*/ 741291 w 1432296"/>
              <a:gd name="connsiteY125" fmla="*/ 1302133 h 1383677"/>
              <a:gd name="connsiteX126" fmla="*/ 758152 w 1432296"/>
              <a:gd name="connsiteY126" fmla="*/ 1321361 h 1383677"/>
              <a:gd name="connsiteX127" fmla="*/ 762885 w 1432296"/>
              <a:gd name="connsiteY127" fmla="*/ 1328559 h 1383677"/>
              <a:gd name="connsiteX128" fmla="*/ 762885 w 1432296"/>
              <a:gd name="connsiteY128" fmla="*/ 1335757 h 1383677"/>
              <a:gd name="connsiteX129" fmla="*/ 801340 w 1432296"/>
              <a:gd name="connsiteY129" fmla="*/ 1330925 h 1383677"/>
              <a:gd name="connsiteX130" fmla="*/ 837330 w 1432296"/>
              <a:gd name="connsiteY130" fmla="*/ 1326094 h 1383677"/>
              <a:gd name="connsiteX131" fmla="*/ 801340 w 1432296"/>
              <a:gd name="connsiteY131" fmla="*/ 1287737 h 1383677"/>
              <a:gd name="connsiteX132" fmla="*/ 779746 w 1432296"/>
              <a:gd name="connsiteY132" fmla="*/ 1266144 h 1383677"/>
              <a:gd name="connsiteX133" fmla="*/ 772548 w 1432296"/>
              <a:gd name="connsiteY133" fmla="*/ 1254114 h 1383677"/>
              <a:gd name="connsiteX134" fmla="*/ 767717 w 1432296"/>
              <a:gd name="connsiteY134" fmla="*/ 1239718 h 1383677"/>
              <a:gd name="connsiteX135" fmla="*/ 767717 w 1432296"/>
              <a:gd name="connsiteY135" fmla="*/ 1237352 h 1383677"/>
              <a:gd name="connsiteX136" fmla="*/ 777281 w 1432296"/>
              <a:gd name="connsiteY136" fmla="*/ 1237352 h 1383677"/>
              <a:gd name="connsiteX137" fmla="*/ 784479 w 1432296"/>
              <a:gd name="connsiteY137" fmla="*/ 1239718 h 1383677"/>
              <a:gd name="connsiteX138" fmla="*/ 798875 w 1432296"/>
              <a:gd name="connsiteY138" fmla="*/ 1246916 h 1383677"/>
              <a:gd name="connsiteX139" fmla="*/ 810904 w 1432296"/>
              <a:gd name="connsiteY139" fmla="*/ 1256579 h 1383677"/>
              <a:gd name="connsiteX140" fmla="*/ 822934 w 1432296"/>
              <a:gd name="connsiteY140" fmla="*/ 1266144 h 1383677"/>
              <a:gd name="connsiteX141" fmla="*/ 849261 w 1432296"/>
              <a:gd name="connsiteY141" fmla="*/ 1292569 h 1383677"/>
              <a:gd name="connsiteX142" fmla="*/ 873221 w 1432296"/>
              <a:gd name="connsiteY142" fmla="*/ 1318896 h 1383677"/>
              <a:gd name="connsiteX143" fmla="*/ 875686 w 1432296"/>
              <a:gd name="connsiteY143" fmla="*/ 1318896 h 1383677"/>
              <a:gd name="connsiteX144" fmla="*/ 923607 w 1432296"/>
              <a:gd name="connsiteY144" fmla="*/ 1309331 h 1383677"/>
              <a:gd name="connsiteX145" fmla="*/ 902013 w 1432296"/>
              <a:gd name="connsiteY145" fmla="*/ 1292569 h 1383677"/>
              <a:gd name="connsiteX146" fmla="*/ 882884 w 1432296"/>
              <a:gd name="connsiteY146" fmla="*/ 1273341 h 1383677"/>
              <a:gd name="connsiteX147" fmla="*/ 873221 w 1432296"/>
              <a:gd name="connsiteY147" fmla="*/ 1261312 h 1383677"/>
              <a:gd name="connsiteX148" fmla="*/ 863657 w 1432296"/>
              <a:gd name="connsiteY148" fmla="*/ 1246916 h 1383677"/>
              <a:gd name="connsiteX149" fmla="*/ 856459 w 1432296"/>
              <a:gd name="connsiteY149" fmla="*/ 1232520 h 1383677"/>
              <a:gd name="connsiteX150" fmla="*/ 854092 w 1432296"/>
              <a:gd name="connsiteY150" fmla="*/ 1225322 h 1383677"/>
              <a:gd name="connsiteX151" fmla="*/ 854092 w 1432296"/>
              <a:gd name="connsiteY151" fmla="*/ 1218124 h 1383677"/>
              <a:gd name="connsiteX152" fmla="*/ 856459 w 1432296"/>
              <a:gd name="connsiteY152" fmla="*/ 1215758 h 1383677"/>
              <a:gd name="connsiteX153" fmla="*/ 858825 w 1432296"/>
              <a:gd name="connsiteY153" fmla="*/ 1215758 h 1383677"/>
              <a:gd name="connsiteX154" fmla="*/ 875686 w 1432296"/>
              <a:gd name="connsiteY154" fmla="*/ 1225322 h 1383677"/>
              <a:gd name="connsiteX155" fmla="*/ 890082 w 1432296"/>
              <a:gd name="connsiteY155" fmla="*/ 1237352 h 1383677"/>
              <a:gd name="connsiteX156" fmla="*/ 916409 w 1432296"/>
              <a:gd name="connsiteY156" fmla="*/ 1261312 h 1383677"/>
              <a:gd name="connsiteX157" fmla="*/ 962062 w 1432296"/>
              <a:gd name="connsiteY157" fmla="*/ 1297302 h 1383677"/>
              <a:gd name="connsiteX158" fmla="*/ 1022012 w 1432296"/>
              <a:gd name="connsiteY158" fmla="*/ 1275708 h 1383677"/>
              <a:gd name="connsiteX159" fmla="*/ 998052 w 1432296"/>
              <a:gd name="connsiteY159" fmla="*/ 1258946 h 1383677"/>
              <a:gd name="connsiteX160" fmla="*/ 981190 w 1432296"/>
              <a:gd name="connsiteY160" fmla="*/ 1242183 h 1383677"/>
              <a:gd name="connsiteX161" fmla="*/ 964428 w 1432296"/>
              <a:gd name="connsiteY161" fmla="*/ 1222956 h 1383677"/>
              <a:gd name="connsiteX162" fmla="*/ 950032 w 1432296"/>
              <a:gd name="connsiteY162" fmla="*/ 1203728 h 1383677"/>
              <a:gd name="connsiteX163" fmla="*/ 940468 w 1432296"/>
              <a:gd name="connsiteY163" fmla="*/ 1182135 h 1383677"/>
              <a:gd name="connsiteX164" fmla="*/ 942834 w 1432296"/>
              <a:gd name="connsiteY164" fmla="*/ 1177402 h 1383677"/>
              <a:gd name="connsiteX165" fmla="*/ 947666 w 1432296"/>
              <a:gd name="connsiteY165" fmla="*/ 1174937 h 1383677"/>
              <a:gd name="connsiteX166" fmla="*/ 964428 w 1432296"/>
              <a:gd name="connsiteY166" fmla="*/ 1184600 h 1383677"/>
              <a:gd name="connsiteX167" fmla="*/ 978824 w 1432296"/>
              <a:gd name="connsiteY167" fmla="*/ 1196530 h 1383677"/>
              <a:gd name="connsiteX168" fmla="*/ 1007616 w 1432296"/>
              <a:gd name="connsiteY168" fmla="*/ 1220589 h 1383677"/>
              <a:gd name="connsiteX169" fmla="*/ 1026843 w 1432296"/>
              <a:gd name="connsiteY169" fmla="*/ 1237352 h 1383677"/>
              <a:gd name="connsiteX170" fmla="*/ 1036408 w 1432296"/>
              <a:gd name="connsiteY170" fmla="*/ 1244550 h 1383677"/>
              <a:gd name="connsiteX171" fmla="*/ 1045972 w 1432296"/>
              <a:gd name="connsiteY171" fmla="*/ 1249381 h 1383677"/>
              <a:gd name="connsiteX172" fmla="*/ 1065200 w 1432296"/>
              <a:gd name="connsiteY172" fmla="*/ 1256579 h 1383677"/>
              <a:gd name="connsiteX173" fmla="*/ 1101189 w 1432296"/>
              <a:gd name="connsiteY173" fmla="*/ 1237352 h 1383677"/>
              <a:gd name="connsiteX174" fmla="*/ 1089160 w 1432296"/>
              <a:gd name="connsiteY174" fmla="*/ 1230154 h 1383677"/>
              <a:gd name="connsiteX175" fmla="*/ 1079596 w 1432296"/>
              <a:gd name="connsiteY175" fmla="*/ 1220589 h 1383677"/>
              <a:gd name="connsiteX176" fmla="*/ 1050804 w 1432296"/>
              <a:gd name="connsiteY176" fmla="*/ 1191798 h 1383677"/>
              <a:gd name="connsiteX177" fmla="*/ 1036408 w 1432296"/>
              <a:gd name="connsiteY177" fmla="*/ 1177402 h 1383677"/>
              <a:gd name="connsiteX178" fmla="*/ 1026843 w 1432296"/>
              <a:gd name="connsiteY178" fmla="*/ 1160541 h 1383677"/>
              <a:gd name="connsiteX179" fmla="*/ 1026843 w 1432296"/>
              <a:gd name="connsiteY179" fmla="*/ 1155808 h 1383677"/>
              <a:gd name="connsiteX180" fmla="*/ 1029210 w 1432296"/>
              <a:gd name="connsiteY180" fmla="*/ 1153343 h 1383677"/>
              <a:gd name="connsiteX181" fmla="*/ 1048437 w 1432296"/>
              <a:gd name="connsiteY181" fmla="*/ 1153343 h 1383677"/>
              <a:gd name="connsiteX182" fmla="*/ 1055635 w 1432296"/>
              <a:gd name="connsiteY182" fmla="*/ 1158174 h 1383677"/>
              <a:gd name="connsiteX183" fmla="*/ 1065200 w 1432296"/>
              <a:gd name="connsiteY183" fmla="*/ 1163006 h 1383677"/>
              <a:gd name="connsiteX184" fmla="*/ 1081962 w 1432296"/>
              <a:gd name="connsiteY184" fmla="*/ 1174937 h 1383677"/>
              <a:gd name="connsiteX185" fmla="*/ 1096358 w 1432296"/>
              <a:gd name="connsiteY185" fmla="*/ 1186966 h 1383677"/>
              <a:gd name="connsiteX186" fmla="*/ 1113219 w 1432296"/>
              <a:gd name="connsiteY186" fmla="*/ 1201362 h 1383677"/>
              <a:gd name="connsiteX187" fmla="*/ 1122783 w 1432296"/>
              <a:gd name="connsiteY187" fmla="*/ 1208560 h 1383677"/>
              <a:gd name="connsiteX188" fmla="*/ 1134813 w 1432296"/>
              <a:gd name="connsiteY188" fmla="*/ 1210926 h 1383677"/>
              <a:gd name="connsiteX189" fmla="*/ 1142011 w 1432296"/>
              <a:gd name="connsiteY189" fmla="*/ 1210926 h 1383677"/>
              <a:gd name="connsiteX190" fmla="*/ 1170803 w 1432296"/>
              <a:gd name="connsiteY190" fmla="*/ 1189332 h 1383677"/>
              <a:gd name="connsiteX191" fmla="*/ 1197129 w 1432296"/>
              <a:gd name="connsiteY191" fmla="*/ 1167739 h 1383677"/>
              <a:gd name="connsiteX192" fmla="*/ 1185198 w 1432296"/>
              <a:gd name="connsiteY192" fmla="*/ 1165372 h 1383677"/>
              <a:gd name="connsiteX193" fmla="*/ 1173169 w 1432296"/>
              <a:gd name="connsiteY193" fmla="*/ 1160541 h 1383677"/>
              <a:gd name="connsiteX194" fmla="*/ 1153942 w 1432296"/>
              <a:gd name="connsiteY194" fmla="*/ 1150976 h 1383677"/>
              <a:gd name="connsiteX195" fmla="*/ 1137179 w 1432296"/>
              <a:gd name="connsiteY195" fmla="*/ 1143778 h 1383677"/>
              <a:gd name="connsiteX196" fmla="*/ 1120417 w 1432296"/>
              <a:gd name="connsiteY196" fmla="*/ 1131749 h 1383677"/>
              <a:gd name="connsiteX197" fmla="*/ 1106021 w 1432296"/>
              <a:gd name="connsiteY197" fmla="*/ 1117353 h 1383677"/>
              <a:gd name="connsiteX198" fmla="*/ 1098823 w 1432296"/>
              <a:gd name="connsiteY198" fmla="*/ 1107789 h 1383677"/>
              <a:gd name="connsiteX199" fmla="*/ 1096358 w 1432296"/>
              <a:gd name="connsiteY199" fmla="*/ 1100591 h 1383677"/>
              <a:gd name="connsiteX200" fmla="*/ 1098823 w 1432296"/>
              <a:gd name="connsiteY200" fmla="*/ 1095759 h 1383677"/>
              <a:gd name="connsiteX201" fmla="*/ 1103556 w 1432296"/>
              <a:gd name="connsiteY201" fmla="*/ 1093393 h 1383677"/>
              <a:gd name="connsiteX202" fmla="*/ 1120417 w 1432296"/>
              <a:gd name="connsiteY202" fmla="*/ 1093393 h 1383677"/>
              <a:gd name="connsiteX203" fmla="*/ 1134813 w 1432296"/>
              <a:gd name="connsiteY203" fmla="*/ 1100591 h 1383677"/>
              <a:gd name="connsiteX204" fmla="*/ 1151575 w 1432296"/>
              <a:gd name="connsiteY204" fmla="*/ 1110155 h 1383677"/>
              <a:gd name="connsiteX205" fmla="*/ 1168338 w 1432296"/>
              <a:gd name="connsiteY205" fmla="*/ 1117353 h 1383677"/>
              <a:gd name="connsiteX206" fmla="*/ 1187565 w 1432296"/>
              <a:gd name="connsiteY206" fmla="*/ 1122184 h 1383677"/>
              <a:gd name="connsiteX207" fmla="*/ 1197129 w 1432296"/>
              <a:gd name="connsiteY207" fmla="*/ 1124551 h 1383677"/>
              <a:gd name="connsiteX208" fmla="*/ 1209159 w 1432296"/>
              <a:gd name="connsiteY208" fmla="*/ 1124551 h 1383677"/>
              <a:gd name="connsiteX209" fmla="*/ 1221188 w 1432296"/>
              <a:gd name="connsiteY209" fmla="*/ 1127016 h 1383677"/>
              <a:gd name="connsiteX210" fmla="*/ 1233119 w 1432296"/>
              <a:gd name="connsiteY210" fmla="*/ 1131749 h 1383677"/>
              <a:gd name="connsiteX211" fmla="*/ 1254713 w 1432296"/>
              <a:gd name="connsiteY211" fmla="*/ 1107789 h 1383677"/>
              <a:gd name="connsiteX212" fmla="*/ 1249980 w 1432296"/>
              <a:gd name="connsiteY212" fmla="*/ 1105422 h 1383677"/>
              <a:gd name="connsiteX213" fmla="*/ 1225921 w 1432296"/>
              <a:gd name="connsiteY213" fmla="*/ 1088561 h 1383677"/>
              <a:gd name="connsiteX214" fmla="*/ 1199594 w 1432296"/>
              <a:gd name="connsiteY214" fmla="*/ 1074165 h 1383677"/>
              <a:gd name="connsiteX215" fmla="*/ 1178001 w 1432296"/>
              <a:gd name="connsiteY215" fmla="*/ 1064601 h 1383677"/>
              <a:gd name="connsiteX216" fmla="*/ 1168338 w 1432296"/>
              <a:gd name="connsiteY216" fmla="*/ 1057403 h 1383677"/>
              <a:gd name="connsiteX217" fmla="*/ 1158773 w 1432296"/>
              <a:gd name="connsiteY217" fmla="*/ 1052571 h 1383677"/>
              <a:gd name="connsiteX218" fmla="*/ 1156407 w 1432296"/>
              <a:gd name="connsiteY218" fmla="*/ 1050205 h 1383677"/>
              <a:gd name="connsiteX219" fmla="*/ 1158773 w 1432296"/>
              <a:gd name="connsiteY219" fmla="*/ 1045373 h 1383677"/>
              <a:gd name="connsiteX220" fmla="*/ 1161140 w 1432296"/>
              <a:gd name="connsiteY220" fmla="*/ 1043007 h 1383677"/>
              <a:gd name="connsiteX221" fmla="*/ 1189932 w 1432296"/>
              <a:gd name="connsiteY221" fmla="*/ 1043007 h 1383677"/>
              <a:gd name="connsiteX222" fmla="*/ 1221188 w 1432296"/>
              <a:gd name="connsiteY222" fmla="*/ 1050205 h 1383677"/>
              <a:gd name="connsiteX223" fmla="*/ 1247515 w 1432296"/>
              <a:gd name="connsiteY223" fmla="*/ 1062234 h 1383677"/>
              <a:gd name="connsiteX224" fmla="*/ 1259545 w 1432296"/>
              <a:gd name="connsiteY224" fmla="*/ 1071799 h 1383677"/>
              <a:gd name="connsiteX225" fmla="*/ 1271574 w 1432296"/>
              <a:gd name="connsiteY225" fmla="*/ 1078997 h 1383677"/>
              <a:gd name="connsiteX226" fmla="*/ 1273940 w 1432296"/>
              <a:gd name="connsiteY226" fmla="*/ 1081363 h 1383677"/>
              <a:gd name="connsiteX227" fmla="*/ 1278772 w 1432296"/>
              <a:gd name="connsiteY227" fmla="*/ 1074165 h 1383677"/>
              <a:gd name="connsiteX228" fmla="*/ 1305099 w 1432296"/>
              <a:gd name="connsiteY228" fmla="*/ 1033443 h 1383677"/>
              <a:gd name="connsiteX229" fmla="*/ 1281138 w 1432296"/>
              <a:gd name="connsiteY229" fmla="*/ 1026245 h 1383677"/>
              <a:gd name="connsiteX230" fmla="*/ 1261911 w 1432296"/>
              <a:gd name="connsiteY230" fmla="*/ 1016582 h 1383677"/>
              <a:gd name="connsiteX231" fmla="*/ 1240317 w 1432296"/>
              <a:gd name="connsiteY231" fmla="*/ 1002186 h 1383677"/>
              <a:gd name="connsiteX232" fmla="*/ 1233119 w 1432296"/>
              <a:gd name="connsiteY232" fmla="*/ 992621 h 1383677"/>
              <a:gd name="connsiteX233" fmla="*/ 1230753 w 1432296"/>
              <a:gd name="connsiteY233" fmla="*/ 987790 h 1383677"/>
              <a:gd name="connsiteX234" fmla="*/ 1230753 w 1432296"/>
              <a:gd name="connsiteY234" fmla="*/ 983057 h 1383677"/>
              <a:gd name="connsiteX235" fmla="*/ 1233119 w 1432296"/>
              <a:gd name="connsiteY235" fmla="*/ 978225 h 1383677"/>
              <a:gd name="connsiteX236" fmla="*/ 1235584 w 1432296"/>
              <a:gd name="connsiteY236" fmla="*/ 975859 h 1383677"/>
              <a:gd name="connsiteX237" fmla="*/ 1245149 w 1432296"/>
              <a:gd name="connsiteY237" fmla="*/ 975859 h 1383677"/>
              <a:gd name="connsiteX238" fmla="*/ 1261911 w 1432296"/>
              <a:gd name="connsiteY238" fmla="*/ 980592 h 1383677"/>
              <a:gd name="connsiteX239" fmla="*/ 1293168 w 1432296"/>
              <a:gd name="connsiteY239" fmla="*/ 990255 h 1383677"/>
              <a:gd name="connsiteX240" fmla="*/ 1324326 w 1432296"/>
              <a:gd name="connsiteY240" fmla="*/ 994988 h 1383677"/>
              <a:gd name="connsiteX241" fmla="*/ 1341089 w 1432296"/>
              <a:gd name="connsiteY241" fmla="*/ 956632 h 1383677"/>
              <a:gd name="connsiteX242" fmla="*/ 1309930 w 1432296"/>
              <a:gd name="connsiteY242" fmla="*/ 947067 h 1383677"/>
              <a:gd name="connsiteX243" fmla="*/ 1269109 w 1432296"/>
              <a:gd name="connsiteY243" fmla="*/ 932671 h 1383677"/>
              <a:gd name="connsiteX244" fmla="*/ 1252347 w 1432296"/>
              <a:gd name="connsiteY244" fmla="*/ 923008 h 1383677"/>
              <a:gd name="connsiteX245" fmla="*/ 1235584 w 1432296"/>
              <a:gd name="connsiteY245" fmla="*/ 913444 h 1383677"/>
              <a:gd name="connsiteX246" fmla="*/ 1233119 w 1432296"/>
              <a:gd name="connsiteY246" fmla="*/ 911077 h 1383677"/>
              <a:gd name="connsiteX247" fmla="*/ 1233119 w 1432296"/>
              <a:gd name="connsiteY247" fmla="*/ 908612 h 1383677"/>
              <a:gd name="connsiteX248" fmla="*/ 1235584 w 1432296"/>
              <a:gd name="connsiteY248" fmla="*/ 906246 h 1383677"/>
              <a:gd name="connsiteX249" fmla="*/ 1257178 w 1432296"/>
              <a:gd name="connsiteY249" fmla="*/ 903880 h 1383677"/>
              <a:gd name="connsiteX250" fmla="*/ 1278772 w 1432296"/>
              <a:gd name="connsiteY250" fmla="*/ 903880 h 1383677"/>
              <a:gd name="connsiteX251" fmla="*/ 1297901 w 1432296"/>
              <a:gd name="connsiteY251" fmla="*/ 908612 h 1383677"/>
              <a:gd name="connsiteX252" fmla="*/ 1317128 w 1432296"/>
              <a:gd name="connsiteY252" fmla="*/ 913444 h 1383677"/>
              <a:gd name="connsiteX253" fmla="*/ 1336356 w 1432296"/>
              <a:gd name="connsiteY253" fmla="*/ 915810 h 1383677"/>
              <a:gd name="connsiteX254" fmla="*/ 1353118 w 1432296"/>
              <a:gd name="connsiteY254" fmla="*/ 920642 h 1383677"/>
              <a:gd name="connsiteX255" fmla="*/ 1367514 w 1432296"/>
              <a:gd name="connsiteY255" fmla="*/ 875088 h 1383677"/>
              <a:gd name="connsiteX256" fmla="*/ 1338722 w 1432296"/>
              <a:gd name="connsiteY256" fmla="*/ 877454 h 1383677"/>
              <a:gd name="connsiteX257" fmla="*/ 1312297 w 1432296"/>
              <a:gd name="connsiteY257" fmla="*/ 879821 h 1383677"/>
              <a:gd name="connsiteX258" fmla="*/ 1297901 w 1432296"/>
              <a:gd name="connsiteY258" fmla="*/ 877454 h 1383677"/>
              <a:gd name="connsiteX259" fmla="*/ 1283505 w 1432296"/>
              <a:gd name="connsiteY259" fmla="*/ 872623 h 1383677"/>
              <a:gd name="connsiteX260" fmla="*/ 1257178 w 1432296"/>
              <a:gd name="connsiteY260" fmla="*/ 863058 h 1383677"/>
              <a:gd name="connsiteX261" fmla="*/ 1254713 w 1432296"/>
              <a:gd name="connsiteY261" fmla="*/ 860692 h 1383677"/>
              <a:gd name="connsiteX262" fmla="*/ 1254713 w 1432296"/>
              <a:gd name="connsiteY262" fmla="*/ 858227 h 1383677"/>
              <a:gd name="connsiteX263" fmla="*/ 1257178 w 1432296"/>
              <a:gd name="connsiteY263" fmla="*/ 855860 h 1383677"/>
              <a:gd name="connsiteX264" fmla="*/ 1259545 w 1432296"/>
              <a:gd name="connsiteY264" fmla="*/ 855860 h 1383677"/>
              <a:gd name="connsiteX265" fmla="*/ 1276307 w 1432296"/>
              <a:gd name="connsiteY265" fmla="*/ 853494 h 1383677"/>
              <a:gd name="connsiteX266" fmla="*/ 1290703 w 1432296"/>
              <a:gd name="connsiteY266" fmla="*/ 851029 h 1383677"/>
              <a:gd name="connsiteX267" fmla="*/ 1321960 w 1432296"/>
              <a:gd name="connsiteY267" fmla="*/ 843831 h 1383677"/>
              <a:gd name="connsiteX268" fmla="*/ 1348287 w 1432296"/>
              <a:gd name="connsiteY268" fmla="*/ 839098 h 1383677"/>
              <a:gd name="connsiteX269" fmla="*/ 1362683 w 1432296"/>
              <a:gd name="connsiteY269" fmla="*/ 836633 h 1383677"/>
              <a:gd name="connsiteX270" fmla="*/ 1374712 w 1432296"/>
              <a:gd name="connsiteY270" fmla="*/ 836633 h 1383677"/>
              <a:gd name="connsiteX271" fmla="*/ 1384276 w 1432296"/>
              <a:gd name="connsiteY271" fmla="*/ 788712 h 1383677"/>
              <a:gd name="connsiteX272" fmla="*/ 1367514 w 1432296"/>
              <a:gd name="connsiteY272" fmla="*/ 788712 h 1383677"/>
              <a:gd name="connsiteX273" fmla="*/ 1329158 w 1432296"/>
              <a:gd name="connsiteY273" fmla="*/ 791079 h 1383677"/>
              <a:gd name="connsiteX274" fmla="*/ 1293168 w 1432296"/>
              <a:gd name="connsiteY274" fmla="*/ 793445 h 1383677"/>
              <a:gd name="connsiteX275" fmla="*/ 1276307 w 1432296"/>
              <a:gd name="connsiteY275" fmla="*/ 791079 h 1383677"/>
              <a:gd name="connsiteX276" fmla="*/ 1259545 w 1432296"/>
              <a:gd name="connsiteY276" fmla="*/ 786247 h 1383677"/>
              <a:gd name="connsiteX277" fmla="*/ 1257178 w 1432296"/>
              <a:gd name="connsiteY277" fmla="*/ 783881 h 1383677"/>
              <a:gd name="connsiteX278" fmla="*/ 1259545 w 1432296"/>
              <a:gd name="connsiteY278" fmla="*/ 781514 h 1383677"/>
              <a:gd name="connsiteX279" fmla="*/ 1278772 w 1432296"/>
              <a:gd name="connsiteY279" fmla="*/ 774316 h 1383677"/>
              <a:gd name="connsiteX280" fmla="*/ 1297901 w 1432296"/>
              <a:gd name="connsiteY280" fmla="*/ 767118 h 1383677"/>
              <a:gd name="connsiteX281" fmla="*/ 1341089 w 1432296"/>
              <a:gd name="connsiteY281" fmla="*/ 759920 h 1383677"/>
              <a:gd name="connsiteX282" fmla="*/ 1362683 w 1432296"/>
              <a:gd name="connsiteY282" fmla="*/ 755089 h 1383677"/>
              <a:gd name="connsiteX283" fmla="*/ 1386742 w 1432296"/>
              <a:gd name="connsiteY283" fmla="*/ 755089 h 1383677"/>
              <a:gd name="connsiteX284" fmla="*/ 1389108 w 1432296"/>
              <a:gd name="connsiteY284" fmla="*/ 704703 h 1383677"/>
              <a:gd name="connsiteX285" fmla="*/ 1362683 w 1432296"/>
              <a:gd name="connsiteY285" fmla="*/ 711901 h 1383677"/>
              <a:gd name="connsiteX286" fmla="*/ 1338722 w 1432296"/>
              <a:gd name="connsiteY286" fmla="*/ 719099 h 1383677"/>
              <a:gd name="connsiteX287" fmla="*/ 1314762 w 1432296"/>
              <a:gd name="connsiteY287" fmla="*/ 723931 h 1383677"/>
              <a:gd name="connsiteX288" fmla="*/ 1288336 w 1432296"/>
              <a:gd name="connsiteY288" fmla="*/ 721466 h 1383677"/>
              <a:gd name="connsiteX289" fmla="*/ 1285970 w 1432296"/>
              <a:gd name="connsiteY289" fmla="*/ 719099 h 1383677"/>
              <a:gd name="connsiteX290" fmla="*/ 1283505 w 1432296"/>
              <a:gd name="connsiteY290" fmla="*/ 716733 h 1383677"/>
              <a:gd name="connsiteX291" fmla="*/ 1283505 w 1432296"/>
              <a:gd name="connsiteY291" fmla="*/ 714268 h 1383677"/>
              <a:gd name="connsiteX292" fmla="*/ 1285970 w 1432296"/>
              <a:gd name="connsiteY292" fmla="*/ 709535 h 1383677"/>
              <a:gd name="connsiteX293" fmla="*/ 1297901 w 1432296"/>
              <a:gd name="connsiteY293" fmla="*/ 702337 h 1383677"/>
              <a:gd name="connsiteX294" fmla="*/ 1312297 w 1432296"/>
              <a:gd name="connsiteY294" fmla="*/ 695139 h 1383677"/>
              <a:gd name="connsiteX295" fmla="*/ 1338722 w 1432296"/>
              <a:gd name="connsiteY295" fmla="*/ 683109 h 1383677"/>
              <a:gd name="connsiteX296" fmla="*/ 1386742 w 1432296"/>
              <a:gd name="connsiteY296" fmla="*/ 663882 h 1383677"/>
              <a:gd name="connsiteX297" fmla="*/ 1381910 w 1432296"/>
              <a:gd name="connsiteY297" fmla="*/ 625526 h 1383677"/>
              <a:gd name="connsiteX298" fmla="*/ 1365148 w 1432296"/>
              <a:gd name="connsiteY298" fmla="*/ 635090 h 1383677"/>
              <a:gd name="connsiteX299" fmla="*/ 1348287 w 1432296"/>
              <a:gd name="connsiteY299" fmla="*/ 642288 h 1383677"/>
              <a:gd name="connsiteX300" fmla="*/ 1319495 w 1432296"/>
              <a:gd name="connsiteY300" fmla="*/ 649486 h 1383677"/>
              <a:gd name="connsiteX301" fmla="*/ 1305099 w 1432296"/>
              <a:gd name="connsiteY301" fmla="*/ 651951 h 1383677"/>
              <a:gd name="connsiteX302" fmla="*/ 1290703 w 1432296"/>
              <a:gd name="connsiteY302" fmla="*/ 649486 h 1383677"/>
              <a:gd name="connsiteX303" fmla="*/ 1288336 w 1432296"/>
              <a:gd name="connsiteY303" fmla="*/ 647120 h 1383677"/>
              <a:gd name="connsiteX304" fmla="*/ 1288336 w 1432296"/>
              <a:gd name="connsiteY304" fmla="*/ 642288 h 1383677"/>
              <a:gd name="connsiteX305" fmla="*/ 1297901 w 1432296"/>
              <a:gd name="connsiteY305" fmla="*/ 635090 h 1383677"/>
              <a:gd name="connsiteX306" fmla="*/ 1309930 w 1432296"/>
              <a:gd name="connsiteY306" fmla="*/ 625526 h 1383677"/>
              <a:gd name="connsiteX307" fmla="*/ 1336356 w 1432296"/>
              <a:gd name="connsiteY307" fmla="*/ 611130 h 1383677"/>
              <a:gd name="connsiteX308" fmla="*/ 1355485 w 1432296"/>
              <a:gd name="connsiteY308" fmla="*/ 596734 h 1383677"/>
              <a:gd name="connsiteX309" fmla="*/ 1365148 w 1432296"/>
              <a:gd name="connsiteY309" fmla="*/ 591903 h 1383677"/>
              <a:gd name="connsiteX310" fmla="*/ 1374712 w 1432296"/>
              <a:gd name="connsiteY310" fmla="*/ 587170 h 1383677"/>
              <a:gd name="connsiteX311" fmla="*/ 1365148 w 1432296"/>
              <a:gd name="connsiteY311" fmla="*/ 546348 h 1383677"/>
              <a:gd name="connsiteX312" fmla="*/ 1353118 w 1432296"/>
              <a:gd name="connsiteY312" fmla="*/ 560744 h 1383677"/>
              <a:gd name="connsiteX313" fmla="*/ 1338722 w 1432296"/>
              <a:gd name="connsiteY313" fmla="*/ 572774 h 1383677"/>
              <a:gd name="connsiteX314" fmla="*/ 1329158 w 1432296"/>
              <a:gd name="connsiteY314" fmla="*/ 579972 h 1383677"/>
              <a:gd name="connsiteX315" fmla="*/ 1319495 w 1432296"/>
              <a:gd name="connsiteY315" fmla="*/ 587170 h 1383677"/>
              <a:gd name="connsiteX316" fmla="*/ 1307564 w 1432296"/>
              <a:gd name="connsiteY316" fmla="*/ 591903 h 1383677"/>
              <a:gd name="connsiteX317" fmla="*/ 1302732 w 1432296"/>
              <a:gd name="connsiteY317" fmla="*/ 591903 h 1383677"/>
              <a:gd name="connsiteX318" fmla="*/ 1297901 w 1432296"/>
              <a:gd name="connsiteY318" fmla="*/ 589536 h 1383677"/>
              <a:gd name="connsiteX319" fmla="*/ 1293168 w 1432296"/>
              <a:gd name="connsiteY319" fmla="*/ 584803 h 1383677"/>
              <a:gd name="connsiteX320" fmla="*/ 1293168 w 1432296"/>
              <a:gd name="connsiteY320" fmla="*/ 579972 h 1383677"/>
              <a:gd name="connsiteX321" fmla="*/ 1295534 w 1432296"/>
              <a:gd name="connsiteY321" fmla="*/ 575140 h 1383677"/>
              <a:gd name="connsiteX322" fmla="*/ 1297901 w 1432296"/>
              <a:gd name="connsiteY322" fmla="*/ 570407 h 1383677"/>
              <a:gd name="connsiteX323" fmla="*/ 1305099 w 1432296"/>
              <a:gd name="connsiteY323" fmla="*/ 560744 h 1383677"/>
              <a:gd name="connsiteX324" fmla="*/ 1312297 w 1432296"/>
              <a:gd name="connsiteY324" fmla="*/ 553546 h 1383677"/>
              <a:gd name="connsiteX325" fmla="*/ 1333891 w 1432296"/>
              <a:gd name="connsiteY325" fmla="*/ 534418 h 1383677"/>
              <a:gd name="connsiteX326" fmla="*/ 1343554 w 1432296"/>
              <a:gd name="connsiteY326" fmla="*/ 522388 h 1383677"/>
              <a:gd name="connsiteX327" fmla="*/ 1348287 w 1432296"/>
              <a:gd name="connsiteY327" fmla="*/ 520022 h 1383677"/>
              <a:gd name="connsiteX328" fmla="*/ 1355485 w 1432296"/>
              <a:gd name="connsiteY328" fmla="*/ 517557 h 1383677"/>
              <a:gd name="connsiteX329" fmla="*/ 1338722 w 1432296"/>
              <a:gd name="connsiteY329" fmla="*/ 476834 h 1383677"/>
              <a:gd name="connsiteX330" fmla="*/ 1331524 w 1432296"/>
              <a:gd name="connsiteY330" fmla="*/ 484032 h 1383677"/>
              <a:gd name="connsiteX331" fmla="*/ 1317128 w 1432296"/>
              <a:gd name="connsiteY331" fmla="*/ 493596 h 1383677"/>
              <a:gd name="connsiteX332" fmla="*/ 1305099 w 1432296"/>
              <a:gd name="connsiteY332" fmla="*/ 503161 h 1383677"/>
              <a:gd name="connsiteX333" fmla="*/ 1297901 w 1432296"/>
              <a:gd name="connsiteY333" fmla="*/ 507992 h 1383677"/>
              <a:gd name="connsiteX334" fmla="*/ 1293168 w 1432296"/>
              <a:gd name="connsiteY334" fmla="*/ 510359 h 1383677"/>
              <a:gd name="connsiteX335" fmla="*/ 1285970 w 1432296"/>
              <a:gd name="connsiteY335" fmla="*/ 507992 h 1383677"/>
              <a:gd name="connsiteX336" fmla="*/ 1283505 w 1432296"/>
              <a:gd name="connsiteY336" fmla="*/ 503161 h 1383677"/>
              <a:gd name="connsiteX337" fmla="*/ 1281138 w 1432296"/>
              <a:gd name="connsiteY337" fmla="*/ 498428 h 1383677"/>
              <a:gd name="connsiteX338" fmla="*/ 1281138 w 1432296"/>
              <a:gd name="connsiteY338" fmla="*/ 491230 h 1383677"/>
              <a:gd name="connsiteX339" fmla="*/ 1285970 w 1432296"/>
              <a:gd name="connsiteY339" fmla="*/ 481567 h 1383677"/>
              <a:gd name="connsiteX340" fmla="*/ 1293168 w 1432296"/>
              <a:gd name="connsiteY340" fmla="*/ 472002 h 1383677"/>
              <a:gd name="connsiteX341" fmla="*/ 1302732 w 1432296"/>
              <a:gd name="connsiteY341" fmla="*/ 462438 h 1383677"/>
              <a:gd name="connsiteX342" fmla="*/ 1312297 w 1432296"/>
              <a:gd name="connsiteY342" fmla="*/ 455240 h 1383677"/>
              <a:gd name="connsiteX343" fmla="*/ 1319495 w 1432296"/>
              <a:gd name="connsiteY343" fmla="*/ 452775 h 1383677"/>
              <a:gd name="connsiteX344" fmla="*/ 1326693 w 1432296"/>
              <a:gd name="connsiteY344" fmla="*/ 450409 h 1383677"/>
              <a:gd name="connsiteX345" fmla="*/ 1312297 w 1432296"/>
              <a:gd name="connsiteY345" fmla="*/ 423983 h 1383677"/>
              <a:gd name="connsiteX346" fmla="*/ 1302732 w 1432296"/>
              <a:gd name="connsiteY346" fmla="*/ 431181 h 1383677"/>
              <a:gd name="connsiteX347" fmla="*/ 1293168 w 1432296"/>
              <a:gd name="connsiteY347" fmla="*/ 433646 h 1383677"/>
              <a:gd name="connsiteX348" fmla="*/ 1283505 w 1432296"/>
              <a:gd name="connsiteY348" fmla="*/ 436013 h 1383677"/>
              <a:gd name="connsiteX349" fmla="*/ 1278772 w 1432296"/>
              <a:gd name="connsiteY349" fmla="*/ 433646 h 1383677"/>
              <a:gd name="connsiteX350" fmla="*/ 1273940 w 1432296"/>
              <a:gd name="connsiteY350" fmla="*/ 431181 h 1383677"/>
              <a:gd name="connsiteX351" fmla="*/ 1271574 w 1432296"/>
              <a:gd name="connsiteY351" fmla="*/ 421617 h 1383677"/>
              <a:gd name="connsiteX352" fmla="*/ 1271574 w 1432296"/>
              <a:gd name="connsiteY352" fmla="*/ 414419 h 1383677"/>
              <a:gd name="connsiteX353" fmla="*/ 1276307 w 1432296"/>
              <a:gd name="connsiteY353" fmla="*/ 409587 h 1383677"/>
              <a:gd name="connsiteX354" fmla="*/ 1283505 w 1432296"/>
              <a:gd name="connsiteY354" fmla="*/ 402389 h 1383677"/>
              <a:gd name="connsiteX355" fmla="*/ 1293168 w 1432296"/>
              <a:gd name="connsiteY355" fmla="*/ 392825 h 1383677"/>
              <a:gd name="connsiteX356" fmla="*/ 1278772 w 1432296"/>
              <a:gd name="connsiteY356" fmla="*/ 371231 h 1383677"/>
              <a:gd name="connsiteX357" fmla="*/ 1273940 w 1432296"/>
              <a:gd name="connsiteY357" fmla="*/ 376063 h 1383677"/>
              <a:gd name="connsiteX358" fmla="*/ 1264376 w 1432296"/>
              <a:gd name="connsiteY358" fmla="*/ 380796 h 1383677"/>
              <a:gd name="connsiteX359" fmla="*/ 1247515 w 1432296"/>
              <a:gd name="connsiteY359" fmla="*/ 380796 h 1383677"/>
              <a:gd name="connsiteX360" fmla="*/ 1242782 w 1432296"/>
              <a:gd name="connsiteY360" fmla="*/ 378429 h 1383677"/>
              <a:gd name="connsiteX361" fmla="*/ 1240317 w 1432296"/>
              <a:gd name="connsiteY361" fmla="*/ 373598 h 1383677"/>
              <a:gd name="connsiteX362" fmla="*/ 1242782 w 1432296"/>
              <a:gd name="connsiteY362" fmla="*/ 364033 h 1383677"/>
              <a:gd name="connsiteX363" fmla="*/ 1245149 w 1432296"/>
              <a:gd name="connsiteY363" fmla="*/ 356835 h 1383677"/>
              <a:gd name="connsiteX364" fmla="*/ 1257178 w 1432296"/>
              <a:gd name="connsiteY364" fmla="*/ 344806 h 1383677"/>
              <a:gd name="connsiteX365" fmla="*/ 1259545 w 1432296"/>
              <a:gd name="connsiteY365" fmla="*/ 340073 h 1383677"/>
              <a:gd name="connsiteX366" fmla="*/ 1240317 w 1432296"/>
              <a:gd name="connsiteY366" fmla="*/ 316014 h 1383677"/>
              <a:gd name="connsiteX367" fmla="*/ 1230753 w 1432296"/>
              <a:gd name="connsiteY367" fmla="*/ 320846 h 1383677"/>
              <a:gd name="connsiteX368" fmla="*/ 1221188 w 1432296"/>
              <a:gd name="connsiteY368" fmla="*/ 328043 h 1383677"/>
              <a:gd name="connsiteX369" fmla="*/ 1209159 w 1432296"/>
              <a:gd name="connsiteY369" fmla="*/ 328043 h 1383677"/>
              <a:gd name="connsiteX370" fmla="*/ 1206792 w 1432296"/>
              <a:gd name="connsiteY370" fmla="*/ 323212 h 1383677"/>
              <a:gd name="connsiteX371" fmla="*/ 1204327 w 1432296"/>
              <a:gd name="connsiteY371" fmla="*/ 316014 h 1383677"/>
              <a:gd name="connsiteX372" fmla="*/ 1209159 w 1432296"/>
              <a:gd name="connsiteY372" fmla="*/ 308816 h 1383677"/>
              <a:gd name="connsiteX373" fmla="*/ 1213990 w 1432296"/>
              <a:gd name="connsiteY373" fmla="*/ 301618 h 1383677"/>
              <a:gd name="connsiteX374" fmla="*/ 1223555 w 1432296"/>
              <a:gd name="connsiteY374" fmla="*/ 294420 h 1383677"/>
              <a:gd name="connsiteX375" fmla="*/ 1211525 w 1432296"/>
              <a:gd name="connsiteY375" fmla="*/ 280024 h 1383677"/>
              <a:gd name="connsiteX376" fmla="*/ 1204327 w 1432296"/>
              <a:gd name="connsiteY376" fmla="*/ 284856 h 1383677"/>
              <a:gd name="connsiteX377" fmla="*/ 1197129 w 1432296"/>
              <a:gd name="connsiteY377" fmla="*/ 289687 h 1383677"/>
              <a:gd name="connsiteX378" fmla="*/ 1187565 w 1432296"/>
              <a:gd name="connsiteY378" fmla="*/ 289687 h 1383677"/>
              <a:gd name="connsiteX379" fmla="*/ 1182734 w 1432296"/>
              <a:gd name="connsiteY379" fmla="*/ 287222 h 1383677"/>
              <a:gd name="connsiteX380" fmla="*/ 1178001 w 1432296"/>
              <a:gd name="connsiteY380" fmla="*/ 287222 h 1383677"/>
              <a:gd name="connsiteX381" fmla="*/ 1178001 w 1432296"/>
              <a:gd name="connsiteY381" fmla="*/ 282489 h 1383677"/>
              <a:gd name="connsiteX382" fmla="*/ 1180367 w 1432296"/>
              <a:gd name="connsiteY382" fmla="*/ 280024 h 1383677"/>
              <a:gd name="connsiteX383" fmla="*/ 1180367 w 1432296"/>
              <a:gd name="connsiteY383" fmla="*/ 272826 h 1383677"/>
              <a:gd name="connsiteX384" fmla="*/ 1187565 w 1432296"/>
              <a:gd name="connsiteY384" fmla="*/ 265628 h 1383677"/>
              <a:gd name="connsiteX385" fmla="*/ 1192396 w 1432296"/>
              <a:gd name="connsiteY385" fmla="*/ 260895 h 1383677"/>
              <a:gd name="connsiteX386" fmla="*/ 1165971 w 1432296"/>
              <a:gd name="connsiteY386" fmla="*/ 236837 h 1383677"/>
              <a:gd name="connsiteX387" fmla="*/ 1139546 w 1432296"/>
              <a:gd name="connsiteY387" fmla="*/ 215243 h 1383677"/>
              <a:gd name="connsiteX388" fmla="*/ 1113219 w 1432296"/>
              <a:gd name="connsiteY388" fmla="*/ 193649 h 1383677"/>
              <a:gd name="connsiteX389" fmla="*/ 1084427 w 1432296"/>
              <a:gd name="connsiteY389" fmla="*/ 172055 h 1383677"/>
              <a:gd name="connsiteX390" fmla="*/ 1048437 w 1432296"/>
              <a:gd name="connsiteY390" fmla="*/ 150461 h 1383677"/>
              <a:gd name="connsiteX391" fmla="*/ 1009982 w 1432296"/>
              <a:gd name="connsiteY391" fmla="*/ 131332 h 1383677"/>
              <a:gd name="connsiteX392" fmla="*/ 971626 w 1432296"/>
              <a:gd name="connsiteY392" fmla="*/ 112105 h 1383677"/>
              <a:gd name="connsiteX393" fmla="*/ 933270 w 1432296"/>
              <a:gd name="connsiteY393" fmla="*/ 95343 h 1383677"/>
              <a:gd name="connsiteX394" fmla="*/ 892448 w 1432296"/>
              <a:gd name="connsiteY394" fmla="*/ 80947 h 1383677"/>
              <a:gd name="connsiteX395" fmla="*/ 851627 w 1432296"/>
              <a:gd name="connsiteY395" fmla="*/ 71284 h 1383677"/>
              <a:gd name="connsiteX396" fmla="*/ 810904 w 1432296"/>
              <a:gd name="connsiteY396" fmla="*/ 64086 h 1383677"/>
              <a:gd name="connsiteX397" fmla="*/ 767717 w 1432296"/>
              <a:gd name="connsiteY397" fmla="*/ 64086 h 1383677"/>
              <a:gd name="connsiteX398" fmla="*/ 765350 w 1432296"/>
              <a:gd name="connsiteY398" fmla="*/ 66551 h 1383677"/>
              <a:gd name="connsiteX399" fmla="*/ 762885 w 1432296"/>
              <a:gd name="connsiteY399" fmla="*/ 68917 h 1383677"/>
              <a:gd name="connsiteX400" fmla="*/ 758152 w 1432296"/>
              <a:gd name="connsiteY400" fmla="*/ 71284 h 1383677"/>
              <a:gd name="connsiteX401" fmla="*/ 753321 w 1432296"/>
              <a:gd name="connsiteY401" fmla="*/ 68917 h 1383677"/>
              <a:gd name="connsiteX402" fmla="*/ 748489 w 1432296"/>
              <a:gd name="connsiteY402" fmla="*/ 64086 h 1383677"/>
              <a:gd name="connsiteX403" fmla="*/ 414560 w 1432296"/>
              <a:gd name="connsiteY403" fmla="*/ 36745 h 1383677"/>
              <a:gd name="connsiteX404" fmla="*/ 415016 w 1432296"/>
              <a:gd name="connsiteY404" fmla="*/ 37759 h 1383677"/>
              <a:gd name="connsiteX405" fmla="*/ 417383 w 1432296"/>
              <a:gd name="connsiteY405" fmla="*/ 44957 h 1383677"/>
              <a:gd name="connsiteX406" fmla="*/ 415016 w 1432296"/>
              <a:gd name="connsiteY406" fmla="*/ 52155 h 1383677"/>
              <a:gd name="connsiteX407" fmla="*/ 412650 w 1432296"/>
              <a:gd name="connsiteY407" fmla="*/ 56888 h 1383677"/>
              <a:gd name="connsiteX408" fmla="*/ 407818 w 1432296"/>
              <a:gd name="connsiteY408" fmla="*/ 59353 h 1383677"/>
              <a:gd name="connsiteX409" fmla="*/ 400620 w 1432296"/>
              <a:gd name="connsiteY409" fmla="*/ 61719 h 1383677"/>
              <a:gd name="connsiteX410" fmla="*/ 393423 w 1432296"/>
              <a:gd name="connsiteY410" fmla="*/ 61719 h 1383677"/>
              <a:gd name="connsiteX411" fmla="*/ 388591 w 1432296"/>
              <a:gd name="connsiteY411" fmla="*/ 56888 h 1383677"/>
              <a:gd name="connsiteX412" fmla="*/ 384292 w 1432296"/>
              <a:gd name="connsiteY412" fmla="*/ 50350 h 1383677"/>
              <a:gd name="connsiteX413" fmla="*/ 414560 w 1432296"/>
              <a:gd name="connsiteY413" fmla="*/ 36745 h 1383677"/>
              <a:gd name="connsiteX414" fmla="*/ 693371 w 1432296"/>
              <a:gd name="connsiteY414" fmla="*/ 30561 h 1383677"/>
              <a:gd name="connsiteX415" fmla="*/ 714964 w 1432296"/>
              <a:gd name="connsiteY415" fmla="*/ 30561 h 1383677"/>
              <a:gd name="connsiteX416" fmla="*/ 736558 w 1432296"/>
              <a:gd name="connsiteY416" fmla="*/ 35294 h 1383677"/>
              <a:gd name="connsiteX417" fmla="*/ 815736 w 1432296"/>
              <a:gd name="connsiteY417" fmla="*/ 35294 h 1383677"/>
              <a:gd name="connsiteX418" fmla="*/ 839696 w 1432296"/>
              <a:gd name="connsiteY418" fmla="*/ 40125 h 1383677"/>
              <a:gd name="connsiteX419" fmla="*/ 892448 w 1432296"/>
              <a:gd name="connsiteY419" fmla="*/ 49690 h 1383677"/>
              <a:gd name="connsiteX420" fmla="*/ 940468 w 1432296"/>
              <a:gd name="connsiteY420" fmla="*/ 64086 h 1383677"/>
              <a:gd name="connsiteX421" fmla="*/ 998052 w 1432296"/>
              <a:gd name="connsiteY421" fmla="*/ 85680 h 1383677"/>
              <a:gd name="connsiteX422" fmla="*/ 1055635 w 1432296"/>
              <a:gd name="connsiteY422" fmla="*/ 114471 h 1383677"/>
              <a:gd name="connsiteX423" fmla="*/ 1113219 w 1432296"/>
              <a:gd name="connsiteY423" fmla="*/ 143263 h 1383677"/>
              <a:gd name="connsiteX424" fmla="*/ 1139546 w 1432296"/>
              <a:gd name="connsiteY424" fmla="*/ 160124 h 1383677"/>
              <a:gd name="connsiteX425" fmla="*/ 1163605 w 1432296"/>
              <a:gd name="connsiteY425" fmla="*/ 179253 h 1383677"/>
              <a:gd name="connsiteX426" fmla="*/ 1206792 w 1432296"/>
              <a:gd name="connsiteY426" fmla="*/ 215243 h 1383677"/>
              <a:gd name="connsiteX427" fmla="*/ 1247515 w 1432296"/>
              <a:gd name="connsiteY427" fmla="*/ 253697 h 1383677"/>
              <a:gd name="connsiteX428" fmla="*/ 1285970 w 1432296"/>
              <a:gd name="connsiteY428" fmla="*/ 296885 h 1383677"/>
              <a:gd name="connsiteX429" fmla="*/ 1319495 w 1432296"/>
              <a:gd name="connsiteY429" fmla="*/ 342439 h 1383677"/>
              <a:gd name="connsiteX430" fmla="*/ 1348287 w 1432296"/>
              <a:gd name="connsiteY430" fmla="*/ 392825 h 1383677"/>
              <a:gd name="connsiteX431" fmla="*/ 1374712 w 1432296"/>
              <a:gd name="connsiteY431" fmla="*/ 443211 h 1383677"/>
              <a:gd name="connsiteX432" fmla="*/ 1396306 w 1432296"/>
              <a:gd name="connsiteY432" fmla="*/ 495963 h 1383677"/>
              <a:gd name="connsiteX433" fmla="*/ 1413068 w 1432296"/>
              <a:gd name="connsiteY433" fmla="*/ 548813 h 1383677"/>
              <a:gd name="connsiteX434" fmla="*/ 1422731 w 1432296"/>
              <a:gd name="connsiteY434" fmla="*/ 603932 h 1383677"/>
              <a:gd name="connsiteX435" fmla="*/ 1429929 w 1432296"/>
              <a:gd name="connsiteY435" fmla="*/ 656684 h 1383677"/>
              <a:gd name="connsiteX436" fmla="*/ 1432296 w 1432296"/>
              <a:gd name="connsiteY436" fmla="*/ 711901 h 1383677"/>
              <a:gd name="connsiteX437" fmla="*/ 1429929 w 1432296"/>
              <a:gd name="connsiteY437" fmla="*/ 767118 h 1383677"/>
              <a:gd name="connsiteX438" fmla="*/ 1425098 w 1432296"/>
              <a:gd name="connsiteY438" fmla="*/ 819871 h 1383677"/>
              <a:gd name="connsiteX439" fmla="*/ 1415533 w 1432296"/>
              <a:gd name="connsiteY439" fmla="*/ 872623 h 1383677"/>
              <a:gd name="connsiteX440" fmla="*/ 1401138 w 1432296"/>
              <a:gd name="connsiteY440" fmla="*/ 923008 h 1383677"/>
              <a:gd name="connsiteX441" fmla="*/ 1381910 w 1432296"/>
              <a:gd name="connsiteY441" fmla="*/ 973394 h 1383677"/>
              <a:gd name="connsiteX442" fmla="*/ 1360316 w 1432296"/>
              <a:gd name="connsiteY442" fmla="*/ 1021413 h 1383677"/>
              <a:gd name="connsiteX443" fmla="*/ 1333891 w 1432296"/>
              <a:gd name="connsiteY443" fmla="*/ 1066967 h 1383677"/>
              <a:gd name="connsiteX444" fmla="*/ 1302732 w 1432296"/>
              <a:gd name="connsiteY444" fmla="*/ 1110155 h 1383677"/>
              <a:gd name="connsiteX445" fmla="*/ 1269109 w 1432296"/>
              <a:gd name="connsiteY445" fmla="*/ 1153343 h 1383677"/>
              <a:gd name="connsiteX446" fmla="*/ 1233119 w 1432296"/>
              <a:gd name="connsiteY446" fmla="*/ 1191798 h 1383677"/>
              <a:gd name="connsiteX447" fmla="*/ 1192396 w 1432296"/>
              <a:gd name="connsiteY447" fmla="*/ 1225322 h 1383677"/>
              <a:gd name="connsiteX448" fmla="*/ 1146744 w 1432296"/>
              <a:gd name="connsiteY448" fmla="*/ 1256579 h 1383677"/>
              <a:gd name="connsiteX449" fmla="*/ 1098823 w 1432296"/>
              <a:gd name="connsiteY449" fmla="*/ 1285371 h 1383677"/>
              <a:gd name="connsiteX450" fmla="*/ 1058002 w 1432296"/>
              <a:gd name="connsiteY450" fmla="*/ 1306965 h 1383677"/>
              <a:gd name="connsiteX451" fmla="*/ 1014814 w 1432296"/>
              <a:gd name="connsiteY451" fmla="*/ 1323727 h 1383677"/>
              <a:gd name="connsiteX452" fmla="*/ 971626 w 1432296"/>
              <a:gd name="connsiteY452" fmla="*/ 1340489 h 1383677"/>
              <a:gd name="connsiteX453" fmla="*/ 926072 w 1432296"/>
              <a:gd name="connsiteY453" fmla="*/ 1352519 h 1383677"/>
              <a:gd name="connsiteX454" fmla="*/ 882884 w 1432296"/>
              <a:gd name="connsiteY454" fmla="*/ 1364548 h 1383677"/>
              <a:gd name="connsiteX455" fmla="*/ 837330 w 1432296"/>
              <a:gd name="connsiteY455" fmla="*/ 1371746 h 1383677"/>
              <a:gd name="connsiteX456" fmla="*/ 791677 w 1432296"/>
              <a:gd name="connsiteY456" fmla="*/ 1378944 h 1383677"/>
              <a:gd name="connsiteX457" fmla="*/ 743756 w 1432296"/>
              <a:gd name="connsiteY457" fmla="*/ 1381311 h 1383677"/>
              <a:gd name="connsiteX458" fmla="*/ 698103 w 1432296"/>
              <a:gd name="connsiteY458" fmla="*/ 1383677 h 1383677"/>
              <a:gd name="connsiteX459" fmla="*/ 652549 w 1432296"/>
              <a:gd name="connsiteY459" fmla="*/ 1381311 h 1383677"/>
              <a:gd name="connsiteX460" fmla="*/ 606995 w 1432296"/>
              <a:gd name="connsiteY460" fmla="*/ 1376479 h 1383677"/>
              <a:gd name="connsiteX461" fmla="*/ 561342 w 1432296"/>
              <a:gd name="connsiteY461" fmla="*/ 1369281 h 1383677"/>
              <a:gd name="connsiteX462" fmla="*/ 515788 w 1432296"/>
              <a:gd name="connsiteY462" fmla="*/ 1359717 h 1383677"/>
              <a:gd name="connsiteX463" fmla="*/ 472600 w 1432296"/>
              <a:gd name="connsiteY463" fmla="*/ 1347687 h 1383677"/>
              <a:gd name="connsiteX464" fmla="*/ 427046 w 1432296"/>
              <a:gd name="connsiteY464" fmla="*/ 1330925 h 1383677"/>
              <a:gd name="connsiteX465" fmla="*/ 386225 w 1432296"/>
              <a:gd name="connsiteY465" fmla="*/ 1314163 h 1383677"/>
              <a:gd name="connsiteX466" fmla="*/ 383858 w 1432296"/>
              <a:gd name="connsiteY466" fmla="*/ 1311698 h 1383677"/>
              <a:gd name="connsiteX467" fmla="*/ 376660 w 1432296"/>
              <a:gd name="connsiteY467" fmla="*/ 1311698 h 1383677"/>
              <a:gd name="connsiteX468" fmla="*/ 371829 w 1432296"/>
              <a:gd name="connsiteY468" fmla="*/ 1306965 h 1383677"/>
              <a:gd name="connsiteX469" fmla="*/ 338205 w 1432296"/>
              <a:gd name="connsiteY469" fmla="*/ 1287737 h 1383677"/>
              <a:gd name="connsiteX470" fmla="*/ 304680 w 1432296"/>
              <a:gd name="connsiteY470" fmla="*/ 1266144 h 1383677"/>
              <a:gd name="connsiteX471" fmla="*/ 275889 w 1432296"/>
              <a:gd name="connsiteY471" fmla="*/ 1242183 h 1383677"/>
              <a:gd name="connsiteX472" fmla="*/ 247097 w 1432296"/>
              <a:gd name="connsiteY472" fmla="*/ 1215758 h 1383677"/>
              <a:gd name="connsiteX473" fmla="*/ 220671 w 1432296"/>
              <a:gd name="connsiteY473" fmla="*/ 1186966 h 1383677"/>
              <a:gd name="connsiteX474" fmla="*/ 194246 w 1432296"/>
              <a:gd name="connsiteY474" fmla="*/ 1155808 h 1383677"/>
              <a:gd name="connsiteX475" fmla="*/ 172652 w 1432296"/>
              <a:gd name="connsiteY475" fmla="*/ 1124551 h 1383677"/>
              <a:gd name="connsiteX476" fmla="*/ 151058 w 1432296"/>
              <a:gd name="connsiteY476" fmla="*/ 1088561 h 1383677"/>
              <a:gd name="connsiteX477" fmla="*/ 134296 w 1432296"/>
              <a:gd name="connsiteY477" fmla="*/ 1055036 h 1383677"/>
              <a:gd name="connsiteX478" fmla="*/ 117533 w 1432296"/>
              <a:gd name="connsiteY478" fmla="*/ 1019047 h 1383677"/>
              <a:gd name="connsiteX479" fmla="*/ 103138 w 1432296"/>
              <a:gd name="connsiteY479" fmla="*/ 980592 h 1383677"/>
              <a:gd name="connsiteX480" fmla="*/ 91108 w 1432296"/>
              <a:gd name="connsiteY480" fmla="*/ 942236 h 1383677"/>
              <a:gd name="connsiteX481" fmla="*/ 81544 w 1432296"/>
              <a:gd name="connsiteY481" fmla="*/ 903880 h 1383677"/>
              <a:gd name="connsiteX482" fmla="*/ 74346 w 1432296"/>
              <a:gd name="connsiteY482" fmla="*/ 865425 h 1383677"/>
              <a:gd name="connsiteX483" fmla="*/ 69514 w 1432296"/>
              <a:gd name="connsiteY483" fmla="*/ 827069 h 1383677"/>
              <a:gd name="connsiteX484" fmla="*/ 67148 w 1432296"/>
              <a:gd name="connsiteY484" fmla="*/ 786247 h 1383677"/>
              <a:gd name="connsiteX485" fmla="*/ 67148 w 1432296"/>
              <a:gd name="connsiteY485" fmla="*/ 745525 h 1383677"/>
              <a:gd name="connsiteX486" fmla="*/ 67148 w 1432296"/>
              <a:gd name="connsiteY486" fmla="*/ 704703 h 1383677"/>
              <a:gd name="connsiteX487" fmla="*/ 71881 w 1432296"/>
              <a:gd name="connsiteY487" fmla="*/ 663882 h 1383677"/>
              <a:gd name="connsiteX488" fmla="*/ 76712 w 1432296"/>
              <a:gd name="connsiteY488" fmla="*/ 623159 h 1383677"/>
              <a:gd name="connsiteX489" fmla="*/ 83910 w 1432296"/>
              <a:gd name="connsiteY489" fmla="*/ 582338 h 1383677"/>
              <a:gd name="connsiteX490" fmla="*/ 95940 w 1432296"/>
              <a:gd name="connsiteY490" fmla="*/ 541616 h 1383677"/>
              <a:gd name="connsiteX491" fmla="*/ 107870 w 1432296"/>
              <a:gd name="connsiteY491" fmla="*/ 500794 h 1383677"/>
              <a:gd name="connsiteX492" fmla="*/ 122266 w 1432296"/>
              <a:gd name="connsiteY492" fmla="*/ 459973 h 1383677"/>
              <a:gd name="connsiteX493" fmla="*/ 139127 w 1432296"/>
              <a:gd name="connsiteY493" fmla="*/ 421617 h 1383677"/>
              <a:gd name="connsiteX494" fmla="*/ 155890 w 1432296"/>
              <a:gd name="connsiteY494" fmla="*/ 385627 h 1383677"/>
              <a:gd name="connsiteX495" fmla="*/ 177484 w 1432296"/>
              <a:gd name="connsiteY495" fmla="*/ 349637 h 1383677"/>
              <a:gd name="connsiteX496" fmla="*/ 201444 w 1432296"/>
              <a:gd name="connsiteY496" fmla="*/ 313648 h 1383677"/>
              <a:gd name="connsiteX497" fmla="*/ 225503 w 1432296"/>
              <a:gd name="connsiteY497" fmla="*/ 280024 h 1383677"/>
              <a:gd name="connsiteX498" fmla="*/ 251830 w 1432296"/>
              <a:gd name="connsiteY498" fmla="*/ 248866 h 1383677"/>
              <a:gd name="connsiteX499" fmla="*/ 280622 w 1432296"/>
              <a:gd name="connsiteY499" fmla="*/ 220074 h 1383677"/>
              <a:gd name="connsiteX500" fmla="*/ 311878 w 1432296"/>
              <a:gd name="connsiteY500" fmla="*/ 191282 h 1383677"/>
              <a:gd name="connsiteX501" fmla="*/ 340670 w 1432296"/>
              <a:gd name="connsiteY501" fmla="*/ 169689 h 1383677"/>
              <a:gd name="connsiteX502" fmla="*/ 369462 w 1432296"/>
              <a:gd name="connsiteY502" fmla="*/ 150461 h 1383677"/>
              <a:gd name="connsiteX503" fmla="*/ 400620 w 1432296"/>
              <a:gd name="connsiteY503" fmla="*/ 133699 h 1383677"/>
              <a:gd name="connsiteX504" fmla="*/ 431779 w 1432296"/>
              <a:gd name="connsiteY504" fmla="*/ 116936 h 1383677"/>
              <a:gd name="connsiteX505" fmla="*/ 494194 w 1432296"/>
              <a:gd name="connsiteY505" fmla="*/ 88145 h 1383677"/>
              <a:gd name="connsiteX506" fmla="*/ 561342 w 1432296"/>
              <a:gd name="connsiteY506" fmla="*/ 64086 h 1383677"/>
              <a:gd name="connsiteX507" fmla="*/ 599797 w 1432296"/>
              <a:gd name="connsiteY507" fmla="*/ 49690 h 1383677"/>
              <a:gd name="connsiteX508" fmla="*/ 645351 w 1432296"/>
              <a:gd name="connsiteY508" fmla="*/ 37759 h 1383677"/>
              <a:gd name="connsiteX509" fmla="*/ 669312 w 1432296"/>
              <a:gd name="connsiteY509" fmla="*/ 32927 h 1383677"/>
              <a:gd name="connsiteX510" fmla="*/ 693371 w 1432296"/>
              <a:gd name="connsiteY510" fmla="*/ 30561 h 1383677"/>
              <a:gd name="connsiteX511" fmla="*/ 565586 w 1432296"/>
              <a:gd name="connsiteY511" fmla="*/ 0 h 1383677"/>
              <a:gd name="connsiteX512" fmla="*/ 582228 w 1432296"/>
              <a:gd name="connsiteY512" fmla="*/ 12 h 1383677"/>
              <a:gd name="connsiteX513" fmla="*/ 575738 w 1432296"/>
              <a:gd name="connsiteY513" fmla="*/ 6502 h 1383677"/>
              <a:gd name="connsiteX514" fmla="*/ 568540 w 1432296"/>
              <a:gd name="connsiteY514" fmla="*/ 11334 h 1383677"/>
              <a:gd name="connsiteX515" fmla="*/ 558976 w 1432296"/>
              <a:gd name="connsiteY515" fmla="*/ 11334 h 1383677"/>
              <a:gd name="connsiteX516" fmla="*/ 551778 w 1432296"/>
              <a:gd name="connsiteY516" fmla="*/ 6502 h 1383677"/>
              <a:gd name="connsiteX517" fmla="*/ 544580 w 1432296"/>
              <a:gd name="connsiteY517" fmla="*/ 4136 h 1383677"/>
              <a:gd name="connsiteX518" fmla="*/ 543433 w 1432296"/>
              <a:gd name="connsiteY518" fmla="*/ 2410 h 1383677"/>
              <a:gd name="connsiteX519" fmla="*/ 565586 w 1432296"/>
              <a:gd name="connsiteY519" fmla="*/ 0 h 1383677"/>
              <a:gd name="connsiteX0" fmla="*/ 11930 w 1432296"/>
              <a:gd name="connsiteY0" fmla="*/ 745525 h 1383677"/>
              <a:gd name="connsiteX1" fmla="*/ 0 w 1432296"/>
              <a:gd name="connsiteY1" fmla="*/ 716733 h 1383677"/>
              <a:gd name="connsiteX2" fmla="*/ 7198 w 1432296"/>
              <a:gd name="connsiteY2" fmla="*/ 721466 h 1383677"/>
              <a:gd name="connsiteX3" fmla="*/ 11930 w 1432296"/>
              <a:gd name="connsiteY3" fmla="*/ 745525 h 1383677"/>
              <a:gd name="connsiteX4" fmla="*/ 273424 w 1432296"/>
              <a:gd name="connsiteY4" fmla="*/ 146379 h 1383677"/>
              <a:gd name="connsiteX5" fmla="*/ 273424 w 1432296"/>
              <a:gd name="connsiteY5" fmla="*/ 150461 h 1383677"/>
              <a:gd name="connsiteX6" fmla="*/ 271057 w 1432296"/>
              <a:gd name="connsiteY6" fmla="*/ 157659 h 1383677"/>
              <a:gd name="connsiteX7" fmla="*/ 266226 w 1432296"/>
              <a:gd name="connsiteY7" fmla="*/ 164857 h 1383677"/>
              <a:gd name="connsiteX8" fmla="*/ 259028 w 1432296"/>
              <a:gd name="connsiteY8" fmla="*/ 169689 h 1383677"/>
              <a:gd name="connsiteX9" fmla="*/ 253549 w 1432296"/>
              <a:gd name="connsiteY9" fmla="*/ 169689 h 1383677"/>
              <a:gd name="connsiteX10" fmla="*/ 273424 w 1432296"/>
              <a:gd name="connsiteY10" fmla="*/ 146379 h 1383677"/>
              <a:gd name="connsiteX11" fmla="*/ 1208081 w 1432296"/>
              <a:gd name="connsiteY11" fmla="*/ 140034 h 1383677"/>
              <a:gd name="connsiteX12" fmla="*/ 1237426 w 1432296"/>
              <a:gd name="connsiteY12" fmla="*/ 162729 h 1383677"/>
              <a:gd name="connsiteX13" fmla="*/ 1238746 w 1432296"/>
              <a:gd name="connsiteY13" fmla="*/ 164112 h 1383677"/>
              <a:gd name="connsiteX14" fmla="*/ 1230753 w 1432296"/>
              <a:gd name="connsiteY14" fmla="*/ 167322 h 1383677"/>
              <a:gd name="connsiteX15" fmla="*/ 1221188 w 1432296"/>
              <a:gd name="connsiteY15" fmla="*/ 167322 h 1383677"/>
              <a:gd name="connsiteX16" fmla="*/ 1211525 w 1432296"/>
              <a:gd name="connsiteY16" fmla="*/ 162491 h 1383677"/>
              <a:gd name="connsiteX17" fmla="*/ 1206792 w 1432296"/>
              <a:gd name="connsiteY17" fmla="*/ 155293 h 1383677"/>
              <a:gd name="connsiteX18" fmla="*/ 1204327 w 1432296"/>
              <a:gd name="connsiteY18" fmla="*/ 150461 h 1383677"/>
              <a:gd name="connsiteX19" fmla="*/ 1206792 w 1432296"/>
              <a:gd name="connsiteY19" fmla="*/ 143263 h 1383677"/>
              <a:gd name="connsiteX20" fmla="*/ 1208081 w 1432296"/>
              <a:gd name="connsiteY20" fmla="*/ 140034 h 1383677"/>
              <a:gd name="connsiteX21" fmla="*/ 748489 w 1432296"/>
              <a:gd name="connsiteY21" fmla="*/ 64086 h 1383677"/>
              <a:gd name="connsiteX22" fmla="*/ 712499 w 1432296"/>
              <a:gd name="connsiteY22" fmla="*/ 68917 h 1383677"/>
              <a:gd name="connsiteX23" fmla="*/ 676510 w 1432296"/>
              <a:gd name="connsiteY23" fmla="*/ 78482 h 1383677"/>
              <a:gd name="connsiteX24" fmla="*/ 669312 w 1432296"/>
              <a:gd name="connsiteY24" fmla="*/ 78482 h 1383677"/>
              <a:gd name="connsiteX25" fmla="*/ 664579 w 1432296"/>
              <a:gd name="connsiteY25" fmla="*/ 76115 h 1383677"/>
              <a:gd name="connsiteX26" fmla="*/ 662114 w 1432296"/>
              <a:gd name="connsiteY26" fmla="*/ 71284 h 1383677"/>
              <a:gd name="connsiteX27" fmla="*/ 659747 w 1432296"/>
              <a:gd name="connsiteY27" fmla="*/ 66551 h 1383677"/>
              <a:gd name="connsiteX28" fmla="*/ 633322 w 1432296"/>
              <a:gd name="connsiteY28" fmla="*/ 73749 h 1383677"/>
              <a:gd name="connsiteX29" fmla="*/ 575738 w 1432296"/>
              <a:gd name="connsiteY29" fmla="*/ 90511 h 1383677"/>
              <a:gd name="connsiteX30" fmla="*/ 520619 w 1432296"/>
              <a:gd name="connsiteY30" fmla="*/ 114471 h 1383677"/>
              <a:gd name="connsiteX31" fmla="*/ 453373 w 1432296"/>
              <a:gd name="connsiteY31" fmla="*/ 143263 h 1383677"/>
              <a:gd name="connsiteX32" fmla="*/ 422214 w 1432296"/>
              <a:gd name="connsiteY32" fmla="*/ 157659 h 1383677"/>
              <a:gd name="connsiteX33" fmla="*/ 393423 w 1432296"/>
              <a:gd name="connsiteY33" fmla="*/ 176886 h 1383677"/>
              <a:gd name="connsiteX34" fmla="*/ 364631 w 1432296"/>
              <a:gd name="connsiteY34" fmla="*/ 193649 h 1383677"/>
              <a:gd name="connsiteX35" fmla="*/ 335839 w 1432296"/>
              <a:gd name="connsiteY35" fmla="*/ 215243 h 1383677"/>
              <a:gd name="connsiteX36" fmla="*/ 309413 w 1432296"/>
              <a:gd name="connsiteY36" fmla="*/ 239302 h 1383677"/>
              <a:gd name="connsiteX37" fmla="*/ 285453 w 1432296"/>
              <a:gd name="connsiteY37" fmla="*/ 265628 h 1383677"/>
              <a:gd name="connsiteX38" fmla="*/ 261493 w 1432296"/>
              <a:gd name="connsiteY38" fmla="*/ 294420 h 1383677"/>
              <a:gd name="connsiteX39" fmla="*/ 237434 w 1432296"/>
              <a:gd name="connsiteY39" fmla="*/ 325677 h 1383677"/>
              <a:gd name="connsiteX40" fmla="*/ 215840 w 1432296"/>
              <a:gd name="connsiteY40" fmla="*/ 356835 h 1383677"/>
              <a:gd name="connsiteX41" fmla="*/ 196711 w 1432296"/>
              <a:gd name="connsiteY41" fmla="*/ 390459 h 1383677"/>
              <a:gd name="connsiteX42" fmla="*/ 179850 w 1432296"/>
              <a:gd name="connsiteY42" fmla="*/ 423983 h 1383677"/>
              <a:gd name="connsiteX43" fmla="*/ 163088 w 1432296"/>
              <a:gd name="connsiteY43" fmla="*/ 457607 h 1383677"/>
              <a:gd name="connsiteX44" fmla="*/ 148692 w 1432296"/>
              <a:gd name="connsiteY44" fmla="*/ 491230 h 1383677"/>
              <a:gd name="connsiteX45" fmla="*/ 136662 w 1432296"/>
              <a:gd name="connsiteY45" fmla="*/ 527220 h 1383677"/>
              <a:gd name="connsiteX46" fmla="*/ 127098 w 1432296"/>
              <a:gd name="connsiteY46" fmla="*/ 565576 h 1383677"/>
              <a:gd name="connsiteX47" fmla="*/ 117533 w 1432296"/>
              <a:gd name="connsiteY47" fmla="*/ 601566 h 1383677"/>
              <a:gd name="connsiteX48" fmla="*/ 112702 w 1432296"/>
              <a:gd name="connsiteY48" fmla="*/ 637555 h 1383677"/>
              <a:gd name="connsiteX49" fmla="*/ 107870 w 1432296"/>
              <a:gd name="connsiteY49" fmla="*/ 675912 h 1383677"/>
              <a:gd name="connsiteX50" fmla="*/ 105504 w 1432296"/>
              <a:gd name="connsiteY50" fmla="*/ 714268 h 1383677"/>
              <a:gd name="connsiteX51" fmla="*/ 103138 w 1432296"/>
              <a:gd name="connsiteY51" fmla="*/ 752723 h 1383677"/>
              <a:gd name="connsiteX52" fmla="*/ 105504 w 1432296"/>
              <a:gd name="connsiteY52" fmla="*/ 788712 h 1383677"/>
              <a:gd name="connsiteX53" fmla="*/ 110336 w 1432296"/>
              <a:gd name="connsiteY53" fmla="*/ 827069 h 1383677"/>
              <a:gd name="connsiteX54" fmla="*/ 115068 w 1432296"/>
              <a:gd name="connsiteY54" fmla="*/ 872623 h 1383677"/>
              <a:gd name="connsiteX55" fmla="*/ 127098 w 1432296"/>
              <a:gd name="connsiteY55" fmla="*/ 915810 h 1383677"/>
              <a:gd name="connsiteX56" fmla="*/ 139127 w 1432296"/>
              <a:gd name="connsiteY56" fmla="*/ 958998 h 1383677"/>
              <a:gd name="connsiteX57" fmla="*/ 153523 w 1432296"/>
              <a:gd name="connsiteY57" fmla="*/ 1002186 h 1383677"/>
              <a:gd name="connsiteX58" fmla="*/ 172652 w 1432296"/>
              <a:gd name="connsiteY58" fmla="*/ 1043007 h 1383677"/>
              <a:gd name="connsiteX59" fmla="*/ 194246 w 1432296"/>
              <a:gd name="connsiteY59" fmla="*/ 1081363 h 1383677"/>
              <a:gd name="connsiteX60" fmla="*/ 218305 w 1432296"/>
              <a:gd name="connsiteY60" fmla="*/ 1119818 h 1383677"/>
              <a:gd name="connsiteX61" fmla="*/ 247097 w 1432296"/>
              <a:gd name="connsiteY61" fmla="*/ 1155808 h 1383677"/>
              <a:gd name="connsiteX62" fmla="*/ 273424 w 1432296"/>
              <a:gd name="connsiteY62" fmla="*/ 1186966 h 1383677"/>
              <a:gd name="connsiteX63" fmla="*/ 304680 w 1432296"/>
              <a:gd name="connsiteY63" fmla="*/ 1213391 h 1383677"/>
              <a:gd name="connsiteX64" fmla="*/ 338205 w 1432296"/>
              <a:gd name="connsiteY64" fmla="*/ 1237352 h 1383677"/>
              <a:gd name="connsiteX65" fmla="*/ 371829 w 1432296"/>
              <a:gd name="connsiteY65" fmla="*/ 1258946 h 1383677"/>
              <a:gd name="connsiteX66" fmla="*/ 374195 w 1432296"/>
              <a:gd name="connsiteY66" fmla="*/ 1251748 h 1383677"/>
              <a:gd name="connsiteX67" fmla="*/ 379027 w 1432296"/>
              <a:gd name="connsiteY67" fmla="*/ 1244550 h 1383677"/>
              <a:gd name="connsiteX68" fmla="*/ 381393 w 1432296"/>
              <a:gd name="connsiteY68" fmla="*/ 1244550 h 1383677"/>
              <a:gd name="connsiteX69" fmla="*/ 391056 w 1432296"/>
              <a:gd name="connsiteY69" fmla="*/ 1254114 h 1383677"/>
              <a:gd name="connsiteX70" fmla="*/ 398254 w 1432296"/>
              <a:gd name="connsiteY70" fmla="*/ 1268510 h 1383677"/>
              <a:gd name="connsiteX71" fmla="*/ 398254 w 1432296"/>
              <a:gd name="connsiteY71" fmla="*/ 1273341 h 1383677"/>
              <a:gd name="connsiteX72" fmla="*/ 446175 w 1432296"/>
              <a:gd name="connsiteY72" fmla="*/ 1294935 h 1383677"/>
              <a:gd name="connsiteX73" fmla="*/ 443808 w 1432296"/>
              <a:gd name="connsiteY73" fmla="*/ 1282906 h 1383677"/>
              <a:gd name="connsiteX74" fmla="*/ 443808 w 1432296"/>
              <a:gd name="connsiteY74" fmla="*/ 1268510 h 1383677"/>
              <a:gd name="connsiteX75" fmla="*/ 446175 w 1432296"/>
              <a:gd name="connsiteY75" fmla="*/ 1256579 h 1383677"/>
              <a:gd name="connsiteX76" fmla="*/ 448640 w 1432296"/>
              <a:gd name="connsiteY76" fmla="*/ 1244550 h 1383677"/>
              <a:gd name="connsiteX77" fmla="*/ 451006 w 1432296"/>
              <a:gd name="connsiteY77" fmla="*/ 1244550 h 1383677"/>
              <a:gd name="connsiteX78" fmla="*/ 453373 w 1432296"/>
              <a:gd name="connsiteY78" fmla="*/ 1258946 h 1383677"/>
              <a:gd name="connsiteX79" fmla="*/ 458204 w 1432296"/>
              <a:gd name="connsiteY79" fmla="*/ 1270975 h 1383677"/>
              <a:gd name="connsiteX80" fmla="*/ 465402 w 1432296"/>
              <a:gd name="connsiteY80" fmla="*/ 1285371 h 1383677"/>
              <a:gd name="connsiteX81" fmla="*/ 470234 w 1432296"/>
              <a:gd name="connsiteY81" fmla="*/ 1297302 h 1383677"/>
              <a:gd name="connsiteX82" fmla="*/ 474967 w 1432296"/>
              <a:gd name="connsiteY82" fmla="*/ 1304500 h 1383677"/>
              <a:gd name="connsiteX83" fmla="*/ 515788 w 1432296"/>
              <a:gd name="connsiteY83" fmla="*/ 1316529 h 1383677"/>
              <a:gd name="connsiteX84" fmla="*/ 508590 w 1432296"/>
              <a:gd name="connsiteY84" fmla="*/ 1294935 h 1383677"/>
              <a:gd name="connsiteX85" fmla="*/ 506224 w 1432296"/>
              <a:gd name="connsiteY85" fmla="*/ 1282906 h 1383677"/>
              <a:gd name="connsiteX86" fmla="*/ 503758 w 1432296"/>
              <a:gd name="connsiteY86" fmla="*/ 1268510 h 1383677"/>
              <a:gd name="connsiteX87" fmla="*/ 503758 w 1432296"/>
              <a:gd name="connsiteY87" fmla="*/ 1254114 h 1383677"/>
              <a:gd name="connsiteX88" fmla="*/ 506224 w 1432296"/>
              <a:gd name="connsiteY88" fmla="*/ 1249381 h 1383677"/>
              <a:gd name="connsiteX89" fmla="*/ 508590 w 1432296"/>
              <a:gd name="connsiteY89" fmla="*/ 1244550 h 1383677"/>
              <a:gd name="connsiteX90" fmla="*/ 513421 w 1432296"/>
              <a:gd name="connsiteY90" fmla="*/ 1244550 h 1383677"/>
              <a:gd name="connsiteX91" fmla="*/ 518154 w 1432296"/>
              <a:gd name="connsiteY91" fmla="*/ 1246916 h 1383677"/>
              <a:gd name="connsiteX92" fmla="*/ 525352 w 1432296"/>
              <a:gd name="connsiteY92" fmla="*/ 1254114 h 1383677"/>
              <a:gd name="connsiteX93" fmla="*/ 532550 w 1432296"/>
              <a:gd name="connsiteY93" fmla="*/ 1273341 h 1383677"/>
              <a:gd name="connsiteX94" fmla="*/ 539748 w 1432296"/>
              <a:gd name="connsiteY94" fmla="*/ 1299767 h 1383677"/>
              <a:gd name="connsiteX95" fmla="*/ 546946 w 1432296"/>
              <a:gd name="connsiteY95" fmla="*/ 1311698 h 1383677"/>
              <a:gd name="connsiteX96" fmla="*/ 556609 w 1432296"/>
              <a:gd name="connsiteY96" fmla="*/ 1321361 h 1383677"/>
              <a:gd name="connsiteX97" fmla="*/ 558976 w 1432296"/>
              <a:gd name="connsiteY97" fmla="*/ 1326094 h 1383677"/>
              <a:gd name="connsiteX98" fmla="*/ 566174 w 1432296"/>
              <a:gd name="connsiteY98" fmla="*/ 1326094 h 1383677"/>
              <a:gd name="connsiteX99" fmla="*/ 621391 w 1432296"/>
              <a:gd name="connsiteY99" fmla="*/ 1333292 h 1383677"/>
              <a:gd name="connsiteX100" fmla="*/ 602164 w 1432296"/>
              <a:gd name="connsiteY100" fmla="*/ 1299767 h 1383677"/>
              <a:gd name="connsiteX101" fmla="*/ 597332 w 1432296"/>
              <a:gd name="connsiteY101" fmla="*/ 1287737 h 1383677"/>
              <a:gd name="connsiteX102" fmla="*/ 594966 w 1432296"/>
              <a:gd name="connsiteY102" fmla="*/ 1275708 h 1383677"/>
              <a:gd name="connsiteX103" fmla="*/ 592599 w 1432296"/>
              <a:gd name="connsiteY103" fmla="*/ 1263777 h 1383677"/>
              <a:gd name="connsiteX104" fmla="*/ 592599 w 1432296"/>
              <a:gd name="connsiteY104" fmla="*/ 1251748 h 1383677"/>
              <a:gd name="connsiteX105" fmla="*/ 594966 w 1432296"/>
              <a:gd name="connsiteY105" fmla="*/ 1249381 h 1383677"/>
              <a:gd name="connsiteX106" fmla="*/ 599797 w 1432296"/>
              <a:gd name="connsiteY106" fmla="*/ 1249381 h 1383677"/>
              <a:gd name="connsiteX107" fmla="*/ 609361 w 1432296"/>
              <a:gd name="connsiteY107" fmla="*/ 1258946 h 1383677"/>
              <a:gd name="connsiteX108" fmla="*/ 618926 w 1432296"/>
              <a:gd name="connsiteY108" fmla="*/ 1270975 h 1383677"/>
              <a:gd name="connsiteX109" fmla="*/ 635787 w 1432296"/>
              <a:gd name="connsiteY109" fmla="*/ 1294935 h 1383677"/>
              <a:gd name="connsiteX110" fmla="*/ 652549 w 1432296"/>
              <a:gd name="connsiteY110" fmla="*/ 1314163 h 1383677"/>
              <a:gd name="connsiteX111" fmla="*/ 657381 w 1432296"/>
              <a:gd name="connsiteY111" fmla="*/ 1323727 h 1383677"/>
              <a:gd name="connsiteX112" fmla="*/ 664579 w 1432296"/>
              <a:gd name="connsiteY112" fmla="*/ 1335757 h 1383677"/>
              <a:gd name="connsiteX113" fmla="*/ 726895 w 1432296"/>
              <a:gd name="connsiteY113" fmla="*/ 1335757 h 1383677"/>
              <a:gd name="connsiteX114" fmla="*/ 707766 w 1432296"/>
              <a:gd name="connsiteY114" fmla="*/ 1318896 h 1383677"/>
              <a:gd name="connsiteX115" fmla="*/ 693371 w 1432296"/>
              <a:gd name="connsiteY115" fmla="*/ 1297302 h 1383677"/>
              <a:gd name="connsiteX116" fmla="*/ 686173 w 1432296"/>
              <a:gd name="connsiteY116" fmla="*/ 1287737 h 1383677"/>
              <a:gd name="connsiteX117" fmla="*/ 681341 w 1432296"/>
              <a:gd name="connsiteY117" fmla="*/ 1275708 h 1383677"/>
              <a:gd name="connsiteX118" fmla="*/ 676510 w 1432296"/>
              <a:gd name="connsiteY118" fmla="*/ 1263777 h 1383677"/>
              <a:gd name="connsiteX119" fmla="*/ 674143 w 1432296"/>
              <a:gd name="connsiteY119" fmla="*/ 1251748 h 1383677"/>
              <a:gd name="connsiteX120" fmla="*/ 676510 w 1432296"/>
              <a:gd name="connsiteY120" fmla="*/ 1249381 h 1383677"/>
              <a:gd name="connsiteX121" fmla="*/ 678975 w 1432296"/>
              <a:gd name="connsiteY121" fmla="*/ 1249381 h 1383677"/>
              <a:gd name="connsiteX122" fmla="*/ 700568 w 1432296"/>
              <a:gd name="connsiteY122" fmla="*/ 1266144 h 1383677"/>
              <a:gd name="connsiteX123" fmla="*/ 722162 w 1432296"/>
              <a:gd name="connsiteY123" fmla="*/ 1282906 h 1383677"/>
              <a:gd name="connsiteX124" fmla="*/ 741291 w 1432296"/>
              <a:gd name="connsiteY124" fmla="*/ 1302133 h 1383677"/>
              <a:gd name="connsiteX125" fmla="*/ 758152 w 1432296"/>
              <a:gd name="connsiteY125" fmla="*/ 1321361 h 1383677"/>
              <a:gd name="connsiteX126" fmla="*/ 762885 w 1432296"/>
              <a:gd name="connsiteY126" fmla="*/ 1328559 h 1383677"/>
              <a:gd name="connsiteX127" fmla="*/ 762885 w 1432296"/>
              <a:gd name="connsiteY127" fmla="*/ 1335757 h 1383677"/>
              <a:gd name="connsiteX128" fmla="*/ 801340 w 1432296"/>
              <a:gd name="connsiteY128" fmla="*/ 1330925 h 1383677"/>
              <a:gd name="connsiteX129" fmla="*/ 837330 w 1432296"/>
              <a:gd name="connsiteY129" fmla="*/ 1326094 h 1383677"/>
              <a:gd name="connsiteX130" fmla="*/ 801340 w 1432296"/>
              <a:gd name="connsiteY130" fmla="*/ 1287737 h 1383677"/>
              <a:gd name="connsiteX131" fmla="*/ 779746 w 1432296"/>
              <a:gd name="connsiteY131" fmla="*/ 1266144 h 1383677"/>
              <a:gd name="connsiteX132" fmla="*/ 772548 w 1432296"/>
              <a:gd name="connsiteY132" fmla="*/ 1254114 h 1383677"/>
              <a:gd name="connsiteX133" fmla="*/ 767717 w 1432296"/>
              <a:gd name="connsiteY133" fmla="*/ 1239718 h 1383677"/>
              <a:gd name="connsiteX134" fmla="*/ 767717 w 1432296"/>
              <a:gd name="connsiteY134" fmla="*/ 1237352 h 1383677"/>
              <a:gd name="connsiteX135" fmla="*/ 777281 w 1432296"/>
              <a:gd name="connsiteY135" fmla="*/ 1237352 h 1383677"/>
              <a:gd name="connsiteX136" fmla="*/ 784479 w 1432296"/>
              <a:gd name="connsiteY136" fmla="*/ 1239718 h 1383677"/>
              <a:gd name="connsiteX137" fmla="*/ 798875 w 1432296"/>
              <a:gd name="connsiteY137" fmla="*/ 1246916 h 1383677"/>
              <a:gd name="connsiteX138" fmla="*/ 810904 w 1432296"/>
              <a:gd name="connsiteY138" fmla="*/ 1256579 h 1383677"/>
              <a:gd name="connsiteX139" fmla="*/ 822934 w 1432296"/>
              <a:gd name="connsiteY139" fmla="*/ 1266144 h 1383677"/>
              <a:gd name="connsiteX140" fmla="*/ 849261 w 1432296"/>
              <a:gd name="connsiteY140" fmla="*/ 1292569 h 1383677"/>
              <a:gd name="connsiteX141" fmla="*/ 873221 w 1432296"/>
              <a:gd name="connsiteY141" fmla="*/ 1318896 h 1383677"/>
              <a:gd name="connsiteX142" fmla="*/ 875686 w 1432296"/>
              <a:gd name="connsiteY142" fmla="*/ 1318896 h 1383677"/>
              <a:gd name="connsiteX143" fmla="*/ 923607 w 1432296"/>
              <a:gd name="connsiteY143" fmla="*/ 1309331 h 1383677"/>
              <a:gd name="connsiteX144" fmla="*/ 902013 w 1432296"/>
              <a:gd name="connsiteY144" fmla="*/ 1292569 h 1383677"/>
              <a:gd name="connsiteX145" fmla="*/ 882884 w 1432296"/>
              <a:gd name="connsiteY145" fmla="*/ 1273341 h 1383677"/>
              <a:gd name="connsiteX146" fmla="*/ 873221 w 1432296"/>
              <a:gd name="connsiteY146" fmla="*/ 1261312 h 1383677"/>
              <a:gd name="connsiteX147" fmla="*/ 863657 w 1432296"/>
              <a:gd name="connsiteY147" fmla="*/ 1246916 h 1383677"/>
              <a:gd name="connsiteX148" fmla="*/ 856459 w 1432296"/>
              <a:gd name="connsiteY148" fmla="*/ 1232520 h 1383677"/>
              <a:gd name="connsiteX149" fmla="*/ 854092 w 1432296"/>
              <a:gd name="connsiteY149" fmla="*/ 1225322 h 1383677"/>
              <a:gd name="connsiteX150" fmla="*/ 854092 w 1432296"/>
              <a:gd name="connsiteY150" fmla="*/ 1218124 h 1383677"/>
              <a:gd name="connsiteX151" fmla="*/ 856459 w 1432296"/>
              <a:gd name="connsiteY151" fmla="*/ 1215758 h 1383677"/>
              <a:gd name="connsiteX152" fmla="*/ 858825 w 1432296"/>
              <a:gd name="connsiteY152" fmla="*/ 1215758 h 1383677"/>
              <a:gd name="connsiteX153" fmla="*/ 875686 w 1432296"/>
              <a:gd name="connsiteY153" fmla="*/ 1225322 h 1383677"/>
              <a:gd name="connsiteX154" fmla="*/ 890082 w 1432296"/>
              <a:gd name="connsiteY154" fmla="*/ 1237352 h 1383677"/>
              <a:gd name="connsiteX155" fmla="*/ 916409 w 1432296"/>
              <a:gd name="connsiteY155" fmla="*/ 1261312 h 1383677"/>
              <a:gd name="connsiteX156" fmla="*/ 962062 w 1432296"/>
              <a:gd name="connsiteY156" fmla="*/ 1297302 h 1383677"/>
              <a:gd name="connsiteX157" fmla="*/ 1022012 w 1432296"/>
              <a:gd name="connsiteY157" fmla="*/ 1275708 h 1383677"/>
              <a:gd name="connsiteX158" fmla="*/ 998052 w 1432296"/>
              <a:gd name="connsiteY158" fmla="*/ 1258946 h 1383677"/>
              <a:gd name="connsiteX159" fmla="*/ 981190 w 1432296"/>
              <a:gd name="connsiteY159" fmla="*/ 1242183 h 1383677"/>
              <a:gd name="connsiteX160" fmla="*/ 964428 w 1432296"/>
              <a:gd name="connsiteY160" fmla="*/ 1222956 h 1383677"/>
              <a:gd name="connsiteX161" fmla="*/ 950032 w 1432296"/>
              <a:gd name="connsiteY161" fmla="*/ 1203728 h 1383677"/>
              <a:gd name="connsiteX162" fmla="*/ 940468 w 1432296"/>
              <a:gd name="connsiteY162" fmla="*/ 1182135 h 1383677"/>
              <a:gd name="connsiteX163" fmla="*/ 942834 w 1432296"/>
              <a:gd name="connsiteY163" fmla="*/ 1177402 h 1383677"/>
              <a:gd name="connsiteX164" fmla="*/ 947666 w 1432296"/>
              <a:gd name="connsiteY164" fmla="*/ 1174937 h 1383677"/>
              <a:gd name="connsiteX165" fmla="*/ 964428 w 1432296"/>
              <a:gd name="connsiteY165" fmla="*/ 1184600 h 1383677"/>
              <a:gd name="connsiteX166" fmla="*/ 978824 w 1432296"/>
              <a:gd name="connsiteY166" fmla="*/ 1196530 h 1383677"/>
              <a:gd name="connsiteX167" fmla="*/ 1007616 w 1432296"/>
              <a:gd name="connsiteY167" fmla="*/ 1220589 h 1383677"/>
              <a:gd name="connsiteX168" fmla="*/ 1026843 w 1432296"/>
              <a:gd name="connsiteY168" fmla="*/ 1237352 h 1383677"/>
              <a:gd name="connsiteX169" fmla="*/ 1036408 w 1432296"/>
              <a:gd name="connsiteY169" fmla="*/ 1244550 h 1383677"/>
              <a:gd name="connsiteX170" fmla="*/ 1045972 w 1432296"/>
              <a:gd name="connsiteY170" fmla="*/ 1249381 h 1383677"/>
              <a:gd name="connsiteX171" fmla="*/ 1065200 w 1432296"/>
              <a:gd name="connsiteY171" fmla="*/ 1256579 h 1383677"/>
              <a:gd name="connsiteX172" fmla="*/ 1101189 w 1432296"/>
              <a:gd name="connsiteY172" fmla="*/ 1237352 h 1383677"/>
              <a:gd name="connsiteX173" fmla="*/ 1089160 w 1432296"/>
              <a:gd name="connsiteY173" fmla="*/ 1230154 h 1383677"/>
              <a:gd name="connsiteX174" fmla="*/ 1079596 w 1432296"/>
              <a:gd name="connsiteY174" fmla="*/ 1220589 h 1383677"/>
              <a:gd name="connsiteX175" fmla="*/ 1050804 w 1432296"/>
              <a:gd name="connsiteY175" fmla="*/ 1191798 h 1383677"/>
              <a:gd name="connsiteX176" fmla="*/ 1036408 w 1432296"/>
              <a:gd name="connsiteY176" fmla="*/ 1177402 h 1383677"/>
              <a:gd name="connsiteX177" fmla="*/ 1026843 w 1432296"/>
              <a:gd name="connsiteY177" fmla="*/ 1160541 h 1383677"/>
              <a:gd name="connsiteX178" fmla="*/ 1026843 w 1432296"/>
              <a:gd name="connsiteY178" fmla="*/ 1155808 h 1383677"/>
              <a:gd name="connsiteX179" fmla="*/ 1029210 w 1432296"/>
              <a:gd name="connsiteY179" fmla="*/ 1153343 h 1383677"/>
              <a:gd name="connsiteX180" fmla="*/ 1048437 w 1432296"/>
              <a:gd name="connsiteY180" fmla="*/ 1153343 h 1383677"/>
              <a:gd name="connsiteX181" fmla="*/ 1055635 w 1432296"/>
              <a:gd name="connsiteY181" fmla="*/ 1158174 h 1383677"/>
              <a:gd name="connsiteX182" fmla="*/ 1065200 w 1432296"/>
              <a:gd name="connsiteY182" fmla="*/ 1163006 h 1383677"/>
              <a:gd name="connsiteX183" fmla="*/ 1081962 w 1432296"/>
              <a:gd name="connsiteY183" fmla="*/ 1174937 h 1383677"/>
              <a:gd name="connsiteX184" fmla="*/ 1096358 w 1432296"/>
              <a:gd name="connsiteY184" fmla="*/ 1186966 h 1383677"/>
              <a:gd name="connsiteX185" fmla="*/ 1113219 w 1432296"/>
              <a:gd name="connsiteY185" fmla="*/ 1201362 h 1383677"/>
              <a:gd name="connsiteX186" fmla="*/ 1122783 w 1432296"/>
              <a:gd name="connsiteY186" fmla="*/ 1208560 h 1383677"/>
              <a:gd name="connsiteX187" fmla="*/ 1134813 w 1432296"/>
              <a:gd name="connsiteY187" fmla="*/ 1210926 h 1383677"/>
              <a:gd name="connsiteX188" fmla="*/ 1142011 w 1432296"/>
              <a:gd name="connsiteY188" fmla="*/ 1210926 h 1383677"/>
              <a:gd name="connsiteX189" fmla="*/ 1170803 w 1432296"/>
              <a:gd name="connsiteY189" fmla="*/ 1189332 h 1383677"/>
              <a:gd name="connsiteX190" fmla="*/ 1197129 w 1432296"/>
              <a:gd name="connsiteY190" fmla="*/ 1167739 h 1383677"/>
              <a:gd name="connsiteX191" fmla="*/ 1185198 w 1432296"/>
              <a:gd name="connsiteY191" fmla="*/ 1165372 h 1383677"/>
              <a:gd name="connsiteX192" fmla="*/ 1173169 w 1432296"/>
              <a:gd name="connsiteY192" fmla="*/ 1160541 h 1383677"/>
              <a:gd name="connsiteX193" fmla="*/ 1153942 w 1432296"/>
              <a:gd name="connsiteY193" fmla="*/ 1150976 h 1383677"/>
              <a:gd name="connsiteX194" fmla="*/ 1137179 w 1432296"/>
              <a:gd name="connsiteY194" fmla="*/ 1143778 h 1383677"/>
              <a:gd name="connsiteX195" fmla="*/ 1120417 w 1432296"/>
              <a:gd name="connsiteY195" fmla="*/ 1131749 h 1383677"/>
              <a:gd name="connsiteX196" fmla="*/ 1106021 w 1432296"/>
              <a:gd name="connsiteY196" fmla="*/ 1117353 h 1383677"/>
              <a:gd name="connsiteX197" fmla="*/ 1098823 w 1432296"/>
              <a:gd name="connsiteY197" fmla="*/ 1107789 h 1383677"/>
              <a:gd name="connsiteX198" fmla="*/ 1096358 w 1432296"/>
              <a:gd name="connsiteY198" fmla="*/ 1100591 h 1383677"/>
              <a:gd name="connsiteX199" fmla="*/ 1098823 w 1432296"/>
              <a:gd name="connsiteY199" fmla="*/ 1095759 h 1383677"/>
              <a:gd name="connsiteX200" fmla="*/ 1103556 w 1432296"/>
              <a:gd name="connsiteY200" fmla="*/ 1093393 h 1383677"/>
              <a:gd name="connsiteX201" fmla="*/ 1120417 w 1432296"/>
              <a:gd name="connsiteY201" fmla="*/ 1093393 h 1383677"/>
              <a:gd name="connsiteX202" fmla="*/ 1134813 w 1432296"/>
              <a:gd name="connsiteY202" fmla="*/ 1100591 h 1383677"/>
              <a:gd name="connsiteX203" fmla="*/ 1151575 w 1432296"/>
              <a:gd name="connsiteY203" fmla="*/ 1110155 h 1383677"/>
              <a:gd name="connsiteX204" fmla="*/ 1168338 w 1432296"/>
              <a:gd name="connsiteY204" fmla="*/ 1117353 h 1383677"/>
              <a:gd name="connsiteX205" fmla="*/ 1187565 w 1432296"/>
              <a:gd name="connsiteY205" fmla="*/ 1122184 h 1383677"/>
              <a:gd name="connsiteX206" fmla="*/ 1197129 w 1432296"/>
              <a:gd name="connsiteY206" fmla="*/ 1124551 h 1383677"/>
              <a:gd name="connsiteX207" fmla="*/ 1209159 w 1432296"/>
              <a:gd name="connsiteY207" fmla="*/ 1124551 h 1383677"/>
              <a:gd name="connsiteX208" fmla="*/ 1221188 w 1432296"/>
              <a:gd name="connsiteY208" fmla="*/ 1127016 h 1383677"/>
              <a:gd name="connsiteX209" fmla="*/ 1233119 w 1432296"/>
              <a:gd name="connsiteY209" fmla="*/ 1131749 h 1383677"/>
              <a:gd name="connsiteX210" fmla="*/ 1254713 w 1432296"/>
              <a:gd name="connsiteY210" fmla="*/ 1107789 h 1383677"/>
              <a:gd name="connsiteX211" fmla="*/ 1249980 w 1432296"/>
              <a:gd name="connsiteY211" fmla="*/ 1105422 h 1383677"/>
              <a:gd name="connsiteX212" fmla="*/ 1225921 w 1432296"/>
              <a:gd name="connsiteY212" fmla="*/ 1088561 h 1383677"/>
              <a:gd name="connsiteX213" fmla="*/ 1199594 w 1432296"/>
              <a:gd name="connsiteY213" fmla="*/ 1074165 h 1383677"/>
              <a:gd name="connsiteX214" fmla="*/ 1178001 w 1432296"/>
              <a:gd name="connsiteY214" fmla="*/ 1064601 h 1383677"/>
              <a:gd name="connsiteX215" fmla="*/ 1168338 w 1432296"/>
              <a:gd name="connsiteY215" fmla="*/ 1057403 h 1383677"/>
              <a:gd name="connsiteX216" fmla="*/ 1158773 w 1432296"/>
              <a:gd name="connsiteY216" fmla="*/ 1052571 h 1383677"/>
              <a:gd name="connsiteX217" fmla="*/ 1156407 w 1432296"/>
              <a:gd name="connsiteY217" fmla="*/ 1050205 h 1383677"/>
              <a:gd name="connsiteX218" fmla="*/ 1158773 w 1432296"/>
              <a:gd name="connsiteY218" fmla="*/ 1045373 h 1383677"/>
              <a:gd name="connsiteX219" fmla="*/ 1161140 w 1432296"/>
              <a:gd name="connsiteY219" fmla="*/ 1043007 h 1383677"/>
              <a:gd name="connsiteX220" fmla="*/ 1189932 w 1432296"/>
              <a:gd name="connsiteY220" fmla="*/ 1043007 h 1383677"/>
              <a:gd name="connsiteX221" fmla="*/ 1221188 w 1432296"/>
              <a:gd name="connsiteY221" fmla="*/ 1050205 h 1383677"/>
              <a:gd name="connsiteX222" fmla="*/ 1247515 w 1432296"/>
              <a:gd name="connsiteY222" fmla="*/ 1062234 h 1383677"/>
              <a:gd name="connsiteX223" fmla="*/ 1259545 w 1432296"/>
              <a:gd name="connsiteY223" fmla="*/ 1071799 h 1383677"/>
              <a:gd name="connsiteX224" fmla="*/ 1271574 w 1432296"/>
              <a:gd name="connsiteY224" fmla="*/ 1078997 h 1383677"/>
              <a:gd name="connsiteX225" fmla="*/ 1273940 w 1432296"/>
              <a:gd name="connsiteY225" fmla="*/ 1081363 h 1383677"/>
              <a:gd name="connsiteX226" fmla="*/ 1278772 w 1432296"/>
              <a:gd name="connsiteY226" fmla="*/ 1074165 h 1383677"/>
              <a:gd name="connsiteX227" fmla="*/ 1305099 w 1432296"/>
              <a:gd name="connsiteY227" fmla="*/ 1033443 h 1383677"/>
              <a:gd name="connsiteX228" fmla="*/ 1281138 w 1432296"/>
              <a:gd name="connsiteY228" fmla="*/ 1026245 h 1383677"/>
              <a:gd name="connsiteX229" fmla="*/ 1261911 w 1432296"/>
              <a:gd name="connsiteY229" fmla="*/ 1016582 h 1383677"/>
              <a:gd name="connsiteX230" fmla="*/ 1240317 w 1432296"/>
              <a:gd name="connsiteY230" fmla="*/ 1002186 h 1383677"/>
              <a:gd name="connsiteX231" fmla="*/ 1233119 w 1432296"/>
              <a:gd name="connsiteY231" fmla="*/ 992621 h 1383677"/>
              <a:gd name="connsiteX232" fmla="*/ 1230753 w 1432296"/>
              <a:gd name="connsiteY232" fmla="*/ 987790 h 1383677"/>
              <a:gd name="connsiteX233" fmla="*/ 1230753 w 1432296"/>
              <a:gd name="connsiteY233" fmla="*/ 983057 h 1383677"/>
              <a:gd name="connsiteX234" fmla="*/ 1233119 w 1432296"/>
              <a:gd name="connsiteY234" fmla="*/ 978225 h 1383677"/>
              <a:gd name="connsiteX235" fmla="*/ 1235584 w 1432296"/>
              <a:gd name="connsiteY235" fmla="*/ 975859 h 1383677"/>
              <a:gd name="connsiteX236" fmla="*/ 1245149 w 1432296"/>
              <a:gd name="connsiteY236" fmla="*/ 975859 h 1383677"/>
              <a:gd name="connsiteX237" fmla="*/ 1261911 w 1432296"/>
              <a:gd name="connsiteY237" fmla="*/ 980592 h 1383677"/>
              <a:gd name="connsiteX238" fmla="*/ 1293168 w 1432296"/>
              <a:gd name="connsiteY238" fmla="*/ 990255 h 1383677"/>
              <a:gd name="connsiteX239" fmla="*/ 1324326 w 1432296"/>
              <a:gd name="connsiteY239" fmla="*/ 994988 h 1383677"/>
              <a:gd name="connsiteX240" fmla="*/ 1341089 w 1432296"/>
              <a:gd name="connsiteY240" fmla="*/ 956632 h 1383677"/>
              <a:gd name="connsiteX241" fmla="*/ 1309930 w 1432296"/>
              <a:gd name="connsiteY241" fmla="*/ 947067 h 1383677"/>
              <a:gd name="connsiteX242" fmla="*/ 1269109 w 1432296"/>
              <a:gd name="connsiteY242" fmla="*/ 932671 h 1383677"/>
              <a:gd name="connsiteX243" fmla="*/ 1252347 w 1432296"/>
              <a:gd name="connsiteY243" fmla="*/ 923008 h 1383677"/>
              <a:gd name="connsiteX244" fmla="*/ 1235584 w 1432296"/>
              <a:gd name="connsiteY244" fmla="*/ 913444 h 1383677"/>
              <a:gd name="connsiteX245" fmla="*/ 1233119 w 1432296"/>
              <a:gd name="connsiteY245" fmla="*/ 911077 h 1383677"/>
              <a:gd name="connsiteX246" fmla="*/ 1233119 w 1432296"/>
              <a:gd name="connsiteY246" fmla="*/ 908612 h 1383677"/>
              <a:gd name="connsiteX247" fmla="*/ 1235584 w 1432296"/>
              <a:gd name="connsiteY247" fmla="*/ 906246 h 1383677"/>
              <a:gd name="connsiteX248" fmla="*/ 1257178 w 1432296"/>
              <a:gd name="connsiteY248" fmla="*/ 903880 h 1383677"/>
              <a:gd name="connsiteX249" fmla="*/ 1278772 w 1432296"/>
              <a:gd name="connsiteY249" fmla="*/ 903880 h 1383677"/>
              <a:gd name="connsiteX250" fmla="*/ 1297901 w 1432296"/>
              <a:gd name="connsiteY250" fmla="*/ 908612 h 1383677"/>
              <a:gd name="connsiteX251" fmla="*/ 1317128 w 1432296"/>
              <a:gd name="connsiteY251" fmla="*/ 913444 h 1383677"/>
              <a:gd name="connsiteX252" fmla="*/ 1336356 w 1432296"/>
              <a:gd name="connsiteY252" fmla="*/ 915810 h 1383677"/>
              <a:gd name="connsiteX253" fmla="*/ 1353118 w 1432296"/>
              <a:gd name="connsiteY253" fmla="*/ 920642 h 1383677"/>
              <a:gd name="connsiteX254" fmla="*/ 1367514 w 1432296"/>
              <a:gd name="connsiteY254" fmla="*/ 875088 h 1383677"/>
              <a:gd name="connsiteX255" fmla="*/ 1338722 w 1432296"/>
              <a:gd name="connsiteY255" fmla="*/ 877454 h 1383677"/>
              <a:gd name="connsiteX256" fmla="*/ 1312297 w 1432296"/>
              <a:gd name="connsiteY256" fmla="*/ 879821 h 1383677"/>
              <a:gd name="connsiteX257" fmla="*/ 1297901 w 1432296"/>
              <a:gd name="connsiteY257" fmla="*/ 877454 h 1383677"/>
              <a:gd name="connsiteX258" fmla="*/ 1283505 w 1432296"/>
              <a:gd name="connsiteY258" fmla="*/ 872623 h 1383677"/>
              <a:gd name="connsiteX259" fmla="*/ 1257178 w 1432296"/>
              <a:gd name="connsiteY259" fmla="*/ 863058 h 1383677"/>
              <a:gd name="connsiteX260" fmla="*/ 1254713 w 1432296"/>
              <a:gd name="connsiteY260" fmla="*/ 860692 h 1383677"/>
              <a:gd name="connsiteX261" fmla="*/ 1254713 w 1432296"/>
              <a:gd name="connsiteY261" fmla="*/ 858227 h 1383677"/>
              <a:gd name="connsiteX262" fmla="*/ 1257178 w 1432296"/>
              <a:gd name="connsiteY262" fmla="*/ 855860 h 1383677"/>
              <a:gd name="connsiteX263" fmla="*/ 1259545 w 1432296"/>
              <a:gd name="connsiteY263" fmla="*/ 855860 h 1383677"/>
              <a:gd name="connsiteX264" fmla="*/ 1276307 w 1432296"/>
              <a:gd name="connsiteY264" fmla="*/ 853494 h 1383677"/>
              <a:gd name="connsiteX265" fmla="*/ 1290703 w 1432296"/>
              <a:gd name="connsiteY265" fmla="*/ 851029 h 1383677"/>
              <a:gd name="connsiteX266" fmla="*/ 1321960 w 1432296"/>
              <a:gd name="connsiteY266" fmla="*/ 843831 h 1383677"/>
              <a:gd name="connsiteX267" fmla="*/ 1348287 w 1432296"/>
              <a:gd name="connsiteY267" fmla="*/ 839098 h 1383677"/>
              <a:gd name="connsiteX268" fmla="*/ 1362683 w 1432296"/>
              <a:gd name="connsiteY268" fmla="*/ 836633 h 1383677"/>
              <a:gd name="connsiteX269" fmla="*/ 1374712 w 1432296"/>
              <a:gd name="connsiteY269" fmla="*/ 836633 h 1383677"/>
              <a:gd name="connsiteX270" fmla="*/ 1384276 w 1432296"/>
              <a:gd name="connsiteY270" fmla="*/ 788712 h 1383677"/>
              <a:gd name="connsiteX271" fmla="*/ 1367514 w 1432296"/>
              <a:gd name="connsiteY271" fmla="*/ 788712 h 1383677"/>
              <a:gd name="connsiteX272" fmla="*/ 1329158 w 1432296"/>
              <a:gd name="connsiteY272" fmla="*/ 791079 h 1383677"/>
              <a:gd name="connsiteX273" fmla="*/ 1293168 w 1432296"/>
              <a:gd name="connsiteY273" fmla="*/ 793445 h 1383677"/>
              <a:gd name="connsiteX274" fmla="*/ 1276307 w 1432296"/>
              <a:gd name="connsiteY274" fmla="*/ 791079 h 1383677"/>
              <a:gd name="connsiteX275" fmla="*/ 1259545 w 1432296"/>
              <a:gd name="connsiteY275" fmla="*/ 786247 h 1383677"/>
              <a:gd name="connsiteX276" fmla="*/ 1257178 w 1432296"/>
              <a:gd name="connsiteY276" fmla="*/ 783881 h 1383677"/>
              <a:gd name="connsiteX277" fmla="*/ 1259545 w 1432296"/>
              <a:gd name="connsiteY277" fmla="*/ 781514 h 1383677"/>
              <a:gd name="connsiteX278" fmla="*/ 1278772 w 1432296"/>
              <a:gd name="connsiteY278" fmla="*/ 774316 h 1383677"/>
              <a:gd name="connsiteX279" fmla="*/ 1297901 w 1432296"/>
              <a:gd name="connsiteY279" fmla="*/ 767118 h 1383677"/>
              <a:gd name="connsiteX280" fmla="*/ 1341089 w 1432296"/>
              <a:gd name="connsiteY280" fmla="*/ 759920 h 1383677"/>
              <a:gd name="connsiteX281" fmla="*/ 1362683 w 1432296"/>
              <a:gd name="connsiteY281" fmla="*/ 755089 h 1383677"/>
              <a:gd name="connsiteX282" fmla="*/ 1386742 w 1432296"/>
              <a:gd name="connsiteY282" fmla="*/ 755089 h 1383677"/>
              <a:gd name="connsiteX283" fmla="*/ 1389108 w 1432296"/>
              <a:gd name="connsiteY283" fmla="*/ 704703 h 1383677"/>
              <a:gd name="connsiteX284" fmla="*/ 1362683 w 1432296"/>
              <a:gd name="connsiteY284" fmla="*/ 711901 h 1383677"/>
              <a:gd name="connsiteX285" fmla="*/ 1338722 w 1432296"/>
              <a:gd name="connsiteY285" fmla="*/ 719099 h 1383677"/>
              <a:gd name="connsiteX286" fmla="*/ 1314762 w 1432296"/>
              <a:gd name="connsiteY286" fmla="*/ 723931 h 1383677"/>
              <a:gd name="connsiteX287" fmla="*/ 1288336 w 1432296"/>
              <a:gd name="connsiteY287" fmla="*/ 721466 h 1383677"/>
              <a:gd name="connsiteX288" fmla="*/ 1285970 w 1432296"/>
              <a:gd name="connsiteY288" fmla="*/ 719099 h 1383677"/>
              <a:gd name="connsiteX289" fmla="*/ 1283505 w 1432296"/>
              <a:gd name="connsiteY289" fmla="*/ 716733 h 1383677"/>
              <a:gd name="connsiteX290" fmla="*/ 1283505 w 1432296"/>
              <a:gd name="connsiteY290" fmla="*/ 714268 h 1383677"/>
              <a:gd name="connsiteX291" fmla="*/ 1285970 w 1432296"/>
              <a:gd name="connsiteY291" fmla="*/ 709535 h 1383677"/>
              <a:gd name="connsiteX292" fmla="*/ 1297901 w 1432296"/>
              <a:gd name="connsiteY292" fmla="*/ 702337 h 1383677"/>
              <a:gd name="connsiteX293" fmla="*/ 1312297 w 1432296"/>
              <a:gd name="connsiteY293" fmla="*/ 695139 h 1383677"/>
              <a:gd name="connsiteX294" fmla="*/ 1338722 w 1432296"/>
              <a:gd name="connsiteY294" fmla="*/ 683109 h 1383677"/>
              <a:gd name="connsiteX295" fmla="*/ 1386742 w 1432296"/>
              <a:gd name="connsiteY295" fmla="*/ 663882 h 1383677"/>
              <a:gd name="connsiteX296" fmla="*/ 1381910 w 1432296"/>
              <a:gd name="connsiteY296" fmla="*/ 625526 h 1383677"/>
              <a:gd name="connsiteX297" fmla="*/ 1365148 w 1432296"/>
              <a:gd name="connsiteY297" fmla="*/ 635090 h 1383677"/>
              <a:gd name="connsiteX298" fmla="*/ 1348287 w 1432296"/>
              <a:gd name="connsiteY298" fmla="*/ 642288 h 1383677"/>
              <a:gd name="connsiteX299" fmla="*/ 1319495 w 1432296"/>
              <a:gd name="connsiteY299" fmla="*/ 649486 h 1383677"/>
              <a:gd name="connsiteX300" fmla="*/ 1305099 w 1432296"/>
              <a:gd name="connsiteY300" fmla="*/ 651951 h 1383677"/>
              <a:gd name="connsiteX301" fmla="*/ 1290703 w 1432296"/>
              <a:gd name="connsiteY301" fmla="*/ 649486 h 1383677"/>
              <a:gd name="connsiteX302" fmla="*/ 1288336 w 1432296"/>
              <a:gd name="connsiteY302" fmla="*/ 647120 h 1383677"/>
              <a:gd name="connsiteX303" fmla="*/ 1288336 w 1432296"/>
              <a:gd name="connsiteY303" fmla="*/ 642288 h 1383677"/>
              <a:gd name="connsiteX304" fmla="*/ 1297901 w 1432296"/>
              <a:gd name="connsiteY304" fmla="*/ 635090 h 1383677"/>
              <a:gd name="connsiteX305" fmla="*/ 1309930 w 1432296"/>
              <a:gd name="connsiteY305" fmla="*/ 625526 h 1383677"/>
              <a:gd name="connsiteX306" fmla="*/ 1336356 w 1432296"/>
              <a:gd name="connsiteY306" fmla="*/ 611130 h 1383677"/>
              <a:gd name="connsiteX307" fmla="*/ 1355485 w 1432296"/>
              <a:gd name="connsiteY307" fmla="*/ 596734 h 1383677"/>
              <a:gd name="connsiteX308" fmla="*/ 1365148 w 1432296"/>
              <a:gd name="connsiteY308" fmla="*/ 591903 h 1383677"/>
              <a:gd name="connsiteX309" fmla="*/ 1374712 w 1432296"/>
              <a:gd name="connsiteY309" fmla="*/ 587170 h 1383677"/>
              <a:gd name="connsiteX310" fmla="*/ 1365148 w 1432296"/>
              <a:gd name="connsiteY310" fmla="*/ 546348 h 1383677"/>
              <a:gd name="connsiteX311" fmla="*/ 1353118 w 1432296"/>
              <a:gd name="connsiteY311" fmla="*/ 560744 h 1383677"/>
              <a:gd name="connsiteX312" fmla="*/ 1338722 w 1432296"/>
              <a:gd name="connsiteY312" fmla="*/ 572774 h 1383677"/>
              <a:gd name="connsiteX313" fmla="*/ 1329158 w 1432296"/>
              <a:gd name="connsiteY313" fmla="*/ 579972 h 1383677"/>
              <a:gd name="connsiteX314" fmla="*/ 1319495 w 1432296"/>
              <a:gd name="connsiteY314" fmla="*/ 587170 h 1383677"/>
              <a:gd name="connsiteX315" fmla="*/ 1307564 w 1432296"/>
              <a:gd name="connsiteY315" fmla="*/ 591903 h 1383677"/>
              <a:gd name="connsiteX316" fmla="*/ 1302732 w 1432296"/>
              <a:gd name="connsiteY316" fmla="*/ 591903 h 1383677"/>
              <a:gd name="connsiteX317" fmla="*/ 1297901 w 1432296"/>
              <a:gd name="connsiteY317" fmla="*/ 589536 h 1383677"/>
              <a:gd name="connsiteX318" fmla="*/ 1293168 w 1432296"/>
              <a:gd name="connsiteY318" fmla="*/ 584803 h 1383677"/>
              <a:gd name="connsiteX319" fmla="*/ 1293168 w 1432296"/>
              <a:gd name="connsiteY319" fmla="*/ 579972 h 1383677"/>
              <a:gd name="connsiteX320" fmla="*/ 1295534 w 1432296"/>
              <a:gd name="connsiteY320" fmla="*/ 575140 h 1383677"/>
              <a:gd name="connsiteX321" fmla="*/ 1297901 w 1432296"/>
              <a:gd name="connsiteY321" fmla="*/ 570407 h 1383677"/>
              <a:gd name="connsiteX322" fmla="*/ 1305099 w 1432296"/>
              <a:gd name="connsiteY322" fmla="*/ 560744 h 1383677"/>
              <a:gd name="connsiteX323" fmla="*/ 1312297 w 1432296"/>
              <a:gd name="connsiteY323" fmla="*/ 553546 h 1383677"/>
              <a:gd name="connsiteX324" fmla="*/ 1333891 w 1432296"/>
              <a:gd name="connsiteY324" fmla="*/ 534418 h 1383677"/>
              <a:gd name="connsiteX325" fmla="*/ 1343554 w 1432296"/>
              <a:gd name="connsiteY325" fmla="*/ 522388 h 1383677"/>
              <a:gd name="connsiteX326" fmla="*/ 1348287 w 1432296"/>
              <a:gd name="connsiteY326" fmla="*/ 520022 h 1383677"/>
              <a:gd name="connsiteX327" fmla="*/ 1355485 w 1432296"/>
              <a:gd name="connsiteY327" fmla="*/ 517557 h 1383677"/>
              <a:gd name="connsiteX328" fmla="*/ 1338722 w 1432296"/>
              <a:gd name="connsiteY328" fmla="*/ 476834 h 1383677"/>
              <a:gd name="connsiteX329" fmla="*/ 1331524 w 1432296"/>
              <a:gd name="connsiteY329" fmla="*/ 484032 h 1383677"/>
              <a:gd name="connsiteX330" fmla="*/ 1317128 w 1432296"/>
              <a:gd name="connsiteY330" fmla="*/ 493596 h 1383677"/>
              <a:gd name="connsiteX331" fmla="*/ 1305099 w 1432296"/>
              <a:gd name="connsiteY331" fmla="*/ 503161 h 1383677"/>
              <a:gd name="connsiteX332" fmla="*/ 1297901 w 1432296"/>
              <a:gd name="connsiteY332" fmla="*/ 507992 h 1383677"/>
              <a:gd name="connsiteX333" fmla="*/ 1293168 w 1432296"/>
              <a:gd name="connsiteY333" fmla="*/ 510359 h 1383677"/>
              <a:gd name="connsiteX334" fmla="*/ 1285970 w 1432296"/>
              <a:gd name="connsiteY334" fmla="*/ 507992 h 1383677"/>
              <a:gd name="connsiteX335" fmla="*/ 1283505 w 1432296"/>
              <a:gd name="connsiteY335" fmla="*/ 503161 h 1383677"/>
              <a:gd name="connsiteX336" fmla="*/ 1281138 w 1432296"/>
              <a:gd name="connsiteY336" fmla="*/ 498428 h 1383677"/>
              <a:gd name="connsiteX337" fmla="*/ 1281138 w 1432296"/>
              <a:gd name="connsiteY337" fmla="*/ 491230 h 1383677"/>
              <a:gd name="connsiteX338" fmla="*/ 1285970 w 1432296"/>
              <a:gd name="connsiteY338" fmla="*/ 481567 h 1383677"/>
              <a:gd name="connsiteX339" fmla="*/ 1293168 w 1432296"/>
              <a:gd name="connsiteY339" fmla="*/ 472002 h 1383677"/>
              <a:gd name="connsiteX340" fmla="*/ 1302732 w 1432296"/>
              <a:gd name="connsiteY340" fmla="*/ 462438 h 1383677"/>
              <a:gd name="connsiteX341" fmla="*/ 1312297 w 1432296"/>
              <a:gd name="connsiteY341" fmla="*/ 455240 h 1383677"/>
              <a:gd name="connsiteX342" fmla="*/ 1319495 w 1432296"/>
              <a:gd name="connsiteY342" fmla="*/ 452775 h 1383677"/>
              <a:gd name="connsiteX343" fmla="*/ 1326693 w 1432296"/>
              <a:gd name="connsiteY343" fmla="*/ 450409 h 1383677"/>
              <a:gd name="connsiteX344" fmla="*/ 1312297 w 1432296"/>
              <a:gd name="connsiteY344" fmla="*/ 423983 h 1383677"/>
              <a:gd name="connsiteX345" fmla="*/ 1302732 w 1432296"/>
              <a:gd name="connsiteY345" fmla="*/ 431181 h 1383677"/>
              <a:gd name="connsiteX346" fmla="*/ 1293168 w 1432296"/>
              <a:gd name="connsiteY346" fmla="*/ 433646 h 1383677"/>
              <a:gd name="connsiteX347" fmla="*/ 1283505 w 1432296"/>
              <a:gd name="connsiteY347" fmla="*/ 436013 h 1383677"/>
              <a:gd name="connsiteX348" fmla="*/ 1278772 w 1432296"/>
              <a:gd name="connsiteY348" fmla="*/ 433646 h 1383677"/>
              <a:gd name="connsiteX349" fmla="*/ 1273940 w 1432296"/>
              <a:gd name="connsiteY349" fmla="*/ 431181 h 1383677"/>
              <a:gd name="connsiteX350" fmla="*/ 1271574 w 1432296"/>
              <a:gd name="connsiteY350" fmla="*/ 421617 h 1383677"/>
              <a:gd name="connsiteX351" fmla="*/ 1271574 w 1432296"/>
              <a:gd name="connsiteY351" fmla="*/ 414419 h 1383677"/>
              <a:gd name="connsiteX352" fmla="*/ 1276307 w 1432296"/>
              <a:gd name="connsiteY352" fmla="*/ 409587 h 1383677"/>
              <a:gd name="connsiteX353" fmla="*/ 1283505 w 1432296"/>
              <a:gd name="connsiteY353" fmla="*/ 402389 h 1383677"/>
              <a:gd name="connsiteX354" fmla="*/ 1293168 w 1432296"/>
              <a:gd name="connsiteY354" fmla="*/ 392825 h 1383677"/>
              <a:gd name="connsiteX355" fmla="*/ 1278772 w 1432296"/>
              <a:gd name="connsiteY355" fmla="*/ 371231 h 1383677"/>
              <a:gd name="connsiteX356" fmla="*/ 1273940 w 1432296"/>
              <a:gd name="connsiteY356" fmla="*/ 376063 h 1383677"/>
              <a:gd name="connsiteX357" fmla="*/ 1264376 w 1432296"/>
              <a:gd name="connsiteY357" fmla="*/ 380796 h 1383677"/>
              <a:gd name="connsiteX358" fmla="*/ 1247515 w 1432296"/>
              <a:gd name="connsiteY358" fmla="*/ 380796 h 1383677"/>
              <a:gd name="connsiteX359" fmla="*/ 1242782 w 1432296"/>
              <a:gd name="connsiteY359" fmla="*/ 378429 h 1383677"/>
              <a:gd name="connsiteX360" fmla="*/ 1240317 w 1432296"/>
              <a:gd name="connsiteY360" fmla="*/ 373598 h 1383677"/>
              <a:gd name="connsiteX361" fmla="*/ 1242782 w 1432296"/>
              <a:gd name="connsiteY361" fmla="*/ 364033 h 1383677"/>
              <a:gd name="connsiteX362" fmla="*/ 1245149 w 1432296"/>
              <a:gd name="connsiteY362" fmla="*/ 356835 h 1383677"/>
              <a:gd name="connsiteX363" fmla="*/ 1257178 w 1432296"/>
              <a:gd name="connsiteY363" fmla="*/ 344806 h 1383677"/>
              <a:gd name="connsiteX364" fmla="*/ 1259545 w 1432296"/>
              <a:gd name="connsiteY364" fmla="*/ 340073 h 1383677"/>
              <a:gd name="connsiteX365" fmla="*/ 1240317 w 1432296"/>
              <a:gd name="connsiteY365" fmla="*/ 316014 h 1383677"/>
              <a:gd name="connsiteX366" fmla="*/ 1230753 w 1432296"/>
              <a:gd name="connsiteY366" fmla="*/ 320846 h 1383677"/>
              <a:gd name="connsiteX367" fmla="*/ 1221188 w 1432296"/>
              <a:gd name="connsiteY367" fmla="*/ 328043 h 1383677"/>
              <a:gd name="connsiteX368" fmla="*/ 1209159 w 1432296"/>
              <a:gd name="connsiteY368" fmla="*/ 328043 h 1383677"/>
              <a:gd name="connsiteX369" fmla="*/ 1206792 w 1432296"/>
              <a:gd name="connsiteY369" fmla="*/ 323212 h 1383677"/>
              <a:gd name="connsiteX370" fmla="*/ 1204327 w 1432296"/>
              <a:gd name="connsiteY370" fmla="*/ 316014 h 1383677"/>
              <a:gd name="connsiteX371" fmla="*/ 1209159 w 1432296"/>
              <a:gd name="connsiteY371" fmla="*/ 308816 h 1383677"/>
              <a:gd name="connsiteX372" fmla="*/ 1213990 w 1432296"/>
              <a:gd name="connsiteY372" fmla="*/ 301618 h 1383677"/>
              <a:gd name="connsiteX373" fmla="*/ 1223555 w 1432296"/>
              <a:gd name="connsiteY373" fmla="*/ 294420 h 1383677"/>
              <a:gd name="connsiteX374" fmla="*/ 1211525 w 1432296"/>
              <a:gd name="connsiteY374" fmla="*/ 280024 h 1383677"/>
              <a:gd name="connsiteX375" fmla="*/ 1204327 w 1432296"/>
              <a:gd name="connsiteY375" fmla="*/ 284856 h 1383677"/>
              <a:gd name="connsiteX376" fmla="*/ 1197129 w 1432296"/>
              <a:gd name="connsiteY376" fmla="*/ 289687 h 1383677"/>
              <a:gd name="connsiteX377" fmla="*/ 1187565 w 1432296"/>
              <a:gd name="connsiteY377" fmla="*/ 289687 h 1383677"/>
              <a:gd name="connsiteX378" fmla="*/ 1182734 w 1432296"/>
              <a:gd name="connsiteY378" fmla="*/ 287222 h 1383677"/>
              <a:gd name="connsiteX379" fmla="*/ 1178001 w 1432296"/>
              <a:gd name="connsiteY379" fmla="*/ 287222 h 1383677"/>
              <a:gd name="connsiteX380" fmla="*/ 1178001 w 1432296"/>
              <a:gd name="connsiteY380" fmla="*/ 282489 h 1383677"/>
              <a:gd name="connsiteX381" fmla="*/ 1180367 w 1432296"/>
              <a:gd name="connsiteY381" fmla="*/ 280024 h 1383677"/>
              <a:gd name="connsiteX382" fmla="*/ 1180367 w 1432296"/>
              <a:gd name="connsiteY382" fmla="*/ 272826 h 1383677"/>
              <a:gd name="connsiteX383" fmla="*/ 1187565 w 1432296"/>
              <a:gd name="connsiteY383" fmla="*/ 265628 h 1383677"/>
              <a:gd name="connsiteX384" fmla="*/ 1192396 w 1432296"/>
              <a:gd name="connsiteY384" fmla="*/ 260895 h 1383677"/>
              <a:gd name="connsiteX385" fmla="*/ 1165971 w 1432296"/>
              <a:gd name="connsiteY385" fmla="*/ 236837 h 1383677"/>
              <a:gd name="connsiteX386" fmla="*/ 1139546 w 1432296"/>
              <a:gd name="connsiteY386" fmla="*/ 215243 h 1383677"/>
              <a:gd name="connsiteX387" fmla="*/ 1113219 w 1432296"/>
              <a:gd name="connsiteY387" fmla="*/ 193649 h 1383677"/>
              <a:gd name="connsiteX388" fmla="*/ 1084427 w 1432296"/>
              <a:gd name="connsiteY388" fmla="*/ 172055 h 1383677"/>
              <a:gd name="connsiteX389" fmla="*/ 1048437 w 1432296"/>
              <a:gd name="connsiteY389" fmla="*/ 150461 h 1383677"/>
              <a:gd name="connsiteX390" fmla="*/ 1009982 w 1432296"/>
              <a:gd name="connsiteY390" fmla="*/ 131332 h 1383677"/>
              <a:gd name="connsiteX391" fmla="*/ 971626 w 1432296"/>
              <a:gd name="connsiteY391" fmla="*/ 112105 h 1383677"/>
              <a:gd name="connsiteX392" fmla="*/ 933270 w 1432296"/>
              <a:gd name="connsiteY392" fmla="*/ 95343 h 1383677"/>
              <a:gd name="connsiteX393" fmla="*/ 892448 w 1432296"/>
              <a:gd name="connsiteY393" fmla="*/ 80947 h 1383677"/>
              <a:gd name="connsiteX394" fmla="*/ 851627 w 1432296"/>
              <a:gd name="connsiteY394" fmla="*/ 71284 h 1383677"/>
              <a:gd name="connsiteX395" fmla="*/ 810904 w 1432296"/>
              <a:gd name="connsiteY395" fmla="*/ 64086 h 1383677"/>
              <a:gd name="connsiteX396" fmla="*/ 767717 w 1432296"/>
              <a:gd name="connsiteY396" fmla="*/ 64086 h 1383677"/>
              <a:gd name="connsiteX397" fmla="*/ 765350 w 1432296"/>
              <a:gd name="connsiteY397" fmla="*/ 66551 h 1383677"/>
              <a:gd name="connsiteX398" fmla="*/ 762885 w 1432296"/>
              <a:gd name="connsiteY398" fmla="*/ 68917 h 1383677"/>
              <a:gd name="connsiteX399" fmla="*/ 758152 w 1432296"/>
              <a:gd name="connsiteY399" fmla="*/ 71284 h 1383677"/>
              <a:gd name="connsiteX400" fmla="*/ 753321 w 1432296"/>
              <a:gd name="connsiteY400" fmla="*/ 68917 h 1383677"/>
              <a:gd name="connsiteX401" fmla="*/ 748489 w 1432296"/>
              <a:gd name="connsiteY401" fmla="*/ 64086 h 1383677"/>
              <a:gd name="connsiteX402" fmla="*/ 414560 w 1432296"/>
              <a:gd name="connsiteY402" fmla="*/ 36745 h 1383677"/>
              <a:gd name="connsiteX403" fmla="*/ 415016 w 1432296"/>
              <a:gd name="connsiteY403" fmla="*/ 37759 h 1383677"/>
              <a:gd name="connsiteX404" fmla="*/ 417383 w 1432296"/>
              <a:gd name="connsiteY404" fmla="*/ 44957 h 1383677"/>
              <a:gd name="connsiteX405" fmla="*/ 415016 w 1432296"/>
              <a:gd name="connsiteY405" fmla="*/ 52155 h 1383677"/>
              <a:gd name="connsiteX406" fmla="*/ 412650 w 1432296"/>
              <a:gd name="connsiteY406" fmla="*/ 56888 h 1383677"/>
              <a:gd name="connsiteX407" fmla="*/ 407818 w 1432296"/>
              <a:gd name="connsiteY407" fmla="*/ 59353 h 1383677"/>
              <a:gd name="connsiteX408" fmla="*/ 400620 w 1432296"/>
              <a:gd name="connsiteY408" fmla="*/ 61719 h 1383677"/>
              <a:gd name="connsiteX409" fmla="*/ 393423 w 1432296"/>
              <a:gd name="connsiteY409" fmla="*/ 61719 h 1383677"/>
              <a:gd name="connsiteX410" fmla="*/ 388591 w 1432296"/>
              <a:gd name="connsiteY410" fmla="*/ 56888 h 1383677"/>
              <a:gd name="connsiteX411" fmla="*/ 384292 w 1432296"/>
              <a:gd name="connsiteY411" fmla="*/ 50350 h 1383677"/>
              <a:gd name="connsiteX412" fmla="*/ 414560 w 1432296"/>
              <a:gd name="connsiteY412" fmla="*/ 36745 h 1383677"/>
              <a:gd name="connsiteX413" fmla="*/ 693371 w 1432296"/>
              <a:gd name="connsiteY413" fmla="*/ 30561 h 1383677"/>
              <a:gd name="connsiteX414" fmla="*/ 714964 w 1432296"/>
              <a:gd name="connsiteY414" fmla="*/ 30561 h 1383677"/>
              <a:gd name="connsiteX415" fmla="*/ 736558 w 1432296"/>
              <a:gd name="connsiteY415" fmla="*/ 35294 h 1383677"/>
              <a:gd name="connsiteX416" fmla="*/ 815736 w 1432296"/>
              <a:gd name="connsiteY416" fmla="*/ 35294 h 1383677"/>
              <a:gd name="connsiteX417" fmla="*/ 839696 w 1432296"/>
              <a:gd name="connsiteY417" fmla="*/ 40125 h 1383677"/>
              <a:gd name="connsiteX418" fmla="*/ 892448 w 1432296"/>
              <a:gd name="connsiteY418" fmla="*/ 49690 h 1383677"/>
              <a:gd name="connsiteX419" fmla="*/ 940468 w 1432296"/>
              <a:gd name="connsiteY419" fmla="*/ 64086 h 1383677"/>
              <a:gd name="connsiteX420" fmla="*/ 998052 w 1432296"/>
              <a:gd name="connsiteY420" fmla="*/ 85680 h 1383677"/>
              <a:gd name="connsiteX421" fmla="*/ 1055635 w 1432296"/>
              <a:gd name="connsiteY421" fmla="*/ 114471 h 1383677"/>
              <a:gd name="connsiteX422" fmla="*/ 1113219 w 1432296"/>
              <a:gd name="connsiteY422" fmla="*/ 143263 h 1383677"/>
              <a:gd name="connsiteX423" fmla="*/ 1139546 w 1432296"/>
              <a:gd name="connsiteY423" fmla="*/ 160124 h 1383677"/>
              <a:gd name="connsiteX424" fmla="*/ 1163605 w 1432296"/>
              <a:gd name="connsiteY424" fmla="*/ 179253 h 1383677"/>
              <a:gd name="connsiteX425" fmla="*/ 1206792 w 1432296"/>
              <a:gd name="connsiteY425" fmla="*/ 215243 h 1383677"/>
              <a:gd name="connsiteX426" fmla="*/ 1247515 w 1432296"/>
              <a:gd name="connsiteY426" fmla="*/ 253697 h 1383677"/>
              <a:gd name="connsiteX427" fmla="*/ 1285970 w 1432296"/>
              <a:gd name="connsiteY427" fmla="*/ 296885 h 1383677"/>
              <a:gd name="connsiteX428" fmla="*/ 1319495 w 1432296"/>
              <a:gd name="connsiteY428" fmla="*/ 342439 h 1383677"/>
              <a:gd name="connsiteX429" fmla="*/ 1348287 w 1432296"/>
              <a:gd name="connsiteY429" fmla="*/ 392825 h 1383677"/>
              <a:gd name="connsiteX430" fmla="*/ 1374712 w 1432296"/>
              <a:gd name="connsiteY430" fmla="*/ 443211 h 1383677"/>
              <a:gd name="connsiteX431" fmla="*/ 1396306 w 1432296"/>
              <a:gd name="connsiteY431" fmla="*/ 495963 h 1383677"/>
              <a:gd name="connsiteX432" fmla="*/ 1413068 w 1432296"/>
              <a:gd name="connsiteY432" fmla="*/ 548813 h 1383677"/>
              <a:gd name="connsiteX433" fmla="*/ 1422731 w 1432296"/>
              <a:gd name="connsiteY433" fmla="*/ 603932 h 1383677"/>
              <a:gd name="connsiteX434" fmla="*/ 1429929 w 1432296"/>
              <a:gd name="connsiteY434" fmla="*/ 656684 h 1383677"/>
              <a:gd name="connsiteX435" fmla="*/ 1432296 w 1432296"/>
              <a:gd name="connsiteY435" fmla="*/ 711901 h 1383677"/>
              <a:gd name="connsiteX436" fmla="*/ 1429929 w 1432296"/>
              <a:gd name="connsiteY436" fmla="*/ 767118 h 1383677"/>
              <a:gd name="connsiteX437" fmla="*/ 1425098 w 1432296"/>
              <a:gd name="connsiteY437" fmla="*/ 819871 h 1383677"/>
              <a:gd name="connsiteX438" fmla="*/ 1415533 w 1432296"/>
              <a:gd name="connsiteY438" fmla="*/ 872623 h 1383677"/>
              <a:gd name="connsiteX439" fmla="*/ 1401138 w 1432296"/>
              <a:gd name="connsiteY439" fmla="*/ 923008 h 1383677"/>
              <a:gd name="connsiteX440" fmla="*/ 1381910 w 1432296"/>
              <a:gd name="connsiteY440" fmla="*/ 973394 h 1383677"/>
              <a:gd name="connsiteX441" fmla="*/ 1360316 w 1432296"/>
              <a:gd name="connsiteY441" fmla="*/ 1021413 h 1383677"/>
              <a:gd name="connsiteX442" fmla="*/ 1333891 w 1432296"/>
              <a:gd name="connsiteY442" fmla="*/ 1066967 h 1383677"/>
              <a:gd name="connsiteX443" fmla="*/ 1302732 w 1432296"/>
              <a:gd name="connsiteY443" fmla="*/ 1110155 h 1383677"/>
              <a:gd name="connsiteX444" fmla="*/ 1269109 w 1432296"/>
              <a:gd name="connsiteY444" fmla="*/ 1153343 h 1383677"/>
              <a:gd name="connsiteX445" fmla="*/ 1233119 w 1432296"/>
              <a:gd name="connsiteY445" fmla="*/ 1191798 h 1383677"/>
              <a:gd name="connsiteX446" fmla="*/ 1192396 w 1432296"/>
              <a:gd name="connsiteY446" fmla="*/ 1225322 h 1383677"/>
              <a:gd name="connsiteX447" fmla="*/ 1146744 w 1432296"/>
              <a:gd name="connsiteY447" fmla="*/ 1256579 h 1383677"/>
              <a:gd name="connsiteX448" fmla="*/ 1098823 w 1432296"/>
              <a:gd name="connsiteY448" fmla="*/ 1285371 h 1383677"/>
              <a:gd name="connsiteX449" fmla="*/ 1058002 w 1432296"/>
              <a:gd name="connsiteY449" fmla="*/ 1306965 h 1383677"/>
              <a:gd name="connsiteX450" fmla="*/ 1014814 w 1432296"/>
              <a:gd name="connsiteY450" fmla="*/ 1323727 h 1383677"/>
              <a:gd name="connsiteX451" fmla="*/ 971626 w 1432296"/>
              <a:gd name="connsiteY451" fmla="*/ 1340489 h 1383677"/>
              <a:gd name="connsiteX452" fmla="*/ 926072 w 1432296"/>
              <a:gd name="connsiteY452" fmla="*/ 1352519 h 1383677"/>
              <a:gd name="connsiteX453" fmla="*/ 882884 w 1432296"/>
              <a:gd name="connsiteY453" fmla="*/ 1364548 h 1383677"/>
              <a:gd name="connsiteX454" fmla="*/ 837330 w 1432296"/>
              <a:gd name="connsiteY454" fmla="*/ 1371746 h 1383677"/>
              <a:gd name="connsiteX455" fmla="*/ 791677 w 1432296"/>
              <a:gd name="connsiteY455" fmla="*/ 1378944 h 1383677"/>
              <a:gd name="connsiteX456" fmla="*/ 743756 w 1432296"/>
              <a:gd name="connsiteY456" fmla="*/ 1381311 h 1383677"/>
              <a:gd name="connsiteX457" fmla="*/ 698103 w 1432296"/>
              <a:gd name="connsiteY457" fmla="*/ 1383677 h 1383677"/>
              <a:gd name="connsiteX458" fmla="*/ 652549 w 1432296"/>
              <a:gd name="connsiteY458" fmla="*/ 1381311 h 1383677"/>
              <a:gd name="connsiteX459" fmla="*/ 606995 w 1432296"/>
              <a:gd name="connsiteY459" fmla="*/ 1376479 h 1383677"/>
              <a:gd name="connsiteX460" fmla="*/ 561342 w 1432296"/>
              <a:gd name="connsiteY460" fmla="*/ 1369281 h 1383677"/>
              <a:gd name="connsiteX461" fmla="*/ 515788 w 1432296"/>
              <a:gd name="connsiteY461" fmla="*/ 1359717 h 1383677"/>
              <a:gd name="connsiteX462" fmla="*/ 472600 w 1432296"/>
              <a:gd name="connsiteY462" fmla="*/ 1347687 h 1383677"/>
              <a:gd name="connsiteX463" fmla="*/ 427046 w 1432296"/>
              <a:gd name="connsiteY463" fmla="*/ 1330925 h 1383677"/>
              <a:gd name="connsiteX464" fmla="*/ 386225 w 1432296"/>
              <a:gd name="connsiteY464" fmla="*/ 1314163 h 1383677"/>
              <a:gd name="connsiteX465" fmla="*/ 383858 w 1432296"/>
              <a:gd name="connsiteY465" fmla="*/ 1311698 h 1383677"/>
              <a:gd name="connsiteX466" fmla="*/ 376660 w 1432296"/>
              <a:gd name="connsiteY466" fmla="*/ 1311698 h 1383677"/>
              <a:gd name="connsiteX467" fmla="*/ 371829 w 1432296"/>
              <a:gd name="connsiteY467" fmla="*/ 1306965 h 1383677"/>
              <a:gd name="connsiteX468" fmla="*/ 338205 w 1432296"/>
              <a:gd name="connsiteY468" fmla="*/ 1287737 h 1383677"/>
              <a:gd name="connsiteX469" fmla="*/ 304680 w 1432296"/>
              <a:gd name="connsiteY469" fmla="*/ 1266144 h 1383677"/>
              <a:gd name="connsiteX470" fmla="*/ 275889 w 1432296"/>
              <a:gd name="connsiteY470" fmla="*/ 1242183 h 1383677"/>
              <a:gd name="connsiteX471" fmla="*/ 247097 w 1432296"/>
              <a:gd name="connsiteY471" fmla="*/ 1215758 h 1383677"/>
              <a:gd name="connsiteX472" fmla="*/ 220671 w 1432296"/>
              <a:gd name="connsiteY472" fmla="*/ 1186966 h 1383677"/>
              <a:gd name="connsiteX473" fmla="*/ 194246 w 1432296"/>
              <a:gd name="connsiteY473" fmla="*/ 1155808 h 1383677"/>
              <a:gd name="connsiteX474" fmla="*/ 172652 w 1432296"/>
              <a:gd name="connsiteY474" fmla="*/ 1124551 h 1383677"/>
              <a:gd name="connsiteX475" fmla="*/ 151058 w 1432296"/>
              <a:gd name="connsiteY475" fmla="*/ 1088561 h 1383677"/>
              <a:gd name="connsiteX476" fmla="*/ 134296 w 1432296"/>
              <a:gd name="connsiteY476" fmla="*/ 1055036 h 1383677"/>
              <a:gd name="connsiteX477" fmla="*/ 117533 w 1432296"/>
              <a:gd name="connsiteY477" fmla="*/ 1019047 h 1383677"/>
              <a:gd name="connsiteX478" fmla="*/ 103138 w 1432296"/>
              <a:gd name="connsiteY478" fmla="*/ 980592 h 1383677"/>
              <a:gd name="connsiteX479" fmla="*/ 91108 w 1432296"/>
              <a:gd name="connsiteY479" fmla="*/ 942236 h 1383677"/>
              <a:gd name="connsiteX480" fmla="*/ 81544 w 1432296"/>
              <a:gd name="connsiteY480" fmla="*/ 903880 h 1383677"/>
              <a:gd name="connsiteX481" fmla="*/ 74346 w 1432296"/>
              <a:gd name="connsiteY481" fmla="*/ 865425 h 1383677"/>
              <a:gd name="connsiteX482" fmla="*/ 69514 w 1432296"/>
              <a:gd name="connsiteY482" fmla="*/ 827069 h 1383677"/>
              <a:gd name="connsiteX483" fmla="*/ 67148 w 1432296"/>
              <a:gd name="connsiteY483" fmla="*/ 786247 h 1383677"/>
              <a:gd name="connsiteX484" fmla="*/ 67148 w 1432296"/>
              <a:gd name="connsiteY484" fmla="*/ 745525 h 1383677"/>
              <a:gd name="connsiteX485" fmla="*/ 67148 w 1432296"/>
              <a:gd name="connsiteY485" fmla="*/ 704703 h 1383677"/>
              <a:gd name="connsiteX486" fmla="*/ 71881 w 1432296"/>
              <a:gd name="connsiteY486" fmla="*/ 663882 h 1383677"/>
              <a:gd name="connsiteX487" fmla="*/ 76712 w 1432296"/>
              <a:gd name="connsiteY487" fmla="*/ 623159 h 1383677"/>
              <a:gd name="connsiteX488" fmla="*/ 83910 w 1432296"/>
              <a:gd name="connsiteY488" fmla="*/ 582338 h 1383677"/>
              <a:gd name="connsiteX489" fmla="*/ 95940 w 1432296"/>
              <a:gd name="connsiteY489" fmla="*/ 541616 h 1383677"/>
              <a:gd name="connsiteX490" fmla="*/ 107870 w 1432296"/>
              <a:gd name="connsiteY490" fmla="*/ 500794 h 1383677"/>
              <a:gd name="connsiteX491" fmla="*/ 122266 w 1432296"/>
              <a:gd name="connsiteY491" fmla="*/ 459973 h 1383677"/>
              <a:gd name="connsiteX492" fmla="*/ 139127 w 1432296"/>
              <a:gd name="connsiteY492" fmla="*/ 421617 h 1383677"/>
              <a:gd name="connsiteX493" fmla="*/ 155890 w 1432296"/>
              <a:gd name="connsiteY493" fmla="*/ 385627 h 1383677"/>
              <a:gd name="connsiteX494" fmla="*/ 177484 w 1432296"/>
              <a:gd name="connsiteY494" fmla="*/ 349637 h 1383677"/>
              <a:gd name="connsiteX495" fmla="*/ 201444 w 1432296"/>
              <a:gd name="connsiteY495" fmla="*/ 313648 h 1383677"/>
              <a:gd name="connsiteX496" fmla="*/ 225503 w 1432296"/>
              <a:gd name="connsiteY496" fmla="*/ 280024 h 1383677"/>
              <a:gd name="connsiteX497" fmla="*/ 251830 w 1432296"/>
              <a:gd name="connsiteY497" fmla="*/ 248866 h 1383677"/>
              <a:gd name="connsiteX498" fmla="*/ 280622 w 1432296"/>
              <a:gd name="connsiteY498" fmla="*/ 220074 h 1383677"/>
              <a:gd name="connsiteX499" fmla="*/ 311878 w 1432296"/>
              <a:gd name="connsiteY499" fmla="*/ 191282 h 1383677"/>
              <a:gd name="connsiteX500" fmla="*/ 340670 w 1432296"/>
              <a:gd name="connsiteY500" fmla="*/ 169689 h 1383677"/>
              <a:gd name="connsiteX501" fmla="*/ 369462 w 1432296"/>
              <a:gd name="connsiteY501" fmla="*/ 150461 h 1383677"/>
              <a:gd name="connsiteX502" fmla="*/ 400620 w 1432296"/>
              <a:gd name="connsiteY502" fmla="*/ 133699 h 1383677"/>
              <a:gd name="connsiteX503" fmla="*/ 431779 w 1432296"/>
              <a:gd name="connsiteY503" fmla="*/ 116936 h 1383677"/>
              <a:gd name="connsiteX504" fmla="*/ 494194 w 1432296"/>
              <a:gd name="connsiteY504" fmla="*/ 88145 h 1383677"/>
              <a:gd name="connsiteX505" fmla="*/ 561342 w 1432296"/>
              <a:gd name="connsiteY505" fmla="*/ 64086 h 1383677"/>
              <a:gd name="connsiteX506" fmla="*/ 599797 w 1432296"/>
              <a:gd name="connsiteY506" fmla="*/ 49690 h 1383677"/>
              <a:gd name="connsiteX507" fmla="*/ 645351 w 1432296"/>
              <a:gd name="connsiteY507" fmla="*/ 37759 h 1383677"/>
              <a:gd name="connsiteX508" fmla="*/ 669312 w 1432296"/>
              <a:gd name="connsiteY508" fmla="*/ 32927 h 1383677"/>
              <a:gd name="connsiteX509" fmla="*/ 693371 w 1432296"/>
              <a:gd name="connsiteY509" fmla="*/ 30561 h 1383677"/>
              <a:gd name="connsiteX510" fmla="*/ 565586 w 1432296"/>
              <a:gd name="connsiteY510" fmla="*/ 0 h 1383677"/>
              <a:gd name="connsiteX511" fmla="*/ 582228 w 1432296"/>
              <a:gd name="connsiteY511" fmla="*/ 12 h 1383677"/>
              <a:gd name="connsiteX512" fmla="*/ 575738 w 1432296"/>
              <a:gd name="connsiteY512" fmla="*/ 6502 h 1383677"/>
              <a:gd name="connsiteX513" fmla="*/ 568540 w 1432296"/>
              <a:gd name="connsiteY513" fmla="*/ 11334 h 1383677"/>
              <a:gd name="connsiteX514" fmla="*/ 558976 w 1432296"/>
              <a:gd name="connsiteY514" fmla="*/ 11334 h 1383677"/>
              <a:gd name="connsiteX515" fmla="*/ 551778 w 1432296"/>
              <a:gd name="connsiteY515" fmla="*/ 6502 h 1383677"/>
              <a:gd name="connsiteX516" fmla="*/ 544580 w 1432296"/>
              <a:gd name="connsiteY516" fmla="*/ 4136 h 1383677"/>
              <a:gd name="connsiteX517" fmla="*/ 543433 w 1432296"/>
              <a:gd name="connsiteY517" fmla="*/ 2410 h 1383677"/>
              <a:gd name="connsiteX518" fmla="*/ 565586 w 1432296"/>
              <a:gd name="connsiteY518" fmla="*/ 0 h 1383677"/>
              <a:gd name="connsiteX0" fmla="*/ 7198 w 1432296"/>
              <a:gd name="connsiteY0" fmla="*/ 721466 h 1383677"/>
              <a:gd name="connsiteX1" fmla="*/ 0 w 1432296"/>
              <a:gd name="connsiteY1" fmla="*/ 716733 h 1383677"/>
              <a:gd name="connsiteX2" fmla="*/ 7198 w 1432296"/>
              <a:gd name="connsiteY2" fmla="*/ 721466 h 1383677"/>
              <a:gd name="connsiteX3" fmla="*/ 273424 w 1432296"/>
              <a:gd name="connsiteY3" fmla="*/ 146379 h 1383677"/>
              <a:gd name="connsiteX4" fmla="*/ 273424 w 1432296"/>
              <a:gd name="connsiteY4" fmla="*/ 150461 h 1383677"/>
              <a:gd name="connsiteX5" fmla="*/ 271057 w 1432296"/>
              <a:gd name="connsiteY5" fmla="*/ 157659 h 1383677"/>
              <a:gd name="connsiteX6" fmla="*/ 266226 w 1432296"/>
              <a:gd name="connsiteY6" fmla="*/ 164857 h 1383677"/>
              <a:gd name="connsiteX7" fmla="*/ 259028 w 1432296"/>
              <a:gd name="connsiteY7" fmla="*/ 169689 h 1383677"/>
              <a:gd name="connsiteX8" fmla="*/ 253549 w 1432296"/>
              <a:gd name="connsiteY8" fmla="*/ 169689 h 1383677"/>
              <a:gd name="connsiteX9" fmla="*/ 273424 w 1432296"/>
              <a:gd name="connsiteY9" fmla="*/ 146379 h 1383677"/>
              <a:gd name="connsiteX10" fmla="*/ 1208081 w 1432296"/>
              <a:gd name="connsiteY10" fmla="*/ 140034 h 1383677"/>
              <a:gd name="connsiteX11" fmla="*/ 1237426 w 1432296"/>
              <a:gd name="connsiteY11" fmla="*/ 162729 h 1383677"/>
              <a:gd name="connsiteX12" fmla="*/ 1238746 w 1432296"/>
              <a:gd name="connsiteY12" fmla="*/ 164112 h 1383677"/>
              <a:gd name="connsiteX13" fmla="*/ 1230753 w 1432296"/>
              <a:gd name="connsiteY13" fmla="*/ 167322 h 1383677"/>
              <a:gd name="connsiteX14" fmla="*/ 1221188 w 1432296"/>
              <a:gd name="connsiteY14" fmla="*/ 167322 h 1383677"/>
              <a:gd name="connsiteX15" fmla="*/ 1211525 w 1432296"/>
              <a:gd name="connsiteY15" fmla="*/ 162491 h 1383677"/>
              <a:gd name="connsiteX16" fmla="*/ 1206792 w 1432296"/>
              <a:gd name="connsiteY16" fmla="*/ 155293 h 1383677"/>
              <a:gd name="connsiteX17" fmla="*/ 1204327 w 1432296"/>
              <a:gd name="connsiteY17" fmla="*/ 150461 h 1383677"/>
              <a:gd name="connsiteX18" fmla="*/ 1206792 w 1432296"/>
              <a:gd name="connsiteY18" fmla="*/ 143263 h 1383677"/>
              <a:gd name="connsiteX19" fmla="*/ 1208081 w 1432296"/>
              <a:gd name="connsiteY19" fmla="*/ 140034 h 1383677"/>
              <a:gd name="connsiteX20" fmla="*/ 748489 w 1432296"/>
              <a:gd name="connsiteY20" fmla="*/ 64086 h 1383677"/>
              <a:gd name="connsiteX21" fmla="*/ 712499 w 1432296"/>
              <a:gd name="connsiteY21" fmla="*/ 68917 h 1383677"/>
              <a:gd name="connsiteX22" fmla="*/ 676510 w 1432296"/>
              <a:gd name="connsiteY22" fmla="*/ 78482 h 1383677"/>
              <a:gd name="connsiteX23" fmla="*/ 669312 w 1432296"/>
              <a:gd name="connsiteY23" fmla="*/ 78482 h 1383677"/>
              <a:gd name="connsiteX24" fmla="*/ 664579 w 1432296"/>
              <a:gd name="connsiteY24" fmla="*/ 76115 h 1383677"/>
              <a:gd name="connsiteX25" fmla="*/ 662114 w 1432296"/>
              <a:gd name="connsiteY25" fmla="*/ 71284 h 1383677"/>
              <a:gd name="connsiteX26" fmla="*/ 659747 w 1432296"/>
              <a:gd name="connsiteY26" fmla="*/ 66551 h 1383677"/>
              <a:gd name="connsiteX27" fmla="*/ 633322 w 1432296"/>
              <a:gd name="connsiteY27" fmla="*/ 73749 h 1383677"/>
              <a:gd name="connsiteX28" fmla="*/ 575738 w 1432296"/>
              <a:gd name="connsiteY28" fmla="*/ 90511 h 1383677"/>
              <a:gd name="connsiteX29" fmla="*/ 520619 w 1432296"/>
              <a:gd name="connsiteY29" fmla="*/ 114471 h 1383677"/>
              <a:gd name="connsiteX30" fmla="*/ 453373 w 1432296"/>
              <a:gd name="connsiteY30" fmla="*/ 143263 h 1383677"/>
              <a:gd name="connsiteX31" fmla="*/ 422214 w 1432296"/>
              <a:gd name="connsiteY31" fmla="*/ 157659 h 1383677"/>
              <a:gd name="connsiteX32" fmla="*/ 393423 w 1432296"/>
              <a:gd name="connsiteY32" fmla="*/ 176886 h 1383677"/>
              <a:gd name="connsiteX33" fmla="*/ 364631 w 1432296"/>
              <a:gd name="connsiteY33" fmla="*/ 193649 h 1383677"/>
              <a:gd name="connsiteX34" fmla="*/ 335839 w 1432296"/>
              <a:gd name="connsiteY34" fmla="*/ 215243 h 1383677"/>
              <a:gd name="connsiteX35" fmla="*/ 309413 w 1432296"/>
              <a:gd name="connsiteY35" fmla="*/ 239302 h 1383677"/>
              <a:gd name="connsiteX36" fmla="*/ 285453 w 1432296"/>
              <a:gd name="connsiteY36" fmla="*/ 265628 h 1383677"/>
              <a:gd name="connsiteX37" fmla="*/ 261493 w 1432296"/>
              <a:gd name="connsiteY37" fmla="*/ 294420 h 1383677"/>
              <a:gd name="connsiteX38" fmla="*/ 237434 w 1432296"/>
              <a:gd name="connsiteY38" fmla="*/ 325677 h 1383677"/>
              <a:gd name="connsiteX39" fmla="*/ 215840 w 1432296"/>
              <a:gd name="connsiteY39" fmla="*/ 356835 h 1383677"/>
              <a:gd name="connsiteX40" fmla="*/ 196711 w 1432296"/>
              <a:gd name="connsiteY40" fmla="*/ 390459 h 1383677"/>
              <a:gd name="connsiteX41" fmla="*/ 179850 w 1432296"/>
              <a:gd name="connsiteY41" fmla="*/ 423983 h 1383677"/>
              <a:gd name="connsiteX42" fmla="*/ 163088 w 1432296"/>
              <a:gd name="connsiteY42" fmla="*/ 457607 h 1383677"/>
              <a:gd name="connsiteX43" fmla="*/ 148692 w 1432296"/>
              <a:gd name="connsiteY43" fmla="*/ 491230 h 1383677"/>
              <a:gd name="connsiteX44" fmla="*/ 136662 w 1432296"/>
              <a:gd name="connsiteY44" fmla="*/ 527220 h 1383677"/>
              <a:gd name="connsiteX45" fmla="*/ 127098 w 1432296"/>
              <a:gd name="connsiteY45" fmla="*/ 565576 h 1383677"/>
              <a:gd name="connsiteX46" fmla="*/ 117533 w 1432296"/>
              <a:gd name="connsiteY46" fmla="*/ 601566 h 1383677"/>
              <a:gd name="connsiteX47" fmla="*/ 112702 w 1432296"/>
              <a:gd name="connsiteY47" fmla="*/ 637555 h 1383677"/>
              <a:gd name="connsiteX48" fmla="*/ 107870 w 1432296"/>
              <a:gd name="connsiteY48" fmla="*/ 675912 h 1383677"/>
              <a:gd name="connsiteX49" fmla="*/ 105504 w 1432296"/>
              <a:gd name="connsiteY49" fmla="*/ 714268 h 1383677"/>
              <a:gd name="connsiteX50" fmla="*/ 103138 w 1432296"/>
              <a:gd name="connsiteY50" fmla="*/ 752723 h 1383677"/>
              <a:gd name="connsiteX51" fmla="*/ 105504 w 1432296"/>
              <a:gd name="connsiteY51" fmla="*/ 788712 h 1383677"/>
              <a:gd name="connsiteX52" fmla="*/ 110336 w 1432296"/>
              <a:gd name="connsiteY52" fmla="*/ 827069 h 1383677"/>
              <a:gd name="connsiteX53" fmla="*/ 115068 w 1432296"/>
              <a:gd name="connsiteY53" fmla="*/ 872623 h 1383677"/>
              <a:gd name="connsiteX54" fmla="*/ 127098 w 1432296"/>
              <a:gd name="connsiteY54" fmla="*/ 915810 h 1383677"/>
              <a:gd name="connsiteX55" fmla="*/ 139127 w 1432296"/>
              <a:gd name="connsiteY55" fmla="*/ 958998 h 1383677"/>
              <a:gd name="connsiteX56" fmla="*/ 153523 w 1432296"/>
              <a:gd name="connsiteY56" fmla="*/ 1002186 h 1383677"/>
              <a:gd name="connsiteX57" fmla="*/ 172652 w 1432296"/>
              <a:gd name="connsiteY57" fmla="*/ 1043007 h 1383677"/>
              <a:gd name="connsiteX58" fmla="*/ 194246 w 1432296"/>
              <a:gd name="connsiteY58" fmla="*/ 1081363 h 1383677"/>
              <a:gd name="connsiteX59" fmla="*/ 218305 w 1432296"/>
              <a:gd name="connsiteY59" fmla="*/ 1119818 h 1383677"/>
              <a:gd name="connsiteX60" fmla="*/ 247097 w 1432296"/>
              <a:gd name="connsiteY60" fmla="*/ 1155808 h 1383677"/>
              <a:gd name="connsiteX61" fmla="*/ 273424 w 1432296"/>
              <a:gd name="connsiteY61" fmla="*/ 1186966 h 1383677"/>
              <a:gd name="connsiteX62" fmla="*/ 304680 w 1432296"/>
              <a:gd name="connsiteY62" fmla="*/ 1213391 h 1383677"/>
              <a:gd name="connsiteX63" fmla="*/ 338205 w 1432296"/>
              <a:gd name="connsiteY63" fmla="*/ 1237352 h 1383677"/>
              <a:gd name="connsiteX64" fmla="*/ 371829 w 1432296"/>
              <a:gd name="connsiteY64" fmla="*/ 1258946 h 1383677"/>
              <a:gd name="connsiteX65" fmla="*/ 374195 w 1432296"/>
              <a:gd name="connsiteY65" fmla="*/ 1251748 h 1383677"/>
              <a:gd name="connsiteX66" fmla="*/ 379027 w 1432296"/>
              <a:gd name="connsiteY66" fmla="*/ 1244550 h 1383677"/>
              <a:gd name="connsiteX67" fmla="*/ 381393 w 1432296"/>
              <a:gd name="connsiteY67" fmla="*/ 1244550 h 1383677"/>
              <a:gd name="connsiteX68" fmla="*/ 391056 w 1432296"/>
              <a:gd name="connsiteY68" fmla="*/ 1254114 h 1383677"/>
              <a:gd name="connsiteX69" fmla="*/ 398254 w 1432296"/>
              <a:gd name="connsiteY69" fmla="*/ 1268510 h 1383677"/>
              <a:gd name="connsiteX70" fmla="*/ 398254 w 1432296"/>
              <a:gd name="connsiteY70" fmla="*/ 1273341 h 1383677"/>
              <a:gd name="connsiteX71" fmla="*/ 446175 w 1432296"/>
              <a:gd name="connsiteY71" fmla="*/ 1294935 h 1383677"/>
              <a:gd name="connsiteX72" fmla="*/ 443808 w 1432296"/>
              <a:gd name="connsiteY72" fmla="*/ 1282906 h 1383677"/>
              <a:gd name="connsiteX73" fmla="*/ 443808 w 1432296"/>
              <a:gd name="connsiteY73" fmla="*/ 1268510 h 1383677"/>
              <a:gd name="connsiteX74" fmla="*/ 446175 w 1432296"/>
              <a:gd name="connsiteY74" fmla="*/ 1256579 h 1383677"/>
              <a:gd name="connsiteX75" fmla="*/ 448640 w 1432296"/>
              <a:gd name="connsiteY75" fmla="*/ 1244550 h 1383677"/>
              <a:gd name="connsiteX76" fmla="*/ 451006 w 1432296"/>
              <a:gd name="connsiteY76" fmla="*/ 1244550 h 1383677"/>
              <a:gd name="connsiteX77" fmla="*/ 453373 w 1432296"/>
              <a:gd name="connsiteY77" fmla="*/ 1258946 h 1383677"/>
              <a:gd name="connsiteX78" fmla="*/ 458204 w 1432296"/>
              <a:gd name="connsiteY78" fmla="*/ 1270975 h 1383677"/>
              <a:gd name="connsiteX79" fmla="*/ 465402 w 1432296"/>
              <a:gd name="connsiteY79" fmla="*/ 1285371 h 1383677"/>
              <a:gd name="connsiteX80" fmla="*/ 470234 w 1432296"/>
              <a:gd name="connsiteY80" fmla="*/ 1297302 h 1383677"/>
              <a:gd name="connsiteX81" fmla="*/ 474967 w 1432296"/>
              <a:gd name="connsiteY81" fmla="*/ 1304500 h 1383677"/>
              <a:gd name="connsiteX82" fmla="*/ 515788 w 1432296"/>
              <a:gd name="connsiteY82" fmla="*/ 1316529 h 1383677"/>
              <a:gd name="connsiteX83" fmla="*/ 508590 w 1432296"/>
              <a:gd name="connsiteY83" fmla="*/ 1294935 h 1383677"/>
              <a:gd name="connsiteX84" fmla="*/ 506224 w 1432296"/>
              <a:gd name="connsiteY84" fmla="*/ 1282906 h 1383677"/>
              <a:gd name="connsiteX85" fmla="*/ 503758 w 1432296"/>
              <a:gd name="connsiteY85" fmla="*/ 1268510 h 1383677"/>
              <a:gd name="connsiteX86" fmla="*/ 503758 w 1432296"/>
              <a:gd name="connsiteY86" fmla="*/ 1254114 h 1383677"/>
              <a:gd name="connsiteX87" fmla="*/ 506224 w 1432296"/>
              <a:gd name="connsiteY87" fmla="*/ 1249381 h 1383677"/>
              <a:gd name="connsiteX88" fmla="*/ 508590 w 1432296"/>
              <a:gd name="connsiteY88" fmla="*/ 1244550 h 1383677"/>
              <a:gd name="connsiteX89" fmla="*/ 513421 w 1432296"/>
              <a:gd name="connsiteY89" fmla="*/ 1244550 h 1383677"/>
              <a:gd name="connsiteX90" fmla="*/ 518154 w 1432296"/>
              <a:gd name="connsiteY90" fmla="*/ 1246916 h 1383677"/>
              <a:gd name="connsiteX91" fmla="*/ 525352 w 1432296"/>
              <a:gd name="connsiteY91" fmla="*/ 1254114 h 1383677"/>
              <a:gd name="connsiteX92" fmla="*/ 532550 w 1432296"/>
              <a:gd name="connsiteY92" fmla="*/ 1273341 h 1383677"/>
              <a:gd name="connsiteX93" fmla="*/ 539748 w 1432296"/>
              <a:gd name="connsiteY93" fmla="*/ 1299767 h 1383677"/>
              <a:gd name="connsiteX94" fmla="*/ 546946 w 1432296"/>
              <a:gd name="connsiteY94" fmla="*/ 1311698 h 1383677"/>
              <a:gd name="connsiteX95" fmla="*/ 556609 w 1432296"/>
              <a:gd name="connsiteY95" fmla="*/ 1321361 h 1383677"/>
              <a:gd name="connsiteX96" fmla="*/ 558976 w 1432296"/>
              <a:gd name="connsiteY96" fmla="*/ 1326094 h 1383677"/>
              <a:gd name="connsiteX97" fmla="*/ 566174 w 1432296"/>
              <a:gd name="connsiteY97" fmla="*/ 1326094 h 1383677"/>
              <a:gd name="connsiteX98" fmla="*/ 621391 w 1432296"/>
              <a:gd name="connsiteY98" fmla="*/ 1333292 h 1383677"/>
              <a:gd name="connsiteX99" fmla="*/ 602164 w 1432296"/>
              <a:gd name="connsiteY99" fmla="*/ 1299767 h 1383677"/>
              <a:gd name="connsiteX100" fmla="*/ 597332 w 1432296"/>
              <a:gd name="connsiteY100" fmla="*/ 1287737 h 1383677"/>
              <a:gd name="connsiteX101" fmla="*/ 594966 w 1432296"/>
              <a:gd name="connsiteY101" fmla="*/ 1275708 h 1383677"/>
              <a:gd name="connsiteX102" fmla="*/ 592599 w 1432296"/>
              <a:gd name="connsiteY102" fmla="*/ 1263777 h 1383677"/>
              <a:gd name="connsiteX103" fmla="*/ 592599 w 1432296"/>
              <a:gd name="connsiteY103" fmla="*/ 1251748 h 1383677"/>
              <a:gd name="connsiteX104" fmla="*/ 594966 w 1432296"/>
              <a:gd name="connsiteY104" fmla="*/ 1249381 h 1383677"/>
              <a:gd name="connsiteX105" fmla="*/ 599797 w 1432296"/>
              <a:gd name="connsiteY105" fmla="*/ 1249381 h 1383677"/>
              <a:gd name="connsiteX106" fmla="*/ 609361 w 1432296"/>
              <a:gd name="connsiteY106" fmla="*/ 1258946 h 1383677"/>
              <a:gd name="connsiteX107" fmla="*/ 618926 w 1432296"/>
              <a:gd name="connsiteY107" fmla="*/ 1270975 h 1383677"/>
              <a:gd name="connsiteX108" fmla="*/ 635787 w 1432296"/>
              <a:gd name="connsiteY108" fmla="*/ 1294935 h 1383677"/>
              <a:gd name="connsiteX109" fmla="*/ 652549 w 1432296"/>
              <a:gd name="connsiteY109" fmla="*/ 1314163 h 1383677"/>
              <a:gd name="connsiteX110" fmla="*/ 657381 w 1432296"/>
              <a:gd name="connsiteY110" fmla="*/ 1323727 h 1383677"/>
              <a:gd name="connsiteX111" fmla="*/ 664579 w 1432296"/>
              <a:gd name="connsiteY111" fmla="*/ 1335757 h 1383677"/>
              <a:gd name="connsiteX112" fmla="*/ 726895 w 1432296"/>
              <a:gd name="connsiteY112" fmla="*/ 1335757 h 1383677"/>
              <a:gd name="connsiteX113" fmla="*/ 707766 w 1432296"/>
              <a:gd name="connsiteY113" fmla="*/ 1318896 h 1383677"/>
              <a:gd name="connsiteX114" fmla="*/ 693371 w 1432296"/>
              <a:gd name="connsiteY114" fmla="*/ 1297302 h 1383677"/>
              <a:gd name="connsiteX115" fmla="*/ 686173 w 1432296"/>
              <a:gd name="connsiteY115" fmla="*/ 1287737 h 1383677"/>
              <a:gd name="connsiteX116" fmla="*/ 681341 w 1432296"/>
              <a:gd name="connsiteY116" fmla="*/ 1275708 h 1383677"/>
              <a:gd name="connsiteX117" fmla="*/ 676510 w 1432296"/>
              <a:gd name="connsiteY117" fmla="*/ 1263777 h 1383677"/>
              <a:gd name="connsiteX118" fmla="*/ 674143 w 1432296"/>
              <a:gd name="connsiteY118" fmla="*/ 1251748 h 1383677"/>
              <a:gd name="connsiteX119" fmla="*/ 676510 w 1432296"/>
              <a:gd name="connsiteY119" fmla="*/ 1249381 h 1383677"/>
              <a:gd name="connsiteX120" fmla="*/ 678975 w 1432296"/>
              <a:gd name="connsiteY120" fmla="*/ 1249381 h 1383677"/>
              <a:gd name="connsiteX121" fmla="*/ 700568 w 1432296"/>
              <a:gd name="connsiteY121" fmla="*/ 1266144 h 1383677"/>
              <a:gd name="connsiteX122" fmla="*/ 722162 w 1432296"/>
              <a:gd name="connsiteY122" fmla="*/ 1282906 h 1383677"/>
              <a:gd name="connsiteX123" fmla="*/ 741291 w 1432296"/>
              <a:gd name="connsiteY123" fmla="*/ 1302133 h 1383677"/>
              <a:gd name="connsiteX124" fmla="*/ 758152 w 1432296"/>
              <a:gd name="connsiteY124" fmla="*/ 1321361 h 1383677"/>
              <a:gd name="connsiteX125" fmla="*/ 762885 w 1432296"/>
              <a:gd name="connsiteY125" fmla="*/ 1328559 h 1383677"/>
              <a:gd name="connsiteX126" fmla="*/ 762885 w 1432296"/>
              <a:gd name="connsiteY126" fmla="*/ 1335757 h 1383677"/>
              <a:gd name="connsiteX127" fmla="*/ 801340 w 1432296"/>
              <a:gd name="connsiteY127" fmla="*/ 1330925 h 1383677"/>
              <a:gd name="connsiteX128" fmla="*/ 837330 w 1432296"/>
              <a:gd name="connsiteY128" fmla="*/ 1326094 h 1383677"/>
              <a:gd name="connsiteX129" fmla="*/ 801340 w 1432296"/>
              <a:gd name="connsiteY129" fmla="*/ 1287737 h 1383677"/>
              <a:gd name="connsiteX130" fmla="*/ 779746 w 1432296"/>
              <a:gd name="connsiteY130" fmla="*/ 1266144 h 1383677"/>
              <a:gd name="connsiteX131" fmla="*/ 772548 w 1432296"/>
              <a:gd name="connsiteY131" fmla="*/ 1254114 h 1383677"/>
              <a:gd name="connsiteX132" fmla="*/ 767717 w 1432296"/>
              <a:gd name="connsiteY132" fmla="*/ 1239718 h 1383677"/>
              <a:gd name="connsiteX133" fmla="*/ 767717 w 1432296"/>
              <a:gd name="connsiteY133" fmla="*/ 1237352 h 1383677"/>
              <a:gd name="connsiteX134" fmla="*/ 777281 w 1432296"/>
              <a:gd name="connsiteY134" fmla="*/ 1237352 h 1383677"/>
              <a:gd name="connsiteX135" fmla="*/ 784479 w 1432296"/>
              <a:gd name="connsiteY135" fmla="*/ 1239718 h 1383677"/>
              <a:gd name="connsiteX136" fmla="*/ 798875 w 1432296"/>
              <a:gd name="connsiteY136" fmla="*/ 1246916 h 1383677"/>
              <a:gd name="connsiteX137" fmla="*/ 810904 w 1432296"/>
              <a:gd name="connsiteY137" fmla="*/ 1256579 h 1383677"/>
              <a:gd name="connsiteX138" fmla="*/ 822934 w 1432296"/>
              <a:gd name="connsiteY138" fmla="*/ 1266144 h 1383677"/>
              <a:gd name="connsiteX139" fmla="*/ 849261 w 1432296"/>
              <a:gd name="connsiteY139" fmla="*/ 1292569 h 1383677"/>
              <a:gd name="connsiteX140" fmla="*/ 873221 w 1432296"/>
              <a:gd name="connsiteY140" fmla="*/ 1318896 h 1383677"/>
              <a:gd name="connsiteX141" fmla="*/ 875686 w 1432296"/>
              <a:gd name="connsiteY141" fmla="*/ 1318896 h 1383677"/>
              <a:gd name="connsiteX142" fmla="*/ 923607 w 1432296"/>
              <a:gd name="connsiteY142" fmla="*/ 1309331 h 1383677"/>
              <a:gd name="connsiteX143" fmla="*/ 902013 w 1432296"/>
              <a:gd name="connsiteY143" fmla="*/ 1292569 h 1383677"/>
              <a:gd name="connsiteX144" fmla="*/ 882884 w 1432296"/>
              <a:gd name="connsiteY144" fmla="*/ 1273341 h 1383677"/>
              <a:gd name="connsiteX145" fmla="*/ 873221 w 1432296"/>
              <a:gd name="connsiteY145" fmla="*/ 1261312 h 1383677"/>
              <a:gd name="connsiteX146" fmla="*/ 863657 w 1432296"/>
              <a:gd name="connsiteY146" fmla="*/ 1246916 h 1383677"/>
              <a:gd name="connsiteX147" fmla="*/ 856459 w 1432296"/>
              <a:gd name="connsiteY147" fmla="*/ 1232520 h 1383677"/>
              <a:gd name="connsiteX148" fmla="*/ 854092 w 1432296"/>
              <a:gd name="connsiteY148" fmla="*/ 1225322 h 1383677"/>
              <a:gd name="connsiteX149" fmla="*/ 854092 w 1432296"/>
              <a:gd name="connsiteY149" fmla="*/ 1218124 h 1383677"/>
              <a:gd name="connsiteX150" fmla="*/ 856459 w 1432296"/>
              <a:gd name="connsiteY150" fmla="*/ 1215758 h 1383677"/>
              <a:gd name="connsiteX151" fmla="*/ 858825 w 1432296"/>
              <a:gd name="connsiteY151" fmla="*/ 1215758 h 1383677"/>
              <a:gd name="connsiteX152" fmla="*/ 875686 w 1432296"/>
              <a:gd name="connsiteY152" fmla="*/ 1225322 h 1383677"/>
              <a:gd name="connsiteX153" fmla="*/ 890082 w 1432296"/>
              <a:gd name="connsiteY153" fmla="*/ 1237352 h 1383677"/>
              <a:gd name="connsiteX154" fmla="*/ 916409 w 1432296"/>
              <a:gd name="connsiteY154" fmla="*/ 1261312 h 1383677"/>
              <a:gd name="connsiteX155" fmla="*/ 962062 w 1432296"/>
              <a:gd name="connsiteY155" fmla="*/ 1297302 h 1383677"/>
              <a:gd name="connsiteX156" fmla="*/ 1022012 w 1432296"/>
              <a:gd name="connsiteY156" fmla="*/ 1275708 h 1383677"/>
              <a:gd name="connsiteX157" fmla="*/ 998052 w 1432296"/>
              <a:gd name="connsiteY157" fmla="*/ 1258946 h 1383677"/>
              <a:gd name="connsiteX158" fmla="*/ 981190 w 1432296"/>
              <a:gd name="connsiteY158" fmla="*/ 1242183 h 1383677"/>
              <a:gd name="connsiteX159" fmla="*/ 964428 w 1432296"/>
              <a:gd name="connsiteY159" fmla="*/ 1222956 h 1383677"/>
              <a:gd name="connsiteX160" fmla="*/ 950032 w 1432296"/>
              <a:gd name="connsiteY160" fmla="*/ 1203728 h 1383677"/>
              <a:gd name="connsiteX161" fmla="*/ 940468 w 1432296"/>
              <a:gd name="connsiteY161" fmla="*/ 1182135 h 1383677"/>
              <a:gd name="connsiteX162" fmla="*/ 942834 w 1432296"/>
              <a:gd name="connsiteY162" fmla="*/ 1177402 h 1383677"/>
              <a:gd name="connsiteX163" fmla="*/ 947666 w 1432296"/>
              <a:gd name="connsiteY163" fmla="*/ 1174937 h 1383677"/>
              <a:gd name="connsiteX164" fmla="*/ 964428 w 1432296"/>
              <a:gd name="connsiteY164" fmla="*/ 1184600 h 1383677"/>
              <a:gd name="connsiteX165" fmla="*/ 978824 w 1432296"/>
              <a:gd name="connsiteY165" fmla="*/ 1196530 h 1383677"/>
              <a:gd name="connsiteX166" fmla="*/ 1007616 w 1432296"/>
              <a:gd name="connsiteY166" fmla="*/ 1220589 h 1383677"/>
              <a:gd name="connsiteX167" fmla="*/ 1026843 w 1432296"/>
              <a:gd name="connsiteY167" fmla="*/ 1237352 h 1383677"/>
              <a:gd name="connsiteX168" fmla="*/ 1036408 w 1432296"/>
              <a:gd name="connsiteY168" fmla="*/ 1244550 h 1383677"/>
              <a:gd name="connsiteX169" fmla="*/ 1045972 w 1432296"/>
              <a:gd name="connsiteY169" fmla="*/ 1249381 h 1383677"/>
              <a:gd name="connsiteX170" fmla="*/ 1065200 w 1432296"/>
              <a:gd name="connsiteY170" fmla="*/ 1256579 h 1383677"/>
              <a:gd name="connsiteX171" fmla="*/ 1101189 w 1432296"/>
              <a:gd name="connsiteY171" fmla="*/ 1237352 h 1383677"/>
              <a:gd name="connsiteX172" fmla="*/ 1089160 w 1432296"/>
              <a:gd name="connsiteY172" fmla="*/ 1230154 h 1383677"/>
              <a:gd name="connsiteX173" fmla="*/ 1079596 w 1432296"/>
              <a:gd name="connsiteY173" fmla="*/ 1220589 h 1383677"/>
              <a:gd name="connsiteX174" fmla="*/ 1050804 w 1432296"/>
              <a:gd name="connsiteY174" fmla="*/ 1191798 h 1383677"/>
              <a:gd name="connsiteX175" fmla="*/ 1036408 w 1432296"/>
              <a:gd name="connsiteY175" fmla="*/ 1177402 h 1383677"/>
              <a:gd name="connsiteX176" fmla="*/ 1026843 w 1432296"/>
              <a:gd name="connsiteY176" fmla="*/ 1160541 h 1383677"/>
              <a:gd name="connsiteX177" fmla="*/ 1026843 w 1432296"/>
              <a:gd name="connsiteY177" fmla="*/ 1155808 h 1383677"/>
              <a:gd name="connsiteX178" fmla="*/ 1029210 w 1432296"/>
              <a:gd name="connsiteY178" fmla="*/ 1153343 h 1383677"/>
              <a:gd name="connsiteX179" fmla="*/ 1048437 w 1432296"/>
              <a:gd name="connsiteY179" fmla="*/ 1153343 h 1383677"/>
              <a:gd name="connsiteX180" fmla="*/ 1055635 w 1432296"/>
              <a:gd name="connsiteY180" fmla="*/ 1158174 h 1383677"/>
              <a:gd name="connsiteX181" fmla="*/ 1065200 w 1432296"/>
              <a:gd name="connsiteY181" fmla="*/ 1163006 h 1383677"/>
              <a:gd name="connsiteX182" fmla="*/ 1081962 w 1432296"/>
              <a:gd name="connsiteY182" fmla="*/ 1174937 h 1383677"/>
              <a:gd name="connsiteX183" fmla="*/ 1096358 w 1432296"/>
              <a:gd name="connsiteY183" fmla="*/ 1186966 h 1383677"/>
              <a:gd name="connsiteX184" fmla="*/ 1113219 w 1432296"/>
              <a:gd name="connsiteY184" fmla="*/ 1201362 h 1383677"/>
              <a:gd name="connsiteX185" fmla="*/ 1122783 w 1432296"/>
              <a:gd name="connsiteY185" fmla="*/ 1208560 h 1383677"/>
              <a:gd name="connsiteX186" fmla="*/ 1134813 w 1432296"/>
              <a:gd name="connsiteY186" fmla="*/ 1210926 h 1383677"/>
              <a:gd name="connsiteX187" fmla="*/ 1142011 w 1432296"/>
              <a:gd name="connsiteY187" fmla="*/ 1210926 h 1383677"/>
              <a:gd name="connsiteX188" fmla="*/ 1170803 w 1432296"/>
              <a:gd name="connsiteY188" fmla="*/ 1189332 h 1383677"/>
              <a:gd name="connsiteX189" fmla="*/ 1197129 w 1432296"/>
              <a:gd name="connsiteY189" fmla="*/ 1167739 h 1383677"/>
              <a:gd name="connsiteX190" fmla="*/ 1185198 w 1432296"/>
              <a:gd name="connsiteY190" fmla="*/ 1165372 h 1383677"/>
              <a:gd name="connsiteX191" fmla="*/ 1173169 w 1432296"/>
              <a:gd name="connsiteY191" fmla="*/ 1160541 h 1383677"/>
              <a:gd name="connsiteX192" fmla="*/ 1153942 w 1432296"/>
              <a:gd name="connsiteY192" fmla="*/ 1150976 h 1383677"/>
              <a:gd name="connsiteX193" fmla="*/ 1137179 w 1432296"/>
              <a:gd name="connsiteY193" fmla="*/ 1143778 h 1383677"/>
              <a:gd name="connsiteX194" fmla="*/ 1120417 w 1432296"/>
              <a:gd name="connsiteY194" fmla="*/ 1131749 h 1383677"/>
              <a:gd name="connsiteX195" fmla="*/ 1106021 w 1432296"/>
              <a:gd name="connsiteY195" fmla="*/ 1117353 h 1383677"/>
              <a:gd name="connsiteX196" fmla="*/ 1098823 w 1432296"/>
              <a:gd name="connsiteY196" fmla="*/ 1107789 h 1383677"/>
              <a:gd name="connsiteX197" fmla="*/ 1096358 w 1432296"/>
              <a:gd name="connsiteY197" fmla="*/ 1100591 h 1383677"/>
              <a:gd name="connsiteX198" fmla="*/ 1098823 w 1432296"/>
              <a:gd name="connsiteY198" fmla="*/ 1095759 h 1383677"/>
              <a:gd name="connsiteX199" fmla="*/ 1103556 w 1432296"/>
              <a:gd name="connsiteY199" fmla="*/ 1093393 h 1383677"/>
              <a:gd name="connsiteX200" fmla="*/ 1120417 w 1432296"/>
              <a:gd name="connsiteY200" fmla="*/ 1093393 h 1383677"/>
              <a:gd name="connsiteX201" fmla="*/ 1134813 w 1432296"/>
              <a:gd name="connsiteY201" fmla="*/ 1100591 h 1383677"/>
              <a:gd name="connsiteX202" fmla="*/ 1151575 w 1432296"/>
              <a:gd name="connsiteY202" fmla="*/ 1110155 h 1383677"/>
              <a:gd name="connsiteX203" fmla="*/ 1168338 w 1432296"/>
              <a:gd name="connsiteY203" fmla="*/ 1117353 h 1383677"/>
              <a:gd name="connsiteX204" fmla="*/ 1187565 w 1432296"/>
              <a:gd name="connsiteY204" fmla="*/ 1122184 h 1383677"/>
              <a:gd name="connsiteX205" fmla="*/ 1197129 w 1432296"/>
              <a:gd name="connsiteY205" fmla="*/ 1124551 h 1383677"/>
              <a:gd name="connsiteX206" fmla="*/ 1209159 w 1432296"/>
              <a:gd name="connsiteY206" fmla="*/ 1124551 h 1383677"/>
              <a:gd name="connsiteX207" fmla="*/ 1221188 w 1432296"/>
              <a:gd name="connsiteY207" fmla="*/ 1127016 h 1383677"/>
              <a:gd name="connsiteX208" fmla="*/ 1233119 w 1432296"/>
              <a:gd name="connsiteY208" fmla="*/ 1131749 h 1383677"/>
              <a:gd name="connsiteX209" fmla="*/ 1254713 w 1432296"/>
              <a:gd name="connsiteY209" fmla="*/ 1107789 h 1383677"/>
              <a:gd name="connsiteX210" fmla="*/ 1249980 w 1432296"/>
              <a:gd name="connsiteY210" fmla="*/ 1105422 h 1383677"/>
              <a:gd name="connsiteX211" fmla="*/ 1225921 w 1432296"/>
              <a:gd name="connsiteY211" fmla="*/ 1088561 h 1383677"/>
              <a:gd name="connsiteX212" fmla="*/ 1199594 w 1432296"/>
              <a:gd name="connsiteY212" fmla="*/ 1074165 h 1383677"/>
              <a:gd name="connsiteX213" fmla="*/ 1178001 w 1432296"/>
              <a:gd name="connsiteY213" fmla="*/ 1064601 h 1383677"/>
              <a:gd name="connsiteX214" fmla="*/ 1168338 w 1432296"/>
              <a:gd name="connsiteY214" fmla="*/ 1057403 h 1383677"/>
              <a:gd name="connsiteX215" fmla="*/ 1158773 w 1432296"/>
              <a:gd name="connsiteY215" fmla="*/ 1052571 h 1383677"/>
              <a:gd name="connsiteX216" fmla="*/ 1156407 w 1432296"/>
              <a:gd name="connsiteY216" fmla="*/ 1050205 h 1383677"/>
              <a:gd name="connsiteX217" fmla="*/ 1158773 w 1432296"/>
              <a:gd name="connsiteY217" fmla="*/ 1045373 h 1383677"/>
              <a:gd name="connsiteX218" fmla="*/ 1161140 w 1432296"/>
              <a:gd name="connsiteY218" fmla="*/ 1043007 h 1383677"/>
              <a:gd name="connsiteX219" fmla="*/ 1189932 w 1432296"/>
              <a:gd name="connsiteY219" fmla="*/ 1043007 h 1383677"/>
              <a:gd name="connsiteX220" fmla="*/ 1221188 w 1432296"/>
              <a:gd name="connsiteY220" fmla="*/ 1050205 h 1383677"/>
              <a:gd name="connsiteX221" fmla="*/ 1247515 w 1432296"/>
              <a:gd name="connsiteY221" fmla="*/ 1062234 h 1383677"/>
              <a:gd name="connsiteX222" fmla="*/ 1259545 w 1432296"/>
              <a:gd name="connsiteY222" fmla="*/ 1071799 h 1383677"/>
              <a:gd name="connsiteX223" fmla="*/ 1271574 w 1432296"/>
              <a:gd name="connsiteY223" fmla="*/ 1078997 h 1383677"/>
              <a:gd name="connsiteX224" fmla="*/ 1273940 w 1432296"/>
              <a:gd name="connsiteY224" fmla="*/ 1081363 h 1383677"/>
              <a:gd name="connsiteX225" fmla="*/ 1278772 w 1432296"/>
              <a:gd name="connsiteY225" fmla="*/ 1074165 h 1383677"/>
              <a:gd name="connsiteX226" fmla="*/ 1305099 w 1432296"/>
              <a:gd name="connsiteY226" fmla="*/ 1033443 h 1383677"/>
              <a:gd name="connsiteX227" fmla="*/ 1281138 w 1432296"/>
              <a:gd name="connsiteY227" fmla="*/ 1026245 h 1383677"/>
              <a:gd name="connsiteX228" fmla="*/ 1261911 w 1432296"/>
              <a:gd name="connsiteY228" fmla="*/ 1016582 h 1383677"/>
              <a:gd name="connsiteX229" fmla="*/ 1240317 w 1432296"/>
              <a:gd name="connsiteY229" fmla="*/ 1002186 h 1383677"/>
              <a:gd name="connsiteX230" fmla="*/ 1233119 w 1432296"/>
              <a:gd name="connsiteY230" fmla="*/ 992621 h 1383677"/>
              <a:gd name="connsiteX231" fmla="*/ 1230753 w 1432296"/>
              <a:gd name="connsiteY231" fmla="*/ 987790 h 1383677"/>
              <a:gd name="connsiteX232" fmla="*/ 1230753 w 1432296"/>
              <a:gd name="connsiteY232" fmla="*/ 983057 h 1383677"/>
              <a:gd name="connsiteX233" fmla="*/ 1233119 w 1432296"/>
              <a:gd name="connsiteY233" fmla="*/ 978225 h 1383677"/>
              <a:gd name="connsiteX234" fmla="*/ 1235584 w 1432296"/>
              <a:gd name="connsiteY234" fmla="*/ 975859 h 1383677"/>
              <a:gd name="connsiteX235" fmla="*/ 1245149 w 1432296"/>
              <a:gd name="connsiteY235" fmla="*/ 975859 h 1383677"/>
              <a:gd name="connsiteX236" fmla="*/ 1261911 w 1432296"/>
              <a:gd name="connsiteY236" fmla="*/ 980592 h 1383677"/>
              <a:gd name="connsiteX237" fmla="*/ 1293168 w 1432296"/>
              <a:gd name="connsiteY237" fmla="*/ 990255 h 1383677"/>
              <a:gd name="connsiteX238" fmla="*/ 1324326 w 1432296"/>
              <a:gd name="connsiteY238" fmla="*/ 994988 h 1383677"/>
              <a:gd name="connsiteX239" fmla="*/ 1341089 w 1432296"/>
              <a:gd name="connsiteY239" fmla="*/ 956632 h 1383677"/>
              <a:gd name="connsiteX240" fmla="*/ 1309930 w 1432296"/>
              <a:gd name="connsiteY240" fmla="*/ 947067 h 1383677"/>
              <a:gd name="connsiteX241" fmla="*/ 1269109 w 1432296"/>
              <a:gd name="connsiteY241" fmla="*/ 932671 h 1383677"/>
              <a:gd name="connsiteX242" fmla="*/ 1252347 w 1432296"/>
              <a:gd name="connsiteY242" fmla="*/ 923008 h 1383677"/>
              <a:gd name="connsiteX243" fmla="*/ 1235584 w 1432296"/>
              <a:gd name="connsiteY243" fmla="*/ 913444 h 1383677"/>
              <a:gd name="connsiteX244" fmla="*/ 1233119 w 1432296"/>
              <a:gd name="connsiteY244" fmla="*/ 911077 h 1383677"/>
              <a:gd name="connsiteX245" fmla="*/ 1233119 w 1432296"/>
              <a:gd name="connsiteY245" fmla="*/ 908612 h 1383677"/>
              <a:gd name="connsiteX246" fmla="*/ 1235584 w 1432296"/>
              <a:gd name="connsiteY246" fmla="*/ 906246 h 1383677"/>
              <a:gd name="connsiteX247" fmla="*/ 1257178 w 1432296"/>
              <a:gd name="connsiteY247" fmla="*/ 903880 h 1383677"/>
              <a:gd name="connsiteX248" fmla="*/ 1278772 w 1432296"/>
              <a:gd name="connsiteY248" fmla="*/ 903880 h 1383677"/>
              <a:gd name="connsiteX249" fmla="*/ 1297901 w 1432296"/>
              <a:gd name="connsiteY249" fmla="*/ 908612 h 1383677"/>
              <a:gd name="connsiteX250" fmla="*/ 1317128 w 1432296"/>
              <a:gd name="connsiteY250" fmla="*/ 913444 h 1383677"/>
              <a:gd name="connsiteX251" fmla="*/ 1336356 w 1432296"/>
              <a:gd name="connsiteY251" fmla="*/ 915810 h 1383677"/>
              <a:gd name="connsiteX252" fmla="*/ 1353118 w 1432296"/>
              <a:gd name="connsiteY252" fmla="*/ 920642 h 1383677"/>
              <a:gd name="connsiteX253" fmla="*/ 1367514 w 1432296"/>
              <a:gd name="connsiteY253" fmla="*/ 875088 h 1383677"/>
              <a:gd name="connsiteX254" fmla="*/ 1338722 w 1432296"/>
              <a:gd name="connsiteY254" fmla="*/ 877454 h 1383677"/>
              <a:gd name="connsiteX255" fmla="*/ 1312297 w 1432296"/>
              <a:gd name="connsiteY255" fmla="*/ 879821 h 1383677"/>
              <a:gd name="connsiteX256" fmla="*/ 1297901 w 1432296"/>
              <a:gd name="connsiteY256" fmla="*/ 877454 h 1383677"/>
              <a:gd name="connsiteX257" fmla="*/ 1283505 w 1432296"/>
              <a:gd name="connsiteY257" fmla="*/ 872623 h 1383677"/>
              <a:gd name="connsiteX258" fmla="*/ 1257178 w 1432296"/>
              <a:gd name="connsiteY258" fmla="*/ 863058 h 1383677"/>
              <a:gd name="connsiteX259" fmla="*/ 1254713 w 1432296"/>
              <a:gd name="connsiteY259" fmla="*/ 860692 h 1383677"/>
              <a:gd name="connsiteX260" fmla="*/ 1254713 w 1432296"/>
              <a:gd name="connsiteY260" fmla="*/ 858227 h 1383677"/>
              <a:gd name="connsiteX261" fmla="*/ 1257178 w 1432296"/>
              <a:gd name="connsiteY261" fmla="*/ 855860 h 1383677"/>
              <a:gd name="connsiteX262" fmla="*/ 1259545 w 1432296"/>
              <a:gd name="connsiteY262" fmla="*/ 855860 h 1383677"/>
              <a:gd name="connsiteX263" fmla="*/ 1276307 w 1432296"/>
              <a:gd name="connsiteY263" fmla="*/ 853494 h 1383677"/>
              <a:gd name="connsiteX264" fmla="*/ 1290703 w 1432296"/>
              <a:gd name="connsiteY264" fmla="*/ 851029 h 1383677"/>
              <a:gd name="connsiteX265" fmla="*/ 1321960 w 1432296"/>
              <a:gd name="connsiteY265" fmla="*/ 843831 h 1383677"/>
              <a:gd name="connsiteX266" fmla="*/ 1348287 w 1432296"/>
              <a:gd name="connsiteY266" fmla="*/ 839098 h 1383677"/>
              <a:gd name="connsiteX267" fmla="*/ 1362683 w 1432296"/>
              <a:gd name="connsiteY267" fmla="*/ 836633 h 1383677"/>
              <a:gd name="connsiteX268" fmla="*/ 1374712 w 1432296"/>
              <a:gd name="connsiteY268" fmla="*/ 836633 h 1383677"/>
              <a:gd name="connsiteX269" fmla="*/ 1384276 w 1432296"/>
              <a:gd name="connsiteY269" fmla="*/ 788712 h 1383677"/>
              <a:gd name="connsiteX270" fmla="*/ 1367514 w 1432296"/>
              <a:gd name="connsiteY270" fmla="*/ 788712 h 1383677"/>
              <a:gd name="connsiteX271" fmla="*/ 1329158 w 1432296"/>
              <a:gd name="connsiteY271" fmla="*/ 791079 h 1383677"/>
              <a:gd name="connsiteX272" fmla="*/ 1293168 w 1432296"/>
              <a:gd name="connsiteY272" fmla="*/ 793445 h 1383677"/>
              <a:gd name="connsiteX273" fmla="*/ 1276307 w 1432296"/>
              <a:gd name="connsiteY273" fmla="*/ 791079 h 1383677"/>
              <a:gd name="connsiteX274" fmla="*/ 1259545 w 1432296"/>
              <a:gd name="connsiteY274" fmla="*/ 786247 h 1383677"/>
              <a:gd name="connsiteX275" fmla="*/ 1257178 w 1432296"/>
              <a:gd name="connsiteY275" fmla="*/ 783881 h 1383677"/>
              <a:gd name="connsiteX276" fmla="*/ 1259545 w 1432296"/>
              <a:gd name="connsiteY276" fmla="*/ 781514 h 1383677"/>
              <a:gd name="connsiteX277" fmla="*/ 1278772 w 1432296"/>
              <a:gd name="connsiteY277" fmla="*/ 774316 h 1383677"/>
              <a:gd name="connsiteX278" fmla="*/ 1297901 w 1432296"/>
              <a:gd name="connsiteY278" fmla="*/ 767118 h 1383677"/>
              <a:gd name="connsiteX279" fmla="*/ 1341089 w 1432296"/>
              <a:gd name="connsiteY279" fmla="*/ 759920 h 1383677"/>
              <a:gd name="connsiteX280" fmla="*/ 1362683 w 1432296"/>
              <a:gd name="connsiteY280" fmla="*/ 755089 h 1383677"/>
              <a:gd name="connsiteX281" fmla="*/ 1386742 w 1432296"/>
              <a:gd name="connsiteY281" fmla="*/ 755089 h 1383677"/>
              <a:gd name="connsiteX282" fmla="*/ 1389108 w 1432296"/>
              <a:gd name="connsiteY282" fmla="*/ 704703 h 1383677"/>
              <a:gd name="connsiteX283" fmla="*/ 1362683 w 1432296"/>
              <a:gd name="connsiteY283" fmla="*/ 711901 h 1383677"/>
              <a:gd name="connsiteX284" fmla="*/ 1338722 w 1432296"/>
              <a:gd name="connsiteY284" fmla="*/ 719099 h 1383677"/>
              <a:gd name="connsiteX285" fmla="*/ 1314762 w 1432296"/>
              <a:gd name="connsiteY285" fmla="*/ 723931 h 1383677"/>
              <a:gd name="connsiteX286" fmla="*/ 1288336 w 1432296"/>
              <a:gd name="connsiteY286" fmla="*/ 721466 h 1383677"/>
              <a:gd name="connsiteX287" fmla="*/ 1285970 w 1432296"/>
              <a:gd name="connsiteY287" fmla="*/ 719099 h 1383677"/>
              <a:gd name="connsiteX288" fmla="*/ 1283505 w 1432296"/>
              <a:gd name="connsiteY288" fmla="*/ 716733 h 1383677"/>
              <a:gd name="connsiteX289" fmla="*/ 1283505 w 1432296"/>
              <a:gd name="connsiteY289" fmla="*/ 714268 h 1383677"/>
              <a:gd name="connsiteX290" fmla="*/ 1285970 w 1432296"/>
              <a:gd name="connsiteY290" fmla="*/ 709535 h 1383677"/>
              <a:gd name="connsiteX291" fmla="*/ 1297901 w 1432296"/>
              <a:gd name="connsiteY291" fmla="*/ 702337 h 1383677"/>
              <a:gd name="connsiteX292" fmla="*/ 1312297 w 1432296"/>
              <a:gd name="connsiteY292" fmla="*/ 695139 h 1383677"/>
              <a:gd name="connsiteX293" fmla="*/ 1338722 w 1432296"/>
              <a:gd name="connsiteY293" fmla="*/ 683109 h 1383677"/>
              <a:gd name="connsiteX294" fmla="*/ 1386742 w 1432296"/>
              <a:gd name="connsiteY294" fmla="*/ 663882 h 1383677"/>
              <a:gd name="connsiteX295" fmla="*/ 1381910 w 1432296"/>
              <a:gd name="connsiteY295" fmla="*/ 625526 h 1383677"/>
              <a:gd name="connsiteX296" fmla="*/ 1365148 w 1432296"/>
              <a:gd name="connsiteY296" fmla="*/ 635090 h 1383677"/>
              <a:gd name="connsiteX297" fmla="*/ 1348287 w 1432296"/>
              <a:gd name="connsiteY297" fmla="*/ 642288 h 1383677"/>
              <a:gd name="connsiteX298" fmla="*/ 1319495 w 1432296"/>
              <a:gd name="connsiteY298" fmla="*/ 649486 h 1383677"/>
              <a:gd name="connsiteX299" fmla="*/ 1305099 w 1432296"/>
              <a:gd name="connsiteY299" fmla="*/ 651951 h 1383677"/>
              <a:gd name="connsiteX300" fmla="*/ 1290703 w 1432296"/>
              <a:gd name="connsiteY300" fmla="*/ 649486 h 1383677"/>
              <a:gd name="connsiteX301" fmla="*/ 1288336 w 1432296"/>
              <a:gd name="connsiteY301" fmla="*/ 647120 h 1383677"/>
              <a:gd name="connsiteX302" fmla="*/ 1288336 w 1432296"/>
              <a:gd name="connsiteY302" fmla="*/ 642288 h 1383677"/>
              <a:gd name="connsiteX303" fmla="*/ 1297901 w 1432296"/>
              <a:gd name="connsiteY303" fmla="*/ 635090 h 1383677"/>
              <a:gd name="connsiteX304" fmla="*/ 1309930 w 1432296"/>
              <a:gd name="connsiteY304" fmla="*/ 625526 h 1383677"/>
              <a:gd name="connsiteX305" fmla="*/ 1336356 w 1432296"/>
              <a:gd name="connsiteY305" fmla="*/ 611130 h 1383677"/>
              <a:gd name="connsiteX306" fmla="*/ 1355485 w 1432296"/>
              <a:gd name="connsiteY306" fmla="*/ 596734 h 1383677"/>
              <a:gd name="connsiteX307" fmla="*/ 1365148 w 1432296"/>
              <a:gd name="connsiteY307" fmla="*/ 591903 h 1383677"/>
              <a:gd name="connsiteX308" fmla="*/ 1374712 w 1432296"/>
              <a:gd name="connsiteY308" fmla="*/ 587170 h 1383677"/>
              <a:gd name="connsiteX309" fmla="*/ 1365148 w 1432296"/>
              <a:gd name="connsiteY309" fmla="*/ 546348 h 1383677"/>
              <a:gd name="connsiteX310" fmla="*/ 1353118 w 1432296"/>
              <a:gd name="connsiteY310" fmla="*/ 560744 h 1383677"/>
              <a:gd name="connsiteX311" fmla="*/ 1338722 w 1432296"/>
              <a:gd name="connsiteY311" fmla="*/ 572774 h 1383677"/>
              <a:gd name="connsiteX312" fmla="*/ 1329158 w 1432296"/>
              <a:gd name="connsiteY312" fmla="*/ 579972 h 1383677"/>
              <a:gd name="connsiteX313" fmla="*/ 1319495 w 1432296"/>
              <a:gd name="connsiteY313" fmla="*/ 587170 h 1383677"/>
              <a:gd name="connsiteX314" fmla="*/ 1307564 w 1432296"/>
              <a:gd name="connsiteY314" fmla="*/ 591903 h 1383677"/>
              <a:gd name="connsiteX315" fmla="*/ 1302732 w 1432296"/>
              <a:gd name="connsiteY315" fmla="*/ 591903 h 1383677"/>
              <a:gd name="connsiteX316" fmla="*/ 1297901 w 1432296"/>
              <a:gd name="connsiteY316" fmla="*/ 589536 h 1383677"/>
              <a:gd name="connsiteX317" fmla="*/ 1293168 w 1432296"/>
              <a:gd name="connsiteY317" fmla="*/ 584803 h 1383677"/>
              <a:gd name="connsiteX318" fmla="*/ 1293168 w 1432296"/>
              <a:gd name="connsiteY318" fmla="*/ 579972 h 1383677"/>
              <a:gd name="connsiteX319" fmla="*/ 1295534 w 1432296"/>
              <a:gd name="connsiteY319" fmla="*/ 575140 h 1383677"/>
              <a:gd name="connsiteX320" fmla="*/ 1297901 w 1432296"/>
              <a:gd name="connsiteY320" fmla="*/ 570407 h 1383677"/>
              <a:gd name="connsiteX321" fmla="*/ 1305099 w 1432296"/>
              <a:gd name="connsiteY321" fmla="*/ 560744 h 1383677"/>
              <a:gd name="connsiteX322" fmla="*/ 1312297 w 1432296"/>
              <a:gd name="connsiteY322" fmla="*/ 553546 h 1383677"/>
              <a:gd name="connsiteX323" fmla="*/ 1333891 w 1432296"/>
              <a:gd name="connsiteY323" fmla="*/ 534418 h 1383677"/>
              <a:gd name="connsiteX324" fmla="*/ 1343554 w 1432296"/>
              <a:gd name="connsiteY324" fmla="*/ 522388 h 1383677"/>
              <a:gd name="connsiteX325" fmla="*/ 1348287 w 1432296"/>
              <a:gd name="connsiteY325" fmla="*/ 520022 h 1383677"/>
              <a:gd name="connsiteX326" fmla="*/ 1355485 w 1432296"/>
              <a:gd name="connsiteY326" fmla="*/ 517557 h 1383677"/>
              <a:gd name="connsiteX327" fmla="*/ 1338722 w 1432296"/>
              <a:gd name="connsiteY327" fmla="*/ 476834 h 1383677"/>
              <a:gd name="connsiteX328" fmla="*/ 1331524 w 1432296"/>
              <a:gd name="connsiteY328" fmla="*/ 484032 h 1383677"/>
              <a:gd name="connsiteX329" fmla="*/ 1317128 w 1432296"/>
              <a:gd name="connsiteY329" fmla="*/ 493596 h 1383677"/>
              <a:gd name="connsiteX330" fmla="*/ 1305099 w 1432296"/>
              <a:gd name="connsiteY330" fmla="*/ 503161 h 1383677"/>
              <a:gd name="connsiteX331" fmla="*/ 1297901 w 1432296"/>
              <a:gd name="connsiteY331" fmla="*/ 507992 h 1383677"/>
              <a:gd name="connsiteX332" fmla="*/ 1293168 w 1432296"/>
              <a:gd name="connsiteY332" fmla="*/ 510359 h 1383677"/>
              <a:gd name="connsiteX333" fmla="*/ 1285970 w 1432296"/>
              <a:gd name="connsiteY333" fmla="*/ 507992 h 1383677"/>
              <a:gd name="connsiteX334" fmla="*/ 1283505 w 1432296"/>
              <a:gd name="connsiteY334" fmla="*/ 503161 h 1383677"/>
              <a:gd name="connsiteX335" fmla="*/ 1281138 w 1432296"/>
              <a:gd name="connsiteY335" fmla="*/ 498428 h 1383677"/>
              <a:gd name="connsiteX336" fmla="*/ 1281138 w 1432296"/>
              <a:gd name="connsiteY336" fmla="*/ 491230 h 1383677"/>
              <a:gd name="connsiteX337" fmla="*/ 1285970 w 1432296"/>
              <a:gd name="connsiteY337" fmla="*/ 481567 h 1383677"/>
              <a:gd name="connsiteX338" fmla="*/ 1293168 w 1432296"/>
              <a:gd name="connsiteY338" fmla="*/ 472002 h 1383677"/>
              <a:gd name="connsiteX339" fmla="*/ 1302732 w 1432296"/>
              <a:gd name="connsiteY339" fmla="*/ 462438 h 1383677"/>
              <a:gd name="connsiteX340" fmla="*/ 1312297 w 1432296"/>
              <a:gd name="connsiteY340" fmla="*/ 455240 h 1383677"/>
              <a:gd name="connsiteX341" fmla="*/ 1319495 w 1432296"/>
              <a:gd name="connsiteY341" fmla="*/ 452775 h 1383677"/>
              <a:gd name="connsiteX342" fmla="*/ 1326693 w 1432296"/>
              <a:gd name="connsiteY342" fmla="*/ 450409 h 1383677"/>
              <a:gd name="connsiteX343" fmla="*/ 1312297 w 1432296"/>
              <a:gd name="connsiteY343" fmla="*/ 423983 h 1383677"/>
              <a:gd name="connsiteX344" fmla="*/ 1302732 w 1432296"/>
              <a:gd name="connsiteY344" fmla="*/ 431181 h 1383677"/>
              <a:gd name="connsiteX345" fmla="*/ 1293168 w 1432296"/>
              <a:gd name="connsiteY345" fmla="*/ 433646 h 1383677"/>
              <a:gd name="connsiteX346" fmla="*/ 1283505 w 1432296"/>
              <a:gd name="connsiteY346" fmla="*/ 436013 h 1383677"/>
              <a:gd name="connsiteX347" fmla="*/ 1278772 w 1432296"/>
              <a:gd name="connsiteY347" fmla="*/ 433646 h 1383677"/>
              <a:gd name="connsiteX348" fmla="*/ 1273940 w 1432296"/>
              <a:gd name="connsiteY348" fmla="*/ 431181 h 1383677"/>
              <a:gd name="connsiteX349" fmla="*/ 1271574 w 1432296"/>
              <a:gd name="connsiteY349" fmla="*/ 421617 h 1383677"/>
              <a:gd name="connsiteX350" fmla="*/ 1271574 w 1432296"/>
              <a:gd name="connsiteY350" fmla="*/ 414419 h 1383677"/>
              <a:gd name="connsiteX351" fmla="*/ 1276307 w 1432296"/>
              <a:gd name="connsiteY351" fmla="*/ 409587 h 1383677"/>
              <a:gd name="connsiteX352" fmla="*/ 1283505 w 1432296"/>
              <a:gd name="connsiteY352" fmla="*/ 402389 h 1383677"/>
              <a:gd name="connsiteX353" fmla="*/ 1293168 w 1432296"/>
              <a:gd name="connsiteY353" fmla="*/ 392825 h 1383677"/>
              <a:gd name="connsiteX354" fmla="*/ 1278772 w 1432296"/>
              <a:gd name="connsiteY354" fmla="*/ 371231 h 1383677"/>
              <a:gd name="connsiteX355" fmla="*/ 1273940 w 1432296"/>
              <a:gd name="connsiteY355" fmla="*/ 376063 h 1383677"/>
              <a:gd name="connsiteX356" fmla="*/ 1264376 w 1432296"/>
              <a:gd name="connsiteY356" fmla="*/ 380796 h 1383677"/>
              <a:gd name="connsiteX357" fmla="*/ 1247515 w 1432296"/>
              <a:gd name="connsiteY357" fmla="*/ 380796 h 1383677"/>
              <a:gd name="connsiteX358" fmla="*/ 1242782 w 1432296"/>
              <a:gd name="connsiteY358" fmla="*/ 378429 h 1383677"/>
              <a:gd name="connsiteX359" fmla="*/ 1240317 w 1432296"/>
              <a:gd name="connsiteY359" fmla="*/ 373598 h 1383677"/>
              <a:gd name="connsiteX360" fmla="*/ 1242782 w 1432296"/>
              <a:gd name="connsiteY360" fmla="*/ 364033 h 1383677"/>
              <a:gd name="connsiteX361" fmla="*/ 1245149 w 1432296"/>
              <a:gd name="connsiteY361" fmla="*/ 356835 h 1383677"/>
              <a:gd name="connsiteX362" fmla="*/ 1257178 w 1432296"/>
              <a:gd name="connsiteY362" fmla="*/ 344806 h 1383677"/>
              <a:gd name="connsiteX363" fmla="*/ 1259545 w 1432296"/>
              <a:gd name="connsiteY363" fmla="*/ 340073 h 1383677"/>
              <a:gd name="connsiteX364" fmla="*/ 1240317 w 1432296"/>
              <a:gd name="connsiteY364" fmla="*/ 316014 h 1383677"/>
              <a:gd name="connsiteX365" fmla="*/ 1230753 w 1432296"/>
              <a:gd name="connsiteY365" fmla="*/ 320846 h 1383677"/>
              <a:gd name="connsiteX366" fmla="*/ 1221188 w 1432296"/>
              <a:gd name="connsiteY366" fmla="*/ 328043 h 1383677"/>
              <a:gd name="connsiteX367" fmla="*/ 1209159 w 1432296"/>
              <a:gd name="connsiteY367" fmla="*/ 328043 h 1383677"/>
              <a:gd name="connsiteX368" fmla="*/ 1206792 w 1432296"/>
              <a:gd name="connsiteY368" fmla="*/ 323212 h 1383677"/>
              <a:gd name="connsiteX369" fmla="*/ 1204327 w 1432296"/>
              <a:gd name="connsiteY369" fmla="*/ 316014 h 1383677"/>
              <a:gd name="connsiteX370" fmla="*/ 1209159 w 1432296"/>
              <a:gd name="connsiteY370" fmla="*/ 308816 h 1383677"/>
              <a:gd name="connsiteX371" fmla="*/ 1213990 w 1432296"/>
              <a:gd name="connsiteY371" fmla="*/ 301618 h 1383677"/>
              <a:gd name="connsiteX372" fmla="*/ 1223555 w 1432296"/>
              <a:gd name="connsiteY372" fmla="*/ 294420 h 1383677"/>
              <a:gd name="connsiteX373" fmla="*/ 1211525 w 1432296"/>
              <a:gd name="connsiteY373" fmla="*/ 280024 h 1383677"/>
              <a:gd name="connsiteX374" fmla="*/ 1204327 w 1432296"/>
              <a:gd name="connsiteY374" fmla="*/ 284856 h 1383677"/>
              <a:gd name="connsiteX375" fmla="*/ 1197129 w 1432296"/>
              <a:gd name="connsiteY375" fmla="*/ 289687 h 1383677"/>
              <a:gd name="connsiteX376" fmla="*/ 1187565 w 1432296"/>
              <a:gd name="connsiteY376" fmla="*/ 289687 h 1383677"/>
              <a:gd name="connsiteX377" fmla="*/ 1182734 w 1432296"/>
              <a:gd name="connsiteY377" fmla="*/ 287222 h 1383677"/>
              <a:gd name="connsiteX378" fmla="*/ 1178001 w 1432296"/>
              <a:gd name="connsiteY378" fmla="*/ 287222 h 1383677"/>
              <a:gd name="connsiteX379" fmla="*/ 1178001 w 1432296"/>
              <a:gd name="connsiteY379" fmla="*/ 282489 h 1383677"/>
              <a:gd name="connsiteX380" fmla="*/ 1180367 w 1432296"/>
              <a:gd name="connsiteY380" fmla="*/ 280024 h 1383677"/>
              <a:gd name="connsiteX381" fmla="*/ 1180367 w 1432296"/>
              <a:gd name="connsiteY381" fmla="*/ 272826 h 1383677"/>
              <a:gd name="connsiteX382" fmla="*/ 1187565 w 1432296"/>
              <a:gd name="connsiteY382" fmla="*/ 265628 h 1383677"/>
              <a:gd name="connsiteX383" fmla="*/ 1192396 w 1432296"/>
              <a:gd name="connsiteY383" fmla="*/ 260895 h 1383677"/>
              <a:gd name="connsiteX384" fmla="*/ 1165971 w 1432296"/>
              <a:gd name="connsiteY384" fmla="*/ 236837 h 1383677"/>
              <a:gd name="connsiteX385" fmla="*/ 1139546 w 1432296"/>
              <a:gd name="connsiteY385" fmla="*/ 215243 h 1383677"/>
              <a:gd name="connsiteX386" fmla="*/ 1113219 w 1432296"/>
              <a:gd name="connsiteY386" fmla="*/ 193649 h 1383677"/>
              <a:gd name="connsiteX387" fmla="*/ 1084427 w 1432296"/>
              <a:gd name="connsiteY387" fmla="*/ 172055 h 1383677"/>
              <a:gd name="connsiteX388" fmla="*/ 1048437 w 1432296"/>
              <a:gd name="connsiteY388" fmla="*/ 150461 h 1383677"/>
              <a:gd name="connsiteX389" fmla="*/ 1009982 w 1432296"/>
              <a:gd name="connsiteY389" fmla="*/ 131332 h 1383677"/>
              <a:gd name="connsiteX390" fmla="*/ 971626 w 1432296"/>
              <a:gd name="connsiteY390" fmla="*/ 112105 h 1383677"/>
              <a:gd name="connsiteX391" fmla="*/ 933270 w 1432296"/>
              <a:gd name="connsiteY391" fmla="*/ 95343 h 1383677"/>
              <a:gd name="connsiteX392" fmla="*/ 892448 w 1432296"/>
              <a:gd name="connsiteY392" fmla="*/ 80947 h 1383677"/>
              <a:gd name="connsiteX393" fmla="*/ 851627 w 1432296"/>
              <a:gd name="connsiteY393" fmla="*/ 71284 h 1383677"/>
              <a:gd name="connsiteX394" fmla="*/ 810904 w 1432296"/>
              <a:gd name="connsiteY394" fmla="*/ 64086 h 1383677"/>
              <a:gd name="connsiteX395" fmla="*/ 767717 w 1432296"/>
              <a:gd name="connsiteY395" fmla="*/ 64086 h 1383677"/>
              <a:gd name="connsiteX396" fmla="*/ 765350 w 1432296"/>
              <a:gd name="connsiteY396" fmla="*/ 66551 h 1383677"/>
              <a:gd name="connsiteX397" fmla="*/ 762885 w 1432296"/>
              <a:gd name="connsiteY397" fmla="*/ 68917 h 1383677"/>
              <a:gd name="connsiteX398" fmla="*/ 758152 w 1432296"/>
              <a:gd name="connsiteY398" fmla="*/ 71284 h 1383677"/>
              <a:gd name="connsiteX399" fmla="*/ 753321 w 1432296"/>
              <a:gd name="connsiteY399" fmla="*/ 68917 h 1383677"/>
              <a:gd name="connsiteX400" fmla="*/ 748489 w 1432296"/>
              <a:gd name="connsiteY400" fmla="*/ 64086 h 1383677"/>
              <a:gd name="connsiteX401" fmla="*/ 414560 w 1432296"/>
              <a:gd name="connsiteY401" fmla="*/ 36745 h 1383677"/>
              <a:gd name="connsiteX402" fmla="*/ 415016 w 1432296"/>
              <a:gd name="connsiteY402" fmla="*/ 37759 h 1383677"/>
              <a:gd name="connsiteX403" fmla="*/ 417383 w 1432296"/>
              <a:gd name="connsiteY403" fmla="*/ 44957 h 1383677"/>
              <a:gd name="connsiteX404" fmla="*/ 415016 w 1432296"/>
              <a:gd name="connsiteY404" fmla="*/ 52155 h 1383677"/>
              <a:gd name="connsiteX405" fmla="*/ 412650 w 1432296"/>
              <a:gd name="connsiteY405" fmla="*/ 56888 h 1383677"/>
              <a:gd name="connsiteX406" fmla="*/ 407818 w 1432296"/>
              <a:gd name="connsiteY406" fmla="*/ 59353 h 1383677"/>
              <a:gd name="connsiteX407" fmla="*/ 400620 w 1432296"/>
              <a:gd name="connsiteY407" fmla="*/ 61719 h 1383677"/>
              <a:gd name="connsiteX408" fmla="*/ 393423 w 1432296"/>
              <a:gd name="connsiteY408" fmla="*/ 61719 h 1383677"/>
              <a:gd name="connsiteX409" fmla="*/ 388591 w 1432296"/>
              <a:gd name="connsiteY409" fmla="*/ 56888 h 1383677"/>
              <a:gd name="connsiteX410" fmla="*/ 384292 w 1432296"/>
              <a:gd name="connsiteY410" fmla="*/ 50350 h 1383677"/>
              <a:gd name="connsiteX411" fmla="*/ 414560 w 1432296"/>
              <a:gd name="connsiteY411" fmla="*/ 36745 h 1383677"/>
              <a:gd name="connsiteX412" fmla="*/ 693371 w 1432296"/>
              <a:gd name="connsiteY412" fmla="*/ 30561 h 1383677"/>
              <a:gd name="connsiteX413" fmla="*/ 714964 w 1432296"/>
              <a:gd name="connsiteY413" fmla="*/ 30561 h 1383677"/>
              <a:gd name="connsiteX414" fmla="*/ 736558 w 1432296"/>
              <a:gd name="connsiteY414" fmla="*/ 35294 h 1383677"/>
              <a:gd name="connsiteX415" fmla="*/ 815736 w 1432296"/>
              <a:gd name="connsiteY415" fmla="*/ 35294 h 1383677"/>
              <a:gd name="connsiteX416" fmla="*/ 839696 w 1432296"/>
              <a:gd name="connsiteY416" fmla="*/ 40125 h 1383677"/>
              <a:gd name="connsiteX417" fmla="*/ 892448 w 1432296"/>
              <a:gd name="connsiteY417" fmla="*/ 49690 h 1383677"/>
              <a:gd name="connsiteX418" fmla="*/ 940468 w 1432296"/>
              <a:gd name="connsiteY418" fmla="*/ 64086 h 1383677"/>
              <a:gd name="connsiteX419" fmla="*/ 998052 w 1432296"/>
              <a:gd name="connsiteY419" fmla="*/ 85680 h 1383677"/>
              <a:gd name="connsiteX420" fmla="*/ 1055635 w 1432296"/>
              <a:gd name="connsiteY420" fmla="*/ 114471 h 1383677"/>
              <a:gd name="connsiteX421" fmla="*/ 1113219 w 1432296"/>
              <a:gd name="connsiteY421" fmla="*/ 143263 h 1383677"/>
              <a:gd name="connsiteX422" fmla="*/ 1139546 w 1432296"/>
              <a:gd name="connsiteY422" fmla="*/ 160124 h 1383677"/>
              <a:gd name="connsiteX423" fmla="*/ 1163605 w 1432296"/>
              <a:gd name="connsiteY423" fmla="*/ 179253 h 1383677"/>
              <a:gd name="connsiteX424" fmla="*/ 1206792 w 1432296"/>
              <a:gd name="connsiteY424" fmla="*/ 215243 h 1383677"/>
              <a:gd name="connsiteX425" fmla="*/ 1247515 w 1432296"/>
              <a:gd name="connsiteY425" fmla="*/ 253697 h 1383677"/>
              <a:gd name="connsiteX426" fmla="*/ 1285970 w 1432296"/>
              <a:gd name="connsiteY426" fmla="*/ 296885 h 1383677"/>
              <a:gd name="connsiteX427" fmla="*/ 1319495 w 1432296"/>
              <a:gd name="connsiteY427" fmla="*/ 342439 h 1383677"/>
              <a:gd name="connsiteX428" fmla="*/ 1348287 w 1432296"/>
              <a:gd name="connsiteY428" fmla="*/ 392825 h 1383677"/>
              <a:gd name="connsiteX429" fmla="*/ 1374712 w 1432296"/>
              <a:gd name="connsiteY429" fmla="*/ 443211 h 1383677"/>
              <a:gd name="connsiteX430" fmla="*/ 1396306 w 1432296"/>
              <a:gd name="connsiteY430" fmla="*/ 495963 h 1383677"/>
              <a:gd name="connsiteX431" fmla="*/ 1413068 w 1432296"/>
              <a:gd name="connsiteY431" fmla="*/ 548813 h 1383677"/>
              <a:gd name="connsiteX432" fmla="*/ 1422731 w 1432296"/>
              <a:gd name="connsiteY432" fmla="*/ 603932 h 1383677"/>
              <a:gd name="connsiteX433" fmla="*/ 1429929 w 1432296"/>
              <a:gd name="connsiteY433" fmla="*/ 656684 h 1383677"/>
              <a:gd name="connsiteX434" fmla="*/ 1432296 w 1432296"/>
              <a:gd name="connsiteY434" fmla="*/ 711901 h 1383677"/>
              <a:gd name="connsiteX435" fmla="*/ 1429929 w 1432296"/>
              <a:gd name="connsiteY435" fmla="*/ 767118 h 1383677"/>
              <a:gd name="connsiteX436" fmla="*/ 1425098 w 1432296"/>
              <a:gd name="connsiteY436" fmla="*/ 819871 h 1383677"/>
              <a:gd name="connsiteX437" fmla="*/ 1415533 w 1432296"/>
              <a:gd name="connsiteY437" fmla="*/ 872623 h 1383677"/>
              <a:gd name="connsiteX438" fmla="*/ 1401138 w 1432296"/>
              <a:gd name="connsiteY438" fmla="*/ 923008 h 1383677"/>
              <a:gd name="connsiteX439" fmla="*/ 1381910 w 1432296"/>
              <a:gd name="connsiteY439" fmla="*/ 973394 h 1383677"/>
              <a:gd name="connsiteX440" fmla="*/ 1360316 w 1432296"/>
              <a:gd name="connsiteY440" fmla="*/ 1021413 h 1383677"/>
              <a:gd name="connsiteX441" fmla="*/ 1333891 w 1432296"/>
              <a:gd name="connsiteY441" fmla="*/ 1066967 h 1383677"/>
              <a:gd name="connsiteX442" fmla="*/ 1302732 w 1432296"/>
              <a:gd name="connsiteY442" fmla="*/ 1110155 h 1383677"/>
              <a:gd name="connsiteX443" fmla="*/ 1269109 w 1432296"/>
              <a:gd name="connsiteY443" fmla="*/ 1153343 h 1383677"/>
              <a:gd name="connsiteX444" fmla="*/ 1233119 w 1432296"/>
              <a:gd name="connsiteY444" fmla="*/ 1191798 h 1383677"/>
              <a:gd name="connsiteX445" fmla="*/ 1192396 w 1432296"/>
              <a:gd name="connsiteY445" fmla="*/ 1225322 h 1383677"/>
              <a:gd name="connsiteX446" fmla="*/ 1146744 w 1432296"/>
              <a:gd name="connsiteY446" fmla="*/ 1256579 h 1383677"/>
              <a:gd name="connsiteX447" fmla="*/ 1098823 w 1432296"/>
              <a:gd name="connsiteY447" fmla="*/ 1285371 h 1383677"/>
              <a:gd name="connsiteX448" fmla="*/ 1058002 w 1432296"/>
              <a:gd name="connsiteY448" fmla="*/ 1306965 h 1383677"/>
              <a:gd name="connsiteX449" fmla="*/ 1014814 w 1432296"/>
              <a:gd name="connsiteY449" fmla="*/ 1323727 h 1383677"/>
              <a:gd name="connsiteX450" fmla="*/ 971626 w 1432296"/>
              <a:gd name="connsiteY450" fmla="*/ 1340489 h 1383677"/>
              <a:gd name="connsiteX451" fmla="*/ 926072 w 1432296"/>
              <a:gd name="connsiteY451" fmla="*/ 1352519 h 1383677"/>
              <a:gd name="connsiteX452" fmla="*/ 882884 w 1432296"/>
              <a:gd name="connsiteY452" fmla="*/ 1364548 h 1383677"/>
              <a:gd name="connsiteX453" fmla="*/ 837330 w 1432296"/>
              <a:gd name="connsiteY453" fmla="*/ 1371746 h 1383677"/>
              <a:gd name="connsiteX454" fmla="*/ 791677 w 1432296"/>
              <a:gd name="connsiteY454" fmla="*/ 1378944 h 1383677"/>
              <a:gd name="connsiteX455" fmla="*/ 743756 w 1432296"/>
              <a:gd name="connsiteY455" fmla="*/ 1381311 h 1383677"/>
              <a:gd name="connsiteX456" fmla="*/ 698103 w 1432296"/>
              <a:gd name="connsiteY456" fmla="*/ 1383677 h 1383677"/>
              <a:gd name="connsiteX457" fmla="*/ 652549 w 1432296"/>
              <a:gd name="connsiteY457" fmla="*/ 1381311 h 1383677"/>
              <a:gd name="connsiteX458" fmla="*/ 606995 w 1432296"/>
              <a:gd name="connsiteY458" fmla="*/ 1376479 h 1383677"/>
              <a:gd name="connsiteX459" fmla="*/ 561342 w 1432296"/>
              <a:gd name="connsiteY459" fmla="*/ 1369281 h 1383677"/>
              <a:gd name="connsiteX460" fmla="*/ 515788 w 1432296"/>
              <a:gd name="connsiteY460" fmla="*/ 1359717 h 1383677"/>
              <a:gd name="connsiteX461" fmla="*/ 472600 w 1432296"/>
              <a:gd name="connsiteY461" fmla="*/ 1347687 h 1383677"/>
              <a:gd name="connsiteX462" fmla="*/ 427046 w 1432296"/>
              <a:gd name="connsiteY462" fmla="*/ 1330925 h 1383677"/>
              <a:gd name="connsiteX463" fmla="*/ 386225 w 1432296"/>
              <a:gd name="connsiteY463" fmla="*/ 1314163 h 1383677"/>
              <a:gd name="connsiteX464" fmla="*/ 383858 w 1432296"/>
              <a:gd name="connsiteY464" fmla="*/ 1311698 h 1383677"/>
              <a:gd name="connsiteX465" fmla="*/ 376660 w 1432296"/>
              <a:gd name="connsiteY465" fmla="*/ 1311698 h 1383677"/>
              <a:gd name="connsiteX466" fmla="*/ 371829 w 1432296"/>
              <a:gd name="connsiteY466" fmla="*/ 1306965 h 1383677"/>
              <a:gd name="connsiteX467" fmla="*/ 338205 w 1432296"/>
              <a:gd name="connsiteY467" fmla="*/ 1287737 h 1383677"/>
              <a:gd name="connsiteX468" fmla="*/ 304680 w 1432296"/>
              <a:gd name="connsiteY468" fmla="*/ 1266144 h 1383677"/>
              <a:gd name="connsiteX469" fmla="*/ 275889 w 1432296"/>
              <a:gd name="connsiteY469" fmla="*/ 1242183 h 1383677"/>
              <a:gd name="connsiteX470" fmla="*/ 247097 w 1432296"/>
              <a:gd name="connsiteY470" fmla="*/ 1215758 h 1383677"/>
              <a:gd name="connsiteX471" fmla="*/ 220671 w 1432296"/>
              <a:gd name="connsiteY471" fmla="*/ 1186966 h 1383677"/>
              <a:gd name="connsiteX472" fmla="*/ 194246 w 1432296"/>
              <a:gd name="connsiteY472" fmla="*/ 1155808 h 1383677"/>
              <a:gd name="connsiteX473" fmla="*/ 172652 w 1432296"/>
              <a:gd name="connsiteY473" fmla="*/ 1124551 h 1383677"/>
              <a:gd name="connsiteX474" fmla="*/ 151058 w 1432296"/>
              <a:gd name="connsiteY474" fmla="*/ 1088561 h 1383677"/>
              <a:gd name="connsiteX475" fmla="*/ 134296 w 1432296"/>
              <a:gd name="connsiteY475" fmla="*/ 1055036 h 1383677"/>
              <a:gd name="connsiteX476" fmla="*/ 117533 w 1432296"/>
              <a:gd name="connsiteY476" fmla="*/ 1019047 h 1383677"/>
              <a:gd name="connsiteX477" fmla="*/ 103138 w 1432296"/>
              <a:gd name="connsiteY477" fmla="*/ 980592 h 1383677"/>
              <a:gd name="connsiteX478" fmla="*/ 91108 w 1432296"/>
              <a:gd name="connsiteY478" fmla="*/ 942236 h 1383677"/>
              <a:gd name="connsiteX479" fmla="*/ 81544 w 1432296"/>
              <a:gd name="connsiteY479" fmla="*/ 903880 h 1383677"/>
              <a:gd name="connsiteX480" fmla="*/ 74346 w 1432296"/>
              <a:gd name="connsiteY480" fmla="*/ 865425 h 1383677"/>
              <a:gd name="connsiteX481" fmla="*/ 69514 w 1432296"/>
              <a:gd name="connsiteY481" fmla="*/ 827069 h 1383677"/>
              <a:gd name="connsiteX482" fmla="*/ 67148 w 1432296"/>
              <a:gd name="connsiteY482" fmla="*/ 786247 h 1383677"/>
              <a:gd name="connsiteX483" fmla="*/ 67148 w 1432296"/>
              <a:gd name="connsiteY483" fmla="*/ 745525 h 1383677"/>
              <a:gd name="connsiteX484" fmla="*/ 67148 w 1432296"/>
              <a:gd name="connsiteY484" fmla="*/ 704703 h 1383677"/>
              <a:gd name="connsiteX485" fmla="*/ 71881 w 1432296"/>
              <a:gd name="connsiteY485" fmla="*/ 663882 h 1383677"/>
              <a:gd name="connsiteX486" fmla="*/ 76712 w 1432296"/>
              <a:gd name="connsiteY486" fmla="*/ 623159 h 1383677"/>
              <a:gd name="connsiteX487" fmla="*/ 83910 w 1432296"/>
              <a:gd name="connsiteY487" fmla="*/ 582338 h 1383677"/>
              <a:gd name="connsiteX488" fmla="*/ 95940 w 1432296"/>
              <a:gd name="connsiteY488" fmla="*/ 541616 h 1383677"/>
              <a:gd name="connsiteX489" fmla="*/ 107870 w 1432296"/>
              <a:gd name="connsiteY489" fmla="*/ 500794 h 1383677"/>
              <a:gd name="connsiteX490" fmla="*/ 122266 w 1432296"/>
              <a:gd name="connsiteY490" fmla="*/ 459973 h 1383677"/>
              <a:gd name="connsiteX491" fmla="*/ 139127 w 1432296"/>
              <a:gd name="connsiteY491" fmla="*/ 421617 h 1383677"/>
              <a:gd name="connsiteX492" fmla="*/ 155890 w 1432296"/>
              <a:gd name="connsiteY492" fmla="*/ 385627 h 1383677"/>
              <a:gd name="connsiteX493" fmla="*/ 177484 w 1432296"/>
              <a:gd name="connsiteY493" fmla="*/ 349637 h 1383677"/>
              <a:gd name="connsiteX494" fmla="*/ 201444 w 1432296"/>
              <a:gd name="connsiteY494" fmla="*/ 313648 h 1383677"/>
              <a:gd name="connsiteX495" fmla="*/ 225503 w 1432296"/>
              <a:gd name="connsiteY495" fmla="*/ 280024 h 1383677"/>
              <a:gd name="connsiteX496" fmla="*/ 251830 w 1432296"/>
              <a:gd name="connsiteY496" fmla="*/ 248866 h 1383677"/>
              <a:gd name="connsiteX497" fmla="*/ 280622 w 1432296"/>
              <a:gd name="connsiteY497" fmla="*/ 220074 h 1383677"/>
              <a:gd name="connsiteX498" fmla="*/ 311878 w 1432296"/>
              <a:gd name="connsiteY498" fmla="*/ 191282 h 1383677"/>
              <a:gd name="connsiteX499" fmla="*/ 340670 w 1432296"/>
              <a:gd name="connsiteY499" fmla="*/ 169689 h 1383677"/>
              <a:gd name="connsiteX500" fmla="*/ 369462 w 1432296"/>
              <a:gd name="connsiteY500" fmla="*/ 150461 h 1383677"/>
              <a:gd name="connsiteX501" fmla="*/ 400620 w 1432296"/>
              <a:gd name="connsiteY501" fmla="*/ 133699 h 1383677"/>
              <a:gd name="connsiteX502" fmla="*/ 431779 w 1432296"/>
              <a:gd name="connsiteY502" fmla="*/ 116936 h 1383677"/>
              <a:gd name="connsiteX503" fmla="*/ 494194 w 1432296"/>
              <a:gd name="connsiteY503" fmla="*/ 88145 h 1383677"/>
              <a:gd name="connsiteX504" fmla="*/ 561342 w 1432296"/>
              <a:gd name="connsiteY504" fmla="*/ 64086 h 1383677"/>
              <a:gd name="connsiteX505" fmla="*/ 599797 w 1432296"/>
              <a:gd name="connsiteY505" fmla="*/ 49690 h 1383677"/>
              <a:gd name="connsiteX506" fmla="*/ 645351 w 1432296"/>
              <a:gd name="connsiteY506" fmla="*/ 37759 h 1383677"/>
              <a:gd name="connsiteX507" fmla="*/ 669312 w 1432296"/>
              <a:gd name="connsiteY507" fmla="*/ 32927 h 1383677"/>
              <a:gd name="connsiteX508" fmla="*/ 693371 w 1432296"/>
              <a:gd name="connsiteY508" fmla="*/ 30561 h 1383677"/>
              <a:gd name="connsiteX509" fmla="*/ 565586 w 1432296"/>
              <a:gd name="connsiteY509" fmla="*/ 0 h 1383677"/>
              <a:gd name="connsiteX510" fmla="*/ 582228 w 1432296"/>
              <a:gd name="connsiteY510" fmla="*/ 12 h 1383677"/>
              <a:gd name="connsiteX511" fmla="*/ 575738 w 1432296"/>
              <a:gd name="connsiteY511" fmla="*/ 6502 h 1383677"/>
              <a:gd name="connsiteX512" fmla="*/ 568540 w 1432296"/>
              <a:gd name="connsiteY512" fmla="*/ 11334 h 1383677"/>
              <a:gd name="connsiteX513" fmla="*/ 558976 w 1432296"/>
              <a:gd name="connsiteY513" fmla="*/ 11334 h 1383677"/>
              <a:gd name="connsiteX514" fmla="*/ 551778 w 1432296"/>
              <a:gd name="connsiteY514" fmla="*/ 6502 h 1383677"/>
              <a:gd name="connsiteX515" fmla="*/ 544580 w 1432296"/>
              <a:gd name="connsiteY515" fmla="*/ 4136 h 1383677"/>
              <a:gd name="connsiteX516" fmla="*/ 543433 w 1432296"/>
              <a:gd name="connsiteY516" fmla="*/ 2410 h 1383677"/>
              <a:gd name="connsiteX517" fmla="*/ 565586 w 1432296"/>
              <a:gd name="connsiteY517" fmla="*/ 0 h 1383677"/>
              <a:gd name="connsiteX0" fmla="*/ 206276 w 1365148"/>
              <a:gd name="connsiteY0" fmla="*/ 146379 h 1383677"/>
              <a:gd name="connsiteX1" fmla="*/ 206276 w 1365148"/>
              <a:gd name="connsiteY1" fmla="*/ 150461 h 1383677"/>
              <a:gd name="connsiteX2" fmla="*/ 203909 w 1365148"/>
              <a:gd name="connsiteY2" fmla="*/ 157659 h 1383677"/>
              <a:gd name="connsiteX3" fmla="*/ 199078 w 1365148"/>
              <a:gd name="connsiteY3" fmla="*/ 164857 h 1383677"/>
              <a:gd name="connsiteX4" fmla="*/ 191880 w 1365148"/>
              <a:gd name="connsiteY4" fmla="*/ 169689 h 1383677"/>
              <a:gd name="connsiteX5" fmla="*/ 186401 w 1365148"/>
              <a:gd name="connsiteY5" fmla="*/ 169689 h 1383677"/>
              <a:gd name="connsiteX6" fmla="*/ 206276 w 1365148"/>
              <a:gd name="connsiteY6" fmla="*/ 146379 h 1383677"/>
              <a:gd name="connsiteX7" fmla="*/ 1140933 w 1365148"/>
              <a:gd name="connsiteY7" fmla="*/ 140034 h 1383677"/>
              <a:gd name="connsiteX8" fmla="*/ 1170278 w 1365148"/>
              <a:gd name="connsiteY8" fmla="*/ 162729 h 1383677"/>
              <a:gd name="connsiteX9" fmla="*/ 1171598 w 1365148"/>
              <a:gd name="connsiteY9" fmla="*/ 164112 h 1383677"/>
              <a:gd name="connsiteX10" fmla="*/ 1163605 w 1365148"/>
              <a:gd name="connsiteY10" fmla="*/ 167322 h 1383677"/>
              <a:gd name="connsiteX11" fmla="*/ 1154040 w 1365148"/>
              <a:gd name="connsiteY11" fmla="*/ 167322 h 1383677"/>
              <a:gd name="connsiteX12" fmla="*/ 1144377 w 1365148"/>
              <a:gd name="connsiteY12" fmla="*/ 162491 h 1383677"/>
              <a:gd name="connsiteX13" fmla="*/ 1139644 w 1365148"/>
              <a:gd name="connsiteY13" fmla="*/ 155293 h 1383677"/>
              <a:gd name="connsiteX14" fmla="*/ 1137179 w 1365148"/>
              <a:gd name="connsiteY14" fmla="*/ 150461 h 1383677"/>
              <a:gd name="connsiteX15" fmla="*/ 1139644 w 1365148"/>
              <a:gd name="connsiteY15" fmla="*/ 143263 h 1383677"/>
              <a:gd name="connsiteX16" fmla="*/ 1140933 w 1365148"/>
              <a:gd name="connsiteY16" fmla="*/ 140034 h 1383677"/>
              <a:gd name="connsiteX17" fmla="*/ 681341 w 1365148"/>
              <a:gd name="connsiteY17" fmla="*/ 64086 h 1383677"/>
              <a:gd name="connsiteX18" fmla="*/ 645351 w 1365148"/>
              <a:gd name="connsiteY18" fmla="*/ 68917 h 1383677"/>
              <a:gd name="connsiteX19" fmla="*/ 609362 w 1365148"/>
              <a:gd name="connsiteY19" fmla="*/ 78482 h 1383677"/>
              <a:gd name="connsiteX20" fmla="*/ 602164 w 1365148"/>
              <a:gd name="connsiteY20" fmla="*/ 78482 h 1383677"/>
              <a:gd name="connsiteX21" fmla="*/ 597431 w 1365148"/>
              <a:gd name="connsiteY21" fmla="*/ 76115 h 1383677"/>
              <a:gd name="connsiteX22" fmla="*/ 594966 w 1365148"/>
              <a:gd name="connsiteY22" fmla="*/ 71284 h 1383677"/>
              <a:gd name="connsiteX23" fmla="*/ 592599 w 1365148"/>
              <a:gd name="connsiteY23" fmla="*/ 66551 h 1383677"/>
              <a:gd name="connsiteX24" fmla="*/ 566174 w 1365148"/>
              <a:gd name="connsiteY24" fmla="*/ 73749 h 1383677"/>
              <a:gd name="connsiteX25" fmla="*/ 508590 w 1365148"/>
              <a:gd name="connsiteY25" fmla="*/ 90511 h 1383677"/>
              <a:gd name="connsiteX26" fmla="*/ 453471 w 1365148"/>
              <a:gd name="connsiteY26" fmla="*/ 114471 h 1383677"/>
              <a:gd name="connsiteX27" fmla="*/ 386225 w 1365148"/>
              <a:gd name="connsiteY27" fmla="*/ 143263 h 1383677"/>
              <a:gd name="connsiteX28" fmla="*/ 355066 w 1365148"/>
              <a:gd name="connsiteY28" fmla="*/ 157659 h 1383677"/>
              <a:gd name="connsiteX29" fmla="*/ 326275 w 1365148"/>
              <a:gd name="connsiteY29" fmla="*/ 176886 h 1383677"/>
              <a:gd name="connsiteX30" fmla="*/ 297483 w 1365148"/>
              <a:gd name="connsiteY30" fmla="*/ 193649 h 1383677"/>
              <a:gd name="connsiteX31" fmla="*/ 268691 w 1365148"/>
              <a:gd name="connsiteY31" fmla="*/ 215243 h 1383677"/>
              <a:gd name="connsiteX32" fmla="*/ 242265 w 1365148"/>
              <a:gd name="connsiteY32" fmla="*/ 239302 h 1383677"/>
              <a:gd name="connsiteX33" fmla="*/ 218305 w 1365148"/>
              <a:gd name="connsiteY33" fmla="*/ 265628 h 1383677"/>
              <a:gd name="connsiteX34" fmla="*/ 194345 w 1365148"/>
              <a:gd name="connsiteY34" fmla="*/ 294420 h 1383677"/>
              <a:gd name="connsiteX35" fmla="*/ 170286 w 1365148"/>
              <a:gd name="connsiteY35" fmla="*/ 325677 h 1383677"/>
              <a:gd name="connsiteX36" fmla="*/ 148692 w 1365148"/>
              <a:gd name="connsiteY36" fmla="*/ 356835 h 1383677"/>
              <a:gd name="connsiteX37" fmla="*/ 129563 w 1365148"/>
              <a:gd name="connsiteY37" fmla="*/ 390459 h 1383677"/>
              <a:gd name="connsiteX38" fmla="*/ 112702 w 1365148"/>
              <a:gd name="connsiteY38" fmla="*/ 423983 h 1383677"/>
              <a:gd name="connsiteX39" fmla="*/ 95940 w 1365148"/>
              <a:gd name="connsiteY39" fmla="*/ 457607 h 1383677"/>
              <a:gd name="connsiteX40" fmla="*/ 81544 w 1365148"/>
              <a:gd name="connsiteY40" fmla="*/ 491230 h 1383677"/>
              <a:gd name="connsiteX41" fmla="*/ 69514 w 1365148"/>
              <a:gd name="connsiteY41" fmla="*/ 527220 h 1383677"/>
              <a:gd name="connsiteX42" fmla="*/ 59950 w 1365148"/>
              <a:gd name="connsiteY42" fmla="*/ 565576 h 1383677"/>
              <a:gd name="connsiteX43" fmla="*/ 50385 w 1365148"/>
              <a:gd name="connsiteY43" fmla="*/ 601566 h 1383677"/>
              <a:gd name="connsiteX44" fmla="*/ 45554 w 1365148"/>
              <a:gd name="connsiteY44" fmla="*/ 637555 h 1383677"/>
              <a:gd name="connsiteX45" fmla="*/ 40722 w 1365148"/>
              <a:gd name="connsiteY45" fmla="*/ 675912 h 1383677"/>
              <a:gd name="connsiteX46" fmla="*/ 38356 w 1365148"/>
              <a:gd name="connsiteY46" fmla="*/ 714268 h 1383677"/>
              <a:gd name="connsiteX47" fmla="*/ 35990 w 1365148"/>
              <a:gd name="connsiteY47" fmla="*/ 752723 h 1383677"/>
              <a:gd name="connsiteX48" fmla="*/ 38356 w 1365148"/>
              <a:gd name="connsiteY48" fmla="*/ 788712 h 1383677"/>
              <a:gd name="connsiteX49" fmla="*/ 43188 w 1365148"/>
              <a:gd name="connsiteY49" fmla="*/ 827069 h 1383677"/>
              <a:gd name="connsiteX50" fmla="*/ 47920 w 1365148"/>
              <a:gd name="connsiteY50" fmla="*/ 872623 h 1383677"/>
              <a:gd name="connsiteX51" fmla="*/ 59950 w 1365148"/>
              <a:gd name="connsiteY51" fmla="*/ 915810 h 1383677"/>
              <a:gd name="connsiteX52" fmla="*/ 71979 w 1365148"/>
              <a:gd name="connsiteY52" fmla="*/ 958998 h 1383677"/>
              <a:gd name="connsiteX53" fmla="*/ 86375 w 1365148"/>
              <a:gd name="connsiteY53" fmla="*/ 1002186 h 1383677"/>
              <a:gd name="connsiteX54" fmla="*/ 105504 w 1365148"/>
              <a:gd name="connsiteY54" fmla="*/ 1043007 h 1383677"/>
              <a:gd name="connsiteX55" fmla="*/ 127098 w 1365148"/>
              <a:gd name="connsiteY55" fmla="*/ 1081363 h 1383677"/>
              <a:gd name="connsiteX56" fmla="*/ 151157 w 1365148"/>
              <a:gd name="connsiteY56" fmla="*/ 1119818 h 1383677"/>
              <a:gd name="connsiteX57" fmla="*/ 179949 w 1365148"/>
              <a:gd name="connsiteY57" fmla="*/ 1155808 h 1383677"/>
              <a:gd name="connsiteX58" fmla="*/ 206276 w 1365148"/>
              <a:gd name="connsiteY58" fmla="*/ 1186966 h 1383677"/>
              <a:gd name="connsiteX59" fmla="*/ 237532 w 1365148"/>
              <a:gd name="connsiteY59" fmla="*/ 1213391 h 1383677"/>
              <a:gd name="connsiteX60" fmla="*/ 271057 w 1365148"/>
              <a:gd name="connsiteY60" fmla="*/ 1237352 h 1383677"/>
              <a:gd name="connsiteX61" fmla="*/ 304681 w 1365148"/>
              <a:gd name="connsiteY61" fmla="*/ 1258946 h 1383677"/>
              <a:gd name="connsiteX62" fmla="*/ 307047 w 1365148"/>
              <a:gd name="connsiteY62" fmla="*/ 1251748 h 1383677"/>
              <a:gd name="connsiteX63" fmla="*/ 311879 w 1365148"/>
              <a:gd name="connsiteY63" fmla="*/ 1244550 h 1383677"/>
              <a:gd name="connsiteX64" fmla="*/ 314245 w 1365148"/>
              <a:gd name="connsiteY64" fmla="*/ 1244550 h 1383677"/>
              <a:gd name="connsiteX65" fmla="*/ 323908 w 1365148"/>
              <a:gd name="connsiteY65" fmla="*/ 1254114 h 1383677"/>
              <a:gd name="connsiteX66" fmla="*/ 331106 w 1365148"/>
              <a:gd name="connsiteY66" fmla="*/ 1268510 h 1383677"/>
              <a:gd name="connsiteX67" fmla="*/ 331106 w 1365148"/>
              <a:gd name="connsiteY67" fmla="*/ 1273341 h 1383677"/>
              <a:gd name="connsiteX68" fmla="*/ 379027 w 1365148"/>
              <a:gd name="connsiteY68" fmla="*/ 1294935 h 1383677"/>
              <a:gd name="connsiteX69" fmla="*/ 376660 w 1365148"/>
              <a:gd name="connsiteY69" fmla="*/ 1282906 h 1383677"/>
              <a:gd name="connsiteX70" fmla="*/ 376660 w 1365148"/>
              <a:gd name="connsiteY70" fmla="*/ 1268510 h 1383677"/>
              <a:gd name="connsiteX71" fmla="*/ 379027 w 1365148"/>
              <a:gd name="connsiteY71" fmla="*/ 1256579 h 1383677"/>
              <a:gd name="connsiteX72" fmla="*/ 381492 w 1365148"/>
              <a:gd name="connsiteY72" fmla="*/ 1244550 h 1383677"/>
              <a:gd name="connsiteX73" fmla="*/ 383858 w 1365148"/>
              <a:gd name="connsiteY73" fmla="*/ 1244550 h 1383677"/>
              <a:gd name="connsiteX74" fmla="*/ 386225 w 1365148"/>
              <a:gd name="connsiteY74" fmla="*/ 1258946 h 1383677"/>
              <a:gd name="connsiteX75" fmla="*/ 391056 w 1365148"/>
              <a:gd name="connsiteY75" fmla="*/ 1270975 h 1383677"/>
              <a:gd name="connsiteX76" fmla="*/ 398254 w 1365148"/>
              <a:gd name="connsiteY76" fmla="*/ 1285371 h 1383677"/>
              <a:gd name="connsiteX77" fmla="*/ 403086 w 1365148"/>
              <a:gd name="connsiteY77" fmla="*/ 1297302 h 1383677"/>
              <a:gd name="connsiteX78" fmla="*/ 407819 w 1365148"/>
              <a:gd name="connsiteY78" fmla="*/ 1304500 h 1383677"/>
              <a:gd name="connsiteX79" fmla="*/ 448640 w 1365148"/>
              <a:gd name="connsiteY79" fmla="*/ 1316529 h 1383677"/>
              <a:gd name="connsiteX80" fmla="*/ 441442 w 1365148"/>
              <a:gd name="connsiteY80" fmla="*/ 1294935 h 1383677"/>
              <a:gd name="connsiteX81" fmla="*/ 439076 w 1365148"/>
              <a:gd name="connsiteY81" fmla="*/ 1282906 h 1383677"/>
              <a:gd name="connsiteX82" fmla="*/ 436610 w 1365148"/>
              <a:gd name="connsiteY82" fmla="*/ 1268510 h 1383677"/>
              <a:gd name="connsiteX83" fmla="*/ 436610 w 1365148"/>
              <a:gd name="connsiteY83" fmla="*/ 1254114 h 1383677"/>
              <a:gd name="connsiteX84" fmla="*/ 439076 w 1365148"/>
              <a:gd name="connsiteY84" fmla="*/ 1249381 h 1383677"/>
              <a:gd name="connsiteX85" fmla="*/ 441442 w 1365148"/>
              <a:gd name="connsiteY85" fmla="*/ 1244550 h 1383677"/>
              <a:gd name="connsiteX86" fmla="*/ 446273 w 1365148"/>
              <a:gd name="connsiteY86" fmla="*/ 1244550 h 1383677"/>
              <a:gd name="connsiteX87" fmla="*/ 451006 w 1365148"/>
              <a:gd name="connsiteY87" fmla="*/ 1246916 h 1383677"/>
              <a:gd name="connsiteX88" fmla="*/ 458204 w 1365148"/>
              <a:gd name="connsiteY88" fmla="*/ 1254114 h 1383677"/>
              <a:gd name="connsiteX89" fmla="*/ 465402 w 1365148"/>
              <a:gd name="connsiteY89" fmla="*/ 1273341 h 1383677"/>
              <a:gd name="connsiteX90" fmla="*/ 472600 w 1365148"/>
              <a:gd name="connsiteY90" fmla="*/ 1299767 h 1383677"/>
              <a:gd name="connsiteX91" fmla="*/ 479798 w 1365148"/>
              <a:gd name="connsiteY91" fmla="*/ 1311698 h 1383677"/>
              <a:gd name="connsiteX92" fmla="*/ 489461 w 1365148"/>
              <a:gd name="connsiteY92" fmla="*/ 1321361 h 1383677"/>
              <a:gd name="connsiteX93" fmla="*/ 491828 w 1365148"/>
              <a:gd name="connsiteY93" fmla="*/ 1326094 h 1383677"/>
              <a:gd name="connsiteX94" fmla="*/ 499026 w 1365148"/>
              <a:gd name="connsiteY94" fmla="*/ 1326094 h 1383677"/>
              <a:gd name="connsiteX95" fmla="*/ 554243 w 1365148"/>
              <a:gd name="connsiteY95" fmla="*/ 1333292 h 1383677"/>
              <a:gd name="connsiteX96" fmla="*/ 535016 w 1365148"/>
              <a:gd name="connsiteY96" fmla="*/ 1299767 h 1383677"/>
              <a:gd name="connsiteX97" fmla="*/ 530184 w 1365148"/>
              <a:gd name="connsiteY97" fmla="*/ 1287737 h 1383677"/>
              <a:gd name="connsiteX98" fmla="*/ 527818 w 1365148"/>
              <a:gd name="connsiteY98" fmla="*/ 1275708 h 1383677"/>
              <a:gd name="connsiteX99" fmla="*/ 525451 w 1365148"/>
              <a:gd name="connsiteY99" fmla="*/ 1263777 h 1383677"/>
              <a:gd name="connsiteX100" fmla="*/ 525451 w 1365148"/>
              <a:gd name="connsiteY100" fmla="*/ 1251748 h 1383677"/>
              <a:gd name="connsiteX101" fmla="*/ 527818 w 1365148"/>
              <a:gd name="connsiteY101" fmla="*/ 1249381 h 1383677"/>
              <a:gd name="connsiteX102" fmla="*/ 532649 w 1365148"/>
              <a:gd name="connsiteY102" fmla="*/ 1249381 h 1383677"/>
              <a:gd name="connsiteX103" fmla="*/ 542213 w 1365148"/>
              <a:gd name="connsiteY103" fmla="*/ 1258946 h 1383677"/>
              <a:gd name="connsiteX104" fmla="*/ 551778 w 1365148"/>
              <a:gd name="connsiteY104" fmla="*/ 1270975 h 1383677"/>
              <a:gd name="connsiteX105" fmla="*/ 568639 w 1365148"/>
              <a:gd name="connsiteY105" fmla="*/ 1294935 h 1383677"/>
              <a:gd name="connsiteX106" fmla="*/ 585401 w 1365148"/>
              <a:gd name="connsiteY106" fmla="*/ 1314163 h 1383677"/>
              <a:gd name="connsiteX107" fmla="*/ 590233 w 1365148"/>
              <a:gd name="connsiteY107" fmla="*/ 1323727 h 1383677"/>
              <a:gd name="connsiteX108" fmla="*/ 597431 w 1365148"/>
              <a:gd name="connsiteY108" fmla="*/ 1335757 h 1383677"/>
              <a:gd name="connsiteX109" fmla="*/ 659747 w 1365148"/>
              <a:gd name="connsiteY109" fmla="*/ 1335757 h 1383677"/>
              <a:gd name="connsiteX110" fmla="*/ 640618 w 1365148"/>
              <a:gd name="connsiteY110" fmla="*/ 1318896 h 1383677"/>
              <a:gd name="connsiteX111" fmla="*/ 626223 w 1365148"/>
              <a:gd name="connsiteY111" fmla="*/ 1297302 h 1383677"/>
              <a:gd name="connsiteX112" fmla="*/ 619025 w 1365148"/>
              <a:gd name="connsiteY112" fmla="*/ 1287737 h 1383677"/>
              <a:gd name="connsiteX113" fmla="*/ 614193 w 1365148"/>
              <a:gd name="connsiteY113" fmla="*/ 1275708 h 1383677"/>
              <a:gd name="connsiteX114" fmla="*/ 609362 w 1365148"/>
              <a:gd name="connsiteY114" fmla="*/ 1263777 h 1383677"/>
              <a:gd name="connsiteX115" fmla="*/ 606995 w 1365148"/>
              <a:gd name="connsiteY115" fmla="*/ 1251748 h 1383677"/>
              <a:gd name="connsiteX116" fmla="*/ 609362 w 1365148"/>
              <a:gd name="connsiteY116" fmla="*/ 1249381 h 1383677"/>
              <a:gd name="connsiteX117" fmla="*/ 611827 w 1365148"/>
              <a:gd name="connsiteY117" fmla="*/ 1249381 h 1383677"/>
              <a:gd name="connsiteX118" fmla="*/ 633420 w 1365148"/>
              <a:gd name="connsiteY118" fmla="*/ 1266144 h 1383677"/>
              <a:gd name="connsiteX119" fmla="*/ 655014 w 1365148"/>
              <a:gd name="connsiteY119" fmla="*/ 1282906 h 1383677"/>
              <a:gd name="connsiteX120" fmla="*/ 674143 w 1365148"/>
              <a:gd name="connsiteY120" fmla="*/ 1302133 h 1383677"/>
              <a:gd name="connsiteX121" fmla="*/ 691004 w 1365148"/>
              <a:gd name="connsiteY121" fmla="*/ 1321361 h 1383677"/>
              <a:gd name="connsiteX122" fmla="*/ 695737 w 1365148"/>
              <a:gd name="connsiteY122" fmla="*/ 1328559 h 1383677"/>
              <a:gd name="connsiteX123" fmla="*/ 695737 w 1365148"/>
              <a:gd name="connsiteY123" fmla="*/ 1335757 h 1383677"/>
              <a:gd name="connsiteX124" fmla="*/ 734192 w 1365148"/>
              <a:gd name="connsiteY124" fmla="*/ 1330925 h 1383677"/>
              <a:gd name="connsiteX125" fmla="*/ 770182 w 1365148"/>
              <a:gd name="connsiteY125" fmla="*/ 1326094 h 1383677"/>
              <a:gd name="connsiteX126" fmla="*/ 734192 w 1365148"/>
              <a:gd name="connsiteY126" fmla="*/ 1287737 h 1383677"/>
              <a:gd name="connsiteX127" fmla="*/ 712598 w 1365148"/>
              <a:gd name="connsiteY127" fmla="*/ 1266144 h 1383677"/>
              <a:gd name="connsiteX128" fmla="*/ 705400 w 1365148"/>
              <a:gd name="connsiteY128" fmla="*/ 1254114 h 1383677"/>
              <a:gd name="connsiteX129" fmla="*/ 700569 w 1365148"/>
              <a:gd name="connsiteY129" fmla="*/ 1239718 h 1383677"/>
              <a:gd name="connsiteX130" fmla="*/ 700569 w 1365148"/>
              <a:gd name="connsiteY130" fmla="*/ 1237352 h 1383677"/>
              <a:gd name="connsiteX131" fmla="*/ 710133 w 1365148"/>
              <a:gd name="connsiteY131" fmla="*/ 1237352 h 1383677"/>
              <a:gd name="connsiteX132" fmla="*/ 717331 w 1365148"/>
              <a:gd name="connsiteY132" fmla="*/ 1239718 h 1383677"/>
              <a:gd name="connsiteX133" fmla="*/ 731727 w 1365148"/>
              <a:gd name="connsiteY133" fmla="*/ 1246916 h 1383677"/>
              <a:gd name="connsiteX134" fmla="*/ 743756 w 1365148"/>
              <a:gd name="connsiteY134" fmla="*/ 1256579 h 1383677"/>
              <a:gd name="connsiteX135" fmla="*/ 755786 w 1365148"/>
              <a:gd name="connsiteY135" fmla="*/ 1266144 h 1383677"/>
              <a:gd name="connsiteX136" fmla="*/ 782113 w 1365148"/>
              <a:gd name="connsiteY136" fmla="*/ 1292569 h 1383677"/>
              <a:gd name="connsiteX137" fmla="*/ 806073 w 1365148"/>
              <a:gd name="connsiteY137" fmla="*/ 1318896 h 1383677"/>
              <a:gd name="connsiteX138" fmla="*/ 808538 w 1365148"/>
              <a:gd name="connsiteY138" fmla="*/ 1318896 h 1383677"/>
              <a:gd name="connsiteX139" fmla="*/ 856459 w 1365148"/>
              <a:gd name="connsiteY139" fmla="*/ 1309331 h 1383677"/>
              <a:gd name="connsiteX140" fmla="*/ 834865 w 1365148"/>
              <a:gd name="connsiteY140" fmla="*/ 1292569 h 1383677"/>
              <a:gd name="connsiteX141" fmla="*/ 815736 w 1365148"/>
              <a:gd name="connsiteY141" fmla="*/ 1273341 h 1383677"/>
              <a:gd name="connsiteX142" fmla="*/ 806073 w 1365148"/>
              <a:gd name="connsiteY142" fmla="*/ 1261312 h 1383677"/>
              <a:gd name="connsiteX143" fmla="*/ 796509 w 1365148"/>
              <a:gd name="connsiteY143" fmla="*/ 1246916 h 1383677"/>
              <a:gd name="connsiteX144" fmla="*/ 789311 w 1365148"/>
              <a:gd name="connsiteY144" fmla="*/ 1232520 h 1383677"/>
              <a:gd name="connsiteX145" fmla="*/ 786944 w 1365148"/>
              <a:gd name="connsiteY145" fmla="*/ 1225322 h 1383677"/>
              <a:gd name="connsiteX146" fmla="*/ 786944 w 1365148"/>
              <a:gd name="connsiteY146" fmla="*/ 1218124 h 1383677"/>
              <a:gd name="connsiteX147" fmla="*/ 789311 w 1365148"/>
              <a:gd name="connsiteY147" fmla="*/ 1215758 h 1383677"/>
              <a:gd name="connsiteX148" fmla="*/ 791677 w 1365148"/>
              <a:gd name="connsiteY148" fmla="*/ 1215758 h 1383677"/>
              <a:gd name="connsiteX149" fmla="*/ 808538 w 1365148"/>
              <a:gd name="connsiteY149" fmla="*/ 1225322 h 1383677"/>
              <a:gd name="connsiteX150" fmla="*/ 822934 w 1365148"/>
              <a:gd name="connsiteY150" fmla="*/ 1237352 h 1383677"/>
              <a:gd name="connsiteX151" fmla="*/ 849261 w 1365148"/>
              <a:gd name="connsiteY151" fmla="*/ 1261312 h 1383677"/>
              <a:gd name="connsiteX152" fmla="*/ 894914 w 1365148"/>
              <a:gd name="connsiteY152" fmla="*/ 1297302 h 1383677"/>
              <a:gd name="connsiteX153" fmla="*/ 954864 w 1365148"/>
              <a:gd name="connsiteY153" fmla="*/ 1275708 h 1383677"/>
              <a:gd name="connsiteX154" fmla="*/ 930904 w 1365148"/>
              <a:gd name="connsiteY154" fmla="*/ 1258946 h 1383677"/>
              <a:gd name="connsiteX155" fmla="*/ 914042 w 1365148"/>
              <a:gd name="connsiteY155" fmla="*/ 1242183 h 1383677"/>
              <a:gd name="connsiteX156" fmla="*/ 897280 w 1365148"/>
              <a:gd name="connsiteY156" fmla="*/ 1222956 h 1383677"/>
              <a:gd name="connsiteX157" fmla="*/ 882884 w 1365148"/>
              <a:gd name="connsiteY157" fmla="*/ 1203728 h 1383677"/>
              <a:gd name="connsiteX158" fmla="*/ 873320 w 1365148"/>
              <a:gd name="connsiteY158" fmla="*/ 1182135 h 1383677"/>
              <a:gd name="connsiteX159" fmla="*/ 875686 w 1365148"/>
              <a:gd name="connsiteY159" fmla="*/ 1177402 h 1383677"/>
              <a:gd name="connsiteX160" fmla="*/ 880518 w 1365148"/>
              <a:gd name="connsiteY160" fmla="*/ 1174937 h 1383677"/>
              <a:gd name="connsiteX161" fmla="*/ 897280 w 1365148"/>
              <a:gd name="connsiteY161" fmla="*/ 1184600 h 1383677"/>
              <a:gd name="connsiteX162" fmla="*/ 911676 w 1365148"/>
              <a:gd name="connsiteY162" fmla="*/ 1196530 h 1383677"/>
              <a:gd name="connsiteX163" fmla="*/ 940468 w 1365148"/>
              <a:gd name="connsiteY163" fmla="*/ 1220589 h 1383677"/>
              <a:gd name="connsiteX164" fmla="*/ 959695 w 1365148"/>
              <a:gd name="connsiteY164" fmla="*/ 1237352 h 1383677"/>
              <a:gd name="connsiteX165" fmla="*/ 969260 w 1365148"/>
              <a:gd name="connsiteY165" fmla="*/ 1244550 h 1383677"/>
              <a:gd name="connsiteX166" fmla="*/ 978824 w 1365148"/>
              <a:gd name="connsiteY166" fmla="*/ 1249381 h 1383677"/>
              <a:gd name="connsiteX167" fmla="*/ 998052 w 1365148"/>
              <a:gd name="connsiteY167" fmla="*/ 1256579 h 1383677"/>
              <a:gd name="connsiteX168" fmla="*/ 1034041 w 1365148"/>
              <a:gd name="connsiteY168" fmla="*/ 1237352 h 1383677"/>
              <a:gd name="connsiteX169" fmla="*/ 1022012 w 1365148"/>
              <a:gd name="connsiteY169" fmla="*/ 1230154 h 1383677"/>
              <a:gd name="connsiteX170" fmla="*/ 1012448 w 1365148"/>
              <a:gd name="connsiteY170" fmla="*/ 1220589 h 1383677"/>
              <a:gd name="connsiteX171" fmla="*/ 983656 w 1365148"/>
              <a:gd name="connsiteY171" fmla="*/ 1191798 h 1383677"/>
              <a:gd name="connsiteX172" fmla="*/ 969260 w 1365148"/>
              <a:gd name="connsiteY172" fmla="*/ 1177402 h 1383677"/>
              <a:gd name="connsiteX173" fmla="*/ 959695 w 1365148"/>
              <a:gd name="connsiteY173" fmla="*/ 1160541 h 1383677"/>
              <a:gd name="connsiteX174" fmla="*/ 959695 w 1365148"/>
              <a:gd name="connsiteY174" fmla="*/ 1155808 h 1383677"/>
              <a:gd name="connsiteX175" fmla="*/ 962062 w 1365148"/>
              <a:gd name="connsiteY175" fmla="*/ 1153343 h 1383677"/>
              <a:gd name="connsiteX176" fmla="*/ 981289 w 1365148"/>
              <a:gd name="connsiteY176" fmla="*/ 1153343 h 1383677"/>
              <a:gd name="connsiteX177" fmla="*/ 988487 w 1365148"/>
              <a:gd name="connsiteY177" fmla="*/ 1158174 h 1383677"/>
              <a:gd name="connsiteX178" fmla="*/ 998052 w 1365148"/>
              <a:gd name="connsiteY178" fmla="*/ 1163006 h 1383677"/>
              <a:gd name="connsiteX179" fmla="*/ 1014814 w 1365148"/>
              <a:gd name="connsiteY179" fmla="*/ 1174937 h 1383677"/>
              <a:gd name="connsiteX180" fmla="*/ 1029210 w 1365148"/>
              <a:gd name="connsiteY180" fmla="*/ 1186966 h 1383677"/>
              <a:gd name="connsiteX181" fmla="*/ 1046071 w 1365148"/>
              <a:gd name="connsiteY181" fmla="*/ 1201362 h 1383677"/>
              <a:gd name="connsiteX182" fmla="*/ 1055635 w 1365148"/>
              <a:gd name="connsiteY182" fmla="*/ 1208560 h 1383677"/>
              <a:gd name="connsiteX183" fmla="*/ 1067665 w 1365148"/>
              <a:gd name="connsiteY183" fmla="*/ 1210926 h 1383677"/>
              <a:gd name="connsiteX184" fmla="*/ 1074863 w 1365148"/>
              <a:gd name="connsiteY184" fmla="*/ 1210926 h 1383677"/>
              <a:gd name="connsiteX185" fmla="*/ 1103655 w 1365148"/>
              <a:gd name="connsiteY185" fmla="*/ 1189332 h 1383677"/>
              <a:gd name="connsiteX186" fmla="*/ 1129981 w 1365148"/>
              <a:gd name="connsiteY186" fmla="*/ 1167739 h 1383677"/>
              <a:gd name="connsiteX187" fmla="*/ 1118050 w 1365148"/>
              <a:gd name="connsiteY187" fmla="*/ 1165372 h 1383677"/>
              <a:gd name="connsiteX188" fmla="*/ 1106021 w 1365148"/>
              <a:gd name="connsiteY188" fmla="*/ 1160541 h 1383677"/>
              <a:gd name="connsiteX189" fmla="*/ 1086794 w 1365148"/>
              <a:gd name="connsiteY189" fmla="*/ 1150976 h 1383677"/>
              <a:gd name="connsiteX190" fmla="*/ 1070031 w 1365148"/>
              <a:gd name="connsiteY190" fmla="*/ 1143778 h 1383677"/>
              <a:gd name="connsiteX191" fmla="*/ 1053269 w 1365148"/>
              <a:gd name="connsiteY191" fmla="*/ 1131749 h 1383677"/>
              <a:gd name="connsiteX192" fmla="*/ 1038873 w 1365148"/>
              <a:gd name="connsiteY192" fmla="*/ 1117353 h 1383677"/>
              <a:gd name="connsiteX193" fmla="*/ 1031675 w 1365148"/>
              <a:gd name="connsiteY193" fmla="*/ 1107789 h 1383677"/>
              <a:gd name="connsiteX194" fmla="*/ 1029210 w 1365148"/>
              <a:gd name="connsiteY194" fmla="*/ 1100591 h 1383677"/>
              <a:gd name="connsiteX195" fmla="*/ 1031675 w 1365148"/>
              <a:gd name="connsiteY195" fmla="*/ 1095759 h 1383677"/>
              <a:gd name="connsiteX196" fmla="*/ 1036408 w 1365148"/>
              <a:gd name="connsiteY196" fmla="*/ 1093393 h 1383677"/>
              <a:gd name="connsiteX197" fmla="*/ 1053269 w 1365148"/>
              <a:gd name="connsiteY197" fmla="*/ 1093393 h 1383677"/>
              <a:gd name="connsiteX198" fmla="*/ 1067665 w 1365148"/>
              <a:gd name="connsiteY198" fmla="*/ 1100591 h 1383677"/>
              <a:gd name="connsiteX199" fmla="*/ 1084427 w 1365148"/>
              <a:gd name="connsiteY199" fmla="*/ 1110155 h 1383677"/>
              <a:gd name="connsiteX200" fmla="*/ 1101190 w 1365148"/>
              <a:gd name="connsiteY200" fmla="*/ 1117353 h 1383677"/>
              <a:gd name="connsiteX201" fmla="*/ 1120417 w 1365148"/>
              <a:gd name="connsiteY201" fmla="*/ 1122184 h 1383677"/>
              <a:gd name="connsiteX202" fmla="*/ 1129981 w 1365148"/>
              <a:gd name="connsiteY202" fmla="*/ 1124551 h 1383677"/>
              <a:gd name="connsiteX203" fmla="*/ 1142011 w 1365148"/>
              <a:gd name="connsiteY203" fmla="*/ 1124551 h 1383677"/>
              <a:gd name="connsiteX204" fmla="*/ 1154040 w 1365148"/>
              <a:gd name="connsiteY204" fmla="*/ 1127016 h 1383677"/>
              <a:gd name="connsiteX205" fmla="*/ 1165971 w 1365148"/>
              <a:gd name="connsiteY205" fmla="*/ 1131749 h 1383677"/>
              <a:gd name="connsiteX206" fmla="*/ 1187565 w 1365148"/>
              <a:gd name="connsiteY206" fmla="*/ 1107789 h 1383677"/>
              <a:gd name="connsiteX207" fmla="*/ 1182832 w 1365148"/>
              <a:gd name="connsiteY207" fmla="*/ 1105422 h 1383677"/>
              <a:gd name="connsiteX208" fmla="*/ 1158773 w 1365148"/>
              <a:gd name="connsiteY208" fmla="*/ 1088561 h 1383677"/>
              <a:gd name="connsiteX209" fmla="*/ 1132446 w 1365148"/>
              <a:gd name="connsiteY209" fmla="*/ 1074165 h 1383677"/>
              <a:gd name="connsiteX210" fmla="*/ 1110853 w 1365148"/>
              <a:gd name="connsiteY210" fmla="*/ 1064601 h 1383677"/>
              <a:gd name="connsiteX211" fmla="*/ 1101190 w 1365148"/>
              <a:gd name="connsiteY211" fmla="*/ 1057403 h 1383677"/>
              <a:gd name="connsiteX212" fmla="*/ 1091625 w 1365148"/>
              <a:gd name="connsiteY212" fmla="*/ 1052571 h 1383677"/>
              <a:gd name="connsiteX213" fmla="*/ 1089259 w 1365148"/>
              <a:gd name="connsiteY213" fmla="*/ 1050205 h 1383677"/>
              <a:gd name="connsiteX214" fmla="*/ 1091625 w 1365148"/>
              <a:gd name="connsiteY214" fmla="*/ 1045373 h 1383677"/>
              <a:gd name="connsiteX215" fmla="*/ 1093992 w 1365148"/>
              <a:gd name="connsiteY215" fmla="*/ 1043007 h 1383677"/>
              <a:gd name="connsiteX216" fmla="*/ 1122784 w 1365148"/>
              <a:gd name="connsiteY216" fmla="*/ 1043007 h 1383677"/>
              <a:gd name="connsiteX217" fmla="*/ 1154040 w 1365148"/>
              <a:gd name="connsiteY217" fmla="*/ 1050205 h 1383677"/>
              <a:gd name="connsiteX218" fmla="*/ 1180367 w 1365148"/>
              <a:gd name="connsiteY218" fmla="*/ 1062234 h 1383677"/>
              <a:gd name="connsiteX219" fmla="*/ 1192397 w 1365148"/>
              <a:gd name="connsiteY219" fmla="*/ 1071799 h 1383677"/>
              <a:gd name="connsiteX220" fmla="*/ 1204426 w 1365148"/>
              <a:gd name="connsiteY220" fmla="*/ 1078997 h 1383677"/>
              <a:gd name="connsiteX221" fmla="*/ 1206792 w 1365148"/>
              <a:gd name="connsiteY221" fmla="*/ 1081363 h 1383677"/>
              <a:gd name="connsiteX222" fmla="*/ 1211624 w 1365148"/>
              <a:gd name="connsiteY222" fmla="*/ 1074165 h 1383677"/>
              <a:gd name="connsiteX223" fmla="*/ 1237951 w 1365148"/>
              <a:gd name="connsiteY223" fmla="*/ 1033443 h 1383677"/>
              <a:gd name="connsiteX224" fmla="*/ 1213990 w 1365148"/>
              <a:gd name="connsiteY224" fmla="*/ 1026245 h 1383677"/>
              <a:gd name="connsiteX225" fmla="*/ 1194763 w 1365148"/>
              <a:gd name="connsiteY225" fmla="*/ 1016582 h 1383677"/>
              <a:gd name="connsiteX226" fmla="*/ 1173169 w 1365148"/>
              <a:gd name="connsiteY226" fmla="*/ 1002186 h 1383677"/>
              <a:gd name="connsiteX227" fmla="*/ 1165971 w 1365148"/>
              <a:gd name="connsiteY227" fmla="*/ 992621 h 1383677"/>
              <a:gd name="connsiteX228" fmla="*/ 1163605 w 1365148"/>
              <a:gd name="connsiteY228" fmla="*/ 987790 h 1383677"/>
              <a:gd name="connsiteX229" fmla="*/ 1163605 w 1365148"/>
              <a:gd name="connsiteY229" fmla="*/ 983057 h 1383677"/>
              <a:gd name="connsiteX230" fmla="*/ 1165971 w 1365148"/>
              <a:gd name="connsiteY230" fmla="*/ 978225 h 1383677"/>
              <a:gd name="connsiteX231" fmla="*/ 1168436 w 1365148"/>
              <a:gd name="connsiteY231" fmla="*/ 975859 h 1383677"/>
              <a:gd name="connsiteX232" fmla="*/ 1178001 w 1365148"/>
              <a:gd name="connsiteY232" fmla="*/ 975859 h 1383677"/>
              <a:gd name="connsiteX233" fmla="*/ 1194763 w 1365148"/>
              <a:gd name="connsiteY233" fmla="*/ 980592 h 1383677"/>
              <a:gd name="connsiteX234" fmla="*/ 1226020 w 1365148"/>
              <a:gd name="connsiteY234" fmla="*/ 990255 h 1383677"/>
              <a:gd name="connsiteX235" fmla="*/ 1257178 w 1365148"/>
              <a:gd name="connsiteY235" fmla="*/ 994988 h 1383677"/>
              <a:gd name="connsiteX236" fmla="*/ 1273941 w 1365148"/>
              <a:gd name="connsiteY236" fmla="*/ 956632 h 1383677"/>
              <a:gd name="connsiteX237" fmla="*/ 1242782 w 1365148"/>
              <a:gd name="connsiteY237" fmla="*/ 947067 h 1383677"/>
              <a:gd name="connsiteX238" fmla="*/ 1201961 w 1365148"/>
              <a:gd name="connsiteY238" fmla="*/ 932671 h 1383677"/>
              <a:gd name="connsiteX239" fmla="*/ 1185199 w 1365148"/>
              <a:gd name="connsiteY239" fmla="*/ 923008 h 1383677"/>
              <a:gd name="connsiteX240" fmla="*/ 1168436 w 1365148"/>
              <a:gd name="connsiteY240" fmla="*/ 913444 h 1383677"/>
              <a:gd name="connsiteX241" fmla="*/ 1165971 w 1365148"/>
              <a:gd name="connsiteY241" fmla="*/ 911077 h 1383677"/>
              <a:gd name="connsiteX242" fmla="*/ 1165971 w 1365148"/>
              <a:gd name="connsiteY242" fmla="*/ 908612 h 1383677"/>
              <a:gd name="connsiteX243" fmla="*/ 1168436 w 1365148"/>
              <a:gd name="connsiteY243" fmla="*/ 906246 h 1383677"/>
              <a:gd name="connsiteX244" fmla="*/ 1190030 w 1365148"/>
              <a:gd name="connsiteY244" fmla="*/ 903880 h 1383677"/>
              <a:gd name="connsiteX245" fmla="*/ 1211624 w 1365148"/>
              <a:gd name="connsiteY245" fmla="*/ 903880 h 1383677"/>
              <a:gd name="connsiteX246" fmla="*/ 1230753 w 1365148"/>
              <a:gd name="connsiteY246" fmla="*/ 908612 h 1383677"/>
              <a:gd name="connsiteX247" fmla="*/ 1249980 w 1365148"/>
              <a:gd name="connsiteY247" fmla="*/ 913444 h 1383677"/>
              <a:gd name="connsiteX248" fmla="*/ 1269208 w 1365148"/>
              <a:gd name="connsiteY248" fmla="*/ 915810 h 1383677"/>
              <a:gd name="connsiteX249" fmla="*/ 1285970 w 1365148"/>
              <a:gd name="connsiteY249" fmla="*/ 920642 h 1383677"/>
              <a:gd name="connsiteX250" fmla="*/ 1300366 w 1365148"/>
              <a:gd name="connsiteY250" fmla="*/ 875088 h 1383677"/>
              <a:gd name="connsiteX251" fmla="*/ 1271574 w 1365148"/>
              <a:gd name="connsiteY251" fmla="*/ 877454 h 1383677"/>
              <a:gd name="connsiteX252" fmla="*/ 1245149 w 1365148"/>
              <a:gd name="connsiteY252" fmla="*/ 879821 h 1383677"/>
              <a:gd name="connsiteX253" fmla="*/ 1230753 w 1365148"/>
              <a:gd name="connsiteY253" fmla="*/ 877454 h 1383677"/>
              <a:gd name="connsiteX254" fmla="*/ 1216357 w 1365148"/>
              <a:gd name="connsiteY254" fmla="*/ 872623 h 1383677"/>
              <a:gd name="connsiteX255" fmla="*/ 1190030 w 1365148"/>
              <a:gd name="connsiteY255" fmla="*/ 863058 h 1383677"/>
              <a:gd name="connsiteX256" fmla="*/ 1187565 w 1365148"/>
              <a:gd name="connsiteY256" fmla="*/ 860692 h 1383677"/>
              <a:gd name="connsiteX257" fmla="*/ 1187565 w 1365148"/>
              <a:gd name="connsiteY257" fmla="*/ 858227 h 1383677"/>
              <a:gd name="connsiteX258" fmla="*/ 1190030 w 1365148"/>
              <a:gd name="connsiteY258" fmla="*/ 855860 h 1383677"/>
              <a:gd name="connsiteX259" fmla="*/ 1192397 w 1365148"/>
              <a:gd name="connsiteY259" fmla="*/ 855860 h 1383677"/>
              <a:gd name="connsiteX260" fmla="*/ 1209159 w 1365148"/>
              <a:gd name="connsiteY260" fmla="*/ 853494 h 1383677"/>
              <a:gd name="connsiteX261" fmla="*/ 1223555 w 1365148"/>
              <a:gd name="connsiteY261" fmla="*/ 851029 h 1383677"/>
              <a:gd name="connsiteX262" fmla="*/ 1254812 w 1365148"/>
              <a:gd name="connsiteY262" fmla="*/ 843831 h 1383677"/>
              <a:gd name="connsiteX263" fmla="*/ 1281139 w 1365148"/>
              <a:gd name="connsiteY263" fmla="*/ 839098 h 1383677"/>
              <a:gd name="connsiteX264" fmla="*/ 1295535 w 1365148"/>
              <a:gd name="connsiteY264" fmla="*/ 836633 h 1383677"/>
              <a:gd name="connsiteX265" fmla="*/ 1307564 w 1365148"/>
              <a:gd name="connsiteY265" fmla="*/ 836633 h 1383677"/>
              <a:gd name="connsiteX266" fmla="*/ 1317128 w 1365148"/>
              <a:gd name="connsiteY266" fmla="*/ 788712 h 1383677"/>
              <a:gd name="connsiteX267" fmla="*/ 1300366 w 1365148"/>
              <a:gd name="connsiteY267" fmla="*/ 788712 h 1383677"/>
              <a:gd name="connsiteX268" fmla="*/ 1262010 w 1365148"/>
              <a:gd name="connsiteY268" fmla="*/ 791079 h 1383677"/>
              <a:gd name="connsiteX269" fmla="*/ 1226020 w 1365148"/>
              <a:gd name="connsiteY269" fmla="*/ 793445 h 1383677"/>
              <a:gd name="connsiteX270" fmla="*/ 1209159 w 1365148"/>
              <a:gd name="connsiteY270" fmla="*/ 791079 h 1383677"/>
              <a:gd name="connsiteX271" fmla="*/ 1192397 w 1365148"/>
              <a:gd name="connsiteY271" fmla="*/ 786247 h 1383677"/>
              <a:gd name="connsiteX272" fmla="*/ 1190030 w 1365148"/>
              <a:gd name="connsiteY272" fmla="*/ 783881 h 1383677"/>
              <a:gd name="connsiteX273" fmla="*/ 1192397 w 1365148"/>
              <a:gd name="connsiteY273" fmla="*/ 781514 h 1383677"/>
              <a:gd name="connsiteX274" fmla="*/ 1211624 w 1365148"/>
              <a:gd name="connsiteY274" fmla="*/ 774316 h 1383677"/>
              <a:gd name="connsiteX275" fmla="*/ 1230753 w 1365148"/>
              <a:gd name="connsiteY275" fmla="*/ 767118 h 1383677"/>
              <a:gd name="connsiteX276" fmla="*/ 1273941 w 1365148"/>
              <a:gd name="connsiteY276" fmla="*/ 759920 h 1383677"/>
              <a:gd name="connsiteX277" fmla="*/ 1295535 w 1365148"/>
              <a:gd name="connsiteY277" fmla="*/ 755089 h 1383677"/>
              <a:gd name="connsiteX278" fmla="*/ 1319594 w 1365148"/>
              <a:gd name="connsiteY278" fmla="*/ 755089 h 1383677"/>
              <a:gd name="connsiteX279" fmla="*/ 1321960 w 1365148"/>
              <a:gd name="connsiteY279" fmla="*/ 704703 h 1383677"/>
              <a:gd name="connsiteX280" fmla="*/ 1295535 w 1365148"/>
              <a:gd name="connsiteY280" fmla="*/ 711901 h 1383677"/>
              <a:gd name="connsiteX281" fmla="*/ 1271574 w 1365148"/>
              <a:gd name="connsiteY281" fmla="*/ 719099 h 1383677"/>
              <a:gd name="connsiteX282" fmla="*/ 1247614 w 1365148"/>
              <a:gd name="connsiteY282" fmla="*/ 723931 h 1383677"/>
              <a:gd name="connsiteX283" fmla="*/ 1221188 w 1365148"/>
              <a:gd name="connsiteY283" fmla="*/ 721466 h 1383677"/>
              <a:gd name="connsiteX284" fmla="*/ 1218822 w 1365148"/>
              <a:gd name="connsiteY284" fmla="*/ 719099 h 1383677"/>
              <a:gd name="connsiteX285" fmla="*/ 1216357 w 1365148"/>
              <a:gd name="connsiteY285" fmla="*/ 716733 h 1383677"/>
              <a:gd name="connsiteX286" fmla="*/ 1216357 w 1365148"/>
              <a:gd name="connsiteY286" fmla="*/ 714268 h 1383677"/>
              <a:gd name="connsiteX287" fmla="*/ 1218822 w 1365148"/>
              <a:gd name="connsiteY287" fmla="*/ 709535 h 1383677"/>
              <a:gd name="connsiteX288" fmla="*/ 1230753 w 1365148"/>
              <a:gd name="connsiteY288" fmla="*/ 702337 h 1383677"/>
              <a:gd name="connsiteX289" fmla="*/ 1245149 w 1365148"/>
              <a:gd name="connsiteY289" fmla="*/ 695139 h 1383677"/>
              <a:gd name="connsiteX290" fmla="*/ 1271574 w 1365148"/>
              <a:gd name="connsiteY290" fmla="*/ 683109 h 1383677"/>
              <a:gd name="connsiteX291" fmla="*/ 1319594 w 1365148"/>
              <a:gd name="connsiteY291" fmla="*/ 663882 h 1383677"/>
              <a:gd name="connsiteX292" fmla="*/ 1314762 w 1365148"/>
              <a:gd name="connsiteY292" fmla="*/ 625526 h 1383677"/>
              <a:gd name="connsiteX293" fmla="*/ 1298000 w 1365148"/>
              <a:gd name="connsiteY293" fmla="*/ 635090 h 1383677"/>
              <a:gd name="connsiteX294" fmla="*/ 1281139 w 1365148"/>
              <a:gd name="connsiteY294" fmla="*/ 642288 h 1383677"/>
              <a:gd name="connsiteX295" fmla="*/ 1252347 w 1365148"/>
              <a:gd name="connsiteY295" fmla="*/ 649486 h 1383677"/>
              <a:gd name="connsiteX296" fmla="*/ 1237951 w 1365148"/>
              <a:gd name="connsiteY296" fmla="*/ 651951 h 1383677"/>
              <a:gd name="connsiteX297" fmla="*/ 1223555 w 1365148"/>
              <a:gd name="connsiteY297" fmla="*/ 649486 h 1383677"/>
              <a:gd name="connsiteX298" fmla="*/ 1221188 w 1365148"/>
              <a:gd name="connsiteY298" fmla="*/ 647120 h 1383677"/>
              <a:gd name="connsiteX299" fmla="*/ 1221188 w 1365148"/>
              <a:gd name="connsiteY299" fmla="*/ 642288 h 1383677"/>
              <a:gd name="connsiteX300" fmla="*/ 1230753 w 1365148"/>
              <a:gd name="connsiteY300" fmla="*/ 635090 h 1383677"/>
              <a:gd name="connsiteX301" fmla="*/ 1242782 w 1365148"/>
              <a:gd name="connsiteY301" fmla="*/ 625526 h 1383677"/>
              <a:gd name="connsiteX302" fmla="*/ 1269208 w 1365148"/>
              <a:gd name="connsiteY302" fmla="*/ 611130 h 1383677"/>
              <a:gd name="connsiteX303" fmla="*/ 1288337 w 1365148"/>
              <a:gd name="connsiteY303" fmla="*/ 596734 h 1383677"/>
              <a:gd name="connsiteX304" fmla="*/ 1298000 w 1365148"/>
              <a:gd name="connsiteY304" fmla="*/ 591903 h 1383677"/>
              <a:gd name="connsiteX305" fmla="*/ 1307564 w 1365148"/>
              <a:gd name="connsiteY305" fmla="*/ 587170 h 1383677"/>
              <a:gd name="connsiteX306" fmla="*/ 1298000 w 1365148"/>
              <a:gd name="connsiteY306" fmla="*/ 546348 h 1383677"/>
              <a:gd name="connsiteX307" fmla="*/ 1285970 w 1365148"/>
              <a:gd name="connsiteY307" fmla="*/ 560744 h 1383677"/>
              <a:gd name="connsiteX308" fmla="*/ 1271574 w 1365148"/>
              <a:gd name="connsiteY308" fmla="*/ 572774 h 1383677"/>
              <a:gd name="connsiteX309" fmla="*/ 1262010 w 1365148"/>
              <a:gd name="connsiteY309" fmla="*/ 579972 h 1383677"/>
              <a:gd name="connsiteX310" fmla="*/ 1252347 w 1365148"/>
              <a:gd name="connsiteY310" fmla="*/ 587170 h 1383677"/>
              <a:gd name="connsiteX311" fmla="*/ 1240416 w 1365148"/>
              <a:gd name="connsiteY311" fmla="*/ 591903 h 1383677"/>
              <a:gd name="connsiteX312" fmla="*/ 1235584 w 1365148"/>
              <a:gd name="connsiteY312" fmla="*/ 591903 h 1383677"/>
              <a:gd name="connsiteX313" fmla="*/ 1230753 w 1365148"/>
              <a:gd name="connsiteY313" fmla="*/ 589536 h 1383677"/>
              <a:gd name="connsiteX314" fmla="*/ 1226020 w 1365148"/>
              <a:gd name="connsiteY314" fmla="*/ 584803 h 1383677"/>
              <a:gd name="connsiteX315" fmla="*/ 1226020 w 1365148"/>
              <a:gd name="connsiteY315" fmla="*/ 579972 h 1383677"/>
              <a:gd name="connsiteX316" fmla="*/ 1228386 w 1365148"/>
              <a:gd name="connsiteY316" fmla="*/ 575140 h 1383677"/>
              <a:gd name="connsiteX317" fmla="*/ 1230753 w 1365148"/>
              <a:gd name="connsiteY317" fmla="*/ 570407 h 1383677"/>
              <a:gd name="connsiteX318" fmla="*/ 1237951 w 1365148"/>
              <a:gd name="connsiteY318" fmla="*/ 560744 h 1383677"/>
              <a:gd name="connsiteX319" fmla="*/ 1245149 w 1365148"/>
              <a:gd name="connsiteY319" fmla="*/ 553546 h 1383677"/>
              <a:gd name="connsiteX320" fmla="*/ 1266743 w 1365148"/>
              <a:gd name="connsiteY320" fmla="*/ 534418 h 1383677"/>
              <a:gd name="connsiteX321" fmla="*/ 1276406 w 1365148"/>
              <a:gd name="connsiteY321" fmla="*/ 522388 h 1383677"/>
              <a:gd name="connsiteX322" fmla="*/ 1281139 w 1365148"/>
              <a:gd name="connsiteY322" fmla="*/ 520022 h 1383677"/>
              <a:gd name="connsiteX323" fmla="*/ 1288337 w 1365148"/>
              <a:gd name="connsiteY323" fmla="*/ 517557 h 1383677"/>
              <a:gd name="connsiteX324" fmla="*/ 1271574 w 1365148"/>
              <a:gd name="connsiteY324" fmla="*/ 476834 h 1383677"/>
              <a:gd name="connsiteX325" fmla="*/ 1264376 w 1365148"/>
              <a:gd name="connsiteY325" fmla="*/ 484032 h 1383677"/>
              <a:gd name="connsiteX326" fmla="*/ 1249980 w 1365148"/>
              <a:gd name="connsiteY326" fmla="*/ 493596 h 1383677"/>
              <a:gd name="connsiteX327" fmla="*/ 1237951 w 1365148"/>
              <a:gd name="connsiteY327" fmla="*/ 503161 h 1383677"/>
              <a:gd name="connsiteX328" fmla="*/ 1230753 w 1365148"/>
              <a:gd name="connsiteY328" fmla="*/ 507992 h 1383677"/>
              <a:gd name="connsiteX329" fmla="*/ 1226020 w 1365148"/>
              <a:gd name="connsiteY329" fmla="*/ 510359 h 1383677"/>
              <a:gd name="connsiteX330" fmla="*/ 1218822 w 1365148"/>
              <a:gd name="connsiteY330" fmla="*/ 507992 h 1383677"/>
              <a:gd name="connsiteX331" fmla="*/ 1216357 w 1365148"/>
              <a:gd name="connsiteY331" fmla="*/ 503161 h 1383677"/>
              <a:gd name="connsiteX332" fmla="*/ 1213990 w 1365148"/>
              <a:gd name="connsiteY332" fmla="*/ 498428 h 1383677"/>
              <a:gd name="connsiteX333" fmla="*/ 1213990 w 1365148"/>
              <a:gd name="connsiteY333" fmla="*/ 491230 h 1383677"/>
              <a:gd name="connsiteX334" fmla="*/ 1218822 w 1365148"/>
              <a:gd name="connsiteY334" fmla="*/ 481567 h 1383677"/>
              <a:gd name="connsiteX335" fmla="*/ 1226020 w 1365148"/>
              <a:gd name="connsiteY335" fmla="*/ 472002 h 1383677"/>
              <a:gd name="connsiteX336" fmla="*/ 1235584 w 1365148"/>
              <a:gd name="connsiteY336" fmla="*/ 462438 h 1383677"/>
              <a:gd name="connsiteX337" fmla="*/ 1245149 w 1365148"/>
              <a:gd name="connsiteY337" fmla="*/ 455240 h 1383677"/>
              <a:gd name="connsiteX338" fmla="*/ 1252347 w 1365148"/>
              <a:gd name="connsiteY338" fmla="*/ 452775 h 1383677"/>
              <a:gd name="connsiteX339" fmla="*/ 1259545 w 1365148"/>
              <a:gd name="connsiteY339" fmla="*/ 450409 h 1383677"/>
              <a:gd name="connsiteX340" fmla="*/ 1245149 w 1365148"/>
              <a:gd name="connsiteY340" fmla="*/ 423983 h 1383677"/>
              <a:gd name="connsiteX341" fmla="*/ 1235584 w 1365148"/>
              <a:gd name="connsiteY341" fmla="*/ 431181 h 1383677"/>
              <a:gd name="connsiteX342" fmla="*/ 1226020 w 1365148"/>
              <a:gd name="connsiteY342" fmla="*/ 433646 h 1383677"/>
              <a:gd name="connsiteX343" fmla="*/ 1216357 w 1365148"/>
              <a:gd name="connsiteY343" fmla="*/ 436013 h 1383677"/>
              <a:gd name="connsiteX344" fmla="*/ 1211624 w 1365148"/>
              <a:gd name="connsiteY344" fmla="*/ 433646 h 1383677"/>
              <a:gd name="connsiteX345" fmla="*/ 1206792 w 1365148"/>
              <a:gd name="connsiteY345" fmla="*/ 431181 h 1383677"/>
              <a:gd name="connsiteX346" fmla="*/ 1204426 w 1365148"/>
              <a:gd name="connsiteY346" fmla="*/ 421617 h 1383677"/>
              <a:gd name="connsiteX347" fmla="*/ 1204426 w 1365148"/>
              <a:gd name="connsiteY347" fmla="*/ 414419 h 1383677"/>
              <a:gd name="connsiteX348" fmla="*/ 1209159 w 1365148"/>
              <a:gd name="connsiteY348" fmla="*/ 409587 h 1383677"/>
              <a:gd name="connsiteX349" fmla="*/ 1216357 w 1365148"/>
              <a:gd name="connsiteY349" fmla="*/ 402389 h 1383677"/>
              <a:gd name="connsiteX350" fmla="*/ 1226020 w 1365148"/>
              <a:gd name="connsiteY350" fmla="*/ 392825 h 1383677"/>
              <a:gd name="connsiteX351" fmla="*/ 1211624 w 1365148"/>
              <a:gd name="connsiteY351" fmla="*/ 371231 h 1383677"/>
              <a:gd name="connsiteX352" fmla="*/ 1206792 w 1365148"/>
              <a:gd name="connsiteY352" fmla="*/ 376063 h 1383677"/>
              <a:gd name="connsiteX353" fmla="*/ 1197228 w 1365148"/>
              <a:gd name="connsiteY353" fmla="*/ 380796 h 1383677"/>
              <a:gd name="connsiteX354" fmla="*/ 1180367 w 1365148"/>
              <a:gd name="connsiteY354" fmla="*/ 380796 h 1383677"/>
              <a:gd name="connsiteX355" fmla="*/ 1175634 w 1365148"/>
              <a:gd name="connsiteY355" fmla="*/ 378429 h 1383677"/>
              <a:gd name="connsiteX356" fmla="*/ 1173169 w 1365148"/>
              <a:gd name="connsiteY356" fmla="*/ 373598 h 1383677"/>
              <a:gd name="connsiteX357" fmla="*/ 1175634 w 1365148"/>
              <a:gd name="connsiteY357" fmla="*/ 364033 h 1383677"/>
              <a:gd name="connsiteX358" fmla="*/ 1178001 w 1365148"/>
              <a:gd name="connsiteY358" fmla="*/ 356835 h 1383677"/>
              <a:gd name="connsiteX359" fmla="*/ 1190030 w 1365148"/>
              <a:gd name="connsiteY359" fmla="*/ 344806 h 1383677"/>
              <a:gd name="connsiteX360" fmla="*/ 1192397 w 1365148"/>
              <a:gd name="connsiteY360" fmla="*/ 340073 h 1383677"/>
              <a:gd name="connsiteX361" fmla="*/ 1173169 w 1365148"/>
              <a:gd name="connsiteY361" fmla="*/ 316014 h 1383677"/>
              <a:gd name="connsiteX362" fmla="*/ 1163605 w 1365148"/>
              <a:gd name="connsiteY362" fmla="*/ 320846 h 1383677"/>
              <a:gd name="connsiteX363" fmla="*/ 1154040 w 1365148"/>
              <a:gd name="connsiteY363" fmla="*/ 328043 h 1383677"/>
              <a:gd name="connsiteX364" fmla="*/ 1142011 w 1365148"/>
              <a:gd name="connsiteY364" fmla="*/ 328043 h 1383677"/>
              <a:gd name="connsiteX365" fmla="*/ 1139644 w 1365148"/>
              <a:gd name="connsiteY365" fmla="*/ 323212 h 1383677"/>
              <a:gd name="connsiteX366" fmla="*/ 1137179 w 1365148"/>
              <a:gd name="connsiteY366" fmla="*/ 316014 h 1383677"/>
              <a:gd name="connsiteX367" fmla="*/ 1142011 w 1365148"/>
              <a:gd name="connsiteY367" fmla="*/ 308816 h 1383677"/>
              <a:gd name="connsiteX368" fmla="*/ 1146842 w 1365148"/>
              <a:gd name="connsiteY368" fmla="*/ 301618 h 1383677"/>
              <a:gd name="connsiteX369" fmla="*/ 1156407 w 1365148"/>
              <a:gd name="connsiteY369" fmla="*/ 294420 h 1383677"/>
              <a:gd name="connsiteX370" fmla="*/ 1144377 w 1365148"/>
              <a:gd name="connsiteY370" fmla="*/ 280024 h 1383677"/>
              <a:gd name="connsiteX371" fmla="*/ 1137179 w 1365148"/>
              <a:gd name="connsiteY371" fmla="*/ 284856 h 1383677"/>
              <a:gd name="connsiteX372" fmla="*/ 1129981 w 1365148"/>
              <a:gd name="connsiteY372" fmla="*/ 289687 h 1383677"/>
              <a:gd name="connsiteX373" fmla="*/ 1120417 w 1365148"/>
              <a:gd name="connsiteY373" fmla="*/ 289687 h 1383677"/>
              <a:gd name="connsiteX374" fmla="*/ 1115586 w 1365148"/>
              <a:gd name="connsiteY374" fmla="*/ 287222 h 1383677"/>
              <a:gd name="connsiteX375" fmla="*/ 1110853 w 1365148"/>
              <a:gd name="connsiteY375" fmla="*/ 287222 h 1383677"/>
              <a:gd name="connsiteX376" fmla="*/ 1110853 w 1365148"/>
              <a:gd name="connsiteY376" fmla="*/ 282489 h 1383677"/>
              <a:gd name="connsiteX377" fmla="*/ 1113219 w 1365148"/>
              <a:gd name="connsiteY377" fmla="*/ 280024 h 1383677"/>
              <a:gd name="connsiteX378" fmla="*/ 1113219 w 1365148"/>
              <a:gd name="connsiteY378" fmla="*/ 272826 h 1383677"/>
              <a:gd name="connsiteX379" fmla="*/ 1120417 w 1365148"/>
              <a:gd name="connsiteY379" fmla="*/ 265628 h 1383677"/>
              <a:gd name="connsiteX380" fmla="*/ 1125248 w 1365148"/>
              <a:gd name="connsiteY380" fmla="*/ 260895 h 1383677"/>
              <a:gd name="connsiteX381" fmla="*/ 1098823 w 1365148"/>
              <a:gd name="connsiteY381" fmla="*/ 236837 h 1383677"/>
              <a:gd name="connsiteX382" fmla="*/ 1072398 w 1365148"/>
              <a:gd name="connsiteY382" fmla="*/ 215243 h 1383677"/>
              <a:gd name="connsiteX383" fmla="*/ 1046071 w 1365148"/>
              <a:gd name="connsiteY383" fmla="*/ 193649 h 1383677"/>
              <a:gd name="connsiteX384" fmla="*/ 1017279 w 1365148"/>
              <a:gd name="connsiteY384" fmla="*/ 172055 h 1383677"/>
              <a:gd name="connsiteX385" fmla="*/ 981289 w 1365148"/>
              <a:gd name="connsiteY385" fmla="*/ 150461 h 1383677"/>
              <a:gd name="connsiteX386" fmla="*/ 942834 w 1365148"/>
              <a:gd name="connsiteY386" fmla="*/ 131332 h 1383677"/>
              <a:gd name="connsiteX387" fmla="*/ 904478 w 1365148"/>
              <a:gd name="connsiteY387" fmla="*/ 112105 h 1383677"/>
              <a:gd name="connsiteX388" fmla="*/ 866122 w 1365148"/>
              <a:gd name="connsiteY388" fmla="*/ 95343 h 1383677"/>
              <a:gd name="connsiteX389" fmla="*/ 825300 w 1365148"/>
              <a:gd name="connsiteY389" fmla="*/ 80947 h 1383677"/>
              <a:gd name="connsiteX390" fmla="*/ 784479 w 1365148"/>
              <a:gd name="connsiteY390" fmla="*/ 71284 h 1383677"/>
              <a:gd name="connsiteX391" fmla="*/ 743756 w 1365148"/>
              <a:gd name="connsiteY391" fmla="*/ 64086 h 1383677"/>
              <a:gd name="connsiteX392" fmla="*/ 700569 w 1365148"/>
              <a:gd name="connsiteY392" fmla="*/ 64086 h 1383677"/>
              <a:gd name="connsiteX393" fmla="*/ 698202 w 1365148"/>
              <a:gd name="connsiteY393" fmla="*/ 66551 h 1383677"/>
              <a:gd name="connsiteX394" fmla="*/ 695737 w 1365148"/>
              <a:gd name="connsiteY394" fmla="*/ 68917 h 1383677"/>
              <a:gd name="connsiteX395" fmla="*/ 691004 w 1365148"/>
              <a:gd name="connsiteY395" fmla="*/ 71284 h 1383677"/>
              <a:gd name="connsiteX396" fmla="*/ 686173 w 1365148"/>
              <a:gd name="connsiteY396" fmla="*/ 68917 h 1383677"/>
              <a:gd name="connsiteX397" fmla="*/ 681341 w 1365148"/>
              <a:gd name="connsiteY397" fmla="*/ 64086 h 1383677"/>
              <a:gd name="connsiteX398" fmla="*/ 347412 w 1365148"/>
              <a:gd name="connsiteY398" fmla="*/ 36745 h 1383677"/>
              <a:gd name="connsiteX399" fmla="*/ 347868 w 1365148"/>
              <a:gd name="connsiteY399" fmla="*/ 37759 h 1383677"/>
              <a:gd name="connsiteX400" fmla="*/ 350235 w 1365148"/>
              <a:gd name="connsiteY400" fmla="*/ 44957 h 1383677"/>
              <a:gd name="connsiteX401" fmla="*/ 347868 w 1365148"/>
              <a:gd name="connsiteY401" fmla="*/ 52155 h 1383677"/>
              <a:gd name="connsiteX402" fmla="*/ 345502 w 1365148"/>
              <a:gd name="connsiteY402" fmla="*/ 56888 h 1383677"/>
              <a:gd name="connsiteX403" fmla="*/ 340670 w 1365148"/>
              <a:gd name="connsiteY403" fmla="*/ 59353 h 1383677"/>
              <a:gd name="connsiteX404" fmla="*/ 333472 w 1365148"/>
              <a:gd name="connsiteY404" fmla="*/ 61719 h 1383677"/>
              <a:gd name="connsiteX405" fmla="*/ 326275 w 1365148"/>
              <a:gd name="connsiteY405" fmla="*/ 61719 h 1383677"/>
              <a:gd name="connsiteX406" fmla="*/ 321443 w 1365148"/>
              <a:gd name="connsiteY406" fmla="*/ 56888 h 1383677"/>
              <a:gd name="connsiteX407" fmla="*/ 317144 w 1365148"/>
              <a:gd name="connsiteY407" fmla="*/ 50350 h 1383677"/>
              <a:gd name="connsiteX408" fmla="*/ 347412 w 1365148"/>
              <a:gd name="connsiteY408" fmla="*/ 36745 h 1383677"/>
              <a:gd name="connsiteX409" fmla="*/ 626223 w 1365148"/>
              <a:gd name="connsiteY409" fmla="*/ 30561 h 1383677"/>
              <a:gd name="connsiteX410" fmla="*/ 647816 w 1365148"/>
              <a:gd name="connsiteY410" fmla="*/ 30561 h 1383677"/>
              <a:gd name="connsiteX411" fmla="*/ 669410 w 1365148"/>
              <a:gd name="connsiteY411" fmla="*/ 35294 h 1383677"/>
              <a:gd name="connsiteX412" fmla="*/ 748588 w 1365148"/>
              <a:gd name="connsiteY412" fmla="*/ 35294 h 1383677"/>
              <a:gd name="connsiteX413" fmla="*/ 772548 w 1365148"/>
              <a:gd name="connsiteY413" fmla="*/ 40125 h 1383677"/>
              <a:gd name="connsiteX414" fmla="*/ 825300 w 1365148"/>
              <a:gd name="connsiteY414" fmla="*/ 49690 h 1383677"/>
              <a:gd name="connsiteX415" fmla="*/ 873320 w 1365148"/>
              <a:gd name="connsiteY415" fmla="*/ 64086 h 1383677"/>
              <a:gd name="connsiteX416" fmla="*/ 930904 w 1365148"/>
              <a:gd name="connsiteY416" fmla="*/ 85680 h 1383677"/>
              <a:gd name="connsiteX417" fmla="*/ 988487 w 1365148"/>
              <a:gd name="connsiteY417" fmla="*/ 114471 h 1383677"/>
              <a:gd name="connsiteX418" fmla="*/ 1046071 w 1365148"/>
              <a:gd name="connsiteY418" fmla="*/ 143263 h 1383677"/>
              <a:gd name="connsiteX419" fmla="*/ 1072398 w 1365148"/>
              <a:gd name="connsiteY419" fmla="*/ 160124 h 1383677"/>
              <a:gd name="connsiteX420" fmla="*/ 1096457 w 1365148"/>
              <a:gd name="connsiteY420" fmla="*/ 179253 h 1383677"/>
              <a:gd name="connsiteX421" fmla="*/ 1139644 w 1365148"/>
              <a:gd name="connsiteY421" fmla="*/ 215243 h 1383677"/>
              <a:gd name="connsiteX422" fmla="*/ 1180367 w 1365148"/>
              <a:gd name="connsiteY422" fmla="*/ 253697 h 1383677"/>
              <a:gd name="connsiteX423" fmla="*/ 1218822 w 1365148"/>
              <a:gd name="connsiteY423" fmla="*/ 296885 h 1383677"/>
              <a:gd name="connsiteX424" fmla="*/ 1252347 w 1365148"/>
              <a:gd name="connsiteY424" fmla="*/ 342439 h 1383677"/>
              <a:gd name="connsiteX425" fmla="*/ 1281139 w 1365148"/>
              <a:gd name="connsiteY425" fmla="*/ 392825 h 1383677"/>
              <a:gd name="connsiteX426" fmla="*/ 1307564 w 1365148"/>
              <a:gd name="connsiteY426" fmla="*/ 443211 h 1383677"/>
              <a:gd name="connsiteX427" fmla="*/ 1329158 w 1365148"/>
              <a:gd name="connsiteY427" fmla="*/ 495963 h 1383677"/>
              <a:gd name="connsiteX428" fmla="*/ 1345920 w 1365148"/>
              <a:gd name="connsiteY428" fmla="*/ 548813 h 1383677"/>
              <a:gd name="connsiteX429" fmla="*/ 1355583 w 1365148"/>
              <a:gd name="connsiteY429" fmla="*/ 603932 h 1383677"/>
              <a:gd name="connsiteX430" fmla="*/ 1362781 w 1365148"/>
              <a:gd name="connsiteY430" fmla="*/ 656684 h 1383677"/>
              <a:gd name="connsiteX431" fmla="*/ 1365148 w 1365148"/>
              <a:gd name="connsiteY431" fmla="*/ 711901 h 1383677"/>
              <a:gd name="connsiteX432" fmla="*/ 1362781 w 1365148"/>
              <a:gd name="connsiteY432" fmla="*/ 767118 h 1383677"/>
              <a:gd name="connsiteX433" fmla="*/ 1357950 w 1365148"/>
              <a:gd name="connsiteY433" fmla="*/ 819871 h 1383677"/>
              <a:gd name="connsiteX434" fmla="*/ 1348385 w 1365148"/>
              <a:gd name="connsiteY434" fmla="*/ 872623 h 1383677"/>
              <a:gd name="connsiteX435" fmla="*/ 1333990 w 1365148"/>
              <a:gd name="connsiteY435" fmla="*/ 923008 h 1383677"/>
              <a:gd name="connsiteX436" fmla="*/ 1314762 w 1365148"/>
              <a:gd name="connsiteY436" fmla="*/ 973394 h 1383677"/>
              <a:gd name="connsiteX437" fmla="*/ 1293168 w 1365148"/>
              <a:gd name="connsiteY437" fmla="*/ 1021413 h 1383677"/>
              <a:gd name="connsiteX438" fmla="*/ 1266743 w 1365148"/>
              <a:gd name="connsiteY438" fmla="*/ 1066967 h 1383677"/>
              <a:gd name="connsiteX439" fmla="*/ 1235584 w 1365148"/>
              <a:gd name="connsiteY439" fmla="*/ 1110155 h 1383677"/>
              <a:gd name="connsiteX440" fmla="*/ 1201961 w 1365148"/>
              <a:gd name="connsiteY440" fmla="*/ 1153343 h 1383677"/>
              <a:gd name="connsiteX441" fmla="*/ 1165971 w 1365148"/>
              <a:gd name="connsiteY441" fmla="*/ 1191798 h 1383677"/>
              <a:gd name="connsiteX442" fmla="*/ 1125248 w 1365148"/>
              <a:gd name="connsiteY442" fmla="*/ 1225322 h 1383677"/>
              <a:gd name="connsiteX443" fmla="*/ 1079596 w 1365148"/>
              <a:gd name="connsiteY443" fmla="*/ 1256579 h 1383677"/>
              <a:gd name="connsiteX444" fmla="*/ 1031675 w 1365148"/>
              <a:gd name="connsiteY444" fmla="*/ 1285371 h 1383677"/>
              <a:gd name="connsiteX445" fmla="*/ 990854 w 1365148"/>
              <a:gd name="connsiteY445" fmla="*/ 1306965 h 1383677"/>
              <a:gd name="connsiteX446" fmla="*/ 947666 w 1365148"/>
              <a:gd name="connsiteY446" fmla="*/ 1323727 h 1383677"/>
              <a:gd name="connsiteX447" fmla="*/ 904478 w 1365148"/>
              <a:gd name="connsiteY447" fmla="*/ 1340489 h 1383677"/>
              <a:gd name="connsiteX448" fmla="*/ 858924 w 1365148"/>
              <a:gd name="connsiteY448" fmla="*/ 1352519 h 1383677"/>
              <a:gd name="connsiteX449" fmla="*/ 815736 w 1365148"/>
              <a:gd name="connsiteY449" fmla="*/ 1364548 h 1383677"/>
              <a:gd name="connsiteX450" fmla="*/ 770182 w 1365148"/>
              <a:gd name="connsiteY450" fmla="*/ 1371746 h 1383677"/>
              <a:gd name="connsiteX451" fmla="*/ 724529 w 1365148"/>
              <a:gd name="connsiteY451" fmla="*/ 1378944 h 1383677"/>
              <a:gd name="connsiteX452" fmla="*/ 676608 w 1365148"/>
              <a:gd name="connsiteY452" fmla="*/ 1381311 h 1383677"/>
              <a:gd name="connsiteX453" fmla="*/ 630955 w 1365148"/>
              <a:gd name="connsiteY453" fmla="*/ 1383677 h 1383677"/>
              <a:gd name="connsiteX454" fmla="*/ 585401 w 1365148"/>
              <a:gd name="connsiteY454" fmla="*/ 1381311 h 1383677"/>
              <a:gd name="connsiteX455" fmla="*/ 539847 w 1365148"/>
              <a:gd name="connsiteY455" fmla="*/ 1376479 h 1383677"/>
              <a:gd name="connsiteX456" fmla="*/ 494194 w 1365148"/>
              <a:gd name="connsiteY456" fmla="*/ 1369281 h 1383677"/>
              <a:gd name="connsiteX457" fmla="*/ 448640 w 1365148"/>
              <a:gd name="connsiteY457" fmla="*/ 1359717 h 1383677"/>
              <a:gd name="connsiteX458" fmla="*/ 405452 w 1365148"/>
              <a:gd name="connsiteY458" fmla="*/ 1347687 h 1383677"/>
              <a:gd name="connsiteX459" fmla="*/ 359898 w 1365148"/>
              <a:gd name="connsiteY459" fmla="*/ 1330925 h 1383677"/>
              <a:gd name="connsiteX460" fmla="*/ 319077 w 1365148"/>
              <a:gd name="connsiteY460" fmla="*/ 1314163 h 1383677"/>
              <a:gd name="connsiteX461" fmla="*/ 316710 w 1365148"/>
              <a:gd name="connsiteY461" fmla="*/ 1311698 h 1383677"/>
              <a:gd name="connsiteX462" fmla="*/ 309512 w 1365148"/>
              <a:gd name="connsiteY462" fmla="*/ 1311698 h 1383677"/>
              <a:gd name="connsiteX463" fmla="*/ 304681 w 1365148"/>
              <a:gd name="connsiteY463" fmla="*/ 1306965 h 1383677"/>
              <a:gd name="connsiteX464" fmla="*/ 271057 w 1365148"/>
              <a:gd name="connsiteY464" fmla="*/ 1287737 h 1383677"/>
              <a:gd name="connsiteX465" fmla="*/ 237532 w 1365148"/>
              <a:gd name="connsiteY465" fmla="*/ 1266144 h 1383677"/>
              <a:gd name="connsiteX466" fmla="*/ 208741 w 1365148"/>
              <a:gd name="connsiteY466" fmla="*/ 1242183 h 1383677"/>
              <a:gd name="connsiteX467" fmla="*/ 179949 w 1365148"/>
              <a:gd name="connsiteY467" fmla="*/ 1215758 h 1383677"/>
              <a:gd name="connsiteX468" fmla="*/ 153523 w 1365148"/>
              <a:gd name="connsiteY468" fmla="*/ 1186966 h 1383677"/>
              <a:gd name="connsiteX469" fmla="*/ 127098 w 1365148"/>
              <a:gd name="connsiteY469" fmla="*/ 1155808 h 1383677"/>
              <a:gd name="connsiteX470" fmla="*/ 105504 w 1365148"/>
              <a:gd name="connsiteY470" fmla="*/ 1124551 h 1383677"/>
              <a:gd name="connsiteX471" fmla="*/ 83910 w 1365148"/>
              <a:gd name="connsiteY471" fmla="*/ 1088561 h 1383677"/>
              <a:gd name="connsiteX472" fmla="*/ 67148 w 1365148"/>
              <a:gd name="connsiteY472" fmla="*/ 1055036 h 1383677"/>
              <a:gd name="connsiteX473" fmla="*/ 50385 w 1365148"/>
              <a:gd name="connsiteY473" fmla="*/ 1019047 h 1383677"/>
              <a:gd name="connsiteX474" fmla="*/ 35990 w 1365148"/>
              <a:gd name="connsiteY474" fmla="*/ 980592 h 1383677"/>
              <a:gd name="connsiteX475" fmla="*/ 23960 w 1365148"/>
              <a:gd name="connsiteY475" fmla="*/ 942236 h 1383677"/>
              <a:gd name="connsiteX476" fmla="*/ 14396 w 1365148"/>
              <a:gd name="connsiteY476" fmla="*/ 903880 h 1383677"/>
              <a:gd name="connsiteX477" fmla="*/ 7198 w 1365148"/>
              <a:gd name="connsiteY477" fmla="*/ 865425 h 1383677"/>
              <a:gd name="connsiteX478" fmla="*/ 2366 w 1365148"/>
              <a:gd name="connsiteY478" fmla="*/ 827069 h 1383677"/>
              <a:gd name="connsiteX479" fmla="*/ 0 w 1365148"/>
              <a:gd name="connsiteY479" fmla="*/ 786247 h 1383677"/>
              <a:gd name="connsiteX480" fmla="*/ 0 w 1365148"/>
              <a:gd name="connsiteY480" fmla="*/ 745525 h 1383677"/>
              <a:gd name="connsiteX481" fmla="*/ 0 w 1365148"/>
              <a:gd name="connsiteY481" fmla="*/ 704703 h 1383677"/>
              <a:gd name="connsiteX482" fmla="*/ 4733 w 1365148"/>
              <a:gd name="connsiteY482" fmla="*/ 663882 h 1383677"/>
              <a:gd name="connsiteX483" fmla="*/ 9564 w 1365148"/>
              <a:gd name="connsiteY483" fmla="*/ 623159 h 1383677"/>
              <a:gd name="connsiteX484" fmla="*/ 16762 w 1365148"/>
              <a:gd name="connsiteY484" fmla="*/ 582338 h 1383677"/>
              <a:gd name="connsiteX485" fmla="*/ 28792 w 1365148"/>
              <a:gd name="connsiteY485" fmla="*/ 541616 h 1383677"/>
              <a:gd name="connsiteX486" fmla="*/ 40722 w 1365148"/>
              <a:gd name="connsiteY486" fmla="*/ 500794 h 1383677"/>
              <a:gd name="connsiteX487" fmla="*/ 55118 w 1365148"/>
              <a:gd name="connsiteY487" fmla="*/ 459973 h 1383677"/>
              <a:gd name="connsiteX488" fmla="*/ 71979 w 1365148"/>
              <a:gd name="connsiteY488" fmla="*/ 421617 h 1383677"/>
              <a:gd name="connsiteX489" fmla="*/ 88742 w 1365148"/>
              <a:gd name="connsiteY489" fmla="*/ 385627 h 1383677"/>
              <a:gd name="connsiteX490" fmla="*/ 110336 w 1365148"/>
              <a:gd name="connsiteY490" fmla="*/ 349637 h 1383677"/>
              <a:gd name="connsiteX491" fmla="*/ 134296 w 1365148"/>
              <a:gd name="connsiteY491" fmla="*/ 313648 h 1383677"/>
              <a:gd name="connsiteX492" fmla="*/ 158355 w 1365148"/>
              <a:gd name="connsiteY492" fmla="*/ 280024 h 1383677"/>
              <a:gd name="connsiteX493" fmla="*/ 184682 w 1365148"/>
              <a:gd name="connsiteY493" fmla="*/ 248866 h 1383677"/>
              <a:gd name="connsiteX494" fmla="*/ 213474 w 1365148"/>
              <a:gd name="connsiteY494" fmla="*/ 220074 h 1383677"/>
              <a:gd name="connsiteX495" fmla="*/ 244730 w 1365148"/>
              <a:gd name="connsiteY495" fmla="*/ 191282 h 1383677"/>
              <a:gd name="connsiteX496" fmla="*/ 273522 w 1365148"/>
              <a:gd name="connsiteY496" fmla="*/ 169689 h 1383677"/>
              <a:gd name="connsiteX497" fmla="*/ 302314 w 1365148"/>
              <a:gd name="connsiteY497" fmla="*/ 150461 h 1383677"/>
              <a:gd name="connsiteX498" fmla="*/ 333472 w 1365148"/>
              <a:gd name="connsiteY498" fmla="*/ 133699 h 1383677"/>
              <a:gd name="connsiteX499" fmla="*/ 364631 w 1365148"/>
              <a:gd name="connsiteY499" fmla="*/ 116936 h 1383677"/>
              <a:gd name="connsiteX500" fmla="*/ 427046 w 1365148"/>
              <a:gd name="connsiteY500" fmla="*/ 88145 h 1383677"/>
              <a:gd name="connsiteX501" fmla="*/ 494194 w 1365148"/>
              <a:gd name="connsiteY501" fmla="*/ 64086 h 1383677"/>
              <a:gd name="connsiteX502" fmla="*/ 532649 w 1365148"/>
              <a:gd name="connsiteY502" fmla="*/ 49690 h 1383677"/>
              <a:gd name="connsiteX503" fmla="*/ 578203 w 1365148"/>
              <a:gd name="connsiteY503" fmla="*/ 37759 h 1383677"/>
              <a:gd name="connsiteX504" fmla="*/ 602164 w 1365148"/>
              <a:gd name="connsiteY504" fmla="*/ 32927 h 1383677"/>
              <a:gd name="connsiteX505" fmla="*/ 626223 w 1365148"/>
              <a:gd name="connsiteY505" fmla="*/ 30561 h 1383677"/>
              <a:gd name="connsiteX506" fmla="*/ 498438 w 1365148"/>
              <a:gd name="connsiteY506" fmla="*/ 0 h 1383677"/>
              <a:gd name="connsiteX507" fmla="*/ 515080 w 1365148"/>
              <a:gd name="connsiteY507" fmla="*/ 12 h 1383677"/>
              <a:gd name="connsiteX508" fmla="*/ 508590 w 1365148"/>
              <a:gd name="connsiteY508" fmla="*/ 6502 h 1383677"/>
              <a:gd name="connsiteX509" fmla="*/ 501392 w 1365148"/>
              <a:gd name="connsiteY509" fmla="*/ 11334 h 1383677"/>
              <a:gd name="connsiteX510" fmla="*/ 491828 w 1365148"/>
              <a:gd name="connsiteY510" fmla="*/ 11334 h 1383677"/>
              <a:gd name="connsiteX511" fmla="*/ 484630 w 1365148"/>
              <a:gd name="connsiteY511" fmla="*/ 6502 h 1383677"/>
              <a:gd name="connsiteX512" fmla="*/ 477432 w 1365148"/>
              <a:gd name="connsiteY512" fmla="*/ 4136 h 1383677"/>
              <a:gd name="connsiteX513" fmla="*/ 476285 w 1365148"/>
              <a:gd name="connsiteY513" fmla="*/ 2410 h 1383677"/>
              <a:gd name="connsiteX514" fmla="*/ 498438 w 1365148"/>
              <a:gd name="connsiteY514" fmla="*/ 0 h 1383677"/>
              <a:gd name="connsiteX0" fmla="*/ 186401 w 1365148"/>
              <a:gd name="connsiteY0" fmla="*/ 169689 h 1383677"/>
              <a:gd name="connsiteX1" fmla="*/ 206276 w 1365148"/>
              <a:gd name="connsiteY1" fmla="*/ 150461 h 1383677"/>
              <a:gd name="connsiteX2" fmla="*/ 203909 w 1365148"/>
              <a:gd name="connsiteY2" fmla="*/ 157659 h 1383677"/>
              <a:gd name="connsiteX3" fmla="*/ 199078 w 1365148"/>
              <a:gd name="connsiteY3" fmla="*/ 164857 h 1383677"/>
              <a:gd name="connsiteX4" fmla="*/ 191880 w 1365148"/>
              <a:gd name="connsiteY4" fmla="*/ 169689 h 1383677"/>
              <a:gd name="connsiteX5" fmla="*/ 186401 w 1365148"/>
              <a:gd name="connsiteY5" fmla="*/ 169689 h 1383677"/>
              <a:gd name="connsiteX6" fmla="*/ 1140933 w 1365148"/>
              <a:gd name="connsiteY6" fmla="*/ 140034 h 1383677"/>
              <a:gd name="connsiteX7" fmla="*/ 1170278 w 1365148"/>
              <a:gd name="connsiteY7" fmla="*/ 162729 h 1383677"/>
              <a:gd name="connsiteX8" fmla="*/ 1171598 w 1365148"/>
              <a:gd name="connsiteY8" fmla="*/ 164112 h 1383677"/>
              <a:gd name="connsiteX9" fmla="*/ 1163605 w 1365148"/>
              <a:gd name="connsiteY9" fmla="*/ 167322 h 1383677"/>
              <a:gd name="connsiteX10" fmla="*/ 1154040 w 1365148"/>
              <a:gd name="connsiteY10" fmla="*/ 167322 h 1383677"/>
              <a:gd name="connsiteX11" fmla="*/ 1144377 w 1365148"/>
              <a:gd name="connsiteY11" fmla="*/ 162491 h 1383677"/>
              <a:gd name="connsiteX12" fmla="*/ 1139644 w 1365148"/>
              <a:gd name="connsiteY12" fmla="*/ 155293 h 1383677"/>
              <a:gd name="connsiteX13" fmla="*/ 1137179 w 1365148"/>
              <a:gd name="connsiteY13" fmla="*/ 150461 h 1383677"/>
              <a:gd name="connsiteX14" fmla="*/ 1139644 w 1365148"/>
              <a:gd name="connsiteY14" fmla="*/ 143263 h 1383677"/>
              <a:gd name="connsiteX15" fmla="*/ 1140933 w 1365148"/>
              <a:gd name="connsiteY15" fmla="*/ 140034 h 1383677"/>
              <a:gd name="connsiteX16" fmla="*/ 681341 w 1365148"/>
              <a:gd name="connsiteY16" fmla="*/ 64086 h 1383677"/>
              <a:gd name="connsiteX17" fmla="*/ 645351 w 1365148"/>
              <a:gd name="connsiteY17" fmla="*/ 68917 h 1383677"/>
              <a:gd name="connsiteX18" fmla="*/ 609362 w 1365148"/>
              <a:gd name="connsiteY18" fmla="*/ 78482 h 1383677"/>
              <a:gd name="connsiteX19" fmla="*/ 602164 w 1365148"/>
              <a:gd name="connsiteY19" fmla="*/ 78482 h 1383677"/>
              <a:gd name="connsiteX20" fmla="*/ 597431 w 1365148"/>
              <a:gd name="connsiteY20" fmla="*/ 76115 h 1383677"/>
              <a:gd name="connsiteX21" fmla="*/ 594966 w 1365148"/>
              <a:gd name="connsiteY21" fmla="*/ 71284 h 1383677"/>
              <a:gd name="connsiteX22" fmla="*/ 592599 w 1365148"/>
              <a:gd name="connsiteY22" fmla="*/ 66551 h 1383677"/>
              <a:gd name="connsiteX23" fmla="*/ 566174 w 1365148"/>
              <a:gd name="connsiteY23" fmla="*/ 73749 h 1383677"/>
              <a:gd name="connsiteX24" fmla="*/ 508590 w 1365148"/>
              <a:gd name="connsiteY24" fmla="*/ 90511 h 1383677"/>
              <a:gd name="connsiteX25" fmla="*/ 453471 w 1365148"/>
              <a:gd name="connsiteY25" fmla="*/ 114471 h 1383677"/>
              <a:gd name="connsiteX26" fmla="*/ 386225 w 1365148"/>
              <a:gd name="connsiteY26" fmla="*/ 143263 h 1383677"/>
              <a:gd name="connsiteX27" fmla="*/ 355066 w 1365148"/>
              <a:gd name="connsiteY27" fmla="*/ 157659 h 1383677"/>
              <a:gd name="connsiteX28" fmla="*/ 326275 w 1365148"/>
              <a:gd name="connsiteY28" fmla="*/ 176886 h 1383677"/>
              <a:gd name="connsiteX29" fmla="*/ 297483 w 1365148"/>
              <a:gd name="connsiteY29" fmla="*/ 193649 h 1383677"/>
              <a:gd name="connsiteX30" fmla="*/ 268691 w 1365148"/>
              <a:gd name="connsiteY30" fmla="*/ 215243 h 1383677"/>
              <a:gd name="connsiteX31" fmla="*/ 242265 w 1365148"/>
              <a:gd name="connsiteY31" fmla="*/ 239302 h 1383677"/>
              <a:gd name="connsiteX32" fmla="*/ 218305 w 1365148"/>
              <a:gd name="connsiteY32" fmla="*/ 265628 h 1383677"/>
              <a:gd name="connsiteX33" fmla="*/ 194345 w 1365148"/>
              <a:gd name="connsiteY33" fmla="*/ 294420 h 1383677"/>
              <a:gd name="connsiteX34" fmla="*/ 170286 w 1365148"/>
              <a:gd name="connsiteY34" fmla="*/ 325677 h 1383677"/>
              <a:gd name="connsiteX35" fmla="*/ 148692 w 1365148"/>
              <a:gd name="connsiteY35" fmla="*/ 356835 h 1383677"/>
              <a:gd name="connsiteX36" fmla="*/ 129563 w 1365148"/>
              <a:gd name="connsiteY36" fmla="*/ 390459 h 1383677"/>
              <a:gd name="connsiteX37" fmla="*/ 112702 w 1365148"/>
              <a:gd name="connsiteY37" fmla="*/ 423983 h 1383677"/>
              <a:gd name="connsiteX38" fmla="*/ 95940 w 1365148"/>
              <a:gd name="connsiteY38" fmla="*/ 457607 h 1383677"/>
              <a:gd name="connsiteX39" fmla="*/ 81544 w 1365148"/>
              <a:gd name="connsiteY39" fmla="*/ 491230 h 1383677"/>
              <a:gd name="connsiteX40" fmla="*/ 69514 w 1365148"/>
              <a:gd name="connsiteY40" fmla="*/ 527220 h 1383677"/>
              <a:gd name="connsiteX41" fmla="*/ 59950 w 1365148"/>
              <a:gd name="connsiteY41" fmla="*/ 565576 h 1383677"/>
              <a:gd name="connsiteX42" fmla="*/ 50385 w 1365148"/>
              <a:gd name="connsiteY42" fmla="*/ 601566 h 1383677"/>
              <a:gd name="connsiteX43" fmla="*/ 45554 w 1365148"/>
              <a:gd name="connsiteY43" fmla="*/ 637555 h 1383677"/>
              <a:gd name="connsiteX44" fmla="*/ 40722 w 1365148"/>
              <a:gd name="connsiteY44" fmla="*/ 675912 h 1383677"/>
              <a:gd name="connsiteX45" fmla="*/ 38356 w 1365148"/>
              <a:gd name="connsiteY45" fmla="*/ 714268 h 1383677"/>
              <a:gd name="connsiteX46" fmla="*/ 35990 w 1365148"/>
              <a:gd name="connsiteY46" fmla="*/ 752723 h 1383677"/>
              <a:gd name="connsiteX47" fmla="*/ 38356 w 1365148"/>
              <a:gd name="connsiteY47" fmla="*/ 788712 h 1383677"/>
              <a:gd name="connsiteX48" fmla="*/ 43188 w 1365148"/>
              <a:gd name="connsiteY48" fmla="*/ 827069 h 1383677"/>
              <a:gd name="connsiteX49" fmla="*/ 47920 w 1365148"/>
              <a:gd name="connsiteY49" fmla="*/ 872623 h 1383677"/>
              <a:gd name="connsiteX50" fmla="*/ 59950 w 1365148"/>
              <a:gd name="connsiteY50" fmla="*/ 915810 h 1383677"/>
              <a:gd name="connsiteX51" fmla="*/ 71979 w 1365148"/>
              <a:gd name="connsiteY51" fmla="*/ 958998 h 1383677"/>
              <a:gd name="connsiteX52" fmla="*/ 86375 w 1365148"/>
              <a:gd name="connsiteY52" fmla="*/ 1002186 h 1383677"/>
              <a:gd name="connsiteX53" fmla="*/ 105504 w 1365148"/>
              <a:gd name="connsiteY53" fmla="*/ 1043007 h 1383677"/>
              <a:gd name="connsiteX54" fmla="*/ 127098 w 1365148"/>
              <a:gd name="connsiteY54" fmla="*/ 1081363 h 1383677"/>
              <a:gd name="connsiteX55" fmla="*/ 151157 w 1365148"/>
              <a:gd name="connsiteY55" fmla="*/ 1119818 h 1383677"/>
              <a:gd name="connsiteX56" fmla="*/ 179949 w 1365148"/>
              <a:gd name="connsiteY56" fmla="*/ 1155808 h 1383677"/>
              <a:gd name="connsiteX57" fmla="*/ 206276 w 1365148"/>
              <a:gd name="connsiteY57" fmla="*/ 1186966 h 1383677"/>
              <a:gd name="connsiteX58" fmla="*/ 237532 w 1365148"/>
              <a:gd name="connsiteY58" fmla="*/ 1213391 h 1383677"/>
              <a:gd name="connsiteX59" fmla="*/ 271057 w 1365148"/>
              <a:gd name="connsiteY59" fmla="*/ 1237352 h 1383677"/>
              <a:gd name="connsiteX60" fmla="*/ 304681 w 1365148"/>
              <a:gd name="connsiteY60" fmla="*/ 1258946 h 1383677"/>
              <a:gd name="connsiteX61" fmla="*/ 307047 w 1365148"/>
              <a:gd name="connsiteY61" fmla="*/ 1251748 h 1383677"/>
              <a:gd name="connsiteX62" fmla="*/ 311879 w 1365148"/>
              <a:gd name="connsiteY62" fmla="*/ 1244550 h 1383677"/>
              <a:gd name="connsiteX63" fmla="*/ 314245 w 1365148"/>
              <a:gd name="connsiteY63" fmla="*/ 1244550 h 1383677"/>
              <a:gd name="connsiteX64" fmla="*/ 323908 w 1365148"/>
              <a:gd name="connsiteY64" fmla="*/ 1254114 h 1383677"/>
              <a:gd name="connsiteX65" fmla="*/ 331106 w 1365148"/>
              <a:gd name="connsiteY65" fmla="*/ 1268510 h 1383677"/>
              <a:gd name="connsiteX66" fmla="*/ 331106 w 1365148"/>
              <a:gd name="connsiteY66" fmla="*/ 1273341 h 1383677"/>
              <a:gd name="connsiteX67" fmla="*/ 379027 w 1365148"/>
              <a:gd name="connsiteY67" fmla="*/ 1294935 h 1383677"/>
              <a:gd name="connsiteX68" fmla="*/ 376660 w 1365148"/>
              <a:gd name="connsiteY68" fmla="*/ 1282906 h 1383677"/>
              <a:gd name="connsiteX69" fmla="*/ 376660 w 1365148"/>
              <a:gd name="connsiteY69" fmla="*/ 1268510 h 1383677"/>
              <a:gd name="connsiteX70" fmla="*/ 379027 w 1365148"/>
              <a:gd name="connsiteY70" fmla="*/ 1256579 h 1383677"/>
              <a:gd name="connsiteX71" fmla="*/ 381492 w 1365148"/>
              <a:gd name="connsiteY71" fmla="*/ 1244550 h 1383677"/>
              <a:gd name="connsiteX72" fmla="*/ 383858 w 1365148"/>
              <a:gd name="connsiteY72" fmla="*/ 1244550 h 1383677"/>
              <a:gd name="connsiteX73" fmla="*/ 386225 w 1365148"/>
              <a:gd name="connsiteY73" fmla="*/ 1258946 h 1383677"/>
              <a:gd name="connsiteX74" fmla="*/ 391056 w 1365148"/>
              <a:gd name="connsiteY74" fmla="*/ 1270975 h 1383677"/>
              <a:gd name="connsiteX75" fmla="*/ 398254 w 1365148"/>
              <a:gd name="connsiteY75" fmla="*/ 1285371 h 1383677"/>
              <a:gd name="connsiteX76" fmla="*/ 403086 w 1365148"/>
              <a:gd name="connsiteY76" fmla="*/ 1297302 h 1383677"/>
              <a:gd name="connsiteX77" fmla="*/ 407819 w 1365148"/>
              <a:gd name="connsiteY77" fmla="*/ 1304500 h 1383677"/>
              <a:gd name="connsiteX78" fmla="*/ 448640 w 1365148"/>
              <a:gd name="connsiteY78" fmla="*/ 1316529 h 1383677"/>
              <a:gd name="connsiteX79" fmla="*/ 441442 w 1365148"/>
              <a:gd name="connsiteY79" fmla="*/ 1294935 h 1383677"/>
              <a:gd name="connsiteX80" fmla="*/ 439076 w 1365148"/>
              <a:gd name="connsiteY80" fmla="*/ 1282906 h 1383677"/>
              <a:gd name="connsiteX81" fmla="*/ 436610 w 1365148"/>
              <a:gd name="connsiteY81" fmla="*/ 1268510 h 1383677"/>
              <a:gd name="connsiteX82" fmla="*/ 436610 w 1365148"/>
              <a:gd name="connsiteY82" fmla="*/ 1254114 h 1383677"/>
              <a:gd name="connsiteX83" fmla="*/ 439076 w 1365148"/>
              <a:gd name="connsiteY83" fmla="*/ 1249381 h 1383677"/>
              <a:gd name="connsiteX84" fmla="*/ 441442 w 1365148"/>
              <a:gd name="connsiteY84" fmla="*/ 1244550 h 1383677"/>
              <a:gd name="connsiteX85" fmla="*/ 446273 w 1365148"/>
              <a:gd name="connsiteY85" fmla="*/ 1244550 h 1383677"/>
              <a:gd name="connsiteX86" fmla="*/ 451006 w 1365148"/>
              <a:gd name="connsiteY86" fmla="*/ 1246916 h 1383677"/>
              <a:gd name="connsiteX87" fmla="*/ 458204 w 1365148"/>
              <a:gd name="connsiteY87" fmla="*/ 1254114 h 1383677"/>
              <a:gd name="connsiteX88" fmla="*/ 465402 w 1365148"/>
              <a:gd name="connsiteY88" fmla="*/ 1273341 h 1383677"/>
              <a:gd name="connsiteX89" fmla="*/ 472600 w 1365148"/>
              <a:gd name="connsiteY89" fmla="*/ 1299767 h 1383677"/>
              <a:gd name="connsiteX90" fmla="*/ 479798 w 1365148"/>
              <a:gd name="connsiteY90" fmla="*/ 1311698 h 1383677"/>
              <a:gd name="connsiteX91" fmla="*/ 489461 w 1365148"/>
              <a:gd name="connsiteY91" fmla="*/ 1321361 h 1383677"/>
              <a:gd name="connsiteX92" fmla="*/ 491828 w 1365148"/>
              <a:gd name="connsiteY92" fmla="*/ 1326094 h 1383677"/>
              <a:gd name="connsiteX93" fmla="*/ 499026 w 1365148"/>
              <a:gd name="connsiteY93" fmla="*/ 1326094 h 1383677"/>
              <a:gd name="connsiteX94" fmla="*/ 554243 w 1365148"/>
              <a:gd name="connsiteY94" fmla="*/ 1333292 h 1383677"/>
              <a:gd name="connsiteX95" fmla="*/ 535016 w 1365148"/>
              <a:gd name="connsiteY95" fmla="*/ 1299767 h 1383677"/>
              <a:gd name="connsiteX96" fmla="*/ 530184 w 1365148"/>
              <a:gd name="connsiteY96" fmla="*/ 1287737 h 1383677"/>
              <a:gd name="connsiteX97" fmla="*/ 527818 w 1365148"/>
              <a:gd name="connsiteY97" fmla="*/ 1275708 h 1383677"/>
              <a:gd name="connsiteX98" fmla="*/ 525451 w 1365148"/>
              <a:gd name="connsiteY98" fmla="*/ 1263777 h 1383677"/>
              <a:gd name="connsiteX99" fmla="*/ 525451 w 1365148"/>
              <a:gd name="connsiteY99" fmla="*/ 1251748 h 1383677"/>
              <a:gd name="connsiteX100" fmla="*/ 527818 w 1365148"/>
              <a:gd name="connsiteY100" fmla="*/ 1249381 h 1383677"/>
              <a:gd name="connsiteX101" fmla="*/ 532649 w 1365148"/>
              <a:gd name="connsiteY101" fmla="*/ 1249381 h 1383677"/>
              <a:gd name="connsiteX102" fmla="*/ 542213 w 1365148"/>
              <a:gd name="connsiteY102" fmla="*/ 1258946 h 1383677"/>
              <a:gd name="connsiteX103" fmla="*/ 551778 w 1365148"/>
              <a:gd name="connsiteY103" fmla="*/ 1270975 h 1383677"/>
              <a:gd name="connsiteX104" fmla="*/ 568639 w 1365148"/>
              <a:gd name="connsiteY104" fmla="*/ 1294935 h 1383677"/>
              <a:gd name="connsiteX105" fmla="*/ 585401 w 1365148"/>
              <a:gd name="connsiteY105" fmla="*/ 1314163 h 1383677"/>
              <a:gd name="connsiteX106" fmla="*/ 590233 w 1365148"/>
              <a:gd name="connsiteY106" fmla="*/ 1323727 h 1383677"/>
              <a:gd name="connsiteX107" fmla="*/ 597431 w 1365148"/>
              <a:gd name="connsiteY107" fmla="*/ 1335757 h 1383677"/>
              <a:gd name="connsiteX108" fmla="*/ 659747 w 1365148"/>
              <a:gd name="connsiteY108" fmla="*/ 1335757 h 1383677"/>
              <a:gd name="connsiteX109" fmla="*/ 640618 w 1365148"/>
              <a:gd name="connsiteY109" fmla="*/ 1318896 h 1383677"/>
              <a:gd name="connsiteX110" fmla="*/ 626223 w 1365148"/>
              <a:gd name="connsiteY110" fmla="*/ 1297302 h 1383677"/>
              <a:gd name="connsiteX111" fmla="*/ 619025 w 1365148"/>
              <a:gd name="connsiteY111" fmla="*/ 1287737 h 1383677"/>
              <a:gd name="connsiteX112" fmla="*/ 614193 w 1365148"/>
              <a:gd name="connsiteY112" fmla="*/ 1275708 h 1383677"/>
              <a:gd name="connsiteX113" fmla="*/ 609362 w 1365148"/>
              <a:gd name="connsiteY113" fmla="*/ 1263777 h 1383677"/>
              <a:gd name="connsiteX114" fmla="*/ 606995 w 1365148"/>
              <a:gd name="connsiteY114" fmla="*/ 1251748 h 1383677"/>
              <a:gd name="connsiteX115" fmla="*/ 609362 w 1365148"/>
              <a:gd name="connsiteY115" fmla="*/ 1249381 h 1383677"/>
              <a:gd name="connsiteX116" fmla="*/ 611827 w 1365148"/>
              <a:gd name="connsiteY116" fmla="*/ 1249381 h 1383677"/>
              <a:gd name="connsiteX117" fmla="*/ 633420 w 1365148"/>
              <a:gd name="connsiteY117" fmla="*/ 1266144 h 1383677"/>
              <a:gd name="connsiteX118" fmla="*/ 655014 w 1365148"/>
              <a:gd name="connsiteY118" fmla="*/ 1282906 h 1383677"/>
              <a:gd name="connsiteX119" fmla="*/ 674143 w 1365148"/>
              <a:gd name="connsiteY119" fmla="*/ 1302133 h 1383677"/>
              <a:gd name="connsiteX120" fmla="*/ 691004 w 1365148"/>
              <a:gd name="connsiteY120" fmla="*/ 1321361 h 1383677"/>
              <a:gd name="connsiteX121" fmla="*/ 695737 w 1365148"/>
              <a:gd name="connsiteY121" fmla="*/ 1328559 h 1383677"/>
              <a:gd name="connsiteX122" fmla="*/ 695737 w 1365148"/>
              <a:gd name="connsiteY122" fmla="*/ 1335757 h 1383677"/>
              <a:gd name="connsiteX123" fmla="*/ 734192 w 1365148"/>
              <a:gd name="connsiteY123" fmla="*/ 1330925 h 1383677"/>
              <a:gd name="connsiteX124" fmla="*/ 770182 w 1365148"/>
              <a:gd name="connsiteY124" fmla="*/ 1326094 h 1383677"/>
              <a:gd name="connsiteX125" fmla="*/ 734192 w 1365148"/>
              <a:gd name="connsiteY125" fmla="*/ 1287737 h 1383677"/>
              <a:gd name="connsiteX126" fmla="*/ 712598 w 1365148"/>
              <a:gd name="connsiteY126" fmla="*/ 1266144 h 1383677"/>
              <a:gd name="connsiteX127" fmla="*/ 705400 w 1365148"/>
              <a:gd name="connsiteY127" fmla="*/ 1254114 h 1383677"/>
              <a:gd name="connsiteX128" fmla="*/ 700569 w 1365148"/>
              <a:gd name="connsiteY128" fmla="*/ 1239718 h 1383677"/>
              <a:gd name="connsiteX129" fmla="*/ 700569 w 1365148"/>
              <a:gd name="connsiteY129" fmla="*/ 1237352 h 1383677"/>
              <a:gd name="connsiteX130" fmla="*/ 710133 w 1365148"/>
              <a:gd name="connsiteY130" fmla="*/ 1237352 h 1383677"/>
              <a:gd name="connsiteX131" fmla="*/ 717331 w 1365148"/>
              <a:gd name="connsiteY131" fmla="*/ 1239718 h 1383677"/>
              <a:gd name="connsiteX132" fmla="*/ 731727 w 1365148"/>
              <a:gd name="connsiteY132" fmla="*/ 1246916 h 1383677"/>
              <a:gd name="connsiteX133" fmla="*/ 743756 w 1365148"/>
              <a:gd name="connsiteY133" fmla="*/ 1256579 h 1383677"/>
              <a:gd name="connsiteX134" fmla="*/ 755786 w 1365148"/>
              <a:gd name="connsiteY134" fmla="*/ 1266144 h 1383677"/>
              <a:gd name="connsiteX135" fmla="*/ 782113 w 1365148"/>
              <a:gd name="connsiteY135" fmla="*/ 1292569 h 1383677"/>
              <a:gd name="connsiteX136" fmla="*/ 806073 w 1365148"/>
              <a:gd name="connsiteY136" fmla="*/ 1318896 h 1383677"/>
              <a:gd name="connsiteX137" fmla="*/ 808538 w 1365148"/>
              <a:gd name="connsiteY137" fmla="*/ 1318896 h 1383677"/>
              <a:gd name="connsiteX138" fmla="*/ 856459 w 1365148"/>
              <a:gd name="connsiteY138" fmla="*/ 1309331 h 1383677"/>
              <a:gd name="connsiteX139" fmla="*/ 834865 w 1365148"/>
              <a:gd name="connsiteY139" fmla="*/ 1292569 h 1383677"/>
              <a:gd name="connsiteX140" fmla="*/ 815736 w 1365148"/>
              <a:gd name="connsiteY140" fmla="*/ 1273341 h 1383677"/>
              <a:gd name="connsiteX141" fmla="*/ 806073 w 1365148"/>
              <a:gd name="connsiteY141" fmla="*/ 1261312 h 1383677"/>
              <a:gd name="connsiteX142" fmla="*/ 796509 w 1365148"/>
              <a:gd name="connsiteY142" fmla="*/ 1246916 h 1383677"/>
              <a:gd name="connsiteX143" fmla="*/ 789311 w 1365148"/>
              <a:gd name="connsiteY143" fmla="*/ 1232520 h 1383677"/>
              <a:gd name="connsiteX144" fmla="*/ 786944 w 1365148"/>
              <a:gd name="connsiteY144" fmla="*/ 1225322 h 1383677"/>
              <a:gd name="connsiteX145" fmla="*/ 786944 w 1365148"/>
              <a:gd name="connsiteY145" fmla="*/ 1218124 h 1383677"/>
              <a:gd name="connsiteX146" fmla="*/ 789311 w 1365148"/>
              <a:gd name="connsiteY146" fmla="*/ 1215758 h 1383677"/>
              <a:gd name="connsiteX147" fmla="*/ 791677 w 1365148"/>
              <a:gd name="connsiteY147" fmla="*/ 1215758 h 1383677"/>
              <a:gd name="connsiteX148" fmla="*/ 808538 w 1365148"/>
              <a:gd name="connsiteY148" fmla="*/ 1225322 h 1383677"/>
              <a:gd name="connsiteX149" fmla="*/ 822934 w 1365148"/>
              <a:gd name="connsiteY149" fmla="*/ 1237352 h 1383677"/>
              <a:gd name="connsiteX150" fmla="*/ 849261 w 1365148"/>
              <a:gd name="connsiteY150" fmla="*/ 1261312 h 1383677"/>
              <a:gd name="connsiteX151" fmla="*/ 894914 w 1365148"/>
              <a:gd name="connsiteY151" fmla="*/ 1297302 h 1383677"/>
              <a:gd name="connsiteX152" fmla="*/ 954864 w 1365148"/>
              <a:gd name="connsiteY152" fmla="*/ 1275708 h 1383677"/>
              <a:gd name="connsiteX153" fmla="*/ 930904 w 1365148"/>
              <a:gd name="connsiteY153" fmla="*/ 1258946 h 1383677"/>
              <a:gd name="connsiteX154" fmla="*/ 914042 w 1365148"/>
              <a:gd name="connsiteY154" fmla="*/ 1242183 h 1383677"/>
              <a:gd name="connsiteX155" fmla="*/ 897280 w 1365148"/>
              <a:gd name="connsiteY155" fmla="*/ 1222956 h 1383677"/>
              <a:gd name="connsiteX156" fmla="*/ 882884 w 1365148"/>
              <a:gd name="connsiteY156" fmla="*/ 1203728 h 1383677"/>
              <a:gd name="connsiteX157" fmla="*/ 873320 w 1365148"/>
              <a:gd name="connsiteY157" fmla="*/ 1182135 h 1383677"/>
              <a:gd name="connsiteX158" fmla="*/ 875686 w 1365148"/>
              <a:gd name="connsiteY158" fmla="*/ 1177402 h 1383677"/>
              <a:gd name="connsiteX159" fmla="*/ 880518 w 1365148"/>
              <a:gd name="connsiteY159" fmla="*/ 1174937 h 1383677"/>
              <a:gd name="connsiteX160" fmla="*/ 897280 w 1365148"/>
              <a:gd name="connsiteY160" fmla="*/ 1184600 h 1383677"/>
              <a:gd name="connsiteX161" fmla="*/ 911676 w 1365148"/>
              <a:gd name="connsiteY161" fmla="*/ 1196530 h 1383677"/>
              <a:gd name="connsiteX162" fmla="*/ 940468 w 1365148"/>
              <a:gd name="connsiteY162" fmla="*/ 1220589 h 1383677"/>
              <a:gd name="connsiteX163" fmla="*/ 959695 w 1365148"/>
              <a:gd name="connsiteY163" fmla="*/ 1237352 h 1383677"/>
              <a:gd name="connsiteX164" fmla="*/ 969260 w 1365148"/>
              <a:gd name="connsiteY164" fmla="*/ 1244550 h 1383677"/>
              <a:gd name="connsiteX165" fmla="*/ 978824 w 1365148"/>
              <a:gd name="connsiteY165" fmla="*/ 1249381 h 1383677"/>
              <a:gd name="connsiteX166" fmla="*/ 998052 w 1365148"/>
              <a:gd name="connsiteY166" fmla="*/ 1256579 h 1383677"/>
              <a:gd name="connsiteX167" fmla="*/ 1034041 w 1365148"/>
              <a:gd name="connsiteY167" fmla="*/ 1237352 h 1383677"/>
              <a:gd name="connsiteX168" fmla="*/ 1022012 w 1365148"/>
              <a:gd name="connsiteY168" fmla="*/ 1230154 h 1383677"/>
              <a:gd name="connsiteX169" fmla="*/ 1012448 w 1365148"/>
              <a:gd name="connsiteY169" fmla="*/ 1220589 h 1383677"/>
              <a:gd name="connsiteX170" fmla="*/ 983656 w 1365148"/>
              <a:gd name="connsiteY170" fmla="*/ 1191798 h 1383677"/>
              <a:gd name="connsiteX171" fmla="*/ 969260 w 1365148"/>
              <a:gd name="connsiteY171" fmla="*/ 1177402 h 1383677"/>
              <a:gd name="connsiteX172" fmla="*/ 959695 w 1365148"/>
              <a:gd name="connsiteY172" fmla="*/ 1160541 h 1383677"/>
              <a:gd name="connsiteX173" fmla="*/ 959695 w 1365148"/>
              <a:gd name="connsiteY173" fmla="*/ 1155808 h 1383677"/>
              <a:gd name="connsiteX174" fmla="*/ 962062 w 1365148"/>
              <a:gd name="connsiteY174" fmla="*/ 1153343 h 1383677"/>
              <a:gd name="connsiteX175" fmla="*/ 981289 w 1365148"/>
              <a:gd name="connsiteY175" fmla="*/ 1153343 h 1383677"/>
              <a:gd name="connsiteX176" fmla="*/ 988487 w 1365148"/>
              <a:gd name="connsiteY176" fmla="*/ 1158174 h 1383677"/>
              <a:gd name="connsiteX177" fmla="*/ 998052 w 1365148"/>
              <a:gd name="connsiteY177" fmla="*/ 1163006 h 1383677"/>
              <a:gd name="connsiteX178" fmla="*/ 1014814 w 1365148"/>
              <a:gd name="connsiteY178" fmla="*/ 1174937 h 1383677"/>
              <a:gd name="connsiteX179" fmla="*/ 1029210 w 1365148"/>
              <a:gd name="connsiteY179" fmla="*/ 1186966 h 1383677"/>
              <a:gd name="connsiteX180" fmla="*/ 1046071 w 1365148"/>
              <a:gd name="connsiteY180" fmla="*/ 1201362 h 1383677"/>
              <a:gd name="connsiteX181" fmla="*/ 1055635 w 1365148"/>
              <a:gd name="connsiteY181" fmla="*/ 1208560 h 1383677"/>
              <a:gd name="connsiteX182" fmla="*/ 1067665 w 1365148"/>
              <a:gd name="connsiteY182" fmla="*/ 1210926 h 1383677"/>
              <a:gd name="connsiteX183" fmla="*/ 1074863 w 1365148"/>
              <a:gd name="connsiteY183" fmla="*/ 1210926 h 1383677"/>
              <a:gd name="connsiteX184" fmla="*/ 1103655 w 1365148"/>
              <a:gd name="connsiteY184" fmla="*/ 1189332 h 1383677"/>
              <a:gd name="connsiteX185" fmla="*/ 1129981 w 1365148"/>
              <a:gd name="connsiteY185" fmla="*/ 1167739 h 1383677"/>
              <a:gd name="connsiteX186" fmla="*/ 1118050 w 1365148"/>
              <a:gd name="connsiteY186" fmla="*/ 1165372 h 1383677"/>
              <a:gd name="connsiteX187" fmla="*/ 1106021 w 1365148"/>
              <a:gd name="connsiteY187" fmla="*/ 1160541 h 1383677"/>
              <a:gd name="connsiteX188" fmla="*/ 1086794 w 1365148"/>
              <a:gd name="connsiteY188" fmla="*/ 1150976 h 1383677"/>
              <a:gd name="connsiteX189" fmla="*/ 1070031 w 1365148"/>
              <a:gd name="connsiteY189" fmla="*/ 1143778 h 1383677"/>
              <a:gd name="connsiteX190" fmla="*/ 1053269 w 1365148"/>
              <a:gd name="connsiteY190" fmla="*/ 1131749 h 1383677"/>
              <a:gd name="connsiteX191" fmla="*/ 1038873 w 1365148"/>
              <a:gd name="connsiteY191" fmla="*/ 1117353 h 1383677"/>
              <a:gd name="connsiteX192" fmla="*/ 1031675 w 1365148"/>
              <a:gd name="connsiteY192" fmla="*/ 1107789 h 1383677"/>
              <a:gd name="connsiteX193" fmla="*/ 1029210 w 1365148"/>
              <a:gd name="connsiteY193" fmla="*/ 1100591 h 1383677"/>
              <a:gd name="connsiteX194" fmla="*/ 1031675 w 1365148"/>
              <a:gd name="connsiteY194" fmla="*/ 1095759 h 1383677"/>
              <a:gd name="connsiteX195" fmla="*/ 1036408 w 1365148"/>
              <a:gd name="connsiteY195" fmla="*/ 1093393 h 1383677"/>
              <a:gd name="connsiteX196" fmla="*/ 1053269 w 1365148"/>
              <a:gd name="connsiteY196" fmla="*/ 1093393 h 1383677"/>
              <a:gd name="connsiteX197" fmla="*/ 1067665 w 1365148"/>
              <a:gd name="connsiteY197" fmla="*/ 1100591 h 1383677"/>
              <a:gd name="connsiteX198" fmla="*/ 1084427 w 1365148"/>
              <a:gd name="connsiteY198" fmla="*/ 1110155 h 1383677"/>
              <a:gd name="connsiteX199" fmla="*/ 1101190 w 1365148"/>
              <a:gd name="connsiteY199" fmla="*/ 1117353 h 1383677"/>
              <a:gd name="connsiteX200" fmla="*/ 1120417 w 1365148"/>
              <a:gd name="connsiteY200" fmla="*/ 1122184 h 1383677"/>
              <a:gd name="connsiteX201" fmla="*/ 1129981 w 1365148"/>
              <a:gd name="connsiteY201" fmla="*/ 1124551 h 1383677"/>
              <a:gd name="connsiteX202" fmla="*/ 1142011 w 1365148"/>
              <a:gd name="connsiteY202" fmla="*/ 1124551 h 1383677"/>
              <a:gd name="connsiteX203" fmla="*/ 1154040 w 1365148"/>
              <a:gd name="connsiteY203" fmla="*/ 1127016 h 1383677"/>
              <a:gd name="connsiteX204" fmla="*/ 1165971 w 1365148"/>
              <a:gd name="connsiteY204" fmla="*/ 1131749 h 1383677"/>
              <a:gd name="connsiteX205" fmla="*/ 1187565 w 1365148"/>
              <a:gd name="connsiteY205" fmla="*/ 1107789 h 1383677"/>
              <a:gd name="connsiteX206" fmla="*/ 1182832 w 1365148"/>
              <a:gd name="connsiteY206" fmla="*/ 1105422 h 1383677"/>
              <a:gd name="connsiteX207" fmla="*/ 1158773 w 1365148"/>
              <a:gd name="connsiteY207" fmla="*/ 1088561 h 1383677"/>
              <a:gd name="connsiteX208" fmla="*/ 1132446 w 1365148"/>
              <a:gd name="connsiteY208" fmla="*/ 1074165 h 1383677"/>
              <a:gd name="connsiteX209" fmla="*/ 1110853 w 1365148"/>
              <a:gd name="connsiteY209" fmla="*/ 1064601 h 1383677"/>
              <a:gd name="connsiteX210" fmla="*/ 1101190 w 1365148"/>
              <a:gd name="connsiteY210" fmla="*/ 1057403 h 1383677"/>
              <a:gd name="connsiteX211" fmla="*/ 1091625 w 1365148"/>
              <a:gd name="connsiteY211" fmla="*/ 1052571 h 1383677"/>
              <a:gd name="connsiteX212" fmla="*/ 1089259 w 1365148"/>
              <a:gd name="connsiteY212" fmla="*/ 1050205 h 1383677"/>
              <a:gd name="connsiteX213" fmla="*/ 1091625 w 1365148"/>
              <a:gd name="connsiteY213" fmla="*/ 1045373 h 1383677"/>
              <a:gd name="connsiteX214" fmla="*/ 1093992 w 1365148"/>
              <a:gd name="connsiteY214" fmla="*/ 1043007 h 1383677"/>
              <a:gd name="connsiteX215" fmla="*/ 1122784 w 1365148"/>
              <a:gd name="connsiteY215" fmla="*/ 1043007 h 1383677"/>
              <a:gd name="connsiteX216" fmla="*/ 1154040 w 1365148"/>
              <a:gd name="connsiteY216" fmla="*/ 1050205 h 1383677"/>
              <a:gd name="connsiteX217" fmla="*/ 1180367 w 1365148"/>
              <a:gd name="connsiteY217" fmla="*/ 1062234 h 1383677"/>
              <a:gd name="connsiteX218" fmla="*/ 1192397 w 1365148"/>
              <a:gd name="connsiteY218" fmla="*/ 1071799 h 1383677"/>
              <a:gd name="connsiteX219" fmla="*/ 1204426 w 1365148"/>
              <a:gd name="connsiteY219" fmla="*/ 1078997 h 1383677"/>
              <a:gd name="connsiteX220" fmla="*/ 1206792 w 1365148"/>
              <a:gd name="connsiteY220" fmla="*/ 1081363 h 1383677"/>
              <a:gd name="connsiteX221" fmla="*/ 1211624 w 1365148"/>
              <a:gd name="connsiteY221" fmla="*/ 1074165 h 1383677"/>
              <a:gd name="connsiteX222" fmla="*/ 1237951 w 1365148"/>
              <a:gd name="connsiteY222" fmla="*/ 1033443 h 1383677"/>
              <a:gd name="connsiteX223" fmla="*/ 1213990 w 1365148"/>
              <a:gd name="connsiteY223" fmla="*/ 1026245 h 1383677"/>
              <a:gd name="connsiteX224" fmla="*/ 1194763 w 1365148"/>
              <a:gd name="connsiteY224" fmla="*/ 1016582 h 1383677"/>
              <a:gd name="connsiteX225" fmla="*/ 1173169 w 1365148"/>
              <a:gd name="connsiteY225" fmla="*/ 1002186 h 1383677"/>
              <a:gd name="connsiteX226" fmla="*/ 1165971 w 1365148"/>
              <a:gd name="connsiteY226" fmla="*/ 992621 h 1383677"/>
              <a:gd name="connsiteX227" fmla="*/ 1163605 w 1365148"/>
              <a:gd name="connsiteY227" fmla="*/ 987790 h 1383677"/>
              <a:gd name="connsiteX228" fmla="*/ 1163605 w 1365148"/>
              <a:gd name="connsiteY228" fmla="*/ 983057 h 1383677"/>
              <a:gd name="connsiteX229" fmla="*/ 1165971 w 1365148"/>
              <a:gd name="connsiteY229" fmla="*/ 978225 h 1383677"/>
              <a:gd name="connsiteX230" fmla="*/ 1168436 w 1365148"/>
              <a:gd name="connsiteY230" fmla="*/ 975859 h 1383677"/>
              <a:gd name="connsiteX231" fmla="*/ 1178001 w 1365148"/>
              <a:gd name="connsiteY231" fmla="*/ 975859 h 1383677"/>
              <a:gd name="connsiteX232" fmla="*/ 1194763 w 1365148"/>
              <a:gd name="connsiteY232" fmla="*/ 980592 h 1383677"/>
              <a:gd name="connsiteX233" fmla="*/ 1226020 w 1365148"/>
              <a:gd name="connsiteY233" fmla="*/ 990255 h 1383677"/>
              <a:gd name="connsiteX234" fmla="*/ 1257178 w 1365148"/>
              <a:gd name="connsiteY234" fmla="*/ 994988 h 1383677"/>
              <a:gd name="connsiteX235" fmla="*/ 1273941 w 1365148"/>
              <a:gd name="connsiteY235" fmla="*/ 956632 h 1383677"/>
              <a:gd name="connsiteX236" fmla="*/ 1242782 w 1365148"/>
              <a:gd name="connsiteY236" fmla="*/ 947067 h 1383677"/>
              <a:gd name="connsiteX237" fmla="*/ 1201961 w 1365148"/>
              <a:gd name="connsiteY237" fmla="*/ 932671 h 1383677"/>
              <a:gd name="connsiteX238" fmla="*/ 1185199 w 1365148"/>
              <a:gd name="connsiteY238" fmla="*/ 923008 h 1383677"/>
              <a:gd name="connsiteX239" fmla="*/ 1168436 w 1365148"/>
              <a:gd name="connsiteY239" fmla="*/ 913444 h 1383677"/>
              <a:gd name="connsiteX240" fmla="*/ 1165971 w 1365148"/>
              <a:gd name="connsiteY240" fmla="*/ 911077 h 1383677"/>
              <a:gd name="connsiteX241" fmla="*/ 1165971 w 1365148"/>
              <a:gd name="connsiteY241" fmla="*/ 908612 h 1383677"/>
              <a:gd name="connsiteX242" fmla="*/ 1168436 w 1365148"/>
              <a:gd name="connsiteY242" fmla="*/ 906246 h 1383677"/>
              <a:gd name="connsiteX243" fmla="*/ 1190030 w 1365148"/>
              <a:gd name="connsiteY243" fmla="*/ 903880 h 1383677"/>
              <a:gd name="connsiteX244" fmla="*/ 1211624 w 1365148"/>
              <a:gd name="connsiteY244" fmla="*/ 903880 h 1383677"/>
              <a:gd name="connsiteX245" fmla="*/ 1230753 w 1365148"/>
              <a:gd name="connsiteY245" fmla="*/ 908612 h 1383677"/>
              <a:gd name="connsiteX246" fmla="*/ 1249980 w 1365148"/>
              <a:gd name="connsiteY246" fmla="*/ 913444 h 1383677"/>
              <a:gd name="connsiteX247" fmla="*/ 1269208 w 1365148"/>
              <a:gd name="connsiteY247" fmla="*/ 915810 h 1383677"/>
              <a:gd name="connsiteX248" fmla="*/ 1285970 w 1365148"/>
              <a:gd name="connsiteY248" fmla="*/ 920642 h 1383677"/>
              <a:gd name="connsiteX249" fmla="*/ 1300366 w 1365148"/>
              <a:gd name="connsiteY249" fmla="*/ 875088 h 1383677"/>
              <a:gd name="connsiteX250" fmla="*/ 1271574 w 1365148"/>
              <a:gd name="connsiteY250" fmla="*/ 877454 h 1383677"/>
              <a:gd name="connsiteX251" fmla="*/ 1245149 w 1365148"/>
              <a:gd name="connsiteY251" fmla="*/ 879821 h 1383677"/>
              <a:gd name="connsiteX252" fmla="*/ 1230753 w 1365148"/>
              <a:gd name="connsiteY252" fmla="*/ 877454 h 1383677"/>
              <a:gd name="connsiteX253" fmla="*/ 1216357 w 1365148"/>
              <a:gd name="connsiteY253" fmla="*/ 872623 h 1383677"/>
              <a:gd name="connsiteX254" fmla="*/ 1190030 w 1365148"/>
              <a:gd name="connsiteY254" fmla="*/ 863058 h 1383677"/>
              <a:gd name="connsiteX255" fmla="*/ 1187565 w 1365148"/>
              <a:gd name="connsiteY255" fmla="*/ 860692 h 1383677"/>
              <a:gd name="connsiteX256" fmla="*/ 1187565 w 1365148"/>
              <a:gd name="connsiteY256" fmla="*/ 858227 h 1383677"/>
              <a:gd name="connsiteX257" fmla="*/ 1190030 w 1365148"/>
              <a:gd name="connsiteY257" fmla="*/ 855860 h 1383677"/>
              <a:gd name="connsiteX258" fmla="*/ 1192397 w 1365148"/>
              <a:gd name="connsiteY258" fmla="*/ 855860 h 1383677"/>
              <a:gd name="connsiteX259" fmla="*/ 1209159 w 1365148"/>
              <a:gd name="connsiteY259" fmla="*/ 853494 h 1383677"/>
              <a:gd name="connsiteX260" fmla="*/ 1223555 w 1365148"/>
              <a:gd name="connsiteY260" fmla="*/ 851029 h 1383677"/>
              <a:gd name="connsiteX261" fmla="*/ 1254812 w 1365148"/>
              <a:gd name="connsiteY261" fmla="*/ 843831 h 1383677"/>
              <a:gd name="connsiteX262" fmla="*/ 1281139 w 1365148"/>
              <a:gd name="connsiteY262" fmla="*/ 839098 h 1383677"/>
              <a:gd name="connsiteX263" fmla="*/ 1295535 w 1365148"/>
              <a:gd name="connsiteY263" fmla="*/ 836633 h 1383677"/>
              <a:gd name="connsiteX264" fmla="*/ 1307564 w 1365148"/>
              <a:gd name="connsiteY264" fmla="*/ 836633 h 1383677"/>
              <a:gd name="connsiteX265" fmla="*/ 1317128 w 1365148"/>
              <a:gd name="connsiteY265" fmla="*/ 788712 h 1383677"/>
              <a:gd name="connsiteX266" fmla="*/ 1300366 w 1365148"/>
              <a:gd name="connsiteY266" fmla="*/ 788712 h 1383677"/>
              <a:gd name="connsiteX267" fmla="*/ 1262010 w 1365148"/>
              <a:gd name="connsiteY267" fmla="*/ 791079 h 1383677"/>
              <a:gd name="connsiteX268" fmla="*/ 1226020 w 1365148"/>
              <a:gd name="connsiteY268" fmla="*/ 793445 h 1383677"/>
              <a:gd name="connsiteX269" fmla="*/ 1209159 w 1365148"/>
              <a:gd name="connsiteY269" fmla="*/ 791079 h 1383677"/>
              <a:gd name="connsiteX270" fmla="*/ 1192397 w 1365148"/>
              <a:gd name="connsiteY270" fmla="*/ 786247 h 1383677"/>
              <a:gd name="connsiteX271" fmla="*/ 1190030 w 1365148"/>
              <a:gd name="connsiteY271" fmla="*/ 783881 h 1383677"/>
              <a:gd name="connsiteX272" fmla="*/ 1192397 w 1365148"/>
              <a:gd name="connsiteY272" fmla="*/ 781514 h 1383677"/>
              <a:gd name="connsiteX273" fmla="*/ 1211624 w 1365148"/>
              <a:gd name="connsiteY273" fmla="*/ 774316 h 1383677"/>
              <a:gd name="connsiteX274" fmla="*/ 1230753 w 1365148"/>
              <a:gd name="connsiteY274" fmla="*/ 767118 h 1383677"/>
              <a:gd name="connsiteX275" fmla="*/ 1273941 w 1365148"/>
              <a:gd name="connsiteY275" fmla="*/ 759920 h 1383677"/>
              <a:gd name="connsiteX276" fmla="*/ 1295535 w 1365148"/>
              <a:gd name="connsiteY276" fmla="*/ 755089 h 1383677"/>
              <a:gd name="connsiteX277" fmla="*/ 1319594 w 1365148"/>
              <a:gd name="connsiteY277" fmla="*/ 755089 h 1383677"/>
              <a:gd name="connsiteX278" fmla="*/ 1321960 w 1365148"/>
              <a:gd name="connsiteY278" fmla="*/ 704703 h 1383677"/>
              <a:gd name="connsiteX279" fmla="*/ 1295535 w 1365148"/>
              <a:gd name="connsiteY279" fmla="*/ 711901 h 1383677"/>
              <a:gd name="connsiteX280" fmla="*/ 1271574 w 1365148"/>
              <a:gd name="connsiteY280" fmla="*/ 719099 h 1383677"/>
              <a:gd name="connsiteX281" fmla="*/ 1247614 w 1365148"/>
              <a:gd name="connsiteY281" fmla="*/ 723931 h 1383677"/>
              <a:gd name="connsiteX282" fmla="*/ 1221188 w 1365148"/>
              <a:gd name="connsiteY282" fmla="*/ 721466 h 1383677"/>
              <a:gd name="connsiteX283" fmla="*/ 1218822 w 1365148"/>
              <a:gd name="connsiteY283" fmla="*/ 719099 h 1383677"/>
              <a:gd name="connsiteX284" fmla="*/ 1216357 w 1365148"/>
              <a:gd name="connsiteY284" fmla="*/ 716733 h 1383677"/>
              <a:gd name="connsiteX285" fmla="*/ 1216357 w 1365148"/>
              <a:gd name="connsiteY285" fmla="*/ 714268 h 1383677"/>
              <a:gd name="connsiteX286" fmla="*/ 1218822 w 1365148"/>
              <a:gd name="connsiteY286" fmla="*/ 709535 h 1383677"/>
              <a:gd name="connsiteX287" fmla="*/ 1230753 w 1365148"/>
              <a:gd name="connsiteY287" fmla="*/ 702337 h 1383677"/>
              <a:gd name="connsiteX288" fmla="*/ 1245149 w 1365148"/>
              <a:gd name="connsiteY288" fmla="*/ 695139 h 1383677"/>
              <a:gd name="connsiteX289" fmla="*/ 1271574 w 1365148"/>
              <a:gd name="connsiteY289" fmla="*/ 683109 h 1383677"/>
              <a:gd name="connsiteX290" fmla="*/ 1319594 w 1365148"/>
              <a:gd name="connsiteY290" fmla="*/ 663882 h 1383677"/>
              <a:gd name="connsiteX291" fmla="*/ 1314762 w 1365148"/>
              <a:gd name="connsiteY291" fmla="*/ 625526 h 1383677"/>
              <a:gd name="connsiteX292" fmla="*/ 1298000 w 1365148"/>
              <a:gd name="connsiteY292" fmla="*/ 635090 h 1383677"/>
              <a:gd name="connsiteX293" fmla="*/ 1281139 w 1365148"/>
              <a:gd name="connsiteY293" fmla="*/ 642288 h 1383677"/>
              <a:gd name="connsiteX294" fmla="*/ 1252347 w 1365148"/>
              <a:gd name="connsiteY294" fmla="*/ 649486 h 1383677"/>
              <a:gd name="connsiteX295" fmla="*/ 1237951 w 1365148"/>
              <a:gd name="connsiteY295" fmla="*/ 651951 h 1383677"/>
              <a:gd name="connsiteX296" fmla="*/ 1223555 w 1365148"/>
              <a:gd name="connsiteY296" fmla="*/ 649486 h 1383677"/>
              <a:gd name="connsiteX297" fmla="*/ 1221188 w 1365148"/>
              <a:gd name="connsiteY297" fmla="*/ 647120 h 1383677"/>
              <a:gd name="connsiteX298" fmla="*/ 1221188 w 1365148"/>
              <a:gd name="connsiteY298" fmla="*/ 642288 h 1383677"/>
              <a:gd name="connsiteX299" fmla="*/ 1230753 w 1365148"/>
              <a:gd name="connsiteY299" fmla="*/ 635090 h 1383677"/>
              <a:gd name="connsiteX300" fmla="*/ 1242782 w 1365148"/>
              <a:gd name="connsiteY300" fmla="*/ 625526 h 1383677"/>
              <a:gd name="connsiteX301" fmla="*/ 1269208 w 1365148"/>
              <a:gd name="connsiteY301" fmla="*/ 611130 h 1383677"/>
              <a:gd name="connsiteX302" fmla="*/ 1288337 w 1365148"/>
              <a:gd name="connsiteY302" fmla="*/ 596734 h 1383677"/>
              <a:gd name="connsiteX303" fmla="*/ 1298000 w 1365148"/>
              <a:gd name="connsiteY303" fmla="*/ 591903 h 1383677"/>
              <a:gd name="connsiteX304" fmla="*/ 1307564 w 1365148"/>
              <a:gd name="connsiteY304" fmla="*/ 587170 h 1383677"/>
              <a:gd name="connsiteX305" fmla="*/ 1298000 w 1365148"/>
              <a:gd name="connsiteY305" fmla="*/ 546348 h 1383677"/>
              <a:gd name="connsiteX306" fmla="*/ 1285970 w 1365148"/>
              <a:gd name="connsiteY306" fmla="*/ 560744 h 1383677"/>
              <a:gd name="connsiteX307" fmla="*/ 1271574 w 1365148"/>
              <a:gd name="connsiteY307" fmla="*/ 572774 h 1383677"/>
              <a:gd name="connsiteX308" fmla="*/ 1262010 w 1365148"/>
              <a:gd name="connsiteY308" fmla="*/ 579972 h 1383677"/>
              <a:gd name="connsiteX309" fmla="*/ 1252347 w 1365148"/>
              <a:gd name="connsiteY309" fmla="*/ 587170 h 1383677"/>
              <a:gd name="connsiteX310" fmla="*/ 1240416 w 1365148"/>
              <a:gd name="connsiteY310" fmla="*/ 591903 h 1383677"/>
              <a:gd name="connsiteX311" fmla="*/ 1235584 w 1365148"/>
              <a:gd name="connsiteY311" fmla="*/ 591903 h 1383677"/>
              <a:gd name="connsiteX312" fmla="*/ 1230753 w 1365148"/>
              <a:gd name="connsiteY312" fmla="*/ 589536 h 1383677"/>
              <a:gd name="connsiteX313" fmla="*/ 1226020 w 1365148"/>
              <a:gd name="connsiteY313" fmla="*/ 584803 h 1383677"/>
              <a:gd name="connsiteX314" fmla="*/ 1226020 w 1365148"/>
              <a:gd name="connsiteY314" fmla="*/ 579972 h 1383677"/>
              <a:gd name="connsiteX315" fmla="*/ 1228386 w 1365148"/>
              <a:gd name="connsiteY315" fmla="*/ 575140 h 1383677"/>
              <a:gd name="connsiteX316" fmla="*/ 1230753 w 1365148"/>
              <a:gd name="connsiteY316" fmla="*/ 570407 h 1383677"/>
              <a:gd name="connsiteX317" fmla="*/ 1237951 w 1365148"/>
              <a:gd name="connsiteY317" fmla="*/ 560744 h 1383677"/>
              <a:gd name="connsiteX318" fmla="*/ 1245149 w 1365148"/>
              <a:gd name="connsiteY318" fmla="*/ 553546 h 1383677"/>
              <a:gd name="connsiteX319" fmla="*/ 1266743 w 1365148"/>
              <a:gd name="connsiteY319" fmla="*/ 534418 h 1383677"/>
              <a:gd name="connsiteX320" fmla="*/ 1276406 w 1365148"/>
              <a:gd name="connsiteY320" fmla="*/ 522388 h 1383677"/>
              <a:gd name="connsiteX321" fmla="*/ 1281139 w 1365148"/>
              <a:gd name="connsiteY321" fmla="*/ 520022 h 1383677"/>
              <a:gd name="connsiteX322" fmla="*/ 1288337 w 1365148"/>
              <a:gd name="connsiteY322" fmla="*/ 517557 h 1383677"/>
              <a:gd name="connsiteX323" fmla="*/ 1271574 w 1365148"/>
              <a:gd name="connsiteY323" fmla="*/ 476834 h 1383677"/>
              <a:gd name="connsiteX324" fmla="*/ 1264376 w 1365148"/>
              <a:gd name="connsiteY324" fmla="*/ 484032 h 1383677"/>
              <a:gd name="connsiteX325" fmla="*/ 1249980 w 1365148"/>
              <a:gd name="connsiteY325" fmla="*/ 493596 h 1383677"/>
              <a:gd name="connsiteX326" fmla="*/ 1237951 w 1365148"/>
              <a:gd name="connsiteY326" fmla="*/ 503161 h 1383677"/>
              <a:gd name="connsiteX327" fmla="*/ 1230753 w 1365148"/>
              <a:gd name="connsiteY327" fmla="*/ 507992 h 1383677"/>
              <a:gd name="connsiteX328" fmla="*/ 1226020 w 1365148"/>
              <a:gd name="connsiteY328" fmla="*/ 510359 h 1383677"/>
              <a:gd name="connsiteX329" fmla="*/ 1218822 w 1365148"/>
              <a:gd name="connsiteY329" fmla="*/ 507992 h 1383677"/>
              <a:gd name="connsiteX330" fmla="*/ 1216357 w 1365148"/>
              <a:gd name="connsiteY330" fmla="*/ 503161 h 1383677"/>
              <a:gd name="connsiteX331" fmla="*/ 1213990 w 1365148"/>
              <a:gd name="connsiteY331" fmla="*/ 498428 h 1383677"/>
              <a:gd name="connsiteX332" fmla="*/ 1213990 w 1365148"/>
              <a:gd name="connsiteY332" fmla="*/ 491230 h 1383677"/>
              <a:gd name="connsiteX333" fmla="*/ 1218822 w 1365148"/>
              <a:gd name="connsiteY333" fmla="*/ 481567 h 1383677"/>
              <a:gd name="connsiteX334" fmla="*/ 1226020 w 1365148"/>
              <a:gd name="connsiteY334" fmla="*/ 472002 h 1383677"/>
              <a:gd name="connsiteX335" fmla="*/ 1235584 w 1365148"/>
              <a:gd name="connsiteY335" fmla="*/ 462438 h 1383677"/>
              <a:gd name="connsiteX336" fmla="*/ 1245149 w 1365148"/>
              <a:gd name="connsiteY336" fmla="*/ 455240 h 1383677"/>
              <a:gd name="connsiteX337" fmla="*/ 1252347 w 1365148"/>
              <a:gd name="connsiteY337" fmla="*/ 452775 h 1383677"/>
              <a:gd name="connsiteX338" fmla="*/ 1259545 w 1365148"/>
              <a:gd name="connsiteY338" fmla="*/ 450409 h 1383677"/>
              <a:gd name="connsiteX339" fmla="*/ 1245149 w 1365148"/>
              <a:gd name="connsiteY339" fmla="*/ 423983 h 1383677"/>
              <a:gd name="connsiteX340" fmla="*/ 1235584 w 1365148"/>
              <a:gd name="connsiteY340" fmla="*/ 431181 h 1383677"/>
              <a:gd name="connsiteX341" fmla="*/ 1226020 w 1365148"/>
              <a:gd name="connsiteY341" fmla="*/ 433646 h 1383677"/>
              <a:gd name="connsiteX342" fmla="*/ 1216357 w 1365148"/>
              <a:gd name="connsiteY342" fmla="*/ 436013 h 1383677"/>
              <a:gd name="connsiteX343" fmla="*/ 1211624 w 1365148"/>
              <a:gd name="connsiteY343" fmla="*/ 433646 h 1383677"/>
              <a:gd name="connsiteX344" fmla="*/ 1206792 w 1365148"/>
              <a:gd name="connsiteY344" fmla="*/ 431181 h 1383677"/>
              <a:gd name="connsiteX345" fmla="*/ 1204426 w 1365148"/>
              <a:gd name="connsiteY345" fmla="*/ 421617 h 1383677"/>
              <a:gd name="connsiteX346" fmla="*/ 1204426 w 1365148"/>
              <a:gd name="connsiteY346" fmla="*/ 414419 h 1383677"/>
              <a:gd name="connsiteX347" fmla="*/ 1209159 w 1365148"/>
              <a:gd name="connsiteY347" fmla="*/ 409587 h 1383677"/>
              <a:gd name="connsiteX348" fmla="*/ 1216357 w 1365148"/>
              <a:gd name="connsiteY348" fmla="*/ 402389 h 1383677"/>
              <a:gd name="connsiteX349" fmla="*/ 1226020 w 1365148"/>
              <a:gd name="connsiteY349" fmla="*/ 392825 h 1383677"/>
              <a:gd name="connsiteX350" fmla="*/ 1211624 w 1365148"/>
              <a:gd name="connsiteY350" fmla="*/ 371231 h 1383677"/>
              <a:gd name="connsiteX351" fmla="*/ 1206792 w 1365148"/>
              <a:gd name="connsiteY351" fmla="*/ 376063 h 1383677"/>
              <a:gd name="connsiteX352" fmla="*/ 1197228 w 1365148"/>
              <a:gd name="connsiteY352" fmla="*/ 380796 h 1383677"/>
              <a:gd name="connsiteX353" fmla="*/ 1180367 w 1365148"/>
              <a:gd name="connsiteY353" fmla="*/ 380796 h 1383677"/>
              <a:gd name="connsiteX354" fmla="*/ 1175634 w 1365148"/>
              <a:gd name="connsiteY354" fmla="*/ 378429 h 1383677"/>
              <a:gd name="connsiteX355" fmla="*/ 1173169 w 1365148"/>
              <a:gd name="connsiteY355" fmla="*/ 373598 h 1383677"/>
              <a:gd name="connsiteX356" fmla="*/ 1175634 w 1365148"/>
              <a:gd name="connsiteY356" fmla="*/ 364033 h 1383677"/>
              <a:gd name="connsiteX357" fmla="*/ 1178001 w 1365148"/>
              <a:gd name="connsiteY357" fmla="*/ 356835 h 1383677"/>
              <a:gd name="connsiteX358" fmla="*/ 1190030 w 1365148"/>
              <a:gd name="connsiteY358" fmla="*/ 344806 h 1383677"/>
              <a:gd name="connsiteX359" fmla="*/ 1192397 w 1365148"/>
              <a:gd name="connsiteY359" fmla="*/ 340073 h 1383677"/>
              <a:gd name="connsiteX360" fmla="*/ 1173169 w 1365148"/>
              <a:gd name="connsiteY360" fmla="*/ 316014 h 1383677"/>
              <a:gd name="connsiteX361" fmla="*/ 1163605 w 1365148"/>
              <a:gd name="connsiteY361" fmla="*/ 320846 h 1383677"/>
              <a:gd name="connsiteX362" fmla="*/ 1154040 w 1365148"/>
              <a:gd name="connsiteY362" fmla="*/ 328043 h 1383677"/>
              <a:gd name="connsiteX363" fmla="*/ 1142011 w 1365148"/>
              <a:gd name="connsiteY363" fmla="*/ 328043 h 1383677"/>
              <a:gd name="connsiteX364" fmla="*/ 1139644 w 1365148"/>
              <a:gd name="connsiteY364" fmla="*/ 323212 h 1383677"/>
              <a:gd name="connsiteX365" fmla="*/ 1137179 w 1365148"/>
              <a:gd name="connsiteY365" fmla="*/ 316014 h 1383677"/>
              <a:gd name="connsiteX366" fmla="*/ 1142011 w 1365148"/>
              <a:gd name="connsiteY366" fmla="*/ 308816 h 1383677"/>
              <a:gd name="connsiteX367" fmla="*/ 1146842 w 1365148"/>
              <a:gd name="connsiteY367" fmla="*/ 301618 h 1383677"/>
              <a:gd name="connsiteX368" fmla="*/ 1156407 w 1365148"/>
              <a:gd name="connsiteY368" fmla="*/ 294420 h 1383677"/>
              <a:gd name="connsiteX369" fmla="*/ 1144377 w 1365148"/>
              <a:gd name="connsiteY369" fmla="*/ 280024 h 1383677"/>
              <a:gd name="connsiteX370" fmla="*/ 1137179 w 1365148"/>
              <a:gd name="connsiteY370" fmla="*/ 284856 h 1383677"/>
              <a:gd name="connsiteX371" fmla="*/ 1129981 w 1365148"/>
              <a:gd name="connsiteY371" fmla="*/ 289687 h 1383677"/>
              <a:gd name="connsiteX372" fmla="*/ 1120417 w 1365148"/>
              <a:gd name="connsiteY372" fmla="*/ 289687 h 1383677"/>
              <a:gd name="connsiteX373" fmla="*/ 1115586 w 1365148"/>
              <a:gd name="connsiteY373" fmla="*/ 287222 h 1383677"/>
              <a:gd name="connsiteX374" fmla="*/ 1110853 w 1365148"/>
              <a:gd name="connsiteY374" fmla="*/ 287222 h 1383677"/>
              <a:gd name="connsiteX375" fmla="*/ 1110853 w 1365148"/>
              <a:gd name="connsiteY375" fmla="*/ 282489 h 1383677"/>
              <a:gd name="connsiteX376" fmla="*/ 1113219 w 1365148"/>
              <a:gd name="connsiteY376" fmla="*/ 280024 h 1383677"/>
              <a:gd name="connsiteX377" fmla="*/ 1113219 w 1365148"/>
              <a:gd name="connsiteY377" fmla="*/ 272826 h 1383677"/>
              <a:gd name="connsiteX378" fmla="*/ 1120417 w 1365148"/>
              <a:gd name="connsiteY378" fmla="*/ 265628 h 1383677"/>
              <a:gd name="connsiteX379" fmla="*/ 1125248 w 1365148"/>
              <a:gd name="connsiteY379" fmla="*/ 260895 h 1383677"/>
              <a:gd name="connsiteX380" fmla="*/ 1098823 w 1365148"/>
              <a:gd name="connsiteY380" fmla="*/ 236837 h 1383677"/>
              <a:gd name="connsiteX381" fmla="*/ 1072398 w 1365148"/>
              <a:gd name="connsiteY381" fmla="*/ 215243 h 1383677"/>
              <a:gd name="connsiteX382" fmla="*/ 1046071 w 1365148"/>
              <a:gd name="connsiteY382" fmla="*/ 193649 h 1383677"/>
              <a:gd name="connsiteX383" fmla="*/ 1017279 w 1365148"/>
              <a:gd name="connsiteY383" fmla="*/ 172055 h 1383677"/>
              <a:gd name="connsiteX384" fmla="*/ 981289 w 1365148"/>
              <a:gd name="connsiteY384" fmla="*/ 150461 h 1383677"/>
              <a:gd name="connsiteX385" fmla="*/ 942834 w 1365148"/>
              <a:gd name="connsiteY385" fmla="*/ 131332 h 1383677"/>
              <a:gd name="connsiteX386" fmla="*/ 904478 w 1365148"/>
              <a:gd name="connsiteY386" fmla="*/ 112105 h 1383677"/>
              <a:gd name="connsiteX387" fmla="*/ 866122 w 1365148"/>
              <a:gd name="connsiteY387" fmla="*/ 95343 h 1383677"/>
              <a:gd name="connsiteX388" fmla="*/ 825300 w 1365148"/>
              <a:gd name="connsiteY388" fmla="*/ 80947 h 1383677"/>
              <a:gd name="connsiteX389" fmla="*/ 784479 w 1365148"/>
              <a:gd name="connsiteY389" fmla="*/ 71284 h 1383677"/>
              <a:gd name="connsiteX390" fmla="*/ 743756 w 1365148"/>
              <a:gd name="connsiteY390" fmla="*/ 64086 h 1383677"/>
              <a:gd name="connsiteX391" fmla="*/ 700569 w 1365148"/>
              <a:gd name="connsiteY391" fmla="*/ 64086 h 1383677"/>
              <a:gd name="connsiteX392" fmla="*/ 698202 w 1365148"/>
              <a:gd name="connsiteY392" fmla="*/ 66551 h 1383677"/>
              <a:gd name="connsiteX393" fmla="*/ 695737 w 1365148"/>
              <a:gd name="connsiteY393" fmla="*/ 68917 h 1383677"/>
              <a:gd name="connsiteX394" fmla="*/ 691004 w 1365148"/>
              <a:gd name="connsiteY394" fmla="*/ 71284 h 1383677"/>
              <a:gd name="connsiteX395" fmla="*/ 686173 w 1365148"/>
              <a:gd name="connsiteY395" fmla="*/ 68917 h 1383677"/>
              <a:gd name="connsiteX396" fmla="*/ 681341 w 1365148"/>
              <a:gd name="connsiteY396" fmla="*/ 64086 h 1383677"/>
              <a:gd name="connsiteX397" fmla="*/ 347412 w 1365148"/>
              <a:gd name="connsiteY397" fmla="*/ 36745 h 1383677"/>
              <a:gd name="connsiteX398" fmla="*/ 347868 w 1365148"/>
              <a:gd name="connsiteY398" fmla="*/ 37759 h 1383677"/>
              <a:gd name="connsiteX399" fmla="*/ 350235 w 1365148"/>
              <a:gd name="connsiteY399" fmla="*/ 44957 h 1383677"/>
              <a:gd name="connsiteX400" fmla="*/ 347868 w 1365148"/>
              <a:gd name="connsiteY400" fmla="*/ 52155 h 1383677"/>
              <a:gd name="connsiteX401" fmla="*/ 345502 w 1365148"/>
              <a:gd name="connsiteY401" fmla="*/ 56888 h 1383677"/>
              <a:gd name="connsiteX402" fmla="*/ 340670 w 1365148"/>
              <a:gd name="connsiteY402" fmla="*/ 59353 h 1383677"/>
              <a:gd name="connsiteX403" fmla="*/ 333472 w 1365148"/>
              <a:gd name="connsiteY403" fmla="*/ 61719 h 1383677"/>
              <a:gd name="connsiteX404" fmla="*/ 326275 w 1365148"/>
              <a:gd name="connsiteY404" fmla="*/ 61719 h 1383677"/>
              <a:gd name="connsiteX405" fmla="*/ 321443 w 1365148"/>
              <a:gd name="connsiteY405" fmla="*/ 56888 h 1383677"/>
              <a:gd name="connsiteX406" fmla="*/ 317144 w 1365148"/>
              <a:gd name="connsiteY406" fmla="*/ 50350 h 1383677"/>
              <a:gd name="connsiteX407" fmla="*/ 347412 w 1365148"/>
              <a:gd name="connsiteY407" fmla="*/ 36745 h 1383677"/>
              <a:gd name="connsiteX408" fmla="*/ 626223 w 1365148"/>
              <a:gd name="connsiteY408" fmla="*/ 30561 h 1383677"/>
              <a:gd name="connsiteX409" fmla="*/ 647816 w 1365148"/>
              <a:gd name="connsiteY409" fmla="*/ 30561 h 1383677"/>
              <a:gd name="connsiteX410" fmla="*/ 669410 w 1365148"/>
              <a:gd name="connsiteY410" fmla="*/ 35294 h 1383677"/>
              <a:gd name="connsiteX411" fmla="*/ 748588 w 1365148"/>
              <a:gd name="connsiteY411" fmla="*/ 35294 h 1383677"/>
              <a:gd name="connsiteX412" fmla="*/ 772548 w 1365148"/>
              <a:gd name="connsiteY412" fmla="*/ 40125 h 1383677"/>
              <a:gd name="connsiteX413" fmla="*/ 825300 w 1365148"/>
              <a:gd name="connsiteY413" fmla="*/ 49690 h 1383677"/>
              <a:gd name="connsiteX414" fmla="*/ 873320 w 1365148"/>
              <a:gd name="connsiteY414" fmla="*/ 64086 h 1383677"/>
              <a:gd name="connsiteX415" fmla="*/ 930904 w 1365148"/>
              <a:gd name="connsiteY415" fmla="*/ 85680 h 1383677"/>
              <a:gd name="connsiteX416" fmla="*/ 988487 w 1365148"/>
              <a:gd name="connsiteY416" fmla="*/ 114471 h 1383677"/>
              <a:gd name="connsiteX417" fmla="*/ 1046071 w 1365148"/>
              <a:gd name="connsiteY417" fmla="*/ 143263 h 1383677"/>
              <a:gd name="connsiteX418" fmla="*/ 1072398 w 1365148"/>
              <a:gd name="connsiteY418" fmla="*/ 160124 h 1383677"/>
              <a:gd name="connsiteX419" fmla="*/ 1096457 w 1365148"/>
              <a:gd name="connsiteY419" fmla="*/ 179253 h 1383677"/>
              <a:gd name="connsiteX420" fmla="*/ 1139644 w 1365148"/>
              <a:gd name="connsiteY420" fmla="*/ 215243 h 1383677"/>
              <a:gd name="connsiteX421" fmla="*/ 1180367 w 1365148"/>
              <a:gd name="connsiteY421" fmla="*/ 253697 h 1383677"/>
              <a:gd name="connsiteX422" fmla="*/ 1218822 w 1365148"/>
              <a:gd name="connsiteY422" fmla="*/ 296885 h 1383677"/>
              <a:gd name="connsiteX423" fmla="*/ 1252347 w 1365148"/>
              <a:gd name="connsiteY423" fmla="*/ 342439 h 1383677"/>
              <a:gd name="connsiteX424" fmla="*/ 1281139 w 1365148"/>
              <a:gd name="connsiteY424" fmla="*/ 392825 h 1383677"/>
              <a:gd name="connsiteX425" fmla="*/ 1307564 w 1365148"/>
              <a:gd name="connsiteY425" fmla="*/ 443211 h 1383677"/>
              <a:gd name="connsiteX426" fmla="*/ 1329158 w 1365148"/>
              <a:gd name="connsiteY426" fmla="*/ 495963 h 1383677"/>
              <a:gd name="connsiteX427" fmla="*/ 1345920 w 1365148"/>
              <a:gd name="connsiteY427" fmla="*/ 548813 h 1383677"/>
              <a:gd name="connsiteX428" fmla="*/ 1355583 w 1365148"/>
              <a:gd name="connsiteY428" fmla="*/ 603932 h 1383677"/>
              <a:gd name="connsiteX429" fmla="*/ 1362781 w 1365148"/>
              <a:gd name="connsiteY429" fmla="*/ 656684 h 1383677"/>
              <a:gd name="connsiteX430" fmla="*/ 1365148 w 1365148"/>
              <a:gd name="connsiteY430" fmla="*/ 711901 h 1383677"/>
              <a:gd name="connsiteX431" fmla="*/ 1362781 w 1365148"/>
              <a:gd name="connsiteY431" fmla="*/ 767118 h 1383677"/>
              <a:gd name="connsiteX432" fmla="*/ 1357950 w 1365148"/>
              <a:gd name="connsiteY432" fmla="*/ 819871 h 1383677"/>
              <a:gd name="connsiteX433" fmla="*/ 1348385 w 1365148"/>
              <a:gd name="connsiteY433" fmla="*/ 872623 h 1383677"/>
              <a:gd name="connsiteX434" fmla="*/ 1333990 w 1365148"/>
              <a:gd name="connsiteY434" fmla="*/ 923008 h 1383677"/>
              <a:gd name="connsiteX435" fmla="*/ 1314762 w 1365148"/>
              <a:gd name="connsiteY435" fmla="*/ 973394 h 1383677"/>
              <a:gd name="connsiteX436" fmla="*/ 1293168 w 1365148"/>
              <a:gd name="connsiteY436" fmla="*/ 1021413 h 1383677"/>
              <a:gd name="connsiteX437" fmla="*/ 1266743 w 1365148"/>
              <a:gd name="connsiteY437" fmla="*/ 1066967 h 1383677"/>
              <a:gd name="connsiteX438" fmla="*/ 1235584 w 1365148"/>
              <a:gd name="connsiteY438" fmla="*/ 1110155 h 1383677"/>
              <a:gd name="connsiteX439" fmla="*/ 1201961 w 1365148"/>
              <a:gd name="connsiteY439" fmla="*/ 1153343 h 1383677"/>
              <a:gd name="connsiteX440" fmla="*/ 1165971 w 1365148"/>
              <a:gd name="connsiteY440" fmla="*/ 1191798 h 1383677"/>
              <a:gd name="connsiteX441" fmla="*/ 1125248 w 1365148"/>
              <a:gd name="connsiteY441" fmla="*/ 1225322 h 1383677"/>
              <a:gd name="connsiteX442" fmla="*/ 1079596 w 1365148"/>
              <a:gd name="connsiteY442" fmla="*/ 1256579 h 1383677"/>
              <a:gd name="connsiteX443" fmla="*/ 1031675 w 1365148"/>
              <a:gd name="connsiteY443" fmla="*/ 1285371 h 1383677"/>
              <a:gd name="connsiteX444" fmla="*/ 990854 w 1365148"/>
              <a:gd name="connsiteY444" fmla="*/ 1306965 h 1383677"/>
              <a:gd name="connsiteX445" fmla="*/ 947666 w 1365148"/>
              <a:gd name="connsiteY445" fmla="*/ 1323727 h 1383677"/>
              <a:gd name="connsiteX446" fmla="*/ 904478 w 1365148"/>
              <a:gd name="connsiteY446" fmla="*/ 1340489 h 1383677"/>
              <a:gd name="connsiteX447" fmla="*/ 858924 w 1365148"/>
              <a:gd name="connsiteY447" fmla="*/ 1352519 h 1383677"/>
              <a:gd name="connsiteX448" fmla="*/ 815736 w 1365148"/>
              <a:gd name="connsiteY448" fmla="*/ 1364548 h 1383677"/>
              <a:gd name="connsiteX449" fmla="*/ 770182 w 1365148"/>
              <a:gd name="connsiteY449" fmla="*/ 1371746 h 1383677"/>
              <a:gd name="connsiteX450" fmla="*/ 724529 w 1365148"/>
              <a:gd name="connsiteY450" fmla="*/ 1378944 h 1383677"/>
              <a:gd name="connsiteX451" fmla="*/ 676608 w 1365148"/>
              <a:gd name="connsiteY451" fmla="*/ 1381311 h 1383677"/>
              <a:gd name="connsiteX452" fmla="*/ 630955 w 1365148"/>
              <a:gd name="connsiteY452" fmla="*/ 1383677 h 1383677"/>
              <a:gd name="connsiteX453" fmla="*/ 585401 w 1365148"/>
              <a:gd name="connsiteY453" fmla="*/ 1381311 h 1383677"/>
              <a:gd name="connsiteX454" fmla="*/ 539847 w 1365148"/>
              <a:gd name="connsiteY454" fmla="*/ 1376479 h 1383677"/>
              <a:gd name="connsiteX455" fmla="*/ 494194 w 1365148"/>
              <a:gd name="connsiteY455" fmla="*/ 1369281 h 1383677"/>
              <a:gd name="connsiteX456" fmla="*/ 448640 w 1365148"/>
              <a:gd name="connsiteY456" fmla="*/ 1359717 h 1383677"/>
              <a:gd name="connsiteX457" fmla="*/ 405452 w 1365148"/>
              <a:gd name="connsiteY457" fmla="*/ 1347687 h 1383677"/>
              <a:gd name="connsiteX458" fmla="*/ 359898 w 1365148"/>
              <a:gd name="connsiteY458" fmla="*/ 1330925 h 1383677"/>
              <a:gd name="connsiteX459" fmla="*/ 319077 w 1365148"/>
              <a:gd name="connsiteY459" fmla="*/ 1314163 h 1383677"/>
              <a:gd name="connsiteX460" fmla="*/ 316710 w 1365148"/>
              <a:gd name="connsiteY460" fmla="*/ 1311698 h 1383677"/>
              <a:gd name="connsiteX461" fmla="*/ 309512 w 1365148"/>
              <a:gd name="connsiteY461" fmla="*/ 1311698 h 1383677"/>
              <a:gd name="connsiteX462" fmla="*/ 304681 w 1365148"/>
              <a:gd name="connsiteY462" fmla="*/ 1306965 h 1383677"/>
              <a:gd name="connsiteX463" fmla="*/ 271057 w 1365148"/>
              <a:gd name="connsiteY463" fmla="*/ 1287737 h 1383677"/>
              <a:gd name="connsiteX464" fmla="*/ 237532 w 1365148"/>
              <a:gd name="connsiteY464" fmla="*/ 1266144 h 1383677"/>
              <a:gd name="connsiteX465" fmla="*/ 208741 w 1365148"/>
              <a:gd name="connsiteY465" fmla="*/ 1242183 h 1383677"/>
              <a:gd name="connsiteX466" fmla="*/ 179949 w 1365148"/>
              <a:gd name="connsiteY466" fmla="*/ 1215758 h 1383677"/>
              <a:gd name="connsiteX467" fmla="*/ 153523 w 1365148"/>
              <a:gd name="connsiteY467" fmla="*/ 1186966 h 1383677"/>
              <a:gd name="connsiteX468" fmla="*/ 127098 w 1365148"/>
              <a:gd name="connsiteY468" fmla="*/ 1155808 h 1383677"/>
              <a:gd name="connsiteX469" fmla="*/ 105504 w 1365148"/>
              <a:gd name="connsiteY469" fmla="*/ 1124551 h 1383677"/>
              <a:gd name="connsiteX470" fmla="*/ 83910 w 1365148"/>
              <a:gd name="connsiteY470" fmla="*/ 1088561 h 1383677"/>
              <a:gd name="connsiteX471" fmla="*/ 67148 w 1365148"/>
              <a:gd name="connsiteY471" fmla="*/ 1055036 h 1383677"/>
              <a:gd name="connsiteX472" fmla="*/ 50385 w 1365148"/>
              <a:gd name="connsiteY472" fmla="*/ 1019047 h 1383677"/>
              <a:gd name="connsiteX473" fmla="*/ 35990 w 1365148"/>
              <a:gd name="connsiteY473" fmla="*/ 980592 h 1383677"/>
              <a:gd name="connsiteX474" fmla="*/ 23960 w 1365148"/>
              <a:gd name="connsiteY474" fmla="*/ 942236 h 1383677"/>
              <a:gd name="connsiteX475" fmla="*/ 14396 w 1365148"/>
              <a:gd name="connsiteY475" fmla="*/ 903880 h 1383677"/>
              <a:gd name="connsiteX476" fmla="*/ 7198 w 1365148"/>
              <a:gd name="connsiteY476" fmla="*/ 865425 h 1383677"/>
              <a:gd name="connsiteX477" fmla="*/ 2366 w 1365148"/>
              <a:gd name="connsiteY477" fmla="*/ 827069 h 1383677"/>
              <a:gd name="connsiteX478" fmla="*/ 0 w 1365148"/>
              <a:gd name="connsiteY478" fmla="*/ 786247 h 1383677"/>
              <a:gd name="connsiteX479" fmla="*/ 0 w 1365148"/>
              <a:gd name="connsiteY479" fmla="*/ 745525 h 1383677"/>
              <a:gd name="connsiteX480" fmla="*/ 0 w 1365148"/>
              <a:gd name="connsiteY480" fmla="*/ 704703 h 1383677"/>
              <a:gd name="connsiteX481" fmla="*/ 4733 w 1365148"/>
              <a:gd name="connsiteY481" fmla="*/ 663882 h 1383677"/>
              <a:gd name="connsiteX482" fmla="*/ 9564 w 1365148"/>
              <a:gd name="connsiteY482" fmla="*/ 623159 h 1383677"/>
              <a:gd name="connsiteX483" fmla="*/ 16762 w 1365148"/>
              <a:gd name="connsiteY483" fmla="*/ 582338 h 1383677"/>
              <a:gd name="connsiteX484" fmla="*/ 28792 w 1365148"/>
              <a:gd name="connsiteY484" fmla="*/ 541616 h 1383677"/>
              <a:gd name="connsiteX485" fmla="*/ 40722 w 1365148"/>
              <a:gd name="connsiteY485" fmla="*/ 500794 h 1383677"/>
              <a:gd name="connsiteX486" fmla="*/ 55118 w 1365148"/>
              <a:gd name="connsiteY486" fmla="*/ 459973 h 1383677"/>
              <a:gd name="connsiteX487" fmla="*/ 71979 w 1365148"/>
              <a:gd name="connsiteY487" fmla="*/ 421617 h 1383677"/>
              <a:gd name="connsiteX488" fmla="*/ 88742 w 1365148"/>
              <a:gd name="connsiteY488" fmla="*/ 385627 h 1383677"/>
              <a:gd name="connsiteX489" fmla="*/ 110336 w 1365148"/>
              <a:gd name="connsiteY489" fmla="*/ 349637 h 1383677"/>
              <a:gd name="connsiteX490" fmla="*/ 134296 w 1365148"/>
              <a:gd name="connsiteY490" fmla="*/ 313648 h 1383677"/>
              <a:gd name="connsiteX491" fmla="*/ 158355 w 1365148"/>
              <a:gd name="connsiteY491" fmla="*/ 280024 h 1383677"/>
              <a:gd name="connsiteX492" fmla="*/ 184682 w 1365148"/>
              <a:gd name="connsiteY492" fmla="*/ 248866 h 1383677"/>
              <a:gd name="connsiteX493" fmla="*/ 213474 w 1365148"/>
              <a:gd name="connsiteY493" fmla="*/ 220074 h 1383677"/>
              <a:gd name="connsiteX494" fmla="*/ 244730 w 1365148"/>
              <a:gd name="connsiteY494" fmla="*/ 191282 h 1383677"/>
              <a:gd name="connsiteX495" fmla="*/ 273522 w 1365148"/>
              <a:gd name="connsiteY495" fmla="*/ 169689 h 1383677"/>
              <a:gd name="connsiteX496" fmla="*/ 302314 w 1365148"/>
              <a:gd name="connsiteY496" fmla="*/ 150461 h 1383677"/>
              <a:gd name="connsiteX497" fmla="*/ 333472 w 1365148"/>
              <a:gd name="connsiteY497" fmla="*/ 133699 h 1383677"/>
              <a:gd name="connsiteX498" fmla="*/ 364631 w 1365148"/>
              <a:gd name="connsiteY498" fmla="*/ 116936 h 1383677"/>
              <a:gd name="connsiteX499" fmla="*/ 427046 w 1365148"/>
              <a:gd name="connsiteY499" fmla="*/ 88145 h 1383677"/>
              <a:gd name="connsiteX500" fmla="*/ 494194 w 1365148"/>
              <a:gd name="connsiteY500" fmla="*/ 64086 h 1383677"/>
              <a:gd name="connsiteX501" fmla="*/ 532649 w 1365148"/>
              <a:gd name="connsiteY501" fmla="*/ 49690 h 1383677"/>
              <a:gd name="connsiteX502" fmla="*/ 578203 w 1365148"/>
              <a:gd name="connsiteY502" fmla="*/ 37759 h 1383677"/>
              <a:gd name="connsiteX503" fmla="*/ 602164 w 1365148"/>
              <a:gd name="connsiteY503" fmla="*/ 32927 h 1383677"/>
              <a:gd name="connsiteX504" fmla="*/ 626223 w 1365148"/>
              <a:gd name="connsiteY504" fmla="*/ 30561 h 1383677"/>
              <a:gd name="connsiteX505" fmla="*/ 498438 w 1365148"/>
              <a:gd name="connsiteY505" fmla="*/ 0 h 1383677"/>
              <a:gd name="connsiteX506" fmla="*/ 515080 w 1365148"/>
              <a:gd name="connsiteY506" fmla="*/ 12 h 1383677"/>
              <a:gd name="connsiteX507" fmla="*/ 508590 w 1365148"/>
              <a:gd name="connsiteY507" fmla="*/ 6502 h 1383677"/>
              <a:gd name="connsiteX508" fmla="*/ 501392 w 1365148"/>
              <a:gd name="connsiteY508" fmla="*/ 11334 h 1383677"/>
              <a:gd name="connsiteX509" fmla="*/ 491828 w 1365148"/>
              <a:gd name="connsiteY509" fmla="*/ 11334 h 1383677"/>
              <a:gd name="connsiteX510" fmla="*/ 484630 w 1365148"/>
              <a:gd name="connsiteY510" fmla="*/ 6502 h 1383677"/>
              <a:gd name="connsiteX511" fmla="*/ 477432 w 1365148"/>
              <a:gd name="connsiteY511" fmla="*/ 4136 h 1383677"/>
              <a:gd name="connsiteX512" fmla="*/ 476285 w 1365148"/>
              <a:gd name="connsiteY512" fmla="*/ 2410 h 1383677"/>
              <a:gd name="connsiteX513" fmla="*/ 498438 w 1365148"/>
              <a:gd name="connsiteY513" fmla="*/ 0 h 1383677"/>
              <a:gd name="connsiteX0" fmla="*/ 186401 w 1365148"/>
              <a:gd name="connsiteY0" fmla="*/ 169689 h 1383677"/>
              <a:gd name="connsiteX1" fmla="*/ 206276 w 1365148"/>
              <a:gd name="connsiteY1" fmla="*/ 150461 h 1383677"/>
              <a:gd name="connsiteX2" fmla="*/ 203909 w 1365148"/>
              <a:gd name="connsiteY2" fmla="*/ 157659 h 1383677"/>
              <a:gd name="connsiteX3" fmla="*/ 191880 w 1365148"/>
              <a:gd name="connsiteY3" fmla="*/ 169689 h 1383677"/>
              <a:gd name="connsiteX4" fmla="*/ 186401 w 1365148"/>
              <a:gd name="connsiteY4" fmla="*/ 169689 h 1383677"/>
              <a:gd name="connsiteX5" fmla="*/ 1140933 w 1365148"/>
              <a:gd name="connsiteY5" fmla="*/ 140034 h 1383677"/>
              <a:gd name="connsiteX6" fmla="*/ 1170278 w 1365148"/>
              <a:gd name="connsiteY6" fmla="*/ 162729 h 1383677"/>
              <a:gd name="connsiteX7" fmla="*/ 1171598 w 1365148"/>
              <a:gd name="connsiteY7" fmla="*/ 164112 h 1383677"/>
              <a:gd name="connsiteX8" fmla="*/ 1163605 w 1365148"/>
              <a:gd name="connsiteY8" fmla="*/ 167322 h 1383677"/>
              <a:gd name="connsiteX9" fmla="*/ 1154040 w 1365148"/>
              <a:gd name="connsiteY9" fmla="*/ 167322 h 1383677"/>
              <a:gd name="connsiteX10" fmla="*/ 1144377 w 1365148"/>
              <a:gd name="connsiteY10" fmla="*/ 162491 h 1383677"/>
              <a:gd name="connsiteX11" fmla="*/ 1139644 w 1365148"/>
              <a:gd name="connsiteY11" fmla="*/ 155293 h 1383677"/>
              <a:gd name="connsiteX12" fmla="*/ 1137179 w 1365148"/>
              <a:gd name="connsiteY12" fmla="*/ 150461 h 1383677"/>
              <a:gd name="connsiteX13" fmla="*/ 1139644 w 1365148"/>
              <a:gd name="connsiteY13" fmla="*/ 143263 h 1383677"/>
              <a:gd name="connsiteX14" fmla="*/ 1140933 w 1365148"/>
              <a:gd name="connsiteY14" fmla="*/ 140034 h 1383677"/>
              <a:gd name="connsiteX15" fmla="*/ 681341 w 1365148"/>
              <a:gd name="connsiteY15" fmla="*/ 64086 h 1383677"/>
              <a:gd name="connsiteX16" fmla="*/ 645351 w 1365148"/>
              <a:gd name="connsiteY16" fmla="*/ 68917 h 1383677"/>
              <a:gd name="connsiteX17" fmla="*/ 609362 w 1365148"/>
              <a:gd name="connsiteY17" fmla="*/ 78482 h 1383677"/>
              <a:gd name="connsiteX18" fmla="*/ 602164 w 1365148"/>
              <a:gd name="connsiteY18" fmla="*/ 78482 h 1383677"/>
              <a:gd name="connsiteX19" fmla="*/ 597431 w 1365148"/>
              <a:gd name="connsiteY19" fmla="*/ 76115 h 1383677"/>
              <a:gd name="connsiteX20" fmla="*/ 594966 w 1365148"/>
              <a:gd name="connsiteY20" fmla="*/ 71284 h 1383677"/>
              <a:gd name="connsiteX21" fmla="*/ 592599 w 1365148"/>
              <a:gd name="connsiteY21" fmla="*/ 66551 h 1383677"/>
              <a:gd name="connsiteX22" fmla="*/ 566174 w 1365148"/>
              <a:gd name="connsiteY22" fmla="*/ 73749 h 1383677"/>
              <a:gd name="connsiteX23" fmla="*/ 508590 w 1365148"/>
              <a:gd name="connsiteY23" fmla="*/ 90511 h 1383677"/>
              <a:gd name="connsiteX24" fmla="*/ 453471 w 1365148"/>
              <a:gd name="connsiteY24" fmla="*/ 114471 h 1383677"/>
              <a:gd name="connsiteX25" fmla="*/ 386225 w 1365148"/>
              <a:gd name="connsiteY25" fmla="*/ 143263 h 1383677"/>
              <a:gd name="connsiteX26" fmla="*/ 355066 w 1365148"/>
              <a:gd name="connsiteY26" fmla="*/ 157659 h 1383677"/>
              <a:gd name="connsiteX27" fmla="*/ 326275 w 1365148"/>
              <a:gd name="connsiteY27" fmla="*/ 176886 h 1383677"/>
              <a:gd name="connsiteX28" fmla="*/ 297483 w 1365148"/>
              <a:gd name="connsiteY28" fmla="*/ 193649 h 1383677"/>
              <a:gd name="connsiteX29" fmla="*/ 268691 w 1365148"/>
              <a:gd name="connsiteY29" fmla="*/ 215243 h 1383677"/>
              <a:gd name="connsiteX30" fmla="*/ 242265 w 1365148"/>
              <a:gd name="connsiteY30" fmla="*/ 239302 h 1383677"/>
              <a:gd name="connsiteX31" fmla="*/ 218305 w 1365148"/>
              <a:gd name="connsiteY31" fmla="*/ 265628 h 1383677"/>
              <a:gd name="connsiteX32" fmla="*/ 194345 w 1365148"/>
              <a:gd name="connsiteY32" fmla="*/ 294420 h 1383677"/>
              <a:gd name="connsiteX33" fmla="*/ 170286 w 1365148"/>
              <a:gd name="connsiteY33" fmla="*/ 325677 h 1383677"/>
              <a:gd name="connsiteX34" fmla="*/ 148692 w 1365148"/>
              <a:gd name="connsiteY34" fmla="*/ 356835 h 1383677"/>
              <a:gd name="connsiteX35" fmla="*/ 129563 w 1365148"/>
              <a:gd name="connsiteY35" fmla="*/ 390459 h 1383677"/>
              <a:gd name="connsiteX36" fmla="*/ 112702 w 1365148"/>
              <a:gd name="connsiteY36" fmla="*/ 423983 h 1383677"/>
              <a:gd name="connsiteX37" fmla="*/ 95940 w 1365148"/>
              <a:gd name="connsiteY37" fmla="*/ 457607 h 1383677"/>
              <a:gd name="connsiteX38" fmla="*/ 81544 w 1365148"/>
              <a:gd name="connsiteY38" fmla="*/ 491230 h 1383677"/>
              <a:gd name="connsiteX39" fmla="*/ 69514 w 1365148"/>
              <a:gd name="connsiteY39" fmla="*/ 527220 h 1383677"/>
              <a:gd name="connsiteX40" fmla="*/ 59950 w 1365148"/>
              <a:gd name="connsiteY40" fmla="*/ 565576 h 1383677"/>
              <a:gd name="connsiteX41" fmla="*/ 50385 w 1365148"/>
              <a:gd name="connsiteY41" fmla="*/ 601566 h 1383677"/>
              <a:gd name="connsiteX42" fmla="*/ 45554 w 1365148"/>
              <a:gd name="connsiteY42" fmla="*/ 637555 h 1383677"/>
              <a:gd name="connsiteX43" fmla="*/ 40722 w 1365148"/>
              <a:gd name="connsiteY43" fmla="*/ 675912 h 1383677"/>
              <a:gd name="connsiteX44" fmla="*/ 38356 w 1365148"/>
              <a:gd name="connsiteY44" fmla="*/ 714268 h 1383677"/>
              <a:gd name="connsiteX45" fmla="*/ 35990 w 1365148"/>
              <a:gd name="connsiteY45" fmla="*/ 752723 h 1383677"/>
              <a:gd name="connsiteX46" fmla="*/ 38356 w 1365148"/>
              <a:gd name="connsiteY46" fmla="*/ 788712 h 1383677"/>
              <a:gd name="connsiteX47" fmla="*/ 43188 w 1365148"/>
              <a:gd name="connsiteY47" fmla="*/ 827069 h 1383677"/>
              <a:gd name="connsiteX48" fmla="*/ 47920 w 1365148"/>
              <a:gd name="connsiteY48" fmla="*/ 872623 h 1383677"/>
              <a:gd name="connsiteX49" fmla="*/ 59950 w 1365148"/>
              <a:gd name="connsiteY49" fmla="*/ 915810 h 1383677"/>
              <a:gd name="connsiteX50" fmla="*/ 71979 w 1365148"/>
              <a:gd name="connsiteY50" fmla="*/ 958998 h 1383677"/>
              <a:gd name="connsiteX51" fmla="*/ 86375 w 1365148"/>
              <a:gd name="connsiteY51" fmla="*/ 1002186 h 1383677"/>
              <a:gd name="connsiteX52" fmla="*/ 105504 w 1365148"/>
              <a:gd name="connsiteY52" fmla="*/ 1043007 h 1383677"/>
              <a:gd name="connsiteX53" fmla="*/ 127098 w 1365148"/>
              <a:gd name="connsiteY53" fmla="*/ 1081363 h 1383677"/>
              <a:gd name="connsiteX54" fmla="*/ 151157 w 1365148"/>
              <a:gd name="connsiteY54" fmla="*/ 1119818 h 1383677"/>
              <a:gd name="connsiteX55" fmla="*/ 179949 w 1365148"/>
              <a:gd name="connsiteY55" fmla="*/ 1155808 h 1383677"/>
              <a:gd name="connsiteX56" fmla="*/ 206276 w 1365148"/>
              <a:gd name="connsiteY56" fmla="*/ 1186966 h 1383677"/>
              <a:gd name="connsiteX57" fmla="*/ 237532 w 1365148"/>
              <a:gd name="connsiteY57" fmla="*/ 1213391 h 1383677"/>
              <a:gd name="connsiteX58" fmla="*/ 271057 w 1365148"/>
              <a:gd name="connsiteY58" fmla="*/ 1237352 h 1383677"/>
              <a:gd name="connsiteX59" fmla="*/ 304681 w 1365148"/>
              <a:gd name="connsiteY59" fmla="*/ 1258946 h 1383677"/>
              <a:gd name="connsiteX60" fmla="*/ 307047 w 1365148"/>
              <a:gd name="connsiteY60" fmla="*/ 1251748 h 1383677"/>
              <a:gd name="connsiteX61" fmla="*/ 311879 w 1365148"/>
              <a:gd name="connsiteY61" fmla="*/ 1244550 h 1383677"/>
              <a:gd name="connsiteX62" fmla="*/ 314245 w 1365148"/>
              <a:gd name="connsiteY62" fmla="*/ 1244550 h 1383677"/>
              <a:gd name="connsiteX63" fmla="*/ 323908 w 1365148"/>
              <a:gd name="connsiteY63" fmla="*/ 1254114 h 1383677"/>
              <a:gd name="connsiteX64" fmla="*/ 331106 w 1365148"/>
              <a:gd name="connsiteY64" fmla="*/ 1268510 h 1383677"/>
              <a:gd name="connsiteX65" fmla="*/ 331106 w 1365148"/>
              <a:gd name="connsiteY65" fmla="*/ 1273341 h 1383677"/>
              <a:gd name="connsiteX66" fmla="*/ 379027 w 1365148"/>
              <a:gd name="connsiteY66" fmla="*/ 1294935 h 1383677"/>
              <a:gd name="connsiteX67" fmla="*/ 376660 w 1365148"/>
              <a:gd name="connsiteY67" fmla="*/ 1282906 h 1383677"/>
              <a:gd name="connsiteX68" fmla="*/ 376660 w 1365148"/>
              <a:gd name="connsiteY68" fmla="*/ 1268510 h 1383677"/>
              <a:gd name="connsiteX69" fmla="*/ 379027 w 1365148"/>
              <a:gd name="connsiteY69" fmla="*/ 1256579 h 1383677"/>
              <a:gd name="connsiteX70" fmla="*/ 381492 w 1365148"/>
              <a:gd name="connsiteY70" fmla="*/ 1244550 h 1383677"/>
              <a:gd name="connsiteX71" fmla="*/ 383858 w 1365148"/>
              <a:gd name="connsiteY71" fmla="*/ 1244550 h 1383677"/>
              <a:gd name="connsiteX72" fmla="*/ 386225 w 1365148"/>
              <a:gd name="connsiteY72" fmla="*/ 1258946 h 1383677"/>
              <a:gd name="connsiteX73" fmla="*/ 391056 w 1365148"/>
              <a:gd name="connsiteY73" fmla="*/ 1270975 h 1383677"/>
              <a:gd name="connsiteX74" fmla="*/ 398254 w 1365148"/>
              <a:gd name="connsiteY74" fmla="*/ 1285371 h 1383677"/>
              <a:gd name="connsiteX75" fmla="*/ 403086 w 1365148"/>
              <a:gd name="connsiteY75" fmla="*/ 1297302 h 1383677"/>
              <a:gd name="connsiteX76" fmla="*/ 407819 w 1365148"/>
              <a:gd name="connsiteY76" fmla="*/ 1304500 h 1383677"/>
              <a:gd name="connsiteX77" fmla="*/ 448640 w 1365148"/>
              <a:gd name="connsiteY77" fmla="*/ 1316529 h 1383677"/>
              <a:gd name="connsiteX78" fmla="*/ 441442 w 1365148"/>
              <a:gd name="connsiteY78" fmla="*/ 1294935 h 1383677"/>
              <a:gd name="connsiteX79" fmla="*/ 439076 w 1365148"/>
              <a:gd name="connsiteY79" fmla="*/ 1282906 h 1383677"/>
              <a:gd name="connsiteX80" fmla="*/ 436610 w 1365148"/>
              <a:gd name="connsiteY80" fmla="*/ 1268510 h 1383677"/>
              <a:gd name="connsiteX81" fmla="*/ 436610 w 1365148"/>
              <a:gd name="connsiteY81" fmla="*/ 1254114 h 1383677"/>
              <a:gd name="connsiteX82" fmla="*/ 439076 w 1365148"/>
              <a:gd name="connsiteY82" fmla="*/ 1249381 h 1383677"/>
              <a:gd name="connsiteX83" fmla="*/ 441442 w 1365148"/>
              <a:gd name="connsiteY83" fmla="*/ 1244550 h 1383677"/>
              <a:gd name="connsiteX84" fmla="*/ 446273 w 1365148"/>
              <a:gd name="connsiteY84" fmla="*/ 1244550 h 1383677"/>
              <a:gd name="connsiteX85" fmla="*/ 451006 w 1365148"/>
              <a:gd name="connsiteY85" fmla="*/ 1246916 h 1383677"/>
              <a:gd name="connsiteX86" fmla="*/ 458204 w 1365148"/>
              <a:gd name="connsiteY86" fmla="*/ 1254114 h 1383677"/>
              <a:gd name="connsiteX87" fmla="*/ 465402 w 1365148"/>
              <a:gd name="connsiteY87" fmla="*/ 1273341 h 1383677"/>
              <a:gd name="connsiteX88" fmla="*/ 472600 w 1365148"/>
              <a:gd name="connsiteY88" fmla="*/ 1299767 h 1383677"/>
              <a:gd name="connsiteX89" fmla="*/ 479798 w 1365148"/>
              <a:gd name="connsiteY89" fmla="*/ 1311698 h 1383677"/>
              <a:gd name="connsiteX90" fmla="*/ 489461 w 1365148"/>
              <a:gd name="connsiteY90" fmla="*/ 1321361 h 1383677"/>
              <a:gd name="connsiteX91" fmla="*/ 491828 w 1365148"/>
              <a:gd name="connsiteY91" fmla="*/ 1326094 h 1383677"/>
              <a:gd name="connsiteX92" fmla="*/ 499026 w 1365148"/>
              <a:gd name="connsiteY92" fmla="*/ 1326094 h 1383677"/>
              <a:gd name="connsiteX93" fmla="*/ 554243 w 1365148"/>
              <a:gd name="connsiteY93" fmla="*/ 1333292 h 1383677"/>
              <a:gd name="connsiteX94" fmla="*/ 535016 w 1365148"/>
              <a:gd name="connsiteY94" fmla="*/ 1299767 h 1383677"/>
              <a:gd name="connsiteX95" fmla="*/ 530184 w 1365148"/>
              <a:gd name="connsiteY95" fmla="*/ 1287737 h 1383677"/>
              <a:gd name="connsiteX96" fmla="*/ 527818 w 1365148"/>
              <a:gd name="connsiteY96" fmla="*/ 1275708 h 1383677"/>
              <a:gd name="connsiteX97" fmla="*/ 525451 w 1365148"/>
              <a:gd name="connsiteY97" fmla="*/ 1263777 h 1383677"/>
              <a:gd name="connsiteX98" fmla="*/ 525451 w 1365148"/>
              <a:gd name="connsiteY98" fmla="*/ 1251748 h 1383677"/>
              <a:gd name="connsiteX99" fmla="*/ 527818 w 1365148"/>
              <a:gd name="connsiteY99" fmla="*/ 1249381 h 1383677"/>
              <a:gd name="connsiteX100" fmla="*/ 532649 w 1365148"/>
              <a:gd name="connsiteY100" fmla="*/ 1249381 h 1383677"/>
              <a:gd name="connsiteX101" fmla="*/ 542213 w 1365148"/>
              <a:gd name="connsiteY101" fmla="*/ 1258946 h 1383677"/>
              <a:gd name="connsiteX102" fmla="*/ 551778 w 1365148"/>
              <a:gd name="connsiteY102" fmla="*/ 1270975 h 1383677"/>
              <a:gd name="connsiteX103" fmla="*/ 568639 w 1365148"/>
              <a:gd name="connsiteY103" fmla="*/ 1294935 h 1383677"/>
              <a:gd name="connsiteX104" fmla="*/ 585401 w 1365148"/>
              <a:gd name="connsiteY104" fmla="*/ 1314163 h 1383677"/>
              <a:gd name="connsiteX105" fmla="*/ 590233 w 1365148"/>
              <a:gd name="connsiteY105" fmla="*/ 1323727 h 1383677"/>
              <a:gd name="connsiteX106" fmla="*/ 597431 w 1365148"/>
              <a:gd name="connsiteY106" fmla="*/ 1335757 h 1383677"/>
              <a:gd name="connsiteX107" fmla="*/ 659747 w 1365148"/>
              <a:gd name="connsiteY107" fmla="*/ 1335757 h 1383677"/>
              <a:gd name="connsiteX108" fmla="*/ 640618 w 1365148"/>
              <a:gd name="connsiteY108" fmla="*/ 1318896 h 1383677"/>
              <a:gd name="connsiteX109" fmla="*/ 626223 w 1365148"/>
              <a:gd name="connsiteY109" fmla="*/ 1297302 h 1383677"/>
              <a:gd name="connsiteX110" fmla="*/ 619025 w 1365148"/>
              <a:gd name="connsiteY110" fmla="*/ 1287737 h 1383677"/>
              <a:gd name="connsiteX111" fmla="*/ 614193 w 1365148"/>
              <a:gd name="connsiteY111" fmla="*/ 1275708 h 1383677"/>
              <a:gd name="connsiteX112" fmla="*/ 609362 w 1365148"/>
              <a:gd name="connsiteY112" fmla="*/ 1263777 h 1383677"/>
              <a:gd name="connsiteX113" fmla="*/ 606995 w 1365148"/>
              <a:gd name="connsiteY113" fmla="*/ 1251748 h 1383677"/>
              <a:gd name="connsiteX114" fmla="*/ 609362 w 1365148"/>
              <a:gd name="connsiteY114" fmla="*/ 1249381 h 1383677"/>
              <a:gd name="connsiteX115" fmla="*/ 611827 w 1365148"/>
              <a:gd name="connsiteY115" fmla="*/ 1249381 h 1383677"/>
              <a:gd name="connsiteX116" fmla="*/ 633420 w 1365148"/>
              <a:gd name="connsiteY116" fmla="*/ 1266144 h 1383677"/>
              <a:gd name="connsiteX117" fmla="*/ 655014 w 1365148"/>
              <a:gd name="connsiteY117" fmla="*/ 1282906 h 1383677"/>
              <a:gd name="connsiteX118" fmla="*/ 674143 w 1365148"/>
              <a:gd name="connsiteY118" fmla="*/ 1302133 h 1383677"/>
              <a:gd name="connsiteX119" fmla="*/ 691004 w 1365148"/>
              <a:gd name="connsiteY119" fmla="*/ 1321361 h 1383677"/>
              <a:gd name="connsiteX120" fmla="*/ 695737 w 1365148"/>
              <a:gd name="connsiteY120" fmla="*/ 1328559 h 1383677"/>
              <a:gd name="connsiteX121" fmla="*/ 695737 w 1365148"/>
              <a:gd name="connsiteY121" fmla="*/ 1335757 h 1383677"/>
              <a:gd name="connsiteX122" fmla="*/ 734192 w 1365148"/>
              <a:gd name="connsiteY122" fmla="*/ 1330925 h 1383677"/>
              <a:gd name="connsiteX123" fmla="*/ 770182 w 1365148"/>
              <a:gd name="connsiteY123" fmla="*/ 1326094 h 1383677"/>
              <a:gd name="connsiteX124" fmla="*/ 734192 w 1365148"/>
              <a:gd name="connsiteY124" fmla="*/ 1287737 h 1383677"/>
              <a:gd name="connsiteX125" fmla="*/ 712598 w 1365148"/>
              <a:gd name="connsiteY125" fmla="*/ 1266144 h 1383677"/>
              <a:gd name="connsiteX126" fmla="*/ 705400 w 1365148"/>
              <a:gd name="connsiteY126" fmla="*/ 1254114 h 1383677"/>
              <a:gd name="connsiteX127" fmla="*/ 700569 w 1365148"/>
              <a:gd name="connsiteY127" fmla="*/ 1239718 h 1383677"/>
              <a:gd name="connsiteX128" fmla="*/ 700569 w 1365148"/>
              <a:gd name="connsiteY128" fmla="*/ 1237352 h 1383677"/>
              <a:gd name="connsiteX129" fmla="*/ 710133 w 1365148"/>
              <a:gd name="connsiteY129" fmla="*/ 1237352 h 1383677"/>
              <a:gd name="connsiteX130" fmla="*/ 717331 w 1365148"/>
              <a:gd name="connsiteY130" fmla="*/ 1239718 h 1383677"/>
              <a:gd name="connsiteX131" fmla="*/ 731727 w 1365148"/>
              <a:gd name="connsiteY131" fmla="*/ 1246916 h 1383677"/>
              <a:gd name="connsiteX132" fmla="*/ 743756 w 1365148"/>
              <a:gd name="connsiteY132" fmla="*/ 1256579 h 1383677"/>
              <a:gd name="connsiteX133" fmla="*/ 755786 w 1365148"/>
              <a:gd name="connsiteY133" fmla="*/ 1266144 h 1383677"/>
              <a:gd name="connsiteX134" fmla="*/ 782113 w 1365148"/>
              <a:gd name="connsiteY134" fmla="*/ 1292569 h 1383677"/>
              <a:gd name="connsiteX135" fmla="*/ 806073 w 1365148"/>
              <a:gd name="connsiteY135" fmla="*/ 1318896 h 1383677"/>
              <a:gd name="connsiteX136" fmla="*/ 808538 w 1365148"/>
              <a:gd name="connsiteY136" fmla="*/ 1318896 h 1383677"/>
              <a:gd name="connsiteX137" fmla="*/ 856459 w 1365148"/>
              <a:gd name="connsiteY137" fmla="*/ 1309331 h 1383677"/>
              <a:gd name="connsiteX138" fmla="*/ 834865 w 1365148"/>
              <a:gd name="connsiteY138" fmla="*/ 1292569 h 1383677"/>
              <a:gd name="connsiteX139" fmla="*/ 815736 w 1365148"/>
              <a:gd name="connsiteY139" fmla="*/ 1273341 h 1383677"/>
              <a:gd name="connsiteX140" fmla="*/ 806073 w 1365148"/>
              <a:gd name="connsiteY140" fmla="*/ 1261312 h 1383677"/>
              <a:gd name="connsiteX141" fmla="*/ 796509 w 1365148"/>
              <a:gd name="connsiteY141" fmla="*/ 1246916 h 1383677"/>
              <a:gd name="connsiteX142" fmla="*/ 789311 w 1365148"/>
              <a:gd name="connsiteY142" fmla="*/ 1232520 h 1383677"/>
              <a:gd name="connsiteX143" fmla="*/ 786944 w 1365148"/>
              <a:gd name="connsiteY143" fmla="*/ 1225322 h 1383677"/>
              <a:gd name="connsiteX144" fmla="*/ 786944 w 1365148"/>
              <a:gd name="connsiteY144" fmla="*/ 1218124 h 1383677"/>
              <a:gd name="connsiteX145" fmla="*/ 789311 w 1365148"/>
              <a:gd name="connsiteY145" fmla="*/ 1215758 h 1383677"/>
              <a:gd name="connsiteX146" fmla="*/ 791677 w 1365148"/>
              <a:gd name="connsiteY146" fmla="*/ 1215758 h 1383677"/>
              <a:gd name="connsiteX147" fmla="*/ 808538 w 1365148"/>
              <a:gd name="connsiteY147" fmla="*/ 1225322 h 1383677"/>
              <a:gd name="connsiteX148" fmla="*/ 822934 w 1365148"/>
              <a:gd name="connsiteY148" fmla="*/ 1237352 h 1383677"/>
              <a:gd name="connsiteX149" fmla="*/ 849261 w 1365148"/>
              <a:gd name="connsiteY149" fmla="*/ 1261312 h 1383677"/>
              <a:gd name="connsiteX150" fmla="*/ 894914 w 1365148"/>
              <a:gd name="connsiteY150" fmla="*/ 1297302 h 1383677"/>
              <a:gd name="connsiteX151" fmla="*/ 954864 w 1365148"/>
              <a:gd name="connsiteY151" fmla="*/ 1275708 h 1383677"/>
              <a:gd name="connsiteX152" fmla="*/ 930904 w 1365148"/>
              <a:gd name="connsiteY152" fmla="*/ 1258946 h 1383677"/>
              <a:gd name="connsiteX153" fmla="*/ 914042 w 1365148"/>
              <a:gd name="connsiteY153" fmla="*/ 1242183 h 1383677"/>
              <a:gd name="connsiteX154" fmla="*/ 897280 w 1365148"/>
              <a:gd name="connsiteY154" fmla="*/ 1222956 h 1383677"/>
              <a:gd name="connsiteX155" fmla="*/ 882884 w 1365148"/>
              <a:gd name="connsiteY155" fmla="*/ 1203728 h 1383677"/>
              <a:gd name="connsiteX156" fmla="*/ 873320 w 1365148"/>
              <a:gd name="connsiteY156" fmla="*/ 1182135 h 1383677"/>
              <a:gd name="connsiteX157" fmla="*/ 875686 w 1365148"/>
              <a:gd name="connsiteY157" fmla="*/ 1177402 h 1383677"/>
              <a:gd name="connsiteX158" fmla="*/ 880518 w 1365148"/>
              <a:gd name="connsiteY158" fmla="*/ 1174937 h 1383677"/>
              <a:gd name="connsiteX159" fmla="*/ 897280 w 1365148"/>
              <a:gd name="connsiteY159" fmla="*/ 1184600 h 1383677"/>
              <a:gd name="connsiteX160" fmla="*/ 911676 w 1365148"/>
              <a:gd name="connsiteY160" fmla="*/ 1196530 h 1383677"/>
              <a:gd name="connsiteX161" fmla="*/ 940468 w 1365148"/>
              <a:gd name="connsiteY161" fmla="*/ 1220589 h 1383677"/>
              <a:gd name="connsiteX162" fmla="*/ 959695 w 1365148"/>
              <a:gd name="connsiteY162" fmla="*/ 1237352 h 1383677"/>
              <a:gd name="connsiteX163" fmla="*/ 969260 w 1365148"/>
              <a:gd name="connsiteY163" fmla="*/ 1244550 h 1383677"/>
              <a:gd name="connsiteX164" fmla="*/ 978824 w 1365148"/>
              <a:gd name="connsiteY164" fmla="*/ 1249381 h 1383677"/>
              <a:gd name="connsiteX165" fmla="*/ 998052 w 1365148"/>
              <a:gd name="connsiteY165" fmla="*/ 1256579 h 1383677"/>
              <a:gd name="connsiteX166" fmla="*/ 1034041 w 1365148"/>
              <a:gd name="connsiteY166" fmla="*/ 1237352 h 1383677"/>
              <a:gd name="connsiteX167" fmla="*/ 1022012 w 1365148"/>
              <a:gd name="connsiteY167" fmla="*/ 1230154 h 1383677"/>
              <a:gd name="connsiteX168" fmla="*/ 1012448 w 1365148"/>
              <a:gd name="connsiteY168" fmla="*/ 1220589 h 1383677"/>
              <a:gd name="connsiteX169" fmla="*/ 983656 w 1365148"/>
              <a:gd name="connsiteY169" fmla="*/ 1191798 h 1383677"/>
              <a:gd name="connsiteX170" fmla="*/ 969260 w 1365148"/>
              <a:gd name="connsiteY170" fmla="*/ 1177402 h 1383677"/>
              <a:gd name="connsiteX171" fmla="*/ 959695 w 1365148"/>
              <a:gd name="connsiteY171" fmla="*/ 1160541 h 1383677"/>
              <a:gd name="connsiteX172" fmla="*/ 959695 w 1365148"/>
              <a:gd name="connsiteY172" fmla="*/ 1155808 h 1383677"/>
              <a:gd name="connsiteX173" fmla="*/ 962062 w 1365148"/>
              <a:gd name="connsiteY173" fmla="*/ 1153343 h 1383677"/>
              <a:gd name="connsiteX174" fmla="*/ 981289 w 1365148"/>
              <a:gd name="connsiteY174" fmla="*/ 1153343 h 1383677"/>
              <a:gd name="connsiteX175" fmla="*/ 988487 w 1365148"/>
              <a:gd name="connsiteY175" fmla="*/ 1158174 h 1383677"/>
              <a:gd name="connsiteX176" fmla="*/ 998052 w 1365148"/>
              <a:gd name="connsiteY176" fmla="*/ 1163006 h 1383677"/>
              <a:gd name="connsiteX177" fmla="*/ 1014814 w 1365148"/>
              <a:gd name="connsiteY177" fmla="*/ 1174937 h 1383677"/>
              <a:gd name="connsiteX178" fmla="*/ 1029210 w 1365148"/>
              <a:gd name="connsiteY178" fmla="*/ 1186966 h 1383677"/>
              <a:gd name="connsiteX179" fmla="*/ 1046071 w 1365148"/>
              <a:gd name="connsiteY179" fmla="*/ 1201362 h 1383677"/>
              <a:gd name="connsiteX180" fmla="*/ 1055635 w 1365148"/>
              <a:gd name="connsiteY180" fmla="*/ 1208560 h 1383677"/>
              <a:gd name="connsiteX181" fmla="*/ 1067665 w 1365148"/>
              <a:gd name="connsiteY181" fmla="*/ 1210926 h 1383677"/>
              <a:gd name="connsiteX182" fmla="*/ 1074863 w 1365148"/>
              <a:gd name="connsiteY182" fmla="*/ 1210926 h 1383677"/>
              <a:gd name="connsiteX183" fmla="*/ 1103655 w 1365148"/>
              <a:gd name="connsiteY183" fmla="*/ 1189332 h 1383677"/>
              <a:gd name="connsiteX184" fmla="*/ 1129981 w 1365148"/>
              <a:gd name="connsiteY184" fmla="*/ 1167739 h 1383677"/>
              <a:gd name="connsiteX185" fmla="*/ 1118050 w 1365148"/>
              <a:gd name="connsiteY185" fmla="*/ 1165372 h 1383677"/>
              <a:gd name="connsiteX186" fmla="*/ 1106021 w 1365148"/>
              <a:gd name="connsiteY186" fmla="*/ 1160541 h 1383677"/>
              <a:gd name="connsiteX187" fmla="*/ 1086794 w 1365148"/>
              <a:gd name="connsiteY187" fmla="*/ 1150976 h 1383677"/>
              <a:gd name="connsiteX188" fmla="*/ 1070031 w 1365148"/>
              <a:gd name="connsiteY188" fmla="*/ 1143778 h 1383677"/>
              <a:gd name="connsiteX189" fmla="*/ 1053269 w 1365148"/>
              <a:gd name="connsiteY189" fmla="*/ 1131749 h 1383677"/>
              <a:gd name="connsiteX190" fmla="*/ 1038873 w 1365148"/>
              <a:gd name="connsiteY190" fmla="*/ 1117353 h 1383677"/>
              <a:gd name="connsiteX191" fmla="*/ 1031675 w 1365148"/>
              <a:gd name="connsiteY191" fmla="*/ 1107789 h 1383677"/>
              <a:gd name="connsiteX192" fmla="*/ 1029210 w 1365148"/>
              <a:gd name="connsiteY192" fmla="*/ 1100591 h 1383677"/>
              <a:gd name="connsiteX193" fmla="*/ 1031675 w 1365148"/>
              <a:gd name="connsiteY193" fmla="*/ 1095759 h 1383677"/>
              <a:gd name="connsiteX194" fmla="*/ 1036408 w 1365148"/>
              <a:gd name="connsiteY194" fmla="*/ 1093393 h 1383677"/>
              <a:gd name="connsiteX195" fmla="*/ 1053269 w 1365148"/>
              <a:gd name="connsiteY195" fmla="*/ 1093393 h 1383677"/>
              <a:gd name="connsiteX196" fmla="*/ 1067665 w 1365148"/>
              <a:gd name="connsiteY196" fmla="*/ 1100591 h 1383677"/>
              <a:gd name="connsiteX197" fmla="*/ 1084427 w 1365148"/>
              <a:gd name="connsiteY197" fmla="*/ 1110155 h 1383677"/>
              <a:gd name="connsiteX198" fmla="*/ 1101190 w 1365148"/>
              <a:gd name="connsiteY198" fmla="*/ 1117353 h 1383677"/>
              <a:gd name="connsiteX199" fmla="*/ 1120417 w 1365148"/>
              <a:gd name="connsiteY199" fmla="*/ 1122184 h 1383677"/>
              <a:gd name="connsiteX200" fmla="*/ 1129981 w 1365148"/>
              <a:gd name="connsiteY200" fmla="*/ 1124551 h 1383677"/>
              <a:gd name="connsiteX201" fmla="*/ 1142011 w 1365148"/>
              <a:gd name="connsiteY201" fmla="*/ 1124551 h 1383677"/>
              <a:gd name="connsiteX202" fmla="*/ 1154040 w 1365148"/>
              <a:gd name="connsiteY202" fmla="*/ 1127016 h 1383677"/>
              <a:gd name="connsiteX203" fmla="*/ 1165971 w 1365148"/>
              <a:gd name="connsiteY203" fmla="*/ 1131749 h 1383677"/>
              <a:gd name="connsiteX204" fmla="*/ 1187565 w 1365148"/>
              <a:gd name="connsiteY204" fmla="*/ 1107789 h 1383677"/>
              <a:gd name="connsiteX205" fmla="*/ 1182832 w 1365148"/>
              <a:gd name="connsiteY205" fmla="*/ 1105422 h 1383677"/>
              <a:gd name="connsiteX206" fmla="*/ 1158773 w 1365148"/>
              <a:gd name="connsiteY206" fmla="*/ 1088561 h 1383677"/>
              <a:gd name="connsiteX207" fmla="*/ 1132446 w 1365148"/>
              <a:gd name="connsiteY207" fmla="*/ 1074165 h 1383677"/>
              <a:gd name="connsiteX208" fmla="*/ 1110853 w 1365148"/>
              <a:gd name="connsiteY208" fmla="*/ 1064601 h 1383677"/>
              <a:gd name="connsiteX209" fmla="*/ 1101190 w 1365148"/>
              <a:gd name="connsiteY209" fmla="*/ 1057403 h 1383677"/>
              <a:gd name="connsiteX210" fmla="*/ 1091625 w 1365148"/>
              <a:gd name="connsiteY210" fmla="*/ 1052571 h 1383677"/>
              <a:gd name="connsiteX211" fmla="*/ 1089259 w 1365148"/>
              <a:gd name="connsiteY211" fmla="*/ 1050205 h 1383677"/>
              <a:gd name="connsiteX212" fmla="*/ 1091625 w 1365148"/>
              <a:gd name="connsiteY212" fmla="*/ 1045373 h 1383677"/>
              <a:gd name="connsiteX213" fmla="*/ 1093992 w 1365148"/>
              <a:gd name="connsiteY213" fmla="*/ 1043007 h 1383677"/>
              <a:gd name="connsiteX214" fmla="*/ 1122784 w 1365148"/>
              <a:gd name="connsiteY214" fmla="*/ 1043007 h 1383677"/>
              <a:gd name="connsiteX215" fmla="*/ 1154040 w 1365148"/>
              <a:gd name="connsiteY215" fmla="*/ 1050205 h 1383677"/>
              <a:gd name="connsiteX216" fmla="*/ 1180367 w 1365148"/>
              <a:gd name="connsiteY216" fmla="*/ 1062234 h 1383677"/>
              <a:gd name="connsiteX217" fmla="*/ 1192397 w 1365148"/>
              <a:gd name="connsiteY217" fmla="*/ 1071799 h 1383677"/>
              <a:gd name="connsiteX218" fmla="*/ 1204426 w 1365148"/>
              <a:gd name="connsiteY218" fmla="*/ 1078997 h 1383677"/>
              <a:gd name="connsiteX219" fmla="*/ 1206792 w 1365148"/>
              <a:gd name="connsiteY219" fmla="*/ 1081363 h 1383677"/>
              <a:gd name="connsiteX220" fmla="*/ 1211624 w 1365148"/>
              <a:gd name="connsiteY220" fmla="*/ 1074165 h 1383677"/>
              <a:gd name="connsiteX221" fmla="*/ 1237951 w 1365148"/>
              <a:gd name="connsiteY221" fmla="*/ 1033443 h 1383677"/>
              <a:gd name="connsiteX222" fmla="*/ 1213990 w 1365148"/>
              <a:gd name="connsiteY222" fmla="*/ 1026245 h 1383677"/>
              <a:gd name="connsiteX223" fmla="*/ 1194763 w 1365148"/>
              <a:gd name="connsiteY223" fmla="*/ 1016582 h 1383677"/>
              <a:gd name="connsiteX224" fmla="*/ 1173169 w 1365148"/>
              <a:gd name="connsiteY224" fmla="*/ 1002186 h 1383677"/>
              <a:gd name="connsiteX225" fmla="*/ 1165971 w 1365148"/>
              <a:gd name="connsiteY225" fmla="*/ 992621 h 1383677"/>
              <a:gd name="connsiteX226" fmla="*/ 1163605 w 1365148"/>
              <a:gd name="connsiteY226" fmla="*/ 987790 h 1383677"/>
              <a:gd name="connsiteX227" fmla="*/ 1163605 w 1365148"/>
              <a:gd name="connsiteY227" fmla="*/ 983057 h 1383677"/>
              <a:gd name="connsiteX228" fmla="*/ 1165971 w 1365148"/>
              <a:gd name="connsiteY228" fmla="*/ 978225 h 1383677"/>
              <a:gd name="connsiteX229" fmla="*/ 1168436 w 1365148"/>
              <a:gd name="connsiteY229" fmla="*/ 975859 h 1383677"/>
              <a:gd name="connsiteX230" fmla="*/ 1178001 w 1365148"/>
              <a:gd name="connsiteY230" fmla="*/ 975859 h 1383677"/>
              <a:gd name="connsiteX231" fmla="*/ 1194763 w 1365148"/>
              <a:gd name="connsiteY231" fmla="*/ 980592 h 1383677"/>
              <a:gd name="connsiteX232" fmla="*/ 1226020 w 1365148"/>
              <a:gd name="connsiteY232" fmla="*/ 990255 h 1383677"/>
              <a:gd name="connsiteX233" fmla="*/ 1257178 w 1365148"/>
              <a:gd name="connsiteY233" fmla="*/ 994988 h 1383677"/>
              <a:gd name="connsiteX234" fmla="*/ 1273941 w 1365148"/>
              <a:gd name="connsiteY234" fmla="*/ 956632 h 1383677"/>
              <a:gd name="connsiteX235" fmla="*/ 1242782 w 1365148"/>
              <a:gd name="connsiteY235" fmla="*/ 947067 h 1383677"/>
              <a:gd name="connsiteX236" fmla="*/ 1201961 w 1365148"/>
              <a:gd name="connsiteY236" fmla="*/ 932671 h 1383677"/>
              <a:gd name="connsiteX237" fmla="*/ 1185199 w 1365148"/>
              <a:gd name="connsiteY237" fmla="*/ 923008 h 1383677"/>
              <a:gd name="connsiteX238" fmla="*/ 1168436 w 1365148"/>
              <a:gd name="connsiteY238" fmla="*/ 913444 h 1383677"/>
              <a:gd name="connsiteX239" fmla="*/ 1165971 w 1365148"/>
              <a:gd name="connsiteY239" fmla="*/ 911077 h 1383677"/>
              <a:gd name="connsiteX240" fmla="*/ 1165971 w 1365148"/>
              <a:gd name="connsiteY240" fmla="*/ 908612 h 1383677"/>
              <a:gd name="connsiteX241" fmla="*/ 1168436 w 1365148"/>
              <a:gd name="connsiteY241" fmla="*/ 906246 h 1383677"/>
              <a:gd name="connsiteX242" fmla="*/ 1190030 w 1365148"/>
              <a:gd name="connsiteY242" fmla="*/ 903880 h 1383677"/>
              <a:gd name="connsiteX243" fmla="*/ 1211624 w 1365148"/>
              <a:gd name="connsiteY243" fmla="*/ 903880 h 1383677"/>
              <a:gd name="connsiteX244" fmla="*/ 1230753 w 1365148"/>
              <a:gd name="connsiteY244" fmla="*/ 908612 h 1383677"/>
              <a:gd name="connsiteX245" fmla="*/ 1249980 w 1365148"/>
              <a:gd name="connsiteY245" fmla="*/ 913444 h 1383677"/>
              <a:gd name="connsiteX246" fmla="*/ 1269208 w 1365148"/>
              <a:gd name="connsiteY246" fmla="*/ 915810 h 1383677"/>
              <a:gd name="connsiteX247" fmla="*/ 1285970 w 1365148"/>
              <a:gd name="connsiteY247" fmla="*/ 920642 h 1383677"/>
              <a:gd name="connsiteX248" fmla="*/ 1300366 w 1365148"/>
              <a:gd name="connsiteY248" fmla="*/ 875088 h 1383677"/>
              <a:gd name="connsiteX249" fmla="*/ 1271574 w 1365148"/>
              <a:gd name="connsiteY249" fmla="*/ 877454 h 1383677"/>
              <a:gd name="connsiteX250" fmla="*/ 1245149 w 1365148"/>
              <a:gd name="connsiteY250" fmla="*/ 879821 h 1383677"/>
              <a:gd name="connsiteX251" fmla="*/ 1230753 w 1365148"/>
              <a:gd name="connsiteY251" fmla="*/ 877454 h 1383677"/>
              <a:gd name="connsiteX252" fmla="*/ 1216357 w 1365148"/>
              <a:gd name="connsiteY252" fmla="*/ 872623 h 1383677"/>
              <a:gd name="connsiteX253" fmla="*/ 1190030 w 1365148"/>
              <a:gd name="connsiteY253" fmla="*/ 863058 h 1383677"/>
              <a:gd name="connsiteX254" fmla="*/ 1187565 w 1365148"/>
              <a:gd name="connsiteY254" fmla="*/ 860692 h 1383677"/>
              <a:gd name="connsiteX255" fmla="*/ 1187565 w 1365148"/>
              <a:gd name="connsiteY255" fmla="*/ 858227 h 1383677"/>
              <a:gd name="connsiteX256" fmla="*/ 1190030 w 1365148"/>
              <a:gd name="connsiteY256" fmla="*/ 855860 h 1383677"/>
              <a:gd name="connsiteX257" fmla="*/ 1192397 w 1365148"/>
              <a:gd name="connsiteY257" fmla="*/ 855860 h 1383677"/>
              <a:gd name="connsiteX258" fmla="*/ 1209159 w 1365148"/>
              <a:gd name="connsiteY258" fmla="*/ 853494 h 1383677"/>
              <a:gd name="connsiteX259" fmla="*/ 1223555 w 1365148"/>
              <a:gd name="connsiteY259" fmla="*/ 851029 h 1383677"/>
              <a:gd name="connsiteX260" fmla="*/ 1254812 w 1365148"/>
              <a:gd name="connsiteY260" fmla="*/ 843831 h 1383677"/>
              <a:gd name="connsiteX261" fmla="*/ 1281139 w 1365148"/>
              <a:gd name="connsiteY261" fmla="*/ 839098 h 1383677"/>
              <a:gd name="connsiteX262" fmla="*/ 1295535 w 1365148"/>
              <a:gd name="connsiteY262" fmla="*/ 836633 h 1383677"/>
              <a:gd name="connsiteX263" fmla="*/ 1307564 w 1365148"/>
              <a:gd name="connsiteY263" fmla="*/ 836633 h 1383677"/>
              <a:gd name="connsiteX264" fmla="*/ 1317128 w 1365148"/>
              <a:gd name="connsiteY264" fmla="*/ 788712 h 1383677"/>
              <a:gd name="connsiteX265" fmla="*/ 1300366 w 1365148"/>
              <a:gd name="connsiteY265" fmla="*/ 788712 h 1383677"/>
              <a:gd name="connsiteX266" fmla="*/ 1262010 w 1365148"/>
              <a:gd name="connsiteY266" fmla="*/ 791079 h 1383677"/>
              <a:gd name="connsiteX267" fmla="*/ 1226020 w 1365148"/>
              <a:gd name="connsiteY267" fmla="*/ 793445 h 1383677"/>
              <a:gd name="connsiteX268" fmla="*/ 1209159 w 1365148"/>
              <a:gd name="connsiteY268" fmla="*/ 791079 h 1383677"/>
              <a:gd name="connsiteX269" fmla="*/ 1192397 w 1365148"/>
              <a:gd name="connsiteY269" fmla="*/ 786247 h 1383677"/>
              <a:gd name="connsiteX270" fmla="*/ 1190030 w 1365148"/>
              <a:gd name="connsiteY270" fmla="*/ 783881 h 1383677"/>
              <a:gd name="connsiteX271" fmla="*/ 1192397 w 1365148"/>
              <a:gd name="connsiteY271" fmla="*/ 781514 h 1383677"/>
              <a:gd name="connsiteX272" fmla="*/ 1211624 w 1365148"/>
              <a:gd name="connsiteY272" fmla="*/ 774316 h 1383677"/>
              <a:gd name="connsiteX273" fmla="*/ 1230753 w 1365148"/>
              <a:gd name="connsiteY273" fmla="*/ 767118 h 1383677"/>
              <a:gd name="connsiteX274" fmla="*/ 1273941 w 1365148"/>
              <a:gd name="connsiteY274" fmla="*/ 759920 h 1383677"/>
              <a:gd name="connsiteX275" fmla="*/ 1295535 w 1365148"/>
              <a:gd name="connsiteY275" fmla="*/ 755089 h 1383677"/>
              <a:gd name="connsiteX276" fmla="*/ 1319594 w 1365148"/>
              <a:gd name="connsiteY276" fmla="*/ 755089 h 1383677"/>
              <a:gd name="connsiteX277" fmla="*/ 1321960 w 1365148"/>
              <a:gd name="connsiteY277" fmla="*/ 704703 h 1383677"/>
              <a:gd name="connsiteX278" fmla="*/ 1295535 w 1365148"/>
              <a:gd name="connsiteY278" fmla="*/ 711901 h 1383677"/>
              <a:gd name="connsiteX279" fmla="*/ 1271574 w 1365148"/>
              <a:gd name="connsiteY279" fmla="*/ 719099 h 1383677"/>
              <a:gd name="connsiteX280" fmla="*/ 1247614 w 1365148"/>
              <a:gd name="connsiteY280" fmla="*/ 723931 h 1383677"/>
              <a:gd name="connsiteX281" fmla="*/ 1221188 w 1365148"/>
              <a:gd name="connsiteY281" fmla="*/ 721466 h 1383677"/>
              <a:gd name="connsiteX282" fmla="*/ 1218822 w 1365148"/>
              <a:gd name="connsiteY282" fmla="*/ 719099 h 1383677"/>
              <a:gd name="connsiteX283" fmla="*/ 1216357 w 1365148"/>
              <a:gd name="connsiteY283" fmla="*/ 716733 h 1383677"/>
              <a:gd name="connsiteX284" fmla="*/ 1216357 w 1365148"/>
              <a:gd name="connsiteY284" fmla="*/ 714268 h 1383677"/>
              <a:gd name="connsiteX285" fmla="*/ 1218822 w 1365148"/>
              <a:gd name="connsiteY285" fmla="*/ 709535 h 1383677"/>
              <a:gd name="connsiteX286" fmla="*/ 1230753 w 1365148"/>
              <a:gd name="connsiteY286" fmla="*/ 702337 h 1383677"/>
              <a:gd name="connsiteX287" fmla="*/ 1245149 w 1365148"/>
              <a:gd name="connsiteY287" fmla="*/ 695139 h 1383677"/>
              <a:gd name="connsiteX288" fmla="*/ 1271574 w 1365148"/>
              <a:gd name="connsiteY288" fmla="*/ 683109 h 1383677"/>
              <a:gd name="connsiteX289" fmla="*/ 1319594 w 1365148"/>
              <a:gd name="connsiteY289" fmla="*/ 663882 h 1383677"/>
              <a:gd name="connsiteX290" fmla="*/ 1314762 w 1365148"/>
              <a:gd name="connsiteY290" fmla="*/ 625526 h 1383677"/>
              <a:gd name="connsiteX291" fmla="*/ 1298000 w 1365148"/>
              <a:gd name="connsiteY291" fmla="*/ 635090 h 1383677"/>
              <a:gd name="connsiteX292" fmla="*/ 1281139 w 1365148"/>
              <a:gd name="connsiteY292" fmla="*/ 642288 h 1383677"/>
              <a:gd name="connsiteX293" fmla="*/ 1252347 w 1365148"/>
              <a:gd name="connsiteY293" fmla="*/ 649486 h 1383677"/>
              <a:gd name="connsiteX294" fmla="*/ 1237951 w 1365148"/>
              <a:gd name="connsiteY294" fmla="*/ 651951 h 1383677"/>
              <a:gd name="connsiteX295" fmla="*/ 1223555 w 1365148"/>
              <a:gd name="connsiteY295" fmla="*/ 649486 h 1383677"/>
              <a:gd name="connsiteX296" fmla="*/ 1221188 w 1365148"/>
              <a:gd name="connsiteY296" fmla="*/ 647120 h 1383677"/>
              <a:gd name="connsiteX297" fmla="*/ 1221188 w 1365148"/>
              <a:gd name="connsiteY297" fmla="*/ 642288 h 1383677"/>
              <a:gd name="connsiteX298" fmla="*/ 1230753 w 1365148"/>
              <a:gd name="connsiteY298" fmla="*/ 635090 h 1383677"/>
              <a:gd name="connsiteX299" fmla="*/ 1242782 w 1365148"/>
              <a:gd name="connsiteY299" fmla="*/ 625526 h 1383677"/>
              <a:gd name="connsiteX300" fmla="*/ 1269208 w 1365148"/>
              <a:gd name="connsiteY300" fmla="*/ 611130 h 1383677"/>
              <a:gd name="connsiteX301" fmla="*/ 1288337 w 1365148"/>
              <a:gd name="connsiteY301" fmla="*/ 596734 h 1383677"/>
              <a:gd name="connsiteX302" fmla="*/ 1298000 w 1365148"/>
              <a:gd name="connsiteY302" fmla="*/ 591903 h 1383677"/>
              <a:gd name="connsiteX303" fmla="*/ 1307564 w 1365148"/>
              <a:gd name="connsiteY303" fmla="*/ 587170 h 1383677"/>
              <a:gd name="connsiteX304" fmla="*/ 1298000 w 1365148"/>
              <a:gd name="connsiteY304" fmla="*/ 546348 h 1383677"/>
              <a:gd name="connsiteX305" fmla="*/ 1285970 w 1365148"/>
              <a:gd name="connsiteY305" fmla="*/ 560744 h 1383677"/>
              <a:gd name="connsiteX306" fmla="*/ 1271574 w 1365148"/>
              <a:gd name="connsiteY306" fmla="*/ 572774 h 1383677"/>
              <a:gd name="connsiteX307" fmla="*/ 1262010 w 1365148"/>
              <a:gd name="connsiteY307" fmla="*/ 579972 h 1383677"/>
              <a:gd name="connsiteX308" fmla="*/ 1252347 w 1365148"/>
              <a:gd name="connsiteY308" fmla="*/ 587170 h 1383677"/>
              <a:gd name="connsiteX309" fmla="*/ 1240416 w 1365148"/>
              <a:gd name="connsiteY309" fmla="*/ 591903 h 1383677"/>
              <a:gd name="connsiteX310" fmla="*/ 1235584 w 1365148"/>
              <a:gd name="connsiteY310" fmla="*/ 591903 h 1383677"/>
              <a:gd name="connsiteX311" fmla="*/ 1230753 w 1365148"/>
              <a:gd name="connsiteY311" fmla="*/ 589536 h 1383677"/>
              <a:gd name="connsiteX312" fmla="*/ 1226020 w 1365148"/>
              <a:gd name="connsiteY312" fmla="*/ 584803 h 1383677"/>
              <a:gd name="connsiteX313" fmla="*/ 1226020 w 1365148"/>
              <a:gd name="connsiteY313" fmla="*/ 579972 h 1383677"/>
              <a:gd name="connsiteX314" fmla="*/ 1228386 w 1365148"/>
              <a:gd name="connsiteY314" fmla="*/ 575140 h 1383677"/>
              <a:gd name="connsiteX315" fmla="*/ 1230753 w 1365148"/>
              <a:gd name="connsiteY315" fmla="*/ 570407 h 1383677"/>
              <a:gd name="connsiteX316" fmla="*/ 1237951 w 1365148"/>
              <a:gd name="connsiteY316" fmla="*/ 560744 h 1383677"/>
              <a:gd name="connsiteX317" fmla="*/ 1245149 w 1365148"/>
              <a:gd name="connsiteY317" fmla="*/ 553546 h 1383677"/>
              <a:gd name="connsiteX318" fmla="*/ 1266743 w 1365148"/>
              <a:gd name="connsiteY318" fmla="*/ 534418 h 1383677"/>
              <a:gd name="connsiteX319" fmla="*/ 1276406 w 1365148"/>
              <a:gd name="connsiteY319" fmla="*/ 522388 h 1383677"/>
              <a:gd name="connsiteX320" fmla="*/ 1281139 w 1365148"/>
              <a:gd name="connsiteY320" fmla="*/ 520022 h 1383677"/>
              <a:gd name="connsiteX321" fmla="*/ 1288337 w 1365148"/>
              <a:gd name="connsiteY321" fmla="*/ 517557 h 1383677"/>
              <a:gd name="connsiteX322" fmla="*/ 1271574 w 1365148"/>
              <a:gd name="connsiteY322" fmla="*/ 476834 h 1383677"/>
              <a:gd name="connsiteX323" fmla="*/ 1264376 w 1365148"/>
              <a:gd name="connsiteY323" fmla="*/ 484032 h 1383677"/>
              <a:gd name="connsiteX324" fmla="*/ 1249980 w 1365148"/>
              <a:gd name="connsiteY324" fmla="*/ 493596 h 1383677"/>
              <a:gd name="connsiteX325" fmla="*/ 1237951 w 1365148"/>
              <a:gd name="connsiteY325" fmla="*/ 503161 h 1383677"/>
              <a:gd name="connsiteX326" fmla="*/ 1230753 w 1365148"/>
              <a:gd name="connsiteY326" fmla="*/ 507992 h 1383677"/>
              <a:gd name="connsiteX327" fmla="*/ 1226020 w 1365148"/>
              <a:gd name="connsiteY327" fmla="*/ 510359 h 1383677"/>
              <a:gd name="connsiteX328" fmla="*/ 1218822 w 1365148"/>
              <a:gd name="connsiteY328" fmla="*/ 507992 h 1383677"/>
              <a:gd name="connsiteX329" fmla="*/ 1216357 w 1365148"/>
              <a:gd name="connsiteY329" fmla="*/ 503161 h 1383677"/>
              <a:gd name="connsiteX330" fmla="*/ 1213990 w 1365148"/>
              <a:gd name="connsiteY330" fmla="*/ 498428 h 1383677"/>
              <a:gd name="connsiteX331" fmla="*/ 1213990 w 1365148"/>
              <a:gd name="connsiteY331" fmla="*/ 491230 h 1383677"/>
              <a:gd name="connsiteX332" fmla="*/ 1218822 w 1365148"/>
              <a:gd name="connsiteY332" fmla="*/ 481567 h 1383677"/>
              <a:gd name="connsiteX333" fmla="*/ 1226020 w 1365148"/>
              <a:gd name="connsiteY333" fmla="*/ 472002 h 1383677"/>
              <a:gd name="connsiteX334" fmla="*/ 1235584 w 1365148"/>
              <a:gd name="connsiteY334" fmla="*/ 462438 h 1383677"/>
              <a:gd name="connsiteX335" fmla="*/ 1245149 w 1365148"/>
              <a:gd name="connsiteY335" fmla="*/ 455240 h 1383677"/>
              <a:gd name="connsiteX336" fmla="*/ 1252347 w 1365148"/>
              <a:gd name="connsiteY336" fmla="*/ 452775 h 1383677"/>
              <a:gd name="connsiteX337" fmla="*/ 1259545 w 1365148"/>
              <a:gd name="connsiteY337" fmla="*/ 450409 h 1383677"/>
              <a:gd name="connsiteX338" fmla="*/ 1245149 w 1365148"/>
              <a:gd name="connsiteY338" fmla="*/ 423983 h 1383677"/>
              <a:gd name="connsiteX339" fmla="*/ 1235584 w 1365148"/>
              <a:gd name="connsiteY339" fmla="*/ 431181 h 1383677"/>
              <a:gd name="connsiteX340" fmla="*/ 1226020 w 1365148"/>
              <a:gd name="connsiteY340" fmla="*/ 433646 h 1383677"/>
              <a:gd name="connsiteX341" fmla="*/ 1216357 w 1365148"/>
              <a:gd name="connsiteY341" fmla="*/ 436013 h 1383677"/>
              <a:gd name="connsiteX342" fmla="*/ 1211624 w 1365148"/>
              <a:gd name="connsiteY342" fmla="*/ 433646 h 1383677"/>
              <a:gd name="connsiteX343" fmla="*/ 1206792 w 1365148"/>
              <a:gd name="connsiteY343" fmla="*/ 431181 h 1383677"/>
              <a:gd name="connsiteX344" fmla="*/ 1204426 w 1365148"/>
              <a:gd name="connsiteY344" fmla="*/ 421617 h 1383677"/>
              <a:gd name="connsiteX345" fmla="*/ 1204426 w 1365148"/>
              <a:gd name="connsiteY345" fmla="*/ 414419 h 1383677"/>
              <a:gd name="connsiteX346" fmla="*/ 1209159 w 1365148"/>
              <a:gd name="connsiteY346" fmla="*/ 409587 h 1383677"/>
              <a:gd name="connsiteX347" fmla="*/ 1216357 w 1365148"/>
              <a:gd name="connsiteY347" fmla="*/ 402389 h 1383677"/>
              <a:gd name="connsiteX348" fmla="*/ 1226020 w 1365148"/>
              <a:gd name="connsiteY348" fmla="*/ 392825 h 1383677"/>
              <a:gd name="connsiteX349" fmla="*/ 1211624 w 1365148"/>
              <a:gd name="connsiteY349" fmla="*/ 371231 h 1383677"/>
              <a:gd name="connsiteX350" fmla="*/ 1206792 w 1365148"/>
              <a:gd name="connsiteY350" fmla="*/ 376063 h 1383677"/>
              <a:gd name="connsiteX351" fmla="*/ 1197228 w 1365148"/>
              <a:gd name="connsiteY351" fmla="*/ 380796 h 1383677"/>
              <a:gd name="connsiteX352" fmla="*/ 1180367 w 1365148"/>
              <a:gd name="connsiteY352" fmla="*/ 380796 h 1383677"/>
              <a:gd name="connsiteX353" fmla="*/ 1175634 w 1365148"/>
              <a:gd name="connsiteY353" fmla="*/ 378429 h 1383677"/>
              <a:gd name="connsiteX354" fmla="*/ 1173169 w 1365148"/>
              <a:gd name="connsiteY354" fmla="*/ 373598 h 1383677"/>
              <a:gd name="connsiteX355" fmla="*/ 1175634 w 1365148"/>
              <a:gd name="connsiteY355" fmla="*/ 364033 h 1383677"/>
              <a:gd name="connsiteX356" fmla="*/ 1178001 w 1365148"/>
              <a:gd name="connsiteY356" fmla="*/ 356835 h 1383677"/>
              <a:gd name="connsiteX357" fmla="*/ 1190030 w 1365148"/>
              <a:gd name="connsiteY357" fmla="*/ 344806 h 1383677"/>
              <a:gd name="connsiteX358" fmla="*/ 1192397 w 1365148"/>
              <a:gd name="connsiteY358" fmla="*/ 340073 h 1383677"/>
              <a:gd name="connsiteX359" fmla="*/ 1173169 w 1365148"/>
              <a:gd name="connsiteY359" fmla="*/ 316014 h 1383677"/>
              <a:gd name="connsiteX360" fmla="*/ 1163605 w 1365148"/>
              <a:gd name="connsiteY360" fmla="*/ 320846 h 1383677"/>
              <a:gd name="connsiteX361" fmla="*/ 1154040 w 1365148"/>
              <a:gd name="connsiteY361" fmla="*/ 328043 h 1383677"/>
              <a:gd name="connsiteX362" fmla="*/ 1142011 w 1365148"/>
              <a:gd name="connsiteY362" fmla="*/ 328043 h 1383677"/>
              <a:gd name="connsiteX363" fmla="*/ 1139644 w 1365148"/>
              <a:gd name="connsiteY363" fmla="*/ 323212 h 1383677"/>
              <a:gd name="connsiteX364" fmla="*/ 1137179 w 1365148"/>
              <a:gd name="connsiteY364" fmla="*/ 316014 h 1383677"/>
              <a:gd name="connsiteX365" fmla="*/ 1142011 w 1365148"/>
              <a:gd name="connsiteY365" fmla="*/ 308816 h 1383677"/>
              <a:gd name="connsiteX366" fmla="*/ 1146842 w 1365148"/>
              <a:gd name="connsiteY366" fmla="*/ 301618 h 1383677"/>
              <a:gd name="connsiteX367" fmla="*/ 1156407 w 1365148"/>
              <a:gd name="connsiteY367" fmla="*/ 294420 h 1383677"/>
              <a:gd name="connsiteX368" fmla="*/ 1144377 w 1365148"/>
              <a:gd name="connsiteY368" fmla="*/ 280024 h 1383677"/>
              <a:gd name="connsiteX369" fmla="*/ 1137179 w 1365148"/>
              <a:gd name="connsiteY369" fmla="*/ 284856 h 1383677"/>
              <a:gd name="connsiteX370" fmla="*/ 1129981 w 1365148"/>
              <a:gd name="connsiteY370" fmla="*/ 289687 h 1383677"/>
              <a:gd name="connsiteX371" fmla="*/ 1120417 w 1365148"/>
              <a:gd name="connsiteY371" fmla="*/ 289687 h 1383677"/>
              <a:gd name="connsiteX372" fmla="*/ 1115586 w 1365148"/>
              <a:gd name="connsiteY372" fmla="*/ 287222 h 1383677"/>
              <a:gd name="connsiteX373" fmla="*/ 1110853 w 1365148"/>
              <a:gd name="connsiteY373" fmla="*/ 287222 h 1383677"/>
              <a:gd name="connsiteX374" fmla="*/ 1110853 w 1365148"/>
              <a:gd name="connsiteY374" fmla="*/ 282489 h 1383677"/>
              <a:gd name="connsiteX375" fmla="*/ 1113219 w 1365148"/>
              <a:gd name="connsiteY375" fmla="*/ 280024 h 1383677"/>
              <a:gd name="connsiteX376" fmla="*/ 1113219 w 1365148"/>
              <a:gd name="connsiteY376" fmla="*/ 272826 h 1383677"/>
              <a:gd name="connsiteX377" fmla="*/ 1120417 w 1365148"/>
              <a:gd name="connsiteY377" fmla="*/ 265628 h 1383677"/>
              <a:gd name="connsiteX378" fmla="*/ 1125248 w 1365148"/>
              <a:gd name="connsiteY378" fmla="*/ 260895 h 1383677"/>
              <a:gd name="connsiteX379" fmla="*/ 1098823 w 1365148"/>
              <a:gd name="connsiteY379" fmla="*/ 236837 h 1383677"/>
              <a:gd name="connsiteX380" fmla="*/ 1072398 w 1365148"/>
              <a:gd name="connsiteY380" fmla="*/ 215243 h 1383677"/>
              <a:gd name="connsiteX381" fmla="*/ 1046071 w 1365148"/>
              <a:gd name="connsiteY381" fmla="*/ 193649 h 1383677"/>
              <a:gd name="connsiteX382" fmla="*/ 1017279 w 1365148"/>
              <a:gd name="connsiteY382" fmla="*/ 172055 h 1383677"/>
              <a:gd name="connsiteX383" fmla="*/ 981289 w 1365148"/>
              <a:gd name="connsiteY383" fmla="*/ 150461 h 1383677"/>
              <a:gd name="connsiteX384" fmla="*/ 942834 w 1365148"/>
              <a:gd name="connsiteY384" fmla="*/ 131332 h 1383677"/>
              <a:gd name="connsiteX385" fmla="*/ 904478 w 1365148"/>
              <a:gd name="connsiteY385" fmla="*/ 112105 h 1383677"/>
              <a:gd name="connsiteX386" fmla="*/ 866122 w 1365148"/>
              <a:gd name="connsiteY386" fmla="*/ 95343 h 1383677"/>
              <a:gd name="connsiteX387" fmla="*/ 825300 w 1365148"/>
              <a:gd name="connsiteY387" fmla="*/ 80947 h 1383677"/>
              <a:gd name="connsiteX388" fmla="*/ 784479 w 1365148"/>
              <a:gd name="connsiteY388" fmla="*/ 71284 h 1383677"/>
              <a:gd name="connsiteX389" fmla="*/ 743756 w 1365148"/>
              <a:gd name="connsiteY389" fmla="*/ 64086 h 1383677"/>
              <a:gd name="connsiteX390" fmla="*/ 700569 w 1365148"/>
              <a:gd name="connsiteY390" fmla="*/ 64086 h 1383677"/>
              <a:gd name="connsiteX391" fmla="*/ 698202 w 1365148"/>
              <a:gd name="connsiteY391" fmla="*/ 66551 h 1383677"/>
              <a:gd name="connsiteX392" fmla="*/ 695737 w 1365148"/>
              <a:gd name="connsiteY392" fmla="*/ 68917 h 1383677"/>
              <a:gd name="connsiteX393" fmla="*/ 691004 w 1365148"/>
              <a:gd name="connsiteY393" fmla="*/ 71284 h 1383677"/>
              <a:gd name="connsiteX394" fmla="*/ 686173 w 1365148"/>
              <a:gd name="connsiteY394" fmla="*/ 68917 h 1383677"/>
              <a:gd name="connsiteX395" fmla="*/ 681341 w 1365148"/>
              <a:gd name="connsiteY395" fmla="*/ 64086 h 1383677"/>
              <a:gd name="connsiteX396" fmla="*/ 347412 w 1365148"/>
              <a:gd name="connsiteY396" fmla="*/ 36745 h 1383677"/>
              <a:gd name="connsiteX397" fmla="*/ 347868 w 1365148"/>
              <a:gd name="connsiteY397" fmla="*/ 37759 h 1383677"/>
              <a:gd name="connsiteX398" fmla="*/ 350235 w 1365148"/>
              <a:gd name="connsiteY398" fmla="*/ 44957 h 1383677"/>
              <a:gd name="connsiteX399" fmla="*/ 347868 w 1365148"/>
              <a:gd name="connsiteY399" fmla="*/ 52155 h 1383677"/>
              <a:gd name="connsiteX400" fmla="*/ 345502 w 1365148"/>
              <a:gd name="connsiteY400" fmla="*/ 56888 h 1383677"/>
              <a:gd name="connsiteX401" fmla="*/ 340670 w 1365148"/>
              <a:gd name="connsiteY401" fmla="*/ 59353 h 1383677"/>
              <a:gd name="connsiteX402" fmla="*/ 333472 w 1365148"/>
              <a:gd name="connsiteY402" fmla="*/ 61719 h 1383677"/>
              <a:gd name="connsiteX403" fmla="*/ 326275 w 1365148"/>
              <a:gd name="connsiteY403" fmla="*/ 61719 h 1383677"/>
              <a:gd name="connsiteX404" fmla="*/ 321443 w 1365148"/>
              <a:gd name="connsiteY404" fmla="*/ 56888 h 1383677"/>
              <a:gd name="connsiteX405" fmla="*/ 317144 w 1365148"/>
              <a:gd name="connsiteY405" fmla="*/ 50350 h 1383677"/>
              <a:gd name="connsiteX406" fmla="*/ 347412 w 1365148"/>
              <a:gd name="connsiteY406" fmla="*/ 36745 h 1383677"/>
              <a:gd name="connsiteX407" fmla="*/ 626223 w 1365148"/>
              <a:gd name="connsiteY407" fmla="*/ 30561 h 1383677"/>
              <a:gd name="connsiteX408" fmla="*/ 647816 w 1365148"/>
              <a:gd name="connsiteY408" fmla="*/ 30561 h 1383677"/>
              <a:gd name="connsiteX409" fmla="*/ 669410 w 1365148"/>
              <a:gd name="connsiteY409" fmla="*/ 35294 h 1383677"/>
              <a:gd name="connsiteX410" fmla="*/ 748588 w 1365148"/>
              <a:gd name="connsiteY410" fmla="*/ 35294 h 1383677"/>
              <a:gd name="connsiteX411" fmla="*/ 772548 w 1365148"/>
              <a:gd name="connsiteY411" fmla="*/ 40125 h 1383677"/>
              <a:gd name="connsiteX412" fmla="*/ 825300 w 1365148"/>
              <a:gd name="connsiteY412" fmla="*/ 49690 h 1383677"/>
              <a:gd name="connsiteX413" fmla="*/ 873320 w 1365148"/>
              <a:gd name="connsiteY413" fmla="*/ 64086 h 1383677"/>
              <a:gd name="connsiteX414" fmla="*/ 930904 w 1365148"/>
              <a:gd name="connsiteY414" fmla="*/ 85680 h 1383677"/>
              <a:gd name="connsiteX415" fmla="*/ 988487 w 1365148"/>
              <a:gd name="connsiteY415" fmla="*/ 114471 h 1383677"/>
              <a:gd name="connsiteX416" fmla="*/ 1046071 w 1365148"/>
              <a:gd name="connsiteY416" fmla="*/ 143263 h 1383677"/>
              <a:gd name="connsiteX417" fmla="*/ 1072398 w 1365148"/>
              <a:gd name="connsiteY417" fmla="*/ 160124 h 1383677"/>
              <a:gd name="connsiteX418" fmla="*/ 1096457 w 1365148"/>
              <a:gd name="connsiteY418" fmla="*/ 179253 h 1383677"/>
              <a:gd name="connsiteX419" fmla="*/ 1139644 w 1365148"/>
              <a:gd name="connsiteY419" fmla="*/ 215243 h 1383677"/>
              <a:gd name="connsiteX420" fmla="*/ 1180367 w 1365148"/>
              <a:gd name="connsiteY420" fmla="*/ 253697 h 1383677"/>
              <a:gd name="connsiteX421" fmla="*/ 1218822 w 1365148"/>
              <a:gd name="connsiteY421" fmla="*/ 296885 h 1383677"/>
              <a:gd name="connsiteX422" fmla="*/ 1252347 w 1365148"/>
              <a:gd name="connsiteY422" fmla="*/ 342439 h 1383677"/>
              <a:gd name="connsiteX423" fmla="*/ 1281139 w 1365148"/>
              <a:gd name="connsiteY423" fmla="*/ 392825 h 1383677"/>
              <a:gd name="connsiteX424" fmla="*/ 1307564 w 1365148"/>
              <a:gd name="connsiteY424" fmla="*/ 443211 h 1383677"/>
              <a:gd name="connsiteX425" fmla="*/ 1329158 w 1365148"/>
              <a:gd name="connsiteY425" fmla="*/ 495963 h 1383677"/>
              <a:gd name="connsiteX426" fmla="*/ 1345920 w 1365148"/>
              <a:gd name="connsiteY426" fmla="*/ 548813 h 1383677"/>
              <a:gd name="connsiteX427" fmla="*/ 1355583 w 1365148"/>
              <a:gd name="connsiteY427" fmla="*/ 603932 h 1383677"/>
              <a:gd name="connsiteX428" fmla="*/ 1362781 w 1365148"/>
              <a:gd name="connsiteY428" fmla="*/ 656684 h 1383677"/>
              <a:gd name="connsiteX429" fmla="*/ 1365148 w 1365148"/>
              <a:gd name="connsiteY429" fmla="*/ 711901 h 1383677"/>
              <a:gd name="connsiteX430" fmla="*/ 1362781 w 1365148"/>
              <a:gd name="connsiteY430" fmla="*/ 767118 h 1383677"/>
              <a:gd name="connsiteX431" fmla="*/ 1357950 w 1365148"/>
              <a:gd name="connsiteY431" fmla="*/ 819871 h 1383677"/>
              <a:gd name="connsiteX432" fmla="*/ 1348385 w 1365148"/>
              <a:gd name="connsiteY432" fmla="*/ 872623 h 1383677"/>
              <a:gd name="connsiteX433" fmla="*/ 1333990 w 1365148"/>
              <a:gd name="connsiteY433" fmla="*/ 923008 h 1383677"/>
              <a:gd name="connsiteX434" fmla="*/ 1314762 w 1365148"/>
              <a:gd name="connsiteY434" fmla="*/ 973394 h 1383677"/>
              <a:gd name="connsiteX435" fmla="*/ 1293168 w 1365148"/>
              <a:gd name="connsiteY435" fmla="*/ 1021413 h 1383677"/>
              <a:gd name="connsiteX436" fmla="*/ 1266743 w 1365148"/>
              <a:gd name="connsiteY436" fmla="*/ 1066967 h 1383677"/>
              <a:gd name="connsiteX437" fmla="*/ 1235584 w 1365148"/>
              <a:gd name="connsiteY437" fmla="*/ 1110155 h 1383677"/>
              <a:gd name="connsiteX438" fmla="*/ 1201961 w 1365148"/>
              <a:gd name="connsiteY438" fmla="*/ 1153343 h 1383677"/>
              <a:gd name="connsiteX439" fmla="*/ 1165971 w 1365148"/>
              <a:gd name="connsiteY439" fmla="*/ 1191798 h 1383677"/>
              <a:gd name="connsiteX440" fmla="*/ 1125248 w 1365148"/>
              <a:gd name="connsiteY440" fmla="*/ 1225322 h 1383677"/>
              <a:gd name="connsiteX441" fmla="*/ 1079596 w 1365148"/>
              <a:gd name="connsiteY441" fmla="*/ 1256579 h 1383677"/>
              <a:gd name="connsiteX442" fmla="*/ 1031675 w 1365148"/>
              <a:gd name="connsiteY442" fmla="*/ 1285371 h 1383677"/>
              <a:gd name="connsiteX443" fmla="*/ 990854 w 1365148"/>
              <a:gd name="connsiteY443" fmla="*/ 1306965 h 1383677"/>
              <a:gd name="connsiteX444" fmla="*/ 947666 w 1365148"/>
              <a:gd name="connsiteY444" fmla="*/ 1323727 h 1383677"/>
              <a:gd name="connsiteX445" fmla="*/ 904478 w 1365148"/>
              <a:gd name="connsiteY445" fmla="*/ 1340489 h 1383677"/>
              <a:gd name="connsiteX446" fmla="*/ 858924 w 1365148"/>
              <a:gd name="connsiteY446" fmla="*/ 1352519 h 1383677"/>
              <a:gd name="connsiteX447" fmla="*/ 815736 w 1365148"/>
              <a:gd name="connsiteY447" fmla="*/ 1364548 h 1383677"/>
              <a:gd name="connsiteX448" fmla="*/ 770182 w 1365148"/>
              <a:gd name="connsiteY448" fmla="*/ 1371746 h 1383677"/>
              <a:gd name="connsiteX449" fmla="*/ 724529 w 1365148"/>
              <a:gd name="connsiteY449" fmla="*/ 1378944 h 1383677"/>
              <a:gd name="connsiteX450" fmla="*/ 676608 w 1365148"/>
              <a:gd name="connsiteY450" fmla="*/ 1381311 h 1383677"/>
              <a:gd name="connsiteX451" fmla="*/ 630955 w 1365148"/>
              <a:gd name="connsiteY451" fmla="*/ 1383677 h 1383677"/>
              <a:gd name="connsiteX452" fmla="*/ 585401 w 1365148"/>
              <a:gd name="connsiteY452" fmla="*/ 1381311 h 1383677"/>
              <a:gd name="connsiteX453" fmla="*/ 539847 w 1365148"/>
              <a:gd name="connsiteY453" fmla="*/ 1376479 h 1383677"/>
              <a:gd name="connsiteX454" fmla="*/ 494194 w 1365148"/>
              <a:gd name="connsiteY454" fmla="*/ 1369281 h 1383677"/>
              <a:gd name="connsiteX455" fmla="*/ 448640 w 1365148"/>
              <a:gd name="connsiteY455" fmla="*/ 1359717 h 1383677"/>
              <a:gd name="connsiteX456" fmla="*/ 405452 w 1365148"/>
              <a:gd name="connsiteY456" fmla="*/ 1347687 h 1383677"/>
              <a:gd name="connsiteX457" fmla="*/ 359898 w 1365148"/>
              <a:gd name="connsiteY457" fmla="*/ 1330925 h 1383677"/>
              <a:gd name="connsiteX458" fmla="*/ 319077 w 1365148"/>
              <a:gd name="connsiteY458" fmla="*/ 1314163 h 1383677"/>
              <a:gd name="connsiteX459" fmla="*/ 316710 w 1365148"/>
              <a:gd name="connsiteY459" fmla="*/ 1311698 h 1383677"/>
              <a:gd name="connsiteX460" fmla="*/ 309512 w 1365148"/>
              <a:gd name="connsiteY460" fmla="*/ 1311698 h 1383677"/>
              <a:gd name="connsiteX461" fmla="*/ 304681 w 1365148"/>
              <a:gd name="connsiteY461" fmla="*/ 1306965 h 1383677"/>
              <a:gd name="connsiteX462" fmla="*/ 271057 w 1365148"/>
              <a:gd name="connsiteY462" fmla="*/ 1287737 h 1383677"/>
              <a:gd name="connsiteX463" fmla="*/ 237532 w 1365148"/>
              <a:gd name="connsiteY463" fmla="*/ 1266144 h 1383677"/>
              <a:gd name="connsiteX464" fmla="*/ 208741 w 1365148"/>
              <a:gd name="connsiteY464" fmla="*/ 1242183 h 1383677"/>
              <a:gd name="connsiteX465" fmla="*/ 179949 w 1365148"/>
              <a:gd name="connsiteY465" fmla="*/ 1215758 h 1383677"/>
              <a:gd name="connsiteX466" fmla="*/ 153523 w 1365148"/>
              <a:gd name="connsiteY466" fmla="*/ 1186966 h 1383677"/>
              <a:gd name="connsiteX467" fmla="*/ 127098 w 1365148"/>
              <a:gd name="connsiteY467" fmla="*/ 1155808 h 1383677"/>
              <a:gd name="connsiteX468" fmla="*/ 105504 w 1365148"/>
              <a:gd name="connsiteY468" fmla="*/ 1124551 h 1383677"/>
              <a:gd name="connsiteX469" fmla="*/ 83910 w 1365148"/>
              <a:gd name="connsiteY469" fmla="*/ 1088561 h 1383677"/>
              <a:gd name="connsiteX470" fmla="*/ 67148 w 1365148"/>
              <a:gd name="connsiteY470" fmla="*/ 1055036 h 1383677"/>
              <a:gd name="connsiteX471" fmla="*/ 50385 w 1365148"/>
              <a:gd name="connsiteY471" fmla="*/ 1019047 h 1383677"/>
              <a:gd name="connsiteX472" fmla="*/ 35990 w 1365148"/>
              <a:gd name="connsiteY472" fmla="*/ 980592 h 1383677"/>
              <a:gd name="connsiteX473" fmla="*/ 23960 w 1365148"/>
              <a:gd name="connsiteY473" fmla="*/ 942236 h 1383677"/>
              <a:gd name="connsiteX474" fmla="*/ 14396 w 1365148"/>
              <a:gd name="connsiteY474" fmla="*/ 903880 h 1383677"/>
              <a:gd name="connsiteX475" fmla="*/ 7198 w 1365148"/>
              <a:gd name="connsiteY475" fmla="*/ 865425 h 1383677"/>
              <a:gd name="connsiteX476" fmla="*/ 2366 w 1365148"/>
              <a:gd name="connsiteY476" fmla="*/ 827069 h 1383677"/>
              <a:gd name="connsiteX477" fmla="*/ 0 w 1365148"/>
              <a:gd name="connsiteY477" fmla="*/ 786247 h 1383677"/>
              <a:gd name="connsiteX478" fmla="*/ 0 w 1365148"/>
              <a:gd name="connsiteY478" fmla="*/ 745525 h 1383677"/>
              <a:gd name="connsiteX479" fmla="*/ 0 w 1365148"/>
              <a:gd name="connsiteY479" fmla="*/ 704703 h 1383677"/>
              <a:gd name="connsiteX480" fmla="*/ 4733 w 1365148"/>
              <a:gd name="connsiteY480" fmla="*/ 663882 h 1383677"/>
              <a:gd name="connsiteX481" fmla="*/ 9564 w 1365148"/>
              <a:gd name="connsiteY481" fmla="*/ 623159 h 1383677"/>
              <a:gd name="connsiteX482" fmla="*/ 16762 w 1365148"/>
              <a:gd name="connsiteY482" fmla="*/ 582338 h 1383677"/>
              <a:gd name="connsiteX483" fmla="*/ 28792 w 1365148"/>
              <a:gd name="connsiteY483" fmla="*/ 541616 h 1383677"/>
              <a:gd name="connsiteX484" fmla="*/ 40722 w 1365148"/>
              <a:gd name="connsiteY484" fmla="*/ 500794 h 1383677"/>
              <a:gd name="connsiteX485" fmla="*/ 55118 w 1365148"/>
              <a:gd name="connsiteY485" fmla="*/ 459973 h 1383677"/>
              <a:gd name="connsiteX486" fmla="*/ 71979 w 1365148"/>
              <a:gd name="connsiteY486" fmla="*/ 421617 h 1383677"/>
              <a:gd name="connsiteX487" fmla="*/ 88742 w 1365148"/>
              <a:gd name="connsiteY487" fmla="*/ 385627 h 1383677"/>
              <a:gd name="connsiteX488" fmla="*/ 110336 w 1365148"/>
              <a:gd name="connsiteY488" fmla="*/ 349637 h 1383677"/>
              <a:gd name="connsiteX489" fmla="*/ 134296 w 1365148"/>
              <a:gd name="connsiteY489" fmla="*/ 313648 h 1383677"/>
              <a:gd name="connsiteX490" fmla="*/ 158355 w 1365148"/>
              <a:gd name="connsiteY490" fmla="*/ 280024 h 1383677"/>
              <a:gd name="connsiteX491" fmla="*/ 184682 w 1365148"/>
              <a:gd name="connsiteY491" fmla="*/ 248866 h 1383677"/>
              <a:gd name="connsiteX492" fmla="*/ 213474 w 1365148"/>
              <a:gd name="connsiteY492" fmla="*/ 220074 h 1383677"/>
              <a:gd name="connsiteX493" fmla="*/ 244730 w 1365148"/>
              <a:gd name="connsiteY493" fmla="*/ 191282 h 1383677"/>
              <a:gd name="connsiteX494" fmla="*/ 273522 w 1365148"/>
              <a:gd name="connsiteY494" fmla="*/ 169689 h 1383677"/>
              <a:gd name="connsiteX495" fmla="*/ 302314 w 1365148"/>
              <a:gd name="connsiteY495" fmla="*/ 150461 h 1383677"/>
              <a:gd name="connsiteX496" fmla="*/ 333472 w 1365148"/>
              <a:gd name="connsiteY496" fmla="*/ 133699 h 1383677"/>
              <a:gd name="connsiteX497" fmla="*/ 364631 w 1365148"/>
              <a:gd name="connsiteY497" fmla="*/ 116936 h 1383677"/>
              <a:gd name="connsiteX498" fmla="*/ 427046 w 1365148"/>
              <a:gd name="connsiteY498" fmla="*/ 88145 h 1383677"/>
              <a:gd name="connsiteX499" fmla="*/ 494194 w 1365148"/>
              <a:gd name="connsiteY499" fmla="*/ 64086 h 1383677"/>
              <a:gd name="connsiteX500" fmla="*/ 532649 w 1365148"/>
              <a:gd name="connsiteY500" fmla="*/ 49690 h 1383677"/>
              <a:gd name="connsiteX501" fmla="*/ 578203 w 1365148"/>
              <a:gd name="connsiteY501" fmla="*/ 37759 h 1383677"/>
              <a:gd name="connsiteX502" fmla="*/ 602164 w 1365148"/>
              <a:gd name="connsiteY502" fmla="*/ 32927 h 1383677"/>
              <a:gd name="connsiteX503" fmla="*/ 626223 w 1365148"/>
              <a:gd name="connsiteY503" fmla="*/ 30561 h 1383677"/>
              <a:gd name="connsiteX504" fmla="*/ 498438 w 1365148"/>
              <a:gd name="connsiteY504" fmla="*/ 0 h 1383677"/>
              <a:gd name="connsiteX505" fmla="*/ 515080 w 1365148"/>
              <a:gd name="connsiteY505" fmla="*/ 12 h 1383677"/>
              <a:gd name="connsiteX506" fmla="*/ 508590 w 1365148"/>
              <a:gd name="connsiteY506" fmla="*/ 6502 h 1383677"/>
              <a:gd name="connsiteX507" fmla="*/ 501392 w 1365148"/>
              <a:gd name="connsiteY507" fmla="*/ 11334 h 1383677"/>
              <a:gd name="connsiteX508" fmla="*/ 491828 w 1365148"/>
              <a:gd name="connsiteY508" fmla="*/ 11334 h 1383677"/>
              <a:gd name="connsiteX509" fmla="*/ 484630 w 1365148"/>
              <a:gd name="connsiteY509" fmla="*/ 6502 h 1383677"/>
              <a:gd name="connsiteX510" fmla="*/ 477432 w 1365148"/>
              <a:gd name="connsiteY510" fmla="*/ 4136 h 1383677"/>
              <a:gd name="connsiteX511" fmla="*/ 476285 w 1365148"/>
              <a:gd name="connsiteY511" fmla="*/ 2410 h 1383677"/>
              <a:gd name="connsiteX512" fmla="*/ 498438 w 1365148"/>
              <a:gd name="connsiteY512" fmla="*/ 0 h 1383677"/>
              <a:gd name="connsiteX0" fmla="*/ 186401 w 1365148"/>
              <a:gd name="connsiteY0" fmla="*/ 169689 h 1383677"/>
              <a:gd name="connsiteX1" fmla="*/ 206276 w 1365148"/>
              <a:gd name="connsiteY1" fmla="*/ 150461 h 1383677"/>
              <a:gd name="connsiteX2" fmla="*/ 191880 w 1365148"/>
              <a:gd name="connsiteY2" fmla="*/ 169689 h 1383677"/>
              <a:gd name="connsiteX3" fmla="*/ 186401 w 1365148"/>
              <a:gd name="connsiteY3" fmla="*/ 169689 h 1383677"/>
              <a:gd name="connsiteX4" fmla="*/ 1140933 w 1365148"/>
              <a:gd name="connsiteY4" fmla="*/ 140034 h 1383677"/>
              <a:gd name="connsiteX5" fmla="*/ 1170278 w 1365148"/>
              <a:gd name="connsiteY5" fmla="*/ 162729 h 1383677"/>
              <a:gd name="connsiteX6" fmla="*/ 1171598 w 1365148"/>
              <a:gd name="connsiteY6" fmla="*/ 164112 h 1383677"/>
              <a:gd name="connsiteX7" fmla="*/ 1163605 w 1365148"/>
              <a:gd name="connsiteY7" fmla="*/ 167322 h 1383677"/>
              <a:gd name="connsiteX8" fmla="*/ 1154040 w 1365148"/>
              <a:gd name="connsiteY8" fmla="*/ 167322 h 1383677"/>
              <a:gd name="connsiteX9" fmla="*/ 1144377 w 1365148"/>
              <a:gd name="connsiteY9" fmla="*/ 162491 h 1383677"/>
              <a:gd name="connsiteX10" fmla="*/ 1139644 w 1365148"/>
              <a:gd name="connsiteY10" fmla="*/ 155293 h 1383677"/>
              <a:gd name="connsiteX11" fmla="*/ 1137179 w 1365148"/>
              <a:gd name="connsiteY11" fmla="*/ 150461 h 1383677"/>
              <a:gd name="connsiteX12" fmla="*/ 1139644 w 1365148"/>
              <a:gd name="connsiteY12" fmla="*/ 143263 h 1383677"/>
              <a:gd name="connsiteX13" fmla="*/ 1140933 w 1365148"/>
              <a:gd name="connsiteY13" fmla="*/ 140034 h 1383677"/>
              <a:gd name="connsiteX14" fmla="*/ 681341 w 1365148"/>
              <a:gd name="connsiteY14" fmla="*/ 64086 h 1383677"/>
              <a:gd name="connsiteX15" fmla="*/ 645351 w 1365148"/>
              <a:gd name="connsiteY15" fmla="*/ 68917 h 1383677"/>
              <a:gd name="connsiteX16" fmla="*/ 609362 w 1365148"/>
              <a:gd name="connsiteY16" fmla="*/ 78482 h 1383677"/>
              <a:gd name="connsiteX17" fmla="*/ 602164 w 1365148"/>
              <a:gd name="connsiteY17" fmla="*/ 78482 h 1383677"/>
              <a:gd name="connsiteX18" fmla="*/ 597431 w 1365148"/>
              <a:gd name="connsiteY18" fmla="*/ 76115 h 1383677"/>
              <a:gd name="connsiteX19" fmla="*/ 594966 w 1365148"/>
              <a:gd name="connsiteY19" fmla="*/ 71284 h 1383677"/>
              <a:gd name="connsiteX20" fmla="*/ 592599 w 1365148"/>
              <a:gd name="connsiteY20" fmla="*/ 66551 h 1383677"/>
              <a:gd name="connsiteX21" fmla="*/ 566174 w 1365148"/>
              <a:gd name="connsiteY21" fmla="*/ 73749 h 1383677"/>
              <a:gd name="connsiteX22" fmla="*/ 508590 w 1365148"/>
              <a:gd name="connsiteY22" fmla="*/ 90511 h 1383677"/>
              <a:gd name="connsiteX23" fmla="*/ 453471 w 1365148"/>
              <a:gd name="connsiteY23" fmla="*/ 114471 h 1383677"/>
              <a:gd name="connsiteX24" fmla="*/ 386225 w 1365148"/>
              <a:gd name="connsiteY24" fmla="*/ 143263 h 1383677"/>
              <a:gd name="connsiteX25" fmla="*/ 355066 w 1365148"/>
              <a:gd name="connsiteY25" fmla="*/ 157659 h 1383677"/>
              <a:gd name="connsiteX26" fmla="*/ 326275 w 1365148"/>
              <a:gd name="connsiteY26" fmla="*/ 176886 h 1383677"/>
              <a:gd name="connsiteX27" fmla="*/ 297483 w 1365148"/>
              <a:gd name="connsiteY27" fmla="*/ 193649 h 1383677"/>
              <a:gd name="connsiteX28" fmla="*/ 268691 w 1365148"/>
              <a:gd name="connsiteY28" fmla="*/ 215243 h 1383677"/>
              <a:gd name="connsiteX29" fmla="*/ 242265 w 1365148"/>
              <a:gd name="connsiteY29" fmla="*/ 239302 h 1383677"/>
              <a:gd name="connsiteX30" fmla="*/ 218305 w 1365148"/>
              <a:gd name="connsiteY30" fmla="*/ 265628 h 1383677"/>
              <a:gd name="connsiteX31" fmla="*/ 194345 w 1365148"/>
              <a:gd name="connsiteY31" fmla="*/ 294420 h 1383677"/>
              <a:gd name="connsiteX32" fmla="*/ 170286 w 1365148"/>
              <a:gd name="connsiteY32" fmla="*/ 325677 h 1383677"/>
              <a:gd name="connsiteX33" fmla="*/ 148692 w 1365148"/>
              <a:gd name="connsiteY33" fmla="*/ 356835 h 1383677"/>
              <a:gd name="connsiteX34" fmla="*/ 129563 w 1365148"/>
              <a:gd name="connsiteY34" fmla="*/ 390459 h 1383677"/>
              <a:gd name="connsiteX35" fmla="*/ 112702 w 1365148"/>
              <a:gd name="connsiteY35" fmla="*/ 423983 h 1383677"/>
              <a:gd name="connsiteX36" fmla="*/ 95940 w 1365148"/>
              <a:gd name="connsiteY36" fmla="*/ 457607 h 1383677"/>
              <a:gd name="connsiteX37" fmla="*/ 81544 w 1365148"/>
              <a:gd name="connsiteY37" fmla="*/ 491230 h 1383677"/>
              <a:gd name="connsiteX38" fmla="*/ 69514 w 1365148"/>
              <a:gd name="connsiteY38" fmla="*/ 527220 h 1383677"/>
              <a:gd name="connsiteX39" fmla="*/ 59950 w 1365148"/>
              <a:gd name="connsiteY39" fmla="*/ 565576 h 1383677"/>
              <a:gd name="connsiteX40" fmla="*/ 50385 w 1365148"/>
              <a:gd name="connsiteY40" fmla="*/ 601566 h 1383677"/>
              <a:gd name="connsiteX41" fmla="*/ 45554 w 1365148"/>
              <a:gd name="connsiteY41" fmla="*/ 637555 h 1383677"/>
              <a:gd name="connsiteX42" fmla="*/ 40722 w 1365148"/>
              <a:gd name="connsiteY42" fmla="*/ 675912 h 1383677"/>
              <a:gd name="connsiteX43" fmla="*/ 38356 w 1365148"/>
              <a:gd name="connsiteY43" fmla="*/ 714268 h 1383677"/>
              <a:gd name="connsiteX44" fmla="*/ 35990 w 1365148"/>
              <a:gd name="connsiteY44" fmla="*/ 752723 h 1383677"/>
              <a:gd name="connsiteX45" fmla="*/ 38356 w 1365148"/>
              <a:gd name="connsiteY45" fmla="*/ 788712 h 1383677"/>
              <a:gd name="connsiteX46" fmla="*/ 43188 w 1365148"/>
              <a:gd name="connsiteY46" fmla="*/ 827069 h 1383677"/>
              <a:gd name="connsiteX47" fmla="*/ 47920 w 1365148"/>
              <a:gd name="connsiteY47" fmla="*/ 872623 h 1383677"/>
              <a:gd name="connsiteX48" fmla="*/ 59950 w 1365148"/>
              <a:gd name="connsiteY48" fmla="*/ 915810 h 1383677"/>
              <a:gd name="connsiteX49" fmla="*/ 71979 w 1365148"/>
              <a:gd name="connsiteY49" fmla="*/ 958998 h 1383677"/>
              <a:gd name="connsiteX50" fmla="*/ 86375 w 1365148"/>
              <a:gd name="connsiteY50" fmla="*/ 1002186 h 1383677"/>
              <a:gd name="connsiteX51" fmla="*/ 105504 w 1365148"/>
              <a:gd name="connsiteY51" fmla="*/ 1043007 h 1383677"/>
              <a:gd name="connsiteX52" fmla="*/ 127098 w 1365148"/>
              <a:gd name="connsiteY52" fmla="*/ 1081363 h 1383677"/>
              <a:gd name="connsiteX53" fmla="*/ 151157 w 1365148"/>
              <a:gd name="connsiteY53" fmla="*/ 1119818 h 1383677"/>
              <a:gd name="connsiteX54" fmla="*/ 179949 w 1365148"/>
              <a:gd name="connsiteY54" fmla="*/ 1155808 h 1383677"/>
              <a:gd name="connsiteX55" fmla="*/ 206276 w 1365148"/>
              <a:gd name="connsiteY55" fmla="*/ 1186966 h 1383677"/>
              <a:gd name="connsiteX56" fmla="*/ 237532 w 1365148"/>
              <a:gd name="connsiteY56" fmla="*/ 1213391 h 1383677"/>
              <a:gd name="connsiteX57" fmla="*/ 271057 w 1365148"/>
              <a:gd name="connsiteY57" fmla="*/ 1237352 h 1383677"/>
              <a:gd name="connsiteX58" fmla="*/ 304681 w 1365148"/>
              <a:gd name="connsiteY58" fmla="*/ 1258946 h 1383677"/>
              <a:gd name="connsiteX59" fmla="*/ 307047 w 1365148"/>
              <a:gd name="connsiteY59" fmla="*/ 1251748 h 1383677"/>
              <a:gd name="connsiteX60" fmla="*/ 311879 w 1365148"/>
              <a:gd name="connsiteY60" fmla="*/ 1244550 h 1383677"/>
              <a:gd name="connsiteX61" fmla="*/ 314245 w 1365148"/>
              <a:gd name="connsiteY61" fmla="*/ 1244550 h 1383677"/>
              <a:gd name="connsiteX62" fmla="*/ 323908 w 1365148"/>
              <a:gd name="connsiteY62" fmla="*/ 1254114 h 1383677"/>
              <a:gd name="connsiteX63" fmla="*/ 331106 w 1365148"/>
              <a:gd name="connsiteY63" fmla="*/ 1268510 h 1383677"/>
              <a:gd name="connsiteX64" fmla="*/ 331106 w 1365148"/>
              <a:gd name="connsiteY64" fmla="*/ 1273341 h 1383677"/>
              <a:gd name="connsiteX65" fmla="*/ 379027 w 1365148"/>
              <a:gd name="connsiteY65" fmla="*/ 1294935 h 1383677"/>
              <a:gd name="connsiteX66" fmla="*/ 376660 w 1365148"/>
              <a:gd name="connsiteY66" fmla="*/ 1282906 h 1383677"/>
              <a:gd name="connsiteX67" fmla="*/ 376660 w 1365148"/>
              <a:gd name="connsiteY67" fmla="*/ 1268510 h 1383677"/>
              <a:gd name="connsiteX68" fmla="*/ 379027 w 1365148"/>
              <a:gd name="connsiteY68" fmla="*/ 1256579 h 1383677"/>
              <a:gd name="connsiteX69" fmla="*/ 381492 w 1365148"/>
              <a:gd name="connsiteY69" fmla="*/ 1244550 h 1383677"/>
              <a:gd name="connsiteX70" fmla="*/ 383858 w 1365148"/>
              <a:gd name="connsiteY70" fmla="*/ 1244550 h 1383677"/>
              <a:gd name="connsiteX71" fmla="*/ 386225 w 1365148"/>
              <a:gd name="connsiteY71" fmla="*/ 1258946 h 1383677"/>
              <a:gd name="connsiteX72" fmla="*/ 391056 w 1365148"/>
              <a:gd name="connsiteY72" fmla="*/ 1270975 h 1383677"/>
              <a:gd name="connsiteX73" fmla="*/ 398254 w 1365148"/>
              <a:gd name="connsiteY73" fmla="*/ 1285371 h 1383677"/>
              <a:gd name="connsiteX74" fmla="*/ 403086 w 1365148"/>
              <a:gd name="connsiteY74" fmla="*/ 1297302 h 1383677"/>
              <a:gd name="connsiteX75" fmla="*/ 407819 w 1365148"/>
              <a:gd name="connsiteY75" fmla="*/ 1304500 h 1383677"/>
              <a:gd name="connsiteX76" fmla="*/ 448640 w 1365148"/>
              <a:gd name="connsiteY76" fmla="*/ 1316529 h 1383677"/>
              <a:gd name="connsiteX77" fmla="*/ 441442 w 1365148"/>
              <a:gd name="connsiteY77" fmla="*/ 1294935 h 1383677"/>
              <a:gd name="connsiteX78" fmla="*/ 439076 w 1365148"/>
              <a:gd name="connsiteY78" fmla="*/ 1282906 h 1383677"/>
              <a:gd name="connsiteX79" fmla="*/ 436610 w 1365148"/>
              <a:gd name="connsiteY79" fmla="*/ 1268510 h 1383677"/>
              <a:gd name="connsiteX80" fmla="*/ 436610 w 1365148"/>
              <a:gd name="connsiteY80" fmla="*/ 1254114 h 1383677"/>
              <a:gd name="connsiteX81" fmla="*/ 439076 w 1365148"/>
              <a:gd name="connsiteY81" fmla="*/ 1249381 h 1383677"/>
              <a:gd name="connsiteX82" fmla="*/ 441442 w 1365148"/>
              <a:gd name="connsiteY82" fmla="*/ 1244550 h 1383677"/>
              <a:gd name="connsiteX83" fmla="*/ 446273 w 1365148"/>
              <a:gd name="connsiteY83" fmla="*/ 1244550 h 1383677"/>
              <a:gd name="connsiteX84" fmla="*/ 451006 w 1365148"/>
              <a:gd name="connsiteY84" fmla="*/ 1246916 h 1383677"/>
              <a:gd name="connsiteX85" fmla="*/ 458204 w 1365148"/>
              <a:gd name="connsiteY85" fmla="*/ 1254114 h 1383677"/>
              <a:gd name="connsiteX86" fmla="*/ 465402 w 1365148"/>
              <a:gd name="connsiteY86" fmla="*/ 1273341 h 1383677"/>
              <a:gd name="connsiteX87" fmla="*/ 472600 w 1365148"/>
              <a:gd name="connsiteY87" fmla="*/ 1299767 h 1383677"/>
              <a:gd name="connsiteX88" fmla="*/ 479798 w 1365148"/>
              <a:gd name="connsiteY88" fmla="*/ 1311698 h 1383677"/>
              <a:gd name="connsiteX89" fmla="*/ 489461 w 1365148"/>
              <a:gd name="connsiteY89" fmla="*/ 1321361 h 1383677"/>
              <a:gd name="connsiteX90" fmla="*/ 491828 w 1365148"/>
              <a:gd name="connsiteY90" fmla="*/ 1326094 h 1383677"/>
              <a:gd name="connsiteX91" fmla="*/ 499026 w 1365148"/>
              <a:gd name="connsiteY91" fmla="*/ 1326094 h 1383677"/>
              <a:gd name="connsiteX92" fmla="*/ 554243 w 1365148"/>
              <a:gd name="connsiteY92" fmla="*/ 1333292 h 1383677"/>
              <a:gd name="connsiteX93" fmla="*/ 535016 w 1365148"/>
              <a:gd name="connsiteY93" fmla="*/ 1299767 h 1383677"/>
              <a:gd name="connsiteX94" fmla="*/ 530184 w 1365148"/>
              <a:gd name="connsiteY94" fmla="*/ 1287737 h 1383677"/>
              <a:gd name="connsiteX95" fmla="*/ 527818 w 1365148"/>
              <a:gd name="connsiteY95" fmla="*/ 1275708 h 1383677"/>
              <a:gd name="connsiteX96" fmla="*/ 525451 w 1365148"/>
              <a:gd name="connsiteY96" fmla="*/ 1263777 h 1383677"/>
              <a:gd name="connsiteX97" fmla="*/ 525451 w 1365148"/>
              <a:gd name="connsiteY97" fmla="*/ 1251748 h 1383677"/>
              <a:gd name="connsiteX98" fmla="*/ 527818 w 1365148"/>
              <a:gd name="connsiteY98" fmla="*/ 1249381 h 1383677"/>
              <a:gd name="connsiteX99" fmla="*/ 532649 w 1365148"/>
              <a:gd name="connsiteY99" fmla="*/ 1249381 h 1383677"/>
              <a:gd name="connsiteX100" fmla="*/ 542213 w 1365148"/>
              <a:gd name="connsiteY100" fmla="*/ 1258946 h 1383677"/>
              <a:gd name="connsiteX101" fmla="*/ 551778 w 1365148"/>
              <a:gd name="connsiteY101" fmla="*/ 1270975 h 1383677"/>
              <a:gd name="connsiteX102" fmla="*/ 568639 w 1365148"/>
              <a:gd name="connsiteY102" fmla="*/ 1294935 h 1383677"/>
              <a:gd name="connsiteX103" fmla="*/ 585401 w 1365148"/>
              <a:gd name="connsiteY103" fmla="*/ 1314163 h 1383677"/>
              <a:gd name="connsiteX104" fmla="*/ 590233 w 1365148"/>
              <a:gd name="connsiteY104" fmla="*/ 1323727 h 1383677"/>
              <a:gd name="connsiteX105" fmla="*/ 597431 w 1365148"/>
              <a:gd name="connsiteY105" fmla="*/ 1335757 h 1383677"/>
              <a:gd name="connsiteX106" fmla="*/ 659747 w 1365148"/>
              <a:gd name="connsiteY106" fmla="*/ 1335757 h 1383677"/>
              <a:gd name="connsiteX107" fmla="*/ 640618 w 1365148"/>
              <a:gd name="connsiteY107" fmla="*/ 1318896 h 1383677"/>
              <a:gd name="connsiteX108" fmla="*/ 626223 w 1365148"/>
              <a:gd name="connsiteY108" fmla="*/ 1297302 h 1383677"/>
              <a:gd name="connsiteX109" fmla="*/ 619025 w 1365148"/>
              <a:gd name="connsiteY109" fmla="*/ 1287737 h 1383677"/>
              <a:gd name="connsiteX110" fmla="*/ 614193 w 1365148"/>
              <a:gd name="connsiteY110" fmla="*/ 1275708 h 1383677"/>
              <a:gd name="connsiteX111" fmla="*/ 609362 w 1365148"/>
              <a:gd name="connsiteY111" fmla="*/ 1263777 h 1383677"/>
              <a:gd name="connsiteX112" fmla="*/ 606995 w 1365148"/>
              <a:gd name="connsiteY112" fmla="*/ 1251748 h 1383677"/>
              <a:gd name="connsiteX113" fmla="*/ 609362 w 1365148"/>
              <a:gd name="connsiteY113" fmla="*/ 1249381 h 1383677"/>
              <a:gd name="connsiteX114" fmla="*/ 611827 w 1365148"/>
              <a:gd name="connsiteY114" fmla="*/ 1249381 h 1383677"/>
              <a:gd name="connsiteX115" fmla="*/ 633420 w 1365148"/>
              <a:gd name="connsiteY115" fmla="*/ 1266144 h 1383677"/>
              <a:gd name="connsiteX116" fmla="*/ 655014 w 1365148"/>
              <a:gd name="connsiteY116" fmla="*/ 1282906 h 1383677"/>
              <a:gd name="connsiteX117" fmla="*/ 674143 w 1365148"/>
              <a:gd name="connsiteY117" fmla="*/ 1302133 h 1383677"/>
              <a:gd name="connsiteX118" fmla="*/ 691004 w 1365148"/>
              <a:gd name="connsiteY118" fmla="*/ 1321361 h 1383677"/>
              <a:gd name="connsiteX119" fmla="*/ 695737 w 1365148"/>
              <a:gd name="connsiteY119" fmla="*/ 1328559 h 1383677"/>
              <a:gd name="connsiteX120" fmla="*/ 695737 w 1365148"/>
              <a:gd name="connsiteY120" fmla="*/ 1335757 h 1383677"/>
              <a:gd name="connsiteX121" fmla="*/ 734192 w 1365148"/>
              <a:gd name="connsiteY121" fmla="*/ 1330925 h 1383677"/>
              <a:gd name="connsiteX122" fmla="*/ 770182 w 1365148"/>
              <a:gd name="connsiteY122" fmla="*/ 1326094 h 1383677"/>
              <a:gd name="connsiteX123" fmla="*/ 734192 w 1365148"/>
              <a:gd name="connsiteY123" fmla="*/ 1287737 h 1383677"/>
              <a:gd name="connsiteX124" fmla="*/ 712598 w 1365148"/>
              <a:gd name="connsiteY124" fmla="*/ 1266144 h 1383677"/>
              <a:gd name="connsiteX125" fmla="*/ 705400 w 1365148"/>
              <a:gd name="connsiteY125" fmla="*/ 1254114 h 1383677"/>
              <a:gd name="connsiteX126" fmla="*/ 700569 w 1365148"/>
              <a:gd name="connsiteY126" fmla="*/ 1239718 h 1383677"/>
              <a:gd name="connsiteX127" fmla="*/ 700569 w 1365148"/>
              <a:gd name="connsiteY127" fmla="*/ 1237352 h 1383677"/>
              <a:gd name="connsiteX128" fmla="*/ 710133 w 1365148"/>
              <a:gd name="connsiteY128" fmla="*/ 1237352 h 1383677"/>
              <a:gd name="connsiteX129" fmla="*/ 717331 w 1365148"/>
              <a:gd name="connsiteY129" fmla="*/ 1239718 h 1383677"/>
              <a:gd name="connsiteX130" fmla="*/ 731727 w 1365148"/>
              <a:gd name="connsiteY130" fmla="*/ 1246916 h 1383677"/>
              <a:gd name="connsiteX131" fmla="*/ 743756 w 1365148"/>
              <a:gd name="connsiteY131" fmla="*/ 1256579 h 1383677"/>
              <a:gd name="connsiteX132" fmla="*/ 755786 w 1365148"/>
              <a:gd name="connsiteY132" fmla="*/ 1266144 h 1383677"/>
              <a:gd name="connsiteX133" fmla="*/ 782113 w 1365148"/>
              <a:gd name="connsiteY133" fmla="*/ 1292569 h 1383677"/>
              <a:gd name="connsiteX134" fmla="*/ 806073 w 1365148"/>
              <a:gd name="connsiteY134" fmla="*/ 1318896 h 1383677"/>
              <a:gd name="connsiteX135" fmla="*/ 808538 w 1365148"/>
              <a:gd name="connsiteY135" fmla="*/ 1318896 h 1383677"/>
              <a:gd name="connsiteX136" fmla="*/ 856459 w 1365148"/>
              <a:gd name="connsiteY136" fmla="*/ 1309331 h 1383677"/>
              <a:gd name="connsiteX137" fmla="*/ 834865 w 1365148"/>
              <a:gd name="connsiteY137" fmla="*/ 1292569 h 1383677"/>
              <a:gd name="connsiteX138" fmla="*/ 815736 w 1365148"/>
              <a:gd name="connsiteY138" fmla="*/ 1273341 h 1383677"/>
              <a:gd name="connsiteX139" fmla="*/ 806073 w 1365148"/>
              <a:gd name="connsiteY139" fmla="*/ 1261312 h 1383677"/>
              <a:gd name="connsiteX140" fmla="*/ 796509 w 1365148"/>
              <a:gd name="connsiteY140" fmla="*/ 1246916 h 1383677"/>
              <a:gd name="connsiteX141" fmla="*/ 789311 w 1365148"/>
              <a:gd name="connsiteY141" fmla="*/ 1232520 h 1383677"/>
              <a:gd name="connsiteX142" fmla="*/ 786944 w 1365148"/>
              <a:gd name="connsiteY142" fmla="*/ 1225322 h 1383677"/>
              <a:gd name="connsiteX143" fmla="*/ 786944 w 1365148"/>
              <a:gd name="connsiteY143" fmla="*/ 1218124 h 1383677"/>
              <a:gd name="connsiteX144" fmla="*/ 789311 w 1365148"/>
              <a:gd name="connsiteY144" fmla="*/ 1215758 h 1383677"/>
              <a:gd name="connsiteX145" fmla="*/ 791677 w 1365148"/>
              <a:gd name="connsiteY145" fmla="*/ 1215758 h 1383677"/>
              <a:gd name="connsiteX146" fmla="*/ 808538 w 1365148"/>
              <a:gd name="connsiteY146" fmla="*/ 1225322 h 1383677"/>
              <a:gd name="connsiteX147" fmla="*/ 822934 w 1365148"/>
              <a:gd name="connsiteY147" fmla="*/ 1237352 h 1383677"/>
              <a:gd name="connsiteX148" fmla="*/ 849261 w 1365148"/>
              <a:gd name="connsiteY148" fmla="*/ 1261312 h 1383677"/>
              <a:gd name="connsiteX149" fmla="*/ 894914 w 1365148"/>
              <a:gd name="connsiteY149" fmla="*/ 1297302 h 1383677"/>
              <a:gd name="connsiteX150" fmla="*/ 954864 w 1365148"/>
              <a:gd name="connsiteY150" fmla="*/ 1275708 h 1383677"/>
              <a:gd name="connsiteX151" fmla="*/ 930904 w 1365148"/>
              <a:gd name="connsiteY151" fmla="*/ 1258946 h 1383677"/>
              <a:gd name="connsiteX152" fmla="*/ 914042 w 1365148"/>
              <a:gd name="connsiteY152" fmla="*/ 1242183 h 1383677"/>
              <a:gd name="connsiteX153" fmla="*/ 897280 w 1365148"/>
              <a:gd name="connsiteY153" fmla="*/ 1222956 h 1383677"/>
              <a:gd name="connsiteX154" fmla="*/ 882884 w 1365148"/>
              <a:gd name="connsiteY154" fmla="*/ 1203728 h 1383677"/>
              <a:gd name="connsiteX155" fmla="*/ 873320 w 1365148"/>
              <a:gd name="connsiteY155" fmla="*/ 1182135 h 1383677"/>
              <a:gd name="connsiteX156" fmla="*/ 875686 w 1365148"/>
              <a:gd name="connsiteY156" fmla="*/ 1177402 h 1383677"/>
              <a:gd name="connsiteX157" fmla="*/ 880518 w 1365148"/>
              <a:gd name="connsiteY157" fmla="*/ 1174937 h 1383677"/>
              <a:gd name="connsiteX158" fmla="*/ 897280 w 1365148"/>
              <a:gd name="connsiteY158" fmla="*/ 1184600 h 1383677"/>
              <a:gd name="connsiteX159" fmla="*/ 911676 w 1365148"/>
              <a:gd name="connsiteY159" fmla="*/ 1196530 h 1383677"/>
              <a:gd name="connsiteX160" fmla="*/ 940468 w 1365148"/>
              <a:gd name="connsiteY160" fmla="*/ 1220589 h 1383677"/>
              <a:gd name="connsiteX161" fmla="*/ 959695 w 1365148"/>
              <a:gd name="connsiteY161" fmla="*/ 1237352 h 1383677"/>
              <a:gd name="connsiteX162" fmla="*/ 969260 w 1365148"/>
              <a:gd name="connsiteY162" fmla="*/ 1244550 h 1383677"/>
              <a:gd name="connsiteX163" fmla="*/ 978824 w 1365148"/>
              <a:gd name="connsiteY163" fmla="*/ 1249381 h 1383677"/>
              <a:gd name="connsiteX164" fmla="*/ 998052 w 1365148"/>
              <a:gd name="connsiteY164" fmla="*/ 1256579 h 1383677"/>
              <a:gd name="connsiteX165" fmla="*/ 1034041 w 1365148"/>
              <a:gd name="connsiteY165" fmla="*/ 1237352 h 1383677"/>
              <a:gd name="connsiteX166" fmla="*/ 1022012 w 1365148"/>
              <a:gd name="connsiteY166" fmla="*/ 1230154 h 1383677"/>
              <a:gd name="connsiteX167" fmla="*/ 1012448 w 1365148"/>
              <a:gd name="connsiteY167" fmla="*/ 1220589 h 1383677"/>
              <a:gd name="connsiteX168" fmla="*/ 983656 w 1365148"/>
              <a:gd name="connsiteY168" fmla="*/ 1191798 h 1383677"/>
              <a:gd name="connsiteX169" fmla="*/ 969260 w 1365148"/>
              <a:gd name="connsiteY169" fmla="*/ 1177402 h 1383677"/>
              <a:gd name="connsiteX170" fmla="*/ 959695 w 1365148"/>
              <a:gd name="connsiteY170" fmla="*/ 1160541 h 1383677"/>
              <a:gd name="connsiteX171" fmla="*/ 959695 w 1365148"/>
              <a:gd name="connsiteY171" fmla="*/ 1155808 h 1383677"/>
              <a:gd name="connsiteX172" fmla="*/ 962062 w 1365148"/>
              <a:gd name="connsiteY172" fmla="*/ 1153343 h 1383677"/>
              <a:gd name="connsiteX173" fmla="*/ 981289 w 1365148"/>
              <a:gd name="connsiteY173" fmla="*/ 1153343 h 1383677"/>
              <a:gd name="connsiteX174" fmla="*/ 988487 w 1365148"/>
              <a:gd name="connsiteY174" fmla="*/ 1158174 h 1383677"/>
              <a:gd name="connsiteX175" fmla="*/ 998052 w 1365148"/>
              <a:gd name="connsiteY175" fmla="*/ 1163006 h 1383677"/>
              <a:gd name="connsiteX176" fmla="*/ 1014814 w 1365148"/>
              <a:gd name="connsiteY176" fmla="*/ 1174937 h 1383677"/>
              <a:gd name="connsiteX177" fmla="*/ 1029210 w 1365148"/>
              <a:gd name="connsiteY177" fmla="*/ 1186966 h 1383677"/>
              <a:gd name="connsiteX178" fmla="*/ 1046071 w 1365148"/>
              <a:gd name="connsiteY178" fmla="*/ 1201362 h 1383677"/>
              <a:gd name="connsiteX179" fmla="*/ 1055635 w 1365148"/>
              <a:gd name="connsiteY179" fmla="*/ 1208560 h 1383677"/>
              <a:gd name="connsiteX180" fmla="*/ 1067665 w 1365148"/>
              <a:gd name="connsiteY180" fmla="*/ 1210926 h 1383677"/>
              <a:gd name="connsiteX181" fmla="*/ 1074863 w 1365148"/>
              <a:gd name="connsiteY181" fmla="*/ 1210926 h 1383677"/>
              <a:gd name="connsiteX182" fmla="*/ 1103655 w 1365148"/>
              <a:gd name="connsiteY182" fmla="*/ 1189332 h 1383677"/>
              <a:gd name="connsiteX183" fmla="*/ 1129981 w 1365148"/>
              <a:gd name="connsiteY183" fmla="*/ 1167739 h 1383677"/>
              <a:gd name="connsiteX184" fmla="*/ 1118050 w 1365148"/>
              <a:gd name="connsiteY184" fmla="*/ 1165372 h 1383677"/>
              <a:gd name="connsiteX185" fmla="*/ 1106021 w 1365148"/>
              <a:gd name="connsiteY185" fmla="*/ 1160541 h 1383677"/>
              <a:gd name="connsiteX186" fmla="*/ 1086794 w 1365148"/>
              <a:gd name="connsiteY186" fmla="*/ 1150976 h 1383677"/>
              <a:gd name="connsiteX187" fmla="*/ 1070031 w 1365148"/>
              <a:gd name="connsiteY187" fmla="*/ 1143778 h 1383677"/>
              <a:gd name="connsiteX188" fmla="*/ 1053269 w 1365148"/>
              <a:gd name="connsiteY188" fmla="*/ 1131749 h 1383677"/>
              <a:gd name="connsiteX189" fmla="*/ 1038873 w 1365148"/>
              <a:gd name="connsiteY189" fmla="*/ 1117353 h 1383677"/>
              <a:gd name="connsiteX190" fmla="*/ 1031675 w 1365148"/>
              <a:gd name="connsiteY190" fmla="*/ 1107789 h 1383677"/>
              <a:gd name="connsiteX191" fmla="*/ 1029210 w 1365148"/>
              <a:gd name="connsiteY191" fmla="*/ 1100591 h 1383677"/>
              <a:gd name="connsiteX192" fmla="*/ 1031675 w 1365148"/>
              <a:gd name="connsiteY192" fmla="*/ 1095759 h 1383677"/>
              <a:gd name="connsiteX193" fmla="*/ 1036408 w 1365148"/>
              <a:gd name="connsiteY193" fmla="*/ 1093393 h 1383677"/>
              <a:gd name="connsiteX194" fmla="*/ 1053269 w 1365148"/>
              <a:gd name="connsiteY194" fmla="*/ 1093393 h 1383677"/>
              <a:gd name="connsiteX195" fmla="*/ 1067665 w 1365148"/>
              <a:gd name="connsiteY195" fmla="*/ 1100591 h 1383677"/>
              <a:gd name="connsiteX196" fmla="*/ 1084427 w 1365148"/>
              <a:gd name="connsiteY196" fmla="*/ 1110155 h 1383677"/>
              <a:gd name="connsiteX197" fmla="*/ 1101190 w 1365148"/>
              <a:gd name="connsiteY197" fmla="*/ 1117353 h 1383677"/>
              <a:gd name="connsiteX198" fmla="*/ 1120417 w 1365148"/>
              <a:gd name="connsiteY198" fmla="*/ 1122184 h 1383677"/>
              <a:gd name="connsiteX199" fmla="*/ 1129981 w 1365148"/>
              <a:gd name="connsiteY199" fmla="*/ 1124551 h 1383677"/>
              <a:gd name="connsiteX200" fmla="*/ 1142011 w 1365148"/>
              <a:gd name="connsiteY200" fmla="*/ 1124551 h 1383677"/>
              <a:gd name="connsiteX201" fmla="*/ 1154040 w 1365148"/>
              <a:gd name="connsiteY201" fmla="*/ 1127016 h 1383677"/>
              <a:gd name="connsiteX202" fmla="*/ 1165971 w 1365148"/>
              <a:gd name="connsiteY202" fmla="*/ 1131749 h 1383677"/>
              <a:gd name="connsiteX203" fmla="*/ 1187565 w 1365148"/>
              <a:gd name="connsiteY203" fmla="*/ 1107789 h 1383677"/>
              <a:gd name="connsiteX204" fmla="*/ 1182832 w 1365148"/>
              <a:gd name="connsiteY204" fmla="*/ 1105422 h 1383677"/>
              <a:gd name="connsiteX205" fmla="*/ 1158773 w 1365148"/>
              <a:gd name="connsiteY205" fmla="*/ 1088561 h 1383677"/>
              <a:gd name="connsiteX206" fmla="*/ 1132446 w 1365148"/>
              <a:gd name="connsiteY206" fmla="*/ 1074165 h 1383677"/>
              <a:gd name="connsiteX207" fmla="*/ 1110853 w 1365148"/>
              <a:gd name="connsiteY207" fmla="*/ 1064601 h 1383677"/>
              <a:gd name="connsiteX208" fmla="*/ 1101190 w 1365148"/>
              <a:gd name="connsiteY208" fmla="*/ 1057403 h 1383677"/>
              <a:gd name="connsiteX209" fmla="*/ 1091625 w 1365148"/>
              <a:gd name="connsiteY209" fmla="*/ 1052571 h 1383677"/>
              <a:gd name="connsiteX210" fmla="*/ 1089259 w 1365148"/>
              <a:gd name="connsiteY210" fmla="*/ 1050205 h 1383677"/>
              <a:gd name="connsiteX211" fmla="*/ 1091625 w 1365148"/>
              <a:gd name="connsiteY211" fmla="*/ 1045373 h 1383677"/>
              <a:gd name="connsiteX212" fmla="*/ 1093992 w 1365148"/>
              <a:gd name="connsiteY212" fmla="*/ 1043007 h 1383677"/>
              <a:gd name="connsiteX213" fmla="*/ 1122784 w 1365148"/>
              <a:gd name="connsiteY213" fmla="*/ 1043007 h 1383677"/>
              <a:gd name="connsiteX214" fmla="*/ 1154040 w 1365148"/>
              <a:gd name="connsiteY214" fmla="*/ 1050205 h 1383677"/>
              <a:gd name="connsiteX215" fmla="*/ 1180367 w 1365148"/>
              <a:gd name="connsiteY215" fmla="*/ 1062234 h 1383677"/>
              <a:gd name="connsiteX216" fmla="*/ 1192397 w 1365148"/>
              <a:gd name="connsiteY216" fmla="*/ 1071799 h 1383677"/>
              <a:gd name="connsiteX217" fmla="*/ 1204426 w 1365148"/>
              <a:gd name="connsiteY217" fmla="*/ 1078997 h 1383677"/>
              <a:gd name="connsiteX218" fmla="*/ 1206792 w 1365148"/>
              <a:gd name="connsiteY218" fmla="*/ 1081363 h 1383677"/>
              <a:gd name="connsiteX219" fmla="*/ 1211624 w 1365148"/>
              <a:gd name="connsiteY219" fmla="*/ 1074165 h 1383677"/>
              <a:gd name="connsiteX220" fmla="*/ 1237951 w 1365148"/>
              <a:gd name="connsiteY220" fmla="*/ 1033443 h 1383677"/>
              <a:gd name="connsiteX221" fmla="*/ 1213990 w 1365148"/>
              <a:gd name="connsiteY221" fmla="*/ 1026245 h 1383677"/>
              <a:gd name="connsiteX222" fmla="*/ 1194763 w 1365148"/>
              <a:gd name="connsiteY222" fmla="*/ 1016582 h 1383677"/>
              <a:gd name="connsiteX223" fmla="*/ 1173169 w 1365148"/>
              <a:gd name="connsiteY223" fmla="*/ 1002186 h 1383677"/>
              <a:gd name="connsiteX224" fmla="*/ 1165971 w 1365148"/>
              <a:gd name="connsiteY224" fmla="*/ 992621 h 1383677"/>
              <a:gd name="connsiteX225" fmla="*/ 1163605 w 1365148"/>
              <a:gd name="connsiteY225" fmla="*/ 987790 h 1383677"/>
              <a:gd name="connsiteX226" fmla="*/ 1163605 w 1365148"/>
              <a:gd name="connsiteY226" fmla="*/ 983057 h 1383677"/>
              <a:gd name="connsiteX227" fmla="*/ 1165971 w 1365148"/>
              <a:gd name="connsiteY227" fmla="*/ 978225 h 1383677"/>
              <a:gd name="connsiteX228" fmla="*/ 1168436 w 1365148"/>
              <a:gd name="connsiteY228" fmla="*/ 975859 h 1383677"/>
              <a:gd name="connsiteX229" fmla="*/ 1178001 w 1365148"/>
              <a:gd name="connsiteY229" fmla="*/ 975859 h 1383677"/>
              <a:gd name="connsiteX230" fmla="*/ 1194763 w 1365148"/>
              <a:gd name="connsiteY230" fmla="*/ 980592 h 1383677"/>
              <a:gd name="connsiteX231" fmla="*/ 1226020 w 1365148"/>
              <a:gd name="connsiteY231" fmla="*/ 990255 h 1383677"/>
              <a:gd name="connsiteX232" fmla="*/ 1257178 w 1365148"/>
              <a:gd name="connsiteY232" fmla="*/ 994988 h 1383677"/>
              <a:gd name="connsiteX233" fmla="*/ 1273941 w 1365148"/>
              <a:gd name="connsiteY233" fmla="*/ 956632 h 1383677"/>
              <a:gd name="connsiteX234" fmla="*/ 1242782 w 1365148"/>
              <a:gd name="connsiteY234" fmla="*/ 947067 h 1383677"/>
              <a:gd name="connsiteX235" fmla="*/ 1201961 w 1365148"/>
              <a:gd name="connsiteY235" fmla="*/ 932671 h 1383677"/>
              <a:gd name="connsiteX236" fmla="*/ 1185199 w 1365148"/>
              <a:gd name="connsiteY236" fmla="*/ 923008 h 1383677"/>
              <a:gd name="connsiteX237" fmla="*/ 1168436 w 1365148"/>
              <a:gd name="connsiteY237" fmla="*/ 913444 h 1383677"/>
              <a:gd name="connsiteX238" fmla="*/ 1165971 w 1365148"/>
              <a:gd name="connsiteY238" fmla="*/ 911077 h 1383677"/>
              <a:gd name="connsiteX239" fmla="*/ 1165971 w 1365148"/>
              <a:gd name="connsiteY239" fmla="*/ 908612 h 1383677"/>
              <a:gd name="connsiteX240" fmla="*/ 1168436 w 1365148"/>
              <a:gd name="connsiteY240" fmla="*/ 906246 h 1383677"/>
              <a:gd name="connsiteX241" fmla="*/ 1190030 w 1365148"/>
              <a:gd name="connsiteY241" fmla="*/ 903880 h 1383677"/>
              <a:gd name="connsiteX242" fmla="*/ 1211624 w 1365148"/>
              <a:gd name="connsiteY242" fmla="*/ 903880 h 1383677"/>
              <a:gd name="connsiteX243" fmla="*/ 1230753 w 1365148"/>
              <a:gd name="connsiteY243" fmla="*/ 908612 h 1383677"/>
              <a:gd name="connsiteX244" fmla="*/ 1249980 w 1365148"/>
              <a:gd name="connsiteY244" fmla="*/ 913444 h 1383677"/>
              <a:gd name="connsiteX245" fmla="*/ 1269208 w 1365148"/>
              <a:gd name="connsiteY245" fmla="*/ 915810 h 1383677"/>
              <a:gd name="connsiteX246" fmla="*/ 1285970 w 1365148"/>
              <a:gd name="connsiteY246" fmla="*/ 920642 h 1383677"/>
              <a:gd name="connsiteX247" fmla="*/ 1300366 w 1365148"/>
              <a:gd name="connsiteY247" fmla="*/ 875088 h 1383677"/>
              <a:gd name="connsiteX248" fmla="*/ 1271574 w 1365148"/>
              <a:gd name="connsiteY248" fmla="*/ 877454 h 1383677"/>
              <a:gd name="connsiteX249" fmla="*/ 1245149 w 1365148"/>
              <a:gd name="connsiteY249" fmla="*/ 879821 h 1383677"/>
              <a:gd name="connsiteX250" fmla="*/ 1230753 w 1365148"/>
              <a:gd name="connsiteY250" fmla="*/ 877454 h 1383677"/>
              <a:gd name="connsiteX251" fmla="*/ 1216357 w 1365148"/>
              <a:gd name="connsiteY251" fmla="*/ 872623 h 1383677"/>
              <a:gd name="connsiteX252" fmla="*/ 1190030 w 1365148"/>
              <a:gd name="connsiteY252" fmla="*/ 863058 h 1383677"/>
              <a:gd name="connsiteX253" fmla="*/ 1187565 w 1365148"/>
              <a:gd name="connsiteY253" fmla="*/ 860692 h 1383677"/>
              <a:gd name="connsiteX254" fmla="*/ 1187565 w 1365148"/>
              <a:gd name="connsiteY254" fmla="*/ 858227 h 1383677"/>
              <a:gd name="connsiteX255" fmla="*/ 1190030 w 1365148"/>
              <a:gd name="connsiteY255" fmla="*/ 855860 h 1383677"/>
              <a:gd name="connsiteX256" fmla="*/ 1192397 w 1365148"/>
              <a:gd name="connsiteY256" fmla="*/ 855860 h 1383677"/>
              <a:gd name="connsiteX257" fmla="*/ 1209159 w 1365148"/>
              <a:gd name="connsiteY257" fmla="*/ 853494 h 1383677"/>
              <a:gd name="connsiteX258" fmla="*/ 1223555 w 1365148"/>
              <a:gd name="connsiteY258" fmla="*/ 851029 h 1383677"/>
              <a:gd name="connsiteX259" fmla="*/ 1254812 w 1365148"/>
              <a:gd name="connsiteY259" fmla="*/ 843831 h 1383677"/>
              <a:gd name="connsiteX260" fmla="*/ 1281139 w 1365148"/>
              <a:gd name="connsiteY260" fmla="*/ 839098 h 1383677"/>
              <a:gd name="connsiteX261" fmla="*/ 1295535 w 1365148"/>
              <a:gd name="connsiteY261" fmla="*/ 836633 h 1383677"/>
              <a:gd name="connsiteX262" fmla="*/ 1307564 w 1365148"/>
              <a:gd name="connsiteY262" fmla="*/ 836633 h 1383677"/>
              <a:gd name="connsiteX263" fmla="*/ 1317128 w 1365148"/>
              <a:gd name="connsiteY263" fmla="*/ 788712 h 1383677"/>
              <a:gd name="connsiteX264" fmla="*/ 1300366 w 1365148"/>
              <a:gd name="connsiteY264" fmla="*/ 788712 h 1383677"/>
              <a:gd name="connsiteX265" fmla="*/ 1262010 w 1365148"/>
              <a:gd name="connsiteY265" fmla="*/ 791079 h 1383677"/>
              <a:gd name="connsiteX266" fmla="*/ 1226020 w 1365148"/>
              <a:gd name="connsiteY266" fmla="*/ 793445 h 1383677"/>
              <a:gd name="connsiteX267" fmla="*/ 1209159 w 1365148"/>
              <a:gd name="connsiteY267" fmla="*/ 791079 h 1383677"/>
              <a:gd name="connsiteX268" fmla="*/ 1192397 w 1365148"/>
              <a:gd name="connsiteY268" fmla="*/ 786247 h 1383677"/>
              <a:gd name="connsiteX269" fmla="*/ 1190030 w 1365148"/>
              <a:gd name="connsiteY269" fmla="*/ 783881 h 1383677"/>
              <a:gd name="connsiteX270" fmla="*/ 1192397 w 1365148"/>
              <a:gd name="connsiteY270" fmla="*/ 781514 h 1383677"/>
              <a:gd name="connsiteX271" fmla="*/ 1211624 w 1365148"/>
              <a:gd name="connsiteY271" fmla="*/ 774316 h 1383677"/>
              <a:gd name="connsiteX272" fmla="*/ 1230753 w 1365148"/>
              <a:gd name="connsiteY272" fmla="*/ 767118 h 1383677"/>
              <a:gd name="connsiteX273" fmla="*/ 1273941 w 1365148"/>
              <a:gd name="connsiteY273" fmla="*/ 759920 h 1383677"/>
              <a:gd name="connsiteX274" fmla="*/ 1295535 w 1365148"/>
              <a:gd name="connsiteY274" fmla="*/ 755089 h 1383677"/>
              <a:gd name="connsiteX275" fmla="*/ 1319594 w 1365148"/>
              <a:gd name="connsiteY275" fmla="*/ 755089 h 1383677"/>
              <a:gd name="connsiteX276" fmla="*/ 1321960 w 1365148"/>
              <a:gd name="connsiteY276" fmla="*/ 704703 h 1383677"/>
              <a:gd name="connsiteX277" fmla="*/ 1295535 w 1365148"/>
              <a:gd name="connsiteY277" fmla="*/ 711901 h 1383677"/>
              <a:gd name="connsiteX278" fmla="*/ 1271574 w 1365148"/>
              <a:gd name="connsiteY278" fmla="*/ 719099 h 1383677"/>
              <a:gd name="connsiteX279" fmla="*/ 1247614 w 1365148"/>
              <a:gd name="connsiteY279" fmla="*/ 723931 h 1383677"/>
              <a:gd name="connsiteX280" fmla="*/ 1221188 w 1365148"/>
              <a:gd name="connsiteY280" fmla="*/ 721466 h 1383677"/>
              <a:gd name="connsiteX281" fmla="*/ 1218822 w 1365148"/>
              <a:gd name="connsiteY281" fmla="*/ 719099 h 1383677"/>
              <a:gd name="connsiteX282" fmla="*/ 1216357 w 1365148"/>
              <a:gd name="connsiteY282" fmla="*/ 716733 h 1383677"/>
              <a:gd name="connsiteX283" fmla="*/ 1216357 w 1365148"/>
              <a:gd name="connsiteY283" fmla="*/ 714268 h 1383677"/>
              <a:gd name="connsiteX284" fmla="*/ 1218822 w 1365148"/>
              <a:gd name="connsiteY284" fmla="*/ 709535 h 1383677"/>
              <a:gd name="connsiteX285" fmla="*/ 1230753 w 1365148"/>
              <a:gd name="connsiteY285" fmla="*/ 702337 h 1383677"/>
              <a:gd name="connsiteX286" fmla="*/ 1245149 w 1365148"/>
              <a:gd name="connsiteY286" fmla="*/ 695139 h 1383677"/>
              <a:gd name="connsiteX287" fmla="*/ 1271574 w 1365148"/>
              <a:gd name="connsiteY287" fmla="*/ 683109 h 1383677"/>
              <a:gd name="connsiteX288" fmla="*/ 1319594 w 1365148"/>
              <a:gd name="connsiteY288" fmla="*/ 663882 h 1383677"/>
              <a:gd name="connsiteX289" fmla="*/ 1314762 w 1365148"/>
              <a:gd name="connsiteY289" fmla="*/ 625526 h 1383677"/>
              <a:gd name="connsiteX290" fmla="*/ 1298000 w 1365148"/>
              <a:gd name="connsiteY290" fmla="*/ 635090 h 1383677"/>
              <a:gd name="connsiteX291" fmla="*/ 1281139 w 1365148"/>
              <a:gd name="connsiteY291" fmla="*/ 642288 h 1383677"/>
              <a:gd name="connsiteX292" fmla="*/ 1252347 w 1365148"/>
              <a:gd name="connsiteY292" fmla="*/ 649486 h 1383677"/>
              <a:gd name="connsiteX293" fmla="*/ 1237951 w 1365148"/>
              <a:gd name="connsiteY293" fmla="*/ 651951 h 1383677"/>
              <a:gd name="connsiteX294" fmla="*/ 1223555 w 1365148"/>
              <a:gd name="connsiteY294" fmla="*/ 649486 h 1383677"/>
              <a:gd name="connsiteX295" fmla="*/ 1221188 w 1365148"/>
              <a:gd name="connsiteY295" fmla="*/ 647120 h 1383677"/>
              <a:gd name="connsiteX296" fmla="*/ 1221188 w 1365148"/>
              <a:gd name="connsiteY296" fmla="*/ 642288 h 1383677"/>
              <a:gd name="connsiteX297" fmla="*/ 1230753 w 1365148"/>
              <a:gd name="connsiteY297" fmla="*/ 635090 h 1383677"/>
              <a:gd name="connsiteX298" fmla="*/ 1242782 w 1365148"/>
              <a:gd name="connsiteY298" fmla="*/ 625526 h 1383677"/>
              <a:gd name="connsiteX299" fmla="*/ 1269208 w 1365148"/>
              <a:gd name="connsiteY299" fmla="*/ 611130 h 1383677"/>
              <a:gd name="connsiteX300" fmla="*/ 1288337 w 1365148"/>
              <a:gd name="connsiteY300" fmla="*/ 596734 h 1383677"/>
              <a:gd name="connsiteX301" fmla="*/ 1298000 w 1365148"/>
              <a:gd name="connsiteY301" fmla="*/ 591903 h 1383677"/>
              <a:gd name="connsiteX302" fmla="*/ 1307564 w 1365148"/>
              <a:gd name="connsiteY302" fmla="*/ 587170 h 1383677"/>
              <a:gd name="connsiteX303" fmla="*/ 1298000 w 1365148"/>
              <a:gd name="connsiteY303" fmla="*/ 546348 h 1383677"/>
              <a:gd name="connsiteX304" fmla="*/ 1285970 w 1365148"/>
              <a:gd name="connsiteY304" fmla="*/ 560744 h 1383677"/>
              <a:gd name="connsiteX305" fmla="*/ 1271574 w 1365148"/>
              <a:gd name="connsiteY305" fmla="*/ 572774 h 1383677"/>
              <a:gd name="connsiteX306" fmla="*/ 1262010 w 1365148"/>
              <a:gd name="connsiteY306" fmla="*/ 579972 h 1383677"/>
              <a:gd name="connsiteX307" fmla="*/ 1252347 w 1365148"/>
              <a:gd name="connsiteY307" fmla="*/ 587170 h 1383677"/>
              <a:gd name="connsiteX308" fmla="*/ 1240416 w 1365148"/>
              <a:gd name="connsiteY308" fmla="*/ 591903 h 1383677"/>
              <a:gd name="connsiteX309" fmla="*/ 1235584 w 1365148"/>
              <a:gd name="connsiteY309" fmla="*/ 591903 h 1383677"/>
              <a:gd name="connsiteX310" fmla="*/ 1230753 w 1365148"/>
              <a:gd name="connsiteY310" fmla="*/ 589536 h 1383677"/>
              <a:gd name="connsiteX311" fmla="*/ 1226020 w 1365148"/>
              <a:gd name="connsiteY311" fmla="*/ 584803 h 1383677"/>
              <a:gd name="connsiteX312" fmla="*/ 1226020 w 1365148"/>
              <a:gd name="connsiteY312" fmla="*/ 579972 h 1383677"/>
              <a:gd name="connsiteX313" fmla="*/ 1228386 w 1365148"/>
              <a:gd name="connsiteY313" fmla="*/ 575140 h 1383677"/>
              <a:gd name="connsiteX314" fmla="*/ 1230753 w 1365148"/>
              <a:gd name="connsiteY314" fmla="*/ 570407 h 1383677"/>
              <a:gd name="connsiteX315" fmla="*/ 1237951 w 1365148"/>
              <a:gd name="connsiteY315" fmla="*/ 560744 h 1383677"/>
              <a:gd name="connsiteX316" fmla="*/ 1245149 w 1365148"/>
              <a:gd name="connsiteY316" fmla="*/ 553546 h 1383677"/>
              <a:gd name="connsiteX317" fmla="*/ 1266743 w 1365148"/>
              <a:gd name="connsiteY317" fmla="*/ 534418 h 1383677"/>
              <a:gd name="connsiteX318" fmla="*/ 1276406 w 1365148"/>
              <a:gd name="connsiteY318" fmla="*/ 522388 h 1383677"/>
              <a:gd name="connsiteX319" fmla="*/ 1281139 w 1365148"/>
              <a:gd name="connsiteY319" fmla="*/ 520022 h 1383677"/>
              <a:gd name="connsiteX320" fmla="*/ 1288337 w 1365148"/>
              <a:gd name="connsiteY320" fmla="*/ 517557 h 1383677"/>
              <a:gd name="connsiteX321" fmla="*/ 1271574 w 1365148"/>
              <a:gd name="connsiteY321" fmla="*/ 476834 h 1383677"/>
              <a:gd name="connsiteX322" fmla="*/ 1264376 w 1365148"/>
              <a:gd name="connsiteY322" fmla="*/ 484032 h 1383677"/>
              <a:gd name="connsiteX323" fmla="*/ 1249980 w 1365148"/>
              <a:gd name="connsiteY323" fmla="*/ 493596 h 1383677"/>
              <a:gd name="connsiteX324" fmla="*/ 1237951 w 1365148"/>
              <a:gd name="connsiteY324" fmla="*/ 503161 h 1383677"/>
              <a:gd name="connsiteX325" fmla="*/ 1230753 w 1365148"/>
              <a:gd name="connsiteY325" fmla="*/ 507992 h 1383677"/>
              <a:gd name="connsiteX326" fmla="*/ 1226020 w 1365148"/>
              <a:gd name="connsiteY326" fmla="*/ 510359 h 1383677"/>
              <a:gd name="connsiteX327" fmla="*/ 1218822 w 1365148"/>
              <a:gd name="connsiteY327" fmla="*/ 507992 h 1383677"/>
              <a:gd name="connsiteX328" fmla="*/ 1216357 w 1365148"/>
              <a:gd name="connsiteY328" fmla="*/ 503161 h 1383677"/>
              <a:gd name="connsiteX329" fmla="*/ 1213990 w 1365148"/>
              <a:gd name="connsiteY329" fmla="*/ 498428 h 1383677"/>
              <a:gd name="connsiteX330" fmla="*/ 1213990 w 1365148"/>
              <a:gd name="connsiteY330" fmla="*/ 491230 h 1383677"/>
              <a:gd name="connsiteX331" fmla="*/ 1218822 w 1365148"/>
              <a:gd name="connsiteY331" fmla="*/ 481567 h 1383677"/>
              <a:gd name="connsiteX332" fmla="*/ 1226020 w 1365148"/>
              <a:gd name="connsiteY332" fmla="*/ 472002 h 1383677"/>
              <a:gd name="connsiteX333" fmla="*/ 1235584 w 1365148"/>
              <a:gd name="connsiteY333" fmla="*/ 462438 h 1383677"/>
              <a:gd name="connsiteX334" fmla="*/ 1245149 w 1365148"/>
              <a:gd name="connsiteY334" fmla="*/ 455240 h 1383677"/>
              <a:gd name="connsiteX335" fmla="*/ 1252347 w 1365148"/>
              <a:gd name="connsiteY335" fmla="*/ 452775 h 1383677"/>
              <a:gd name="connsiteX336" fmla="*/ 1259545 w 1365148"/>
              <a:gd name="connsiteY336" fmla="*/ 450409 h 1383677"/>
              <a:gd name="connsiteX337" fmla="*/ 1245149 w 1365148"/>
              <a:gd name="connsiteY337" fmla="*/ 423983 h 1383677"/>
              <a:gd name="connsiteX338" fmla="*/ 1235584 w 1365148"/>
              <a:gd name="connsiteY338" fmla="*/ 431181 h 1383677"/>
              <a:gd name="connsiteX339" fmla="*/ 1226020 w 1365148"/>
              <a:gd name="connsiteY339" fmla="*/ 433646 h 1383677"/>
              <a:gd name="connsiteX340" fmla="*/ 1216357 w 1365148"/>
              <a:gd name="connsiteY340" fmla="*/ 436013 h 1383677"/>
              <a:gd name="connsiteX341" fmla="*/ 1211624 w 1365148"/>
              <a:gd name="connsiteY341" fmla="*/ 433646 h 1383677"/>
              <a:gd name="connsiteX342" fmla="*/ 1206792 w 1365148"/>
              <a:gd name="connsiteY342" fmla="*/ 431181 h 1383677"/>
              <a:gd name="connsiteX343" fmla="*/ 1204426 w 1365148"/>
              <a:gd name="connsiteY343" fmla="*/ 421617 h 1383677"/>
              <a:gd name="connsiteX344" fmla="*/ 1204426 w 1365148"/>
              <a:gd name="connsiteY344" fmla="*/ 414419 h 1383677"/>
              <a:gd name="connsiteX345" fmla="*/ 1209159 w 1365148"/>
              <a:gd name="connsiteY345" fmla="*/ 409587 h 1383677"/>
              <a:gd name="connsiteX346" fmla="*/ 1216357 w 1365148"/>
              <a:gd name="connsiteY346" fmla="*/ 402389 h 1383677"/>
              <a:gd name="connsiteX347" fmla="*/ 1226020 w 1365148"/>
              <a:gd name="connsiteY347" fmla="*/ 392825 h 1383677"/>
              <a:gd name="connsiteX348" fmla="*/ 1211624 w 1365148"/>
              <a:gd name="connsiteY348" fmla="*/ 371231 h 1383677"/>
              <a:gd name="connsiteX349" fmla="*/ 1206792 w 1365148"/>
              <a:gd name="connsiteY349" fmla="*/ 376063 h 1383677"/>
              <a:gd name="connsiteX350" fmla="*/ 1197228 w 1365148"/>
              <a:gd name="connsiteY350" fmla="*/ 380796 h 1383677"/>
              <a:gd name="connsiteX351" fmla="*/ 1180367 w 1365148"/>
              <a:gd name="connsiteY351" fmla="*/ 380796 h 1383677"/>
              <a:gd name="connsiteX352" fmla="*/ 1175634 w 1365148"/>
              <a:gd name="connsiteY352" fmla="*/ 378429 h 1383677"/>
              <a:gd name="connsiteX353" fmla="*/ 1173169 w 1365148"/>
              <a:gd name="connsiteY353" fmla="*/ 373598 h 1383677"/>
              <a:gd name="connsiteX354" fmla="*/ 1175634 w 1365148"/>
              <a:gd name="connsiteY354" fmla="*/ 364033 h 1383677"/>
              <a:gd name="connsiteX355" fmla="*/ 1178001 w 1365148"/>
              <a:gd name="connsiteY355" fmla="*/ 356835 h 1383677"/>
              <a:gd name="connsiteX356" fmla="*/ 1190030 w 1365148"/>
              <a:gd name="connsiteY356" fmla="*/ 344806 h 1383677"/>
              <a:gd name="connsiteX357" fmla="*/ 1192397 w 1365148"/>
              <a:gd name="connsiteY357" fmla="*/ 340073 h 1383677"/>
              <a:gd name="connsiteX358" fmla="*/ 1173169 w 1365148"/>
              <a:gd name="connsiteY358" fmla="*/ 316014 h 1383677"/>
              <a:gd name="connsiteX359" fmla="*/ 1163605 w 1365148"/>
              <a:gd name="connsiteY359" fmla="*/ 320846 h 1383677"/>
              <a:gd name="connsiteX360" fmla="*/ 1154040 w 1365148"/>
              <a:gd name="connsiteY360" fmla="*/ 328043 h 1383677"/>
              <a:gd name="connsiteX361" fmla="*/ 1142011 w 1365148"/>
              <a:gd name="connsiteY361" fmla="*/ 328043 h 1383677"/>
              <a:gd name="connsiteX362" fmla="*/ 1139644 w 1365148"/>
              <a:gd name="connsiteY362" fmla="*/ 323212 h 1383677"/>
              <a:gd name="connsiteX363" fmla="*/ 1137179 w 1365148"/>
              <a:gd name="connsiteY363" fmla="*/ 316014 h 1383677"/>
              <a:gd name="connsiteX364" fmla="*/ 1142011 w 1365148"/>
              <a:gd name="connsiteY364" fmla="*/ 308816 h 1383677"/>
              <a:gd name="connsiteX365" fmla="*/ 1146842 w 1365148"/>
              <a:gd name="connsiteY365" fmla="*/ 301618 h 1383677"/>
              <a:gd name="connsiteX366" fmla="*/ 1156407 w 1365148"/>
              <a:gd name="connsiteY366" fmla="*/ 294420 h 1383677"/>
              <a:gd name="connsiteX367" fmla="*/ 1144377 w 1365148"/>
              <a:gd name="connsiteY367" fmla="*/ 280024 h 1383677"/>
              <a:gd name="connsiteX368" fmla="*/ 1137179 w 1365148"/>
              <a:gd name="connsiteY368" fmla="*/ 284856 h 1383677"/>
              <a:gd name="connsiteX369" fmla="*/ 1129981 w 1365148"/>
              <a:gd name="connsiteY369" fmla="*/ 289687 h 1383677"/>
              <a:gd name="connsiteX370" fmla="*/ 1120417 w 1365148"/>
              <a:gd name="connsiteY370" fmla="*/ 289687 h 1383677"/>
              <a:gd name="connsiteX371" fmla="*/ 1115586 w 1365148"/>
              <a:gd name="connsiteY371" fmla="*/ 287222 h 1383677"/>
              <a:gd name="connsiteX372" fmla="*/ 1110853 w 1365148"/>
              <a:gd name="connsiteY372" fmla="*/ 287222 h 1383677"/>
              <a:gd name="connsiteX373" fmla="*/ 1110853 w 1365148"/>
              <a:gd name="connsiteY373" fmla="*/ 282489 h 1383677"/>
              <a:gd name="connsiteX374" fmla="*/ 1113219 w 1365148"/>
              <a:gd name="connsiteY374" fmla="*/ 280024 h 1383677"/>
              <a:gd name="connsiteX375" fmla="*/ 1113219 w 1365148"/>
              <a:gd name="connsiteY375" fmla="*/ 272826 h 1383677"/>
              <a:gd name="connsiteX376" fmla="*/ 1120417 w 1365148"/>
              <a:gd name="connsiteY376" fmla="*/ 265628 h 1383677"/>
              <a:gd name="connsiteX377" fmla="*/ 1125248 w 1365148"/>
              <a:gd name="connsiteY377" fmla="*/ 260895 h 1383677"/>
              <a:gd name="connsiteX378" fmla="*/ 1098823 w 1365148"/>
              <a:gd name="connsiteY378" fmla="*/ 236837 h 1383677"/>
              <a:gd name="connsiteX379" fmla="*/ 1072398 w 1365148"/>
              <a:gd name="connsiteY379" fmla="*/ 215243 h 1383677"/>
              <a:gd name="connsiteX380" fmla="*/ 1046071 w 1365148"/>
              <a:gd name="connsiteY380" fmla="*/ 193649 h 1383677"/>
              <a:gd name="connsiteX381" fmla="*/ 1017279 w 1365148"/>
              <a:gd name="connsiteY381" fmla="*/ 172055 h 1383677"/>
              <a:gd name="connsiteX382" fmla="*/ 981289 w 1365148"/>
              <a:gd name="connsiteY382" fmla="*/ 150461 h 1383677"/>
              <a:gd name="connsiteX383" fmla="*/ 942834 w 1365148"/>
              <a:gd name="connsiteY383" fmla="*/ 131332 h 1383677"/>
              <a:gd name="connsiteX384" fmla="*/ 904478 w 1365148"/>
              <a:gd name="connsiteY384" fmla="*/ 112105 h 1383677"/>
              <a:gd name="connsiteX385" fmla="*/ 866122 w 1365148"/>
              <a:gd name="connsiteY385" fmla="*/ 95343 h 1383677"/>
              <a:gd name="connsiteX386" fmla="*/ 825300 w 1365148"/>
              <a:gd name="connsiteY386" fmla="*/ 80947 h 1383677"/>
              <a:gd name="connsiteX387" fmla="*/ 784479 w 1365148"/>
              <a:gd name="connsiteY387" fmla="*/ 71284 h 1383677"/>
              <a:gd name="connsiteX388" fmla="*/ 743756 w 1365148"/>
              <a:gd name="connsiteY388" fmla="*/ 64086 h 1383677"/>
              <a:gd name="connsiteX389" fmla="*/ 700569 w 1365148"/>
              <a:gd name="connsiteY389" fmla="*/ 64086 h 1383677"/>
              <a:gd name="connsiteX390" fmla="*/ 698202 w 1365148"/>
              <a:gd name="connsiteY390" fmla="*/ 66551 h 1383677"/>
              <a:gd name="connsiteX391" fmla="*/ 695737 w 1365148"/>
              <a:gd name="connsiteY391" fmla="*/ 68917 h 1383677"/>
              <a:gd name="connsiteX392" fmla="*/ 691004 w 1365148"/>
              <a:gd name="connsiteY392" fmla="*/ 71284 h 1383677"/>
              <a:gd name="connsiteX393" fmla="*/ 686173 w 1365148"/>
              <a:gd name="connsiteY393" fmla="*/ 68917 h 1383677"/>
              <a:gd name="connsiteX394" fmla="*/ 681341 w 1365148"/>
              <a:gd name="connsiteY394" fmla="*/ 64086 h 1383677"/>
              <a:gd name="connsiteX395" fmla="*/ 347412 w 1365148"/>
              <a:gd name="connsiteY395" fmla="*/ 36745 h 1383677"/>
              <a:gd name="connsiteX396" fmla="*/ 347868 w 1365148"/>
              <a:gd name="connsiteY396" fmla="*/ 37759 h 1383677"/>
              <a:gd name="connsiteX397" fmla="*/ 350235 w 1365148"/>
              <a:gd name="connsiteY397" fmla="*/ 44957 h 1383677"/>
              <a:gd name="connsiteX398" fmla="*/ 347868 w 1365148"/>
              <a:gd name="connsiteY398" fmla="*/ 52155 h 1383677"/>
              <a:gd name="connsiteX399" fmla="*/ 345502 w 1365148"/>
              <a:gd name="connsiteY399" fmla="*/ 56888 h 1383677"/>
              <a:gd name="connsiteX400" fmla="*/ 340670 w 1365148"/>
              <a:gd name="connsiteY400" fmla="*/ 59353 h 1383677"/>
              <a:gd name="connsiteX401" fmla="*/ 333472 w 1365148"/>
              <a:gd name="connsiteY401" fmla="*/ 61719 h 1383677"/>
              <a:gd name="connsiteX402" fmla="*/ 326275 w 1365148"/>
              <a:gd name="connsiteY402" fmla="*/ 61719 h 1383677"/>
              <a:gd name="connsiteX403" fmla="*/ 321443 w 1365148"/>
              <a:gd name="connsiteY403" fmla="*/ 56888 h 1383677"/>
              <a:gd name="connsiteX404" fmla="*/ 317144 w 1365148"/>
              <a:gd name="connsiteY404" fmla="*/ 50350 h 1383677"/>
              <a:gd name="connsiteX405" fmla="*/ 347412 w 1365148"/>
              <a:gd name="connsiteY405" fmla="*/ 36745 h 1383677"/>
              <a:gd name="connsiteX406" fmla="*/ 626223 w 1365148"/>
              <a:gd name="connsiteY406" fmla="*/ 30561 h 1383677"/>
              <a:gd name="connsiteX407" fmla="*/ 647816 w 1365148"/>
              <a:gd name="connsiteY407" fmla="*/ 30561 h 1383677"/>
              <a:gd name="connsiteX408" fmla="*/ 669410 w 1365148"/>
              <a:gd name="connsiteY408" fmla="*/ 35294 h 1383677"/>
              <a:gd name="connsiteX409" fmla="*/ 748588 w 1365148"/>
              <a:gd name="connsiteY409" fmla="*/ 35294 h 1383677"/>
              <a:gd name="connsiteX410" fmla="*/ 772548 w 1365148"/>
              <a:gd name="connsiteY410" fmla="*/ 40125 h 1383677"/>
              <a:gd name="connsiteX411" fmla="*/ 825300 w 1365148"/>
              <a:gd name="connsiteY411" fmla="*/ 49690 h 1383677"/>
              <a:gd name="connsiteX412" fmla="*/ 873320 w 1365148"/>
              <a:gd name="connsiteY412" fmla="*/ 64086 h 1383677"/>
              <a:gd name="connsiteX413" fmla="*/ 930904 w 1365148"/>
              <a:gd name="connsiteY413" fmla="*/ 85680 h 1383677"/>
              <a:gd name="connsiteX414" fmla="*/ 988487 w 1365148"/>
              <a:gd name="connsiteY414" fmla="*/ 114471 h 1383677"/>
              <a:gd name="connsiteX415" fmla="*/ 1046071 w 1365148"/>
              <a:gd name="connsiteY415" fmla="*/ 143263 h 1383677"/>
              <a:gd name="connsiteX416" fmla="*/ 1072398 w 1365148"/>
              <a:gd name="connsiteY416" fmla="*/ 160124 h 1383677"/>
              <a:gd name="connsiteX417" fmla="*/ 1096457 w 1365148"/>
              <a:gd name="connsiteY417" fmla="*/ 179253 h 1383677"/>
              <a:gd name="connsiteX418" fmla="*/ 1139644 w 1365148"/>
              <a:gd name="connsiteY418" fmla="*/ 215243 h 1383677"/>
              <a:gd name="connsiteX419" fmla="*/ 1180367 w 1365148"/>
              <a:gd name="connsiteY419" fmla="*/ 253697 h 1383677"/>
              <a:gd name="connsiteX420" fmla="*/ 1218822 w 1365148"/>
              <a:gd name="connsiteY420" fmla="*/ 296885 h 1383677"/>
              <a:gd name="connsiteX421" fmla="*/ 1252347 w 1365148"/>
              <a:gd name="connsiteY421" fmla="*/ 342439 h 1383677"/>
              <a:gd name="connsiteX422" fmla="*/ 1281139 w 1365148"/>
              <a:gd name="connsiteY422" fmla="*/ 392825 h 1383677"/>
              <a:gd name="connsiteX423" fmla="*/ 1307564 w 1365148"/>
              <a:gd name="connsiteY423" fmla="*/ 443211 h 1383677"/>
              <a:gd name="connsiteX424" fmla="*/ 1329158 w 1365148"/>
              <a:gd name="connsiteY424" fmla="*/ 495963 h 1383677"/>
              <a:gd name="connsiteX425" fmla="*/ 1345920 w 1365148"/>
              <a:gd name="connsiteY425" fmla="*/ 548813 h 1383677"/>
              <a:gd name="connsiteX426" fmla="*/ 1355583 w 1365148"/>
              <a:gd name="connsiteY426" fmla="*/ 603932 h 1383677"/>
              <a:gd name="connsiteX427" fmla="*/ 1362781 w 1365148"/>
              <a:gd name="connsiteY427" fmla="*/ 656684 h 1383677"/>
              <a:gd name="connsiteX428" fmla="*/ 1365148 w 1365148"/>
              <a:gd name="connsiteY428" fmla="*/ 711901 h 1383677"/>
              <a:gd name="connsiteX429" fmla="*/ 1362781 w 1365148"/>
              <a:gd name="connsiteY429" fmla="*/ 767118 h 1383677"/>
              <a:gd name="connsiteX430" fmla="*/ 1357950 w 1365148"/>
              <a:gd name="connsiteY430" fmla="*/ 819871 h 1383677"/>
              <a:gd name="connsiteX431" fmla="*/ 1348385 w 1365148"/>
              <a:gd name="connsiteY431" fmla="*/ 872623 h 1383677"/>
              <a:gd name="connsiteX432" fmla="*/ 1333990 w 1365148"/>
              <a:gd name="connsiteY432" fmla="*/ 923008 h 1383677"/>
              <a:gd name="connsiteX433" fmla="*/ 1314762 w 1365148"/>
              <a:gd name="connsiteY433" fmla="*/ 973394 h 1383677"/>
              <a:gd name="connsiteX434" fmla="*/ 1293168 w 1365148"/>
              <a:gd name="connsiteY434" fmla="*/ 1021413 h 1383677"/>
              <a:gd name="connsiteX435" fmla="*/ 1266743 w 1365148"/>
              <a:gd name="connsiteY435" fmla="*/ 1066967 h 1383677"/>
              <a:gd name="connsiteX436" fmla="*/ 1235584 w 1365148"/>
              <a:gd name="connsiteY436" fmla="*/ 1110155 h 1383677"/>
              <a:gd name="connsiteX437" fmla="*/ 1201961 w 1365148"/>
              <a:gd name="connsiteY437" fmla="*/ 1153343 h 1383677"/>
              <a:gd name="connsiteX438" fmla="*/ 1165971 w 1365148"/>
              <a:gd name="connsiteY438" fmla="*/ 1191798 h 1383677"/>
              <a:gd name="connsiteX439" fmla="*/ 1125248 w 1365148"/>
              <a:gd name="connsiteY439" fmla="*/ 1225322 h 1383677"/>
              <a:gd name="connsiteX440" fmla="*/ 1079596 w 1365148"/>
              <a:gd name="connsiteY440" fmla="*/ 1256579 h 1383677"/>
              <a:gd name="connsiteX441" fmla="*/ 1031675 w 1365148"/>
              <a:gd name="connsiteY441" fmla="*/ 1285371 h 1383677"/>
              <a:gd name="connsiteX442" fmla="*/ 990854 w 1365148"/>
              <a:gd name="connsiteY442" fmla="*/ 1306965 h 1383677"/>
              <a:gd name="connsiteX443" fmla="*/ 947666 w 1365148"/>
              <a:gd name="connsiteY443" fmla="*/ 1323727 h 1383677"/>
              <a:gd name="connsiteX444" fmla="*/ 904478 w 1365148"/>
              <a:gd name="connsiteY444" fmla="*/ 1340489 h 1383677"/>
              <a:gd name="connsiteX445" fmla="*/ 858924 w 1365148"/>
              <a:gd name="connsiteY445" fmla="*/ 1352519 h 1383677"/>
              <a:gd name="connsiteX446" fmla="*/ 815736 w 1365148"/>
              <a:gd name="connsiteY446" fmla="*/ 1364548 h 1383677"/>
              <a:gd name="connsiteX447" fmla="*/ 770182 w 1365148"/>
              <a:gd name="connsiteY447" fmla="*/ 1371746 h 1383677"/>
              <a:gd name="connsiteX448" fmla="*/ 724529 w 1365148"/>
              <a:gd name="connsiteY448" fmla="*/ 1378944 h 1383677"/>
              <a:gd name="connsiteX449" fmla="*/ 676608 w 1365148"/>
              <a:gd name="connsiteY449" fmla="*/ 1381311 h 1383677"/>
              <a:gd name="connsiteX450" fmla="*/ 630955 w 1365148"/>
              <a:gd name="connsiteY450" fmla="*/ 1383677 h 1383677"/>
              <a:gd name="connsiteX451" fmla="*/ 585401 w 1365148"/>
              <a:gd name="connsiteY451" fmla="*/ 1381311 h 1383677"/>
              <a:gd name="connsiteX452" fmla="*/ 539847 w 1365148"/>
              <a:gd name="connsiteY452" fmla="*/ 1376479 h 1383677"/>
              <a:gd name="connsiteX453" fmla="*/ 494194 w 1365148"/>
              <a:gd name="connsiteY453" fmla="*/ 1369281 h 1383677"/>
              <a:gd name="connsiteX454" fmla="*/ 448640 w 1365148"/>
              <a:gd name="connsiteY454" fmla="*/ 1359717 h 1383677"/>
              <a:gd name="connsiteX455" fmla="*/ 405452 w 1365148"/>
              <a:gd name="connsiteY455" fmla="*/ 1347687 h 1383677"/>
              <a:gd name="connsiteX456" fmla="*/ 359898 w 1365148"/>
              <a:gd name="connsiteY456" fmla="*/ 1330925 h 1383677"/>
              <a:gd name="connsiteX457" fmla="*/ 319077 w 1365148"/>
              <a:gd name="connsiteY457" fmla="*/ 1314163 h 1383677"/>
              <a:gd name="connsiteX458" fmla="*/ 316710 w 1365148"/>
              <a:gd name="connsiteY458" fmla="*/ 1311698 h 1383677"/>
              <a:gd name="connsiteX459" fmla="*/ 309512 w 1365148"/>
              <a:gd name="connsiteY459" fmla="*/ 1311698 h 1383677"/>
              <a:gd name="connsiteX460" fmla="*/ 304681 w 1365148"/>
              <a:gd name="connsiteY460" fmla="*/ 1306965 h 1383677"/>
              <a:gd name="connsiteX461" fmla="*/ 271057 w 1365148"/>
              <a:gd name="connsiteY461" fmla="*/ 1287737 h 1383677"/>
              <a:gd name="connsiteX462" fmla="*/ 237532 w 1365148"/>
              <a:gd name="connsiteY462" fmla="*/ 1266144 h 1383677"/>
              <a:gd name="connsiteX463" fmla="*/ 208741 w 1365148"/>
              <a:gd name="connsiteY463" fmla="*/ 1242183 h 1383677"/>
              <a:gd name="connsiteX464" fmla="*/ 179949 w 1365148"/>
              <a:gd name="connsiteY464" fmla="*/ 1215758 h 1383677"/>
              <a:gd name="connsiteX465" fmla="*/ 153523 w 1365148"/>
              <a:gd name="connsiteY465" fmla="*/ 1186966 h 1383677"/>
              <a:gd name="connsiteX466" fmla="*/ 127098 w 1365148"/>
              <a:gd name="connsiteY466" fmla="*/ 1155808 h 1383677"/>
              <a:gd name="connsiteX467" fmla="*/ 105504 w 1365148"/>
              <a:gd name="connsiteY467" fmla="*/ 1124551 h 1383677"/>
              <a:gd name="connsiteX468" fmla="*/ 83910 w 1365148"/>
              <a:gd name="connsiteY468" fmla="*/ 1088561 h 1383677"/>
              <a:gd name="connsiteX469" fmla="*/ 67148 w 1365148"/>
              <a:gd name="connsiteY469" fmla="*/ 1055036 h 1383677"/>
              <a:gd name="connsiteX470" fmla="*/ 50385 w 1365148"/>
              <a:gd name="connsiteY470" fmla="*/ 1019047 h 1383677"/>
              <a:gd name="connsiteX471" fmla="*/ 35990 w 1365148"/>
              <a:gd name="connsiteY471" fmla="*/ 980592 h 1383677"/>
              <a:gd name="connsiteX472" fmla="*/ 23960 w 1365148"/>
              <a:gd name="connsiteY472" fmla="*/ 942236 h 1383677"/>
              <a:gd name="connsiteX473" fmla="*/ 14396 w 1365148"/>
              <a:gd name="connsiteY473" fmla="*/ 903880 h 1383677"/>
              <a:gd name="connsiteX474" fmla="*/ 7198 w 1365148"/>
              <a:gd name="connsiteY474" fmla="*/ 865425 h 1383677"/>
              <a:gd name="connsiteX475" fmla="*/ 2366 w 1365148"/>
              <a:gd name="connsiteY475" fmla="*/ 827069 h 1383677"/>
              <a:gd name="connsiteX476" fmla="*/ 0 w 1365148"/>
              <a:gd name="connsiteY476" fmla="*/ 786247 h 1383677"/>
              <a:gd name="connsiteX477" fmla="*/ 0 w 1365148"/>
              <a:gd name="connsiteY477" fmla="*/ 745525 h 1383677"/>
              <a:gd name="connsiteX478" fmla="*/ 0 w 1365148"/>
              <a:gd name="connsiteY478" fmla="*/ 704703 h 1383677"/>
              <a:gd name="connsiteX479" fmla="*/ 4733 w 1365148"/>
              <a:gd name="connsiteY479" fmla="*/ 663882 h 1383677"/>
              <a:gd name="connsiteX480" fmla="*/ 9564 w 1365148"/>
              <a:gd name="connsiteY480" fmla="*/ 623159 h 1383677"/>
              <a:gd name="connsiteX481" fmla="*/ 16762 w 1365148"/>
              <a:gd name="connsiteY481" fmla="*/ 582338 h 1383677"/>
              <a:gd name="connsiteX482" fmla="*/ 28792 w 1365148"/>
              <a:gd name="connsiteY482" fmla="*/ 541616 h 1383677"/>
              <a:gd name="connsiteX483" fmla="*/ 40722 w 1365148"/>
              <a:gd name="connsiteY483" fmla="*/ 500794 h 1383677"/>
              <a:gd name="connsiteX484" fmla="*/ 55118 w 1365148"/>
              <a:gd name="connsiteY484" fmla="*/ 459973 h 1383677"/>
              <a:gd name="connsiteX485" fmla="*/ 71979 w 1365148"/>
              <a:gd name="connsiteY485" fmla="*/ 421617 h 1383677"/>
              <a:gd name="connsiteX486" fmla="*/ 88742 w 1365148"/>
              <a:gd name="connsiteY486" fmla="*/ 385627 h 1383677"/>
              <a:gd name="connsiteX487" fmla="*/ 110336 w 1365148"/>
              <a:gd name="connsiteY487" fmla="*/ 349637 h 1383677"/>
              <a:gd name="connsiteX488" fmla="*/ 134296 w 1365148"/>
              <a:gd name="connsiteY488" fmla="*/ 313648 h 1383677"/>
              <a:gd name="connsiteX489" fmla="*/ 158355 w 1365148"/>
              <a:gd name="connsiteY489" fmla="*/ 280024 h 1383677"/>
              <a:gd name="connsiteX490" fmla="*/ 184682 w 1365148"/>
              <a:gd name="connsiteY490" fmla="*/ 248866 h 1383677"/>
              <a:gd name="connsiteX491" fmla="*/ 213474 w 1365148"/>
              <a:gd name="connsiteY491" fmla="*/ 220074 h 1383677"/>
              <a:gd name="connsiteX492" fmla="*/ 244730 w 1365148"/>
              <a:gd name="connsiteY492" fmla="*/ 191282 h 1383677"/>
              <a:gd name="connsiteX493" fmla="*/ 273522 w 1365148"/>
              <a:gd name="connsiteY493" fmla="*/ 169689 h 1383677"/>
              <a:gd name="connsiteX494" fmla="*/ 302314 w 1365148"/>
              <a:gd name="connsiteY494" fmla="*/ 150461 h 1383677"/>
              <a:gd name="connsiteX495" fmla="*/ 333472 w 1365148"/>
              <a:gd name="connsiteY495" fmla="*/ 133699 h 1383677"/>
              <a:gd name="connsiteX496" fmla="*/ 364631 w 1365148"/>
              <a:gd name="connsiteY496" fmla="*/ 116936 h 1383677"/>
              <a:gd name="connsiteX497" fmla="*/ 427046 w 1365148"/>
              <a:gd name="connsiteY497" fmla="*/ 88145 h 1383677"/>
              <a:gd name="connsiteX498" fmla="*/ 494194 w 1365148"/>
              <a:gd name="connsiteY498" fmla="*/ 64086 h 1383677"/>
              <a:gd name="connsiteX499" fmla="*/ 532649 w 1365148"/>
              <a:gd name="connsiteY499" fmla="*/ 49690 h 1383677"/>
              <a:gd name="connsiteX500" fmla="*/ 578203 w 1365148"/>
              <a:gd name="connsiteY500" fmla="*/ 37759 h 1383677"/>
              <a:gd name="connsiteX501" fmla="*/ 602164 w 1365148"/>
              <a:gd name="connsiteY501" fmla="*/ 32927 h 1383677"/>
              <a:gd name="connsiteX502" fmla="*/ 626223 w 1365148"/>
              <a:gd name="connsiteY502" fmla="*/ 30561 h 1383677"/>
              <a:gd name="connsiteX503" fmla="*/ 498438 w 1365148"/>
              <a:gd name="connsiteY503" fmla="*/ 0 h 1383677"/>
              <a:gd name="connsiteX504" fmla="*/ 515080 w 1365148"/>
              <a:gd name="connsiteY504" fmla="*/ 12 h 1383677"/>
              <a:gd name="connsiteX505" fmla="*/ 508590 w 1365148"/>
              <a:gd name="connsiteY505" fmla="*/ 6502 h 1383677"/>
              <a:gd name="connsiteX506" fmla="*/ 501392 w 1365148"/>
              <a:gd name="connsiteY506" fmla="*/ 11334 h 1383677"/>
              <a:gd name="connsiteX507" fmla="*/ 491828 w 1365148"/>
              <a:gd name="connsiteY507" fmla="*/ 11334 h 1383677"/>
              <a:gd name="connsiteX508" fmla="*/ 484630 w 1365148"/>
              <a:gd name="connsiteY508" fmla="*/ 6502 h 1383677"/>
              <a:gd name="connsiteX509" fmla="*/ 477432 w 1365148"/>
              <a:gd name="connsiteY509" fmla="*/ 4136 h 1383677"/>
              <a:gd name="connsiteX510" fmla="*/ 476285 w 1365148"/>
              <a:gd name="connsiteY510" fmla="*/ 2410 h 1383677"/>
              <a:gd name="connsiteX511" fmla="*/ 498438 w 1365148"/>
              <a:gd name="connsiteY511" fmla="*/ 0 h 1383677"/>
              <a:gd name="connsiteX0" fmla="*/ 186401 w 1365148"/>
              <a:gd name="connsiteY0" fmla="*/ 169689 h 1383677"/>
              <a:gd name="connsiteX1" fmla="*/ 191880 w 1365148"/>
              <a:gd name="connsiteY1" fmla="*/ 169689 h 1383677"/>
              <a:gd name="connsiteX2" fmla="*/ 186401 w 1365148"/>
              <a:gd name="connsiteY2" fmla="*/ 169689 h 1383677"/>
              <a:gd name="connsiteX3" fmla="*/ 1140933 w 1365148"/>
              <a:gd name="connsiteY3" fmla="*/ 140034 h 1383677"/>
              <a:gd name="connsiteX4" fmla="*/ 1170278 w 1365148"/>
              <a:gd name="connsiteY4" fmla="*/ 162729 h 1383677"/>
              <a:gd name="connsiteX5" fmla="*/ 1171598 w 1365148"/>
              <a:gd name="connsiteY5" fmla="*/ 164112 h 1383677"/>
              <a:gd name="connsiteX6" fmla="*/ 1163605 w 1365148"/>
              <a:gd name="connsiteY6" fmla="*/ 167322 h 1383677"/>
              <a:gd name="connsiteX7" fmla="*/ 1154040 w 1365148"/>
              <a:gd name="connsiteY7" fmla="*/ 167322 h 1383677"/>
              <a:gd name="connsiteX8" fmla="*/ 1144377 w 1365148"/>
              <a:gd name="connsiteY8" fmla="*/ 162491 h 1383677"/>
              <a:gd name="connsiteX9" fmla="*/ 1139644 w 1365148"/>
              <a:gd name="connsiteY9" fmla="*/ 155293 h 1383677"/>
              <a:gd name="connsiteX10" fmla="*/ 1137179 w 1365148"/>
              <a:gd name="connsiteY10" fmla="*/ 150461 h 1383677"/>
              <a:gd name="connsiteX11" fmla="*/ 1139644 w 1365148"/>
              <a:gd name="connsiteY11" fmla="*/ 143263 h 1383677"/>
              <a:gd name="connsiteX12" fmla="*/ 1140933 w 1365148"/>
              <a:gd name="connsiteY12" fmla="*/ 140034 h 1383677"/>
              <a:gd name="connsiteX13" fmla="*/ 681341 w 1365148"/>
              <a:gd name="connsiteY13" fmla="*/ 64086 h 1383677"/>
              <a:gd name="connsiteX14" fmla="*/ 645351 w 1365148"/>
              <a:gd name="connsiteY14" fmla="*/ 68917 h 1383677"/>
              <a:gd name="connsiteX15" fmla="*/ 609362 w 1365148"/>
              <a:gd name="connsiteY15" fmla="*/ 78482 h 1383677"/>
              <a:gd name="connsiteX16" fmla="*/ 602164 w 1365148"/>
              <a:gd name="connsiteY16" fmla="*/ 78482 h 1383677"/>
              <a:gd name="connsiteX17" fmla="*/ 597431 w 1365148"/>
              <a:gd name="connsiteY17" fmla="*/ 76115 h 1383677"/>
              <a:gd name="connsiteX18" fmla="*/ 594966 w 1365148"/>
              <a:gd name="connsiteY18" fmla="*/ 71284 h 1383677"/>
              <a:gd name="connsiteX19" fmla="*/ 592599 w 1365148"/>
              <a:gd name="connsiteY19" fmla="*/ 66551 h 1383677"/>
              <a:gd name="connsiteX20" fmla="*/ 566174 w 1365148"/>
              <a:gd name="connsiteY20" fmla="*/ 73749 h 1383677"/>
              <a:gd name="connsiteX21" fmla="*/ 508590 w 1365148"/>
              <a:gd name="connsiteY21" fmla="*/ 90511 h 1383677"/>
              <a:gd name="connsiteX22" fmla="*/ 453471 w 1365148"/>
              <a:gd name="connsiteY22" fmla="*/ 114471 h 1383677"/>
              <a:gd name="connsiteX23" fmla="*/ 386225 w 1365148"/>
              <a:gd name="connsiteY23" fmla="*/ 143263 h 1383677"/>
              <a:gd name="connsiteX24" fmla="*/ 355066 w 1365148"/>
              <a:gd name="connsiteY24" fmla="*/ 157659 h 1383677"/>
              <a:gd name="connsiteX25" fmla="*/ 326275 w 1365148"/>
              <a:gd name="connsiteY25" fmla="*/ 176886 h 1383677"/>
              <a:gd name="connsiteX26" fmla="*/ 297483 w 1365148"/>
              <a:gd name="connsiteY26" fmla="*/ 193649 h 1383677"/>
              <a:gd name="connsiteX27" fmla="*/ 268691 w 1365148"/>
              <a:gd name="connsiteY27" fmla="*/ 215243 h 1383677"/>
              <a:gd name="connsiteX28" fmla="*/ 242265 w 1365148"/>
              <a:gd name="connsiteY28" fmla="*/ 239302 h 1383677"/>
              <a:gd name="connsiteX29" fmla="*/ 218305 w 1365148"/>
              <a:gd name="connsiteY29" fmla="*/ 265628 h 1383677"/>
              <a:gd name="connsiteX30" fmla="*/ 194345 w 1365148"/>
              <a:gd name="connsiteY30" fmla="*/ 294420 h 1383677"/>
              <a:gd name="connsiteX31" fmla="*/ 170286 w 1365148"/>
              <a:gd name="connsiteY31" fmla="*/ 325677 h 1383677"/>
              <a:gd name="connsiteX32" fmla="*/ 148692 w 1365148"/>
              <a:gd name="connsiteY32" fmla="*/ 356835 h 1383677"/>
              <a:gd name="connsiteX33" fmla="*/ 129563 w 1365148"/>
              <a:gd name="connsiteY33" fmla="*/ 390459 h 1383677"/>
              <a:gd name="connsiteX34" fmla="*/ 112702 w 1365148"/>
              <a:gd name="connsiteY34" fmla="*/ 423983 h 1383677"/>
              <a:gd name="connsiteX35" fmla="*/ 95940 w 1365148"/>
              <a:gd name="connsiteY35" fmla="*/ 457607 h 1383677"/>
              <a:gd name="connsiteX36" fmla="*/ 81544 w 1365148"/>
              <a:gd name="connsiteY36" fmla="*/ 491230 h 1383677"/>
              <a:gd name="connsiteX37" fmla="*/ 69514 w 1365148"/>
              <a:gd name="connsiteY37" fmla="*/ 527220 h 1383677"/>
              <a:gd name="connsiteX38" fmla="*/ 59950 w 1365148"/>
              <a:gd name="connsiteY38" fmla="*/ 565576 h 1383677"/>
              <a:gd name="connsiteX39" fmla="*/ 50385 w 1365148"/>
              <a:gd name="connsiteY39" fmla="*/ 601566 h 1383677"/>
              <a:gd name="connsiteX40" fmla="*/ 45554 w 1365148"/>
              <a:gd name="connsiteY40" fmla="*/ 637555 h 1383677"/>
              <a:gd name="connsiteX41" fmla="*/ 40722 w 1365148"/>
              <a:gd name="connsiteY41" fmla="*/ 675912 h 1383677"/>
              <a:gd name="connsiteX42" fmla="*/ 38356 w 1365148"/>
              <a:gd name="connsiteY42" fmla="*/ 714268 h 1383677"/>
              <a:gd name="connsiteX43" fmla="*/ 35990 w 1365148"/>
              <a:gd name="connsiteY43" fmla="*/ 752723 h 1383677"/>
              <a:gd name="connsiteX44" fmla="*/ 38356 w 1365148"/>
              <a:gd name="connsiteY44" fmla="*/ 788712 h 1383677"/>
              <a:gd name="connsiteX45" fmla="*/ 43188 w 1365148"/>
              <a:gd name="connsiteY45" fmla="*/ 827069 h 1383677"/>
              <a:gd name="connsiteX46" fmla="*/ 47920 w 1365148"/>
              <a:gd name="connsiteY46" fmla="*/ 872623 h 1383677"/>
              <a:gd name="connsiteX47" fmla="*/ 59950 w 1365148"/>
              <a:gd name="connsiteY47" fmla="*/ 915810 h 1383677"/>
              <a:gd name="connsiteX48" fmla="*/ 71979 w 1365148"/>
              <a:gd name="connsiteY48" fmla="*/ 958998 h 1383677"/>
              <a:gd name="connsiteX49" fmla="*/ 86375 w 1365148"/>
              <a:gd name="connsiteY49" fmla="*/ 1002186 h 1383677"/>
              <a:gd name="connsiteX50" fmla="*/ 105504 w 1365148"/>
              <a:gd name="connsiteY50" fmla="*/ 1043007 h 1383677"/>
              <a:gd name="connsiteX51" fmla="*/ 127098 w 1365148"/>
              <a:gd name="connsiteY51" fmla="*/ 1081363 h 1383677"/>
              <a:gd name="connsiteX52" fmla="*/ 151157 w 1365148"/>
              <a:gd name="connsiteY52" fmla="*/ 1119818 h 1383677"/>
              <a:gd name="connsiteX53" fmla="*/ 179949 w 1365148"/>
              <a:gd name="connsiteY53" fmla="*/ 1155808 h 1383677"/>
              <a:gd name="connsiteX54" fmla="*/ 206276 w 1365148"/>
              <a:gd name="connsiteY54" fmla="*/ 1186966 h 1383677"/>
              <a:gd name="connsiteX55" fmla="*/ 237532 w 1365148"/>
              <a:gd name="connsiteY55" fmla="*/ 1213391 h 1383677"/>
              <a:gd name="connsiteX56" fmla="*/ 271057 w 1365148"/>
              <a:gd name="connsiteY56" fmla="*/ 1237352 h 1383677"/>
              <a:gd name="connsiteX57" fmla="*/ 304681 w 1365148"/>
              <a:gd name="connsiteY57" fmla="*/ 1258946 h 1383677"/>
              <a:gd name="connsiteX58" fmla="*/ 307047 w 1365148"/>
              <a:gd name="connsiteY58" fmla="*/ 1251748 h 1383677"/>
              <a:gd name="connsiteX59" fmla="*/ 311879 w 1365148"/>
              <a:gd name="connsiteY59" fmla="*/ 1244550 h 1383677"/>
              <a:gd name="connsiteX60" fmla="*/ 314245 w 1365148"/>
              <a:gd name="connsiteY60" fmla="*/ 1244550 h 1383677"/>
              <a:gd name="connsiteX61" fmla="*/ 323908 w 1365148"/>
              <a:gd name="connsiteY61" fmla="*/ 1254114 h 1383677"/>
              <a:gd name="connsiteX62" fmla="*/ 331106 w 1365148"/>
              <a:gd name="connsiteY62" fmla="*/ 1268510 h 1383677"/>
              <a:gd name="connsiteX63" fmla="*/ 331106 w 1365148"/>
              <a:gd name="connsiteY63" fmla="*/ 1273341 h 1383677"/>
              <a:gd name="connsiteX64" fmla="*/ 379027 w 1365148"/>
              <a:gd name="connsiteY64" fmla="*/ 1294935 h 1383677"/>
              <a:gd name="connsiteX65" fmla="*/ 376660 w 1365148"/>
              <a:gd name="connsiteY65" fmla="*/ 1282906 h 1383677"/>
              <a:gd name="connsiteX66" fmla="*/ 376660 w 1365148"/>
              <a:gd name="connsiteY66" fmla="*/ 1268510 h 1383677"/>
              <a:gd name="connsiteX67" fmla="*/ 379027 w 1365148"/>
              <a:gd name="connsiteY67" fmla="*/ 1256579 h 1383677"/>
              <a:gd name="connsiteX68" fmla="*/ 381492 w 1365148"/>
              <a:gd name="connsiteY68" fmla="*/ 1244550 h 1383677"/>
              <a:gd name="connsiteX69" fmla="*/ 383858 w 1365148"/>
              <a:gd name="connsiteY69" fmla="*/ 1244550 h 1383677"/>
              <a:gd name="connsiteX70" fmla="*/ 386225 w 1365148"/>
              <a:gd name="connsiteY70" fmla="*/ 1258946 h 1383677"/>
              <a:gd name="connsiteX71" fmla="*/ 391056 w 1365148"/>
              <a:gd name="connsiteY71" fmla="*/ 1270975 h 1383677"/>
              <a:gd name="connsiteX72" fmla="*/ 398254 w 1365148"/>
              <a:gd name="connsiteY72" fmla="*/ 1285371 h 1383677"/>
              <a:gd name="connsiteX73" fmla="*/ 403086 w 1365148"/>
              <a:gd name="connsiteY73" fmla="*/ 1297302 h 1383677"/>
              <a:gd name="connsiteX74" fmla="*/ 407819 w 1365148"/>
              <a:gd name="connsiteY74" fmla="*/ 1304500 h 1383677"/>
              <a:gd name="connsiteX75" fmla="*/ 448640 w 1365148"/>
              <a:gd name="connsiteY75" fmla="*/ 1316529 h 1383677"/>
              <a:gd name="connsiteX76" fmla="*/ 441442 w 1365148"/>
              <a:gd name="connsiteY76" fmla="*/ 1294935 h 1383677"/>
              <a:gd name="connsiteX77" fmla="*/ 439076 w 1365148"/>
              <a:gd name="connsiteY77" fmla="*/ 1282906 h 1383677"/>
              <a:gd name="connsiteX78" fmla="*/ 436610 w 1365148"/>
              <a:gd name="connsiteY78" fmla="*/ 1268510 h 1383677"/>
              <a:gd name="connsiteX79" fmla="*/ 436610 w 1365148"/>
              <a:gd name="connsiteY79" fmla="*/ 1254114 h 1383677"/>
              <a:gd name="connsiteX80" fmla="*/ 439076 w 1365148"/>
              <a:gd name="connsiteY80" fmla="*/ 1249381 h 1383677"/>
              <a:gd name="connsiteX81" fmla="*/ 441442 w 1365148"/>
              <a:gd name="connsiteY81" fmla="*/ 1244550 h 1383677"/>
              <a:gd name="connsiteX82" fmla="*/ 446273 w 1365148"/>
              <a:gd name="connsiteY82" fmla="*/ 1244550 h 1383677"/>
              <a:gd name="connsiteX83" fmla="*/ 451006 w 1365148"/>
              <a:gd name="connsiteY83" fmla="*/ 1246916 h 1383677"/>
              <a:gd name="connsiteX84" fmla="*/ 458204 w 1365148"/>
              <a:gd name="connsiteY84" fmla="*/ 1254114 h 1383677"/>
              <a:gd name="connsiteX85" fmla="*/ 465402 w 1365148"/>
              <a:gd name="connsiteY85" fmla="*/ 1273341 h 1383677"/>
              <a:gd name="connsiteX86" fmla="*/ 472600 w 1365148"/>
              <a:gd name="connsiteY86" fmla="*/ 1299767 h 1383677"/>
              <a:gd name="connsiteX87" fmla="*/ 479798 w 1365148"/>
              <a:gd name="connsiteY87" fmla="*/ 1311698 h 1383677"/>
              <a:gd name="connsiteX88" fmla="*/ 489461 w 1365148"/>
              <a:gd name="connsiteY88" fmla="*/ 1321361 h 1383677"/>
              <a:gd name="connsiteX89" fmla="*/ 491828 w 1365148"/>
              <a:gd name="connsiteY89" fmla="*/ 1326094 h 1383677"/>
              <a:gd name="connsiteX90" fmla="*/ 499026 w 1365148"/>
              <a:gd name="connsiteY90" fmla="*/ 1326094 h 1383677"/>
              <a:gd name="connsiteX91" fmla="*/ 554243 w 1365148"/>
              <a:gd name="connsiteY91" fmla="*/ 1333292 h 1383677"/>
              <a:gd name="connsiteX92" fmla="*/ 535016 w 1365148"/>
              <a:gd name="connsiteY92" fmla="*/ 1299767 h 1383677"/>
              <a:gd name="connsiteX93" fmla="*/ 530184 w 1365148"/>
              <a:gd name="connsiteY93" fmla="*/ 1287737 h 1383677"/>
              <a:gd name="connsiteX94" fmla="*/ 527818 w 1365148"/>
              <a:gd name="connsiteY94" fmla="*/ 1275708 h 1383677"/>
              <a:gd name="connsiteX95" fmla="*/ 525451 w 1365148"/>
              <a:gd name="connsiteY95" fmla="*/ 1263777 h 1383677"/>
              <a:gd name="connsiteX96" fmla="*/ 525451 w 1365148"/>
              <a:gd name="connsiteY96" fmla="*/ 1251748 h 1383677"/>
              <a:gd name="connsiteX97" fmla="*/ 527818 w 1365148"/>
              <a:gd name="connsiteY97" fmla="*/ 1249381 h 1383677"/>
              <a:gd name="connsiteX98" fmla="*/ 532649 w 1365148"/>
              <a:gd name="connsiteY98" fmla="*/ 1249381 h 1383677"/>
              <a:gd name="connsiteX99" fmla="*/ 542213 w 1365148"/>
              <a:gd name="connsiteY99" fmla="*/ 1258946 h 1383677"/>
              <a:gd name="connsiteX100" fmla="*/ 551778 w 1365148"/>
              <a:gd name="connsiteY100" fmla="*/ 1270975 h 1383677"/>
              <a:gd name="connsiteX101" fmla="*/ 568639 w 1365148"/>
              <a:gd name="connsiteY101" fmla="*/ 1294935 h 1383677"/>
              <a:gd name="connsiteX102" fmla="*/ 585401 w 1365148"/>
              <a:gd name="connsiteY102" fmla="*/ 1314163 h 1383677"/>
              <a:gd name="connsiteX103" fmla="*/ 590233 w 1365148"/>
              <a:gd name="connsiteY103" fmla="*/ 1323727 h 1383677"/>
              <a:gd name="connsiteX104" fmla="*/ 597431 w 1365148"/>
              <a:gd name="connsiteY104" fmla="*/ 1335757 h 1383677"/>
              <a:gd name="connsiteX105" fmla="*/ 659747 w 1365148"/>
              <a:gd name="connsiteY105" fmla="*/ 1335757 h 1383677"/>
              <a:gd name="connsiteX106" fmla="*/ 640618 w 1365148"/>
              <a:gd name="connsiteY106" fmla="*/ 1318896 h 1383677"/>
              <a:gd name="connsiteX107" fmla="*/ 626223 w 1365148"/>
              <a:gd name="connsiteY107" fmla="*/ 1297302 h 1383677"/>
              <a:gd name="connsiteX108" fmla="*/ 619025 w 1365148"/>
              <a:gd name="connsiteY108" fmla="*/ 1287737 h 1383677"/>
              <a:gd name="connsiteX109" fmla="*/ 614193 w 1365148"/>
              <a:gd name="connsiteY109" fmla="*/ 1275708 h 1383677"/>
              <a:gd name="connsiteX110" fmla="*/ 609362 w 1365148"/>
              <a:gd name="connsiteY110" fmla="*/ 1263777 h 1383677"/>
              <a:gd name="connsiteX111" fmla="*/ 606995 w 1365148"/>
              <a:gd name="connsiteY111" fmla="*/ 1251748 h 1383677"/>
              <a:gd name="connsiteX112" fmla="*/ 609362 w 1365148"/>
              <a:gd name="connsiteY112" fmla="*/ 1249381 h 1383677"/>
              <a:gd name="connsiteX113" fmla="*/ 611827 w 1365148"/>
              <a:gd name="connsiteY113" fmla="*/ 1249381 h 1383677"/>
              <a:gd name="connsiteX114" fmla="*/ 633420 w 1365148"/>
              <a:gd name="connsiteY114" fmla="*/ 1266144 h 1383677"/>
              <a:gd name="connsiteX115" fmla="*/ 655014 w 1365148"/>
              <a:gd name="connsiteY115" fmla="*/ 1282906 h 1383677"/>
              <a:gd name="connsiteX116" fmla="*/ 674143 w 1365148"/>
              <a:gd name="connsiteY116" fmla="*/ 1302133 h 1383677"/>
              <a:gd name="connsiteX117" fmla="*/ 691004 w 1365148"/>
              <a:gd name="connsiteY117" fmla="*/ 1321361 h 1383677"/>
              <a:gd name="connsiteX118" fmla="*/ 695737 w 1365148"/>
              <a:gd name="connsiteY118" fmla="*/ 1328559 h 1383677"/>
              <a:gd name="connsiteX119" fmla="*/ 695737 w 1365148"/>
              <a:gd name="connsiteY119" fmla="*/ 1335757 h 1383677"/>
              <a:gd name="connsiteX120" fmla="*/ 734192 w 1365148"/>
              <a:gd name="connsiteY120" fmla="*/ 1330925 h 1383677"/>
              <a:gd name="connsiteX121" fmla="*/ 770182 w 1365148"/>
              <a:gd name="connsiteY121" fmla="*/ 1326094 h 1383677"/>
              <a:gd name="connsiteX122" fmla="*/ 734192 w 1365148"/>
              <a:gd name="connsiteY122" fmla="*/ 1287737 h 1383677"/>
              <a:gd name="connsiteX123" fmla="*/ 712598 w 1365148"/>
              <a:gd name="connsiteY123" fmla="*/ 1266144 h 1383677"/>
              <a:gd name="connsiteX124" fmla="*/ 705400 w 1365148"/>
              <a:gd name="connsiteY124" fmla="*/ 1254114 h 1383677"/>
              <a:gd name="connsiteX125" fmla="*/ 700569 w 1365148"/>
              <a:gd name="connsiteY125" fmla="*/ 1239718 h 1383677"/>
              <a:gd name="connsiteX126" fmla="*/ 700569 w 1365148"/>
              <a:gd name="connsiteY126" fmla="*/ 1237352 h 1383677"/>
              <a:gd name="connsiteX127" fmla="*/ 710133 w 1365148"/>
              <a:gd name="connsiteY127" fmla="*/ 1237352 h 1383677"/>
              <a:gd name="connsiteX128" fmla="*/ 717331 w 1365148"/>
              <a:gd name="connsiteY128" fmla="*/ 1239718 h 1383677"/>
              <a:gd name="connsiteX129" fmla="*/ 731727 w 1365148"/>
              <a:gd name="connsiteY129" fmla="*/ 1246916 h 1383677"/>
              <a:gd name="connsiteX130" fmla="*/ 743756 w 1365148"/>
              <a:gd name="connsiteY130" fmla="*/ 1256579 h 1383677"/>
              <a:gd name="connsiteX131" fmla="*/ 755786 w 1365148"/>
              <a:gd name="connsiteY131" fmla="*/ 1266144 h 1383677"/>
              <a:gd name="connsiteX132" fmla="*/ 782113 w 1365148"/>
              <a:gd name="connsiteY132" fmla="*/ 1292569 h 1383677"/>
              <a:gd name="connsiteX133" fmla="*/ 806073 w 1365148"/>
              <a:gd name="connsiteY133" fmla="*/ 1318896 h 1383677"/>
              <a:gd name="connsiteX134" fmla="*/ 808538 w 1365148"/>
              <a:gd name="connsiteY134" fmla="*/ 1318896 h 1383677"/>
              <a:gd name="connsiteX135" fmla="*/ 856459 w 1365148"/>
              <a:gd name="connsiteY135" fmla="*/ 1309331 h 1383677"/>
              <a:gd name="connsiteX136" fmla="*/ 834865 w 1365148"/>
              <a:gd name="connsiteY136" fmla="*/ 1292569 h 1383677"/>
              <a:gd name="connsiteX137" fmla="*/ 815736 w 1365148"/>
              <a:gd name="connsiteY137" fmla="*/ 1273341 h 1383677"/>
              <a:gd name="connsiteX138" fmla="*/ 806073 w 1365148"/>
              <a:gd name="connsiteY138" fmla="*/ 1261312 h 1383677"/>
              <a:gd name="connsiteX139" fmla="*/ 796509 w 1365148"/>
              <a:gd name="connsiteY139" fmla="*/ 1246916 h 1383677"/>
              <a:gd name="connsiteX140" fmla="*/ 789311 w 1365148"/>
              <a:gd name="connsiteY140" fmla="*/ 1232520 h 1383677"/>
              <a:gd name="connsiteX141" fmla="*/ 786944 w 1365148"/>
              <a:gd name="connsiteY141" fmla="*/ 1225322 h 1383677"/>
              <a:gd name="connsiteX142" fmla="*/ 786944 w 1365148"/>
              <a:gd name="connsiteY142" fmla="*/ 1218124 h 1383677"/>
              <a:gd name="connsiteX143" fmla="*/ 789311 w 1365148"/>
              <a:gd name="connsiteY143" fmla="*/ 1215758 h 1383677"/>
              <a:gd name="connsiteX144" fmla="*/ 791677 w 1365148"/>
              <a:gd name="connsiteY144" fmla="*/ 1215758 h 1383677"/>
              <a:gd name="connsiteX145" fmla="*/ 808538 w 1365148"/>
              <a:gd name="connsiteY145" fmla="*/ 1225322 h 1383677"/>
              <a:gd name="connsiteX146" fmla="*/ 822934 w 1365148"/>
              <a:gd name="connsiteY146" fmla="*/ 1237352 h 1383677"/>
              <a:gd name="connsiteX147" fmla="*/ 849261 w 1365148"/>
              <a:gd name="connsiteY147" fmla="*/ 1261312 h 1383677"/>
              <a:gd name="connsiteX148" fmla="*/ 894914 w 1365148"/>
              <a:gd name="connsiteY148" fmla="*/ 1297302 h 1383677"/>
              <a:gd name="connsiteX149" fmla="*/ 954864 w 1365148"/>
              <a:gd name="connsiteY149" fmla="*/ 1275708 h 1383677"/>
              <a:gd name="connsiteX150" fmla="*/ 930904 w 1365148"/>
              <a:gd name="connsiteY150" fmla="*/ 1258946 h 1383677"/>
              <a:gd name="connsiteX151" fmla="*/ 914042 w 1365148"/>
              <a:gd name="connsiteY151" fmla="*/ 1242183 h 1383677"/>
              <a:gd name="connsiteX152" fmla="*/ 897280 w 1365148"/>
              <a:gd name="connsiteY152" fmla="*/ 1222956 h 1383677"/>
              <a:gd name="connsiteX153" fmla="*/ 882884 w 1365148"/>
              <a:gd name="connsiteY153" fmla="*/ 1203728 h 1383677"/>
              <a:gd name="connsiteX154" fmla="*/ 873320 w 1365148"/>
              <a:gd name="connsiteY154" fmla="*/ 1182135 h 1383677"/>
              <a:gd name="connsiteX155" fmla="*/ 875686 w 1365148"/>
              <a:gd name="connsiteY155" fmla="*/ 1177402 h 1383677"/>
              <a:gd name="connsiteX156" fmla="*/ 880518 w 1365148"/>
              <a:gd name="connsiteY156" fmla="*/ 1174937 h 1383677"/>
              <a:gd name="connsiteX157" fmla="*/ 897280 w 1365148"/>
              <a:gd name="connsiteY157" fmla="*/ 1184600 h 1383677"/>
              <a:gd name="connsiteX158" fmla="*/ 911676 w 1365148"/>
              <a:gd name="connsiteY158" fmla="*/ 1196530 h 1383677"/>
              <a:gd name="connsiteX159" fmla="*/ 940468 w 1365148"/>
              <a:gd name="connsiteY159" fmla="*/ 1220589 h 1383677"/>
              <a:gd name="connsiteX160" fmla="*/ 959695 w 1365148"/>
              <a:gd name="connsiteY160" fmla="*/ 1237352 h 1383677"/>
              <a:gd name="connsiteX161" fmla="*/ 969260 w 1365148"/>
              <a:gd name="connsiteY161" fmla="*/ 1244550 h 1383677"/>
              <a:gd name="connsiteX162" fmla="*/ 978824 w 1365148"/>
              <a:gd name="connsiteY162" fmla="*/ 1249381 h 1383677"/>
              <a:gd name="connsiteX163" fmla="*/ 998052 w 1365148"/>
              <a:gd name="connsiteY163" fmla="*/ 1256579 h 1383677"/>
              <a:gd name="connsiteX164" fmla="*/ 1034041 w 1365148"/>
              <a:gd name="connsiteY164" fmla="*/ 1237352 h 1383677"/>
              <a:gd name="connsiteX165" fmla="*/ 1022012 w 1365148"/>
              <a:gd name="connsiteY165" fmla="*/ 1230154 h 1383677"/>
              <a:gd name="connsiteX166" fmla="*/ 1012448 w 1365148"/>
              <a:gd name="connsiteY166" fmla="*/ 1220589 h 1383677"/>
              <a:gd name="connsiteX167" fmla="*/ 983656 w 1365148"/>
              <a:gd name="connsiteY167" fmla="*/ 1191798 h 1383677"/>
              <a:gd name="connsiteX168" fmla="*/ 969260 w 1365148"/>
              <a:gd name="connsiteY168" fmla="*/ 1177402 h 1383677"/>
              <a:gd name="connsiteX169" fmla="*/ 959695 w 1365148"/>
              <a:gd name="connsiteY169" fmla="*/ 1160541 h 1383677"/>
              <a:gd name="connsiteX170" fmla="*/ 959695 w 1365148"/>
              <a:gd name="connsiteY170" fmla="*/ 1155808 h 1383677"/>
              <a:gd name="connsiteX171" fmla="*/ 962062 w 1365148"/>
              <a:gd name="connsiteY171" fmla="*/ 1153343 h 1383677"/>
              <a:gd name="connsiteX172" fmla="*/ 981289 w 1365148"/>
              <a:gd name="connsiteY172" fmla="*/ 1153343 h 1383677"/>
              <a:gd name="connsiteX173" fmla="*/ 988487 w 1365148"/>
              <a:gd name="connsiteY173" fmla="*/ 1158174 h 1383677"/>
              <a:gd name="connsiteX174" fmla="*/ 998052 w 1365148"/>
              <a:gd name="connsiteY174" fmla="*/ 1163006 h 1383677"/>
              <a:gd name="connsiteX175" fmla="*/ 1014814 w 1365148"/>
              <a:gd name="connsiteY175" fmla="*/ 1174937 h 1383677"/>
              <a:gd name="connsiteX176" fmla="*/ 1029210 w 1365148"/>
              <a:gd name="connsiteY176" fmla="*/ 1186966 h 1383677"/>
              <a:gd name="connsiteX177" fmla="*/ 1046071 w 1365148"/>
              <a:gd name="connsiteY177" fmla="*/ 1201362 h 1383677"/>
              <a:gd name="connsiteX178" fmla="*/ 1055635 w 1365148"/>
              <a:gd name="connsiteY178" fmla="*/ 1208560 h 1383677"/>
              <a:gd name="connsiteX179" fmla="*/ 1067665 w 1365148"/>
              <a:gd name="connsiteY179" fmla="*/ 1210926 h 1383677"/>
              <a:gd name="connsiteX180" fmla="*/ 1074863 w 1365148"/>
              <a:gd name="connsiteY180" fmla="*/ 1210926 h 1383677"/>
              <a:gd name="connsiteX181" fmla="*/ 1103655 w 1365148"/>
              <a:gd name="connsiteY181" fmla="*/ 1189332 h 1383677"/>
              <a:gd name="connsiteX182" fmla="*/ 1129981 w 1365148"/>
              <a:gd name="connsiteY182" fmla="*/ 1167739 h 1383677"/>
              <a:gd name="connsiteX183" fmla="*/ 1118050 w 1365148"/>
              <a:gd name="connsiteY183" fmla="*/ 1165372 h 1383677"/>
              <a:gd name="connsiteX184" fmla="*/ 1106021 w 1365148"/>
              <a:gd name="connsiteY184" fmla="*/ 1160541 h 1383677"/>
              <a:gd name="connsiteX185" fmla="*/ 1086794 w 1365148"/>
              <a:gd name="connsiteY185" fmla="*/ 1150976 h 1383677"/>
              <a:gd name="connsiteX186" fmla="*/ 1070031 w 1365148"/>
              <a:gd name="connsiteY186" fmla="*/ 1143778 h 1383677"/>
              <a:gd name="connsiteX187" fmla="*/ 1053269 w 1365148"/>
              <a:gd name="connsiteY187" fmla="*/ 1131749 h 1383677"/>
              <a:gd name="connsiteX188" fmla="*/ 1038873 w 1365148"/>
              <a:gd name="connsiteY188" fmla="*/ 1117353 h 1383677"/>
              <a:gd name="connsiteX189" fmla="*/ 1031675 w 1365148"/>
              <a:gd name="connsiteY189" fmla="*/ 1107789 h 1383677"/>
              <a:gd name="connsiteX190" fmla="*/ 1029210 w 1365148"/>
              <a:gd name="connsiteY190" fmla="*/ 1100591 h 1383677"/>
              <a:gd name="connsiteX191" fmla="*/ 1031675 w 1365148"/>
              <a:gd name="connsiteY191" fmla="*/ 1095759 h 1383677"/>
              <a:gd name="connsiteX192" fmla="*/ 1036408 w 1365148"/>
              <a:gd name="connsiteY192" fmla="*/ 1093393 h 1383677"/>
              <a:gd name="connsiteX193" fmla="*/ 1053269 w 1365148"/>
              <a:gd name="connsiteY193" fmla="*/ 1093393 h 1383677"/>
              <a:gd name="connsiteX194" fmla="*/ 1067665 w 1365148"/>
              <a:gd name="connsiteY194" fmla="*/ 1100591 h 1383677"/>
              <a:gd name="connsiteX195" fmla="*/ 1084427 w 1365148"/>
              <a:gd name="connsiteY195" fmla="*/ 1110155 h 1383677"/>
              <a:gd name="connsiteX196" fmla="*/ 1101190 w 1365148"/>
              <a:gd name="connsiteY196" fmla="*/ 1117353 h 1383677"/>
              <a:gd name="connsiteX197" fmla="*/ 1120417 w 1365148"/>
              <a:gd name="connsiteY197" fmla="*/ 1122184 h 1383677"/>
              <a:gd name="connsiteX198" fmla="*/ 1129981 w 1365148"/>
              <a:gd name="connsiteY198" fmla="*/ 1124551 h 1383677"/>
              <a:gd name="connsiteX199" fmla="*/ 1142011 w 1365148"/>
              <a:gd name="connsiteY199" fmla="*/ 1124551 h 1383677"/>
              <a:gd name="connsiteX200" fmla="*/ 1154040 w 1365148"/>
              <a:gd name="connsiteY200" fmla="*/ 1127016 h 1383677"/>
              <a:gd name="connsiteX201" fmla="*/ 1165971 w 1365148"/>
              <a:gd name="connsiteY201" fmla="*/ 1131749 h 1383677"/>
              <a:gd name="connsiteX202" fmla="*/ 1187565 w 1365148"/>
              <a:gd name="connsiteY202" fmla="*/ 1107789 h 1383677"/>
              <a:gd name="connsiteX203" fmla="*/ 1182832 w 1365148"/>
              <a:gd name="connsiteY203" fmla="*/ 1105422 h 1383677"/>
              <a:gd name="connsiteX204" fmla="*/ 1158773 w 1365148"/>
              <a:gd name="connsiteY204" fmla="*/ 1088561 h 1383677"/>
              <a:gd name="connsiteX205" fmla="*/ 1132446 w 1365148"/>
              <a:gd name="connsiteY205" fmla="*/ 1074165 h 1383677"/>
              <a:gd name="connsiteX206" fmla="*/ 1110853 w 1365148"/>
              <a:gd name="connsiteY206" fmla="*/ 1064601 h 1383677"/>
              <a:gd name="connsiteX207" fmla="*/ 1101190 w 1365148"/>
              <a:gd name="connsiteY207" fmla="*/ 1057403 h 1383677"/>
              <a:gd name="connsiteX208" fmla="*/ 1091625 w 1365148"/>
              <a:gd name="connsiteY208" fmla="*/ 1052571 h 1383677"/>
              <a:gd name="connsiteX209" fmla="*/ 1089259 w 1365148"/>
              <a:gd name="connsiteY209" fmla="*/ 1050205 h 1383677"/>
              <a:gd name="connsiteX210" fmla="*/ 1091625 w 1365148"/>
              <a:gd name="connsiteY210" fmla="*/ 1045373 h 1383677"/>
              <a:gd name="connsiteX211" fmla="*/ 1093992 w 1365148"/>
              <a:gd name="connsiteY211" fmla="*/ 1043007 h 1383677"/>
              <a:gd name="connsiteX212" fmla="*/ 1122784 w 1365148"/>
              <a:gd name="connsiteY212" fmla="*/ 1043007 h 1383677"/>
              <a:gd name="connsiteX213" fmla="*/ 1154040 w 1365148"/>
              <a:gd name="connsiteY213" fmla="*/ 1050205 h 1383677"/>
              <a:gd name="connsiteX214" fmla="*/ 1180367 w 1365148"/>
              <a:gd name="connsiteY214" fmla="*/ 1062234 h 1383677"/>
              <a:gd name="connsiteX215" fmla="*/ 1192397 w 1365148"/>
              <a:gd name="connsiteY215" fmla="*/ 1071799 h 1383677"/>
              <a:gd name="connsiteX216" fmla="*/ 1204426 w 1365148"/>
              <a:gd name="connsiteY216" fmla="*/ 1078997 h 1383677"/>
              <a:gd name="connsiteX217" fmla="*/ 1206792 w 1365148"/>
              <a:gd name="connsiteY217" fmla="*/ 1081363 h 1383677"/>
              <a:gd name="connsiteX218" fmla="*/ 1211624 w 1365148"/>
              <a:gd name="connsiteY218" fmla="*/ 1074165 h 1383677"/>
              <a:gd name="connsiteX219" fmla="*/ 1237951 w 1365148"/>
              <a:gd name="connsiteY219" fmla="*/ 1033443 h 1383677"/>
              <a:gd name="connsiteX220" fmla="*/ 1213990 w 1365148"/>
              <a:gd name="connsiteY220" fmla="*/ 1026245 h 1383677"/>
              <a:gd name="connsiteX221" fmla="*/ 1194763 w 1365148"/>
              <a:gd name="connsiteY221" fmla="*/ 1016582 h 1383677"/>
              <a:gd name="connsiteX222" fmla="*/ 1173169 w 1365148"/>
              <a:gd name="connsiteY222" fmla="*/ 1002186 h 1383677"/>
              <a:gd name="connsiteX223" fmla="*/ 1165971 w 1365148"/>
              <a:gd name="connsiteY223" fmla="*/ 992621 h 1383677"/>
              <a:gd name="connsiteX224" fmla="*/ 1163605 w 1365148"/>
              <a:gd name="connsiteY224" fmla="*/ 987790 h 1383677"/>
              <a:gd name="connsiteX225" fmla="*/ 1163605 w 1365148"/>
              <a:gd name="connsiteY225" fmla="*/ 983057 h 1383677"/>
              <a:gd name="connsiteX226" fmla="*/ 1165971 w 1365148"/>
              <a:gd name="connsiteY226" fmla="*/ 978225 h 1383677"/>
              <a:gd name="connsiteX227" fmla="*/ 1168436 w 1365148"/>
              <a:gd name="connsiteY227" fmla="*/ 975859 h 1383677"/>
              <a:gd name="connsiteX228" fmla="*/ 1178001 w 1365148"/>
              <a:gd name="connsiteY228" fmla="*/ 975859 h 1383677"/>
              <a:gd name="connsiteX229" fmla="*/ 1194763 w 1365148"/>
              <a:gd name="connsiteY229" fmla="*/ 980592 h 1383677"/>
              <a:gd name="connsiteX230" fmla="*/ 1226020 w 1365148"/>
              <a:gd name="connsiteY230" fmla="*/ 990255 h 1383677"/>
              <a:gd name="connsiteX231" fmla="*/ 1257178 w 1365148"/>
              <a:gd name="connsiteY231" fmla="*/ 994988 h 1383677"/>
              <a:gd name="connsiteX232" fmla="*/ 1273941 w 1365148"/>
              <a:gd name="connsiteY232" fmla="*/ 956632 h 1383677"/>
              <a:gd name="connsiteX233" fmla="*/ 1242782 w 1365148"/>
              <a:gd name="connsiteY233" fmla="*/ 947067 h 1383677"/>
              <a:gd name="connsiteX234" fmla="*/ 1201961 w 1365148"/>
              <a:gd name="connsiteY234" fmla="*/ 932671 h 1383677"/>
              <a:gd name="connsiteX235" fmla="*/ 1185199 w 1365148"/>
              <a:gd name="connsiteY235" fmla="*/ 923008 h 1383677"/>
              <a:gd name="connsiteX236" fmla="*/ 1168436 w 1365148"/>
              <a:gd name="connsiteY236" fmla="*/ 913444 h 1383677"/>
              <a:gd name="connsiteX237" fmla="*/ 1165971 w 1365148"/>
              <a:gd name="connsiteY237" fmla="*/ 911077 h 1383677"/>
              <a:gd name="connsiteX238" fmla="*/ 1165971 w 1365148"/>
              <a:gd name="connsiteY238" fmla="*/ 908612 h 1383677"/>
              <a:gd name="connsiteX239" fmla="*/ 1168436 w 1365148"/>
              <a:gd name="connsiteY239" fmla="*/ 906246 h 1383677"/>
              <a:gd name="connsiteX240" fmla="*/ 1190030 w 1365148"/>
              <a:gd name="connsiteY240" fmla="*/ 903880 h 1383677"/>
              <a:gd name="connsiteX241" fmla="*/ 1211624 w 1365148"/>
              <a:gd name="connsiteY241" fmla="*/ 903880 h 1383677"/>
              <a:gd name="connsiteX242" fmla="*/ 1230753 w 1365148"/>
              <a:gd name="connsiteY242" fmla="*/ 908612 h 1383677"/>
              <a:gd name="connsiteX243" fmla="*/ 1249980 w 1365148"/>
              <a:gd name="connsiteY243" fmla="*/ 913444 h 1383677"/>
              <a:gd name="connsiteX244" fmla="*/ 1269208 w 1365148"/>
              <a:gd name="connsiteY244" fmla="*/ 915810 h 1383677"/>
              <a:gd name="connsiteX245" fmla="*/ 1285970 w 1365148"/>
              <a:gd name="connsiteY245" fmla="*/ 920642 h 1383677"/>
              <a:gd name="connsiteX246" fmla="*/ 1300366 w 1365148"/>
              <a:gd name="connsiteY246" fmla="*/ 875088 h 1383677"/>
              <a:gd name="connsiteX247" fmla="*/ 1271574 w 1365148"/>
              <a:gd name="connsiteY247" fmla="*/ 877454 h 1383677"/>
              <a:gd name="connsiteX248" fmla="*/ 1245149 w 1365148"/>
              <a:gd name="connsiteY248" fmla="*/ 879821 h 1383677"/>
              <a:gd name="connsiteX249" fmla="*/ 1230753 w 1365148"/>
              <a:gd name="connsiteY249" fmla="*/ 877454 h 1383677"/>
              <a:gd name="connsiteX250" fmla="*/ 1216357 w 1365148"/>
              <a:gd name="connsiteY250" fmla="*/ 872623 h 1383677"/>
              <a:gd name="connsiteX251" fmla="*/ 1190030 w 1365148"/>
              <a:gd name="connsiteY251" fmla="*/ 863058 h 1383677"/>
              <a:gd name="connsiteX252" fmla="*/ 1187565 w 1365148"/>
              <a:gd name="connsiteY252" fmla="*/ 860692 h 1383677"/>
              <a:gd name="connsiteX253" fmla="*/ 1187565 w 1365148"/>
              <a:gd name="connsiteY253" fmla="*/ 858227 h 1383677"/>
              <a:gd name="connsiteX254" fmla="*/ 1190030 w 1365148"/>
              <a:gd name="connsiteY254" fmla="*/ 855860 h 1383677"/>
              <a:gd name="connsiteX255" fmla="*/ 1192397 w 1365148"/>
              <a:gd name="connsiteY255" fmla="*/ 855860 h 1383677"/>
              <a:gd name="connsiteX256" fmla="*/ 1209159 w 1365148"/>
              <a:gd name="connsiteY256" fmla="*/ 853494 h 1383677"/>
              <a:gd name="connsiteX257" fmla="*/ 1223555 w 1365148"/>
              <a:gd name="connsiteY257" fmla="*/ 851029 h 1383677"/>
              <a:gd name="connsiteX258" fmla="*/ 1254812 w 1365148"/>
              <a:gd name="connsiteY258" fmla="*/ 843831 h 1383677"/>
              <a:gd name="connsiteX259" fmla="*/ 1281139 w 1365148"/>
              <a:gd name="connsiteY259" fmla="*/ 839098 h 1383677"/>
              <a:gd name="connsiteX260" fmla="*/ 1295535 w 1365148"/>
              <a:gd name="connsiteY260" fmla="*/ 836633 h 1383677"/>
              <a:gd name="connsiteX261" fmla="*/ 1307564 w 1365148"/>
              <a:gd name="connsiteY261" fmla="*/ 836633 h 1383677"/>
              <a:gd name="connsiteX262" fmla="*/ 1317128 w 1365148"/>
              <a:gd name="connsiteY262" fmla="*/ 788712 h 1383677"/>
              <a:gd name="connsiteX263" fmla="*/ 1300366 w 1365148"/>
              <a:gd name="connsiteY263" fmla="*/ 788712 h 1383677"/>
              <a:gd name="connsiteX264" fmla="*/ 1262010 w 1365148"/>
              <a:gd name="connsiteY264" fmla="*/ 791079 h 1383677"/>
              <a:gd name="connsiteX265" fmla="*/ 1226020 w 1365148"/>
              <a:gd name="connsiteY265" fmla="*/ 793445 h 1383677"/>
              <a:gd name="connsiteX266" fmla="*/ 1209159 w 1365148"/>
              <a:gd name="connsiteY266" fmla="*/ 791079 h 1383677"/>
              <a:gd name="connsiteX267" fmla="*/ 1192397 w 1365148"/>
              <a:gd name="connsiteY267" fmla="*/ 786247 h 1383677"/>
              <a:gd name="connsiteX268" fmla="*/ 1190030 w 1365148"/>
              <a:gd name="connsiteY268" fmla="*/ 783881 h 1383677"/>
              <a:gd name="connsiteX269" fmla="*/ 1192397 w 1365148"/>
              <a:gd name="connsiteY269" fmla="*/ 781514 h 1383677"/>
              <a:gd name="connsiteX270" fmla="*/ 1211624 w 1365148"/>
              <a:gd name="connsiteY270" fmla="*/ 774316 h 1383677"/>
              <a:gd name="connsiteX271" fmla="*/ 1230753 w 1365148"/>
              <a:gd name="connsiteY271" fmla="*/ 767118 h 1383677"/>
              <a:gd name="connsiteX272" fmla="*/ 1273941 w 1365148"/>
              <a:gd name="connsiteY272" fmla="*/ 759920 h 1383677"/>
              <a:gd name="connsiteX273" fmla="*/ 1295535 w 1365148"/>
              <a:gd name="connsiteY273" fmla="*/ 755089 h 1383677"/>
              <a:gd name="connsiteX274" fmla="*/ 1319594 w 1365148"/>
              <a:gd name="connsiteY274" fmla="*/ 755089 h 1383677"/>
              <a:gd name="connsiteX275" fmla="*/ 1321960 w 1365148"/>
              <a:gd name="connsiteY275" fmla="*/ 704703 h 1383677"/>
              <a:gd name="connsiteX276" fmla="*/ 1295535 w 1365148"/>
              <a:gd name="connsiteY276" fmla="*/ 711901 h 1383677"/>
              <a:gd name="connsiteX277" fmla="*/ 1271574 w 1365148"/>
              <a:gd name="connsiteY277" fmla="*/ 719099 h 1383677"/>
              <a:gd name="connsiteX278" fmla="*/ 1247614 w 1365148"/>
              <a:gd name="connsiteY278" fmla="*/ 723931 h 1383677"/>
              <a:gd name="connsiteX279" fmla="*/ 1221188 w 1365148"/>
              <a:gd name="connsiteY279" fmla="*/ 721466 h 1383677"/>
              <a:gd name="connsiteX280" fmla="*/ 1218822 w 1365148"/>
              <a:gd name="connsiteY280" fmla="*/ 719099 h 1383677"/>
              <a:gd name="connsiteX281" fmla="*/ 1216357 w 1365148"/>
              <a:gd name="connsiteY281" fmla="*/ 716733 h 1383677"/>
              <a:gd name="connsiteX282" fmla="*/ 1216357 w 1365148"/>
              <a:gd name="connsiteY282" fmla="*/ 714268 h 1383677"/>
              <a:gd name="connsiteX283" fmla="*/ 1218822 w 1365148"/>
              <a:gd name="connsiteY283" fmla="*/ 709535 h 1383677"/>
              <a:gd name="connsiteX284" fmla="*/ 1230753 w 1365148"/>
              <a:gd name="connsiteY284" fmla="*/ 702337 h 1383677"/>
              <a:gd name="connsiteX285" fmla="*/ 1245149 w 1365148"/>
              <a:gd name="connsiteY285" fmla="*/ 695139 h 1383677"/>
              <a:gd name="connsiteX286" fmla="*/ 1271574 w 1365148"/>
              <a:gd name="connsiteY286" fmla="*/ 683109 h 1383677"/>
              <a:gd name="connsiteX287" fmla="*/ 1319594 w 1365148"/>
              <a:gd name="connsiteY287" fmla="*/ 663882 h 1383677"/>
              <a:gd name="connsiteX288" fmla="*/ 1314762 w 1365148"/>
              <a:gd name="connsiteY288" fmla="*/ 625526 h 1383677"/>
              <a:gd name="connsiteX289" fmla="*/ 1298000 w 1365148"/>
              <a:gd name="connsiteY289" fmla="*/ 635090 h 1383677"/>
              <a:gd name="connsiteX290" fmla="*/ 1281139 w 1365148"/>
              <a:gd name="connsiteY290" fmla="*/ 642288 h 1383677"/>
              <a:gd name="connsiteX291" fmla="*/ 1252347 w 1365148"/>
              <a:gd name="connsiteY291" fmla="*/ 649486 h 1383677"/>
              <a:gd name="connsiteX292" fmla="*/ 1237951 w 1365148"/>
              <a:gd name="connsiteY292" fmla="*/ 651951 h 1383677"/>
              <a:gd name="connsiteX293" fmla="*/ 1223555 w 1365148"/>
              <a:gd name="connsiteY293" fmla="*/ 649486 h 1383677"/>
              <a:gd name="connsiteX294" fmla="*/ 1221188 w 1365148"/>
              <a:gd name="connsiteY294" fmla="*/ 647120 h 1383677"/>
              <a:gd name="connsiteX295" fmla="*/ 1221188 w 1365148"/>
              <a:gd name="connsiteY295" fmla="*/ 642288 h 1383677"/>
              <a:gd name="connsiteX296" fmla="*/ 1230753 w 1365148"/>
              <a:gd name="connsiteY296" fmla="*/ 635090 h 1383677"/>
              <a:gd name="connsiteX297" fmla="*/ 1242782 w 1365148"/>
              <a:gd name="connsiteY297" fmla="*/ 625526 h 1383677"/>
              <a:gd name="connsiteX298" fmla="*/ 1269208 w 1365148"/>
              <a:gd name="connsiteY298" fmla="*/ 611130 h 1383677"/>
              <a:gd name="connsiteX299" fmla="*/ 1288337 w 1365148"/>
              <a:gd name="connsiteY299" fmla="*/ 596734 h 1383677"/>
              <a:gd name="connsiteX300" fmla="*/ 1298000 w 1365148"/>
              <a:gd name="connsiteY300" fmla="*/ 591903 h 1383677"/>
              <a:gd name="connsiteX301" fmla="*/ 1307564 w 1365148"/>
              <a:gd name="connsiteY301" fmla="*/ 587170 h 1383677"/>
              <a:gd name="connsiteX302" fmla="*/ 1298000 w 1365148"/>
              <a:gd name="connsiteY302" fmla="*/ 546348 h 1383677"/>
              <a:gd name="connsiteX303" fmla="*/ 1285970 w 1365148"/>
              <a:gd name="connsiteY303" fmla="*/ 560744 h 1383677"/>
              <a:gd name="connsiteX304" fmla="*/ 1271574 w 1365148"/>
              <a:gd name="connsiteY304" fmla="*/ 572774 h 1383677"/>
              <a:gd name="connsiteX305" fmla="*/ 1262010 w 1365148"/>
              <a:gd name="connsiteY305" fmla="*/ 579972 h 1383677"/>
              <a:gd name="connsiteX306" fmla="*/ 1252347 w 1365148"/>
              <a:gd name="connsiteY306" fmla="*/ 587170 h 1383677"/>
              <a:gd name="connsiteX307" fmla="*/ 1240416 w 1365148"/>
              <a:gd name="connsiteY307" fmla="*/ 591903 h 1383677"/>
              <a:gd name="connsiteX308" fmla="*/ 1235584 w 1365148"/>
              <a:gd name="connsiteY308" fmla="*/ 591903 h 1383677"/>
              <a:gd name="connsiteX309" fmla="*/ 1230753 w 1365148"/>
              <a:gd name="connsiteY309" fmla="*/ 589536 h 1383677"/>
              <a:gd name="connsiteX310" fmla="*/ 1226020 w 1365148"/>
              <a:gd name="connsiteY310" fmla="*/ 584803 h 1383677"/>
              <a:gd name="connsiteX311" fmla="*/ 1226020 w 1365148"/>
              <a:gd name="connsiteY311" fmla="*/ 579972 h 1383677"/>
              <a:gd name="connsiteX312" fmla="*/ 1228386 w 1365148"/>
              <a:gd name="connsiteY312" fmla="*/ 575140 h 1383677"/>
              <a:gd name="connsiteX313" fmla="*/ 1230753 w 1365148"/>
              <a:gd name="connsiteY313" fmla="*/ 570407 h 1383677"/>
              <a:gd name="connsiteX314" fmla="*/ 1237951 w 1365148"/>
              <a:gd name="connsiteY314" fmla="*/ 560744 h 1383677"/>
              <a:gd name="connsiteX315" fmla="*/ 1245149 w 1365148"/>
              <a:gd name="connsiteY315" fmla="*/ 553546 h 1383677"/>
              <a:gd name="connsiteX316" fmla="*/ 1266743 w 1365148"/>
              <a:gd name="connsiteY316" fmla="*/ 534418 h 1383677"/>
              <a:gd name="connsiteX317" fmla="*/ 1276406 w 1365148"/>
              <a:gd name="connsiteY317" fmla="*/ 522388 h 1383677"/>
              <a:gd name="connsiteX318" fmla="*/ 1281139 w 1365148"/>
              <a:gd name="connsiteY318" fmla="*/ 520022 h 1383677"/>
              <a:gd name="connsiteX319" fmla="*/ 1288337 w 1365148"/>
              <a:gd name="connsiteY319" fmla="*/ 517557 h 1383677"/>
              <a:gd name="connsiteX320" fmla="*/ 1271574 w 1365148"/>
              <a:gd name="connsiteY320" fmla="*/ 476834 h 1383677"/>
              <a:gd name="connsiteX321" fmla="*/ 1264376 w 1365148"/>
              <a:gd name="connsiteY321" fmla="*/ 484032 h 1383677"/>
              <a:gd name="connsiteX322" fmla="*/ 1249980 w 1365148"/>
              <a:gd name="connsiteY322" fmla="*/ 493596 h 1383677"/>
              <a:gd name="connsiteX323" fmla="*/ 1237951 w 1365148"/>
              <a:gd name="connsiteY323" fmla="*/ 503161 h 1383677"/>
              <a:gd name="connsiteX324" fmla="*/ 1230753 w 1365148"/>
              <a:gd name="connsiteY324" fmla="*/ 507992 h 1383677"/>
              <a:gd name="connsiteX325" fmla="*/ 1226020 w 1365148"/>
              <a:gd name="connsiteY325" fmla="*/ 510359 h 1383677"/>
              <a:gd name="connsiteX326" fmla="*/ 1218822 w 1365148"/>
              <a:gd name="connsiteY326" fmla="*/ 507992 h 1383677"/>
              <a:gd name="connsiteX327" fmla="*/ 1216357 w 1365148"/>
              <a:gd name="connsiteY327" fmla="*/ 503161 h 1383677"/>
              <a:gd name="connsiteX328" fmla="*/ 1213990 w 1365148"/>
              <a:gd name="connsiteY328" fmla="*/ 498428 h 1383677"/>
              <a:gd name="connsiteX329" fmla="*/ 1213990 w 1365148"/>
              <a:gd name="connsiteY329" fmla="*/ 491230 h 1383677"/>
              <a:gd name="connsiteX330" fmla="*/ 1218822 w 1365148"/>
              <a:gd name="connsiteY330" fmla="*/ 481567 h 1383677"/>
              <a:gd name="connsiteX331" fmla="*/ 1226020 w 1365148"/>
              <a:gd name="connsiteY331" fmla="*/ 472002 h 1383677"/>
              <a:gd name="connsiteX332" fmla="*/ 1235584 w 1365148"/>
              <a:gd name="connsiteY332" fmla="*/ 462438 h 1383677"/>
              <a:gd name="connsiteX333" fmla="*/ 1245149 w 1365148"/>
              <a:gd name="connsiteY333" fmla="*/ 455240 h 1383677"/>
              <a:gd name="connsiteX334" fmla="*/ 1252347 w 1365148"/>
              <a:gd name="connsiteY334" fmla="*/ 452775 h 1383677"/>
              <a:gd name="connsiteX335" fmla="*/ 1259545 w 1365148"/>
              <a:gd name="connsiteY335" fmla="*/ 450409 h 1383677"/>
              <a:gd name="connsiteX336" fmla="*/ 1245149 w 1365148"/>
              <a:gd name="connsiteY336" fmla="*/ 423983 h 1383677"/>
              <a:gd name="connsiteX337" fmla="*/ 1235584 w 1365148"/>
              <a:gd name="connsiteY337" fmla="*/ 431181 h 1383677"/>
              <a:gd name="connsiteX338" fmla="*/ 1226020 w 1365148"/>
              <a:gd name="connsiteY338" fmla="*/ 433646 h 1383677"/>
              <a:gd name="connsiteX339" fmla="*/ 1216357 w 1365148"/>
              <a:gd name="connsiteY339" fmla="*/ 436013 h 1383677"/>
              <a:gd name="connsiteX340" fmla="*/ 1211624 w 1365148"/>
              <a:gd name="connsiteY340" fmla="*/ 433646 h 1383677"/>
              <a:gd name="connsiteX341" fmla="*/ 1206792 w 1365148"/>
              <a:gd name="connsiteY341" fmla="*/ 431181 h 1383677"/>
              <a:gd name="connsiteX342" fmla="*/ 1204426 w 1365148"/>
              <a:gd name="connsiteY342" fmla="*/ 421617 h 1383677"/>
              <a:gd name="connsiteX343" fmla="*/ 1204426 w 1365148"/>
              <a:gd name="connsiteY343" fmla="*/ 414419 h 1383677"/>
              <a:gd name="connsiteX344" fmla="*/ 1209159 w 1365148"/>
              <a:gd name="connsiteY344" fmla="*/ 409587 h 1383677"/>
              <a:gd name="connsiteX345" fmla="*/ 1216357 w 1365148"/>
              <a:gd name="connsiteY345" fmla="*/ 402389 h 1383677"/>
              <a:gd name="connsiteX346" fmla="*/ 1226020 w 1365148"/>
              <a:gd name="connsiteY346" fmla="*/ 392825 h 1383677"/>
              <a:gd name="connsiteX347" fmla="*/ 1211624 w 1365148"/>
              <a:gd name="connsiteY347" fmla="*/ 371231 h 1383677"/>
              <a:gd name="connsiteX348" fmla="*/ 1206792 w 1365148"/>
              <a:gd name="connsiteY348" fmla="*/ 376063 h 1383677"/>
              <a:gd name="connsiteX349" fmla="*/ 1197228 w 1365148"/>
              <a:gd name="connsiteY349" fmla="*/ 380796 h 1383677"/>
              <a:gd name="connsiteX350" fmla="*/ 1180367 w 1365148"/>
              <a:gd name="connsiteY350" fmla="*/ 380796 h 1383677"/>
              <a:gd name="connsiteX351" fmla="*/ 1175634 w 1365148"/>
              <a:gd name="connsiteY351" fmla="*/ 378429 h 1383677"/>
              <a:gd name="connsiteX352" fmla="*/ 1173169 w 1365148"/>
              <a:gd name="connsiteY352" fmla="*/ 373598 h 1383677"/>
              <a:gd name="connsiteX353" fmla="*/ 1175634 w 1365148"/>
              <a:gd name="connsiteY353" fmla="*/ 364033 h 1383677"/>
              <a:gd name="connsiteX354" fmla="*/ 1178001 w 1365148"/>
              <a:gd name="connsiteY354" fmla="*/ 356835 h 1383677"/>
              <a:gd name="connsiteX355" fmla="*/ 1190030 w 1365148"/>
              <a:gd name="connsiteY355" fmla="*/ 344806 h 1383677"/>
              <a:gd name="connsiteX356" fmla="*/ 1192397 w 1365148"/>
              <a:gd name="connsiteY356" fmla="*/ 340073 h 1383677"/>
              <a:gd name="connsiteX357" fmla="*/ 1173169 w 1365148"/>
              <a:gd name="connsiteY357" fmla="*/ 316014 h 1383677"/>
              <a:gd name="connsiteX358" fmla="*/ 1163605 w 1365148"/>
              <a:gd name="connsiteY358" fmla="*/ 320846 h 1383677"/>
              <a:gd name="connsiteX359" fmla="*/ 1154040 w 1365148"/>
              <a:gd name="connsiteY359" fmla="*/ 328043 h 1383677"/>
              <a:gd name="connsiteX360" fmla="*/ 1142011 w 1365148"/>
              <a:gd name="connsiteY360" fmla="*/ 328043 h 1383677"/>
              <a:gd name="connsiteX361" fmla="*/ 1139644 w 1365148"/>
              <a:gd name="connsiteY361" fmla="*/ 323212 h 1383677"/>
              <a:gd name="connsiteX362" fmla="*/ 1137179 w 1365148"/>
              <a:gd name="connsiteY362" fmla="*/ 316014 h 1383677"/>
              <a:gd name="connsiteX363" fmla="*/ 1142011 w 1365148"/>
              <a:gd name="connsiteY363" fmla="*/ 308816 h 1383677"/>
              <a:gd name="connsiteX364" fmla="*/ 1146842 w 1365148"/>
              <a:gd name="connsiteY364" fmla="*/ 301618 h 1383677"/>
              <a:gd name="connsiteX365" fmla="*/ 1156407 w 1365148"/>
              <a:gd name="connsiteY365" fmla="*/ 294420 h 1383677"/>
              <a:gd name="connsiteX366" fmla="*/ 1144377 w 1365148"/>
              <a:gd name="connsiteY366" fmla="*/ 280024 h 1383677"/>
              <a:gd name="connsiteX367" fmla="*/ 1137179 w 1365148"/>
              <a:gd name="connsiteY367" fmla="*/ 284856 h 1383677"/>
              <a:gd name="connsiteX368" fmla="*/ 1129981 w 1365148"/>
              <a:gd name="connsiteY368" fmla="*/ 289687 h 1383677"/>
              <a:gd name="connsiteX369" fmla="*/ 1120417 w 1365148"/>
              <a:gd name="connsiteY369" fmla="*/ 289687 h 1383677"/>
              <a:gd name="connsiteX370" fmla="*/ 1115586 w 1365148"/>
              <a:gd name="connsiteY370" fmla="*/ 287222 h 1383677"/>
              <a:gd name="connsiteX371" fmla="*/ 1110853 w 1365148"/>
              <a:gd name="connsiteY371" fmla="*/ 287222 h 1383677"/>
              <a:gd name="connsiteX372" fmla="*/ 1110853 w 1365148"/>
              <a:gd name="connsiteY372" fmla="*/ 282489 h 1383677"/>
              <a:gd name="connsiteX373" fmla="*/ 1113219 w 1365148"/>
              <a:gd name="connsiteY373" fmla="*/ 280024 h 1383677"/>
              <a:gd name="connsiteX374" fmla="*/ 1113219 w 1365148"/>
              <a:gd name="connsiteY374" fmla="*/ 272826 h 1383677"/>
              <a:gd name="connsiteX375" fmla="*/ 1120417 w 1365148"/>
              <a:gd name="connsiteY375" fmla="*/ 265628 h 1383677"/>
              <a:gd name="connsiteX376" fmla="*/ 1125248 w 1365148"/>
              <a:gd name="connsiteY376" fmla="*/ 260895 h 1383677"/>
              <a:gd name="connsiteX377" fmla="*/ 1098823 w 1365148"/>
              <a:gd name="connsiteY377" fmla="*/ 236837 h 1383677"/>
              <a:gd name="connsiteX378" fmla="*/ 1072398 w 1365148"/>
              <a:gd name="connsiteY378" fmla="*/ 215243 h 1383677"/>
              <a:gd name="connsiteX379" fmla="*/ 1046071 w 1365148"/>
              <a:gd name="connsiteY379" fmla="*/ 193649 h 1383677"/>
              <a:gd name="connsiteX380" fmla="*/ 1017279 w 1365148"/>
              <a:gd name="connsiteY380" fmla="*/ 172055 h 1383677"/>
              <a:gd name="connsiteX381" fmla="*/ 981289 w 1365148"/>
              <a:gd name="connsiteY381" fmla="*/ 150461 h 1383677"/>
              <a:gd name="connsiteX382" fmla="*/ 942834 w 1365148"/>
              <a:gd name="connsiteY382" fmla="*/ 131332 h 1383677"/>
              <a:gd name="connsiteX383" fmla="*/ 904478 w 1365148"/>
              <a:gd name="connsiteY383" fmla="*/ 112105 h 1383677"/>
              <a:gd name="connsiteX384" fmla="*/ 866122 w 1365148"/>
              <a:gd name="connsiteY384" fmla="*/ 95343 h 1383677"/>
              <a:gd name="connsiteX385" fmla="*/ 825300 w 1365148"/>
              <a:gd name="connsiteY385" fmla="*/ 80947 h 1383677"/>
              <a:gd name="connsiteX386" fmla="*/ 784479 w 1365148"/>
              <a:gd name="connsiteY386" fmla="*/ 71284 h 1383677"/>
              <a:gd name="connsiteX387" fmla="*/ 743756 w 1365148"/>
              <a:gd name="connsiteY387" fmla="*/ 64086 h 1383677"/>
              <a:gd name="connsiteX388" fmla="*/ 700569 w 1365148"/>
              <a:gd name="connsiteY388" fmla="*/ 64086 h 1383677"/>
              <a:gd name="connsiteX389" fmla="*/ 698202 w 1365148"/>
              <a:gd name="connsiteY389" fmla="*/ 66551 h 1383677"/>
              <a:gd name="connsiteX390" fmla="*/ 695737 w 1365148"/>
              <a:gd name="connsiteY390" fmla="*/ 68917 h 1383677"/>
              <a:gd name="connsiteX391" fmla="*/ 691004 w 1365148"/>
              <a:gd name="connsiteY391" fmla="*/ 71284 h 1383677"/>
              <a:gd name="connsiteX392" fmla="*/ 686173 w 1365148"/>
              <a:gd name="connsiteY392" fmla="*/ 68917 h 1383677"/>
              <a:gd name="connsiteX393" fmla="*/ 681341 w 1365148"/>
              <a:gd name="connsiteY393" fmla="*/ 64086 h 1383677"/>
              <a:gd name="connsiteX394" fmla="*/ 347412 w 1365148"/>
              <a:gd name="connsiteY394" fmla="*/ 36745 h 1383677"/>
              <a:gd name="connsiteX395" fmla="*/ 347868 w 1365148"/>
              <a:gd name="connsiteY395" fmla="*/ 37759 h 1383677"/>
              <a:gd name="connsiteX396" fmla="*/ 350235 w 1365148"/>
              <a:gd name="connsiteY396" fmla="*/ 44957 h 1383677"/>
              <a:gd name="connsiteX397" fmla="*/ 347868 w 1365148"/>
              <a:gd name="connsiteY397" fmla="*/ 52155 h 1383677"/>
              <a:gd name="connsiteX398" fmla="*/ 345502 w 1365148"/>
              <a:gd name="connsiteY398" fmla="*/ 56888 h 1383677"/>
              <a:gd name="connsiteX399" fmla="*/ 340670 w 1365148"/>
              <a:gd name="connsiteY399" fmla="*/ 59353 h 1383677"/>
              <a:gd name="connsiteX400" fmla="*/ 333472 w 1365148"/>
              <a:gd name="connsiteY400" fmla="*/ 61719 h 1383677"/>
              <a:gd name="connsiteX401" fmla="*/ 326275 w 1365148"/>
              <a:gd name="connsiteY401" fmla="*/ 61719 h 1383677"/>
              <a:gd name="connsiteX402" fmla="*/ 321443 w 1365148"/>
              <a:gd name="connsiteY402" fmla="*/ 56888 h 1383677"/>
              <a:gd name="connsiteX403" fmla="*/ 317144 w 1365148"/>
              <a:gd name="connsiteY403" fmla="*/ 50350 h 1383677"/>
              <a:gd name="connsiteX404" fmla="*/ 347412 w 1365148"/>
              <a:gd name="connsiteY404" fmla="*/ 36745 h 1383677"/>
              <a:gd name="connsiteX405" fmla="*/ 626223 w 1365148"/>
              <a:gd name="connsiteY405" fmla="*/ 30561 h 1383677"/>
              <a:gd name="connsiteX406" fmla="*/ 647816 w 1365148"/>
              <a:gd name="connsiteY406" fmla="*/ 30561 h 1383677"/>
              <a:gd name="connsiteX407" fmla="*/ 669410 w 1365148"/>
              <a:gd name="connsiteY407" fmla="*/ 35294 h 1383677"/>
              <a:gd name="connsiteX408" fmla="*/ 748588 w 1365148"/>
              <a:gd name="connsiteY408" fmla="*/ 35294 h 1383677"/>
              <a:gd name="connsiteX409" fmla="*/ 772548 w 1365148"/>
              <a:gd name="connsiteY409" fmla="*/ 40125 h 1383677"/>
              <a:gd name="connsiteX410" fmla="*/ 825300 w 1365148"/>
              <a:gd name="connsiteY410" fmla="*/ 49690 h 1383677"/>
              <a:gd name="connsiteX411" fmla="*/ 873320 w 1365148"/>
              <a:gd name="connsiteY411" fmla="*/ 64086 h 1383677"/>
              <a:gd name="connsiteX412" fmla="*/ 930904 w 1365148"/>
              <a:gd name="connsiteY412" fmla="*/ 85680 h 1383677"/>
              <a:gd name="connsiteX413" fmla="*/ 988487 w 1365148"/>
              <a:gd name="connsiteY413" fmla="*/ 114471 h 1383677"/>
              <a:gd name="connsiteX414" fmla="*/ 1046071 w 1365148"/>
              <a:gd name="connsiteY414" fmla="*/ 143263 h 1383677"/>
              <a:gd name="connsiteX415" fmla="*/ 1072398 w 1365148"/>
              <a:gd name="connsiteY415" fmla="*/ 160124 h 1383677"/>
              <a:gd name="connsiteX416" fmla="*/ 1096457 w 1365148"/>
              <a:gd name="connsiteY416" fmla="*/ 179253 h 1383677"/>
              <a:gd name="connsiteX417" fmla="*/ 1139644 w 1365148"/>
              <a:gd name="connsiteY417" fmla="*/ 215243 h 1383677"/>
              <a:gd name="connsiteX418" fmla="*/ 1180367 w 1365148"/>
              <a:gd name="connsiteY418" fmla="*/ 253697 h 1383677"/>
              <a:gd name="connsiteX419" fmla="*/ 1218822 w 1365148"/>
              <a:gd name="connsiteY419" fmla="*/ 296885 h 1383677"/>
              <a:gd name="connsiteX420" fmla="*/ 1252347 w 1365148"/>
              <a:gd name="connsiteY420" fmla="*/ 342439 h 1383677"/>
              <a:gd name="connsiteX421" fmla="*/ 1281139 w 1365148"/>
              <a:gd name="connsiteY421" fmla="*/ 392825 h 1383677"/>
              <a:gd name="connsiteX422" fmla="*/ 1307564 w 1365148"/>
              <a:gd name="connsiteY422" fmla="*/ 443211 h 1383677"/>
              <a:gd name="connsiteX423" fmla="*/ 1329158 w 1365148"/>
              <a:gd name="connsiteY423" fmla="*/ 495963 h 1383677"/>
              <a:gd name="connsiteX424" fmla="*/ 1345920 w 1365148"/>
              <a:gd name="connsiteY424" fmla="*/ 548813 h 1383677"/>
              <a:gd name="connsiteX425" fmla="*/ 1355583 w 1365148"/>
              <a:gd name="connsiteY425" fmla="*/ 603932 h 1383677"/>
              <a:gd name="connsiteX426" fmla="*/ 1362781 w 1365148"/>
              <a:gd name="connsiteY426" fmla="*/ 656684 h 1383677"/>
              <a:gd name="connsiteX427" fmla="*/ 1365148 w 1365148"/>
              <a:gd name="connsiteY427" fmla="*/ 711901 h 1383677"/>
              <a:gd name="connsiteX428" fmla="*/ 1362781 w 1365148"/>
              <a:gd name="connsiteY428" fmla="*/ 767118 h 1383677"/>
              <a:gd name="connsiteX429" fmla="*/ 1357950 w 1365148"/>
              <a:gd name="connsiteY429" fmla="*/ 819871 h 1383677"/>
              <a:gd name="connsiteX430" fmla="*/ 1348385 w 1365148"/>
              <a:gd name="connsiteY430" fmla="*/ 872623 h 1383677"/>
              <a:gd name="connsiteX431" fmla="*/ 1333990 w 1365148"/>
              <a:gd name="connsiteY431" fmla="*/ 923008 h 1383677"/>
              <a:gd name="connsiteX432" fmla="*/ 1314762 w 1365148"/>
              <a:gd name="connsiteY432" fmla="*/ 973394 h 1383677"/>
              <a:gd name="connsiteX433" fmla="*/ 1293168 w 1365148"/>
              <a:gd name="connsiteY433" fmla="*/ 1021413 h 1383677"/>
              <a:gd name="connsiteX434" fmla="*/ 1266743 w 1365148"/>
              <a:gd name="connsiteY434" fmla="*/ 1066967 h 1383677"/>
              <a:gd name="connsiteX435" fmla="*/ 1235584 w 1365148"/>
              <a:gd name="connsiteY435" fmla="*/ 1110155 h 1383677"/>
              <a:gd name="connsiteX436" fmla="*/ 1201961 w 1365148"/>
              <a:gd name="connsiteY436" fmla="*/ 1153343 h 1383677"/>
              <a:gd name="connsiteX437" fmla="*/ 1165971 w 1365148"/>
              <a:gd name="connsiteY437" fmla="*/ 1191798 h 1383677"/>
              <a:gd name="connsiteX438" fmla="*/ 1125248 w 1365148"/>
              <a:gd name="connsiteY438" fmla="*/ 1225322 h 1383677"/>
              <a:gd name="connsiteX439" fmla="*/ 1079596 w 1365148"/>
              <a:gd name="connsiteY439" fmla="*/ 1256579 h 1383677"/>
              <a:gd name="connsiteX440" fmla="*/ 1031675 w 1365148"/>
              <a:gd name="connsiteY440" fmla="*/ 1285371 h 1383677"/>
              <a:gd name="connsiteX441" fmla="*/ 990854 w 1365148"/>
              <a:gd name="connsiteY441" fmla="*/ 1306965 h 1383677"/>
              <a:gd name="connsiteX442" fmla="*/ 947666 w 1365148"/>
              <a:gd name="connsiteY442" fmla="*/ 1323727 h 1383677"/>
              <a:gd name="connsiteX443" fmla="*/ 904478 w 1365148"/>
              <a:gd name="connsiteY443" fmla="*/ 1340489 h 1383677"/>
              <a:gd name="connsiteX444" fmla="*/ 858924 w 1365148"/>
              <a:gd name="connsiteY444" fmla="*/ 1352519 h 1383677"/>
              <a:gd name="connsiteX445" fmla="*/ 815736 w 1365148"/>
              <a:gd name="connsiteY445" fmla="*/ 1364548 h 1383677"/>
              <a:gd name="connsiteX446" fmla="*/ 770182 w 1365148"/>
              <a:gd name="connsiteY446" fmla="*/ 1371746 h 1383677"/>
              <a:gd name="connsiteX447" fmla="*/ 724529 w 1365148"/>
              <a:gd name="connsiteY447" fmla="*/ 1378944 h 1383677"/>
              <a:gd name="connsiteX448" fmla="*/ 676608 w 1365148"/>
              <a:gd name="connsiteY448" fmla="*/ 1381311 h 1383677"/>
              <a:gd name="connsiteX449" fmla="*/ 630955 w 1365148"/>
              <a:gd name="connsiteY449" fmla="*/ 1383677 h 1383677"/>
              <a:gd name="connsiteX450" fmla="*/ 585401 w 1365148"/>
              <a:gd name="connsiteY450" fmla="*/ 1381311 h 1383677"/>
              <a:gd name="connsiteX451" fmla="*/ 539847 w 1365148"/>
              <a:gd name="connsiteY451" fmla="*/ 1376479 h 1383677"/>
              <a:gd name="connsiteX452" fmla="*/ 494194 w 1365148"/>
              <a:gd name="connsiteY452" fmla="*/ 1369281 h 1383677"/>
              <a:gd name="connsiteX453" fmla="*/ 448640 w 1365148"/>
              <a:gd name="connsiteY453" fmla="*/ 1359717 h 1383677"/>
              <a:gd name="connsiteX454" fmla="*/ 405452 w 1365148"/>
              <a:gd name="connsiteY454" fmla="*/ 1347687 h 1383677"/>
              <a:gd name="connsiteX455" fmla="*/ 359898 w 1365148"/>
              <a:gd name="connsiteY455" fmla="*/ 1330925 h 1383677"/>
              <a:gd name="connsiteX456" fmla="*/ 319077 w 1365148"/>
              <a:gd name="connsiteY456" fmla="*/ 1314163 h 1383677"/>
              <a:gd name="connsiteX457" fmla="*/ 316710 w 1365148"/>
              <a:gd name="connsiteY457" fmla="*/ 1311698 h 1383677"/>
              <a:gd name="connsiteX458" fmla="*/ 309512 w 1365148"/>
              <a:gd name="connsiteY458" fmla="*/ 1311698 h 1383677"/>
              <a:gd name="connsiteX459" fmla="*/ 304681 w 1365148"/>
              <a:gd name="connsiteY459" fmla="*/ 1306965 h 1383677"/>
              <a:gd name="connsiteX460" fmla="*/ 271057 w 1365148"/>
              <a:gd name="connsiteY460" fmla="*/ 1287737 h 1383677"/>
              <a:gd name="connsiteX461" fmla="*/ 237532 w 1365148"/>
              <a:gd name="connsiteY461" fmla="*/ 1266144 h 1383677"/>
              <a:gd name="connsiteX462" fmla="*/ 208741 w 1365148"/>
              <a:gd name="connsiteY462" fmla="*/ 1242183 h 1383677"/>
              <a:gd name="connsiteX463" fmla="*/ 179949 w 1365148"/>
              <a:gd name="connsiteY463" fmla="*/ 1215758 h 1383677"/>
              <a:gd name="connsiteX464" fmla="*/ 153523 w 1365148"/>
              <a:gd name="connsiteY464" fmla="*/ 1186966 h 1383677"/>
              <a:gd name="connsiteX465" fmla="*/ 127098 w 1365148"/>
              <a:gd name="connsiteY465" fmla="*/ 1155808 h 1383677"/>
              <a:gd name="connsiteX466" fmla="*/ 105504 w 1365148"/>
              <a:gd name="connsiteY466" fmla="*/ 1124551 h 1383677"/>
              <a:gd name="connsiteX467" fmla="*/ 83910 w 1365148"/>
              <a:gd name="connsiteY467" fmla="*/ 1088561 h 1383677"/>
              <a:gd name="connsiteX468" fmla="*/ 67148 w 1365148"/>
              <a:gd name="connsiteY468" fmla="*/ 1055036 h 1383677"/>
              <a:gd name="connsiteX469" fmla="*/ 50385 w 1365148"/>
              <a:gd name="connsiteY469" fmla="*/ 1019047 h 1383677"/>
              <a:gd name="connsiteX470" fmla="*/ 35990 w 1365148"/>
              <a:gd name="connsiteY470" fmla="*/ 980592 h 1383677"/>
              <a:gd name="connsiteX471" fmla="*/ 23960 w 1365148"/>
              <a:gd name="connsiteY471" fmla="*/ 942236 h 1383677"/>
              <a:gd name="connsiteX472" fmla="*/ 14396 w 1365148"/>
              <a:gd name="connsiteY472" fmla="*/ 903880 h 1383677"/>
              <a:gd name="connsiteX473" fmla="*/ 7198 w 1365148"/>
              <a:gd name="connsiteY473" fmla="*/ 865425 h 1383677"/>
              <a:gd name="connsiteX474" fmla="*/ 2366 w 1365148"/>
              <a:gd name="connsiteY474" fmla="*/ 827069 h 1383677"/>
              <a:gd name="connsiteX475" fmla="*/ 0 w 1365148"/>
              <a:gd name="connsiteY475" fmla="*/ 786247 h 1383677"/>
              <a:gd name="connsiteX476" fmla="*/ 0 w 1365148"/>
              <a:gd name="connsiteY476" fmla="*/ 745525 h 1383677"/>
              <a:gd name="connsiteX477" fmla="*/ 0 w 1365148"/>
              <a:gd name="connsiteY477" fmla="*/ 704703 h 1383677"/>
              <a:gd name="connsiteX478" fmla="*/ 4733 w 1365148"/>
              <a:gd name="connsiteY478" fmla="*/ 663882 h 1383677"/>
              <a:gd name="connsiteX479" fmla="*/ 9564 w 1365148"/>
              <a:gd name="connsiteY479" fmla="*/ 623159 h 1383677"/>
              <a:gd name="connsiteX480" fmla="*/ 16762 w 1365148"/>
              <a:gd name="connsiteY480" fmla="*/ 582338 h 1383677"/>
              <a:gd name="connsiteX481" fmla="*/ 28792 w 1365148"/>
              <a:gd name="connsiteY481" fmla="*/ 541616 h 1383677"/>
              <a:gd name="connsiteX482" fmla="*/ 40722 w 1365148"/>
              <a:gd name="connsiteY482" fmla="*/ 500794 h 1383677"/>
              <a:gd name="connsiteX483" fmla="*/ 55118 w 1365148"/>
              <a:gd name="connsiteY483" fmla="*/ 459973 h 1383677"/>
              <a:gd name="connsiteX484" fmla="*/ 71979 w 1365148"/>
              <a:gd name="connsiteY484" fmla="*/ 421617 h 1383677"/>
              <a:gd name="connsiteX485" fmla="*/ 88742 w 1365148"/>
              <a:gd name="connsiteY485" fmla="*/ 385627 h 1383677"/>
              <a:gd name="connsiteX486" fmla="*/ 110336 w 1365148"/>
              <a:gd name="connsiteY486" fmla="*/ 349637 h 1383677"/>
              <a:gd name="connsiteX487" fmla="*/ 134296 w 1365148"/>
              <a:gd name="connsiteY487" fmla="*/ 313648 h 1383677"/>
              <a:gd name="connsiteX488" fmla="*/ 158355 w 1365148"/>
              <a:gd name="connsiteY488" fmla="*/ 280024 h 1383677"/>
              <a:gd name="connsiteX489" fmla="*/ 184682 w 1365148"/>
              <a:gd name="connsiteY489" fmla="*/ 248866 h 1383677"/>
              <a:gd name="connsiteX490" fmla="*/ 213474 w 1365148"/>
              <a:gd name="connsiteY490" fmla="*/ 220074 h 1383677"/>
              <a:gd name="connsiteX491" fmla="*/ 244730 w 1365148"/>
              <a:gd name="connsiteY491" fmla="*/ 191282 h 1383677"/>
              <a:gd name="connsiteX492" fmla="*/ 273522 w 1365148"/>
              <a:gd name="connsiteY492" fmla="*/ 169689 h 1383677"/>
              <a:gd name="connsiteX493" fmla="*/ 302314 w 1365148"/>
              <a:gd name="connsiteY493" fmla="*/ 150461 h 1383677"/>
              <a:gd name="connsiteX494" fmla="*/ 333472 w 1365148"/>
              <a:gd name="connsiteY494" fmla="*/ 133699 h 1383677"/>
              <a:gd name="connsiteX495" fmla="*/ 364631 w 1365148"/>
              <a:gd name="connsiteY495" fmla="*/ 116936 h 1383677"/>
              <a:gd name="connsiteX496" fmla="*/ 427046 w 1365148"/>
              <a:gd name="connsiteY496" fmla="*/ 88145 h 1383677"/>
              <a:gd name="connsiteX497" fmla="*/ 494194 w 1365148"/>
              <a:gd name="connsiteY497" fmla="*/ 64086 h 1383677"/>
              <a:gd name="connsiteX498" fmla="*/ 532649 w 1365148"/>
              <a:gd name="connsiteY498" fmla="*/ 49690 h 1383677"/>
              <a:gd name="connsiteX499" fmla="*/ 578203 w 1365148"/>
              <a:gd name="connsiteY499" fmla="*/ 37759 h 1383677"/>
              <a:gd name="connsiteX500" fmla="*/ 602164 w 1365148"/>
              <a:gd name="connsiteY500" fmla="*/ 32927 h 1383677"/>
              <a:gd name="connsiteX501" fmla="*/ 626223 w 1365148"/>
              <a:gd name="connsiteY501" fmla="*/ 30561 h 1383677"/>
              <a:gd name="connsiteX502" fmla="*/ 498438 w 1365148"/>
              <a:gd name="connsiteY502" fmla="*/ 0 h 1383677"/>
              <a:gd name="connsiteX503" fmla="*/ 515080 w 1365148"/>
              <a:gd name="connsiteY503" fmla="*/ 12 h 1383677"/>
              <a:gd name="connsiteX504" fmla="*/ 508590 w 1365148"/>
              <a:gd name="connsiteY504" fmla="*/ 6502 h 1383677"/>
              <a:gd name="connsiteX505" fmla="*/ 501392 w 1365148"/>
              <a:gd name="connsiteY505" fmla="*/ 11334 h 1383677"/>
              <a:gd name="connsiteX506" fmla="*/ 491828 w 1365148"/>
              <a:gd name="connsiteY506" fmla="*/ 11334 h 1383677"/>
              <a:gd name="connsiteX507" fmla="*/ 484630 w 1365148"/>
              <a:gd name="connsiteY507" fmla="*/ 6502 h 1383677"/>
              <a:gd name="connsiteX508" fmla="*/ 477432 w 1365148"/>
              <a:gd name="connsiteY508" fmla="*/ 4136 h 1383677"/>
              <a:gd name="connsiteX509" fmla="*/ 476285 w 1365148"/>
              <a:gd name="connsiteY509" fmla="*/ 2410 h 1383677"/>
              <a:gd name="connsiteX510" fmla="*/ 498438 w 1365148"/>
              <a:gd name="connsiteY510" fmla="*/ 0 h 1383677"/>
              <a:gd name="connsiteX0" fmla="*/ 1140933 w 1365148"/>
              <a:gd name="connsiteY0" fmla="*/ 140034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1144377 w 1365148"/>
              <a:gd name="connsiteY5" fmla="*/ 162491 h 1383677"/>
              <a:gd name="connsiteX6" fmla="*/ 1139644 w 1365148"/>
              <a:gd name="connsiteY6" fmla="*/ 155293 h 1383677"/>
              <a:gd name="connsiteX7" fmla="*/ 1137179 w 1365148"/>
              <a:gd name="connsiteY7" fmla="*/ 150461 h 1383677"/>
              <a:gd name="connsiteX8" fmla="*/ 1139644 w 1365148"/>
              <a:gd name="connsiteY8" fmla="*/ 143263 h 1383677"/>
              <a:gd name="connsiteX9" fmla="*/ 1140933 w 1365148"/>
              <a:gd name="connsiteY9" fmla="*/ 140034 h 1383677"/>
              <a:gd name="connsiteX10" fmla="*/ 681341 w 1365148"/>
              <a:gd name="connsiteY10" fmla="*/ 64086 h 1383677"/>
              <a:gd name="connsiteX11" fmla="*/ 645351 w 1365148"/>
              <a:gd name="connsiteY11" fmla="*/ 68917 h 1383677"/>
              <a:gd name="connsiteX12" fmla="*/ 609362 w 1365148"/>
              <a:gd name="connsiteY12" fmla="*/ 78482 h 1383677"/>
              <a:gd name="connsiteX13" fmla="*/ 602164 w 1365148"/>
              <a:gd name="connsiteY13" fmla="*/ 78482 h 1383677"/>
              <a:gd name="connsiteX14" fmla="*/ 597431 w 1365148"/>
              <a:gd name="connsiteY14" fmla="*/ 76115 h 1383677"/>
              <a:gd name="connsiteX15" fmla="*/ 594966 w 1365148"/>
              <a:gd name="connsiteY15" fmla="*/ 71284 h 1383677"/>
              <a:gd name="connsiteX16" fmla="*/ 592599 w 1365148"/>
              <a:gd name="connsiteY16" fmla="*/ 66551 h 1383677"/>
              <a:gd name="connsiteX17" fmla="*/ 566174 w 1365148"/>
              <a:gd name="connsiteY17" fmla="*/ 73749 h 1383677"/>
              <a:gd name="connsiteX18" fmla="*/ 508590 w 1365148"/>
              <a:gd name="connsiteY18" fmla="*/ 90511 h 1383677"/>
              <a:gd name="connsiteX19" fmla="*/ 453471 w 1365148"/>
              <a:gd name="connsiteY19" fmla="*/ 114471 h 1383677"/>
              <a:gd name="connsiteX20" fmla="*/ 386225 w 1365148"/>
              <a:gd name="connsiteY20" fmla="*/ 143263 h 1383677"/>
              <a:gd name="connsiteX21" fmla="*/ 355066 w 1365148"/>
              <a:gd name="connsiteY21" fmla="*/ 157659 h 1383677"/>
              <a:gd name="connsiteX22" fmla="*/ 326275 w 1365148"/>
              <a:gd name="connsiteY22" fmla="*/ 176886 h 1383677"/>
              <a:gd name="connsiteX23" fmla="*/ 297483 w 1365148"/>
              <a:gd name="connsiteY23" fmla="*/ 193649 h 1383677"/>
              <a:gd name="connsiteX24" fmla="*/ 268691 w 1365148"/>
              <a:gd name="connsiteY24" fmla="*/ 215243 h 1383677"/>
              <a:gd name="connsiteX25" fmla="*/ 242265 w 1365148"/>
              <a:gd name="connsiteY25" fmla="*/ 239302 h 1383677"/>
              <a:gd name="connsiteX26" fmla="*/ 218305 w 1365148"/>
              <a:gd name="connsiteY26" fmla="*/ 265628 h 1383677"/>
              <a:gd name="connsiteX27" fmla="*/ 194345 w 1365148"/>
              <a:gd name="connsiteY27" fmla="*/ 294420 h 1383677"/>
              <a:gd name="connsiteX28" fmla="*/ 170286 w 1365148"/>
              <a:gd name="connsiteY28" fmla="*/ 325677 h 1383677"/>
              <a:gd name="connsiteX29" fmla="*/ 148692 w 1365148"/>
              <a:gd name="connsiteY29" fmla="*/ 356835 h 1383677"/>
              <a:gd name="connsiteX30" fmla="*/ 129563 w 1365148"/>
              <a:gd name="connsiteY30" fmla="*/ 390459 h 1383677"/>
              <a:gd name="connsiteX31" fmla="*/ 112702 w 1365148"/>
              <a:gd name="connsiteY31" fmla="*/ 423983 h 1383677"/>
              <a:gd name="connsiteX32" fmla="*/ 95940 w 1365148"/>
              <a:gd name="connsiteY32" fmla="*/ 457607 h 1383677"/>
              <a:gd name="connsiteX33" fmla="*/ 81544 w 1365148"/>
              <a:gd name="connsiteY33" fmla="*/ 491230 h 1383677"/>
              <a:gd name="connsiteX34" fmla="*/ 69514 w 1365148"/>
              <a:gd name="connsiteY34" fmla="*/ 527220 h 1383677"/>
              <a:gd name="connsiteX35" fmla="*/ 59950 w 1365148"/>
              <a:gd name="connsiteY35" fmla="*/ 565576 h 1383677"/>
              <a:gd name="connsiteX36" fmla="*/ 50385 w 1365148"/>
              <a:gd name="connsiteY36" fmla="*/ 601566 h 1383677"/>
              <a:gd name="connsiteX37" fmla="*/ 45554 w 1365148"/>
              <a:gd name="connsiteY37" fmla="*/ 637555 h 1383677"/>
              <a:gd name="connsiteX38" fmla="*/ 40722 w 1365148"/>
              <a:gd name="connsiteY38" fmla="*/ 675912 h 1383677"/>
              <a:gd name="connsiteX39" fmla="*/ 38356 w 1365148"/>
              <a:gd name="connsiteY39" fmla="*/ 714268 h 1383677"/>
              <a:gd name="connsiteX40" fmla="*/ 35990 w 1365148"/>
              <a:gd name="connsiteY40" fmla="*/ 752723 h 1383677"/>
              <a:gd name="connsiteX41" fmla="*/ 38356 w 1365148"/>
              <a:gd name="connsiteY41" fmla="*/ 788712 h 1383677"/>
              <a:gd name="connsiteX42" fmla="*/ 43188 w 1365148"/>
              <a:gd name="connsiteY42" fmla="*/ 827069 h 1383677"/>
              <a:gd name="connsiteX43" fmla="*/ 47920 w 1365148"/>
              <a:gd name="connsiteY43" fmla="*/ 872623 h 1383677"/>
              <a:gd name="connsiteX44" fmla="*/ 59950 w 1365148"/>
              <a:gd name="connsiteY44" fmla="*/ 915810 h 1383677"/>
              <a:gd name="connsiteX45" fmla="*/ 71979 w 1365148"/>
              <a:gd name="connsiteY45" fmla="*/ 958998 h 1383677"/>
              <a:gd name="connsiteX46" fmla="*/ 86375 w 1365148"/>
              <a:gd name="connsiteY46" fmla="*/ 1002186 h 1383677"/>
              <a:gd name="connsiteX47" fmla="*/ 105504 w 1365148"/>
              <a:gd name="connsiteY47" fmla="*/ 1043007 h 1383677"/>
              <a:gd name="connsiteX48" fmla="*/ 127098 w 1365148"/>
              <a:gd name="connsiteY48" fmla="*/ 1081363 h 1383677"/>
              <a:gd name="connsiteX49" fmla="*/ 151157 w 1365148"/>
              <a:gd name="connsiteY49" fmla="*/ 1119818 h 1383677"/>
              <a:gd name="connsiteX50" fmla="*/ 179949 w 1365148"/>
              <a:gd name="connsiteY50" fmla="*/ 1155808 h 1383677"/>
              <a:gd name="connsiteX51" fmla="*/ 206276 w 1365148"/>
              <a:gd name="connsiteY51" fmla="*/ 1186966 h 1383677"/>
              <a:gd name="connsiteX52" fmla="*/ 237532 w 1365148"/>
              <a:gd name="connsiteY52" fmla="*/ 1213391 h 1383677"/>
              <a:gd name="connsiteX53" fmla="*/ 271057 w 1365148"/>
              <a:gd name="connsiteY53" fmla="*/ 1237352 h 1383677"/>
              <a:gd name="connsiteX54" fmla="*/ 304681 w 1365148"/>
              <a:gd name="connsiteY54" fmla="*/ 1258946 h 1383677"/>
              <a:gd name="connsiteX55" fmla="*/ 307047 w 1365148"/>
              <a:gd name="connsiteY55" fmla="*/ 1251748 h 1383677"/>
              <a:gd name="connsiteX56" fmla="*/ 311879 w 1365148"/>
              <a:gd name="connsiteY56" fmla="*/ 1244550 h 1383677"/>
              <a:gd name="connsiteX57" fmla="*/ 314245 w 1365148"/>
              <a:gd name="connsiteY57" fmla="*/ 1244550 h 1383677"/>
              <a:gd name="connsiteX58" fmla="*/ 323908 w 1365148"/>
              <a:gd name="connsiteY58" fmla="*/ 1254114 h 1383677"/>
              <a:gd name="connsiteX59" fmla="*/ 331106 w 1365148"/>
              <a:gd name="connsiteY59" fmla="*/ 1268510 h 1383677"/>
              <a:gd name="connsiteX60" fmla="*/ 331106 w 1365148"/>
              <a:gd name="connsiteY60" fmla="*/ 1273341 h 1383677"/>
              <a:gd name="connsiteX61" fmla="*/ 379027 w 1365148"/>
              <a:gd name="connsiteY61" fmla="*/ 1294935 h 1383677"/>
              <a:gd name="connsiteX62" fmla="*/ 376660 w 1365148"/>
              <a:gd name="connsiteY62" fmla="*/ 1282906 h 1383677"/>
              <a:gd name="connsiteX63" fmla="*/ 376660 w 1365148"/>
              <a:gd name="connsiteY63" fmla="*/ 1268510 h 1383677"/>
              <a:gd name="connsiteX64" fmla="*/ 379027 w 1365148"/>
              <a:gd name="connsiteY64" fmla="*/ 1256579 h 1383677"/>
              <a:gd name="connsiteX65" fmla="*/ 381492 w 1365148"/>
              <a:gd name="connsiteY65" fmla="*/ 1244550 h 1383677"/>
              <a:gd name="connsiteX66" fmla="*/ 383858 w 1365148"/>
              <a:gd name="connsiteY66" fmla="*/ 1244550 h 1383677"/>
              <a:gd name="connsiteX67" fmla="*/ 386225 w 1365148"/>
              <a:gd name="connsiteY67" fmla="*/ 1258946 h 1383677"/>
              <a:gd name="connsiteX68" fmla="*/ 391056 w 1365148"/>
              <a:gd name="connsiteY68" fmla="*/ 1270975 h 1383677"/>
              <a:gd name="connsiteX69" fmla="*/ 398254 w 1365148"/>
              <a:gd name="connsiteY69" fmla="*/ 1285371 h 1383677"/>
              <a:gd name="connsiteX70" fmla="*/ 403086 w 1365148"/>
              <a:gd name="connsiteY70" fmla="*/ 1297302 h 1383677"/>
              <a:gd name="connsiteX71" fmla="*/ 407819 w 1365148"/>
              <a:gd name="connsiteY71" fmla="*/ 1304500 h 1383677"/>
              <a:gd name="connsiteX72" fmla="*/ 448640 w 1365148"/>
              <a:gd name="connsiteY72" fmla="*/ 1316529 h 1383677"/>
              <a:gd name="connsiteX73" fmla="*/ 441442 w 1365148"/>
              <a:gd name="connsiteY73" fmla="*/ 1294935 h 1383677"/>
              <a:gd name="connsiteX74" fmla="*/ 439076 w 1365148"/>
              <a:gd name="connsiteY74" fmla="*/ 1282906 h 1383677"/>
              <a:gd name="connsiteX75" fmla="*/ 436610 w 1365148"/>
              <a:gd name="connsiteY75" fmla="*/ 1268510 h 1383677"/>
              <a:gd name="connsiteX76" fmla="*/ 436610 w 1365148"/>
              <a:gd name="connsiteY76" fmla="*/ 1254114 h 1383677"/>
              <a:gd name="connsiteX77" fmla="*/ 439076 w 1365148"/>
              <a:gd name="connsiteY77" fmla="*/ 1249381 h 1383677"/>
              <a:gd name="connsiteX78" fmla="*/ 441442 w 1365148"/>
              <a:gd name="connsiteY78" fmla="*/ 1244550 h 1383677"/>
              <a:gd name="connsiteX79" fmla="*/ 446273 w 1365148"/>
              <a:gd name="connsiteY79" fmla="*/ 1244550 h 1383677"/>
              <a:gd name="connsiteX80" fmla="*/ 451006 w 1365148"/>
              <a:gd name="connsiteY80" fmla="*/ 1246916 h 1383677"/>
              <a:gd name="connsiteX81" fmla="*/ 458204 w 1365148"/>
              <a:gd name="connsiteY81" fmla="*/ 1254114 h 1383677"/>
              <a:gd name="connsiteX82" fmla="*/ 465402 w 1365148"/>
              <a:gd name="connsiteY82" fmla="*/ 1273341 h 1383677"/>
              <a:gd name="connsiteX83" fmla="*/ 472600 w 1365148"/>
              <a:gd name="connsiteY83" fmla="*/ 1299767 h 1383677"/>
              <a:gd name="connsiteX84" fmla="*/ 479798 w 1365148"/>
              <a:gd name="connsiteY84" fmla="*/ 1311698 h 1383677"/>
              <a:gd name="connsiteX85" fmla="*/ 489461 w 1365148"/>
              <a:gd name="connsiteY85" fmla="*/ 1321361 h 1383677"/>
              <a:gd name="connsiteX86" fmla="*/ 491828 w 1365148"/>
              <a:gd name="connsiteY86" fmla="*/ 1326094 h 1383677"/>
              <a:gd name="connsiteX87" fmla="*/ 499026 w 1365148"/>
              <a:gd name="connsiteY87" fmla="*/ 1326094 h 1383677"/>
              <a:gd name="connsiteX88" fmla="*/ 554243 w 1365148"/>
              <a:gd name="connsiteY88" fmla="*/ 1333292 h 1383677"/>
              <a:gd name="connsiteX89" fmla="*/ 535016 w 1365148"/>
              <a:gd name="connsiteY89" fmla="*/ 1299767 h 1383677"/>
              <a:gd name="connsiteX90" fmla="*/ 530184 w 1365148"/>
              <a:gd name="connsiteY90" fmla="*/ 1287737 h 1383677"/>
              <a:gd name="connsiteX91" fmla="*/ 527818 w 1365148"/>
              <a:gd name="connsiteY91" fmla="*/ 1275708 h 1383677"/>
              <a:gd name="connsiteX92" fmla="*/ 525451 w 1365148"/>
              <a:gd name="connsiteY92" fmla="*/ 1263777 h 1383677"/>
              <a:gd name="connsiteX93" fmla="*/ 525451 w 1365148"/>
              <a:gd name="connsiteY93" fmla="*/ 1251748 h 1383677"/>
              <a:gd name="connsiteX94" fmla="*/ 527818 w 1365148"/>
              <a:gd name="connsiteY94" fmla="*/ 1249381 h 1383677"/>
              <a:gd name="connsiteX95" fmla="*/ 532649 w 1365148"/>
              <a:gd name="connsiteY95" fmla="*/ 1249381 h 1383677"/>
              <a:gd name="connsiteX96" fmla="*/ 542213 w 1365148"/>
              <a:gd name="connsiteY96" fmla="*/ 1258946 h 1383677"/>
              <a:gd name="connsiteX97" fmla="*/ 551778 w 1365148"/>
              <a:gd name="connsiteY97" fmla="*/ 1270975 h 1383677"/>
              <a:gd name="connsiteX98" fmla="*/ 568639 w 1365148"/>
              <a:gd name="connsiteY98" fmla="*/ 1294935 h 1383677"/>
              <a:gd name="connsiteX99" fmla="*/ 585401 w 1365148"/>
              <a:gd name="connsiteY99" fmla="*/ 1314163 h 1383677"/>
              <a:gd name="connsiteX100" fmla="*/ 590233 w 1365148"/>
              <a:gd name="connsiteY100" fmla="*/ 1323727 h 1383677"/>
              <a:gd name="connsiteX101" fmla="*/ 597431 w 1365148"/>
              <a:gd name="connsiteY101" fmla="*/ 1335757 h 1383677"/>
              <a:gd name="connsiteX102" fmla="*/ 659747 w 1365148"/>
              <a:gd name="connsiteY102" fmla="*/ 1335757 h 1383677"/>
              <a:gd name="connsiteX103" fmla="*/ 640618 w 1365148"/>
              <a:gd name="connsiteY103" fmla="*/ 1318896 h 1383677"/>
              <a:gd name="connsiteX104" fmla="*/ 626223 w 1365148"/>
              <a:gd name="connsiteY104" fmla="*/ 1297302 h 1383677"/>
              <a:gd name="connsiteX105" fmla="*/ 619025 w 1365148"/>
              <a:gd name="connsiteY105" fmla="*/ 1287737 h 1383677"/>
              <a:gd name="connsiteX106" fmla="*/ 614193 w 1365148"/>
              <a:gd name="connsiteY106" fmla="*/ 1275708 h 1383677"/>
              <a:gd name="connsiteX107" fmla="*/ 609362 w 1365148"/>
              <a:gd name="connsiteY107" fmla="*/ 1263777 h 1383677"/>
              <a:gd name="connsiteX108" fmla="*/ 606995 w 1365148"/>
              <a:gd name="connsiteY108" fmla="*/ 1251748 h 1383677"/>
              <a:gd name="connsiteX109" fmla="*/ 609362 w 1365148"/>
              <a:gd name="connsiteY109" fmla="*/ 1249381 h 1383677"/>
              <a:gd name="connsiteX110" fmla="*/ 611827 w 1365148"/>
              <a:gd name="connsiteY110" fmla="*/ 1249381 h 1383677"/>
              <a:gd name="connsiteX111" fmla="*/ 633420 w 1365148"/>
              <a:gd name="connsiteY111" fmla="*/ 1266144 h 1383677"/>
              <a:gd name="connsiteX112" fmla="*/ 655014 w 1365148"/>
              <a:gd name="connsiteY112" fmla="*/ 1282906 h 1383677"/>
              <a:gd name="connsiteX113" fmla="*/ 674143 w 1365148"/>
              <a:gd name="connsiteY113" fmla="*/ 1302133 h 1383677"/>
              <a:gd name="connsiteX114" fmla="*/ 691004 w 1365148"/>
              <a:gd name="connsiteY114" fmla="*/ 1321361 h 1383677"/>
              <a:gd name="connsiteX115" fmla="*/ 695737 w 1365148"/>
              <a:gd name="connsiteY115" fmla="*/ 1328559 h 1383677"/>
              <a:gd name="connsiteX116" fmla="*/ 695737 w 1365148"/>
              <a:gd name="connsiteY116" fmla="*/ 1335757 h 1383677"/>
              <a:gd name="connsiteX117" fmla="*/ 734192 w 1365148"/>
              <a:gd name="connsiteY117" fmla="*/ 1330925 h 1383677"/>
              <a:gd name="connsiteX118" fmla="*/ 770182 w 1365148"/>
              <a:gd name="connsiteY118" fmla="*/ 1326094 h 1383677"/>
              <a:gd name="connsiteX119" fmla="*/ 734192 w 1365148"/>
              <a:gd name="connsiteY119" fmla="*/ 1287737 h 1383677"/>
              <a:gd name="connsiteX120" fmla="*/ 712598 w 1365148"/>
              <a:gd name="connsiteY120" fmla="*/ 1266144 h 1383677"/>
              <a:gd name="connsiteX121" fmla="*/ 705400 w 1365148"/>
              <a:gd name="connsiteY121" fmla="*/ 1254114 h 1383677"/>
              <a:gd name="connsiteX122" fmla="*/ 700569 w 1365148"/>
              <a:gd name="connsiteY122" fmla="*/ 1239718 h 1383677"/>
              <a:gd name="connsiteX123" fmla="*/ 700569 w 1365148"/>
              <a:gd name="connsiteY123" fmla="*/ 1237352 h 1383677"/>
              <a:gd name="connsiteX124" fmla="*/ 710133 w 1365148"/>
              <a:gd name="connsiteY124" fmla="*/ 1237352 h 1383677"/>
              <a:gd name="connsiteX125" fmla="*/ 717331 w 1365148"/>
              <a:gd name="connsiteY125" fmla="*/ 1239718 h 1383677"/>
              <a:gd name="connsiteX126" fmla="*/ 731727 w 1365148"/>
              <a:gd name="connsiteY126" fmla="*/ 1246916 h 1383677"/>
              <a:gd name="connsiteX127" fmla="*/ 743756 w 1365148"/>
              <a:gd name="connsiteY127" fmla="*/ 1256579 h 1383677"/>
              <a:gd name="connsiteX128" fmla="*/ 755786 w 1365148"/>
              <a:gd name="connsiteY128" fmla="*/ 1266144 h 1383677"/>
              <a:gd name="connsiteX129" fmla="*/ 782113 w 1365148"/>
              <a:gd name="connsiteY129" fmla="*/ 1292569 h 1383677"/>
              <a:gd name="connsiteX130" fmla="*/ 806073 w 1365148"/>
              <a:gd name="connsiteY130" fmla="*/ 1318896 h 1383677"/>
              <a:gd name="connsiteX131" fmla="*/ 808538 w 1365148"/>
              <a:gd name="connsiteY131" fmla="*/ 1318896 h 1383677"/>
              <a:gd name="connsiteX132" fmla="*/ 856459 w 1365148"/>
              <a:gd name="connsiteY132" fmla="*/ 1309331 h 1383677"/>
              <a:gd name="connsiteX133" fmla="*/ 834865 w 1365148"/>
              <a:gd name="connsiteY133" fmla="*/ 1292569 h 1383677"/>
              <a:gd name="connsiteX134" fmla="*/ 815736 w 1365148"/>
              <a:gd name="connsiteY134" fmla="*/ 1273341 h 1383677"/>
              <a:gd name="connsiteX135" fmla="*/ 806073 w 1365148"/>
              <a:gd name="connsiteY135" fmla="*/ 1261312 h 1383677"/>
              <a:gd name="connsiteX136" fmla="*/ 796509 w 1365148"/>
              <a:gd name="connsiteY136" fmla="*/ 1246916 h 1383677"/>
              <a:gd name="connsiteX137" fmla="*/ 789311 w 1365148"/>
              <a:gd name="connsiteY137" fmla="*/ 1232520 h 1383677"/>
              <a:gd name="connsiteX138" fmla="*/ 786944 w 1365148"/>
              <a:gd name="connsiteY138" fmla="*/ 1225322 h 1383677"/>
              <a:gd name="connsiteX139" fmla="*/ 786944 w 1365148"/>
              <a:gd name="connsiteY139" fmla="*/ 1218124 h 1383677"/>
              <a:gd name="connsiteX140" fmla="*/ 789311 w 1365148"/>
              <a:gd name="connsiteY140" fmla="*/ 1215758 h 1383677"/>
              <a:gd name="connsiteX141" fmla="*/ 791677 w 1365148"/>
              <a:gd name="connsiteY141" fmla="*/ 1215758 h 1383677"/>
              <a:gd name="connsiteX142" fmla="*/ 808538 w 1365148"/>
              <a:gd name="connsiteY142" fmla="*/ 1225322 h 1383677"/>
              <a:gd name="connsiteX143" fmla="*/ 822934 w 1365148"/>
              <a:gd name="connsiteY143" fmla="*/ 1237352 h 1383677"/>
              <a:gd name="connsiteX144" fmla="*/ 849261 w 1365148"/>
              <a:gd name="connsiteY144" fmla="*/ 1261312 h 1383677"/>
              <a:gd name="connsiteX145" fmla="*/ 894914 w 1365148"/>
              <a:gd name="connsiteY145" fmla="*/ 1297302 h 1383677"/>
              <a:gd name="connsiteX146" fmla="*/ 954864 w 1365148"/>
              <a:gd name="connsiteY146" fmla="*/ 1275708 h 1383677"/>
              <a:gd name="connsiteX147" fmla="*/ 930904 w 1365148"/>
              <a:gd name="connsiteY147" fmla="*/ 1258946 h 1383677"/>
              <a:gd name="connsiteX148" fmla="*/ 914042 w 1365148"/>
              <a:gd name="connsiteY148" fmla="*/ 1242183 h 1383677"/>
              <a:gd name="connsiteX149" fmla="*/ 897280 w 1365148"/>
              <a:gd name="connsiteY149" fmla="*/ 1222956 h 1383677"/>
              <a:gd name="connsiteX150" fmla="*/ 882884 w 1365148"/>
              <a:gd name="connsiteY150" fmla="*/ 1203728 h 1383677"/>
              <a:gd name="connsiteX151" fmla="*/ 873320 w 1365148"/>
              <a:gd name="connsiteY151" fmla="*/ 1182135 h 1383677"/>
              <a:gd name="connsiteX152" fmla="*/ 875686 w 1365148"/>
              <a:gd name="connsiteY152" fmla="*/ 1177402 h 1383677"/>
              <a:gd name="connsiteX153" fmla="*/ 880518 w 1365148"/>
              <a:gd name="connsiteY153" fmla="*/ 1174937 h 1383677"/>
              <a:gd name="connsiteX154" fmla="*/ 897280 w 1365148"/>
              <a:gd name="connsiteY154" fmla="*/ 1184600 h 1383677"/>
              <a:gd name="connsiteX155" fmla="*/ 911676 w 1365148"/>
              <a:gd name="connsiteY155" fmla="*/ 1196530 h 1383677"/>
              <a:gd name="connsiteX156" fmla="*/ 940468 w 1365148"/>
              <a:gd name="connsiteY156" fmla="*/ 1220589 h 1383677"/>
              <a:gd name="connsiteX157" fmla="*/ 959695 w 1365148"/>
              <a:gd name="connsiteY157" fmla="*/ 1237352 h 1383677"/>
              <a:gd name="connsiteX158" fmla="*/ 969260 w 1365148"/>
              <a:gd name="connsiteY158" fmla="*/ 1244550 h 1383677"/>
              <a:gd name="connsiteX159" fmla="*/ 978824 w 1365148"/>
              <a:gd name="connsiteY159" fmla="*/ 1249381 h 1383677"/>
              <a:gd name="connsiteX160" fmla="*/ 998052 w 1365148"/>
              <a:gd name="connsiteY160" fmla="*/ 1256579 h 1383677"/>
              <a:gd name="connsiteX161" fmla="*/ 1034041 w 1365148"/>
              <a:gd name="connsiteY161" fmla="*/ 1237352 h 1383677"/>
              <a:gd name="connsiteX162" fmla="*/ 1022012 w 1365148"/>
              <a:gd name="connsiteY162" fmla="*/ 1230154 h 1383677"/>
              <a:gd name="connsiteX163" fmla="*/ 1012448 w 1365148"/>
              <a:gd name="connsiteY163" fmla="*/ 1220589 h 1383677"/>
              <a:gd name="connsiteX164" fmla="*/ 983656 w 1365148"/>
              <a:gd name="connsiteY164" fmla="*/ 1191798 h 1383677"/>
              <a:gd name="connsiteX165" fmla="*/ 969260 w 1365148"/>
              <a:gd name="connsiteY165" fmla="*/ 1177402 h 1383677"/>
              <a:gd name="connsiteX166" fmla="*/ 959695 w 1365148"/>
              <a:gd name="connsiteY166" fmla="*/ 1160541 h 1383677"/>
              <a:gd name="connsiteX167" fmla="*/ 959695 w 1365148"/>
              <a:gd name="connsiteY167" fmla="*/ 1155808 h 1383677"/>
              <a:gd name="connsiteX168" fmla="*/ 962062 w 1365148"/>
              <a:gd name="connsiteY168" fmla="*/ 1153343 h 1383677"/>
              <a:gd name="connsiteX169" fmla="*/ 981289 w 1365148"/>
              <a:gd name="connsiteY169" fmla="*/ 1153343 h 1383677"/>
              <a:gd name="connsiteX170" fmla="*/ 988487 w 1365148"/>
              <a:gd name="connsiteY170" fmla="*/ 1158174 h 1383677"/>
              <a:gd name="connsiteX171" fmla="*/ 998052 w 1365148"/>
              <a:gd name="connsiteY171" fmla="*/ 1163006 h 1383677"/>
              <a:gd name="connsiteX172" fmla="*/ 1014814 w 1365148"/>
              <a:gd name="connsiteY172" fmla="*/ 1174937 h 1383677"/>
              <a:gd name="connsiteX173" fmla="*/ 1029210 w 1365148"/>
              <a:gd name="connsiteY173" fmla="*/ 1186966 h 1383677"/>
              <a:gd name="connsiteX174" fmla="*/ 1046071 w 1365148"/>
              <a:gd name="connsiteY174" fmla="*/ 1201362 h 1383677"/>
              <a:gd name="connsiteX175" fmla="*/ 1055635 w 1365148"/>
              <a:gd name="connsiteY175" fmla="*/ 1208560 h 1383677"/>
              <a:gd name="connsiteX176" fmla="*/ 1067665 w 1365148"/>
              <a:gd name="connsiteY176" fmla="*/ 1210926 h 1383677"/>
              <a:gd name="connsiteX177" fmla="*/ 1074863 w 1365148"/>
              <a:gd name="connsiteY177" fmla="*/ 1210926 h 1383677"/>
              <a:gd name="connsiteX178" fmla="*/ 1103655 w 1365148"/>
              <a:gd name="connsiteY178" fmla="*/ 1189332 h 1383677"/>
              <a:gd name="connsiteX179" fmla="*/ 1129981 w 1365148"/>
              <a:gd name="connsiteY179" fmla="*/ 1167739 h 1383677"/>
              <a:gd name="connsiteX180" fmla="*/ 1118050 w 1365148"/>
              <a:gd name="connsiteY180" fmla="*/ 1165372 h 1383677"/>
              <a:gd name="connsiteX181" fmla="*/ 1106021 w 1365148"/>
              <a:gd name="connsiteY181" fmla="*/ 1160541 h 1383677"/>
              <a:gd name="connsiteX182" fmla="*/ 1086794 w 1365148"/>
              <a:gd name="connsiteY182" fmla="*/ 1150976 h 1383677"/>
              <a:gd name="connsiteX183" fmla="*/ 1070031 w 1365148"/>
              <a:gd name="connsiteY183" fmla="*/ 1143778 h 1383677"/>
              <a:gd name="connsiteX184" fmla="*/ 1053269 w 1365148"/>
              <a:gd name="connsiteY184" fmla="*/ 1131749 h 1383677"/>
              <a:gd name="connsiteX185" fmla="*/ 1038873 w 1365148"/>
              <a:gd name="connsiteY185" fmla="*/ 1117353 h 1383677"/>
              <a:gd name="connsiteX186" fmla="*/ 1031675 w 1365148"/>
              <a:gd name="connsiteY186" fmla="*/ 1107789 h 1383677"/>
              <a:gd name="connsiteX187" fmla="*/ 1029210 w 1365148"/>
              <a:gd name="connsiteY187" fmla="*/ 1100591 h 1383677"/>
              <a:gd name="connsiteX188" fmla="*/ 1031675 w 1365148"/>
              <a:gd name="connsiteY188" fmla="*/ 1095759 h 1383677"/>
              <a:gd name="connsiteX189" fmla="*/ 1036408 w 1365148"/>
              <a:gd name="connsiteY189" fmla="*/ 1093393 h 1383677"/>
              <a:gd name="connsiteX190" fmla="*/ 1053269 w 1365148"/>
              <a:gd name="connsiteY190" fmla="*/ 1093393 h 1383677"/>
              <a:gd name="connsiteX191" fmla="*/ 1067665 w 1365148"/>
              <a:gd name="connsiteY191" fmla="*/ 1100591 h 1383677"/>
              <a:gd name="connsiteX192" fmla="*/ 1084427 w 1365148"/>
              <a:gd name="connsiteY192" fmla="*/ 1110155 h 1383677"/>
              <a:gd name="connsiteX193" fmla="*/ 1101190 w 1365148"/>
              <a:gd name="connsiteY193" fmla="*/ 1117353 h 1383677"/>
              <a:gd name="connsiteX194" fmla="*/ 1120417 w 1365148"/>
              <a:gd name="connsiteY194" fmla="*/ 1122184 h 1383677"/>
              <a:gd name="connsiteX195" fmla="*/ 1129981 w 1365148"/>
              <a:gd name="connsiteY195" fmla="*/ 1124551 h 1383677"/>
              <a:gd name="connsiteX196" fmla="*/ 1142011 w 1365148"/>
              <a:gd name="connsiteY196" fmla="*/ 1124551 h 1383677"/>
              <a:gd name="connsiteX197" fmla="*/ 1154040 w 1365148"/>
              <a:gd name="connsiteY197" fmla="*/ 1127016 h 1383677"/>
              <a:gd name="connsiteX198" fmla="*/ 1165971 w 1365148"/>
              <a:gd name="connsiteY198" fmla="*/ 1131749 h 1383677"/>
              <a:gd name="connsiteX199" fmla="*/ 1187565 w 1365148"/>
              <a:gd name="connsiteY199" fmla="*/ 1107789 h 1383677"/>
              <a:gd name="connsiteX200" fmla="*/ 1182832 w 1365148"/>
              <a:gd name="connsiteY200" fmla="*/ 1105422 h 1383677"/>
              <a:gd name="connsiteX201" fmla="*/ 1158773 w 1365148"/>
              <a:gd name="connsiteY201" fmla="*/ 1088561 h 1383677"/>
              <a:gd name="connsiteX202" fmla="*/ 1132446 w 1365148"/>
              <a:gd name="connsiteY202" fmla="*/ 1074165 h 1383677"/>
              <a:gd name="connsiteX203" fmla="*/ 1110853 w 1365148"/>
              <a:gd name="connsiteY203" fmla="*/ 1064601 h 1383677"/>
              <a:gd name="connsiteX204" fmla="*/ 1101190 w 1365148"/>
              <a:gd name="connsiteY204" fmla="*/ 1057403 h 1383677"/>
              <a:gd name="connsiteX205" fmla="*/ 1091625 w 1365148"/>
              <a:gd name="connsiteY205" fmla="*/ 1052571 h 1383677"/>
              <a:gd name="connsiteX206" fmla="*/ 1089259 w 1365148"/>
              <a:gd name="connsiteY206" fmla="*/ 1050205 h 1383677"/>
              <a:gd name="connsiteX207" fmla="*/ 1091625 w 1365148"/>
              <a:gd name="connsiteY207" fmla="*/ 1045373 h 1383677"/>
              <a:gd name="connsiteX208" fmla="*/ 1093992 w 1365148"/>
              <a:gd name="connsiteY208" fmla="*/ 1043007 h 1383677"/>
              <a:gd name="connsiteX209" fmla="*/ 1122784 w 1365148"/>
              <a:gd name="connsiteY209" fmla="*/ 1043007 h 1383677"/>
              <a:gd name="connsiteX210" fmla="*/ 1154040 w 1365148"/>
              <a:gd name="connsiteY210" fmla="*/ 1050205 h 1383677"/>
              <a:gd name="connsiteX211" fmla="*/ 1180367 w 1365148"/>
              <a:gd name="connsiteY211" fmla="*/ 1062234 h 1383677"/>
              <a:gd name="connsiteX212" fmla="*/ 1192397 w 1365148"/>
              <a:gd name="connsiteY212" fmla="*/ 1071799 h 1383677"/>
              <a:gd name="connsiteX213" fmla="*/ 1204426 w 1365148"/>
              <a:gd name="connsiteY213" fmla="*/ 1078997 h 1383677"/>
              <a:gd name="connsiteX214" fmla="*/ 1206792 w 1365148"/>
              <a:gd name="connsiteY214" fmla="*/ 1081363 h 1383677"/>
              <a:gd name="connsiteX215" fmla="*/ 1211624 w 1365148"/>
              <a:gd name="connsiteY215" fmla="*/ 1074165 h 1383677"/>
              <a:gd name="connsiteX216" fmla="*/ 1237951 w 1365148"/>
              <a:gd name="connsiteY216" fmla="*/ 1033443 h 1383677"/>
              <a:gd name="connsiteX217" fmla="*/ 1213990 w 1365148"/>
              <a:gd name="connsiteY217" fmla="*/ 1026245 h 1383677"/>
              <a:gd name="connsiteX218" fmla="*/ 1194763 w 1365148"/>
              <a:gd name="connsiteY218" fmla="*/ 1016582 h 1383677"/>
              <a:gd name="connsiteX219" fmla="*/ 1173169 w 1365148"/>
              <a:gd name="connsiteY219" fmla="*/ 1002186 h 1383677"/>
              <a:gd name="connsiteX220" fmla="*/ 1165971 w 1365148"/>
              <a:gd name="connsiteY220" fmla="*/ 992621 h 1383677"/>
              <a:gd name="connsiteX221" fmla="*/ 1163605 w 1365148"/>
              <a:gd name="connsiteY221" fmla="*/ 987790 h 1383677"/>
              <a:gd name="connsiteX222" fmla="*/ 1163605 w 1365148"/>
              <a:gd name="connsiteY222" fmla="*/ 983057 h 1383677"/>
              <a:gd name="connsiteX223" fmla="*/ 1165971 w 1365148"/>
              <a:gd name="connsiteY223" fmla="*/ 978225 h 1383677"/>
              <a:gd name="connsiteX224" fmla="*/ 1168436 w 1365148"/>
              <a:gd name="connsiteY224" fmla="*/ 975859 h 1383677"/>
              <a:gd name="connsiteX225" fmla="*/ 1178001 w 1365148"/>
              <a:gd name="connsiteY225" fmla="*/ 975859 h 1383677"/>
              <a:gd name="connsiteX226" fmla="*/ 1194763 w 1365148"/>
              <a:gd name="connsiteY226" fmla="*/ 980592 h 1383677"/>
              <a:gd name="connsiteX227" fmla="*/ 1226020 w 1365148"/>
              <a:gd name="connsiteY227" fmla="*/ 990255 h 1383677"/>
              <a:gd name="connsiteX228" fmla="*/ 1257178 w 1365148"/>
              <a:gd name="connsiteY228" fmla="*/ 994988 h 1383677"/>
              <a:gd name="connsiteX229" fmla="*/ 1273941 w 1365148"/>
              <a:gd name="connsiteY229" fmla="*/ 956632 h 1383677"/>
              <a:gd name="connsiteX230" fmla="*/ 1242782 w 1365148"/>
              <a:gd name="connsiteY230" fmla="*/ 947067 h 1383677"/>
              <a:gd name="connsiteX231" fmla="*/ 1201961 w 1365148"/>
              <a:gd name="connsiteY231" fmla="*/ 932671 h 1383677"/>
              <a:gd name="connsiteX232" fmla="*/ 1185199 w 1365148"/>
              <a:gd name="connsiteY232" fmla="*/ 923008 h 1383677"/>
              <a:gd name="connsiteX233" fmla="*/ 1168436 w 1365148"/>
              <a:gd name="connsiteY233" fmla="*/ 913444 h 1383677"/>
              <a:gd name="connsiteX234" fmla="*/ 1165971 w 1365148"/>
              <a:gd name="connsiteY234" fmla="*/ 911077 h 1383677"/>
              <a:gd name="connsiteX235" fmla="*/ 1165971 w 1365148"/>
              <a:gd name="connsiteY235" fmla="*/ 908612 h 1383677"/>
              <a:gd name="connsiteX236" fmla="*/ 1168436 w 1365148"/>
              <a:gd name="connsiteY236" fmla="*/ 906246 h 1383677"/>
              <a:gd name="connsiteX237" fmla="*/ 1190030 w 1365148"/>
              <a:gd name="connsiteY237" fmla="*/ 903880 h 1383677"/>
              <a:gd name="connsiteX238" fmla="*/ 1211624 w 1365148"/>
              <a:gd name="connsiteY238" fmla="*/ 903880 h 1383677"/>
              <a:gd name="connsiteX239" fmla="*/ 1230753 w 1365148"/>
              <a:gd name="connsiteY239" fmla="*/ 908612 h 1383677"/>
              <a:gd name="connsiteX240" fmla="*/ 1249980 w 1365148"/>
              <a:gd name="connsiteY240" fmla="*/ 913444 h 1383677"/>
              <a:gd name="connsiteX241" fmla="*/ 1269208 w 1365148"/>
              <a:gd name="connsiteY241" fmla="*/ 915810 h 1383677"/>
              <a:gd name="connsiteX242" fmla="*/ 1285970 w 1365148"/>
              <a:gd name="connsiteY242" fmla="*/ 920642 h 1383677"/>
              <a:gd name="connsiteX243" fmla="*/ 1300366 w 1365148"/>
              <a:gd name="connsiteY243" fmla="*/ 875088 h 1383677"/>
              <a:gd name="connsiteX244" fmla="*/ 1271574 w 1365148"/>
              <a:gd name="connsiteY244" fmla="*/ 877454 h 1383677"/>
              <a:gd name="connsiteX245" fmla="*/ 1245149 w 1365148"/>
              <a:gd name="connsiteY245" fmla="*/ 879821 h 1383677"/>
              <a:gd name="connsiteX246" fmla="*/ 1230753 w 1365148"/>
              <a:gd name="connsiteY246" fmla="*/ 877454 h 1383677"/>
              <a:gd name="connsiteX247" fmla="*/ 1216357 w 1365148"/>
              <a:gd name="connsiteY247" fmla="*/ 872623 h 1383677"/>
              <a:gd name="connsiteX248" fmla="*/ 1190030 w 1365148"/>
              <a:gd name="connsiteY248" fmla="*/ 863058 h 1383677"/>
              <a:gd name="connsiteX249" fmla="*/ 1187565 w 1365148"/>
              <a:gd name="connsiteY249" fmla="*/ 860692 h 1383677"/>
              <a:gd name="connsiteX250" fmla="*/ 1187565 w 1365148"/>
              <a:gd name="connsiteY250" fmla="*/ 858227 h 1383677"/>
              <a:gd name="connsiteX251" fmla="*/ 1190030 w 1365148"/>
              <a:gd name="connsiteY251" fmla="*/ 855860 h 1383677"/>
              <a:gd name="connsiteX252" fmla="*/ 1192397 w 1365148"/>
              <a:gd name="connsiteY252" fmla="*/ 855860 h 1383677"/>
              <a:gd name="connsiteX253" fmla="*/ 1209159 w 1365148"/>
              <a:gd name="connsiteY253" fmla="*/ 853494 h 1383677"/>
              <a:gd name="connsiteX254" fmla="*/ 1223555 w 1365148"/>
              <a:gd name="connsiteY254" fmla="*/ 851029 h 1383677"/>
              <a:gd name="connsiteX255" fmla="*/ 1254812 w 1365148"/>
              <a:gd name="connsiteY255" fmla="*/ 843831 h 1383677"/>
              <a:gd name="connsiteX256" fmla="*/ 1281139 w 1365148"/>
              <a:gd name="connsiteY256" fmla="*/ 839098 h 1383677"/>
              <a:gd name="connsiteX257" fmla="*/ 1295535 w 1365148"/>
              <a:gd name="connsiteY257" fmla="*/ 836633 h 1383677"/>
              <a:gd name="connsiteX258" fmla="*/ 1307564 w 1365148"/>
              <a:gd name="connsiteY258" fmla="*/ 836633 h 1383677"/>
              <a:gd name="connsiteX259" fmla="*/ 1317128 w 1365148"/>
              <a:gd name="connsiteY259" fmla="*/ 788712 h 1383677"/>
              <a:gd name="connsiteX260" fmla="*/ 1300366 w 1365148"/>
              <a:gd name="connsiteY260" fmla="*/ 788712 h 1383677"/>
              <a:gd name="connsiteX261" fmla="*/ 1262010 w 1365148"/>
              <a:gd name="connsiteY261" fmla="*/ 791079 h 1383677"/>
              <a:gd name="connsiteX262" fmla="*/ 1226020 w 1365148"/>
              <a:gd name="connsiteY262" fmla="*/ 793445 h 1383677"/>
              <a:gd name="connsiteX263" fmla="*/ 1209159 w 1365148"/>
              <a:gd name="connsiteY263" fmla="*/ 791079 h 1383677"/>
              <a:gd name="connsiteX264" fmla="*/ 1192397 w 1365148"/>
              <a:gd name="connsiteY264" fmla="*/ 786247 h 1383677"/>
              <a:gd name="connsiteX265" fmla="*/ 1190030 w 1365148"/>
              <a:gd name="connsiteY265" fmla="*/ 783881 h 1383677"/>
              <a:gd name="connsiteX266" fmla="*/ 1192397 w 1365148"/>
              <a:gd name="connsiteY266" fmla="*/ 781514 h 1383677"/>
              <a:gd name="connsiteX267" fmla="*/ 1211624 w 1365148"/>
              <a:gd name="connsiteY267" fmla="*/ 774316 h 1383677"/>
              <a:gd name="connsiteX268" fmla="*/ 1230753 w 1365148"/>
              <a:gd name="connsiteY268" fmla="*/ 767118 h 1383677"/>
              <a:gd name="connsiteX269" fmla="*/ 1273941 w 1365148"/>
              <a:gd name="connsiteY269" fmla="*/ 759920 h 1383677"/>
              <a:gd name="connsiteX270" fmla="*/ 1295535 w 1365148"/>
              <a:gd name="connsiteY270" fmla="*/ 755089 h 1383677"/>
              <a:gd name="connsiteX271" fmla="*/ 1319594 w 1365148"/>
              <a:gd name="connsiteY271" fmla="*/ 755089 h 1383677"/>
              <a:gd name="connsiteX272" fmla="*/ 1321960 w 1365148"/>
              <a:gd name="connsiteY272" fmla="*/ 704703 h 1383677"/>
              <a:gd name="connsiteX273" fmla="*/ 1295535 w 1365148"/>
              <a:gd name="connsiteY273" fmla="*/ 711901 h 1383677"/>
              <a:gd name="connsiteX274" fmla="*/ 1271574 w 1365148"/>
              <a:gd name="connsiteY274" fmla="*/ 719099 h 1383677"/>
              <a:gd name="connsiteX275" fmla="*/ 1247614 w 1365148"/>
              <a:gd name="connsiteY275" fmla="*/ 723931 h 1383677"/>
              <a:gd name="connsiteX276" fmla="*/ 1221188 w 1365148"/>
              <a:gd name="connsiteY276" fmla="*/ 721466 h 1383677"/>
              <a:gd name="connsiteX277" fmla="*/ 1218822 w 1365148"/>
              <a:gd name="connsiteY277" fmla="*/ 719099 h 1383677"/>
              <a:gd name="connsiteX278" fmla="*/ 1216357 w 1365148"/>
              <a:gd name="connsiteY278" fmla="*/ 716733 h 1383677"/>
              <a:gd name="connsiteX279" fmla="*/ 1216357 w 1365148"/>
              <a:gd name="connsiteY279" fmla="*/ 714268 h 1383677"/>
              <a:gd name="connsiteX280" fmla="*/ 1218822 w 1365148"/>
              <a:gd name="connsiteY280" fmla="*/ 709535 h 1383677"/>
              <a:gd name="connsiteX281" fmla="*/ 1230753 w 1365148"/>
              <a:gd name="connsiteY281" fmla="*/ 702337 h 1383677"/>
              <a:gd name="connsiteX282" fmla="*/ 1245149 w 1365148"/>
              <a:gd name="connsiteY282" fmla="*/ 695139 h 1383677"/>
              <a:gd name="connsiteX283" fmla="*/ 1271574 w 1365148"/>
              <a:gd name="connsiteY283" fmla="*/ 683109 h 1383677"/>
              <a:gd name="connsiteX284" fmla="*/ 1319594 w 1365148"/>
              <a:gd name="connsiteY284" fmla="*/ 663882 h 1383677"/>
              <a:gd name="connsiteX285" fmla="*/ 1314762 w 1365148"/>
              <a:gd name="connsiteY285" fmla="*/ 625526 h 1383677"/>
              <a:gd name="connsiteX286" fmla="*/ 1298000 w 1365148"/>
              <a:gd name="connsiteY286" fmla="*/ 635090 h 1383677"/>
              <a:gd name="connsiteX287" fmla="*/ 1281139 w 1365148"/>
              <a:gd name="connsiteY287" fmla="*/ 642288 h 1383677"/>
              <a:gd name="connsiteX288" fmla="*/ 1252347 w 1365148"/>
              <a:gd name="connsiteY288" fmla="*/ 649486 h 1383677"/>
              <a:gd name="connsiteX289" fmla="*/ 1237951 w 1365148"/>
              <a:gd name="connsiteY289" fmla="*/ 651951 h 1383677"/>
              <a:gd name="connsiteX290" fmla="*/ 1223555 w 1365148"/>
              <a:gd name="connsiteY290" fmla="*/ 649486 h 1383677"/>
              <a:gd name="connsiteX291" fmla="*/ 1221188 w 1365148"/>
              <a:gd name="connsiteY291" fmla="*/ 647120 h 1383677"/>
              <a:gd name="connsiteX292" fmla="*/ 1221188 w 1365148"/>
              <a:gd name="connsiteY292" fmla="*/ 642288 h 1383677"/>
              <a:gd name="connsiteX293" fmla="*/ 1230753 w 1365148"/>
              <a:gd name="connsiteY293" fmla="*/ 635090 h 1383677"/>
              <a:gd name="connsiteX294" fmla="*/ 1242782 w 1365148"/>
              <a:gd name="connsiteY294" fmla="*/ 625526 h 1383677"/>
              <a:gd name="connsiteX295" fmla="*/ 1269208 w 1365148"/>
              <a:gd name="connsiteY295" fmla="*/ 611130 h 1383677"/>
              <a:gd name="connsiteX296" fmla="*/ 1288337 w 1365148"/>
              <a:gd name="connsiteY296" fmla="*/ 596734 h 1383677"/>
              <a:gd name="connsiteX297" fmla="*/ 1298000 w 1365148"/>
              <a:gd name="connsiteY297" fmla="*/ 591903 h 1383677"/>
              <a:gd name="connsiteX298" fmla="*/ 1307564 w 1365148"/>
              <a:gd name="connsiteY298" fmla="*/ 587170 h 1383677"/>
              <a:gd name="connsiteX299" fmla="*/ 1298000 w 1365148"/>
              <a:gd name="connsiteY299" fmla="*/ 546348 h 1383677"/>
              <a:gd name="connsiteX300" fmla="*/ 1285970 w 1365148"/>
              <a:gd name="connsiteY300" fmla="*/ 560744 h 1383677"/>
              <a:gd name="connsiteX301" fmla="*/ 1271574 w 1365148"/>
              <a:gd name="connsiteY301" fmla="*/ 572774 h 1383677"/>
              <a:gd name="connsiteX302" fmla="*/ 1262010 w 1365148"/>
              <a:gd name="connsiteY302" fmla="*/ 579972 h 1383677"/>
              <a:gd name="connsiteX303" fmla="*/ 1252347 w 1365148"/>
              <a:gd name="connsiteY303" fmla="*/ 587170 h 1383677"/>
              <a:gd name="connsiteX304" fmla="*/ 1240416 w 1365148"/>
              <a:gd name="connsiteY304" fmla="*/ 591903 h 1383677"/>
              <a:gd name="connsiteX305" fmla="*/ 1235584 w 1365148"/>
              <a:gd name="connsiteY305" fmla="*/ 591903 h 1383677"/>
              <a:gd name="connsiteX306" fmla="*/ 1230753 w 1365148"/>
              <a:gd name="connsiteY306" fmla="*/ 589536 h 1383677"/>
              <a:gd name="connsiteX307" fmla="*/ 1226020 w 1365148"/>
              <a:gd name="connsiteY307" fmla="*/ 584803 h 1383677"/>
              <a:gd name="connsiteX308" fmla="*/ 1226020 w 1365148"/>
              <a:gd name="connsiteY308" fmla="*/ 579972 h 1383677"/>
              <a:gd name="connsiteX309" fmla="*/ 1228386 w 1365148"/>
              <a:gd name="connsiteY309" fmla="*/ 575140 h 1383677"/>
              <a:gd name="connsiteX310" fmla="*/ 1230753 w 1365148"/>
              <a:gd name="connsiteY310" fmla="*/ 570407 h 1383677"/>
              <a:gd name="connsiteX311" fmla="*/ 1237951 w 1365148"/>
              <a:gd name="connsiteY311" fmla="*/ 560744 h 1383677"/>
              <a:gd name="connsiteX312" fmla="*/ 1245149 w 1365148"/>
              <a:gd name="connsiteY312" fmla="*/ 553546 h 1383677"/>
              <a:gd name="connsiteX313" fmla="*/ 1266743 w 1365148"/>
              <a:gd name="connsiteY313" fmla="*/ 534418 h 1383677"/>
              <a:gd name="connsiteX314" fmla="*/ 1276406 w 1365148"/>
              <a:gd name="connsiteY314" fmla="*/ 522388 h 1383677"/>
              <a:gd name="connsiteX315" fmla="*/ 1281139 w 1365148"/>
              <a:gd name="connsiteY315" fmla="*/ 520022 h 1383677"/>
              <a:gd name="connsiteX316" fmla="*/ 1288337 w 1365148"/>
              <a:gd name="connsiteY316" fmla="*/ 517557 h 1383677"/>
              <a:gd name="connsiteX317" fmla="*/ 1271574 w 1365148"/>
              <a:gd name="connsiteY317" fmla="*/ 476834 h 1383677"/>
              <a:gd name="connsiteX318" fmla="*/ 1264376 w 1365148"/>
              <a:gd name="connsiteY318" fmla="*/ 484032 h 1383677"/>
              <a:gd name="connsiteX319" fmla="*/ 1249980 w 1365148"/>
              <a:gd name="connsiteY319" fmla="*/ 493596 h 1383677"/>
              <a:gd name="connsiteX320" fmla="*/ 1237951 w 1365148"/>
              <a:gd name="connsiteY320" fmla="*/ 503161 h 1383677"/>
              <a:gd name="connsiteX321" fmla="*/ 1230753 w 1365148"/>
              <a:gd name="connsiteY321" fmla="*/ 507992 h 1383677"/>
              <a:gd name="connsiteX322" fmla="*/ 1226020 w 1365148"/>
              <a:gd name="connsiteY322" fmla="*/ 510359 h 1383677"/>
              <a:gd name="connsiteX323" fmla="*/ 1218822 w 1365148"/>
              <a:gd name="connsiteY323" fmla="*/ 507992 h 1383677"/>
              <a:gd name="connsiteX324" fmla="*/ 1216357 w 1365148"/>
              <a:gd name="connsiteY324" fmla="*/ 503161 h 1383677"/>
              <a:gd name="connsiteX325" fmla="*/ 1213990 w 1365148"/>
              <a:gd name="connsiteY325" fmla="*/ 498428 h 1383677"/>
              <a:gd name="connsiteX326" fmla="*/ 1213990 w 1365148"/>
              <a:gd name="connsiteY326" fmla="*/ 491230 h 1383677"/>
              <a:gd name="connsiteX327" fmla="*/ 1218822 w 1365148"/>
              <a:gd name="connsiteY327" fmla="*/ 481567 h 1383677"/>
              <a:gd name="connsiteX328" fmla="*/ 1226020 w 1365148"/>
              <a:gd name="connsiteY328" fmla="*/ 472002 h 1383677"/>
              <a:gd name="connsiteX329" fmla="*/ 1235584 w 1365148"/>
              <a:gd name="connsiteY329" fmla="*/ 462438 h 1383677"/>
              <a:gd name="connsiteX330" fmla="*/ 1245149 w 1365148"/>
              <a:gd name="connsiteY330" fmla="*/ 455240 h 1383677"/>
              <a:gd name="connsiteX331" fmla="*/ 1252347 w 1365148"/>
              <a:gd name="connsiteY331" fmla="*/ 452775 h 1383677"/>
              <a:gd name="connsiteX332" fmla="*/ 1259545 w 1365148"/>
              <a:gd name="connsiteY332" fmla="*/ 450409 h 1383677"/>
              <a:gd name="connsiteX333" fmla="*/ 1245149 w 1365148"/>
              <a:gd name="connsiteY333" fmla="*/ 423983 h 1383677"/>
              <a:gd name="connsiteX334" fmla="*/ 1235584 w 1365148"/>
              <a:gd name="connsiteY334" fmla="*/ 431181 h 1383677"/>
              <a:gd name="connsiteX335" fmla="*/ 1226020 w 1365148"/>
              <a:gd name="connsiteY335" fmla="*/ 433646 h 1383677"/>
              <a:gd name="connsiteX336" fmla="*/ 1216357 w 1365148"/>
              <a:gd name="connsiteY336" fmla="*/ 436013 h 1383677"/>
              <a:gd name="connsiteX337" fmla="*/ 1211624 w 1365148"/>
              <a:gd name="connsiteY337" fmla="*/ 433646 h 1383677"/>
              <a:gd name="connsiteX338" fmla="*/ 1206792 w 1365148"/>
              <a:gd name="connsiteY338" fmla="*/ 431181 h 1383677"/>
              <a:gd name="connsiteX339" fmla="*/ 1204426 w 1365148"/>
              <a:gd name="connsiteY339" fmla="*/ 421617 h 1383677"/>
              <a:gd name="connsiteX340" fmla="*/ 1204426 w 1365148"/>
              <a:gd name="connsiteY340" fmla="*/ 414419 h 1383677"/>
              <a:gd name="connsiteX341" fmla="*/ 1209159 w 1365148"/>
              <a:gd name="connsiteY341" fmla="*/ 409587 h 1383677"/>
              <a:gd name="connsiteX342" fmla="*/ 1216357 w 1365148"/>
              <a:gd name="connsiteY342" fmla="*/ 402389 h 1383677"/>
              <a:gd name="connsiteX343" fmla="*/ 1226020 w 1365148"/>
              <a:gd name="connsiteY343" fmla="*/ 392825 h 1383677"/>
              <a:gd name="connsiteX344" fmla="*/ 1211624 w 1365148"/>
              <a:gd name="connsiteY344" fmla="*/ 371231 h 1383677"/>
              <a:gd name="connsiteX345" fmla="*/ 1206792 w 1365148"/>
              <a:gd name="connsiteY345" fmla="*/ 376063 h 1383677"/>
              <a:gd name="connsiteX346" fmla="*/ 1197228 w 1365148"/>
              <a:gd name="connsiteY346" fmla="*/ 380796 h 1383677"/>
              <a:gd name="connsiteX347" fmla="*/ 1180367 w 1365148"/>
              <a:gd name="connsiteY347" fmla="*/ 380796 h 1383677"/>
              <a:gd name="connsiteX348" fmla="*/ 1175634 w 1365148"/>
              <a:gd name="connsiteY348" fmla="*/ 378429 h 1383677"/>
              <a:gd name="connsiteX349" fmla="*/ 1173169 w 1365148"/>
              <a:gd name="connsiteY349" fmla="*/ 373598 h 1383677"/>
              <a:gd name="connsiteX350" fmla="*/ 1175634 w 1365148"/>
              <a:gd name="connsiteY350" fmla="*/ 364033 h 1383677"/>
              <a:gd name="connsiteX351" fmla="*/ 1178001 w 1365148"/>
              <a:gd name="connsiteY351" fmla="*/ 356835 h 1383677"/>
              <a:gd name="connsiteX352" fmla="*/ 1190030 w 1365148"/>
              <a:gd name="connsiteY352" fmla="*/ 344806 h 1383677"/>
              <a:gd name="connsiteX353" fmla="*/ 1192397 w 1365148"/>
              <a:gd name="connsiteY353" fmla="*/ 340073 h 1383677"/>
              <a:gd name="connsiteX354" fmla="*/ 1173169 w 1365148"/>
              <a:gd name="connsiteY354" fmla="*/ 316014 h 1383677"/>
              <a:gd name="connsiteX355" fmla="*/ 1163605 w 1365148"/>
              <a:gd name="connsiteY355" fmla="*/ 320846 h 1383677"/>
              <a:gd name="connsiteX356" fmla="*/ 1154040 w 1365148"/>
              <a:gd name="connsiteY356" fmla="*/ 328043 h 1383677"/>
              <a:gd name="connsiteX357" fmla="*/ 1142011 w 1365148"/>
              <a:gd name="connsiteY357" fmla="*/ 328043 h 1383677"/>
              <a:gd name="connsiteX358" fmla="*/ 1139644 w 1365148"/>
              <a:gd name="connsiteY358" fmla="*/ 323212 h 1383677"/>
              <a:gd name="connsiteX359" fmla="*/ 1137179 w 1365148"/>
              <a:gd name="connsiteY359" fmla="*/ 316014 h 1383677"/>
              <a:gd name="connsiteX360" fmla="*/ 1142011 w 1365148"/>
              <a:gd name="connsiteY360" fmla="*/ 308816 h 1383677"/>
              <a:gd name="connsiteX361" fmla="*/ 1146842 w 1365148"/>
              <a:gd name="connsiteY361" fmla="*/ 301618 h 1383677"/>
              <a:gd name="connsiteX362" fmla="*/ 1156407 w 1365148"/>
              <a:gd name="connsiteY362" fmla="*/ 294420 h 1383677"/>
              <a:gd name="connsiteX363" fmla="*/ 1144377 w 1365148"/>
              <a:gd name="connsiteY363" fmla="*/ 280024 h 1383677"/>
              <a:gd name="connsiteX364" fmla="*/ 1137179 w 1365148"/>
              <a:gd name="connsiteY364" fmla="*/ 284856 h 1383677"/>
              <a:gd name="connsiteX365" fmla="*/ 1129981 w 1365148"/>
              <a:gd name="connsiteY365" fmla="*/ 289687 h 1383677"/>
              <a:gd name="connsiteX366" fmla="*/ 1120417 w 1365148"/>
              <a:gd name="connsiteY366" fmla="*/ 289687 h 1383677"/>
              <a:gd name="connsiteX367" fmla="*/ 1115586 w 1365148"/>
              <a:gd name="connsiteY367" fmla="*/ 287222 h 1383677"/>
              <a:gd name="connsiteX368" fmla="*/ 1110853 w 1365148"/>
              <a:gd name="connsiteY368" fmla="*/ 287222 h 1383677"/>
              <a:gd name="connsiteX369" fmla="*/ 1110853 w 1365148"/>
              <a:gd name="connsiteY369" fmla="*/ 282489 h 1383677"/>
              <a:gd name="connsiteX370" fmla="*/ 1113219 w 1365148"/>
              <a:gd name="connsiteY370" fmla="*/ 280024 h 1383677"/>
              <a:gd name="connsiteX371" fmla="*/ 1113219 w 1365148"/>
              <a:gd name="connsiteY371" fmla="*/ 272826 h 1383677"/>
              <a:gd name="connsiteX372" fmla="*/ 1120417 w 1365148"/>
              <a:gd name="connsiteY372" fmla="*/ 265628 h 1383677"/>
              <a:gd name="connsiteX373" fmla="*/ 1125248 w 1365148"/>
              <a:gd name="connsiteY373" fmla="*/ 260895 h 1383677"/>
              <a:gd name="connsiteX374" fmla="*/ 1098823 w 1365148"/>
              <a:gd name="connsiteY374" fmla="*/ 236837 h 1383677"/>
              <a:gd name="connsiteX375" fmla="*/ 1072398 w 1365148"/>
              <a:gd name="connsiteY375" fmla="*/ 215243 h 1383677"/>
              <a:gd name="connsiteX376" fmla="*/ 1046071 w 1365148"/>
              <a:gd name="connsiteY376" fmla="*/ 193649 h 1383677"/>
              <a:gd name="connsiteX377" fmla="*/ 1017279 w 1365148"/>
              <a:gd name="connsiteY377" fmla="*/ 172055 h 1383677"/>
              <a:gd name="connsiteX378" fmla="*/ 981289 w 1365148"/>
              <a:gd name="connsiteY378" fmla="*/ 150461 h 1383677"/>
              <a:gd name="connsiteX379" fmla="*/ 942834 w 1365148"/>
              <a:gd name="connsiteY379" fmla="*/ 131332 h 1383677"/>
              <a:gd name="connsiteX380" fmla="*/ 904478 w 1365148"/>
              <a:gd name="connsiteY380" fmla="*/ 112105 h 1383677"/>
              <a:gd name="connsiteX381" fmla="*/ 866122 w 1365148"/>
              <a:gd name="connsiteY381" fmla="*/ 95343 h 1383677"/>
              <a:gd name="connsiteX382" fmla="*/ 825300 w 1365148"/>
              <a:gd name="connsiteY382" fmla="*/ 80947 h 1383677"/>
              <a:gd name="connsiteX383" fmla="*/ 784479 w 1365148"/>
              <a:gd name="connsiteY383" fmla="*/ 71284 h 1383677"/>
              <a:gd name="connsiteX384" fmla="*/ 743756 w 1365148"/>
              <a:gd name="connsiteY384" fmla="*/ 64086 h 1383677"/>
              <a:gd name="connsiteX385" fmla="*/ 700569 w 1365148"/>
              <a:gd name="connsiteY385" fmla="*/ 64086 h 1383677"/>
              <a:gd name="connsiteX386" fmla="*/ 698202 w 1365148"/>
              <a:gd name="connsiteY386" fmla="*/ 66551 h 1383677"/>
              <a:gd name="connsiteX387" fmla="*/ 695737 w 1365148"/>
              <a:gd name="connsiteY387" fmla="*/ 68917 h 1383677"/>
              <a:gd name="connsiteX388" fmla="*/ 691004 w 1365148"/>
              <a:gd name="connsiteY388" fmla="*/ 71284 h 1383677"/>
              <a:gd name="connsiteX389" fmla="*/ 686173 w 1365148"/>
              <a:gd name="connsiteY389" fmla="*/ 68917 h 1383677"/>
              <a:gd name="connsiteX390" fmla="*/ 681341 w 1365148"/>
              <a:gd name="connsiteY390" fmla="*/ 64086 h 1383677"/>
              <a:gd name="connsiteX391" fmla="*/ 347412 w 1365148"/>
              <a:gd name="connsiteY391" fmla="*/ 36745 h 1383677"/>
              <a:gd name="connsiteX392" fmla="*/ 347868 w 1365148"/>
              <a:gd name="connsiteY392" fmla="*/ 37759 h 1383677"/>
              <a:gd name="connsiteX393" fmla="*/ 350235 w 1365148"/>
              <a:gd name="connsiteY393" fmla="*/ 44957 h 1383677"/>
              <a:gd name="connsiteX394" fmla="*/ 347868 w 1365148"/>
              <a:gd name="connsiteY394" fmla="*/ 52155 h 1383677"/>
              <a:gd name="connsiteX395" fmla="*/ 345502 w 1365148"/>
              <a:gd name="connsiteY395" fmla="*/ 56888 h 1383677"/>
              <a:gd name="connsiteX396" fmla="*/ 340670 w 1365148"/>
              <a:gd name="connsiteY396" fmla="*/ 59353 h 1383677"/>
              <a:gd name="connsiteX397" fmla="*/ 333472 w 1365148"/>
              <a:gd name="connsiteY397" fmla="*/ 61719 h 1383677"/>
              <a:gd name="connsiteX398" fmla="*/ 326275 w 1365148"/>
              <a:gd name="connsiteY398" fmla="*/ 61719 h 1383677"/>
              <a:gd name="connsiteX399" fmla="*/ 321443 w 1365148"/>
              <a:gd name="connsiteY399" fmla="*/ 56888 h 1383677"/>
              <a:gd name="connsiteX400" fmla="*/ 317144 w 1365148"/>
              <a:gd name="connsiteY400" fmla="*/ 50350 h 1383677"/>
              <a:gd name="connsiteX401" fmla="*/ 347412 w 1365148"/>
              <a:gd name="connsiteY401" fmla="*/ 36745 h 1383677"/>
              <a:gd name="connsiteX402" fmla="*/ 626223 w 1365148"/>
              <a:gd name="connsiteY402" fmla="*/ 30561 h 1383677"/>
              <a:gd name="connsiteX403" fmla="*/ 647816 w 1365148"/>
              <a:gd name="connsiteY403" fmla="*/ 30561 h 1383677"/>
              <a:gd name="connsiteX404" fmla="*/ 669410 w 1365148"/>
              <a:gd name="connsiteY404" fmla="*/ 35294 h 1383677"/>
              <a:gd name="connsiteX405" fmla="*/ 748588 w 1365148"/>
              <a:gd name="connsiteY405" fmla="*/ 35294 h 1383677"/>
              <a:gd name="connsiteX406" fmla="*/ 772548 w 1365148"/>
              <a:gd name="connsiteY406" fmla="*/ 40125 h 1383677"/>
              <a:gd name="connsiteX407" fmla="*/ 825300 w 1365148"/>
              <a:gd name="connsiteY407" fmla="*/ 49690 h 1383677"/>
              <a:gd name="connsiteX408" fmla="*/ 873320 w 1365148"/>
              <a:gd name="connsiteY408" fmla="*/ 64086 h 1383677"/>
              <a:gd name="connsiteX409" fmla="*/ 930904 w 1365148"/>
              <a:gd name="connsiteY409" fmla="*/ 85680 h 1383677"/>
              <a:gd name="connsiteX410" fmla="*/ 988487 w 1365148"/>
              <a:gd name="connsiteY410" fmla="*/ 114471 h 1383677"/>
              <a:gd name="connsiteX411" fmla="*/ 1046071 w 1365148"/>
              <a:gd name="connsiteY411" fmla="*/ 143263 h 1383677"/>
              <a:gd name="connsiteX412" fmla="*/ 1072398 w 1365148"/>
              <a:gd name="connsiteY412" fmla="*/ 160124 h 1383677"/>
              <a:gd name="connsiteX413" fmla="*/ 1096457 w 1365148"/>
              <a:gd name="connsiteY413" fmla="*/ 179253 h 1383677"/>
              <a:gd name="connsiteX414" fmla="*/ 1139644 w 1365148"/>
              <a:gd name="connsiteY414" fmla="*/ 215243 h 1383677"/>
              <a:gd name="connsiteX415" fmla="*/ 1180367 w 1365148"/>
              <a:gd name="connsiteY415" fmla="*/ 253697 h 1383677"/>
              <a:gd name="connsiteX416" fmla="*/ 1218822 w 1365148"/>
              <a:gd name="connsiteY416" fmla="*/ 296885 h 1383677"/>
              <a:gd name="connsiteX417" fmla="*/ 1252347 w 1365148"/>
              <a:gd name="connsiteY417" fmla="*/ 342439 h 1383677"/>
              <a:gd name="connsiteX418" fmla="*/ 1281139 w 1365148"/>
              <a:gd name="connsiteY418" fmla="*/ 392825 h 1383677"/>
              <a:gd name="connsiteX419" fmla="*/ 1307564 w 1365148"/>
              <a:gd name="connsiteY419" fmla="*/ 443211 h 1383677"/>
              <a:gd name="connsiteX420" fmla="*/ 1329158 w 1365148"/>
              <a:gd name="connsiteY420" fmla="*/ 495963 h 1383677"/>
              <a:gd name="connsiteX421" fmla="*/ 1345920 w 1365148"/>
              <a:gd name="connsiteY421" fmla="*/ 548813 h 1383677"/>
              <a:gd name="connsiteX422" fmla="*/ 1355583 w 1365148"/>
              <a:gd name="connsiteY422" fmla="*/ 603932 h 1383677"/>
              <a:gd name="connsiteX423" fmla="*/ 1362781 w 1365148"/>
              <a:gd name="connsiteY423" fmla="*/ 656684 h 1383677"/>
              <a:gd name="connsiteX424" fmla="*/ 1365148 w 1365148"/>
              <a:gd name="connsiteY424" fmla="*/ 711901 h 1383677"/>
              <a:gd name="connsiteX425" fmla="*/ 1362781 w 1365148"/>
              <a:gd name="connsiteY425" fmla="*/ 767118 h 1383677"/>
              <a:gd name="connsiteX426" fmla="*/ 1357950 w 1365148"/>
              <a:gd name="connsiteY426" fmla="*/ 819871 h 1383677"/>
              <a:gd name="connsiteX427" fmla="*/ 1348385 w 1365148"/>
              <a:gd name="connsiteY427" fmla="*/ 872623 h 1383677"/>
              <a:gd name="connsiteX428" fmla="*/ 1333990 w 1365148"/>
              <a:gd name="connsiteY428" fmla="*/ 923008 h 1383677"/>
              <a:gd name="connsiteX429" fmla="*/ 1314762 w 1365148"/>
              <a:gd name="connsiteY429" fmla="*/ 973394 h 1383677"/>
              <a:gd name="connsiteX430" fmla="*/ 1293168 w 1365148"/>
              <a:gd name="connsiteY430" fmla="*/ 1021413 h 1383677"/>
              <a:gd name="connsiteX431" fmla="*/ 1266743 w 1365148"/>
              <a:gd name="connsiteY431" fmla="*/ 1066967 h 1383677"/>
              <a:gd name="connsiteX432" fmla="*/ 1235584 w 1365148"/>
              <a:gd name="connsiteY432" fmla="*/ 1110155 h 1383677"/>
              <a:gd name="connsiteX433" fmla="*/ 1201961 w 1365148"/>
              <a:gd name="connsiteY433" fmla="*/ 1153343 h 1383677"/>
              <a:gd name="connsiteX434" fmla="*/ 1165971 w 1365148"/>
              <a:gd name="connsiteY434" fmla="*/ 1191798 h 1383677"/>
              <a:gd name="connsiteX435" fmla="*/ 1125248 w 1365148"/>
              <a:gd name="connsiteY435" fmla="*/ 1225322 h 1383677"/>
              <a:gd name="connsiteX436" fmla="*/ 1079596 w 1365148"/>
              <a:gd name="connsiteY436" fmla="*/ 1256579 h 1383677"/>
              <a:gd name="connsiteX437" fmla="*/ 1031675 w 1365148"/>
              <a:gd name="connsiteY437" fmla="*/ 1285371 h 1383677"/>
              <a:gd name="connsiteX438" fmla="*/ 990854 w 1365148"/>
              <a:gd name="connsiteY438" fmla="*/ 1306965 h 1383677"/>
              <a:gd name="connsiteX439" fmla="*/ 947666 w 1365148"/>
              <a:gd name="connsiteY439" fmla="*/ 1323727 h 1383677"/>
              <a:gd name="connsiteX440" fmla="*/ 904478 w 1365148"/>
              <a:gd name="connsiteY440" fmla="*/ 1340489 h 1383677"/>
              <a:gd name="connsiteX441" fmla="*/ 858924 w 1365148"/>
              <a:gd name="connsiteY441" fmla="*/ 1352519 h 1383677"/>
              <a:gd name="connsiteX442" fmla="*/ 815736 w 1365148"/>
              <a:gd name="connsiteY442" fmla="*/ 1364548 h 1383677"/>
              <a:gd name="connsiteX443" fmla="*/ 770182 w 1365148"/>
              <a:gd name="connsiteY443" fmla="*/ 1371746 h 1383677"/>
              <a:gd name="connsiteX444" fmla="*/ 724529 w 1365148"/>
              <a:gd name="connsiteY444" fmla="*/ 1378944 h 1383677"/>
              <a:gd name="connsiteX445" fmla="*/ 676608 w 1365148"/>
              <a:gd name="connsiteY445" fmla="*/ 1381311 h 1383677"/>
              <a:gd name="connsiteX446" fmla="*/ 630955 w 1365148"/>
              <a:gd name="connsiteY446" fmla="*/ 1383677 h 1383677"/>
              <a:gd name="connsiteX447" fmla="*/ 585401 w 1365148"/>
              <a:gd name="connsiteY447" fmla="*/ 1381311 h 1383677"/>
              <a:gd name="connsiteX448" fmla="*/ 539847 w 1365148"/>
              <a:gd name="connsiteY448" fmla="*/ 1376479 h 1383677"/>
              <a:gd name="connsiteX449" fmla="*/ 494194 w 1365148"/>
              <a:gd name="connsiteY449" fmla="*/ 1369281 h 1383677"/>
              <a:gd name="connsiteX450" fmla="*/ 448640 w 1365148"/>
              <a:gd name="connsiteY450" fmla="*/ 1359717 h 1383677"/>
              <a:gd name="connsiteX451" fmla="*/ 405452 w 1365148"/>
              <a:gd name="connsiteY451" fmla="*/ 1347687 h 1383677"/>
              <a:gd name="connsiteX452" fmla="*/ 359898 w 1365148"/>
              <a:gd name="connsiteY452" fmla="*/ 1330925 h 1383677"/>
              <a:gd name="connsiteX453" fmla="*/ 319077 w 1365148"/>
              <a:gd name="connsiteY453" fmla="*/ 1314163 h 1383677"/>
              <a:gd name="connsiteX454" fmla="*/ 316710 w 1365148"/>
              <a:gd name="connsiteY454" fmla="*/ 1311698 h 1383677"/>
              <a:gd name="connsiteX455" fmla="*/ 309512 w 1365148"/>
              <a:gd name="connsiteY455" fmla="*/ 1311698 h 1383677"/>
              <a:gd name="connsiteX456" fmla="*/ 304681 w 1365148"/>
              <a:gd name="connsiteY456" fmla="*/ 1306965 h 1383677"/>
              <a:gd name="connsiteX457" fmla="*/ 271057 w 1365148"/>
              <a:gd name="connsiteY457" fmla="*/ 1287737 h 1383677"/>
              <a:gd name="connsiteX458" fmla="*/ 237532 w 1365148"/>
              <a:gd name="connsiteY458" fmla="*/ 1266144 h 1383677"/>
              <a:gd name="connsiteX459" fmla="*/ 208741 w 1365148"/>
              <a:gd name="connsiteY459" fmla="*/ 1242183 h 1383677"/>
              <a:gd name="connsiteX460" fmla="*/ 179949 w 1365148"/>
              <a:gd name="connsiteY460" fmla="*/ 1215758 h 1383677"/>
              <a:gd name="connsiteX461" fmla="*/ 153523 w 1365148"/>
              <a:gd name="connsiteY461" fmla="*/ 1186966 h 1383677"/>
              <a:gd name="connsiteX462" fmla="*/ 127098 w 1365148"/>
              <a:gd name="connsiteY462" fmla="*/ 1155808 h 1383677"/>
              <a:gd name="connsiteX463" fmla="*/ 105504 w 1365148"/>
              <a:gd name="connsiteY463" fmla="*/ 1124551 h 1383677"/>
              <a:gd name="connsiteX464" fmla="*/ 83910 w 1365148"/>
              <a:gd name="connsiteY464" fmla="*/ 1088561 h 1383677"/>
              <a:gd name="connsiteX465" fmla="*/ 67148 w 1365148"/>
              <a:gd name="connsiteY465" fmla="*/ 1055036 h 1383677"/>
              <a:gd name="connsiteX466" fmla="*/ 50385 w 1365148"/>
              <a:gd name="connsiteY466" fmla="*/ 1019047 h 1383677"/>
              <a:gd name="connsiteX467" fmla="*/ 35990 w 1365148"/>
              <a:gd name="connsiteY467" fmla="*/ 980592 h 1383677"/>
              <a:gd name="connsiteX468" fmla="*/ 23960 w 1365148"/>
              <a:gd name="connsiteY468" fmla="*/ 942236 h 1383677"/>
              <a:gd name="connsiteX469" fmla="*/ 14396 w 1365148"/>
              <a:gd name="connsiteY469" fmla="*/ 903880 h 1383677"/>
              <a:gd name="connsiteX470" fmla="*/ 7198 w 1365148"/>
              <a:gd name="connsiteY470" fmla="*/ 865425 h 1383677"/>
              <a:gd name="connsiteX471" fmla="*/ 2366 w 1365148"/>
              <a:gd name="connsiteY471" fmla="*/ 827069 h 1383677"/>
              <a:gd name="connsiteX472" fmla="*/ 0 w 1365148"/>
              <a:gd name="connsiteY472" fmla="*/ 786247 h 1383677"/>
              <a:gd name="connsiteX473" fmla="*/ 0 w 1365148"/>
              <a:gd name="connsiteY473" fmla="*/ 745525 h 1383677"/>
              <a:gd name="connsiteX474" fmla="*/ 0 w 1365148"/>
              <a:gd name="connsiteY474" fmla="*/ 704703 h 1383677"/>
              <a:gd name="connsiteX475" fmla="*/ 4733 w 1365148"/>
              <a:gd name="connsiteY475" fmla="*/ 663882 h 1383677"/>
              <a:gd name="connsiteX476" fmla="*/ 9564 w 1365148"/>
              <a:gd name="connsiteY476" fmla="*/ 623159 h 1383677"/>
              <a:gd name="connsiteX477" fmla="*/ 16762 w 1365148"/>
              <a:gd name="connsiteY477" fmla="*/ 582338 h 1383677"/>
              <a:gd name="connsiteX478" fmla="*/ 28792 w 1365148"/>
              <a:gd name="connsiteY478" fmla="*/ 541616 h 1383677"/>
              <a:gd name="connsiteX479" fmla="*/ 40722 w 1365148"/>
              <a:gd name="connsiteY479" fmla="*/ 500794 h 1383677"/>
              <a:gd name="connsiteX480" fmla="*/ 55118 w 1365148"/>
              <a:gd name="connsiteY480" fmla="*/ 459973 h 1383677"/>
              <a:gd name="connsiteX481" fmla="*/ 71979 w 1365148"/>
              <a:gd name="connsiteY481" fmla="*/ 421617 h 1383677"/>
              <a:gd name="connsiteX482" fmla="*/ 88742 w 1365148"/>
              <a:gd name="connsiteY482" fmla="*/ 385627 h 1383677"/>
              <a:gd name="connsiteX483" fmla="*/ 110336 w 1365148"/>
              <a:gd name="connsiteY483" fmla="*/ 349637 h 1383677"/>
              <a:gd name="connsiteX484" fmla="*/ 134296 w 1365148"/>
              <a:gd name="connsiteY484" fmla="*/ 313648 h 1383677"/>
              <a:gd name="connsiteX485" fmla="*/ 158355 w 1365148"/>
              <a:gd name="connsiteY485" fmla="*/ 280024 h 1383677"/>
              <a:gd name="connsiteX486" fmla="*/ 184682 w 1365148"/>
              <a:gd name="connsiteY486" fmla="*/ 248866 h 1383677"/>
              <a:gd name="connsiteX487" fmla="*/ 213474 w 1365148"/>
              <a:gd name="connsiteY487" fmla="*/ 220074 h 1383677"/>
              <a:gd name="connsiteX488" fmla="*/ 244730 w 1365148"/>
              <a:gd name="connsiteY488" fmla="*/ 191282 h 1383677"/>
              <a:gd name="connsiteX489" fmla="*/ 273522 w 1365148"/>
              <a:gd name="connsiteY489" fmla="*/ 169689 h 1383677"/>
              <a:gd name="connsiteX490" fmla="*/ 302314 w 1365148"/>
              <a:gd name="connsiteY490" fmla="*/ 150461 h 1383677"/>
              <a:gd name="connsiteX491" fmla="*/ 333472 w 1365148"/>
              <a:gd name="connsiteY491" fmla="*/ 133699 h 1383677"/>
              <a:gd name="connsiteX492" fmla="*/ 364631 w 1365148"/>
              <a:gd name="connsiteY492" fmla="*/ 116936 h 1383677"/>
              <a:gd name="connsiteX493" fmla="*/ 427046 w 1365148"/>
              <a:gd name="connsiteY493" fmla="*/ 88145 h 1383677"/>
              <a:gd name="connsiteX494" fmla="*/ 494194 w 1365148"/>
              <a:gd name="connsiteY494" fmla="*/ 64086 h 1383677"/>
              <a:gd name="connsiteX495" fmla="*/ 532649 w 1365148"/>
              <a:gd name="connsiteY495" fmla="*/ 49690 h 1383677"/>
              <a:gd name="connsiteX496" fmla="*/ 578203 w 1365148"/>
              <a:gd name="connsiteY496" fmla="*/ 37759 h 1383677"/>
              <a:gd name="connsiteX497" fmla="*/ 602164 w 1365148"/>
              <a:gd name="connsiteY497" fmla="*/ 32927 h 1383677"/>
              <a:gd name="connsiteX498" fmla="*/ 626223 w 1365148"/>
              <a:gd name="connsiteY498" fmla="*/ 30561 h 1383677"/>
              <a:gd name="connsiteX499" fmla="*/ 498438 w 1365148"/>
              <a:gd name="connsiteY499" fmla="*/ 0 h 1383677"/>
              <a:gd name="connsiteX500" fmla="*/ 515080 w 1365148"/>
              <a:gd name="connsiteY500" fmla="*/ 12 h 1383677"/>
              <a:gd name="connsiteX501" fmla="*/ 508590 w 1365148"/>
              <a:gd name="connsiteY501" fmla="*/ 6502 h 1383677"/>
              <a:gd name="connsiteX502" fmla="*/ 501392 w 1365148"/>
              <a:gd name="connsiteY502" fmla="*/ 11334 h 1383677"/>
              <a:gd name="connsiteX503" fmla="*/ 491828 w 1365148"/>
              <a:gd name="connsiteY503" fmla="*/ 11334 h 1383677"/>
              <a:gd name="connsiteX504" fmla="*/ 484630 w 1365148"/>
              <a:gd name="connsiteY504" fmla="*/ 6502 h 1383677"/>
              <a:gd name="connsiteX505" fmla="*/ 477432 w 1365148"/>
              <a:gd name="connsiteY505" fmla="*/ 4136 h 1383677"/>
              <a:gd name="connsiteX506" fmla="*/ 476285 w 1365148"/>
              <a:gd name="connsiteY506" fmla="*/ 2410 h 1383677"/>
              <a:gd name="connsiteX507" fmla="*/ 498438 w 1365148"/>
              <a:gd name="connsiteY507" fmla="*/ 0 h 1383677"/>
              <a:gd name="connsiteX0" fmla="*/ 1139644 w 1365148"/>
              <a:gd name="connsiteY0" fmla="*/ 143263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1144377 w 1365148"/>
              <a:gd name="connsiteY5" fmla="*/ 162491 h 1383677"/>
              <a:gd name="connsiteX6" fmla="*/ 1139644 w 1365148"/>
              <a:gd name="connsiteY6" fmla="*/ 155293 h 1383677"/>
              <a:gd name="connsiteX7" fmla="*/ 1137179 w 1365148"/>
              <a:gd name="connsiteY7" fmla="*/ 150461 h 1383677"/>
              <a:gd name="connsiteX8" fmla="*/ 1139644 w 1365148"/>
              <a:gd name="connsiteY8" fmla="*/ 143263 h 1383677"/>
              <a:gd name="connsiteX9" fmla="*/ 681341 w 1365148"/>
              <a:gd name="connsiteY9" fmla="*/ 64086 h 1383677"/>
              <a:gd name="connsiteX10" fmla="*/ 645351 w 1365148"/>
              <a:gd name="connsiteY10" fmla="*/ 68917 h 1383677"/>
              <a:gd name="connsiteX11" fmla="*/ 609362 w 1365148"/>
              <a:gd name="connsiteY11" fmla="*/ 78482 h 1383677"/>
              <a:gd name="connsiteX12" fmla="*/ 602164 w 1365148"/>
              <a:gd name="connsiteY12" fmla="*/ 78482 h 1383677"/>
              <a:gd name="connsiteX13" fmla="*/ 597431 w 1365148"/>
              <a:gd name="connsiteY13" fmla="*/ 76115 h 1383677"/>
              <a:gd name="connsiteX14" fmla="*/ 594966 w 1365148"/>
              <a:gd name="connsiteY14" fmla="*/ 71284 h 1383677"/>
              <a:gd name="connsiteX15" fmla="*/ 592599 w 1365148"/>
              <a:gd name="connsiteY15" fmla="*/ 66551 h 1383677"/>
              <a:gd name="connsiteX16" fmla="*/ 566174 w 1365148"/>
              <a:gd name="connsiteY16" fmla="*/ 73749 h 1383677"/>
              <a:gd name="connsiteX17" fmla="*/ 508590 w 1365148"/>
              <a:gd name="connsiteY17" fmla="*/ 90511 h 1383677"/>
              <a:gd name="connsiteX18" fmla="*/ 453471 w 1365148"/>
              <a:gd name="connsiteY18" fmla="*/ 114471 h 1383677"/>
              <a:gd name="connsiteX19" fmla="*/ 386225 w 1365148"/>
              <a:gd name="connsiteY19" fmla="*/ 143263 h 1383677"/>
              <a:gd name="connsiteX20" fmla="*/ 355066 w 1365148"/>
              <a:gd name="connsiteY20" fmla="*/ 157659 h 1383677"/>
              <a:gd name="connsiteX21" fmla="*/ 326275 w 1365148"/>
              <a:gd name="connsiteY21" fmla="*/ 176886 h 1383677"/>
              <a:gd name="connsiteX22" fmla="*/ 297483 w 1365148"/>
              <a:gd name="connsiteY22" fmla="*/ 193649 h 1383677"/>
              <a:gd name="connsiteX23" fmla="*/ 268691 w 1365148"/>
              <a:gd name="connsiteY23" fmla="*/ 215243 h 1383677"/>
              <a:gd name="connsiteX24" fmla="*/ 242265 w 1365148"/>
              <a:gd name="connsiteY24" fmla="*/ 239302 h 1383677"/>
              <a:gd name="connsiteX25" fmla="*/ 218305 w 1365148"/>
              <a:gd name="connsiteY25" fmla="*/ 265628 h 1383677"/>
              <a:gd name="connsiteX26" fmla="*/ 194345 w 1365148"/>
              <a:gd name="connsiteY26" fmla="*/ 294420 h 1383677"/>
              <a:gd name="connsiteX27" fmla="*/ 170286 w 1365148"/>
              <a:gd name="connsiteY27" fmla="*/ 325677 h 1383677"/>
              <a:gd name="connsiteX28" fmla="*/ 148692 w 1365148"/>
              <a:gd name="connsiteY28" fmla="*/ 356835 h 1383677"/>
              <a:gd name="connsiteX29" fmla="*/ 129563 w 1365148"/>
              <a:gd name="connsiteY29" fmla="*/ 390459 h 1383677"/>
              <a:gd name="connsiteX30" fmla="*/ 112702 w 1365148"/>
              <a:gd name="connsiteY30" fmla="*/ 423983 h 1383677"/>
              <a:gd name="connsiteX31" fmla="*/ 95940 w 1365148"/>
              <a:gd name="connsiteY31" fmla="*/ 457607 h 1383677"/>
              <a:gd name="connsiteX32" fmla="*/ 81544 w 1365148"/>
              <a:gd name="connsiteY32" fmla="*/ 491230 h 1383677"/>
              <a:gd name="connsiteX33" fmla="*/ 69514 w 1365148"/>
              <a:gd name="connsiteY33" fmla="*/ 527220 h 1383677"/>
              <a:gd name="connsiteX34" fmla="*/ 59950 w 1365148"/>
              <a:gd name="connsiteY34" fmla="*/ 565576 h 1383677"/>
              <a:gd name="connsiteX35" fmla="*/ 50385 w 1365148"/>
              <a:gd name="connsiteY35" fmla="*/ 601566 h 1383677"/>
              <a:gd name="connsiteX36" fmla="*/ 45554 w 1365148"/>
              <a:gd name="connsiteY36" fmla="*/ 637555 h 1383677"/>
              <a:gd name="connsiteX37" fmla="*/ 40722 w 1365148"/>
              <a:gd name="connsiteY37" fmla="*/ 675912 h 1383677"/>
              <a:gd name="connsiteX38" fmla="*/ 38356 w 1365148"/>
              <a:gd name="connsiteY38" fmla="*/ 714268 h 1383677"/>
              <a:gd name="connsiteX39" fmla="*/ 35990 w 1365148"/>
              <a:gd name="connsiteY39" fmla="*/ 752723 h 1383677"/>
              <a:gd name="connsiteX40" fmla="*/ 38356 w 1365148"/>
              <a:gd name="connsiteY40" fmla="*/ 788712 h 1383677"/>
              <a:gd name="connsiteX41" fmla="*/ 43188 w 1365148"/>
              <a:gd name="connsiteY41" fmla="*/ 827069 h 1383677"/>
              <a:gd name="connsiteX42" fmla="*/ 47920 w 1365148"/>
              <a:gd name="connsiteY42" fmla="*/ 872623 h 1383677"/>
              <a:gd name="connsiteX43" fmla="*/ 59950 w 1365148"/>
              <a:gd name="connsiteY43" fmla="*/ 915810 h 1383677"/>
              <a:gd name="connsiteX44" fmla="*/ 71979 w 1365148"/>
              <a:gd name="connsiteY44" fmla="*/ 958998 h 1383677"/>
              <a:gd name="connsiteX45" fmla="*/ 86375 w 1365148"/>
              <a:gd name="connsiteY45" fmla="*/ 1002186 h 1383677"/>
              <a:gd name="connsiteX46" fmla="*/ 105504 w 1365148"/>
              <a:gd name="connsiteY46" fmla="*/ 1043007 h 1383677"/>
              <a:gd name="connsiteX47" fmla="*/ 127098 w 1365148"/>
              <a:gd name="connsiteY47" fmla="*/ 1081363 h 1383677"/>
              <a:gd name="connsiteX48" fmla="*/ 151157 w 1365148"/>
              <a:gd name="connsiteY48" fmla="*/ 1119818 h 1383677"/>
              <a:gd name="connsiteX49" fmla="*/ 179949 w 1365148"/>
              <a:gd name="connsiteY49" fmla="*/ 1155808 h 1383677"/>
              <a:gd name="connsiteX50" fmla="*/ 206276 w 1365148"/>
              <a:gd name="connsiteY50" fmla="*/ 1186966 h 1383677"/>
              <a:gd name="connsiteX51" fmla="*/ 237532 w 1365148"/>
              <a:gd name="connsiteY51" fmla="*/ 1213391 h 1383677"/>
              <a:gd name="connsiteX52" fmla="*/ 271057 w 1365148"/>
              <a:gd name="connsiteY52" fmla="*/ 1237352 h 1383677"/>
              <a:gd name="connsiteX53" fmla="*/ 304681 w 1365148"/>
              <a:gd name="connsiteY53" fmla="*/ 1258946 h 1383677"/>
              <a:gd name="connsiteX54" fmla="*/ 307047 w 1365148"/>
              <a:gd name="connsiteY54" fmla="*/ 1251748 h 1383677"/>
              <a:gd name="connsiteX55" fmla="*/ 311879 w 1365148"/>
              <a:gd name="connsiteY55" fmla="*/ 1244550 h 1383677"/>
              <a:gd name="connsiteX56" fmla="*/ 314245 w 1365148"/>
              <a:gd name="connsiteY56" fmla="*/ 1244550 h 1383677"/>
              <a:gd name="connsiteX57" fmla="*/ 323908 w 1365148"/>
              <a:gd name="connsiteY57" fmla="*/ 1254114 h 1383677"/>
              <a:gd name="connsiteX58" fmla="*/ 331106 w 1365148"/>
              <a:gd name="connsiteY58" fmla="*/ 1268510 h 1383677"/>
              <a:gd name="connsiteX59" fmla="*/ 331106 w 1365148"/>
              <a:gd name="connsiteY59" fmla="*/ 1273341 h 1383677"/>
              <a:gd name="connsiteX60" fmla="*/ 379027 w 1365148"/>
              <a:gd name="connsiteY60" fmla="*/ 1294935 h 1383677"/>
              <a:gd name="connsiteX61" fmla="*/ 376660 w 1365148"/>
              <a:gd name="connsiteY61" fmla="*/ 1282906 h 1383677"/>
              <a:gd name="connsiteX62" fmla="*/ 376660 w 1365148"/>
              <a:gd name="connsiteY62" fmla="*/ 1268510 h 1383677"/>
              <a:gd name="connsiteX63" fmla="*/ 379027 w 1365148"/>
              <a:gd name="connsiteY63" fmla="*/ 1256579 h 1383677"/>
              <a:gd name="connsiteX64" fmla="*/ 381492 w 1365148"/>
              <a:gd name="connsiteY64" fmla="*/ 1244550 h 1383677"/>
              <a:gd name="connsiteX65" fmla="*/ 383858 w 1365148"/>
              <a:gd name="connsiteY65" fmla="*/ 1244550 h 1383677"/>
              <a:gd name="connsiteX66" fmla="*/ 386225 w 1365148"/>
              <a:gd name="connsiteY66" fmla="*/ 1258946 h 1383677"/>
              <a:gd name="connsiteX67" fmla="*/ 391056 w 1365148"/>
              <a:gd name="connsiteY67" fmla="*/ 1270975 h 1383677"/>
              <a:gd name="connsiteX68" fmla="*/ 398254 w 1365148"/>
              <a:gd name="connsiteY68" fmla="*/ 1285371 h 1383677"/>
              <a:gd name="connsiteX69" fmla="*/ 403086 w 1365148"/>
              <a:gd name="connsiteY69" fmla="*/ 1297302 h 1383677"/>
              <a:gd name="connsiteX70" fmla="*/ 407819 w 1365148"/>
              <a:gd name="connsiteY70" fmla="*/ 1304500 h 1383677"/>
              <a:gd name="connsiteX71" fmla="*/ 448640 w 1365148"/>
              <a:gd name="connsiteY71" fmla="*/ 1316529 h 1383677"/>
              <a:gd name="connsiteX72" fmla="*/ 441442 w 1365148"/>
              <a:gd name="connsiteY72" fmla="*/ 1294935 h 1383677"/>
              <a:gd name="connsiteX73" fmla="*/ 439076 w 1365148"/>
              <a:gd name="connsiteY73" fmla="*/ 1282906 h 1383677"/>
              <a:gd name="connsiteX74" fmla="*/ 436610 w 1365148"/>
              <a:gd name="connsiteY74" fmla="*/ 1268510 h 1383677"/>
              <a:gd name="connsiteX75" fmla="*/ 436610 w 1365148"/>
              <a:gd name="connsiteY75" fmla="*/ 1254114 h 1383677"/>
              <a:gd name="connsiteX76" fmla="*/ 439076 w 1365148"/>
              <a:gd name="connsiteY76" fmla="*/ 1249381 h 1383677"/>
              <a:gd name="connsiteX77" fmla="*/ 441442 w 1365148"/>
              <a:gd name="connsiteY77" fmla="*/ 1244550 h 1383677"/>
              <a:gd name="connsiteX78" fmla="*/ 446273 w 1365148"/>
              <a:gd name="connsiteY78" fmla="*/ 1244550 h 1383677"/>
              <a:gd name="connsiteX79" fmla="*/ 451006 w 1365148"/>
              <a:gd name="connsiteY79" fmla="*/ 1246916 h 1383677"/>
              <a:gd name="connsiteX80" fmla="*/ 458204 w 1365148"/>
              <a:gd name="connsiteY80" fmla="*/ 1254114 h 1383677"/>
              <a:gd name="connsiteX81" fmla="*/ 465402 w 1365148"/>
              <a:gd name="connsiteY81" fmla="*/ 1273341 h 1383677"/>
              <a:gd name="connsiteX82" fmla="*/ 472600 w 1365148"/>
              <a:gd name="connsiteY82" fmla="*/ 1299767 h 1383677"/>
              <a:gd name="connsiteX83" fmla="*/ 479798 w 1365148"/>
              <a:gd name="connsiteY83" fmla="*/ 1311698 h 1383677"/>
              <a:gd name="connsiteX84" fmla="*/ 489461 w 1365148"/>
              <a:gd name="connsiteY84" fmla="*/ 1321361 h 1383677"/>
              <a:gd name="connsiteX85" fmla="*/ 491828 w 1365148"/>
              <a:gd name="connsiteY85" fmla="*/ 1326094 h 1383677"/>
              <a:gd name="connsiteX86" fmla="*/ 499026 w 1365148"/>
              <a:gd name="connsiteY86" fmla="*/ 1326094 h 1383677"/>
              <a:gd name="connsiteX87" fmla="*/ 554243 w 1365148"/>
              <a:gd name="connsiteY87" fmla="*/ 1333292 h 1383677"/>
              <a:gd name="connsiteX88" fmla="*/ 535016 w 1365148"/>
              <a:gd name="connsiteY88" fmla="*/ 1299767 h 1383677"/>
              <a:gd name="connsiteX89" fmla="*/ 530184 w 1365148"/>
              <a:gd name="connsiteY89" fmla="*/ 1287737 h 1383677"/>
              <a:gd name="connsiteX90" fmla="*/ 527818 w 1365148"/>
              <a:gd name="connsiteY90" fmla="*/ 1275708 h 1383677"/>
              <a:gd name="connsiteX91" fmla="*/ 525451 w 1365148"/>
              <a:gd name="connsiteY91" fmla="*/ 1263777 h 1383677"/>
              <a:gd name="connsiteX92" fmla="*/ 525451 w 1365148"/>
              <a:gd name="connsiteY92" fmla="*/ 1251748 h 1383677"/>
              <a:gd name="connsiteX93" fmla="*/ 527818 w 1365148"/>
              <a:gd name="connsiteY93" fmla="*/ 1249381 h 1383677"/>
              <a:gd name="connsiteX94" fmla="*/ 532649 w 1365148"/>
              <a:gd name="connsiteY94" fmla="*/ 1249381 h 1383677"/>
              <a:gd name="connsiteX95" fmla="*/ 542213 w 1365148"/>
              <a:gd name="connsiteY95" fmla="*/ 1258946 h 1383677"/>
              <a:gd name="connsiteX96" fmla="*/ 551778 w 1365148"/>
              <a:gd name="connsiteY96" fmla="*/ 1270975 h 1383677"/>
              <a:gd name="connsiteX97" fmla="*/ 568639 w 1365148"/>
              <a:gd name="connsiteY97" fmla="*/ 1294935 h 1383677"/>
              <a:gd name="connsiteX98" fmla="*/ 585401 w 1365148"/>
              <a:gd name="connsiteY98" fmla="*/ 1314163 h 1383677"/>
              <a:gd name="connsiteX99" fmla="*/ 590233 w 1365148"/>
              <a:gd name="connsiteY99" fmla="*/ 1323727 h 1383677"/>
              <a:gd name="connsiteX100" fmla="*/ 597431 w 1365148"/>
              <a:gd name="connsiteY100" fmla="*/ 1335757 h 1383677"/>
              <a:gd name="connsiteX101" fmla="*/ 659747 w 1365148"/>
              <a:gd name="connsiteY101" fmla="*/ 1335757 h 1383677"/>
              <a:gd name="connsiteX102" fmla="*/ 640618 w 1365148"/>
              <a:gd name="connsiteY102" fmla="*/ 1318896 h 1383677"/>
              <a:gd name="connsiteX103" fmla="*/ 626223 w 1365148"/>
              <a:gd name="connsiteY103" fmla="*/ 1297302 h 1383677"/>
              <a:gd name="connsiteX104" fmla="*/ 619025 w 1365148"/>
              <a:gd name="connsiteY104" fmla="*/ 1287737 h 1383677"/>
              <a:gd name="connsiteX105" fmla="*/ 614193 w 1365148"/>
              <a:gd name="connsiteY105" fmla="*/ 1275708 h 1383677"/>
              <a:gd name="connsiteX106" fmla="*/ 609362 w 1365148"/>
              <a:gd name="connsiteY106" fmla="*/ 1263777 h 1383677"/>
              <a:gd name="connsiteX107" fmla="*/ 606995 w 1365148"/>
              <a:gd name="connsiteY107" fmla="*/ 1251748 h 1383677"/>
              <a:gd name="connsiteX108" fmla="*/ 609362 w 1365148"/>
              <a:gd name="connsiteY108" fmla="*/ 1249381 h 1383677"/>
              <a:gd name="connsiteX109" fmla="*/ 611827 w 1365148"/>
              <a:gd name="connsiteY109" fmla="*/ 1249381 h 1383677"/>
              <a:gd name="connsiteX110" fmla="*/ 633420 w 1365148"/>
              <a:gd name="connsiteY110" fmla="*/ 1266144 h 1383677"/>
              <a:gd name="connsiteX111" fmla="*/ 655014 w 1365148"/>
              <a:gd name="connsiteY111" fmla="*/ 1282906 h 1383677"/>
              <a:gd name="connsiteX112" fmla="*/ 674143 w 1365148"/>
              <a:gd name="connsiteY112" fmla="*/ 1302133 h 1383677"/>
              <a:gd name="connsiteX113" fmla="*/ 691004 w 1365148"/>
              <a:gd name="connsiteY113" fmla="*/ 1321361 h 1383677"/>
              <a:gd name="connsiteX114" fmla="*/ 695737 w 1365148"/>
              <a:gd name="connsiteY114" fmla="*/ 1328559 h 1383677"/>
              <a:gd name="connsiteX115" fmla="*/ 695737 w 1365148"/>
              <a:gd name="connsiteY115" fmla="*/ 1335757 h 1383677"/>
              <a:gd name="connsiteX116" fmla="*/ 734192 w 1365148"/>
              <a:gd name="connsiteY116" fmla="*/ 1330925 h 1383677"/>
              <a:gd name="connsiteX117" fmla="*/ 770182 w 1365148"/>
              <a:gd name="connsiteY117" fmla="*/ 1326094 h 1383677"/>
              <a:gd name="connsiteX118" fmla="*/ 734192 w 1365148"/>
              <a:gd name="connsiteY118" fmla="*/ 1287737 h 1383677"/>
              <a:gd name="connsiteX119" fmla="*/ 712598 w 1365148"/>
              <a:gd name="connsiteY119" fmla="*/ 1266144 h 1383677"/>
              <a:gd name="connsiteX120" fmla="*/ 705400 w 1365148"/>
              <a:gd name="connsiteY120" fmla="*/ 1254114 h 1383677"/>
              <a:gd name="connsiteX121" fmla="*/ 700569 w 1365148"/>
              <a:gd name="connsiteY121" fmla="*/ 1239718 h 1383677"/>
              <a:gd name="connsiteX122" fmla="*/ 700569 w 1365148"/>
              <a:gd name="connsiteY122" fmla="*/ 1237352 h 1383677"/>
              <a:gd name="connsiteX123" fmla="*/ 710133 w 1365148"/>
              <a:gd name="connsiteY123" fmla="*/ 1237352 h 1383677"/>
              <a:gd name="connsiteX124" fmla="*/ 717331 w 1365148"/>
              <a:gd name="connsiteY124" fmla="*/ 1239718 h 1383677"/>
              <a:gd name="connsiteX125" fmla="*/ 731727 w 1365148"/>
              <a:gd name="connsiteY125" fmla="*/ 1246916 h 1383677"/>
              <a:gd name="connsiteX126" fmla="*/ 743756 w 1365148"/>
              <a:gd name="connsiteY126" fmla="*/ 1256579 h 1383677"/>
              <a:gd name="connsiteX127" fmla="*/ 755786 w 1365148"/>
              <a:gd name="connsiteY127" fmla="*/ 1266144 h 1383677"/>
              <a:gd name="connsiteX128" fmla="*/ 782113 w 1365148"/>
              <a:gd name="connsiteY128" fmla="*/ 1292569 h 1383677"/>
              <a:gd name="connsiteX129" fmla="*/ 806073 w 1365148"/>
              <a:gd name="connsiteY129" fmla="*/ 1318896 h 1383677"/>
              <a:gd name="connsiteX130" fmla="*/ 808538 w 1365148"/>
              <a:gd name="connsiteY130" fmla="*/ 1318896 h 1383677"/>
              <a:gd name="connsiteX131" fmla="*/ 856459 w 1365148"/>
              <a:gd name="connsiteY131" fmla="*/ 1309331 h 1383677"/>
              <a:gd name="connsiteX132" fmla="*/ 834865 w 1365148"/>
              <a:gd name="connsiteY132" fmla="*/ 1292569 h 1383677"/>
              <a:gd name="connsiteX133" fmla="*/ 815736 w 1365148"/>
              <a:gd name="connsiteY133" fmla="*/ 1273341 h 1383677"/>
              <a:gd name="connsiteX134" fmla="*/ 806073 w 1365148"/>
              <a:gd name="connsiteY134" fmla="*/ 1261312 h 1383677"/>
              <a:gd name="connsiteX135" fmla="*/ 796509 w 1365148"/>
              <a:gd name="connsiteY135" fmla="*/ 1246916 h 1383677"/>
              <a:gd name="connsiteX136" fmla="*/ 789311 w 1365148"/>
              <a:gd name="connsiteY136" fmla="*/ 1232520 h 1383677"/>
              <a:gd name="connsiteX137" fmla="*/ 786944 w 1365148"/>
              <a:gd name="connsiteY137" fmla="*/ 1225322 h 1383677"/>
              <a:gd name="connsiteX138" fmla="*/ 786944 w 1365148"/>
              <a:gd name="connsiteY138" fmla="*/ 1218124 h 1383677"/>
              <a:gd name="connsiteX139" fmla="*/ 789311 w 1365148"/>
              <a:gd name="connsiteY139" fmla="*/ 1215758 h 1383677"/>
              <a:gd name="connsiteX140" fmla="*/ 791677 w 1365148"/>
              <a:gd name="connsiteY140" fmla="*/ 1215758 h 1383677"/>
              <a:gd name="connsiteX141" fmla="*/ 808538 w 1365148"/>
              <a:gd name="connsiteY141" fmla="*/ 1225322 h 1383677"/>
              <a:gd name="connsiteX142" fmla="*/ 822934 w 1365148"/>
              <a:gd name="connsiteY142" fmla="*/ 1237352 h 1383677"/>
              <a:gd name="connsiteX143" fmla="*/ 849261 w 1365148"/>
              <a:gd name="connsiteY143" fmla="*/ 1261312 h 1383677"/>
              <a:gd name="connsiteX144" fmla="*/ 894914 w 1365148"/>
              <a:gd name="connsiteY144" fmla="*/ 1297302 h 1383677"/>
              <a:gd name="connsiteX145" fmla="*/ 954864 w 1365148"/>
              <a:gd name="connsiteY145" fmla="*/ 1275708 h 1383677"/>
              <a:gd name="connsiteX146" fmla="*/ 930904 w 1365148"/>
              <a:gd name="connsiteY146" fmla="*/ 1258946 h 1383677"/>
              <a:gd name="connsiteX147" fmla="*/ 914042 w 1365148"/>
              <a:gd name="connsiteY147" fmla="*/ 1242183 h 1383677"/>
              <a:gd name="connsiteX148" fmla="*/ 897280 w 1365148"/>
              <a:gd name="connsiteY148" fmla="*/ 1222956 h 1383677"/>
              <a:gd name="connsiteX149" fmla="*/ 882884 w 1365148"/>
              <a:gd name="connsiteY149" fmla="*/ 1203728 h 1383677"/>
              <a:gd name="connsiteX150" fmla="*/ 873320 w 1365148"/>
              <a:gd name="connsiteY150" fmla="*/ 1182135 h 1383677"/>
              <a:gd name="connsiteX151" fmla="*/ 875686 w 1365148"/>
              <a:gd name="connsiteY151" fmla="*/ 1177402 h 1383677"/>
              <a:gd name="connsiteX152" fmla="*/ 880518 w 1365148"/>
              <a:gd name="connsiteY152" fmla="*/ 1174937 h 1383677"/>
              <a:gd name="connsiteX153" fmla="*/ 897280 w 1365148"/>
              <a:gd name="connsiteY153" fmla="*/ 1184600 h 1383677"/>
              <a:gd name="connsiteX154" fmla="*/ 911676 w 1365148"/>
              <a:gd name="connsiteY154" fmla="*/ 1196530 h 1383677"/>
              <a:gd name="connsiteX155" fmla="*/ 940468 w 1365148"/>
              <a:gd name="connsiteY155" fmla="*/ 1220589 h 1383677"/>
              <a:gd name="connsiteX156" fmla="*/ 959695 w 1365148"/>
              <a:gd name="connsiteY156" fmla="*/ 1237352 h 1383677"/>
              <a:gd name="connsiteX157" fmla="*/ 969260 w 1365148"/>
              <a:gd name="connsiteY157" fmla="*/ 1244550 h 1383677"/>
              <a:gd name="connsiteX158" fmla="*/ 978824 w 1365148"/>
              <a:gd name="connsiteY158" fmla="*/ 1249381 h 1383677"/>
              <a:gd name="connsiteX159" fmla="*/ 998052 w 1365148"/>
              <a:gd name="connsiteY159" fmla="*/ 1256579 h 1383677"/>
              <a:gd name="connsiteX160" fmla="*/ 1034041 w 1365148"/>
              <a:gd name="connsiteY160" fmla="*/ 1237352 h 1383677"/>
              <a:gd name="connsiteX161" fmla="*/ 1022012 w 1365148"/>
              <a:gd name="connsiteY161" fmla="*/ 1230154 h 1383677"/>
              <a:gd name="connsiteX162" fmla="*/ 1012448 w 1365148"/>
              <a:gd name="connsiteY162" fmla="*/ 1220589 h 1383677"/>
              <a:gd name="connsiteX163" fmla="*/ 983656 w 1365148"/>
              <a:gd name="connsiteY163" fmla="*/ 1191798 h 1383677"/>
              <a:gd name="connsiteX164" fmla="*/ 969260 w 1365148"/>
              <a:gd name="connsiteY164" fmla="*/ 1177402 h 1383677"/>
              <a:gd name="connsiteX165" fmla="*/ 959695 w 1365148"/>
              <a:gd name="connsiteY165" fmla="*/ 1160541 h 1383677"/>
              <a:gd name="connsiteX166" fmla="*/ 959695 w 1365148"/>
              <a:gd name="connsiteY166" fmla="*/ 1155808 h 1383677"/>
              <a:gd name="connsiteX167" fmla="*/ 962062 w 1365148"/>
              <a:gd name="connsiteY167" fmla="*/ 1153343 h 1383677"/>
              <a:gd name="connsiteX168" fmla="*/ 981289 w 1365148"/>
              <a:gd name="connsiteY168" fmla="*/ 1153343 h 1383677"/>
              <a:gd name="connsiteX169" fmla="*/ 988487 w 1365148"/>
              <a:gd name="connsiteY169" fmla="*/ 1158174 h 1383677"/>
              <a:gd name="connsiteX170" fmla="*/ 998052 w 1365148"/>
              <a:gd name="connsiteY170" fmla="*/ 1163006 h 1383677"/>
              <a:gd name="connsiteX171" fmla="*/ 1014814 w 1365148"/>
              <a:gd name="connsiteY171" fmla="*/ 1174937 h 1383677"/>
              <a:gd name="connsiteX172" fmla="*/ 1029210 w 1365148"/>
              <a:gd name="connsiteY172" fmla="*/ 1186966 h 1383677"/>
              <a:gd name="connsiteX173" fmla="*/ 1046071 w 1365148"/>
              <a:gd name="connsiteY173" fmla="*/ 1201362 h 1383677"/>
              <a:gd name="connsiteX174" fmla="*/ 1055635 w 1365148"/>
              <a:gd name="connsiteY174" fmla="*/ 1208560 h 1383677"/>
              <a:gd name="connsiteX175" fmla="*/ 1067665 w 1365148"/>
              <a:gd name="connsiteY175" fmla="*/ 1210926 h 1383677"/>
              <a:gd name="connsiteX176" fmla="*/ 1074863 w 1365148"/>
              <a:gd name="connsiteY176" fmla="*/ 1210926 h 1383677"/>
              <a:gd name="connsiteX177" fmla="*/ 1103655 w 1365148"/>
              <a:gd name="connsiteY177" fmla="*/ 1189332 h 1383677"/>
              <a:gd name="connsiteX178" fmla="*/ 1129981 w 1365148"/>
              <a:gd name="connsiteY178" fmla="*/ 1167739 h 1383677"/>
              <a:gd name="connsiteX179" fmla="*/ 1118050 w 1365148"/>
              <a:gd name="connsiteY179" fmla="*/ 1165372 h 1383677"/>
              <a:gd name="connsiteX180" fmla="*/ 1106021 w 1365148"/>
              <a:gd name="connsiteY180" fmla="*/ 1160541 h 1383677"/>
              <a:gd name="connsiteX181" fmla="*/ 1086794 w 1365148"/>
              <a:gd name="connsiteY181" fmla="*/ 1150976 h 1383677"/>
              <a:gd name="connsiteX182" fmla="*/ 1070031 w 1365148"/>
              <a:gd name="connsiteY182" fmla="*/ 1143778 h 1383677"/>
              <a:gd name="connsiteX183" fmla="*/ 1053269 w 1365148"/>
              <a:gd name="connsiteY183" fmla="*/ 1131749 h 1383677"/>
              <a:gd name="connsiteX184" fmla="*/ 1038873 w 1365148"/>
              <a:gd name="connsiteY184" fmla="*/ 1117353 h 1383677"/>
              <a:gd name="connsiteX185" fmla="*/ 1031675 w 1365148"/>
              <a:gd name="connsiteY185" fmla="*/ 1107789 h 1383677"/>
              <a:gd name="connsiteX186" fmla="*/ 1029210 w 1365148"/>
              <a:gd name="connsiteY186" fmla="*/ 1100591 h 1383677"/>
              <a:gd name="connsiteX187" fmla="*/ 1031675 w 1365148"/>
              <a:gd name="connsiteY187" fmla="*/ 1095759 h 1383677"/>
              <a:gd name="connsiteX188" fmla="*/ 1036408 w 1365148"/>
              <a:gd name="connsiteY188" fmla="*/ 1093393 h 1383677"/>
              <a:gd name="connsiteX189" fmla="*/ 1053269 w 1365148"/>
              <a:gd name="connsiteY189" fmla="*/ 1093393 h 1383677"/>
              <a:gd name="connsiteX190" fmla="*/ 1067665 w 1365148"/>
              <a:gd name="connsiteY190" fmla="*/ 1100591 h 1383677"/>
              <a:gd name="connsiteX191" fmla="*/ 1084427 w 1365148"/>
              <a:gd name="connsiteY191" fmla="*/ 1110155 h 1383677"/>
              <a:gd name="connsiteX192" fmla="*/ 1101190 w 1365148"/>
              <a:gd name="connsiteY192" fmla="*/ 1117353 h 1383677"/>
              <a:gd name="connsiteX193" fmla="*/ 1120417 w 1365148"/>
              <a:gd name="connsiteY193" fmla="*/ 1122184 h 1383677"/>
              <a:gd name="connsiteX194" fmla="*/ 1129981 w 1365148"/>
              <a:gd name="connsiteY194" fmla="*/ 1124551 h 1383677"/>
              <a:gd name="connsiteX195" fmla="*/ 1142011 w 1365148"/>
              <a:gd name="connsiteY195" fmla="*/ 1124551 h 1383677"/>
              <a:gd name="connsiteX196" fmla="*/ 1154040 w 1365148"/>
              <a:gd name="connsiteY196" fmla="*/ 1127016 h 1383677"/>
              <a:gd name="connsiteX197" fmla="*/ 1165971 w 1365148"/>
              <a:gd name="connsiteY197" fmla="*/ 1131749 h 1383677"/>
              <a:gd name="connsiteX198" fmla="*/ 1187565 w 1365148"/>
              <a:gd name="connsiteY198" fmla="*/ 1107789 h 1383677"/>
              <a:gd name="connsiteX199" fmla="*/ 1182832 w 1365148"/>
              <a:gd name="connsiteY199" fmla="*/ 1105422 h 1383677"/>
              <a:gd name="connsiteX200" fmla="*/ 1158773 w 1365148"/>
              <a:gd name="connsiteY200" fmla="*/ 1088561 h 1383677"/>
              <a:gd name="connsiteX201" fmla="*/ 1132446 w 1365148"/>
              <a:gd name="connsiteY201" fmla="*/ 1074165 h 1383677"/>
              <a:gd name="connsiteX202" fmla="*/ 1110853 w 1365148"/>
              <a:gd name="connsiteY202" fmla="*/ 1064601 h 1383677"/>
              <a:gd name="connsiteX203" fmla="*/ 1101190 w 1365148"/>
              <a:gd name="connsiteY203" fmla="*/ 1057403 h 1383677"/>
              <a:gd name="connsiteX204" fmla="*/ 1091625 w 1365148"/>
              <a:gd name="connsiteY204" fmla="*/ 1052571 h 1383677"/>
              <a:gd name="connsiteX205" fmla="*/ 1089259 w 1365148"/>
              <a:gd name="connsiteY205" fmla="*/ 1050205 h 1383677"/>
              <a:gd name="connsiteX206" fmla="*/ 1091625 w 1365148"/>
              <a:gd name="connsiteY206" fmla="*/ 1045373 h 1383677"/>
              <a:gd name="connsiteX207" fmla="*/ 1093992 w 1365148"/>
              <a:gd name="connsiteY207" fmla="*/ 1043007 h 1383677"/>
              <a:gd name="connsiteX208" fmla="*/ 1122784 w 1365148"/>
              <a:gd name="connsiteY208" fmla="*/ 1043007 h 1383677"/>
              <a:gd name="connsiteX209" fmla="*/ 1154040 w 1365148"/>
              <a:gd name="connsiteY209" fmla="*/ 1050205 h 1383677"/>
              <a:gd name="connsiteX210" fmla="*/ 1180367 w 1365148"/>
              <a:gd name="connsiteY210" fmla="*/ 1062234 h 1383677"/>
              <a:gd name="connsiteX211" fmla="*/ 1192397 w 1365148"/>
              <a:gd name="connsiteY211" fmla="*/ 1071799 h 1383677"/>
              <a:gd name="connsiteX212" fmla="*/ 1204426 w 1365148"/>
              <a:gd name="connsiteY212" fmla="*/ 1078997 h 1383677"/>
              <a:gd name="connsiteX213" fmla="*/ 1206792 w 1365148"/>
              <a:gd name="connsiteY213" fmla="*/ 1081363 h 1383677"/>
              <a:gd name="connsiteX214" fmla="*/ 1211624 w 1365148"/>
              <a:gd name="connsiteY214" fmla="*/ 1074165 h 1383677"/>
              <a:gd name="connsiteX215" fmla="*/ 1237951 w 1365148"/>
              <a:gd name="connsiteY215" fmla="*/ 1033443 h 1383677"/>
              <a:gd name="connsiteX216" fmla="*/ 1213990 w 1365148"/>
              <a:gd name="connsiteY216" fmla="*/ 1026245 h 1383677"/>
              <a:gd name="connsiteX217" fmla="*/ 1194763 w 1365148"/>
              <a:gd name="connsiteY217" fmla="*/ 1016582 h 1383677"/>
              <a:gd name="connsiteX218" fmla="*/ 1173169 w 1365148"/>
              <a:gd name="connsiteY218" fmla="*/ 1002186 h 1383677"/>
              <a:gd name="connsiteX219" fmla="*/ 1165971 w 1365148"/>
              <a:gd name="connsiteY219" fmla="*/ 992621 h 1383677"/>
              <a:gd name="connsiteX220" fmla="*/ 1163605 w 1365148"/>
              <a:gd name="connsiteY220" fmla="*/ 987790 h 1383677"/>
              <a:gd name="connsiteX221" fmla="*/ 1163605 w 1365148"/>
              <a:gd name="connsiteY221" fmla="*/ 983057 h 1383677"/>
              <a:gd name="connsiteX222" fmla="*/ 1165971 w 1365148"/>
              <a:gd name="connsiteY222" fmla="*/ 978225 h 1383677"/>
              <a:gd name="connsiteX223" fmla="*/ 1168436 w 1365148"/>
              <a:gd name="connsiteY223" fmla="*/ 975859 h 1383677"/>
              <a:gd name="connsiteX224" fmla="*/ 1178001 w 1365148"/>
              <a:gd name="connsiteY224" fmla="*/ 975859 h 1383677"/>
              <a:gd name="connsiteX225" fmla="*/ 1194763 w 1365148"/>
              <a:gd name="connsiteY225" fmla="*/ 980592 h 1383677"/>
              <a:gd name="connsiteX226" fmla="*/ 1226020 w 1365148"/>
              <a:gd name="connsiteY226" fmla="*/ 990255 h 1383677"/>
              <a:gd name="connsiteX227" fmla="*/ 1257178 w 1365148"/>
              <a:gd name="connsiteY227" fmla="*/ 994988 h 1383677"/>
              <a:gd name="connsiteX228" fmla="*/ 1273941 w 1365148"/>
              <a:gd name="connsiteY228" fmla="*/ 956632 h 1383677"/>
              <a:gd name="connsiteX229" fmla="*/ 1242782 w 1365148"/>
              <a:gd name="connsiteY229" fmla="*/ 947067 h 1383677"/>
              <a:gd name="connsiteX230" fmla="*/ 1201961 w 1365148"/>
              <a:gd name="connsiteY230" fmla="*/ 932671 h 1383677"/>
              <a:gd name="connsiteX231" fmla="*/ 1185199 w 1365148"/>
              <a:gd name="connsiteY231" fmla="*/ 923008 h 1383677"/>
              <a:gd name="connsiteX232" fmla="*/ 1168436 w 1365148"/>
              <a:gd name="connsiteY232" fmla="*/ 913444 h 1383677"/>
              <a:gd name="connsiteX233" fmla="*/ 1165971 w 1365148"/>
              <a:gd name="connsiteY233" fmla="*/ 911077 h 1383677"/>
              <a:gd name="connsiteX234" fmla="*/ 1165971 w 1365148"/>
              <a:gd name="connsiteY234" fmla="*/ 908612 h 1383677"/>
              <a:gd name="connsiteX235" fmla="*/ 1168436 w 1365148"/>
              <a:gd name="connsiteY235" fmla="*/ 906246 h 1383677"/>
              <a:gd name="connsiteX236" fmla="*/ 1190030 w 1365148"/>
              <a:gd name="connsiteY236" fmla="*/ 903880 h 1383677"/>
              <a:gd name="connsiteX237" fmla="*/ 1211624 w 1365148"/>
              <a:gd name="connsiteY237" fmla="*/ 903880 h 1383677"/>
              <a:gd name="connsiteX238" fmla="*/ 1230753 w 1365148"/>
              <a:gd name="connsiteY238" fmla="*/ 908612 h 1383677"/>
              <a:gd name="connsiteX239" fmla="*/ 1249980 w 1365148"/>
              <a:gd name="connsiteY239" fmla="*/ 913444 h 1383677"/>
              <a:gd name="connsiteX240" fmla="*/ 1269208 w 1365148"/>
              <a:gd name="connsiteY240" fmla="*/ 915810 h 1383677"/>
              <a:gd name="connsiteX241" fmla="*/ 1285970 w 1365148"/>
              <a:gd name="connsiteY241" fmla="*/ 920642 h 1383677"/>
              <a:gd name="connsiteX242" fmla="*/ 1300366 w 1365148"/>
              <a:gd name="connsiteY242" fmla="*/ 875088 h 1383677"/>
              <a:gd name="connsiteX243" fmla="*/ 1271574 w 1365148"/>
              <a:gd name="connsiteY243" fmla="*/ 877454 h 1383677"/>
              <a:gd name="connsiteX244" fmla="*/ 1245149 w 1365148"/>
              <a:gd name="connsiteY244" fmla="*/ 879821 h 1383677"/>
              <a:gd name="connsiteX245" fmla="*/ 1230753 w 1365148"/>
              <a:gd name="connsiteY245" fmla="*/ 877454 h 1383677"/>
              <a:gd name="connsiteX246" fmla="*/ 1216357 w 1365148"/>
              <a:gd name="connsiteY246" fmla="*/ 872623 h 1383677"/>
              <a:gd name="connsiteX247" fmla="*/ 1190030 w 1365148"/>
              <a:gd name="connsiteY247" fmla="*/ 863058 h 1383677"/>
              <a:gd name="connsiteX248" fmla="*/ 1187565 w 1365148"/>
              <a:gd name="connsiteY248" fmla="*/ 860692 h 1383677"/>
              <a:gd name="connsiteX249" fmla="*/ 1187565 w 1365148"/>
              <a:gd name="connsiteY249" fmla="*/ 858227 h 1383677"/>
              <a:gd name="connsiteX250" fmla="*/ 1190030 w 1365148"/>
              <a:gd name="connsiteY250" fmla="*/ 855860 h 1383677"/>
              <a:gd name="connsiteX251" fmla="*/ 1192397 w 1365148"/>
              <a:gd name="connsiteY251" fmla="*/ 855860 h 1383677"/>
              <a:gd name="connsiteX252" fmla="*/ 1209159 w 1365148"/>
              <a:gd name="connsiteY252" fmla="*/ 853494 h 1383677"/>
              <a:gd name="connsiteX253" fmla="*/ 1223555 w 1365148"/>
              <a:gd name="connsiteY253" fmla="*/ 851029 h 1383677"/>
              <a:gd name="connsiteX254" fmla="*/ 1254812 w 1365148"/>
              <a:gd name="connsiteY254" fmla="*/ 843831 h 1383677"/>
              <a:gd name="connsiteX255" fmla="*/ 1281139 w 1365148"/>
              <a:gd name="connsiteY255" fmla="*/ 839098 h 1383677"/>
              <a:gd name="connsiteX256" fmla="*/ 1295535 w 1365148"/>
              <a:gd name="connsiteY256" fmla="*/ 836633 h 1383677"/>
              <a:gd name="connsiteX257" fmla="*/ 1307564 w 1365148"/>
              <a:gd name="connsiteY257" fmla="*/ 836633 h 1383677"/>
              <a:gd name="connsiteX258" fmla="*/ 1317128 w 1365148"/>
              <a:gd name="connsiteY258" fmla="*/ 788712 h 1383677"/>
              <a:gd name="connsiteX259" fmla="*/ 1300366 w 1365148"/>
              <a:gd name="connsiteY259" fmla="*/ 788712 h 1383677"/>
              <a:gd name="connsiteX260" fmla="*/ 1262010 w 1365148"/>
              <a:gd name="connsiteY260" fmla="*/ 791079 h 1383677"/>
              <a:gd name="connsiteX261" fmla="*/ 1226020 w 1365148"/>
              <a:gd name="connsiteY261" fmla="*/ 793445 h 1383677"/>
              <a:gd name="connsiteX262" fmla="*/ 1209159 w 1365148"/>
              <a:gd name="connsiteY262" fmla="*/ 791079 h 1383677"/>
              <a:gd name="connsiteX263" fmla="*/ 1192397 w 1365148"/>
              <a:gd name="connsiteY263" fmla="*/ 786247 h 1383677"/>
              <a:gd name="connsiteX264" fmla="*/ 1190030 w 1365148"/>
              <a:gd name="connsiteY264" fmla="*/ 783881 h 1383677"/>
              <a:gd name="connsiteX265" fmla="*/ 1192397 w 1365148"/>
              <a:gd name="connsiteY265" fmla="*/ 781514 h 1383677"/>
              <a:gd name="connsiteX266" fmla="*/ 1211624 w 1365148"/>
              <a:gd name="connsiteY266" fmla="*/ 774316 h 1383677"/>
              <a:gd name="connsiteX267" fmla="*/ 1230753 w 1365148"/>
              <a:gd name="connsiteY267" fmla="*/ 767118 h 1383677"/>
              <a:gd name="connsiteX268" fmla="*/ 1273941 w 1365148"/>
              <a:gd name="connsiteY268" fmla="*/ 759920 h 1383677"/>
              <a:gd name="connsiteX269" fmla="*/ 1295535 w 1365148"/>
              <a:gd name="connsiteY269" fmla="*/ 755089 h 1383677"/>
              <a:gd name="connsiteX270" fmla="*/ 1319594 w 1365148"/>
              <a:gd name="connsiteY270" fmla="*/ 755089 h 1383677"/>
              <a:gd name="connsiteX271" fmla="*/ 1321960 w 1365148"/>
              <a:gd name="connsiteY271" fmla="*/ 704703 h 1383677"/>
              <a:gd name="connsiteX272" fmla="*/ 1295535 w 1365148"/>
              <a:gd name="connsiteY272" fmla="*/ 711901 h 1383677"/>
              <a:gd name="connsiteX273" fmla="*/ 1271574 w 1365148"/>
              <a:gd name="connsiteY273" fmla="*/ 719099 h 1383677"/>
              <a:gd name="connsiteX274" fmla="*/ 1247614 w 1365148"/>
              <a:gd name="connsiteY274" fmla="*/ 723931 h 1383677"/>
              <a:gd name="connsiteX275" fmla="*/ 1221188 w 1365148"/>
              <a:gd name="connsiteY275" fmla="*/ 721466 h 1383677"/>
              <a:gd name="connsiteX276" fmla="*/ 1218822 w 1365148"/>
              <a:gd name="connsiteY276" fmla="*/ 719099 h 1383677"/>
              <a:gd name="connsiteX277" fmla="*/ 1216357 w 1365148"/>
              <a:gd name="connsiteY277" fmla="*/ 716733 h 1383677"/>
              <a:gd name="connsiteX278" fmla="*/ 1216357 w 1365148"/>
              <a:gd name="connsiteY278" fmla="*/ 714268 h 1383677"/>
              <a:gd name="connsiteX279" fmla="*/ 1218822 w 1365148"/>
              <a:gd name="connsiteY279" fmla="*/ 709535 h 1383677"/>
              <a:gd name="connsiteX280" fmla="*/ 1230753 w 1365148"/>
              <a:gd name="connsiteY280" fmla="*/ 702337 h 1383677"/>
              <a:gd name="connsiteX281" fmla="*/ 1245149 w 1365148"/>
              <a:gd name="connsiteY281" fmla="*/ 695139 h 1383677"/>
              <a:gd name="connsiteX282" fmla="*/ 1271574 w 1365148"/>
              <a:gd name="connsiteY282" fmla="*/ 683109 h 1383677"/>
              <a:gd name="connsiteX283" fmla="*/ 1319594 w 1365148"/>
              <a:gd name="connsiteY283" fmla="*/ 663882 h 1383677"/>
              <a:gd name="connsiteX284" fmla="*/ 1314762 w 1365148"/>
              <a:gd name="connsiteY284" fmla="*/ 625526 h 1383677"/>
              <a:gd name="connsiteX285" fmla="*/ 1298000 w 1365148"/>
              <a:gd name="connsiteY285" fmla="*/ 635090 h 1383677"/>
              <a:gd name="connsiteX286" fmla="*/ 1281139 w 1365148"/>
              <a:gd name="connsiteY286" fmla="*/ 642288 h 1383677"/>
              <a:gd name="connsiteX287" fmla="*/ 1252347 w 1365148"/>
              <a:gd name="connsiteY287" fmla="*/ 649486 h 1383677"/>
              <a:gd name="connsiteX288" fmla="*/ 1237951 w 1365148"/>
              <a:gd name="connsiteY288" fmla="*/ 651951 h 1383677"/>
              <a:gd name="connsiteX289" fmla="*/ 1223555 w 1365148"/>
              <a:gd name="connsiteY289" fmla="*/ 649486 h 1383677"/>
              <a:gd name="connsiteX290" fmla="*/ 1221188 w 1365148"/>
              <a:gd name="connsiteY290" fmla="*/ 647120 h 1383677"/>
              <a:gd name="connsiteX291" fmla="*/ 1221188 w 1365148"/>
              <a:gd name="connsiteY291" fmla="*/ 642288 h 1383677"/>
              <a:gd name="connsiteX292" fmla="*/ 1230753 w 1365148"/>
              <a:gd name="connsiteY292" fmla="*/ 635090 h 1383677"/>
              <a:gd name="connsiteX293" fmla="*/ 1242782 w 1365148"/>
              <a:gd name="connsiteY293" fmla="*/ 625526 h 1383677"/>
              <a:gd name="connsiteX294" fmla="*/ 1269208 w 1365148"/>
              <a:gd name="connsiteY294" fmla="*/ 611130 h 1383677"/>
              <a:gd name="connsiteX295" fmla="*/ 1288337 w 1365148"/>
              <a:gd name="connsiteY295" fmla="*/ 596734 h 1383677"/>
              <a:gd name="connsiteX296" fmla="*/ 1298000 w 1365148"/>
              <a:gd name="connsiteY296" fmla="*/ 591903 h 1383677"/>
              <a:gd name="connsiteX297" fmla="*/ 1307564 w 1365148"/>
              <a:gd name="connsiteY297" fmla="*/ 587170 h 1383677"/>
              <a:gd name="connsiteX298" fmla="*/ 1298000 w 1365148"/>
              <a:gd name="connsiteY298" fmla="*/ 546348 h 1383677"/>
              <a:gd name="connsiteX299" fmla="*/ 1285970 w 1365148"/>
              <a:gd name="connsiteY299" fmla="*/ 560744 h 1383677"/>
              <a:gd name="connsiteX300" fmla="*/ 1271574 w 1365148"/>
              <a:gd name="connsiteY300" fmla="*/ 572774 h 1383677"/>
              <a:gd name="connsiteX301" fmla="*/ 1262010 w 1365148"/>
              <a:gd name="connsiteY301" fmla="*/ 579972 h 1383677"/>
              <a:gd name="connsiteX302" fmla="*/ 1252347 w 1365148"/>
              <a:gd name="connsiteY302" fmla="*/ 587170 h 1383677"/>
              <a:gd name="connsiteX303" fmla="*/ 1240416 w 1365148"/>
              <a:gd name="connsiteY303" fmla="*/ 591903 h 1383677"/>
              <a:gd name="connsiteX304" fmla="*/ 1235584 w 1365148"/>
              <a:gd name="connsiteY304" fmla="*/ 591903 h 1383677"/>
              <a:gd name="connsiteX305" fmla="*/ 1230753 w 1365148"/>
              <a:gd name="connsiteY305" fmla="*/ 589536 h 1383677"/>
              <a:gd name="connsiteX306" fmla="*/ 1226020 w 1365148"/>
              <a:gd name="connsiteY306" fmla="*/ 584803 h 1383677"/>
              <a:gd name="connsiteX307" fmla="*/ 1226020 w 1365148"/>
              <a:gd name="connsiteY307" fmla="*/ 579972 h 1383677"/>
              <a:gd name="connsiteX308" fmla="*/ 1228386 w 1365148"/>
              <a:gd name="connsiteY308" fmla="*/ 575140 h 1383677"/>
              <a:gd name="connsiteX309" fmla="*/ 1230753 w 1365148"/>
              <a:gd name="connsiteY309" fmla="*/ 570407 h 1383677"/>
              <a:gd name="connsiteX310" fmla="*/ 1237951 w 1365148"/>
              <a:gd name="connsiteY310" fmla="*/ 560744 h 1383677"/>
              <a:gd name="connsiteX311" fmla="*/ 1245149 w 1365148"/>
              <a:gd name="connsiteY311" fmla="*/ 553546 h 1383677"/>
              <a:gd name="connsiteX312" fmla="*/ 1266743 w 1365148"/>
              <a:gd name="connsiteY312" fmla="*/ 534418 h 1383677"/>
              <a:gd name="connsiteX313" fmla="*/ 1276406 w 1365148"/>
              <a:gd name="connsiteY313" fmla="*/ 522388 h 1383677"/>
              <a:gd name="connsiteX314" fmla="*/ 1281139 w 1365148"/>
              <a:gd name="connsiteY314" fmla="*/ 520022 h 1383677"/>
              <a:gd name="connsiteX315" fmla="*/ 1288337 w 1365148"/>
              <a:gd name="connsiteY315" fmla="*/ 517557 h 1383677"/>
              <a:gd name="connsiteX316" fmla="*/ 1271574 w 1365148"/>
              <a:gd name="connsiteY316" fmla="*/ 476834 h 1383677"/>
              <a:gd name="connsiteX317" fmla="*/ 1264376 w 1365148"/>
              <a:gd name="connsiteY317" fmla="*/ 484032 h 1383677"/>
              <a:gd name="connsiteX318" fmla="*/ 1249980 w 1365148"/>
              <a:gd name="connsiteY318" fmla="*/ 493596 h 1383677"/>
              <a:gd name="connsiteX319" fmla="*/ 1237951 w 1365148"/>
              <a:gd name="connsiteY319" fmla="*/ 503161 h 1383677"/>
              <a:gd name="connsiteX320" fmla="*/ 1230753 w 1365148"/>
              <a:gd name="connsiteY320" fmla="*/ 507992 h 1383677"/>
              <a:gd name="connsiteX321" fmla="*/ 1226020 w 1365148"/>
              <a:gd name="connsiteY321" fmla="*/ 510359 h 1383677"/>
              <a:gd name="connsiteX322" fmla="*/ 1218822 w 1365148"/>
              <a:gd name="connsiteY322" fmla="*/ 507992 h 1383677"/>
              <a:gd name="connsiteX323" fmla="*/ 1216357 w 1365148"/>
              <a:gd name="connsiteY323" fmla="*/ 503161 h 1383677"/>
              <a:gd name="connsiteX324" fmla="*/ 1213990 w 1365148"/>
              <a:gd name="connsiteY324" fmla="*/ 498428 h 1383677"/>
              <a:gd name="connsiteX325" fmla="*/ 1213990 w 1365148"/>
              <a:gd name="connsiteY325" fmla="*/ 491230 h 1383677"/>
              <a:gd name="connsiteX326" fmla="*/ 1218822 w 1365148"/>
              <a:gd name="connsiteY326" fmla="*/ 481567 h 1383677"/>
              <a:gd name="connsiteX327" fmla="*/ 1226020 w 1365148"/>
              <a:gd name="connsiteY327" fmla="*/ 472002 h 1383677"/>
              <a:gd name="connsiteX328" fmla="*/ 1235584 w 1365148"/>
              <a:gd name="connsiteY328" fmla="*/ 462438 h 1383677"/>
              <a:gd name="connsiteX329" fmla="*/ 1245149 w 1365148"/>
              <a:gd name="connsiteY329" fmla="*/ 455240 h 1383677"/>
              <a:gd name="connsiteX330" fmla="*/ 1252347 w 1365148"/>
              <a:gd name="connsiteY330" fmla="*/ 452775 h 1383677"/>
              <a:gd name="connsiteX331" fmla="*/ 1259545 w 1365148"/>
              <a:gd name="connsiteY331" fmla="*/ 450409 h 1383677"/>
              <a:gd name="connsiteX332" fmla="*/ 1245149 w 1365148"/>
              <a:gd name="connsiteY332" fmla="*/ 423983 h 1383677"/>
              <a:gd name="connsiteX333" fmla="*/ 1235584 w 1365148"/>
              <a:gd name="connsiteY333" fmla="*/ 431181 h 1383677"/>
              <a:gd name="connsiteX334" fmla="*/ 1226020 w 1365148"/>
              <a:gd name="connsiteY334" fmla="*/ 433646 h 1383677"/>
              <a:gd name="connsiteX335" fmla="*/ 1216357 w 1365148"/>
              <a:gd name="connsiteY335" fmla="*/ 436013 h 1383677"/>
              <a:gd name="connsiteX336" fmla="*/ 1211624 w 1365148"/>
              <a:gd name="connsiteY336" fmla="*/ 433646 h 1383677"/>
              <a:gd name="connsiteX337" fmla="*/ 1206792 w 1365148"/>
              <a:gd name="connsiteY337" fmla="*/ 431181 h 1383677"/>
              <a:gd name="connsiteX338" fmla="*/ 1204426 w 1365148"/>
              <a:gd name="connsiteY338" fmla="*/ 421617 h 1383677"/>
              <a:gd name="connsiteX339" fmla="*/ 1204426 w 1365148"/>
              <a:gd name="connsiteY339" fmla="*/ 414419 h 1383677"/>
              <a:gd name="connsiteX340" fmla="*/ 1209159 w 1365148"/>
              <a:gd name="connsiteY340" fmla="*/ 409587 h 1383677"/>
              <a:gd name="connsiteX341" fmla="*/ 1216357 w 1365148"/>
              <a:gd name="connsiteY341" fmla="*/ 402389 h 1383677"/>
              <a:gd name="connsiteX342" fmla="*/ 1226020 w 1365148"/>
              <a:gd name="connsiteY342" fmla="*/ 392825 h 1383677"/>
              <a:gd name="connsiteX343" fmla="*/ 1211624 w 1365148"/>
              <a:gd name="connsiteY343" fmla="*/ 371231 h 1383677"/>
              <a:gd name="connsiteX344" fmla="*/ 1206792 w 1365148"/>
              <a:gd name="connsiteY344" fmla="*/ 376063 h 1383677"/>
              <a:gd name="connsiteX345" fmla="*/ 1197228 w 1365148"/>
              <a:gd name="connsiteY345" fmla="*/ 380796 h 1383677"/>
              <a:gd name="connsiteX346" fmla="*/ 1180367 w 1365148"/>
              <a:gd name="connsiteY346" fmla="*/ 380796 h 1383677"/>
              <a:gd name="connsiteX347" fmla="*/ 1175634 w 1365148"/>
              <a:gd name="connsiteY347" fmla="*/ 378429 h 1383677"/>
              <a:gd name="connsiteX348" fmla="*/ 1173169 w 1365148"/>
              <a:gd name="connsiteY348" fmla="*/ 373598 h 1383677"/>
              <a:gd name="connsiteX349" fmla="*/ 1175634 w 1365148"/>
              <a:gd name="connsiteY349" fmla="*/ 364033 h 1383677"/>
              <a:gd name="connsiteX350" fmla="*/ 1178001 w 1365148"/>
              <a:gd name="connsiteY350" fmla="*/ 356835 h 1383677"/>
              <a:gd name="connsiteX351" fmla="*/ 1190030 w 1365148"/>
              <a:gd name="connsiteY351" fmla="*/ 344806 h 1383677"/>
              <a:gd name="connsiteX352" fmla="*/ 1192397 w 1365148"/>
              <a:gd name="connsiteY352" fmla="*/ 340073 h 1383677"/>
              <a:gd name="connsiteX353" fmla="*/ 1173169 w 1365148"/>
              <a:gd name="connsiteY353" fmla="*/ 316014 h 1383677"/>
              <a:gd name="connsiteX354" fmla="*/ 1163605 w 1365148"/>
              <a:gd name="connsiteY354" fmla="*/ 320846 h 1383677"/>
              <a:gd name="connsiteX355" fmla="*/ 1154040 w 1365148"/>
              <a:gd name="connsiteY355" fmla="*/ 328043 h 1383677"/>
              <a:gd name="connsiteX356" fmla="*/ 1142011 w 1365148"/>
              <a:gd name="connsiteY356" fmla="*/ 328043 h 1383677"/>
              <a:gd name="connsiteX357" fmla="*/ 1139644 w 1365148"/>
              <a:gd name="connsiteY357" fmla="*/ 323212 h 1383677"/>
              <a:gd name="connsiteX358" fmla="*/ 1137179 w 1365148"/>
              <a:gd name="connsiteY358" fmla="*/ 316014 h 1383677"/>
              <a:gd name="connsiteX359" fmla="*/ 1142011 w 1365148"/>
              <a:gd name="connsiteY359" fmla="*/ 308816 h 1383677"/>
              <a:gd name="connsiteX360" fmla="*/ 1146842 w 1365148"/>
              <a:gd name="connsiteY360" fmla="*/ 301618 h 1383677"/>
              <a:gd name="connsiteX361" fmla="*/ 1156407 w 1365148"/>
              <a:gd name="connsiteY361" fmla="*/ 294420 h 1383677"/>
              <a:gd name="connsiteX362" fmla="*/ 1144377 w 1365148"/>
              <a:gd name="connsiteY362" fmla="*/ 280024 h 1383677"/>
              <a:gd name="connsiteX363" fmla="*/ 1137179 w 1365148"/>
              <a:gd name="connsiteY363" fmla="*/ 284856 h 1383677"/>
              <a:gd name="connsiteX364" fmla="*/ 1129981 w 1365148"/>
              <a:gd name="connsiteY364" fmla="*/ 289687 h 1383677"/>
              <a:gd name="connsiteX365" fmla="*/ 1120417 w 1365148"/>
              <a:gd name="connsiteY365" fmla="*/ 289687 h 1383677"/>
              <a:gd name="connsiteX366" fmla="*/ 1115586 w 1365148"/>
              <a:gd name="connsiteY366" fmla="*/ 287222 h 1383677"/>
              <a:gd name="connsiteX367" fmla="*/ 1110853 w 1365148"/>
              <a:gd name="connsiteY367" fmla="*/ 287222 h 1383677"/>
              <a:gd name="connsiteX368" fmla="*/ 1110853 w 1365148"/>
              <a:gd name="connsiteY368" fmla="*/ 282489 h 1383677"/>
              <a:gd name="connsiteX369" fmla="*/ 1113219 w 1365148"/>
              <a:gd name="connsiteY369" fmla="*/ 280024 h 1383677"/>
              <a:gd name="connsiteX370" fmla="*/ 1113219 w 1365148"/>
              <a:gd name="connsiteY370" fmla="*/ 272826 h 1383677"/>
              <a:gd name="connsiteX371" fmla="*/ 1120417 w 1365148"/>
              <a:gd name="connsiteY371" fmla="*/ 265628 h 1383677"/>
              <a:gd name="connsiteX372" fmla="*/ 1125248 w 1365148"/>
              <a:gd name="connsiteY372" fmla="*/ 260895 h 1383677"/>
              <a:gd name="connsiteX373" fmla="*/ 1098823 w 1365148"/>
              <a:gd name="connsiteY373" fmla="*/ 236837 h 1383677"/>
              <a:gd name="connsiteX374" fmla="*/ 1072398 w 1365148"/>
              <a:gd name="connsiteY374" fmla="*/ 215243 h 1383677"/>
              <a:gd name="connsiteX375" fmla="*/ 1046071 w 1365148"/>
              <a:gd name="connsiteY375" fmla="*/ 193649 h 1383677"/>
              <a:gd name="connsiteX376" fmla="*/ 1017279 w 1365148"/>
              <a:gd name="connsiteY376" fmla="*/ 172055 h 1383677"/>
              <a:gd name="connsiteX377" fmla="*/ 981289 w 1365148"/>
              <a:gd name="connsiteY377" fmla="*/ 150461 h 1383677"/>
              <a:gd name="connsiteX378" fmla="*/ 942834 w 1365148"/>
              <a:gd name="connsiteY378" fmla="*/ 131332 h 1383677"/>
              <a:gd name="connsiteX379" fmla="*/ 904478 w 1365148"/>
              <a:gd name="connsiteY379" fmla="*/ 112105 h 1383677"/>
              <a:gd name="connsiteX380" fmla="*/ 866122 w 1365148"/>
              <a:gd name="connsiteY380" fmla="*/ 95343 h 1383677"/>
              <a:gd name="connsiteX381" fmla="*/ 825300 w 1365148"/>
              <a:gd name="connsiteY381" fmla="*/ 80947 h 1383677"/>
              <a:gd name="connsiteX382" fmla="*/ 784479 w 1365148"/>
              <a:gd name="connsiteY382" fmla="*/ 71284 h 1383677"/>
              <a:gd name="connsiteX383" fmla="*/ 743756 w 1365148"/>
              <a:gd name="connsiteY383" fmla="*/ 64086 h 1383677"/>
              <a:gd name="connsiteX384" fmla="*/ 700569 w 1365148"/>
              <a:gd name="connsiteY384" fmla="*/ 64086 h 1383677"/>
              <a:gd name="connsiteX385" fmla="*/ 698202 w 1365148"/>
              <a:gd name="connsiteY385" fmla="*/ 66551 h 1383677"/>
              <a:gd name="connsiteX386" fmla="*/ 695737 w 1365148"/>
              <a:gd name="connsiteY386" fmla="*/ 68917 h 1383677"/>
              <a:gd name="connsiteX387" fmla="*/ 691004 w 1365148"/>
              <a:gd name="connsiteY387" fmla="*/ 71284 h 1383677"/>
              <a:gd name="connsiteX388" fmla="*/ 686173 w 1365148"/>
              <a:gd name="connsiteY388" fmla="*/ 68917 h 1383677"/>
              <a:gd name="connsiteX389" fmla="*/ 681341 w 1365148"/>
              <a:gd name="connsiteY389" fmla="*/ 64086 h 1383677"/>
              <a:gd name="connsiteX390" fmla="*/ 347412 w 1365148"/>
              <a:gd name="connsiteY390" fmla="*/ 36745 h 1383677"/>
              <a:gd name="connsiteX391" fmla="*/ 347868 w 1365148"/>
              <a:gd name="connsiteY391" fmla="*/ 37759 h 1383677"/>
              <a:gd name="connsiteX392" fmla="*/ 350235 w 1365148"/>
              <a:gd name="connsiteY392" fmla="*/ 44957 h 1383677"/>
              <a:gd name="connsiteX393" fmla="*/ 347868 w 1365148"/>
              <a:gd name="connsiteY393" fmla="*/ 52155 h 1383677"/>
              <a:gd name="connsiteX394" fmla="*/ 345502 w 1365148"/>
              <a:gd name="connsiteY394" fmla="*/ 56888 h 1383677"/>
              <a:gd name="connsiteX395" fmla="*/ 340670 w 1365148"/>
              <a:gd name="connsiteY395" fmla="*/ 59353 h 1383677"/>
              <a:gd name="connsiteX396" fmla="*/ 333472 w 1365148"/>
              <a:gd name="connsiteY396" fmla="*/ 61719 h 1383677"/>
              <a:gd name="connsiteX397" fmla="*/ 326275 w 1365148"/>
              <a:gd name="connsiteY397" fmla="*/ 61719 h 1383677"/>
              <a:gd name="connsiteX398" fmla="*/ 321443 w 1365148"/>
              <a:gd name="connsiteY398" fmla="*/ 56888 h 1383677"/>
              <a:gd name="connsiteX399" fmla="*/ 317144 w 1365148"/>
              <a:gd name="connsiteY399" fmla="*/ 50350 h 1383677"/>
              <a:gd name="connsiteX400" fmla="*/ 347412 w 1365148"/>
              <a:gd name="connsiteY400" fmla="*/ 36745 h 1383677"/>
              <a:gd name="connsiteX401" fmla="*/ 626223 w 1365148"/>
              <a:gd name="connsiteY401" fmla="*/ 30561 h 1383677"/>
              <a:gd name="connsiteX402" fmla="*/ 647816 w 1365148"/>
              <a:gd name="connsiteY402" fmla="*/ 30561 h 1383677"/>
              <a:gd name="connsiteX403" fmla="*/ 669410 w 1365148"/>
              <a:gd name="connsiteY403" fmla="*/ 35294 h 1383677"/>
              <a:gd name="connsiteX404" fmla="*/ 748588 w 1365148"/>
              <a:gd name="connsiteY404" fmla="*/ 35294 h 1383677"/>
              <a:gd name="connsiteX405" fmla="*/ 772548 w 1365148"/>
              <a:gd name="connsiteY405" fmla="*/ 40125 h 1383677"/>
              <a:gd name="connsiteX406" fmla="*/ 825300 w 1365148"/>
              <a:gd name="connsiteY406" fmla="*/ 49690 h 1383677"/>
              <a:gd name="connsiteX407" fmla="*/ 873320 w 1365148"/>
              <a:gd name="connsiteY407" fmla="*/ 64086 h 1383677"/>
              <a:gd name="connsiteX408" fmla="*/ 930904 w 1365148"/>
              <a:gd name="connsiteY408" fmla="*/ 85680 h 1383677"/>
              <a:gd name="connsiteX409" fmla="*/ 988487 w 1365148"/>
              <a:gd name="connsiteY409" fmla="*/ 114471 h 1383677"/>
              <a:gd name="connsiteX410" fmla="*/ 1046071 w 1365148"/>
              <a:gd name="connsiteY410" fmla="*/ 143263 h 1383677"/>
              <a:gd name="connsiteX411" fmla="*/ 1072398 w 1365148"/>
              <a:gd name="connsiteY411" fmla="*/ 160124 h 1383677"/>
              <a:gd name="connsiteX412" fmla="*/ 1096457 w 1365148"/>
              <a:gd name="connsiteY412" fmla="*/ 179253 h 1383677"/>
              <a:gd name="connsiteX413" fmla="*/ 1139644 w 1365148"/>
              <a:gd name="connsiteY413" fmla="*/ 215243 h 1383677"/>
              <a:gd name="connsiteX414" fmla="*/ 1180367 w 1365148"/>
              <a:gd name="connsiteY414" fmla="*/ 253697 h 1383677"/>
              <a:gd name="connsiteX415" fmla="*/ 1218822 w 1365148"/>
              <a:gd name="connsiteY415" fmla="*/ 296885 h 1383677"/>
              <a:gd name="connsiteX416" fmla="*/ 1252347 w 1365148"/>
              <a:gd name="connsiteY416" fmla="*/ 342439 h 1383677"/>
              <a:gd name="connsiteX417" fmla="*/ 1281139 w 1365148"/>
              <a:gd name="connsiteY417" fmla="*/ 392825 h 1383677"/>
              <a:gd name="connsiteX418" fmla="*/ 1307564 w 1365148"/>
              <a:gd name="connsiteY418" fmla="*/ 443211 h 1383677"/>
              <a:gd name="connsiteX419" fmla="*/ 1329158 w 1365148"/>
              <a:gd name="connsiteY419" fmla="*/ 495963 h 1383677"/>
              <a:gd name="connsiteX420" fmla="*/ 1345920 w 1365148"/>
              <a:gd name="connsiteY420" fmla="*/ 548813 h 1383677"/>
              <a:gd name="connsiteX421" fmla="*/ 1355583 w 1365148"/>
              <a:gd name="connsiteY421" fmla="*/ 603932 h 1383677"/>
              <a:gd name="connsiteX422" fmla="*/ 1362781 w 1365148"/>
              <a:gd name="connsiteY422" fmla="*/ 656684 h 1383677"/>
              <a:gd name="connsiteX423" fmla="*/ 1365148 w 1365148"/>
              <a:gd name="connsiteY423" fmla="*/ 711901 h 1383677"/>
              <a:gd name="connsiteX424" fmla="*/ 1362781 w 1365148"/>
              <a:gd name="connsiteY424" fmla="*/ 767118 h 1383677"/>
              <a:gd name="connsiteX425" fmla="*/ 1357950 w 1365148"/>
              <a:gd name="connsiteY425" fmla="*/ 819871 h 1383677"/>
              <a:gd name="connsiteX426" fmla="*/ 1348385 w 1365148"/>
              <a:gd name="connsiteY426" fmla="*/ 872623 h 1383677"/>
              <a:gd name="connsiteX427" fmla="*/ 1333990 w 1365148"/>
              <a:gd name="connsiteY427" fmla="*/ 923008 h 1383677"/>
              <a:gd name="connsiteX428" fmla="*/ 1314762 w 1365148"/>
              <a:gd name="connsiteY428" fmla="*/ 973394 h 1383677"/>
              <a:gd name="connsiteX429" fmla="*/ 1293168 w 1365148"/>
              <a:gd name="connsiteY429" fmla="*/ 1021413 h 1383677"/>
              <a:gd name="connsiteX430" fmla="*/ 1266743 w 1365148"/>
              <a:gd name="connsiteY430" fmla="*/ 1066967 h 1383677"/>
              <a:gd name="connsiteX431" fmla="*/ 1235584 w 1365148"/>
              <a:gd name="connsiteY431" fmla="*/ 1110155 h 1383677"/>
              <a:gd name="connsiteX432" fmla="*/ 1201961 w 1365148"/>
              <a:gd name="connsiteY432" fmla="*/ 1153343 h 1383677"/>
              <a:gd name="connsiteX433" fmla="*/ 1165971 w 1365148"/>
              <a:gd name="connsiteY433" fmla="*/ 1191798 h 1383677"/>
              <a:gd name="connsiteX434" fmla="*/ 1125248 w 1365148"/>
              <a:gd name="connsiteY434" fmla="*/ 1225322 h 1383677"/>
              <a:gd name="connsiteX435" fmla="*/ 1079596 w 1365148"/>
              <a:gd name="connsiteY435" fmla="*/ 1256579 h 1383677"/>
              <a:gd name="connsiteX436" fmla="*/ 1031675 w 1365148"/>
              <a:gd name="connsiteY436" fmla="*/ 1285371 h 1383677"/>
              <a:gd name="connsiteX437" fmla="*/ 990854 w 1365148"/>
              <a:gd name="connsiteY437" fmla="*/ 1306965 h 1383677"/>
              <a:gd name="connsiteX438" fmla="*/ 947666 w 1365148"/>
              <a:gd name="connsiteY438" fmla="*/ 1323727 h 1383677"/>
              <a:gd name="connsiteX439" fmla="*/ 904478 w 1365148"/>
              <a:gd name="connsiteY439" fmla="*/ 1340489 h 1383677"/>
              <a:gd name="connsiteX440" fmla="*/ 858924 w 1365148"/>
              <a:gd name="connsiteY440" fmla="*/ 1352519 h 1383677"/>
              <a:gd name="connsiteX441" fmla="*/ 815736 w 1365148"/>
              <a:gd name="connsiteY441" fmla="*/ 1364548 h 1383677"/>
              <a:gd name="connsiteX442" fmla="*/ 770182 w 1365148"/>
              <a:gd name="connsiteY442" fmla="*/ 1371746 h 1383677"/>
              <a:gd name="connsiteX443" fmla="*/ 724529 w 1365148"/>
              <a:gd name="connsiteY443" fmla="*/ 1378944 h 1383677"/>
              <a:gd name="connsiteX444" fmla="*/ 676608 w 1365148"/>
              <a:gd name="connsiteY444" fmla="*/ 1381311 h 1383677"/>
              <a:gd name="connsiteX445" fmla="*/ 630955 w 1365148"/>
              <a:gd name="connsiteY445" fmla="*/ 1383677 h 1383677"/>
              <a:gd name="connsiteX446" fmla="*/ 585401 w 1365148"/>
              <a:gd name="connsiteY446" fmla="*/ 1381311 h 1383677"/>
              <a:gd name="connsiteX447" fmla="*/ 539847 w 1365148"/>
              <a:gd name="connsiteY447" fmla="*/ 1376479 h 1383677"/>
              <a:gd name="connsiteX448" fmla="*/ 494194 w 1365148"/>
              <a:gd name="connsiteY448" fmla="*/ 1369281 h 1383677"/>
              <a:gd name="connsiteX449" fmla="*/ 448640 w 1365148"/>
              <a:gd name="connsiteY449" fmla="*/ 1359717 h 1383677"/>
              <a:gd name="connsiteX450" fmla="*/ 405452 w 1365148"/>
              <a:gd name="connsiteY450" fmla="*/ 1347687 h 1383677"/>
              <a:gd name="connsiteX451" fmla="*/ 359898 w 1365148"/>
              <a:gd name="connsiteY451" fmla="*/ 1330925 h 1383677"/>
              <a:gd name="connsiteX452" fmla="*/ 319077 w 1365148"/>
              <a:gd name="connsiteY452" fmla="*/ 1314163 h 1383677"/>
              <a:gd name="connsiteX453" fmla="*/ 316710 w 1365148"/>
              <a:gd name="connsiteY453" fmla="*/ 1311698 h 1383677"/>
              <a:gd name="connsiteX454" fmla="*/ 309512 w 1365148"/>
              <a:gd name="connsiteY454" fmla="*/ 1311698 h 1383677"/>
              <a:gd name="connsiteX455" fmla="*/ 304681 w 1365148"/>
              <a:gd name="connsiteY455" fmla="*/ 1306965 h 1383677"/>
              <a:gd name="connsiteX456" fmla="*/ 271057 w 1365148"/>
              <a:gd name="connsiteY456" fmla="*/ 1287737 h 1383677"/>
              <a:gd name="connsiteX457" fmla="*/ 237532 w 1365148"/>
              <a:gd name="connsiteY457" fmla="*/ 1266144 h 1383677"/>
              <a:gd name="connsiteX458" fmla="*/ 208741 w 1365148"/>
              <a:gd name="connsiteY458" fmla="*/ 1242183 h 1383677"/>
              <a:gd name="connsiteX459" fmla="*/ 179949 w 1365148"/>
              <a:gd name="connsiteY459" fmla="*/ 1215758 h 1383677"/>
              <a:gd name="connsiteX460" fmla="*/ 153523 w 1365148"/>
              <a:gd name="connsiteY460" fmla="*/ 1186966 h 1383677"/>
              <a:gd name="connsiteX461" fmla="*/ 127098 w 1365148"/>
              <a:gd name="connsiteY461" fmla="*/ 1155808 h 1383677"/>
              <a:gd name="connsiteX462" fmla="*/ 105504 w 1365148"/>
              <a:gd name="connsiteY462" fmla="*/ 1124551 h 1383677"/>
              <a:gd name="connsiteX463" fmla="*/ 83910 w 1365148"/>
              <a:gd name="connsiteY463" fmla="*/ 1088561 h 1383677"/>
              <a:gd name="connsiteX464" fmla="*/ 67148 w 1365148"/>
              <a:gd name="connsiteY464" fmla="*/ 1055036 h 1383677"/>
              <a:gd name="connsiteX465" fmla="*/ 50385 w 1365148"/>
              <a:gd name="connsiteY465" fmla="*/ 1019047 h 1383677"/>
              <a:gd name="connsiteX466" fmla="*/ 35990 w 1365148"/>
              <a:gd name="connsiteY466" fmla="*/ 980592 h 1383677"/>
              <a:gd name="connsiteX467" fmla="*/ 23960 w 1365148"/>
              <a:gd name="connsiteY467" fmla="*/ 942236 h 1383677"/>
              <a:gd name="connsiteX468" fmla="*/ 14396 w 1365148"/>
              <a:gd name="connsiteY468" fmla="*/ 903880 h 1383677"/>
              <a:gd name="connsiteX469" fmla="*/ 7198 w 1365148"/>
              <a:gd name="connsiteY469" fmla="*/ 865425 h 1383677"/>
              <a:gd name="connsiteX470" fmla="*/ 2366 w 1365148"/>
              <a:gd name="connsiteY470" fmla="*/ 827069 h 1383677"/>
              <a:gd name="connsiteX471" fmla="*/ 0 w 1365148"/>
              <a:gd name="connsiteY471" fmla="*/ 786247 h 1383677"/>
              <a:gd name="connsiteX472" fmla="*/ 0 w 1365148"/>
              <a:gd name="connsiteY472" fmla="*/ 745525 h 1383677"/>
              <a:gd name="connsiteX473" fmla="*/ 0 w 1365148"/>
              <a:gd name="connsiteY473" fmla="*/ 704703 h 1383677"/>
              <a:gd name="connsiteX474" fmla="*/ 4733 w 1365148"/>
              <a:gd name="connsiteY474" fmla="*/ 663882 h 1383677"/>
              <a:gd name="connsiteX475" fmla="*/ 9564 w 1365148"/>
              <a:gd name="connsiteY475" fmla="*/ 623159 h 1383677"/>
              <a:gd name="connsiteX476" fmla="*/ 16762 w 1365148"/>
              <a:gd name="connsiteY476" fmla="*/ 582338 h 1383677"/>
              <a:gd name="connsiteX477" fmla="*/ 28792 w 1365148"/>
              <a:gd name="connsiteY477" fmla="*/ 541616 h 1383677"/>
              <a:gd name="connsiteX478" fmla="*/ 40722 w 1365148"/>
              <a:gd name="connsiteY478" fmla="*/ 500794 h 1383677"/>
              <a:gd name="connsiteX479" fmla="*/ 55118 w 1365148"/>
              <a:gd name="connsiteY479" fmla="*/ 459973 h 1383677"/>
              <a:gd name="connsiteX480" fmla="*/ 71979 w 1365148"/>
              <a:gd name="connsiteY480" fmla="*/ 421617 h 1383677"/>
              <a:gd name="connsiteX481" fmla="*/ 88742 w 1365148"/>
              <a:gd name="connsiteY481" fmla="*/ 385627 h 1383677"/>
              <a:gd name="connsiteX482" fmla="*/ 110336 w 1365148"/>
              <a:gd name="connsiteY482" fmla="*/ 349637 h 1383677"/>
              <a:gd name="connsiteX483" fmla="*/ 134296 w 1365148"/>
              <a:gd name="connsiteY483" fmla="*/ 313648 h 1383677"/>
              <a:gd name="connsiteX484" fmla="*/ 158355 w 1365148"/>
              <a:gd name="connsiteY484" fmla="*/ 280024 h 1383677"/>
              <a:gd name="connsiteX485" fmla="*/ 184682 w 1365148"/>
              <a:gd name="connsiteY485" fmla="*/ 248866 h 1383677"/>
              <a:gd name="connsiteX486" fmla="*/ 213474 w 1365148"/>
              <a:gd name="connsiteY486" fmla="*/ 220074 h 1383677"/>
              <a:gd name="connsiteX487" fmla="*/ 244730 w 1365148"/>
              <a:gd name="connsiteY487" fmla="*/ 191282 h 1383677"/>
              <a:gd name="connsiteX488" fmla="*/ 273522 w 1365148"/>
              <a:gd name="connsiteY488" fmla="*/ 169689 h 1383677"/>
              <a:gd name="connsiteX489" fmla="*/ 302314 w 1365148"/>
              <a:gd name="connsiteY489" fmla="*/ 150461 h 1383677"/>
              <a:gd name="connsiteX490" fmla="*/ 333472 w 1365148"/>
              <a:gd name="connsiteY490" fmla="*/ 133699 h 1383677"/>
              <a:gd name="connsiteX491" fmla="*/ 364631 w 1365148"/>
              <a:gd name="connsiteY491" fmla="*/ 116936 h 1383677"/>
              <a:gd name="connsiteX492" fmla="*/ 427046 w 1365148"/>
              <a:gd name="connsiteY492" fmla="*/ 88145 h 1383677"/>
              <a:gd name="connsiteX493" fmla="*/ 494194 w 1365148"/>
              <a:gd name="connsiteY493" fmla="*/ 64086 h 1383677"/>
              <a:gd name="connsiteX494" fmla="*/ 532649 w 1365148"/>
              <a:gd name="connsiteY494" fmla="*/ 49690 h 1383677"/>
              <a:gd name="connsiteX495" fmla="*/ 578203 w 1365148"/>
              <a:gd name="connsiteY495" fmla="*/ 37759 h 1383677"/>
              <a:gd name="connsiteX496" fmla="*/ 602164 w 1365148"/>
              <a:gd name="connsiteY496" fmla="*/ 32927 h 1383677"/>
              <a:gd name="connsiteX497" fmla="*/ 626223 w 1365148"/>
              <a:gd name="connsiteY497" fmla="*/ 30561 h 1383677"/>
              <a:gd name="connsiteX498" fmla="*/ 498438 w 1365148"/>
              <a:gd name="connsiteY498" fmla="*/ 0 h 1383677"/>
              <a:gd name="connsiteX499" fmla="*/ 515080 w 1365148"/>
              <a:gd name="connsiteY499" fmla="*/ 12 h 1383677"/>
              <a:gd name="connsiteX500" fmla="*/ 508590 w 1365148"/>
              <a:gd name="connsiteY500" fmla="*/ 6502 h 1383677"/>
              <a:gd name="connsiteX501" fmla="*/ 501392 w 1365148"/>
              <a:gd name="connsiteY501" fmla="*/ 11334 h 1383677"/>
              <a:gd name="connsiteX502" fmla="*/ 491828 w 1365148"/>
              <a:gd name="connsiteY502" fmla="*/ 11334 h 1383677"/>
              <a:gd name="connsiteX503" fmla="*/ 484630 w 1365148"/>
              <a:gd name="connsiteY503" fmla="*/ 6502 h 1383677"/>
              <a:gd name="connsiteX504" fmla="*/ 477432 w 1365148"/>
              <a:gd name="connsiteY504" fmla="*/ 4136 h 1383677"/>
              <a:gd name="connsiteX505" fmla="*/ 476285 w 1365148"/>
              <a:gd name="connsiteY505" fmla="*/ 2410 h 1383677"/>
              <a:gd name="connsiteX506" fmla="*/ 498438 w 1365148"/>
              <a:gd name="connsiteY506" fmla="*/ 0 h 1383677"/>
              <a:gd name="connsiteX0" fmla="*/ 1137179 w 1365148"/>
              <a:gd name="connsiteY0" fmla="*/ 150461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1144377 w 1365148"/>
              <a:gd name="connsiteY5" fmla="*/ 162491 h 1383677"/>
              <a:gd name="connsiteX6" fmla="*/ 1139644 w 1365148"/>
              <a:gd name="connsiteY6" fmla="*/ 155293 h 1383677"/>
              <a:gd name="connsiteX7" fmla="*/ 1137179 w 1365148"/>
              <a:gd name="connsiteY7" fmla="*/ 150461 h 1383677"/>
              <a:gd name="connsiteX8" fmla="*/ 681341 w 1365148"/>
              <a:gd name="connsiteY8" fmla="*/ 64086 h 1383677"/>
              <a:gd name="connsiteX9" fmla="*/ 645351 w 1365148"/>
              <a:gd name="connsiteY9" fmla="*/ 68917 h 1383677"/>
              <a:gd name="connsiteX10" fmla="*/ 609362 w 1365148"/>
              <a:gd name="connsiteY10" fmla="*/ 78482 h 1383677"/>
              <a:gd name="connsiteX11" fmla="*/ 602164 w 1365148"/>
              <a:gd name="connsiteY11" fmla="*/ 78482 h 1383677"/>
              <a:gd name="connsiteX12" fmla="*/ 597431 w 1365148"/>
              <a:gd name="connsiteY12" fmla="*/ 76115 h 1383677"/>
              <a:gd name="connsiteX13" fmla="*/ 594966 w 1365148"/>
              <a:gd name="connsiteY13" fmla="*/ 71284 h 1383677"/>
              <a:gd name="connsiteX14" fmla="*/ 592599 w 1365148"/>
              <a:gd name="connsiteY14" fmla="*/ 66551 h 1383677"/>
              <a:gd name="connsiteX15" fmla="*/ 566174 w 1365148"/>
              <a:gd name="connsiteY15" fmla="*/ 73749 h 1383677"/>
              <a:gd name="connsiteX16" fmla="*/ 508590 w 1365148"/>
              <a:gd name="connsiteY16" fmla="*/ 90511 h 1383677"/>
              <a:gd name="connsiteX17" fmla="*/ 453471 w 1365148"/>
              <a:gd name="connsiteY17" fmla="*/ 114471 h 1383677"/>
              <a:gd name="connsiteX18" fmla="*/ 386225 w 1365148"/>
              <a:gd name="connsiteY18" fmla="*/ 143263 h 1383677"/>
              <a:gd name="connsiteX19" fmla="*/ 355066 w 1365148"/>
              <a:gd name="connsiteY19" fmla="*/ 157659 h 1383677"/>
              <a:gd name="connsiteX20" fmla="*/ 326275 w 1365148"/>
              <a:gd name="connsiteY20" fmla="*/ 176886 h 1383677"/>
              <a:gd name="connsiteX21" fmla="*/ 297483 w 1365148"/>
              <a:gd name="connsiteY21" fmla="*/ 193649 h 1383677"/>
              <a:gd name="connsiteX22" fmla="*/ 268691 w 1365148"/>
              <a:gd name="connsiteY22" fmla="*/ 215243 h 1383677"/>
              <a:gd name="connsiteX23" fmla="*/ 242265 w 1365148"/>
              <a:gd name="connsiteY23" fmla="*/ 239302 h 1383677"/>
              <a:gd name="connsiteX24" fmla="*/ 218305 w 1365148"/>
              <a:gd name="connsiteY24" fmla="*/ 265628 h 1383677"/>
              <a:gd name="connsiteX25" fmla="*/ 194345 w 1365148"/>
              <a:gd name="connsiteY25" fmla="*/ 294420 h 1383677"/>
              <a:gd name="connsiteX26" fmla="*/ 170286 w 1365148"/>
              <a:gd name="connsiteY26" fmla="*/ 325677 h 1383677"/>
              <a:gd name="connsiteX27" fmla="*/ 148692 w 1365148"/>
              <a:gd name="connsiteY27" fmla="*/ 356835 h 1383677"/>
              <a:gd name="connsiteX28" fmla="*/ 129563 w 1365148"/>
              <a:gd name="connsiteY28" fmla="*/ 390459 h 1383677"/>
              <a:gd name="connsiteX29" fmla="*/ 112702 w 1365148"/>
              <a:gd name="connsiteY29" fmla="*/ 423983 h 1383677"/>
              <a:gd name="connsiteX30" fmla="*/ 95940 w 1365148"/>
              <a:gd name="connsiteY30" fmla="*/ 457607 h 1383677"/>
              <a:gd name="connsiteX31" fmla="*/ 81544 w 1365148"/>
              <a:gd name="connsiteY31" fmla="*/ 491230 h 1383677"/>
              <a:gd name="connsiteX32" fmla="*/ 69514 w 1365148"/>
              <a:gd name="connsiteY32" fmla="*/ 527220 h 1383677"/>
              <a:gd name="connsiteX33" fmla="*/ 59950 w 1365148"/>
              <a:gd name="connsiteY33" fmla="*/ 565576 h 1383677"/>
              <a:gd name="connsiteX34" fmla="*/ 50385 w 1365148"/>
              <a:gd name="connsiteY34" fmla="*/ 601566 h 1383677"/>
              <a:gd name="connsiteX35" fmla="*/ 45554 w 1365148"/>
              <a:gd name="connsiteY35" fmla="*/ 637555 h 1383677"/>
              <a:gd name="connsiteX36" fmla="*/ 40722 w 1365148"/>
              <a:gd name="connsiteY36" fmla="*/ 675912 h 1383677"/>
              <a:gd name="connsiteX37" fmla="*/ 38356 w 1365148"/>
              <a:gd name="connsiteY37" fmla="*/ 714268 h 1383677"/>
              <a:gd name="connsiteX38" fmla="*/ 35990 w 1365148"/>
              <a:gd name="connsiteY38" fmla="*/ 752723 h 1383677"/>
              <a:gd name="connsiteX39" fmla="*/ 38356 w 1365148"/>
              <a:gd name="connsiteY39" fmla="*/ 788712 h 1383677"/>
              <a:gd name="connsiteX40" fmla="*/ 43188 w 1365148"/>
              <a:gd name="connsiteY40" fmla="*/ 827069 h 1383677"/>
              <a:gd name="connsiteX41" fmla="*/ 47920 w 1365148"/>
              <a:gd name="connsiteY41" fmla="*/ 872623 h 1383677"/>
              <a:gd name="connsiteX42" fmla="*/ 59950 w 1365148"/>
              <a:gd name="connsiteY42" fmla="*/ 915810 h 1383677"/>
              <a:gd name="connsiteX43" fmla="*/ 71979 w 1365148"/>
              <a:gd name="connsiteY43" fmla="*/ 958998 h 1383677"/>
              <a:gd name="connsiteX44" fmla="*/ 86375 w 1365148"/>
              <a:gd name="connsiteY44" fmla="*/ 1002186 h 1383677"/>
              <a:gd name="connsiteX45" fmla="*/ 105504 w 1365148"/>
              <a:gd name="connsiteY45" fmla="*/ 1043007 h 1383677"/>
              <a:gd name="connsiteX46" fmla="*/ 127098 w 1365148"/>
              <a:gd name="connsiteY46" fmla="*/ 1081363 h 1383677"/>
              <a:gd name="connsiteX47" fmla="*/ 151157 w 1365148"/>
              <a:gd name="connsiteY47" fmla="*/ 1119818 h 1383677"/>
              <a:gd name="connsiteX48" fmla="*/ 179949 w 1365148"/>
              <a:gd name="connsiteY48" fmla="*/ 1155808 h 1383677"/>
              <a:gd name="connsiteX49" fmla="*/ 206276 w 1365148"/>
              <a:gd name="connsiteY49" fmla="*/ 1186966 h 1383677"/>
              <a:gd name="connsiteX50" fmla="*/ 237532 w 1365148"/>
              <a:gd name="connsiteY50" fmla="*/ 1213391 h 1383677"/>
              <a:gd name="connsiteX51" fmla="*/ 271057 w 1365148"/>
              <a:gd name="connsiteY51" fmla="*/ 1237352 h 1383677"/>
              <a:gd name="connsiteX52" fmla="*/ 304681 w 1365148"/>
              <a:gd name="connsiteY52" fmla="*/ 1258946 h 1383677"/>
              <a:gd name="connsiteX53" fmla="*/ 307047 w 1365148"/>
              <a:gd name="connsiteY53" fmla="*/ 1251748 h 1383677"/>
              <a:gd name="connsiteX54" fmla="*/ 311879 w 1365148"/>
              <a:gd name="connsiteY54" fmla="*/ 1244550 h 1383677"/>
              <a:gd name="connsiteX55" fmla="*/ 314245 w 1365148"/>
              <a:gd name="connsiteY55" fmla="*/ 1244550 h 1383677"/>
              <a:gd name="connsiteX56" fmla="*/ 323908 w 1365148"/>
              <a:gd name="connsiteY56" fmla="*/ 1254114 h 1383677"/>
              <a:gd name="connsiteX57" fmla="*/ 331106 w 1365148"/>
              <a:gd name="connsiteY57" fmla="*/ 1268510 h 1383677"/>
              <a:gd name="connsiteX58" fmla="*/ 331106 w 1365148"/>
              <a:gd name="connsiteY58" fmla="*/ 1273341 h 1383677"/>
              <a:gd name="connsiteX59" fmla="*/ 379027 w 1365148"/>
              <a:gd name="connsiteY59" fmla="*/ 1294935 h 1383677"/>
              <a:gd name="connsiteX60" fmla="*/ 376660 w 1365148"/>
              <a:gd name="connsiteY60" fmla="*/ 1282906 h 1383677"/>
              <a:gd name="connsiteX61" fmla="*/ 376660 w 1365148"/>
              <a:gd name="connsiteY61" fmla="*/ 1268510 h 1383677"/>
              <a:gd name="connsiteX62" fmla="*/ 379027 w 1365148"/>
              <a:gd name="connsiteY62" fmla="*/ 1256579 h 1383677"/>
              <a:gd name="connsiteX63" fmla="*/ 381492 w 1365148"/>
              <a:gd name="connsiteY63" fmla="*/ 1244550 h 1383677"/>
              <a:gd name="connsiteX64" fmla="*/ 383858 w 1365148"/>
              <a:gd name="connsiteY64" fmla="*/ 1244550 h 1383677"/>
              <a:gd name="connsiteX65" fmla="*/ 386225 w 1365148"/>
              <a:gd name="connsiteY65" fmla="*/ 1258946 h 1383677"/>
              <a:gd name="connsiteX66" fmla="*/ 391056 w 1365148"/>
              <a:gd name="connsiteY66" fmla="*/ 1270975 h 1383677"/>
              <a:gd name="connsiteX67" fmla="*/ 398254 w 1365148"/>
              <a:gd name="connsiteY67" fmla="*/ 1285371 h 1383677"/>
              <a:gd name="connsiteX68" fmla="*/ 403086 w 1365148"/>
              <a:gd name="connsiteY68" fmla="*/ 1297302 h 1383677"/>
              <a:gd name="connsiteX69" fmla="*/ 407819 w 1365148"/>
              <a:gd name="connsiteY69" fmla="*/ 1304500 h 1383677"/>
              <a:gd name="connsiteX70" fmla="*/ 448640 w 1365148"/>
              <a:gd name="connsiteY70" fmla="*/ 1316529 h 1383677"/>
              <a:gd name="connsiteX71" fmla="*/ 441442 w 1365148"/>
              <a:gd name="connsiteY71" fmla="*/ 1294935 h 1383677"/>
              <a:gd name="connsiteX72" fmla="*/ 439076 w 1365148"/>
              <a:gd name="connsiteY72" fmla="*/ 1282906 h 1383677"/>
              <a:gd name="connsiteX73" fmla="*/ 436610 w 1365148"/>
              <a:gd name="connsiteY73" fmla="*/ 1268510 h 1383677"/>
              <a:gd name="connsiteX74" fmla="*/ 436610 w 1365148"/>
              <a:gd name="connsiteY74" fmla="*/ 1254114 h 1383677"/>
              <a:gd name="connsiteX75" fmla="*/ 439076 w 1365148"/>
              <a:gd name="connsiteY75" fmla="*/ 1249381 h 1383677"/>
              <a:gd name="connsiteX76" fmla="*/ 441442 w 1365148"/>
              <a:gd name="connsiteY76" fmla="*/ 1244550 h 1383677"/>
              <a:gd name="connsiteX77" fmla="*/ 446273 w 1365148"/>
              <a:gd name="connsiteY77" fmla="*/ 1244550 h 1383677"/>
              <a:gd name="connsiteX78" fmla="*/ 451006 w 1365148"/>
              <a:gd name="connsiteY78" fmla="*/ 1246916 h 1383677"/>
              <a:gd name="connsiteX79" fmla="*/ 458204 w 1365148"/>
              <a:gd name="connsiteY79" fmla="*/ 1254114 h 1383677"/>
              <a:gd name="connsiteX80" fmla="*/ 465402 w 1365148"/>
              <a:gd name="connsiteY80" fmla="*/ 1273341 h 1383677"/>
              <a:gd name="connsiteX81" fmla="*/ 472600 w 1365148"/>
              <a:gd name="connsiteY81" fmla="*/ 1299767 h 1383677"/>
              <a:gd name="connsiteX82" fmla="*/ 479798 w 1365148"/>
              <a:gd name="connsiteY82" fmla="*/ 1311698 h 1383677"/>
              <a:gd name="connsiteX83" fmla="*/ 489461 w 1365148"/>
              <a:gd name="connsiteY83" fmla="*/ 1321361 h 1383677"/>
              <a:gd name="connsiteX84" fmla="*/ 491828 w 1365148"/>
              <a:gd name="connsiteY84" fmla="*/ 1326094 h 1383677"/>
              <a:gd name="connsiteX85" fmla="*/ 499026 w 1365148"/>
              <a:gd name="connsiteY85" fmla="*/ 1326094 h 1383677"/>
              <a:gd name="connsiteX86" fmla="*/ 554243 w 1365148"/>
              <a:gd name="connsiteY86" fmla="*/ 1333292 h 1383677"/>
              <a:gd name="connsiteX87" fmla="*/ 535016 w 1365148"/>
              <a:gd name="connsiteY87" fmla="*/ 1299767 h 1383677"/>
              <a:gd name="connsiteX88" fmla="*/ 530184 w 1365148"/>
              <a:gd name="connsiteY88" fmla="*/ 1287737 h 1383677"/>
              <a:gd name="connsiteX89" fmla="*/ 527818 w 1365148"/>
              <a:gd name="connsiteY89" fmla="*/ 1275708 h 1383677"/>
              <a:gd name="connsiteX90" fmla="*/ 525451 w 1365148"/>
              <a:gd name="connsiteY90" fmla="*/ 1263777 h 1383677"/>
              <a:gd name="connsiteX91" fmla="*/ 525451 w 1365148"/>
              <a:gd name="connsiteY91" fmla="*/ 1251748 h 1383677"/>
              <a:gd name="connsiteX92" fmla="*/ 527818 w 1365148"/>
              <a:gd name="connsiteY92" fmla="*/ 1249381 h 1383677"/>
              <a:gd name="connsiteX93" fmla="*/ 532649 w 1365148"/>
              <a:gd name="connsiteY93" fmla="*/ 1249381 h 1383677"/>
              <a:gd name="connsiteX94" fmla="*/ 542213 w 1365148"/>
              <a:gd name="connsiteY94" fmla="*/ 1258946 h 1383677"/>
              <a:gd name="connsiteX95" fmla="*/ 551778 w 1365148"/>
              <a:gd name="connsiteY95" fmla="*/ 1270975 h 1383677"/>
              <a:gd name="connsiteX96" fmla="*/ 568639 w 1365148"/>
              <a:gd name="connsiteY96" fmla="*/ 1294935 h 1383677"/>
              <a:gd name="connsiteX97" fmla="*/ 585401 w 1365148"/>
              <a:gd name="connsiteY97" fmla="*/ 1314163 h 1383677"/>
              <a:gd name="connsiteX98" fmla="*/ 590233 w 1365148"/>
              <a:gd name="connsiteY98" fmla="*/ 1323727 h 1383677"/>
              <a:gd name="connsiteX99" fmla="*/ 597431 w 1365148"/>
              <a:gd name="connsiteY99" fmla="*/ 1335757 h 1383677"/>
              <a:gd name="connsiteX100" fmla="*/ 659747 w 1365148"/>
              <a:gd name="connsiteY100" fmla="*/ 1335757 h 1383677"/>
              <a:gd name="connsiteX101" fmla="*/ 640618 w 1365148"/>
              <a:gd name="connsiteY101" fmla="*/ 1318896 h 1383677"/>
              <a:gd name="connsiteX102" fmla="*/ 626223 w 1365148"/>
              <a:gd name="connsiteY102" fmla="*/ 1297302 h 1383677"/>
              <a:gd name="connsiteX103" fmla="*/ 619025 w 1365148"/>
              <a:gd name="connsiteY103" fmla="*/ 1287737 h 1383677"/>
              <a:gd name="connsiteX104" fmla="*/ 614193 w 1365148"/>
              <a:gd name="connsiteY104" fmla="*/ 1275708 h 1383677"/>
              <a:gd name="connsiteX105" fmla="*/ 609362 w 1365148"/>
              <a:gd name="connsiteY105" fmla="*/ 1263777 h 1383677"/>
              <a:gd name="connsiteX106" fmla="*/ 606995 w 1365148"/>
              <a:gd name="connsiteY106" fmla="*/ 1251748 h 1383677"/>
              <a:gd name="connsiteX107" fmla="*/ 609362 w 1365148"/>
              <a:gd name="connsiteY107" fmla="*/ 1249381 h 1383677"/>
              <a:gd name="connsiteX108" fmla="*/ 611827 w 1365148"/>
              <a:gd name="connsiteY108" fmla="*/ 1249381 h 1383677"/>
              <a:gd name="connsiteX109" fmla="*/ 633420 w 1365148"/>
              <a:gd name="connsiteY109" fmla="*/ 1266144 h 1383677"/>
              <a:gd name="connsiteX110" fmla="*/ 655014 w 1365148"/>
              <a:gd name="connsiteY110" fmla="*/ 1282906 h 1383677"/>
              <a:gd name="connsiteX111" fmla="*/ 674143 w 1365148"/>
              <a:gd name="connsiteY111" fmla="*/ 1302133 h 1383677"/>
              <a:gd name="connsiteX112" fmla="*/ 691004 w 1365148"/>
              <a:gd name="connsiteY112" fmla="*/ 1321361 h 1383677"/>
              <a:gd name="connsiteX113" fmla="*/ 695737 w 1365148"/>
              <a:gd name="connsiteY113" fmla="*/ 1328559 h 1383677"/>
              <a:gd name="connsiteX114" fmla="*/ 695737 w 1365148"/>
              <a:gd name="connsiteY114" fmla="*/ 1335757 h 1383677"/>
              <a:gd name="connsiteX115" fmla="*/ 734192 w 1365148"/>
              <a:gd name="connsiteY115" fmla="*/ 1330925 h 1383677"/>
              <a:gd name="connsiteX116" fmla="*/ 770182 w 1365148"/>
              <a:gd name="connsiteY116" fmla="*/ 1326094 h 1383677"/>
              <a:gd name="connsiteX117" fmla="*/ 734192 w 1365148"/>
              <a:gd name="connsiteY117" fmla="*/ 1287737 h 1383677"/>
              <a:gd name="connsiteX118" fmla="*/ 712598 w 1365148"/>
              <a:gd name="connsiteY118" fmla="*/ 1266144 h 1383677"/>
              <a:gd name="connsiteX119" fmla="*/ 705400 w 1365148"/>
              <a:gd name="connsiteY119" fmla="*/ 1254114 h 1383677"/>
              <a:gd name="connsiteX120" fmla="*/ 700569 w 1365148"/>
              <a:gd name="connsiteY120" fmla="*/ 1239718 h 1383677"/>
              <a:gd name="connsiteX121" fmla="*/ 700569 w 1365148"/>
              <a:gd name="connsiteY121" fmla="*/ 1237352 h 1383677"/>
              <a:gd name="connsiteX122" fmla="*/ 710133 w 1365148"/>
              <a:gd name="connsiteY122" fmla="*/ 1237352 h 1383677"/>
              <a:gd name="connsiteX123" fmla="*/ 717331 w 1365148"/>
              <a:gd name="connsiteY123" fmla="*/ 1239718 h 1383677"/>
              <a:gd name="connsiteX124" fmla="*/ 731727 w 1365148"/>
              <a:gd name="connsiteY124" fmla="*/ 1246916 h 1383677"/>
              <a:gd name="connsiteX125" fmla="*/ 743756 w 1365148"/>
              <a:gd name="connsiteY125" fmla="*/ 1256579 h 1383677"/>
              <a:gd name="connsiteX126" fmla="*/ 755786 w 1365148"/>
              <a:gd name="connsiteY126" fmla="*/ 1266144 h 1383677"/>
              <a:gd name="connsiteX127" fmla="*/ 782113 w 1365148"/>
              <a:gd name="connsiteY127" fmla="*/ 1292569 h 1383677"/>
              <a:gd name="connsiteX128" fmla="*/ 806073 w 1365148"/>
              <a:gd name="connsiteY128" fmla="*/ 1318896 h 1383677"/>
              <a:gd name="connsiteX129" fmla="*/ 808538 w 1365148"/>
              <a:gd name="connsiteY129" fmla="*/ 1318896 h 1383677"/>
              <a:gd name="connsiteX130" fmla="*/ 856459 w 1365148"/>
              <a:gd name="connsiteY130" fmla="*/ 1309331 h 1383677"/>
              <a:gd name="connsiteX131" fmla="*/ 834865 w 1365148"/>
              <a:gd name="connsiteY131" fmla="*/ 1292569 h 1383677"/>
              <a:gd name="connsiteX132" fmla="*/ 815736 w 1365148"/>
              <a:gd name="connsiteY132" fmla="*/ 1273341 h 1383677"/>
              <a:gd name="connsiteX133" fmla="*/ 806073 w 1365148"/>
              <a:gd name="connsiteY133" fmla="*/ 1261312 h 1383677"/>
              <a:gd name="connsiteX134" fmla="*/ 796509 w 1365148"/>
              <a:gd name="connsiteY134" fmla="*/ 1246916 h 1383677"/>
              <a:gd name="connsiteX135" fmla="*/ 789311 w 1365148"/>
              <a:gd name="connsiteY135" fmla="*/ 1232520 h 1383677"/>
              <a:gd name="connsiteX136" fmla="*/ 786944 w 1365148"/>
              <a:gd name="connsiteY136" fmla="*/ 1225322 h 1383677"/>
              <a:gd name="connsiteX137" fmla="*/ 786944 w 1365148"/>
              <a:gd name="connsiteY137" fmla="*/ 1218124 h 1383677"/>
              <a:gd name="connsiteX138" fmla="*/ 789311 w 1365148"/>
              <a:gd name="connsiteY138" fmla="*/ 1215758 h 1383677"/>
              <a:gd name="connsiteX139" fmla="*/ 791677 w 1365148"/>
              <a:gd name="connsiteY139" fmla="*/ 1215758 h 1383677"/>
              <a:gd name="connsiteX140" fmla="*/ 808538 w 1365148"/>
              <a:gd name="connsiteY140" fmla="*/ 1225322 h 1383677"/>
              <a:gd name="connsiteX141" fmla="*/ 822934 w 1365148"/>
              <a:gd name="connsiteY141" fmla="*/ 1237352 h 1383677"/>
              <a:gd name="connsiteX142" fmla="*/ 849261 w 1365148"/>
              <a:gd name="connsiteY142" fmla="*/ 1261312 h 1383677"/>
              <a:gd name="connsiteX143" fmla="*/ 894914 w 1365148"/>
              <a:gd name="connsiteY143" fmla="*/ 1297302 h 1383677"/>
              <a:gd name="connsiteX144" fmla="*/ 954864 w 1365148"/>
              <a:gd name="connsiteY144" fmla="*/ 1275708 h 1383677"/>
              <a:gd name="connsiteX145" fmla="*/ 930904 w 1365148"/>
              <a:gd name="connsiteY145" fmla="*/ 1258946 h 1383677"/>
              <a:gd name="connsiteX146" fmla="*/ 914042 w 1365148"/>
              <a:gd name="connsiteY146" fmla="*/ 1242183 h 1383677"/>
              <a:gd name="connsiteX147" fmla="*/ 897280 w 1365148"/>
              <a:gd name="connsiteY147" fmla="*/ 1222956 h 1383677"/>
              <a:gd name="connsiteX148" fmla="*/ 882884 w 1365148"/>
              <a:gd name="connsiteY148" fmla="*/ 1203728 h 1383677"/>
              <a:gd name="connsiteX149" fmla="*/ 873320 w 1365148"/>
              <a:gd name="connsiteY149" fmla="*/ 1182135 h 1383677"/>
              <a:gd name="connsiteX150" fmla="*/ 875686 w 1365148"/>
              <a:gd name="connsiteY150" fmla="*/ 1177402 h 1383677"/>
              <a:gd name="connsiteX151" fmla="*/ 880518 w 1365148"/>
              <a:gd name="connsiteY151" fmla="*/ 1174937 h 1383677"/>
              <a:gd name="connsiteX152" fmla="*/ 897280 w 1365148"/>
              <a:gd name="connsiteY152" fmla="*/ 1184600 h 1383677"/>
              <a:gd name="connsiteX153" fmla="*/ 911676 w 1365148"/>
              <a:gd name="connsiteY153" fmla="*/ 1196530 h 1383677"/>
              <a:gd name="connsiteX154" fmla="*/ 940468 w 1365148"/>
              <a:gd name="connsiteY154" fmla="*/ 1220589 h 1383677"/>
              <a:gd name="connsiteX155" fmla="*/ 959695 w 1365148"/>
              <a:gd name="connsiteY155" fmla="*/ 1237352 h 1383677"/>
              <a:gd name="connsiteX156" fmla="*/ 969260 w 1365148"/>
              <a:gd name="connsiteY156" fmla="*/ 1244550 h 1383677"/>
              <a:gd name="connsiteX157" fmla="*/ 978824 w 1365148"/>
              <a:gd name="connsiteY157" fmla="*/ 1249381 h 1383677"/>
              <a:gd name="connsiteX158" fmla="*/ 998052 w 1365148"/>
              <a:gd name="connsiteY158" fmla="*/ 1256579 h 1383677"/>
              <a:gd name="connsiteX159" fmla="*/ 1034041 w 1365148"/>
              <a:gd name="connsiteY159" fmla="*/ 1237352 h 1383677"/>
              <a:gd name="connsiteX160" fmla="*/ 1022012 w 1365148"/>
              <a:gd name="connsiteY160" fmla="*/ 1230154 h 1383677"/>
              <a:gd name="connsiteX161" fmla="*/ 1012448 w 1365148"/>
              <a:gd name="connsiteY161" fmla="*/ 1220589 h 1383677"/>
              <a:gd name="connsiteX162" fmla="*/ 983656 w 1365148"/>
              <a:gd name="connsiteY162" fmla="*/ 1191798 h 1383677"/>
              <a:gd name="connsiteX163" fmla="*/ 969260 w 1365148"/>
              <a:gd name="connsiteY163" fmla="*/ 1177402 h 1383677"/>
              <a:gd name="connsiteX164" fmla="*/ 959695 w 1365148"/>
              <a:gd name="connsiteY164" fmla="*/ 1160541 h 1383677"/>
              <a:gd name="connsiteX165" fmla="*/ 959695 w 1365148"/>
              <a:gd name="connsiteY165" fmla="*/ 1155808 h 1383677"/>
              <a:gd name="connsiteX166" fmla="*/ 962062 w 1365148"/>
              <a:gd name="connsiteY166" fmla="*/ 1153343 h 1383677"/>
              <a:gd name="connsiteX167" fmla="*/ 981289 w 1365148"/>
              <a:gd name="connsiteY167" fmla="*/ 1153343 h 1383677"/>
              <a:gd name="connsiteX168" fmla="*/ 988487 w 1365148"/>
              <a:gd name="connsiteY168" fmla="*/ 1158174 h 1383677"/>
              <a:gd name="connsiteX169" fmla="*/ 998052 w 1365148"/>
              <a:gd name="connsiteY169" fmla="*/ 1163006 h 1383677"/>
              <a:gd name="connsiteX170" fmla="*/ 1014814 w 1365148"/>
              <a:gd name="connsiteY170" fmla="*/ 1174937 h 1383677"/>
              <a:gd name="connsiteX171" fmla="*/ 1029210 w 1365148"/>
              <a:gd name="connsiteY171" fmla="*/ 1186966 h 1383677"/>
              <a:gd name="connsiteX172" fmla="*/ 1046071 w 1365148"/>
              <a:gd name="connsiteY172" fmla="*/ 1201362 h 1383677"/>
              <a:gd name="connsiteX173" fmla="*/ 1055635 w 1365148"/>
              <a:gd name="connsiteY173" fmla="*/ 1208560 h 1383677"/>
              <a:gd name="connsiteX174" fmla="*/ 1067665 w 1365148"/>
              <a:gd name="connsiteY174" fmla="*/ 1210926 h 1383677"/>
              <a:gd name="connsiteX175" fmla="*/ 1074863 w 1365148"/>
              <a:gd name="connsiteY175" fmla="*/ 1210926 h 1383677"/>
              <a:gd name="connsiteX176" fmla="*/ 1103655 w 1365148"/>
              <a:gd name="connsiteY176" fmla="*/ 1189332 h 1383677"/>
              <a:gd name="connsiteX177" fmla="*/ 1129981 w 1365148"/>
              <a:gd name="connsiteY177" fmla="*/ 1167739 h 1383677"/>
              <a:gd name="connsiteX178" fmla="*/ 1118050 w 1365148"/>
              <a:gd name="connsiteY178" fmla="*/ 1165372 h 1383677"/>
              <a:gd name="connsiteX179" fmla="*/ 1106021 w 1365148"/>
              <a:gd name="connsiteY179" fmla="*/ 1160541 h 1383677"/>
              <a:gd name="connsiteX180" fmla="*/ 1086794 w 1365148"/>
              <a:gd name="connsiteY180" fmla="*/ 1150976 h 1383677"/>
              <a:gd name="connsiteX181" fmla="*/ 1070031 w 1365148"/>
              <a:gd name="connsiteY181" fmla="*/ 1143778 h 1383677"/>
              <a:gd name="connsiteX182" fmla="*/ 1053269 w 1365148"/>
              <a:gd name="connsiteY182" fmla="*/ 1131749 h 1383677"/>
              <a:gd name="connsiteX183" fmla="*/ 1038873 w 1365148"/>
              <a:gd name="connsiteY183" fmla="*/ 1117353 h 1383677"/>
              <a:gd name="connsiteX184" fmla="*/ 1031675 w 1365148"/>
              <a:gd name="connsiteY184" fmla="*/ 1107789 h 1383677"/>
              <a:gd name="connsiteX185" fmla="*/ 1029210 w 1365148"/>
              <a:gd name="connsiteY185" fmla="*/ 1100591 h 1383677"/>
              <a:gd name="connsiteX186" fmla="*/ 1031675 w 1365148"/>
              <a:gd name="connsiteY186" fmla="*/ 1095759 h 1383677"/>
              <a:gd name="connsiteX187" fmla="*/ 1036408 w 1365148"/>
              <a:gd name="connsiteY187" fmla="*/ 1093393 h 1383677"/>
              <a:gd name="connsiteX188" fmla="*/ 1053269 w 1365148"/>
              <a:gd name="connsiteY188" fmla="*/ 1093393 h 1383677"/>
              <a:gd name="connsiteX189" fmla="*/ 1067665 w 1365148"/>
              <a:gd name="connsiteY189" fmla="*/ 1100591 h 1383677"/>
              <a:gd name="connsiteX190" fmla="*/ 1084427 w 1365148"/>
              <a:gd name="connsiteY190" fmla="*/ 1110155 h 1383677"/>
              <a:gd name="connsiteX191" fmla="*/ 1101190 w 1365148"/>
              <a:gd name="connsiteY191" fmla="*/ 1117353 h 1383677"/>
              <a:gd name="connsiteX192" fmla="*/ 1120417 w 1365148"/>
              <a:gd name="connsiteY192" fmla="*/ 1122184 h 1383677"/>
              <a:gd name="connsiteX193" fmla="*/ 1129981 w 1365148"/>
              <a:gd name="connsiteY193" fmla="*/ 1124551 h 1383677"/>
              <a:gd name="connsiteX194" fmla="*/ 1142011 w 1365148"/>
              <a:gd name="connsiteY194" fmla="*/ 1124551 h 1383677"/>
              <a:gd name="connsiteX195" fmla="*/ 1154040 w 1365148"/>
              <a:gd name="connsiteY195" fmla="*/ 1127016 h 1383677"/>
              <a:gd name="connsiteX196" fmla="*/ 1165971 w 1365148"/>
              <a:gd name="connsiteY196" fmla="*/ 1131749 h 1383677"/>
              <a:gd name="connsiteX197" fmla="*/ 1187565 w 1365148"/>
              <a:gd name="connsiteY197" fmla="*/ 1107789 h 1383677"/>
              <a:gd name="connsiteX198" fmla="*/ 1182832 w 1365148"/>
              <a:gd name="connsiteY198" fmla="*/ 1105422 h 1383677"/>
              <a:gd name="connsiteX199" fmla="*/ 1158773 w 1365148"/>
              <a:gd name="connsiteY199" fmla="*/ 1088561 h 1383677"/>
              <a:gd name="connsiteX200" fmla="*/ 1132446 w 1365148"/>
              <a:gd name="connsiteY200" fmla="*/ 1074165 h 1383677"/>
              <a:gd name="connsiteX201" fmla="*/ 1110853 w 1365148"/>
              <a:gd name="connsiteY201" fmla="*/ 1064601 h 1383677"/>
              <a:gd name="connsiteX202" fmla="*/ 1101190 w 1365148"/>
              <a:gd name="connsiteY202" fmla="*/ 1057403 h 1383677"/>
              <a:gd name="connsiteX203" fmla="*/ 1091625 w 1365148"/>
              <a:gd name="connsiteY203" fmla="*/ 1052571 h 1383677"/>
              <a:gd name="connsiteX204" fmla="*/ 1089259 w 1365148"/>
              <a:gd name="connsiteY204" fmla="*/ 1050205 h 1383677"/>
              <a:gd name="connsiteX205" fmla="*/ 1091625 w 1365148"/>
              <a:gd name="connsiteY205" fmla="*/ 1045373 h 1383677"/>
              <a:gd name="connsiteX206" fmla="*/ 1093992 w 1365148"/>
              <a:gd name="connsiteY206" fmla="*/ 1043007 h 1383677"/>
              <a:gd name="connsiteX207" fmla="*/ 1122784 w 1365148"/>
              <a:gd name="connsiteY207" fmla="*/ 1043007 h 1383677"/>
              <a:gd name="connsiteX208" fmla="*/ 1154040 w 1365148"/>
              <a:gd name="connsiteY208" fmla="*/ 1050205 h 1383677"/>
              <a:gd name="connsiteX209" fmla="*/ 1180367 w 1365148"/>
              <a:gd name="connsiteY209" fmla="*/ 1062234 h 1383677"/>
              <a:gd name="connsiteX210" fmla="*/ 1192397 w 1365148"/>
              <a:gd name="connsiteY210" fmla="*/ 1071799 h 1383677"/>
              <a:gd name="connsiteX211" fmla="*/ 1204426 w 1365148"/>
              <a:gd name="connsiteY211" fmla="*/ 1078997 h 1383677"/>
              <a:gd name="connsiteX212" fmla="*/ 1206792 w 1365148"/>
              <a:gd name="connsiteY212" fmla="*/ 1081363 h 1383677"/>
              <a:gd name="connsiteX213" fmla="*/ 1211624 w 1365148"/>
              <a:gd name="connsiteY213" fmla="*/ 1074165 h 1383677"/>
              <a:gd name="connsiteX214" fmla="*/ 1237951 w 1365148"/>
              <a:gd name="connsiteY214" fmla="*/ 1033443 h 1383677"/>
              <a:gd name="connsiteX215" fmla="*/ 1213990 w 1365148"/>
              <a:gd name="connsiteY215" fmla="*/ 1026245 h 1383677"/>
              <a:gd name="connsiteX216" fmla="*/ 1194763 w 1365148"/>
              <a:gd name="connsiteY216" fmla="*/ 1016582 h 1383677"/>
              <a:gd name="connsiteX217" fmla="*/ 1173169 w 1365148"/>
              <a:gd name="connsiteY217" fmla="*/ 1002186 h 1383677"/>
              <a:gd name="connsiteX218" fmla="*/ 1165971 w 1365148"/>
              <a:gd name="connsiteY218" fmla="*/ 992621 h 1383677"/>
              <a:gd name="connsiteX219" fmla="*/ 1163605 w 1365148"/>
              <a:gd name="connsiteY219" fmla="*/ 987790 h 1383677"/>
              <a:gd name="connsiteX220" fmla="*/ 1163605 w 1365148"/>
              <a:gd name="connsiteY220" fmla="*/ 983057 h 1383677"/>
              <a:gd name="connsiteX221" fmla="*/ 1165971 w 1365148"/>
              <a:gd name="connsiteY221" fmla="*/ 978225 h 1383677"/>
              <a:gd name="connsiteX222" fmla="*/ 1168436 w 1365148"/>
              <a:gd name="connsiteY222" fmla="*/ 975859 h 1383677"/>
              <a:gd name="connsiteX223" fmla="*/ 1178001 w 1365148"/>
              <a:gd name="connsiteY223" fmla="*/ 975859 h 1383677"/>
              <a:gd name="connsiteX224" fmla="*/ 1194763 w 1365148"/>
              <a:gd name="connsiteY224" fmla="*/ 980592 h 1383677"/>
              <a:gd name="connsiteX225" fmla="*/ 1226020 w 1365148"/>
              <a:gd name="connsiteY225" fmla="*/ 990255 h 1383677"/>
              <a:gd name="connsiteX226" fmla="*/ 1257178 w 1365148"/>
              <a:gd name="connsiteY226" fmla="*/ 994988 h 1383677"/>
              <a:gd name="connsiteX227" fmla="*/ 1273941 w 1365148"/>
              <a:gd name="connsiteY227" fmla="*/ 956632 h 1383677"/>
              <a:gd name="connsiteX228" fmla="*/ 1242782 w 1365148"/>
              <a:gd name="connsiteY228" fmla="*/ 947067 h 1383677"/>
              <a:gd name="connsiteX229" fmla="*/ 1201961 w 1365148"/>
              <a:gd name="connsiteY229" fmla="*/ 932671 h 1383677"/>
              <a:gd name="connsiteX230" fmla="*/ 1185199 w 1365148"/>
              <a:gd name="connsiteY230" fmla="*/ 923008 h 1383677"/>
              <a:gd name="connsiteX231" fmla="*/ 1168436 w 1365148"/>
              <a:gd name="connsiteY231" fmla="*/ 913444 h 1383677"/>
              <a:gd name="connsiteX232" fmla="*/ 1165971 w 1365148"/>
              <a:gd name="connsiteY232" fmla="*/ 911077 h 1383677"/>
              <a:gd name="connsiteX233" fmla="*/ 1165971 w 1365148"/>
              <a:gd name="connsiteY233" fmla="*/ 908612 h 1383677"/>
              <a:gd name="connsiteX234" fmla="*/ 1168436 w 1365148"/>
              <a:gd name="connsiteY234" fmla="*/ 906246 h 1383677"/>
              <a:gd name="connsiteX235" fmla="*/ 1190030 w 1365148"/>
              <a:gd name="connsiteY235" fmla="*/ 903880 h 1383677"/>
              <a:gd name="connsiteX236" fmla="*/ 1211624 w 1365148"/>
              <a:gd name="connsiteY236" fmla="*/ 903880 h 1383677"/>
              <a:gd name="connsiteX237" fmla="*/ 1230753 w 1365148"/>
              <a:gd name="connsiteY237" fmla="*/ 908612 h 1383677"/>
              <a:gd name="connsiteX238" fmla="*/ 1249980 w 1365148"/>
              <a:gd name="connsiteY238" fmla="*/ 913444 h 1383677"/>
              <a:gd name="connsiteX239" fmla="*/ 1269208 w 1365148"/>
              <a:gd name="connsiteY239" fmla="*/ 915810 h 1383677"/>
              <a:gd name="connsiteX240" fmla="*/ 1285970 w 1365148"/>
              <a:gd name="connsiteY240" fmla="*/ 920642 h 1383677"/>
              <a:gd name="connsiteX241" fmla="*/ 1300366 w 1365148"/>
              <a:gd name="connsiteY241" fmla="*/ 875088 h 1383677"/>
              <a:gd name="connsiteX242" fmla="*/ 1271574 w 1365148"/>
              <a:gd name="connsiteY242" fmla="*/ 877454 h 1383677"/>
              <a:gd name="connsiteX243" fmla="*/ 1245149 w 1365148"/>
              <a:gd name="connsiteY243" fmla="*/ 879821 h 1383677"/>
              <a:gd name="connsiteX244" fmla="*/ 1230753 w 1365148"/>
              <a:gd name="connsiteY244" fmla="*/ 877454 h 1383677"/>
              <a:gd name="connsiteX245" fmla="*/ 1216357 w 1365148"/>
              <a:gd name="connsiteY245" fmla="*/ 872623 h 1383677"/>
              <a:gd name="connsiteX246" fmla="*/ 1190030 w 1365148"/>
              <a:gd name="connsiteY246" fmla="*/ 863058 h 1383677"/>
              <a:gd name="connsiteX247" fmla="*/ 1187565 w 1365148"/>
              <a:gd name="connsiteY247" fmla="*/ 860692 h 1383677"/>
              <a:gd name="connsiteX248" fmla="*/ 1187565 w 1365148"/>
              <a:gd name="connsiteY248" fmla="*/ 858227 h 1383677"/>
              <a:gd name="connsiteX249" fmla="*/ 1190030 w 1365148"/>
              <a:gd name="connsiteY249" fmla="*/ 855860 h 1383677"/>
              <a:gd name="connsiteX250" fmla="*/ 1192397 w 1365148"/>
              <a:gd name="connsiteY250" fmla="*/ 855860 h 1383677"/>
              <a:gd name="connsiteX251" fmla="*/ 1209159 w 1365148"/>
              <a:gd name="connsiteY251" fmla="*/ 853494 h 1383677"/>
              <a:gd name="connsiteX252" fmla="*/ 1223555 w 1365148"/>
              <a:gd name="connsiteY252" fmla="*/ 851029 h 1383677"/>
              <a:gd name="connsiteX253" fmla="*/ 1254812 w 1365148"/>
              <a:gd name="connsiteY253" fmla="*/ 843831 h 1383677"/>
              <a:gd name="connsiteX254" fmla="*/ 1281139 w 1365148"/>
              <a:gd name="connsiteY254" fmla="*/ 839098 h 1383677"/>
              <a:gd name="connsiteX255" fmla="*/ 1295535 w 1365148"/>
              <a:gd name="connsiteY255" fmla="*/ 836633 h 1383677"/>
              <a:gd name="connsiteX256" fmla="*/ 1307564 w 1365148"/>
              <a:gd name="connsiteY256" fmla="*/ 836633 h 1383677"/>
              <a:gd name="connsiteX257" fmla="*/ 1317128 w 1365148"/>
              <a:gd name="connsiteY257" fmla="*/ 788712 h 1383677"/>
              <a:gd name="connsiteX258" fmla="*/ 1300366 w 1365148"/>
              <a:gd name="connsiteY258" fmla="*/ 788712 h 1383677"/>
              <a:gd name="connsiteX259" fmla="*/ 1262010 w 1365148"/>
              <a:gd name="connsiteY259" fmla="*/ 791079 h 1383677"/>
              <a:gd name="connsiteX260" fmla="*/ 1226020 w 1365148"/>
              <a:gd name="connsiteY260" fmla="*/ 793445 h 1383677"/>
              <a:gd name="connsiteX261" fmla="*/ 1209159 w 1365148"/>
              <a:gd name="connsiteY261" fmla="*/ 791079 h 1383677"/>
              <a:gd name="connsiteX262" fmla="*/ 1192397 w 1365148"/>
              <a:gd name="connsiteY262" fmla="*/ 786247 h 1383677"/>
              <a:gd name="connsiteX263" fmla="*/ 1190030 w 1365148"/>
              <a:gd name="connsiteY263" fmla="*/ 783881 h 1383677"/>
              <a:gd name="connsiteX264" fmla="*/ 1192397 w 1365148"/>
              <a:gd name="connsiteY264" fmla="*/ 781514 h 1383677"/>
              <a:gd name="connsiteX265" fmla="*/ 1211624 w 1365148"/>
              <a:gd name="connsiteY265" fmla="*/ 774316 h 1383677"/>
              <a:gd name="connsiteX266" fmla="*/ 1230753 w 1365148"/>
              <a:gd name="connsiteY266" fmla="*/ 767118 h 1383677"/>
              <a:gd name="connsiteX267" fmla="*/ 1273941 w 1365148"/>
              <a:gd name="connsiteY267" fmla="*/ 759920 h 1383677"/>
              <a:gd name="connsiteX268" fmla="*/ 1295535 w 1365148"/>
              <a:gd name="connsiteY268" fmla="*/ 755089 h 1383677"/>
              <a:gd name="connsiteX269" fmla="*/ 1319594 w 1365148"/>
              <a:gd name="connsiteY269" fmla="*/ 755089 h 1383677"/>
              <a:gd name="connsiteX270" fmla="*/ 1321960 w 1365148"/>
              <a:gd name="connsiteY270" fmla="*/ 704703 h 1383677"/>
              <a:gd name="connsiteX271" fmla="*/ 1295535 w 1365148"/>
              <a:gd name="connsiteY271" fmla="*/ 711901 h 1383677"/>
              <a:gd name="connsiteX272" fmla="*/ 1271574 w 1365148"/>
              <a:gd name="connsiteY272" fmla="*/ 719099 h 1383677"/>
              <a:gd name="connsiteX273" fmla="*/ 1247614 w 1365148"/>
              <a:gd name="connsiteY273" fmla="*/ 723931 h 1383677"/>
              <a:gd name="connsiteX274" fmla="*/ 1221188 w 1365148"/>
              <a:gd name="connsiteY274" fmla="*/ 721466 h 1383677"/>
              <a:gd name="connsiteX275" fmla="*/ 1218822 w 1365148"/>
              <a:gd name="connsiteY275" fmla="*/ 719099 h 1383677"/>
              <a:gd name="connsiteX276" fmla="*/ 1216357 w 1365148"/>
              <a:gd name="connsiteY276" fmla="*/ 716733 h 1383677"/>
              <a:gd name="connsiteX277" fmla="*/ 1216357 w 1365148"/>
              <a:gd name="connsiteY277" fmla="*/ 714268 h 1383677"/>
              <a:gd name="connsiteX278" fmla="*/ 1218822 w 1365148"/>
              <a:gd name="connsiteY278" fmla="*/ 709535 h 1383677"/>
              <a:gd name="connsiteX279" fmla="*/ 1230753 w 1365148"/>
              <a:gd name="connsiteY279" fmla="*/ 702337 h 1383677"/>
              <a:gd name="connsiteX280" fmla="*/ 1245149 w 1365148"/>
              <a:gd name="connsiteY280" fmla="*/ 695139 h 1383677"/>
              <a:gd name="connsiteX281" fmla="*/ 1271574 w 1365148"/>
              <a:gd name="connsiteY281" fmla="*/ 683109 h 1383677"/>
              <a:gd name="connsiteX282" fmla="*/ 1319594 w 1365148"/>
              <a:gd name="connsiteY282" fmla="*/ 663882 h 1383677"/>
              <a:gd name="connsiteX283" fmla="*/ 1314762 w 1365148"/>
              <a:gd name="connsiteY283" fmla="*/ 625526 h 1383677"/>
              <a:gd name="connsiteX284" fmla="*/ 1298000 w 1365148"/>
              <a:gd name="connsiteY284" fmla="*/ 635090 h 1383677"/>
              <a:gd name="connsiteX285" fmla="*/ 1281139 w 1365148"/>
              <a:gd name="connsiteY285" fmla="*/ 642288 h 1383677"/>
              <a:gd name="connsiteX286" fmla="*/ 1252347 w 1365148"/>
              <a:gd name="connsiteY286" fmla="*/ 649486 h 1383677"/>
              <a:gd name="connsiteX287" fmla="*/ 1237951 w 1365148"/>
              <a:gd name="connsiteY287" fmla="*/ 651951 h 1383677"/>
              <a:gd name="connsiteX288" fmla="*/ 1223555 w 1365148"/>
              <a:gd name="connsiteY288" fmla="*/ 649486 h 1383677"/>
              <a:gd name="connsiteX289" fmla="*/ 1221188 w 1365148"/>
              <a:gd name="connsiteY289" fmla="*/ 647120 h 1383677"/>
              <a:gd name="connsiteX290" fmla="*/ 1221188 w 1365148"/>
              <a:gd name="connsiteY290" fmla="*/ 642288 h 1383677"/>
              <a:gd name="connsiteX291" fmla="*/ 1230753 w 1365148"/>
              <a:gd name="connsiteY291" fmla="*/ 635090 h 1383677"/>
              <a:gd name="connsiteX292" fmla="*/ 1242782 w 1365148"/>
              <a:gd name="connsiteY292" fmla="*/ 625526 h 1383677"/>
              <a:gd name="connsiteX293" fmla="*/ 1269208 w 1365148"/>
              <a:gd name="connsiteY293" fmla="*/ 611130 h 1383677"/>
              <a:gd name="connsiteX294" fmla="*/ 1288337 w 1365148"/>
              <a:gd name="connsiteY294" fmla="*/ 596734 h 1383677"/>
              <a:gd name="connsiteX295" fmla="*/ 1298000 w 1365148"/>
              <a:gd name="connsiteY295" fmla="*/ 591903 h 1383677"/>
              <a:gd name="connsiteX296" fmla="*/ 1307564 w 1365148"/>
              <a:gd name="connsiteY296" fmla="*/ 587170 h 1383677"/>
              <a:gd name="connsiteX297" fmla="*/ 1298000 w 1365148"/>
              <a:gd name="connsiteY297" fmla="*/ 546348 h 1383677"/>
              <a:gd name="connsiteX298" fmla="*/ 1285970 w 1365148"/>
              <a:gd name="connsiteY298" fmla="*/ 560744 h 1383677"/>
              <a:gd name="connsiteX299" fmla="*/ 1271574 w 1365148"/>
              <a:gd name="connsiteY299" fmla="*/ 572774 h 1383677"/>
              <a:gd name="connsiteX300" fmla="*/ 1262010 w 1365148"/>
              <a:gd name="connsiteY300" fmla="*/ 579972 h 1383677"/>
              <a:gd name="connsiteX301" fmla="*/ 1252347 w 1365148"/>
              <a:gd name="connsiteY301" fmla="*/ 587170 h 1383677"/>
              <a:gd name="connsiteX302" fmla="*/ 1240416 w 1365148"/>
              <a:gd name="connsiteY302" fmla="*/ 591903 h 1383677"/>
              <a:gd name="connsiteX303" fmla="*/ 1235584 w 1365148"/>
              <a:gd name="connsiteY303" fmla="*/ 591903 h 1383677"/>
              <a:gd name="connsiteX304" fmla="*/ 1230753 w 1365148"/>
              <a:gd name="connsiteY304" fmla="*/ 589536 h 1383677"/>
              <a:gd name="connsiteX305" fmla="*/ 1226020 w 1365148"/>
              <a:gd name="connsiteY305" fmla="*/ 584803 h 1383677"/>
              <a:gd name="connsiteX306" fmla="*/ 1226020 w 1365148"/>
              <a:gd name="connsiteY306" fmla="*/ 579972 h 1383677"/>
              <a:gd name="connsiteX307" fmla="*/ 1228386 w 1365148"/>
              <a:gd name="connsiteY307" fmla="*/ 575140 h 1383677"/>
              <a:gd name="connsiteX308" fmla="*/ 1230753 w 1365148"/>
              <a:gd name="connsiteY308" fmla="*/ 570407 h 1383677"/>
              <a:gd name="connsiteX309" fmla="*/ 1237951 w 1365148"/>
              <a:gd name="connsiteY309" fmla="*/ 560744 h 1383677"/>
              <a:gd name="connsiteX310" fmla="*/ 1245149 w 1365148"/>
              <a:gd name="connsiteY310" fmla="*/ 553546 h 1383677"/>
              <a:gd name="connsiteX311" fmla="*/ 1266743 w 1365148"/>
              <a:gd name="connsiteY311" fmla="*/ 534418 h 1383677"/>
              <a:gd name="connsiteX312" fmla="*/ 1276406 w 1365148"/>
              <a:gd name="connsiteY312" fmla="*/ 522388 h 1383677"/>
              <a:gd name="connsiteX313" fmla="*/ 1281139 w 1365148"/>
              <a:gd name="connsiteY313" fmla="*/ 520022 h 1383677"/>
              <a:gd name="connsiteX314" fmla="*/ 1288337 w 1365148"/>
              <a:gd name="connsiteY314" fmla="*/ 517557 h 1383677"/>
              <a:gd name="connsiteX315" fmla="*/ 1271574 w 1365148"/>
              <a:gd name="connsiteY315" fmla="*/ 476834 h 1383677"/>
              <a:gd name="connsiteX316" fmla="*/ 1264376 w 1365148"/>
              <a:gd name="connsiteY316" fmla="*/ 484032 h 1383677"/>
              <a:gd name="connsiteX317" fmla="*/ 1249980 w 1365148"/>
              <a:gd name="connsiteY317" fmla="*/ 493596 h 1383677"/>
              <a:gd name="connsiteX318" fmla="*/ 1237951 w 1365148"/>
              <a:gd name="connsiteY318" fmla="*/ 503161 h 1383677"/>
              <a:gd name="connsiteX319" fmla="*/ 1230753 w 1365148"/>
              <a:gd name="connsiteY319" fmla="*/ 507992 h 1383677"/>
              <a:gd name="connsiteX320" fmla="*/ 1226020 w 1365148"/>
              <a:gd name="connsiteY320" fmla="*/ 510359 h 1383677"/>
              <a:gd name="connsiteX321" fmla="*/ 1218822 w 1365148"/>
              <a:gd name="connsiteY321" fmla="*/ 507992 h 1383677"/>
              <a:gd name="connsiteX322" fmla="*/ 1216357 w 1365148"/>
              <a:gd name="connsiteY322" fmla="*/ 503161 h 1383677"/>
              <a:gd name="connsiteX323" fmla="*/ 1213990 w 1365148"/>
              <a:gd name="connsiteY323" fmla="*/ 498428 h 1383677"/>
              <a:gd name="connsiteX324" fmla="*/ 1213990 w 1365148"/>
              <a:gd name="connsiteY324" fmla="*/ 491230 h 1383677"/>
              <a:gd name="connsiteX325" fmla="*/ 1218822 w 1365148"/>
              <a:gd name="connsiteY325" fmla="*/ 481567 h 1383677"/>
              <a:gd name="connsiteX326" fmla="*/ 1226020 w 1365148"/>
              <a:gd name="connsiteY326" fmla="*/ 472002 h 1383677"/>
              <a:gd name="connsiteX327" fmla="*/ 1235584 w 1365148"/>
              <a:gd name="connsiteY327" fmla="*/ 462438 h 1383677"/>
              <a:gd name="connsiteX328" fmla="*/ 1245149 w 1365148"/>
              <a:gd name="connsiteY328" fmla="*/ 455240 h 1383677"/>
              <a:gd name="connsiteX329" fmla="*/ 1252347 w 1365148"/>
              <a:gd name="connsiteY329" fmla="*/ 452775 h 1383677"/>
              <a:gd name="connsiteX330" fmla="*/ 1259545 w 1365148"/>
              <a:gd name="connsiteY330" fmla="*/ 450409 h 1383677"/>
              <a:gd name="connsiteX331" fmla="*/ 1245149 w 1365148"/>
              <a:gd name="connsiteY331" fmla="*/ 423983 h 1383677"/>
              <a:gd name="connsiteX332" fmla="*/ 1235584 w 1365148"/>
              <a:gd name="connsiteY332" fmla="*/ 431181 h 1383677"/>
              <a:gd name="connsiteX333" fmla="*/ 1226020 w 1365148"/>
              <a:gd name="connsiteY333" fmla="*/ 433646 h 1383677"/>
              <a:gd name="connsiteX334" fmla="*/ 1216357 w 1365148"/>
              <a:gd name="connsiteY334" fmla="*/ 436013 h 1383677"/>
              <a:gd name="connsiteX335" fmla="*/ 1211624 w 1365148"/>
              <a:gd name="connsiteY335" fmla="*/ 433646 h 1383677"/>
              <a:gd name="connsiteX336" fmla="*/ 1206792 w 1365148"/>
              <a:gd name="connsiteY336" fmla="*/ 431181 h 1383677"/>
              <a:gd name="connsiteX337" fmla="*/ 1204426 w 1365148"/>
              <a:gd name="connsiteY337" fmla="*/ 421617 h 1383677"/>
              <a:gd name="connsiteX338" fmla="*/ 1204426 w 1365148"/>
              <a:gd name="connsiteY338" fmla="*/ 414419 h 1383677"/>
              <a:gd name="connsiteX339" fmla="*/ 1209159 w 1365148"/>
              <a:gd name="connsiteY339" fmla="*/ 409587 h 1383677"/>
              <a:gd name="connsiteX340" fmla="*/ 1216357 w 1365148"/>
              <a:gd name="connsiteY340" fmla="*/ 402389 h 1383677"/>
              <a:gd name="connsiteX341" fmla="*/ 1226020 w 1365148"/>
              <a:gd name="connsiteY341" fmla="*/ 392825 h 1383677"/>
              <a:gd name="connsiteX342" fmla="*/ 1211624 w 1365148"/>
              <a:gd name="connsiteY342" fmla="*/ 371231 h 1383677"/>
              <a:gd name="connsiteX343" fmla="*/ 1206792 w 1365148"/>
              <a:gd name="connsiteY343" fmla="*/ 376063 h 1383677"/>
              <a:gd name="connsiteX344" fmla="*/ 1197228 w 1365148"/>
              <a:gd name="connsiteY344" fmla="*/ 380796 h 1383677"/>
              <a:gd name="connsiteX345" fmla="*/ 1180367 w 1365148"/>
              <a:gd name="connsiteY345" fmla="*/ 380796 h 1383677"/>
              <a:gd name="connsiteX346" fmla="*/ 1175634 w 1365148"/>
              <a:gd name="connsiteY346" fmla="*/ 378429 h 1383677"/>
              <a:gd name="connsiteX347" fmla="*/ 1173169 w 1365148"/>
              <a:gd name="connsiteY347" fmla="*/ 373598 h 1383677"/>
              <a:gd name="connsiteX348" fmla="*/ 1175634 w 1365148"/>
              <a:gd name="connsiteY348" fmla="*/ 364033 h 1383677"/>
              <a:gd name="connsiteX349" fmla="*/ 1178001 w 1365148"/>
              <a:gd name="connsiteY349" fmla="*/ 356835 h 1383677"/>
              <a:gd name="connsiteX350" fmla="*/ 1190030 w 1365148"/>
              <a:gd name="connsiteY350" fmla="*/ 344806 h 1383677"/>
              <a:gd name="connsiteX351" fmla="*/ 1192397 w 1365148"/>
              <a:gd name="connsiteY351" fmla="*/ 340073 h 1383677"/>
              <a:gd name="connsiteX352" fmla="*/ 1173169 w 1365148"/>
              <a:gd name="connsiteY352" fmla="*/ 316014 h 1383677"/>
              <a:gd name="connsiteX353" fmla="*/ 1163605 w 1365148"/>
              <a:gd name="connsiteY353" fmla="*/ 320846 h 1383677"/>
              <a:gd name="connsiteX354" fmla="*/ 1154040 w 1365148"/>
              <a:gd name="connsiteY354" fmla="*/ 328043 h 1383677"/>
              <a:gd name="connsiteX355" fmla="*/ 1142011 w 1365148"/>
              <a:gd name="connsiteY355" fmla="*/ 328043 h 1383677"/>
              <a:gd name="connsiteX356" fmla="*/ 1139644 w 1365148"/>
              <a:gd name="connsiteY356" fmla="*/ 323212 h 1383677"/>
              <a:gd name="connsiteX357" fmla="*/ 1137179 w 1365148"/>
              <a:gd name="connsiteY357" fmla="*/ 316014 h 1383677"/>
              <a:gd name="connsiteX358" fmla="*/ 1142011 w 1365148"/>
              <a:gd name="connsiteY358" fmla="*/ 308816 h 1383677"/>
              <a:gd name="connsiteX359" fmla="*/ 1146842 w 1365148"/>
              <a:gd name="connsiteY359" fmla="*/ 301618 h 1383677"/>
              <a:gd name="connsiteX360" fmla="*/ 1156407 w 1365148"/>
              <a:gd name="connsiteY360" fmla="*/ 294420 h 1383677"/>
              <a:gd name="connsiteX361" fmla="*/ 1144377 w 1365148"/>
              <a:gd name="connsiteY361" fmla="*/ 280024 h 1383677"/>
              <a:gd name="connsiteX362" fmla="*/ 1137179 w 1365148"/>
              <a:gd name="connsiteY362" fmla="*/ 284856 h 1383677"/>
              <a:gd name="connsiteX363" fmla="*/ 1129981 w 1365148"/>
              <a:gd name="connsiteY363" fmla="*/ 289687 h 1383677"/>
              <a:gd name="connsiteX364" fmla="*/ 1120417 w 1365148"/>
              <a:gd name="connsiteY364" fmla="*/ 289687 h 1383677"/>
              <a:gd name="connsiteX365" fmla="*/ 1115586 w 1365148"/>
              <a:gd name="connsiteY365" fmla="*/ 287222 h 1383677"/>
              <a:gd name="connsiteX366" fmla="*/ 1110853 w 1365148"/>
              <a:gd name="connsiteY366" fmla="*/ 287222 h 1383677"/>
              <a:gd name="connsiteX367" fmla="*/ 1110853 w 1365148"/>
              <a:gd name="connsiteY367" fmla="*/ 282489 h 1383677"/>
              <a:gd name="connsiteX368" fmla="*/ 1113219 w 1365148"/>
              <a:gd name="connsiteY368" fmla="*/ 280024 h 1383677"/>
              <a:gd name="connsiteX369" fmla="*/ 1113219 w 1365148"/>
              <a:gd name="connsiteY369" fmla="*/ 272826 h 1383677"/>
              <a:gd name="connsiteX370" fmla="*/ 1120417 w 1365148"/>
              <a:gd name="connsiteY370" fmla="*/ 265628 h 1383677"/>
              <a:gd name="connsiteX371" fmla="*/ 1125248 w 1365148"/>
              <a:gd name="connsiteY371" fmla="*/ 260895 h 1383677"/>
              <a:gd name="connsiteX372" fmla="*/ 1098823 w 1365148"/>
              <a:gd name="connsiteY372" fmla="*/ 236837 h 1383677"/>
              <a:gd name="connsiteX373" fmla="*/ 1072398 w 1365148"/>
              <a:gd name="connsiteY373" fmla="*/ 215243 h 1383677"/>
              <a:gd name="connsiteX374" fmla="*/ 1046071 w 1365148"/>
              <a:gd name="connsiteY374" fmla="*/ 193649 h 1383677"/>
              <a:gd name="connsiteX375" fmla="*/ 1017279 w 1365148"/>
              <a:gd name="connsiteY375" fmla="*/ 172055 h 1383677"/>
              <a:gd name="connsiteX376" fmla="*/ 981289 w 1365148"/>
              <a:gd name="connsiteY376" fmla="*/ 150461 h 1383677"/>
              <a:gd name="connsiteX377" fmla="*/ 942834 w 1365148"/>
              <a:gd name="connsiteY377" fmla="*/ 131332 h 1383677"/>
              <a:gd name="connsiteX378" fmla="*/ 904478 w 1365148"/>
              <a:gd name="connsiteY378" fmla="*/ 112105 h 1383677"/>
              <a:gd name="connsiteX379" fmla="*/ 866122 w 1365148"/>
              <a:gd name="connsiteY379" fmla="*/ 95343 h 1383677"/>
              <a:gd name="connsiteX380" fmla="*/ 825300 w 1365148"/>
              <a:gd name="connsiteY380" fmla="*/ 80947 h 1383677"/>
              <a:gd name="connsiteX381" fmla="*/ 784479 w 1365148"/>
              <a:gd name="connsiteY381" fmla="*/ 71284 h 1383677"/>
              <a:gd name="connsiteX382" fmla="*/ 743756 w 1365148"/>
              <a:gd name="connsiteY382" fmla="*/ 64086 h 1383677"/>
              <a:gd name="connsiteX383" fmla="*/ 700569 w 1365148"/>
              <a:gd name="connsiteY383" fmla="*/ 64086 h 1383677"/>
              <a:gd name="connsiteX384" fmla="*/ 698202 w 1365148"/>
              <a:gd name="connsiteY384" fmla="*/ 66551 h 1383677"/>
              <a:gd name="connsiteX385" fmla="*/ 695737 w 1365148"/>
              <a:gd name="connsiteY385" fmla="*/ 68917 h 1383677"/>
              <a:gd name="connsiteX386" fmla="*/ 691004 w 1365148"/>
              <a:gd name="connsiteY386" fmla="*/ 71284 h 1383677"/>
              <a:gd name="connsiteX387" fmla="*/ 686173 w 1365148"/>
              <a:gd name="connsiteY387" fmla="*/ 68917 h 1383677"/>
              <a:gd name="connsiteX388" fmla="*/ 681341 w 1365148"/>
              <a:gd name="connsiteY388" fmla="*/ 64086 h 1383677"/>
              <a:gd name="connsiteX389" fmla="*/ 347412 w 1365148"/>
              <a:gd name="connsiteY389" fmla="*/ 36745 h 1383677"/>
              <a:gd name="connsiteX390" fmla="*/ 347868 w 1365148"/>
              <a:gd name="connsiteY390" fmla="*/ 37759 h 1383677"/>
              <a:gd name="connsiteX391" fmla="*/ 350235 w 1365148"/>
              <a:gd name="connsiteY391" fmla="*/ 44957 h 1383677"/>
              <a:gd name="connsiteX392" fmla="*/ 347868 w 1365148"/>
              <a:gd name="connsiteY392" fmla="*/ 52155 h 1383677"/>
              <a:gd name="connsiteX393" fmla="*/ 345502 w 1365148"/>
              <a:gd name="connsiteY393" fmla="*/ 56888 h 1383677"/>
              <a:gd name="connsiteX394" fmla="*/ 340670 w 1365148"/>
              <a:gd name="connsiteY394" fmla="*/ 59353 h 1383677"/>
              <a:gd name="connsiteX395" fmla="*/ 333472 w 1365148"/>
              <a:gd name="connsiteY395" fmla="*/ 61719 h 1383677"/>
              <a:gd name="connsiteX396" fmla="*/ 326275 w 1365148"/>
              <a:gd name="connsiteY396" fmla="*/ 61719 h 1383677"/>
              <a:gd name="connsiteX397" fmla="*/ 321443 w 1365148"/>
              <a:gd name="connsiteY397" fmla="*/ 56888 h 1383677"/>
              <a:gd name="connsiteX398" fmla="*/ 317144 w 1365148"/>
              <a:gd name="connsiteY398" fmla="*/ 50350 h 1383677"/>
              <a:gd name="connsiteX399" fmla="*/ 347412 w 1365148"/>
              <a:gd name="connsiteY399" fmla="*/ 36745 h 1383677"/>
              <a:gd name="connsiteX400" fmla="*/ 626223 w 1365148"/>
              <a:gd name="connsiteY400" fmla="*/ 30561 h 1383677"/>
              <a:gd name="connsiteX401" fmla="*/ 647816 w 1365148"/>
              <a:gd name="connsiteY401" fmla="*/ 30561 h 1383677"/>
              <a:gd name="connsiteX402" fmla="*/ 669410 w 1365148"/>
              <a:gd name="connsiteY402" fmla="*/ 35294 h 1383677"/>
              <a:gd name="connsiteX403" fmla="*/ 748588 w 1365148"/>
              <a:gd name="connsiteY403" fmla="*/ 35294 h 1383677"/>
              <a:gd name="connsiteX404" fmla="*/ 772548 w 1365148"/>
              <a:gd name="connsiteY404" fmla="*/ 40125 h 1383677"/>
              <a:gd name="connsiteX405" fmla="*/ 825300 w 1365148"/>
              <a:gd name="connsiteY405" fmla="*/ 49690 h 1383677"/>
              <a:gd name="connsiteX406" fmla="*/ 873320 w 1365148"/>
              <a:gd name="connsiteY406" fmla="*/ 64086 h 1383677"/>
              <a:gd name="connsiteX407" fmla="*/ 930904 w 1365148"/>
              <a:gd name="connsiteY407" fmla="*/ 85680 h 1383677"/>
              <a:gd name="connsiteX408" fmla="*/ 988487 w 1365148"/>
              <a:gd name="connsiteY408" fmla="*/ 114471 h 1383677"/>
              <a:gd name="connsiteX409" fmla="*/ 1046071 w 1365148"/>
              <a:gd name="connsiteY409" fmla="*/ 143263 h 1383677"/>
              <a:gd name="connsiteX410" fmla="*/ 1072398 w 1365148"/>
              <a:gd name="connsiteY410" fmla="*/ 160124 h 1383677"/>
              <a:gd name="connsiteX411" fmla="*/ 1096457 w 1365148"/>
              <a:gd name="connsiteY411" fmla="*/ 179253 h 1383677"/>
              <a:gd name="connsiteX412" fmla="*/ 1139644 w 1365148"/>
              <a:gd name="connsiteY412" fmla="*/ 215243 h 1383677"/>
              <a:gd name="connsiteX413" fmla="*/ 1180367 w 1365148"/>
              <a:gd name="connsiteY413" fmla="*/ 253697 h 1383677"/>
              <a:gd name="connsiteX414" fmla="*/ 1218822 w 1365148"/>
              <a:gd name="connsiteY414" fmla="*/ 296885 h 1383677"/>
              <a:gd name="connsiteX415" fmla="*/ 1252347 w 1365148"/>
              <a:gd name="connsiteY415" fmla="*/ 342439 h 1383677"/>
              <a:gd name="connsiteX416" fmla="*/ 1281139 w 1365148"/>
              <a:gd name="connsiteY416" fmla="*/ 392825 h 1383677"/>
              <a:gd name="connsiteX417" fmla="*/ 1307564 w 1365148"/>
              <a:gd name="connsiteY417" fmla="*/ 443211 h 1383677"/>
              <a:gd name="connsiteX418" fmla="*/ 1329158 w 1365148"/>
              <a:gd name="connsiteY418" fmla="*/ 495963 h 1383677"/>
              <a:gd name="connsiteX419" fmla="*/ 1345920 w 1365148"/>
              <a:gd name="connsiteY419" fmla="*/ 548813 h 1383677"/>
              <a:gd name="connsiteX420" fmla="*/ 1355583 w 1365148"/>
              <a:gd name="connsiteY420" fmla="*/ 603932 h 1383677"/>
              <a:gd name="connsiteX421" fmla="*/ 1362781 w 1365148"/>
              <a:gd name="connsiteY421" fmla="*/ 656684 h 1383677"/>
              <a:gd name="connsiteX422" fmla="*/ 1365148 w 1365148"/>
              <a:gd name="connsiteY422" fmla="*/ 711901 h 1383677"/>
              <a:gd name="connsiteX423" fmla="*/ 1362781 w 1365148"/>
              <a:gd name="connsiteY423" fmla="*/ 767118 h 1383677"/>
              <a:gd name="connsiteX424" fmla="*/ 1357950 w 1365148"/>
              <a:gd name="connsiteY424" fmla="*/ 819871 h 1383677"/>
              <a:gd name="connsiteX425" fmla="*/ 1348385 w 1365148"/>
              <a:gd name="connsiteY425" fmla="*/ 872623 h 1383677"/>
              <a:gd name="connsiteX426" fmla="*/ 1333990 w 1365148"/>
              <a:gd name="connsiteY426" fmla="*/ 923008 h 1383677"/>
              <a:gd name="connsiteX427" fmla="*/ 1314762 w 1365148"/>
              <a:gd name="connsiteY427" fmla="*/ 973394 h 1383677"/>
              <a:gd name="connsiteX428" fmla="*/ 1293168 w 1365148"/>
              <a:gd name="connsiteY428" fmla="*/ 1021413 h 1383677"/>
              <a:gd name="connsiteX429" fmla="*/ 1266743 w 1365148"/>
              <a:gd name="connsiteY429" fmla="*/ 1066967 h 1383677"/>
              <a:gd name="connsiteX430" fmla="*/ 1235584 w 1365148"/>
              <a:gd name="connsiteY430" fmla="*/ 1110155 h 1383677"/>
              <a:gd name="connsiteX431" fmla="*/ 1201961 w 1365148"/>
              <a:gd name="connsiteY431" fmla="*/ 1153343 h 1383677"/>
              <a:gd name="connsiteX432" fmla="*/ 1165971 w 1365148"/>
              <a:gd name="connsiteY432" fmla="*/ 1191798 h 1383677"/>
              <a:gd name="connsiteX433" fmla="*/ 1125248 w 1365148"/>
              <a:gd name="connsiteY433" fmla="*/ 1225322 h 1383677"/>
              <a:gd name="connsiteX434" fmla="*/ 1079596 w 1365148"/>
              <a:gd name="connsiteY434" fmla="*/ 1256579 h 1383677"/>
              <a:gd name="connsiteX435" fmla="*/ 1031675 w 1365148"/>
              <a:gd name="connsiteY435" fmla="*/ 1285371 h 1383677"/>
              <a:gd name="connsiteX436" fmla="*/ 990854 w 1365148"/>
              <a:gd name="connsiteY436" fmla="*/ 1306965 h 1383677"/>
              <a:gd name="connsiteX437" fmla="*/ 947666 w 1365148"/>
              <a:gd name="connsiteY437" fmla="*/ 1323727 h 1383677"/>
              <a:gd name="connsiteX438" fmla="*/ 904478 w 1365148"/>
              <a:gd name="connsiteY438" fmla="*/ 1340489 h 1383677"/>
              <a:gd name="connsiteX439" fmla="*/ 858924 w 1365148"/>
              <a:gd name="connsiteY439" fmla="*/ 1352519 h 1383677"/>
              <a:gd name="connsiteX440" fmla="*/ 815736 w 1365148"/>
              <a:gd name="connsiteY440" fmla="*/ 1364548 h 1383677"/>
              <a:gd name="connsiteX441" fmla="*/ 770182 w 1365148"/>
              <a:gd name="connsiteY441" fmla="*/ 1371746 h 1383677"/>
              <a:gd name="connsiteX442" fmla="*/ 724529 w 1365148"/>
              <a:gd name="connsiteY442" fmla="*/ 1378944 h 1383677"/>
              <a:gd name="connsiteX443" fmla="*/ 676608 w 1365148"/>
              <a:gd name="connsiteY443" fmla="*/ 1381311 h 1383677"/>
              <a:gd name="connsiteX444" fmla="*/ 630955 w 1365148"/>
              <a:gd name="connsiteY444" fmla="*/ 1383677 h 1383677"/>
              <a:gd name="connsiteX445" fmla="*/ 585401 w 1365148"/>
              <a:gd name="connsiteY445" fmla="*/ 1381311 h 1383677"/>
              <a:gd name="connsiteX446" fmla="*/ 539847 w 1365148"/>
              <a:gd name="connsiteY446" fmla="*/ 1376479 h 1383677"/>
              <a:gd name="connsiteX447" fmla="*/ 494194 w 1365148"/>
              <a:gd name="connsiteY447" fmla="*/ 1369281 h 1383677"/>
              <a:gd name="connsiteX448" fmla="*/ 448640 w 1365148"/>
              <a:gd name="connsiteY448" fmla="*/ 1359717 h 1383677"/>
              <a:gd name="connsiteX449" fmla="*/ 405452 w 1365148"/>
              <a:gd name="connsiteY449" fmla="*/ 1347687 h 1383677"/>
              <a:gd name="connsiteX450" fmla="*/ 359898 w 1365148"/>
              <a:gd name="connsiteY450" fmla="*/ 1330925 h 1383677"/>
              <a:gd name="connsiteX451" fmla="*/ 319077 w 1365148"/>
              <a:gd name="connsiteY451" fmla="*/ 1314163 h 1383677"/>
              <a:gd name="connsiteX452" fmla="*/ 316710 w 1365148"/>
              <a:gd name="connsiteY452" fmla="*/ 1311698 h 1383677"/>
              <a:gd name="connsiteX453" fmla="*/ 309512 w 1365148"/>
              <a:gd name="connsiteY453" fmla="*/ 1311698 h 1383677"/>
              <a:gd name="connsiteX454" fmla="*/ 304681 w 1365148"/>
              <a:gd name="connsiteY454" fmla="*/ 1306965 h 1383677"/>
              <a:gd name="connsiteX455" fmla="*/ 271057 w 1365148"/>
              <a:gd name="connsiteY455" fmla="*/ 1287737 h 1383677"/>
              <a:gd name="connsiteX456" fmla="*/ 237532 w 1365148"/>
              <a:gd name="connsiteY456" fmla="*/ 1266144 h 1383677"/>
              <a:gd name="connsiteX457" fmla="*/ 208741 w 1365148"/>
              <a:gd name="connsiteY457" fmla="*/ 1242183 h 1383677"/>
              <a:gd name="connsiteX458" fmla="*/ 179949 w 1365148"/>
              <a:gd name="connsiteY458" fmla="*/ 1215758 h 1383677"/>
              <a:gd name="connsiteX459" fmla="*/ 153523 w 1365148"/>
              <a:gd name="connsiteY459" fmla="*/ 1186966 h 1383677"/>
              <a:gd name="connsiteX460" fmla="*/ 127098 w 1365148"/>
              <a:gd name="connsiteY460" fmla="*/ 1155808 h 1383677"/>
              <a:gd name="connsiteX461" fmla="*/ 105504 w 1365148"/>
              <a:gd name="connsiteY461" fmla="*/ 1124551 h 1383677"/>
              <a:gd name="connsiteX462" fmla="*/ 83910 w 1365148"/>
              <a:gd name="connsiteY462" fmla="*/ 1088561 h 1383677"/>
              <a:gd name="connsiteX463" fmla="*/ 67148 w 1365148"/>
              <a:gd name="connsiteY463" fmla="*/ 1055036 h 1383677"/>
              <a:gd name="connsiteX464" fmla="*/ 50385 w 1365148"/>
              <a:gd name="connsiteY464" fmla="*/ 1019047 h 1383677"/>
              <a:gd name="connsiteX465" fmla="*/ 35990 w 1365148"/>
              <a:gd name="connsiteY465" fmla="*/ 980592 h 1383677"/>
              <a:gd name="connsiteX466" fmla="*/ 23960 w 1365148"/>
              <a:gd name="connsiteY466" fmla="*/ 942236 h 1383677"/>
              <a:gd name="connsiteX467" fmla="*/ 14396 w 1365148"/>
              <a:gd name="connsiteY467" fmla="*/ 903880 h 1383677"/>
              <a:gd name="connsiteX468" fmla="*/ 7198 w 1365148"/>
              <a:gd name="connsiteY468" fmla="*/ 865425 h 1383677"/>
              <a:gd name="connsiteX469" fmla="*/ 2366 w 1365148"/>
              <a:gd name="connsiteY469" fmla="*/ 827069 h 1383677"/>
              <a:gd name="connsiteX470" fmla="*/ 0 w 1365148"/>
              <a:gd name="connsiteY470" fmla="*/ 786247 h 1383677"/>
              <a:gd name="connsiteX471" fmla="*/ 0 w 1365148"/>
              <a:gd name="connsiteY471" fmla="*/ 745525 h 1383677"/>
              <a:gd name="connsiteX472" fmla="*/ 0 w 1365148"/>
              <a:gd name="connsiteY472" fmla="*/ 704703 h 1383677"/>
              <a:gd name="connsiteX473" fmla="*/ 4733 w 1365148"/>
              <a:gd name="connsiteY473" fmla="*/ 663882 h 1383677"/>
              <a:gd name="connsiteX474" fmla="*/ 9564 w 1365148"/>
              <a:gd name="connsiteY474" fmla="*/ 623159 h 1383677"/>
              <a:gd name="connsiteX475" fmla="*/ 16762 w 1365148"/>
              <a:gd name="connsiteY475" fmla="*/ 582338 h 1383677"/>
              <a:gd name="connsiteX476" fmla="*/ 28792 w 1365148"/>
              <a:gd name="connsiteY476" fmla="*/ 541616 h 1383677"/>
              <a:gd name="connsiteX477" fmla="*/ 40722 w 1365148"/>
              <a:gd name="connsiteY477" fmla="*/ 500794 h 1383677"/>
              <a:gd name="connsiteX478" fmla="*/ 55118 w 1365148"/>
              <a:gd name="connsiteY478" fmla="*/ 459973 h 1383677"/>
              <a:gd name="connsiteX479" fmla="*/ 71979 w 1365148"/>
              <a:gd name="connsiteY479" fmla="*/ 421617 h 1383677"/>
              <a:gd name="connsiteX480" fmla="*/ 88742 w 1365148"/>
              <a:gd name="connsiteY480" fmla="*/ 385627 h 1383677"/>
              <a:gd name="connsiteX481" fmla="*/ 110336 w 1365148"/>
              <a:gd name="connsiteY481" fmla="*/ 349637 h 1383677"/>
              <a:gd name="connsiteX482" fmla="*/ 134296 w 1365148"/>
              <a:gd name="connsiteY482" fmla="*/ 313648 h 1383677"/>
              <a:gd name="connsiteX483" fmla="*/ 158355 w 1365148"/>
              <a:gd name="connsiteY483" fmla="*/ 280024 h 1383677"/>
              <a:gd name="connsiteX484" fmla="*/ 184682 w 1365148"/>
              <a:gd name="connsiteY484" fmla="*/ 248866 h 1383677"/>
              <a:gd name="connsiteX485" fmla="*/ 213474 w 1365148"/>
              <a:gd name="connsiteY485" fmla="*/ 220074 h 1383677"/>
              <a:gd name="connsiteX486" fmla="*/ 244730 w 1365148"/>
              <a:gd name="connsiteY486" fmla="*/ 191282 h 1383677"/>
              <a:gd name="connsiteX487" fmla="*/ 273522 w 1365148"/>
              <a:gd name="connsiteY487" fmla="*/ 169689 h 1383677"/>
              <a:gd name="connsiteX488" fmla="*/ 302314 w 1365148"/>
              <a:gd name="connsiteY488" fmla="*/ 150461 h 1383677"/>
              <a:gd name="connsiteX489" fmla="*/ 333472 w 1365148"/>
              <a:gd name="connsiteY489" fmla="*/ 133699 h 1383677"/>
              <a:gd name="connsiteX490" fmla="*/ 364631 w 1365148"/>
              <a:gd name="connsiteY490" fmla="*/ 116936 h 1383677"/>
              <a:gd name="connsiteX491" fmla="*/ 427046 w 1365148"/>
              <a:gd name="connsiteY491" fmla="*/ 88145 h 1383677"/>
              <a:gd name="connsiteX492" fmla="*/ 494194 w 1365148"/>
              <a:gd name="connsiteY492" fmla="*/ 64086 h 1383677"/>
              <a:gd name="connsiteX493" fmla="*/ 532649 w 1365148"/>
              <a:gd name="connsiteY493" fmla="*/ 49690 h 1383677"/>
              <a:gd name="connsiteX494" fmla="*/ 578203 w 1365148"/>
              <a:gd name="connsiteY494" fmla="*/ 37759 h 1383677"/>
              <a:gd name="connsiteX495" fmla="*/ 602164 w 1365148"/>
              <a:gd name="connsiteY495" fmla="*/ 32927 h 1383677"/>
              <a:gd name="connsiteX496" fmla="*/ 626223 w 1365148"/>
              <a:gd name="connsiteY496" fmla="*/ 30561 h 1383677"/>
              <a:gd name="connsiteX497" fmla="*/ 498438 w 1365148"/>
              <a:gd name="connsiteY497" fmla="*/ 0 h 1383677"/>
              <a:gd name="connsiteX498" fmla="*/ 515080 w 1365148"/>
              <a:gd name="connsiteY498" fmla="*/ 12 h 1383677"/>
              <a:gd name="connsiteX499" fmla="*/ 508590 w 1365148"/>
              <a:gd name="connsiteY499" fmla="*/ 6502 h 1383677"/>
              <a:gd name="connsiteX500" fmla="*/ 501392 w 1365148"/>
              <a:gd name="connsiteY500" fmla="*/ 11334 h 1383677"/>
              <a:gd name="connsiteX501" fmla="*/ 491828 w 1365148"/>
              <a:gd name="connsiteY501" fmla="*/ 11334 h 1383677"/>
              <a:gd name="connsiteX502" fmla="*/ 484630 w 1365148"/>
              <a:gd name="connsiteY502" fmla="*/ 6502 h 1383677"/>
              <a:gd name="connsiteX503" fmla="*/ 477432 w 1365148"/>
              <a:gd name="connsiteY503" fmla="*/ 4136 h 1383677"/>
              <a:gd name="connsiteX504" fmla="*/ 476285 w 1365148"/>
              <a:gd name="connsiteY504" fmla="*/ 2410 h 1383677"/>
              <a:gd name="connsiteX505" fmla="*/ 498438 w 1365148"/>
              <a:gd name="connsiteY505" fmla="*/ 0 h 1383677"/>
              <a:gd name="connsiteX0" fmla="*/ 1139644 w 1365148"/>
              <a:gd name="connsiteY0" fmla="*/ 155293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1144377 w 1365148"/>
              <a:gd name="connsiteY5" fmla="*/ 162491 h 1383677"/>
              <a:gd name="connsiteX6" fmla="*/ 1139644 w 1365148"/>
              <a:gd name="connsiteY6" fmla="*/ 155293 h 1383677"/>
              <a:gd name="connsiteX7" fmla="*/ 681341 w 1365148"/>
              <a:gd name="connsiteY7" fmla="*/ 64086 h 1383677"/>
              <a:gd name="connsiteX8" fmla="*/ 645351 w 1365148"/>
              <a:gd name="connsiteY8" fmla="*/ 68917 h 1383677"/>
              <a:gd name="connsiteX9" fmla="*/ 609362 w 1365148"/>
              <a:gd name="connsiteY9" fmla="*/ 78482 h 1383677"/>
              <a:gd name="connsiteX10" fmla="*/ 602164 w 1365148"/>
              <a:gd name="connsiteY10" fmla="*/ 78482 h 1383677"/>
              <a:gd name="connsiteX11" fmla="*/ 597431 w 1365148"/>
              <a:gd name="connsiteY11" fmla="*/ 76115 h 1383677"/>
              <a:gd name="connsiteX12" fmla="*/ 594966 w 1365148"/>
              <a:gd name="connsiteY12" fmla="*/ 71284 h 1383677"/>
              <a:gd name="connsiteX13" fmla="*/ 592599 w 1365148"/>
              <a:gd name="connsiteY13" fmla="*/ 66551 h 1383677"/>
              <a:gd name="connsiteX14" fmla="*/ 566174 w 1365148"/>
              <a:gd name="connsiteY14" fmla="*/ 73749 h 1383677"/>
              <a:gd name="connsiteX15" fmla="*/ 508590 w 1365148"/>
              <a:gd name="connsiteY15" fmla="*/ 90511 h 1383677"/>
              <a:gd name="connsiteX16" fmla="*/ 453471 w 1365148"/>
              <a:gd name="connsiteY16" fmla="*/ 114471 h 1383677"/>
              <a:gd name="connsiteX17" fmla="*/ 386225 w 1365148"/>
              <a:gd name="connsiteY17" fmla="*/ 143263 h 1383677"/>
              <a:gd name="connsiteX18" fmla="*/ 355066 w 1365148"/>
              <a:gd name="connsiteY18" fmla="*/ 157659 h 1383677"/>
              <a:gd name="connsiteX19" fmla="*/ 326275 w 1365148"/>
              <a:gd name="connsiteY19" fmla="*/ 176886 h 1383677"/>
              <a:gd name="connsiteX20" fmla="*/ 297483 w 1365148"/>
              <a:gd name="connsiteY20" fmla="*/ 193649 h 1383677"/>
              <a:gd name="connsiteX21" fmla="*/ 268691 w 1365148"/>
              <a:gd name="connsiteY21" fmla="*/ 215243 h 1383677"/>
              <a:gd name="connsiteX22" fmla="*/ 242265 w 1365148"/>
              <a:gd name="connsiteY22" fmla="*/ 239302 h 1383677"/>
              <a:gd name="connsiteX23" fmla="*/ 218305 w 1365148"/>
              <a:gd name="connsiteY23" fmla="*/ 265628 h 1383677"/>
              <a:gd name="connsiteX24" fmla="*/ 194345 w 1365148"/>
              <a:gd name="connsiteY24" fmla="*/ 294420 h 1383677"/>
              <a:gd name="connsiteX25" fmla="*/ 170286 w 1365148"/>
              <a:gd name="connsiteY25" fmla="*/ 325677 h 1383677"/>
              <a:gd name="connsiteX26" fmla="*/ 148692 w 1365148"/>
              <a:gd name="connsiteY26" fmla="*/ 356835 h 1383677"/>
              <a:gd name="connsiteX27" fmla="*/ 129563 w 1365148"/>
              <a:gd name="connsiteY27" fmla="*/ 390459 h 1383677"/>
              <a:gd name="connsiteX28" fmla="*/ 112702 w 1365148"/>
              <a:gd name="connsiteY28" fmla="*/ 423983 h 1383677"/>
              <a:gd name="connsiteX29" fmla="*/ 95940 w 1365148"/>
              <a:gd name="connsiteY29" fmla="*/ 457607 h 1383677"/>
              <a:gd name="connsiteX30" fmla="*/ 81544 w 1365148"/>
              <a:gd name="connsiteY30" fmla="*/ 491230 h 1383677"/>
              <a:gd name="connsiteX31" fmla="*/ 69514 w 1365148"/>
              <a:gd name="connsiteY31" fmla="*/ 527220 h 1383677"/>
              <a:gd name="connsiteX32" fmla="*/ 59950 w 1365148"/>
              <a:gd name="connsiteY32" fmla="*/ 565576 h 1383677"/>
              <a:gd name="connsiteX33" fmla="*/ 50385 w 1365148"/>
              <a:gd name="connsiteY33" fmla="*/ 601566 h 1383677"/>
              <a:gd name="connsiteX34" fmla="*/ 45554 w 1365148"/>
              <a:gd name="connsiteY34" fmla="*/ 637555 h 1383677"/>
              <a:gd name="connsiteX35" fmla="*/ 40722 w 1365148"/>
              <a:gd name="connsiteY35" fmla="*/ 675912 h 1383677"/>
              <a:gd name="connsiteX36" fmla="*/ 38356 w 1365148"/>
              <a:gd name="connsiteY36" fmla="*/ 714268 h 1383677"/>
              <a:gd name="connsiteX37" fmla="*/ 35990 w 1365148"/>
              <a:gd name="connsiteY37" fmla="*/ 752723 h 1383677"/>
              <a:gd name="connsiteX38" fmla="*/ 38356 w 1365148"/>
              <a:gd name="connsiteY38" fmla="*/ 788712 h 1383677"/>
              <a:gd name="connsiteX39" fmla="*/ 43188 w 1365148"/>
              <a:gd name="connsiteY39" fmla="*/ 827069 h 1383677"/>
              <a:gd name="connsiteX40" fmla="*/ 47920 w 1365148"/>
              <a:gd name="connsiteY40" fmla="*/ 872623 h 1383677"/>
              <a:gd name="connsiteX41" fmla="*/ 59950 w 1365148"/>
              <a:gd name="connsiteY41" fmla="*/ 915810 h 1383677"/>
              <a:gd name="connsiteX42" fmla="*/ 71979 w 1365148"/>
              <a:gd name="connsiteY42" fmla="*/ 958998 h 1383677"/>
              <a:gd name="connsiteX43" fmla="*/ 86375 w 1365148"/>
              <a:gd name="connsiteY43" fmla="*/ 1002186 h 1383677"/>
              <a:gd name="connsiteX44" fmla="*/ 105504 w 1365148"/>
              <a:gd name="connsiteY44" fmla="*/ 1043007 h 1383677"/>
              <a:gd name="connsiteX45" fmla="*/ 127098 w 1365148"/>
              <a:gd name="connsiteY45" fmla="*/ 1081363 h 1383677"/>
              <a:gd name="connsiteX46" fmla="*/ 151157 w 1365148"/>
              <a:gd name="connsiteY46" fmla="*/ 1119818 h 1383677"/>
              <a:gd name="connsiteX47" fmla="*/ 179949 w 1365148"/>
              <a:gd name="connsiteY47" fmla="*/ 1155808 h 1383677"/>
              <a:gd name="connsiteX48" fmla="*/ 206276 w 1365148"/>
              <a:gd name="connsiteY48" fmla="*/ 1186966 h 1383677"/>
              <a:gd name="connsiteX49" fmla="*/ 237532 w 1365148"/>
              <a:gd name="connsiteY49" fmla="*/ 1213391 h 1383677"/>
              <a:gd name="connsiteX50" fmla="*/ 271057 w 1365148"/>
              <a:gd name="connsiteY50" fmla="*/ 1237352 h 1383677"/>
              <a:gd name="connsiteX51" fmla="*/ 304681 w 1365148"/>
              <a:gd name="connsiteY51" fmla="*/ 1258946 h 1383677"/>
              <a:gd name="connsiteX52" fmla="*/ 307047 w 1365148"/>
              <a:gd name="connsiteY52" fmla="*/ 1251748 h 1383677"/>
              <a:gd name="connsiteX53" fmla="*/ 311879 w 1365148"/>
              <a:gd name="connsiteY53" fmla="*/ 1244550 h 1383677"/>
              <a:gd name="connsiteX54" fmla="*/ 314245 w 1365148"/>
              <a:gd name="connsiteY54" fmla="*/ 1244550 h 1383677"/>
              <a:gd name="connsiteX55" fmla="*/ 323908 w 1365148"/>
              <a:gd name="connsiteY55" fmla="*/ 1254114 h 1383677"/>
              <a:gd name="connsiteX56" fmla="*/ 331106 w 1365148"/>
              <a:gd name="connsiteY56" fmla="*/ 1268510 h 1383677"/>
              <a:gd name="connsiteX57" fmla="*/ 331106 w 1365148"/>
              <a:gd name="connsiteY57" fmla="*/ 1273341 h 1383677"/>
              <a:gd name="connsiteX58" fmla="*/ 379027 w 1365148"/>
              <a:gd name="connsiteY58" fmla="*/ 1294935 h 1383677"/>
              <a:gd name="connsiteX59" fmla="*/ 376660 w 1365148"/>
              <a:gd name="connsiteY59" fmla="*/ 1282906 h 1383677"/>
              <a:gd name="connsiteX60" fmla="*/ 376660 w 1365148"/>
              <a:gd name="connsiteY60" fmla="*/ 1268510 h 1383677"/>
              <a:gd name="connsiteX61" fmla="*/ 379027 w 1365148"/>
              <a:gd name="connsiteY61" fmla="*/ 1256579 h 1383677"/>
              <a:gd name="connsiteX62" fmla="*/ 381492 w 1365148"/>
              <a:gd name="connsiteY62" fmla="*/ 1244550 h 1383677"/>
              <a:gd name="connsiteX63" fmla="*/ 383858 w 1365148"/>
              <a:gd name="connsiteY63" fmla="*/ 1244550 h 1383677"/>
              <a:gd name="connsiteX64" fmla="*/ 386225 w 1365148"/>
              <a:gd name="connsiteY64" fmla="*/ 1258946 h 1383677"/>
              <a:gd name="connsiteX65" fmla="*/ 391056 w 1365148"/>
              <a:gd name="connsiteY65" fmla="*/ 1270975 h 1383677"/>
              <a:gd name="connsiteX66" fmla="*/ 398254 w 1365148"/>
              <a:gd name="connsiteY66" fmla="*/ 1285371 h 1383677"/>
              <a:gd name="connsiteX67" fmla="*/ 403086 w 1365148"/>
              <a:gd name="connsiteY67" fmla="*/ 1297302 h 1383677"/>
              <a:gd name="connsiteX68" fmla="*/ 407819 w 1365148"/>
              <a:gd name="connsiteY68" fmla="*/ 1304500 h 1383677"/>
              <a:gd name="connsiteX69" fmla="*/ 448640 w 1365148"/>
              <a:gd name="connsiteY69" fmla="*/ 1316529 h 1383677"/>
              <a:gd name="connsiteX70" fmla="*/ 441442 w 1365148"/>
              <a:gd name="connsiteY70" fmla="*/ 1294935 h 1383677"/>
              <a:gd name="connsiteX71" fmla="*/ 439076 w 1365148"/>
              <a:gd name="connsiteY71" fmla="*/ 1282906 h 1383677"/>
              <a:gd name="connsiteX72" fmla="*/ 436610 w 1365148"/>
              <a:gd name="connsiteY72" fmla="*/ 1268510 h 1383677"/>
              <a:gd name="connsiteX73" fmla="*/ 436610 w 1365148"/>
              <a:gd name="connsiteY73" fmla="*/ 1254114 h 1383677"/>
              <a:gd name="connsiteX74" fmla="*/ 439076 w 1365148"/>
              <a:gd name="connsiteY74" fmla="*/ 1249381 h 1383677"/>
              <a:gd name="connsiteX75" fmla="*/ 441442 w 1365148"/>
              <a:gd name="connsiteY75" fmla="*/ 1244550 h 1383677"/>
              <a:gd name="connsiteX76" fmla="*/ 446273 w 1365148"/>
              <a:gd name="connsiteY76" fmla="*/ 1244550 h 1383677"/>
              <a:gd name="connsiteX77" fmla="*/ 451006 w 1365148"/>
              <a:gd name="connsiteY77" fmla="*/ 1246916 h 1383677"/>
              <a:gd name="connsiteX78" fmla="*/ 458204 w 1365148"/>
              <a:gd name="connsiteY78" fmla="*/ 1254114 h 1383677"/>
              <a:gd name="connsiteX79" fmla="*/ 465402 w 1365148"/>
              <a:gd name="connsiteY79" fmla="*/ 1273341 h 1383677"/>
              <a:gd name="connsiteX80" fmla="*/ 472600 w 1365148"/>
              <a:gd name="connsiteY80" fmla="*/ 1299767 h 1383677"/>
              <a:gd name="connsiteX81" fmla="*/ 479798 w 1365148"/>
              <a:gd name="connsiteY81" fmla="*/ 1311698 h 1383677"/>
              <a:gd name="connsiteX82" fmla="*/ 489461 w 1365148"/>
              <a:gd name="connsiteY82" fmla="*/ 1321361 h 1383677"/>
              <a:gd name="connsiteX83" fmla="*/ 491828 w 1365148"/>
              <a:gd name="connsiteY83" fmla="*/ 1326094 h 1383677"/>
              <a:gd name="connsiteX84" fmla="*/ 499026 w 1365148"/>
              <a:gd name="connsiteY84" fmla="*/ 1326094 h 1383677"/>
              <a:gd name="connsiteX85" fmla="*/ 554243 w 1365148"/>
              <a:gd name="connsiteY85" fmla="*/ 1333292 h 1383677"/>
              <a:gd name="connsiteX86" fmla="*/ 535016 w 1365148"/>
              <a:gd name="connsiteY86" fmla="*/ 1299767 h 1383677"/>
              <a:gd name="connsiteX87" fmla="*/ 530184 w 1365148"/>
              <a:gd name="connsiteY87" fmla="*/ 1287737 h 1383677"/>
              <a:gd name="connsiteX88" fmla="*/ 527818 w 1365148"/>
              <a:gd name="connsiteY88" fmla="*/ 1275708 h 1383677"/>
              <a:gd name="connsiteX89" fmla="*/ 525451 w 1365148"/>
              <a:gd name="connsiteY89" fmla="*/ 1263777 h 1383677"/>
              <a:gd name="connsiteX90" fmla="*/ 525451 w 1365148"/>
              <a:gd name="connsiteY90" fmla="*/ 1251748 h 1383677"/>
              <a:gd name="connsiteX91" fmla="*/ 527818 w 1365148"/>
              <a:gd name="connsiteY91" fmla="*/ 1249381 h 1383677"/>
              <a:gd name="connsiteX92" fmla="*/ 532649 w 1365148"/>
              <a:gd name="connsiteY92" fmla="*/ 1249381 h 1383677"/>
              <a:gd name="connsiteX93" fmla="*/ 542213 w 1365148"/>
              <a:gd name="connsiteY93" fmla="*/ 1258946 h 1383677"/>
              <a:gd name="connsiteX94" fmla="*/ 551778 w 1365148"/>
              <a:gd name="connsiteY94" fmla="*/ 1270975 h 1383677"/>
              <a:gd name="connsiteX95" fmla="*/ 568639 w 1365148"/>
              <a:gd name="connsiteY95" fmla="*/ 1294935 h 1383677"/>
              <a:gd name="connsiteX96" fmla="*/ 585401 w 1365148"/>
              <a:gd name="connsiteY96" fmla="*/ 1314163 h 1383677"/>
              <a:gd name="connsiteX97" fmla="*/ 590233 w 1365148"/>
              <a:gd name="connsiteY97" fmla="*/ 1323727 h 1383677"/>
              <a:gd name="connsiteX98" fmla="*/ 597431 w 1365148"/>
              <a:gd name="connsiteY98" fmla="*/ 1335757 h 1383677"/>
              <a:gd name="connsiteX99" fmla="*/ 659747 w 1365148"/>
              <a:gd name="connsiteY99" fmla="*/ 1335757 h 1383677"/>
              <a:gd name="connsiteX100" fmla="*/ 640618 w 1365148"/>
              <a:gd name="connsiteY100" fmla="*/ 1318896 h 1383677"/>
              <a:gd name="connsiteX101" fmla="*/ 626223 w 1365148"/>
              <a:gd name="connsiteY101" fmla="*/ 1297302 h 1383677"/>
              <a:gd name="connsiteX102" fmla="*/ 619025 w 1365148"/>
              <a:gd name="connsiteY102" fmla="*/ 1287737 h 1383677"/>
              <a:gd name="connsiteX103" fmla="*/ 614193 w 1365148"/>
              <a:gd name="connsiteY103" fmla="*/ 1275708 h 1383677"/>
              <a:gd name="connsiteX104" fmla="*/ 609362 w 1365148"/>
              <a:gd name="connsiteY104" fmla="*/ 1263777 h 1383677"/>
              <a:gd name="connsiteX105" fmla="*/ 606995 w 1365148"/>
              <a:gd name="connsiteY105" fmla="*/ 1251748 h 1383677"/>
              <a:gd name="connsiteX106" fmla="*/ 609362 w 1365148"/>
              <a:gd name="connsiteY106" fmla="*/ 1249381 h 1383677"/>
              <a:gd name="connsiteX107" fmla="*/ 611827 w 1365148"/>
              <a:gd name="connsiteY107" fmla="*/ 1249381 h 1383677"/>
              <a:gd name="connsiteX108" fmla="*/ 633420 w 1365148"/>
              <a:gd name="connsiteY108" fmla="*/ 1266144 h 1383677"/>
              <a:gd name="connsiteX109" fmla="*/ 655014 w 1365148"/>
              <a:gd name="connsiteY109" fmla="*/ 1282906 h 1383677"/>
              <a:gd name="connsiteX110" fmla="*/ 674143 w 1365148"/>
              <a:gd name="connsiteY110" fmla="*/ 1302133 h 1383677"/>
              <a:gd name="connsiteX111" fmla="*/ 691004 w 1365148"/>
              <a:gd name="connsiteY111" fmla="*/ 1321361 h 1383677"/>
              <a:gd name="connsiteX112" fmla="*/ 695737 w 1365148"/>
              <a:gd name="connsiteY112" fmla="*/ 1328559 h 1383677"/>
              <a:gd name="connsiteX113" fmla="*/ 695737 w 1365148"/>
              <a:gd name="connsiteY113" fmla="*/ 1335757 h 1383677"/>
              <a:gd name="connsiteX114" fmla="*/ 734192 w 1365148"/>
              <a:gd name="connsiteY114" fmla="*/ 1330925 h 1383677"/>
              <a:gd name="connsiteX115" fmla="*/ 770182 w 1365148"/>
              <a:gd name="connsiteY115" fmla="*/ 1326094 h 1383677"/>
              <a:gd name="connsiteX116" fmla="*/ 734192 w 1365148"/>
              <a:gd name="connsiteY116" fmla="*/ 1287737 h 1383677"/>
              <a:gd name="connsiteX117" fmla="*/ 712598 w 1365148"/>
              <a:gd name="connsiteY117" fmla="*/ 1266144 h 1383677"/>
              <a:gd name="connsiteX118" fmla="*/ 705400 w 1365148"/>
              <a:gd name="connsiteY118" fmla="*/ 1254114 h 1383677"/>
              <a:gd name="connsiteX119" fmla="*/ 700569 w 1365148"/>
              <a:gd name="connsiteY119" fmla="*/ 1239718 h 1383677"/>
              <a:gd name="connsiteX120" fmla="*/ 700569 w 1365148"/>
              <a:gd name="connsiteY120" fmla="*/ 1237352 h 1383677"/>
              <a:gd name="connsiteX121" fmla="*/ 710133 w 1365148"/>
              <a:gd name="connsiteY121" fmla="*/ 1237352 h 1383677"/>
              <a:gd name="connsiteX122" fmla="*/ 717331 w 1365148"/>
              <a:gd name="connsiteY122" fmla="*/ 1239718 h 1383677"/>
              <a:gd name="connsiteX123" fmla="*/ 731727 w 1365148"/>
              <a:gd name="connsiteY123" fmla="*/ 1246916 h 1383677"/>
              <a:gd name="connsiteX124" fmla="*/ 743756 w 1365148"/>
              <a:gd name="connsiteY124" fmla="*/ 1256579 h 1383677"/>
              <a:gd name="connsiteX125" fmla="*/ 755786 w 1365148"/>
              <a:gd name="connsiteY125" fmla="*/ 1266144 h 1383677"/>
              <a:gd name="connsiteX126" fmla="*/ 782113 w 1365148"/>
              <a:gd name="connsiteY126" fmla="*/ 1292569 h 1383677"/>
              <a:gd name="connsiteX127" fmla="*/ 806073 w 1365148"/>
              <a:gd name="connsiteY127" fmla="*/ 1318896 h 1383677"/>
              <a:gd name="connsiteX128" fmla="*/ 808538 w 1365148"/>
              <a:gd name="connsiteY128" fmla="*/ 1318896 h 1383677"/>
              <a:gd name="connsiteX129" fmla="*/ 856459 w 1365148"/>
              <a:gd name="connsiteY129" fmla="*/ 1309331 h 1383677"/>
              <a:gd name="connsiteX130" fmla="*/ 834865 w 1365148"/>
              <a:gd name="connsiteY130" fmla="*/ 1292569 h 1383677"/>
              <a:gd name="connsiteX131" fmla="*/ 815736 w 1365148"/>
              <a:gd name="connsiteY131" fmla="*/ 1273341 h 1383677"/>
              <a:gd name="connsiteX132" fmla="*/ 806073 w 1365148"/>
              <a:gd name="connsiteY132" fmla="*/ 1261312 h 1383677"/>
              <a:gd name="connsiteX133" fmla="*/ 796509 w 1365148"/>
              <a:gd name="connsiteY133" fmla="*/ 1246916 h 1383677"/>
              <a:gd name="connsiteX134" fmla="*/ 789311 w 1365148"/>
              <a:gd name="connsiteY134" fmla="*/ 1232520 h 1383677"/>
              <a:gd name="connsiteX135" fmla="*/ 786944 w 1365148"/>
              <a:gd name="connsiteY135" fmla="*/ 1225322 h 1383677"/>
              <a:gd name="connsiteX136" fmla="*/ 786944 w 1365148"/>
              <a:gd name="connsiteY136" fmla="*/ 1218124 h 1383677"/>
              <a:gd name="connsiteX137" fmla="*/ 789311 w 1365148"/>
              <a:gd name="connsiteY137" fmla="*/ 1215758 h 1383677"/>
              <a:gd name="connsiteX138" fmla="*/ 791677 w 1365148"/>
              <a:gd name="connsiteY138" fmla="*/ 1215758 h 1383677"/>
              <a:gd name="connsiteX139" fmla="*/ 808538 w 1365148"/>
              <a:gd name="connsiteY139" fmla="*/ 1225322 h 1383677"/>
              <a:gd name="connsiteX140" fmla="*/ 822934 w 1365148"/>
              <a:gd name="connsiteY140" fmla="*/ 1237352 h 1383677"/>
              <a:gd name="connsiteX141" fmla="*/ 849261 w 1365148"/>
              <a:gd name="connsiteY141" fmla="*/ 1261312 h 1383677"/>
              <a:gd name="connsiteX142" fmla="*/ 894914 w 1365148"/>
              <a:gd name="connsiteY142" fmla="*/ 1297302 h 1383677"/>
              <a:gd name="connsiteX143" fmla="*/ 954864 w 1365148"/>
              <a:gd name="connsiteY143" fmla="*/ 1275708 h 1383677"/>
              <a:gd name="connsiteX144" fmla="*/ 930904 w 1365148"/>
              <a:gd name="connsiteY144" fmla="*/ 1258946 h 1383677"/>
              <a:gd name="connsiteX145" fmla="*/ 914042 w 1365148"/>
              <a:gd name="connsiteY145" fmla="*/ 1242183 h 1383677"/>
              <a:gd name="connsiteX146" fmla="*/ 897280 w 1365148"/>
              <a:gd name="connsiteY146" fmla="*/ 1222956 h 1383677"/>
              <a:gd name="connsiteX147" fmla="*/ 882884 w 1365148"/>
              <a:gd name="connsiteY147" fmla="*/ 1203728 h 1383677"/>
              <a:gd name="connsiteX148" fmla="*/ 873320 w 1365148"/>
              <a:gd name="connsiteY148" fmla="*/ 1182135 h 1383677"/>
              <a:gd name="connsiteX149" fmla="*/ 875686 w 1365148"/>
              <a:gd name="connsiteY149" fmla="*/ 1177402 h 1383677"/>
              <a:gd name="connsiteX150" fmla="*/ 880518 w 1365148"/>
              <a:gd name="connsiteY150" fmla="*/ 1174937 h 1383677"/>
              <a:gd name="connsiteX151" fmla="*/ 897280 w 1365148"/>
              <a:gd name="connsiteY151" fmla="*/ 1184600 h 1383677"/>
              <a:gd name="connsiteX152" fmla="*/ 911676 w 1365148"/>
              <a:gd name="connsiteY152" fmla="*/ 1196530 h 1383677"/>
              <a:gd name="connsiteX153" fmla="*/ 940468 w 1365148"/>
              <a:gd name="connsiteY153" fmla="*/ 1220589 h 1383677"/>
              <a:gd name="connsiteX154" fmla="*/ 959695 w 1365148"/>
              <a:gd name="connsiteY154" fmla="*/ 1237352 h 1383677"/>
              <a:gd name="connsiteX155" fmla="*/ 969260 w 1365148"/>
              <a:gd name="connsiteY155" fmla="*/ 1244550 h 1383677"/>
              <a:gd name="connsiteX156" fmla="*/ 978824 w 1365148"/>
              <a:gd name="connsiteY156" fmla="*/ 1249381 h 1383677"/>
              <a:gd name="connsiteX157" fmla="*/ 998052 w 1365148"/>
              <a:gd name="connsiteY157" fmla="*/ 1256579 h 1383677"/>
              <a:gd name="connsiteX158" fmla="*/ 1034041 w 1365148"/>
              <a:gd name="connsiteY158" fmla="*/ 1237352 h 1383677"/>
              <a:gd name="connsiteX159" fmla="*/ 1022012 w 1365148"/>
              <a:gd name="connsiteY159" fmla="*/ 1230154 h 1383677"/>
              <a:gd name="connsiteX160" fmla="*/ 1012448 w 1365148"/>
              <a:gd name="connsiteY160" fmla="*/ 1220589 h 1383677"/>
              <a:gd name="connsiteX161" fmla="*/ 983656 w 1365148"/>
              <a:gd name="connsiteY161" fmla="*/ 1191798 h 1383677"/>
              <a:gd name="connsiteX162" fmla="*/ 969260 w 1365148"/>
              <a:gd name="connsiteY162" fmla="*/ 1177402 h 1383677"/>
              <a:gd name="connsiteX163" fmla="*/ 959695 w 1365148"/>
              <a:gd name="connsiteY163" fmla="*/ 1160541 h 1383677"/>
              <a:gd name="connsiteX164" fmla="*/ 959695 w 1365148"/>
              <a:gd name="connsiteY164" fmla="*/ 1155808 h 1383677"/>
              <a:gd name="connsiteX165" fmla="*/ 962062 w 1365148"/>
              <a:gd name="connsiteY165" fmla="*/ 1153343 h 1383677"/>
              <a:gd name="connsiteX166" fmla="*/ 981289 w 1365148"/>
              <a:gd name="connsiteY166" fmla="*/ 1153343 h 1383677"/>
              <a:gd name="connsiteX167" fmla="*/ 988487 w 1365148"/>
              <a:gd name="connsiteY167" fmla="*/ 1158174 h 1383677"/>
              <a:gd name="connsiteX168" fmla="*/ 998052 w 1365148"/>
              <a:gd name="connsiteY168" fmla="*/ 1163006 h 1383677"/>
              <a:gd name="connsiteX169" fmla="*/ 1014814 w 1365148"/>
              <a:gd name="connsiteY169" fmla="*/ 1174937 h 1383677"/>
              <a:gd name="connsiteX170" fmla="*/ 1029210 w 1365148"/>
              <a:gd name="connsiteY170" fmla="*/ 1186966 h 1383677"/>
              <a:gd name="connsiteX171" fmla="*/ 1046071 w 1365148"/>
              <a:gd name="connsiteY171" fmla="*/ 1201362 h 1383677"/>
              <a:gd name="connsiteX172" fmla="*/ 1055635 w 1365148"/>
              <a:gd name="connsiteY172" fmla="*/ 1208560 h 1383677"/>
              <a:gd name="connsiteX173" fmla="*/ 1067665 w 1365148"/>
              <a:gd name="connsiteY173" fmla="*/ 1210926 h 1383677"/>
              <a:gd name="connsiteX174" fmla="*/ 1074863 w 1365148"/>
              <a:gd name="connsiteY174" fmla="*/ 1210926 h 1383677"/>
              <a:gd name="connsiteX175" fmla="*/ 1103655 w 1365148"/>
              <a:gd name="connsiteY175" fmla="*/ 1189332 h 1383677"/>
              <a:gd name="connsiteX176" fmla="*/ 1129981 w 1365148"/>
              <a:gd name="connsiteY176" fmla="*/ 1167739 h 1383677"/>
              <a:gd name="connsiteX177" fmla="*/ 1118050 w 1365148"/>
              <a:gd name="connsiteY177" fmla="*/ 1165372 h 1383677"/>
              <a:gd name="connsiteX178" fmla="*/ 1106021 w 1365148"/>
              <a:gd name="connsiteY178" fmla="*/ 1160541 h 1383677"/>
              <a:gd name="connsiteX179" fmla="*/ 1086794 w 1365148"/>
              <a:gd name="connsiteY179" fmla="*/ 1150976 h 1383677"/>
              <a:gd name="connsiteX180" fmla="*/ 1070031 w 1365148"/>
              <a:gd name="connsiteY180" fmla="*/ 1143778 h 1383677"/>
              <a:gd name="connsiteX181" fmla="*/ 1053269 w 1365148"/>
              <a:gd name="connsiteY181" fmla="*/ 1131749 h 1383677"/>
              <a:gd name="connsiteX182" fmla="*/ 1038873 w 1365148"/>
              <a:gd name="connsiteY182" fmla="*/ 1117353 h 1383677"/>
              <a:gd name="connsiteX183" fmla="*/ 1031675 w 1365148"/>
              <a:gd name="connsiteY183" fmla="*/ 1107789 h 1383677"/>
              <a:gd name="connsiteX184" fmla="*/ 1029210 w 1365148"/>
              <a:gd name="connsiteY184" fmla="*/ 1100591 h 1383677"/>
              <a:gd name="connsiteX185" fmla="*/ 1031675 w 1365148"/>
              <a:gd name="connsiteY185" fmla="*/ 1095759 h 1383677"/>
              <a:gd name="connsiteX186" fmla="*/ 1036408 w 1365148"/>
              <a:gd name="connsiteY186" fmla="*/ 1093393 h 1383677"/>
              <a:gd name="connsiteX187" fmla="*/ 1053269 w 1365148"/>
              <a:gd name="connsiteY187" fmla="*/ 1093393 h 1383677"/>
              <a:gd name="connsiteX188" fmla="*/ 1067665 w 1365148"/>
              <a:gd name="connsiteY188" fmla="*/ 1100591 h 1383677"/>
              <a:gd name="connsiteX189" fmla="*/ 1084427 w 1365148"/>
              <a:gd name="connsiteY189" fmla="*/ 1110155 h 1383677"/>
              <a:gd name="connsiteX190" fmla="*/ 1101190 w 1365148"/>
              <a:gd name="connsiteY190" fmla="*/ 1117353 h 1383677"/>
              <a:gd name="connsiteX191" fmla="*/ 1120417 w 1365148"/>
              <a:gd name="connsiteY191" fmla="*/ 1122184 h 1383677"/>
              <a:gd name="connsiteX192" fmla="*/ 1129981 w 1365148"/>
              <a:gd name="connsiteY192" fmla="*/ 1124551 h 1383677"/>
              <a:gd name="connsiteX193" fmla="*/ 1142011 w 1365148"/>
              <a:gd name="connsiteY193" fmla="*/ 1124551 h 1383677"/>
              <a:gd name="connsiteX194" fmla="*/ 1154040 w 1365148"/>
              <a:gd name="connsiteY194" fmla="*/ 1127016 h 1383677"/>
              <a:gd name="connsiteX195" fmla="*/ 1165971 w 1365148"/>
              <a:gd name="connsiteY195" fmla="*/ 1131749 h 1383677"/>
              <a:gd name="connsiteX196" fmla="*/ 1187565 w 1365148"/>
              <a:gd name="connsiteY196" fmla="*/ 1107789 h 1383677"/>
              <a:gd name="connsiteX197" fmla="*/ 1182832 w 1365148"/>
              <a:gd name="connsiteY197" fmla="*/ 1105422 h 1383677"/>
              <a:gd name="connsiteX198" fmla="*/ 1158773 w 1365148"/>
              <a:gd name="connsiteY198" fmla="*/ 1088561 h 1383677"/>
              <a:gd name="connsiteX199" fmla="*/ 1132446 w 1365148"/>
              <a:gd name="connsiteY199" fmla="*/ 1074165 h 1383677"/>
              <a:gd name="connsiteX200" fmla="*/ 1110853 w 1365148"/>
              <a:gd name="connsiteY200" fmla="*/ 1064601 h 1383677"/>
              <a:gd name="connsiteX201" fmla="*/ 1101190 w 1365148"/>
              <a:gd name="connsiteY201" fmla="*/ 1057403 h 1383677"/>
              <a:gd name="connsiteX202" fmla="*/ 1091625 w 1365148"/>
              <a:gd name="connsiteY202" fmla="*/ 1052571 h 1383677"/>
              <a:gd name="connsiteX203" fmla="*/ 1089259 w 1365148"/>
              <a:gd name="connsiteY203" fmla="*/ 1050205 h 1383677"/>
              <a:gd name="connsiteX204" fmla="*/ 1091625 w 1365148"/>
              <a:gd name="connsiteY204" fmla="*/ 1045373 h 1383677"/>
              <a:gd name="connsiteX205" fmla="*/ 1093992 w 1365148"/>
              <a:gd name="connsiteY205" fmla="*/ 1043007 h 1383677"/>
              <a:gd name="connsiteX206" fmla="*/ 1122784 w 1365148"/>
              <a:gd name="connsiteY206" fmla="*/ 1043007 h 1383677"/>
              <a:gd name="connsiteX207" fmla="*/ 1154040 w 1365148"/>
              <a:gd name="connsiteY207" fmla="*/ 1050205 h 1383677"/>
              <a:gd name="connsiteX208" fmla="*/ 1180367 w 1365148"/>
              <a:gd name="connsiteY208" fmla="*/ 1062234 h 1383677"/>
              <a:gd name="connsiteX209" fmla="*/ 1192397 w 1365148"/>
              <a:gd name="connsiteY209" fmla="*/ 1071799 h 1383677"/>
              <a:gd name="connsiteX210" fmla="*/ 1204426 w 1365148"/>
              <a:gd name="connsiteY210" fmla="*/ 1078997 h 1383677"/>
              <a:gd name="connsiteX211" fmla="*/ 1206792 w 1365148"/>
              <a:gd name="connsiteY211" fmla="*/ 1081363 h 1383677"/>
              <a:gd name="connsiteX212" fmla="*/ 1211624 w 1365148"/>
              <a:gd name="connsiteY212" fmla="*/ 1074165 h 1383677"/>
              <a:gd name="connsiteX213" fmla="*/ 1237951 w 1365148"/>
              <a:gd name="connsiteY213" fmla="*/ 1033443 h 1383677"/>
              <a:gd name="connsiteX214" fmla="*/ 1213990 w 1365148"/>
              <a:gd name="connsiteY214" fmla="*/ 1026245 h 1383677"/>
              <a:gd name="connsiteX215" fmla="*/ 1194763 w 1365148"/>
              <a:gd name="connsiteY215" fmla="*/ 1016582 h 1383677"/>
              <a:gd name="connsiteX216" fmla="*/ 1173169 w 1365148"/>
              <a:gd name="connsiteY216" fmla="*/ 1002186 h 1383677"/>
              <a:gd name="connsiteX217" fmla="*/ 1165971 w 1365148"/>
              <a:gd name="connsiteY217" fmla="*/ 992621 h 1383677"/>
              <a:gd name="connsiteX218" fmla="*/ 1163605 w 1365148"/>
              <a:gd name="connsiteY218" fmla="*/ 987790 h 1383677"/>
              <a:gd name="connsiteX219" fmla="*/ 1163605 w 1365148"/>
              <a:gd name="connsiteY219" fmla="*/ 983057 h 1383677"/>
              <a:gd name="connsiteX220" fmla="*/ 1165971 w 1365148"/>
              <a:gd name="connsiteY220" fmla="*/ 978225 h 1383677"/>
              <a:gd name="connsiteX221" fmla="*/ 1168436 w 1365148"/>
              <a:gd name="connsiteY221" fmla="*/ 975859 h 1383677"/>
              <a:gd name="connsiteX222" fmla="*/ 1178001 w 1365148"/>
              <a:gd name="connsiteY222" fmla="*/ 975859 h 1383677"/>
              <a:gd name="connsiteX223" fmla="*/ 1194763 w 1365148"/>
              <a:gd name="connsiteY223" fmla="*/ 980592 h 1383677"/>
              <a:gd name="connsiteX224" fmla="*/ 1226020 w 1365148"/>
              <a:gd name="connsiteY224" fmla="*/ 990255 h 1383677"/>
              <a:gd name="connsiteX225" fmla="*/ 1257178 w 1365148"/>
              <a:gd name="connsiteY225" fmla="*/ 994988 h 1383677"/>
              <a:gd name="connsiteX226" fmla="*/ 1273941 w 1365148"/>
              <a:gd name="connsiteY226" fmla="*/ 956632 h 1383677"/>
              <a:gd name="connsiteX227" fmla="*/ 1242782 w 1365148"/>
              <a:gd name="connsiteY227" fmla="*/ 947067 h 1383677"/>
              <a:gd name="connsiteX228" fmla="*/ 1201961 w 1365148"/>
              <a:gd name="connsiteY228" fmla="*/ 932671 h 1383677"/>
              <a:gd name="connsiteX229" fmla="*/ 1185199 w 1365148"/>
              <a:gd name="connsiteY229" fmla="*/ 923008 h 1383677"/>
              <a:gd name="connsiteX230" fmla="*/ 1168436 w 1365148"/>
              <a:gd name="connsiteY230" fmla="*/ 913444 h 1383677"/>
              <a:gd name="connsiteX231" fmla="*/ 1165971 w 1365148"/>
              <a:gd name="connsiteY231" fmla="*/ 911077 h 1383677"/>
              <a:gd name="connsiteX232" fmla="*/ 1165971 w 1365148"/>
              <a:gd name="connsiteY232" fmla="*/ 908612 h 1383677"/>
              <a:gd name="connsiteX233" fmla="*/ 1168436 w 1365148"/>
              <a:gd name="connsiteY233" fmla="*/ 906246 h 1383677"/>
              <a:gd name="connsiteX234" fmla="*/ 1190030 w 1365148"/>
              <a:gd name="connsiteY234" fmla="*/ 903880 h 1383677"/>
              <a:gd name="connsiteX235" fmla="*/ 1211624 w 1365148"/>
              <a:gd name="connsiteY235" fmla="*/ 903880 h 1383677"/>
              <a:gd name="connsiteX236" fmla="*/ 1230753 w 1365148"/>
              <a:gd name="connsiteY236" fmla="*/ 908612 h 1383677"/>
              <a:gd name="connsiteX237" fmla="*/ 1249980 w 1365148"/>
              <a:gd name="connsiteY237" fmla="*/ 913444 h 1383677"/>
              <a:gd name="connsiteX238" fmla="*/ 1269208 w 1365148"/>
              <a:gd name="connsiteY238" fmla="*/ 915810 h 1383677"/>
              <a:gd name="connsiteX239" fmla="*/ 1285970 w 1365148"/>
              <a:gd name="connsiteY239" fmla="*/ 920642 h 1383677"/>
              <a:gd name="connsiteX240" fmla="*/ 1300366 w 1365148"/>
              <a:gd name="connsiteY240" fmla="*/ 875088 h 1383677"/>
              <a:gd name="connsiteX241" fmla="*/ 1271574 w 1365148"/>
              <a:gd name="connsiteY241" fmla="*/ 877454 h 1383677"/>
              <a:gd name="connsiteX242" fmla="*/ 1245149 w 1365148"/>
              <a:gd name="connsiteY242" fmla="*/ 879821 h 1383677"/>
              <a:gd name="connsiteX243" fmla="*/ 1230753 w 1365148"/>
              <a:gd name="connsiteY243" fmla="*/ 877454 h 1383677"/>
              <a:gd name="connsiteX244" fmla="*/ 1216357 w 1365148"/>
              <a:gd name="connsiteY244" fmla="*/ 872623 h 1383677"/>
              <a:gd name="connsiteX245" fmla="*/ 1190030 w 1365148"/>
              <a:gd name="connsiteY245" fmla="*/ 863058 h 1383677"/>
              <a:gd name="connsiteX246" fmla="*/ 1187565 w 1365148"/>
              <a:gd name="connsiteY246" fmla="*/ 860692 h 1383677"/>
              <a:gd name="connsiteX247" fmla="*/ 1187565 w 1365148"/>
              <a:gd name="connsiteY247" fmla="*/ 858227 h 1383677"/>
              <a:gd name="connsiteX248" fmla="*/ 1190030 w 1365148"/>
              <a:gd name="connsiteY248" fmla="*/ 855860 h 1383677"/>
              <a:gd name="connsiteX249" fmla="*/ 1192397 w 1365148"/>
              <a:gd name="connsiteY249" fmla="*/ 855860 h 1383677"/>
              <a:gd name="connsiteX250" fmla="*/ 1209159 w 1365148"/>
              <a:gd name="connsiteY250" fmla="*/ 853494 h 1383677"/>
              <a:gd name="connsiteX251" fmla="*/ 1223555 w 1365148"/>
              <a:gd name="connsiteY251" fmla="*/ 851029 h 1383677"/>
              <a:gd name="connsiteX252" fmla="*/ 1254812 w 1365148"/>
              <a:gd name="connsiteY252" fmla="*/ 843831 h 1383677"/>
              <a:gd name="connsiteX253" fmla="*/ 1281139 w 1365148"/>
              <a:gd name="connsiteY253" fmla="*/ 839098 h 1383677"/>
              <a:gd name="connsiteX254" fmla="*/ 1295535 w 1365148"/>
              <a:gd name="connsiteY254" fmla="*/ 836633 h 1383677"/>
              <a:gd name="connsiteX255" fmla="*/ 1307564 w 1365148"/>
              <a:gd name="connsiteY255" fmla="*/ 836633 h 1383677"/>
              <a:gd name="connsiteX256" fmla="*/ 1317128 w 1365148"/>
              <a:gd name="connsiteY256" fmla="*/ 788712 h 1383677"/>
              <a:gd name="connsiteX257" fmla="*/ 1300366 w 1365148"/>
              <a:gd name="connsiteY257" fmla="*/ 788712 h 1383677"/>
              <a:gd name="connsiteX258" fmla="*/ 1262010 w 1365148"/>
              <a:gd name="connsiteY258" fmla="*/ 791079 h 1383677"/>
              <a:gd name="connsiteX259" fmla="*/ 1226020 w 1365148"/>
              <a:gd name="connsiteY259" fmla="*/ 793445 h 1383677"/>
              <a:gd name="connsiteX260" fmla="*/ 1209159 w 1365148"/>
              <a:gd name="connsiteY260" fmla="*/ 791079 h 1383677"/>
              <a:gd name="connsiteX261" fmla="*/ 1192397 w 1365148"/>
              <a:gd name="connsiteY261" fmla="*/ 786247 h 1383677"/>
              <a:gd name="connsiteX262" fmla="*/ 1190030 w 1365148"/>
              <a:gd name="connsiteY262" fmla="*/ 783881 h 1383677"/>
              <a:gd name="connsiteX263" fmla="*/ 1192397 w 1365148"/>
              <a:gd name="connsiteY263" fmla="*/ 781514 h 1383677"/>
              <a:gd name="connsiteX264" fmla="*/ 1211624 w 1365148"/>
              <a:gd name="connsiteY264" fmla="*/ 774316 h 1383677"/>
              <a:gd name="connsiteX265" fmla="*/ 1230753 w 1365148"/>
              <a:gd name="connsiteY265" fmla="*/ 767118 h 1383677"/>
              <a:gd name="connsiteX266" fmla="*/ 1273941 w 1365148"/>
              <a:gd name="connsiteY266" fmla="*/ 759920 h 1383677"/>
              <a:gd name="connsiteX267" fmla="*/ 1295535 w 1365148"/>
              <a:gd name="connsiteY267" fmla="*/ 755089 h 1383677"/>
              <a:gd name="connsiteX268" fmla="*/ 1319594 w 1365148"/>
              <a:gd name="connsiteY268" fmla="*/ 755089 h 1383677"/>
              <a:gd name="connsiteX269" fmla="*/ 1321960 w 1365148"/>
              <a:gd name="connsiteY269" fmla="*/ 704703 h 1383677"/>
              <a:gd name="connsiteX270" fmla="*/ 1295535 w 1365148"/>
              <a:gd name="connsiteY270" fmla="*/ 711901 h 1383677"/>
              <a:gd name="connsiteX271" fmla="*/ 1271574 w 1365148"/>
              <a:gd name="connsiteY271" fmla="*/ 719099 h 1383677"/>
              <a:gd name="connsiteX272" fmla="*/ 1247614 w 1365148"/>
              <a:gd name="connsiteY272" fmla="*/ 723931 h 1383677"/>
              <a:gd name="connsiteX273" fmla="*/ 1221188 w 1365148"/>
              <a:gd name="connsiteY273" fmla="*/ 721466 h 1383677"/>
              <a:gd name="connsiteX274" fmla="*/ 1218822 w 1365148"/>
              <a:gd name="connsiteY274" fmla="*/ 719099 h 1383677"/>
              <a:gd name="connsiteX275" fmla="*/ 1216357 w 1365148"/>
              <a:gd name="connsiteY275" fmla="*/ 716733 h 1383677"/>
              <a:gd name="connsiteX276" fmla="*/ 1216357 w 1365148"/>
              <a:gd name="connsiteY276" fmla="*/ 714268 h 1383677"/>
              <a:gd name="connsiteX277" fmla="*/ 1218822 w 1365148"/>
              <a:gd name="connsiteY277" fmla="*/ 709535 h 1383677"/>
              <a:gd name="connsiteX278" fmla="*/ 1230753 w 1365148"/>
              <a:gd name="connsiteY278" fmla="*/ 702337 h 1383677"/>
              <a:gd name="connsiteX279" fmla="*/ 1245149 w 1365148"/>
              <a:gd name="connsiteY279" fmla="*/ 695139 h 1383677"/>
              <a:gd name="connsiteX280" fmla="*/ 1271574 w 1365148"/>
              <a:gd name="connsiteY280" fmla="*/ 683109 h 1383677"/>
              <a:gd name="connsiteX281" fmla="*/ 1319594 w 1365148"/>
              <a:gd name="connsiteY281" fmla="*/ 663882 h 1383677"/>
              <a:gd name="connsiteX282" fmla="*/ 1314762 w 1365148"/>
              <a:gd name="connsiteY282" fmla="*/ 625526 h 1383677"/>
              <a:gd name="connsiteX283" fmla="*/ 1298000 w 1365148"/>
              <a:gd name="connsiteY283" fmla="*/ 635090 h 1383677"/>
              <a:gd name="connsiteX284" fmla="*/ 1281139 w 1365148"/>
              <a:gd name="connsiteY284" fmla="*/ 642288 h 1383677"/>
              <a:gd name="connsiteX285" fmla="*/ 1252347 w 1365148"/>
              <a:gd name="connsiteY285" fmla="*/ 649486 h 1383677"/>
              <a:gd name="connsiteX286" fmla="*/ 1237951 w 1365148"/>
              <a:gd name="connsiteY286" fmla="*/ 651951 h 1383677"/>
              <a:gd name="connsiteX287" fmla="*/ 1223555 w 1365148"/>
              <a:gd name="connsiteY287" fmla="*/ 649486 h 1383677"/>
              <a:gd name="connsiteX288" fmla="*/ 1221188 w 1365148"/>
              <a:gd name="connsiteY288" fmla="*/ 647120 h 1383677"/>
              <a:gd name="connsiteX289" fmla="*/ 1221188 w 1365148"/>
              <a:gd name="connsiteY289" fmla="*/ 642288 h 1383677"/>
              <a:gd name="connsiteX290" fmla="*/ 1230753 w 1365148"/>
              <a:gd name="connsiteY290" fmla="*/ 635090 h 1383677"/>
              <a:gd name="connsiteX291" fmla="*/ 1242782 w 1365148"/>
              <a:gd name="connsiteY291" fmla="*/ 625526 h 1383677"/>
              <a:gd name="connsiteX292" fmla="*/ 1269208 w 1365148"/>
              <a:gd name="connsiteY292" fmla="*/ 611130 h 1383677"/>
              <a:gd name="connsiteX293" fmla="*/ 1288337 w 1365148"/>
              <a:gd name="connsiteY293" fmla="*/ 596734 h 1383677"/>
              <a:gd name="connsiteX294" fmla="*/ 1298000 w 1365148"/>
              <a:gd name="connsiteY294" fmla="*/ 591903 h 1383677"/>
              <a:gd name="connsiteX295" fmla="*/ 1307564 w 1365148"/>
              <a:gd name="connsiteY295" fmla="*/ 587170 h 1383677"/>
              <a:gd name="connsiteX296" fmla="*/ 1298000 w 1365148"/>
              <a:gd name="connsiteY296" fmla="*/ 546348 h 1383677"/>
              <a:gd name="connsiteX297" fmla="*/ 1285970 w 1365148"/>
              <a:gd name="connsiteY297" fmla="*/ 560744 h 1383677"/>
              <a:gd name="connsiteX298" fmla="*/ 1271574 w 1365148"/>
              <a:gd name="connsiteY298" fmla="*/ 572774 h 1383677"/>
              <a:gd name="connsiteX299" fmla="*/ 1262010 w 1365148"/>
              <a:gd name="connsiteY299" fmla="*/ 579972 h 1383677"/>
              <a:gd name="connsiteX300" fmla="*/ 1252347 w 1365148"/>
              <a:gd name="connsiteY300" fmla="*/ 587170 h 1383677"/>
              <a:gd name="connsiteX301" fmla="*/ 1240416 w 1365148"/>
              <a:gd name="connsiteY301" fmla="*/ 591903 h 1383677"/>
              <a:gd name="connsiteX302" fmla="*/ 1235584 w 1365148"/>
              <a:gd name="connsiteY302" fmla="*/ 591903 h 1383677"/>
              <a:gd name="connsiteX303" fmla="*/ 1230753 w 1365148"/>
              <a:gd name="connsiteY303" fmla="*/ 589536 h 1383677"/>
              <a:gd name="connsiteX304" fmla="*/ 1226020 w 1365148"/>
              <a:gd name="connsiteY304" fmla="*/ 584803 h 1383677"/>
              <a:gd name="connsiteX305" fmla="*/ 1226020 w 1365148"/>
              <a:gd name="connsiteY305" fmla="*/ 579972 h 1383677"/>
              <a:gd name="connsiteX306" fmla="*/ 1228386 w 1365148"/>
              <a:gd name="connsiteY306" fmla="*/ 575140 h 1383677"/>
              <a:gd name="connsiteX307" fmla="*/ 1230753 w 1365148"/>
              <a:gd name="connsiteY307" fmla="*/ 570407 h 1383677"/>
              <a:gd name="connsiteX308" fmla="*/ 1237951 w 1365148"/>
              <a:gd name="connsiteY308" fmla="*/ 560744 h 1383677"/>
              <a:gd name="connsiteX309" fmla="*/ 1245149 w 1365148"/>
              <a:gd name="connsiteY309" fmla="*/ 553546 h 1383677"/>
              <a:gd name="connsiteX310" fmla="*/ 1266743 w 1365148"/>
              <a:gd name="connsiteY310" fmla="*/ 534418 h 1383677"/>
              <a:gd name="connsiteX311" fmla="*/ 1276406 w 1365148"/>
              <a:gd name="connsiteY311" fmla="*/ 522388 h 1383677"/>
              <a:gd name="connsiteX312" fmla="*/ 1281139 w 1365148"/>
              <a:gd name="connsiteY312" fmla="*/ 520022 h 1383677"/>
              <a:gd name="connsiteX313" fmla="*/ 1288337 w 1365148"/>
              <a:gd name="connsiteY313" fmla="*/ 517557 h 1383677"/>
              <a:gd name="connsiteX314" fmla="*/ 1271574 w 1365148"/>
              <a:gd name="connsiteY314" fmla="*/ 476834 h 1383677"/>
              <a:gd name="connsiteX315" fmla="*/ 1264376 w 1365148"/>
              <a:gd name="connsiteY315" fmla="*/ 484032 h 1383677"/>
              <a:gd name="connsiteX316" fmla="*/ 1249980 w 1365148"/>
              <a:gd name="connsiteY316" fmla="*/ 493596 h 1383677"/>
              <a:gd name="connsiteX317" fmla="*/ 1237951 w 1365148"/>
              <a:gd name="connsiteY317" fmla="*/ 503161 h 1383677"/>
              <a:gd name="connsiteX318" fmla="*/ 1230753 w 1365148"/>
              <a:gd name="connsiteY318" fmla="*/ 507992 h 1383677"/>
              <a:gd name="connsiteX319" fmla="*/ 1226020 w 1365148"/>
              <a:gd name="connsiteY319" fmla="*/ 510359 h 1383677"/>
              <a:gd name="connsiteX320" fmla="*/ 1218822 w 1365148"/>
              <a:gd name="connsiteY320" fmla="*/ 507992 h 1383677"/>
              <a:gd name="connsiteX321" fmla="*/ 1216357 w 1365148"/>
              <a:gd name="connsiteY321" fmla="*/ 503161 h 1383677"/>
              <a:gd name="connsiteX322" fmla="*/ 1213990 w 1365148"/>
              <a:gd name="connsiteY322" fmla="*/ 498428 h 1383677"/>
              <a:gd name="connsiteX323" fmla="*/ 1213990 w 1365148"/>
              <a:gd name="connsiteY323" fmla="*/ 491230 h 1383677"/>
              <a:gd name="connsiteX324" fmla="*/ 1218822 w 1365148"/>
              <a:gd name="connsiteY324" fmla="*/ 481567 h 1383677"/>
              <a:gd name="connsiteX325" fmla="*/ 1226020 w 1365148"/>
              <a:gd name="connsiteY325" fmla="*/ 472002 h 1383677"/>
              <a:gd name="connsiteX326" fmla="*/ 1235584 w 1365148"/>
              <a:gd name="connsiteY326" fmla="*/ 462438 h 1383677"/>
              <a:gd name="connsiteX327" fmla="*/ 1245149 w 1365148"/>
              <a:gd name="connsiteY327" fmla="*/ 455240 h 1383677"/>
              <a:gd name="connsiteX328" fmla="*/ 1252347 w 1365148"/>
              <a:gd name="connsiteY328" fmla="*/ 452775 h 1383677"/>
              <a:gd name="connsiteX329" fmla="*/ 1259545 w 1365148"/>
              <a:gd name="connsiteY329" fmla="*/ 450409 h 1383677"/>
              <a:gd name="connsiteX330" fmla="*/ 1245149 w 1365148"/>
              <a:gd name="connsiteY330" fmla="*/ 423983 h 1383677"/>
              <a:gd name="connsiteX331" fmla="*/ 1235584 w 1365148"/>
              <a:gd name="connsiteY331" fmla="*/ 431181 h 1383677"/>
              <a:gd name="connsiteX332" fmla="*/ 1226020 w 1365148"/>
              <a:gd name="connsiteY332" fmla="*/ 433646 h 1383677"/>
              <a:gd name="connsiteX333" fmla="*/ 1216357 w 1365148"/>
              <a:gd name="connsiteY333" fmla="*/ 436013 h 1383677"/>
              <a:gd name="connsiteX334" fmla="*/ 1211624 w 1365148"/>
              <a:gd name="connsiteY334" fmla="*/ 433646 h 1383677"/>
              <a:gd name="connsiteX335" fmla="*/ 1206792 w 1365148"/>
              <a:gd name="connsiteY335" fmla="*/ 431181 h 1383677"/>
              <a:gd name="connsiteX336" fmla="*/ 1204426 w 1365148"/>
              <a:gd name="connsiteY336" fmla="*/ 421617 h 1383677"/>
              <a:gd name="connsiteX337" fmla="*/ 1204426 w 1365148"/>
              <a:gd name="connsiteY337" fmla="*/ 414419 h 1383677"/>
              <a:gd name="connsiteX338" fmla="*/ 1209159 w 1365148"/>
              <a:gd name="connsiteY338" fmla="*/ 409587 h 1383677"/>
              <a:gd name="connsiteX339" fmla="*/ 1216357 w 1365148"/>
              <a:gd name="connsiteY339" fmla="*/ 402389 h 1383677"/>
              <a:gd name="connsiteX340" fmla="*/ 1226020 w 1365148"/>
              <a:gd name="connsiteY340" fmla="*/ 392825 h 1383677"/>
              <a:gd name="connsiteX341" fmla="*/ 1211624 w 1365148"/>
              <a:gd name="connsiteY341" fmla="*/ 371231 h 1383677"/>
              <a:gd name="connsiteX342" fmla="*/ 1206792 w 1365148"/>
              <a:gd name="connsiteY342" fmla="*/ 376063 h 1383677"/>
              <a:gd name="connsiteX343" fmla="*/ 1197228 w 1365148"/>
              <a:gd name="connsiteY343" fmla="*/ 380796 h 1383677"/>
              <a:gd name="connsiteX344" fmla="*/ 1180367 w 1365148"/>
              <a:gd name="connsiteY344" fmla="*/ 380796 h 1383677"/>
              <a:gd name="connsiteX345" fmla="*/ 1175634 w 1365148"/>
              <a:gd name="connsiteY345" fmla="*/ 378429 h 1383677"/>
              <a:gd name="connsiteX346" fmla="*/ 1173169 w 1365148"/>
              <a:gd name="connsiteY346" fmla="*/ 373598 h 1383677"/>
              <a:gd name="connsiteX347" fmla="*/ 1175634 w 1365148"/>
              <a:gd name="connsiteY347" fmla="*/ 364033 h 1383677"/>
              <a:gd name="connsiteX348" fmla="*/ 1178001 w 1365148"/>
              <a:gd name="connsiteY348" fmla="*/ 356835 h 1383677"/>
              <a:gd name="connsiteX349" fmla="*/ 1190030 w 1365148"/>
              <a:gd name="connsiteY349" fmla="*/ 344806 h 1383677"/>
              <a:gd name="connsiteX350" fmla="*/ 1192397 w 1365148"/>
              <a:gd name="connsiteY350" fmla="*/ 340073 h 1383677"/>
              <a:gd name="connsiteX351" fmla="*/ 1173169 w 1365148"/>
              <a:gd name="connsiteY351" fmla="*/ 316014 h 1383677"/>
              <a:gd name="connsiteX352" fmla="*/ 1163605 w 1365148"/>
              <a:gd name="connsiteY352" fmla="*/ 320846 h 1383677"/>
              <a:gd name="connsiteX353" fmla="*/ 1154040 w 1365148"/>
              <a:gd name="connsiteY353" fmla="*/ 328043 h 1383677"/>
              <a:gd name="connsiteX354" fmla="*/ 1142011 w 1365148"/>
              <a:gd name="connsiteY354" fmla="*/ 328043 h 1383677"/>
              <a:gd name="connsiteX355" fmla="*/ 1139644 w 1365148"/>
              <a:gd name="connsiteY355" fmla="*/ 323212 h 1383677"/>
              <a:gd name="connsiteX356" fmla="*/ 1137179 w 1365148"/>
              <a:gd name="connsiteY356" fmla="*/ 316014 h 1383677"/>
              <a:gd name="connsiteX357" fmla="*/ 1142011 w 1365148"/>
              <a:gd name="connsiteY357" fmla="*/ 308816 h 1383677"/>
              <a:gd name="connsiteX358" fmla="*/ 1146842 w 1365148"/>
              <a:gd name="connsiteY358" fmla="*/ 301618 h 1383677"/>
              <a:gd name="connsiteX359" fmla="*/ 1156407 w 1365148"/>
              <a:gd name="connsiteY359" fmla="*/ 294420 h 1383677"/>
              <a:gd name="connsiteX360" fmla="*/ 1144377 w 1365148"/>
              <a:gd name="connsiteY360" fmla="*/ 280024 h 1383677"/>
              <a:gd name="connsiteX361" fmla="*/ 1137179 w 1365148"/>
              <a:gd name="connsiteY361" fmla="*/ 284856 h 1383677"/>
              <a:gd name="connsiteX362" fmla="*/ 1129981 w 1365148"/>
              <a:gd name="connsiteY362" fmla="*/ 289687 h 1383677"/>
              <a:gd name="connsiteX363" fmla="*/ 1120417 w 1365148"/>
              <a:gd name="connsiteY363" fmla="*/ 289687 h 1383677"/>
              <a:gd name="connsiteX364" fmla="*/ 1115586 w 1365148"/>
              <a:gd name="connsiteY364" fmla="*/ 287222 h 1383677"/>
              <a:gd name="connsiteX365" fmla="*/ 1110853 w 1365148"/>
              <a:gd name="connsiteY365" fmla="*/ 287222 h 1383677"/>
              <a:gd name="connsiteX366" fmla="*/ 1110853 w 1365148"/>
              <a:gd name="connsiteY366" fmla="*/ 282489 h 1383677"/>
              <a:gd name="connsiteX367" fmla="*/ 1113219 w 1365148"/>
              <a:gd name="connsiteY367" fmla="*/ 280024 h 1383677"/>
              <a:gd name="connsiteX368" fmla="*/ 1113219 w 1365148"/>
              <a:gd name="connsiteY368" fmla="*/ 272826 h 1383677"/>
              <a:gd name="connsiteX369" fmla="*/ 1120417 w 1365148"/>
              <a:gd name="connsiteY369" fmla="*/ 265628 h 1383677"/>
              <a:gd name="connsiteX370" fmla="*/ 1125248 w 1365148"/>
              <a:gd name="connsiteY370" fmla="*/ 260895 h 1383677"/>
              <a:gd name="connsiteX371" fmla="*/ 1098823 w 1365148"/>
              <a:gd name="connsiteY371" fmla="*/ 236837 h 1383677"/>
              <a:gd name="connsiteX372" fmla="*/ 1072398 w 1365148"/>
              <a:gd name="connsiteY372" fmla="*/ 215243 h 1383677"/>
              <a:gd name="connsiteX373" fmla="*/ 1046071 w 1365148"/>
              <a:gd name="connsiteY373" fmla="*/ 193649 h 1383677"/>
              <a:gd name="connsiteX374" fmla="*/ 1017279 w 1365148"/>
              <a:gd name="connsiteY374" fmla="*/ 172055 h 1383677"/>
              <a:gd name="connsiteX375" fmla="*/ 981289 w 1365148"/>
              <a:gd name="connsiteY375" fmla="*/ 150461 h 1383677"/>
              <a:gd name="connsiteX376" fmla="*/ 942834 w 1365148"/>
              <a:gd name="connsiteY376" fmla="*/ 131332 h 1383677"/>
              <a:gd name="connsiteX377" fmla="*/ 904478 w 1365148"/>
              <a:gd name="connsiteY377" fmla="*/ 112105 h 1383677"/>
              <a:gd name="connsiteX378" fmla="*/ 866122 w 1365148"/>
              <a:gd name="connsiteY378" fmla="*/ 95343 h 1383677"/>
              <a:gd name="connsiteX379" fmla="*/ 825300 w 1365148"/>
              <a:gd name="connsiteY379" fmla="*/ 80947 h 1383677"/>
              <a:gd name="connsiteX380" fmla="*/ 784479 w 1365148"/>
              <a:gd name="connsiteY380" fmla="*/ 71284 h 1383677"/>
              <a:gd name="connsiteX381" fmla="*/ 743756 w 1365148"/>
              <a:gd name="connsiteY381" fmla="*/ 64086 h 1383677"/>
              <a:gd name="connsiteX382" fmla="*/ 700569 w 1365148"/>
              <a:gd name="connsiteY382" fmla="*/ 64086 h 1383677"/>
              <a:gd name="connsiteX383" fmla="*/ 698202 w 1365148"/>
              <a:gd name="connsiteY383" fmla="*/ 66551 h 1383677"/>
              <a:gd name="connsiteX384" fmla="*/ 695737 w 1365148"/>
              <a:gd name="connsiteY384" fmla="*/ 68917 h 1383677"/>
              <a:gd name="connsiteX385" fmla="*/ 691004 w 1365148"/>
              <a:gd name="connsiteY385" fmla="*/ 71284 h 1383677"/>
              <a:gd name="connsiteX386" fmla="*/ 686173 w 1365148"/>
              <a:gd name="connsiteY386" fmla="*/ 68917 h 1383677"/>
              <a:gd name="connsiteX387" fmla="*/ 681341 w 1365148"/>
              <a:gd name="connsiteY387" fmla="*/ 64086 h 1383677"/>
              <a:gd name="connsiteX388" fmla="*/ 347412 w 1365148"/>
              <a:gd name="connsiteY388" fmla="*/ 36745 h 1383677"/>
              <a:gd name="connsiteX389" fmla="*/ 347868 w 1365148"/>
              <a:gd name="connsiteY389" fmla="*/ 37759 h 1383677"/>
              <a:gd name="connsiteX390" fmla="*/ 350235 w 1365148"/>
              <a:gd name="connsiteY390" fmla="*/ 44957 h 1383677"/>
              <a:gd name="connsiteX391" fmla="*/ 347868 w 1365148"/>
              <a:gd name="connsiteY391" fmla="*/ 52155 h 1383677"/>
              <a:gd name="connsiteX392" fmla="*/ 345502 w 1365148"/>
              <a:gd name="connsiteY392" fmla="*/ 56888 h 1383677"/>
              <a:gd name="connsiteX393" fmla="*/ 340670 w 1365148"/>
              <a:gd name="connsiteY393" fmla="*/ 59353 h 1383677"/>
              <a:gd name="connsiteX394" fmla="*/ 333472 w 1365148"/>
              <a:gd name="connsiteY394" fmla="*/ 61719 h 1383677"/>
              <a:gd name="connsiteX395" fmla="*/ 326275 w 1365148"/>
              <a:gd name="connsiteY395" fmla="*/ 61719 h 1383677"/>
              <a:gd name="connsiteX396" fmla="*/ 321443 w 1365148"/>
              <a:gd name="connsiteY396" fmla="*/ 56888 h 1383677"/>
              <a:gd name="connsiteX397" fmla="*/ 317144 w 1365148"/>
              <a:gd name="connsiteY397" fmla="*/ 50350 h 1383677"/>
              <a:gd name="connsiteX398" fmla="*/ 347412 w 1365148"/>
              <a:gd name="connsiteY398" fmla="*/ 36745 h 1383677"/>
              <a:gd name="connsiteX399" fmla="*/ 626223 w 1365148"/>
              <a:gd name="connsiteY399" fmla="*/ 30561 h 1383677"/>
              <a:gd name="connsiteX400" fmla="*/ 647816 w 1365148"/>
              <a:gd name="connsiteY400" fmla="*/ 30561 h 1383677"/>
              <a:gd name="connsiteX401" fmla="*/ 669410 w 1365148"/>
              <a:gd name="connsiteY401" fmla="*/ 35294 h 1383677"/>
              <a:gd name="connsiteX402" fmla="*/ 748588 w 1365148"/>
              <a:gd name="connsiteY402" fmla="*/ 35294 h 1383677"/>
              <a:gd name="connsiteX403" fmla="*/ 772548 w 1365148"/>
              <a:gd name="connsiteY403" fmla="*/ 40125 h 1383677"/>
              <a:gd name="connsiteX404" fmla="*/ 825300 w 1365148"/>
              <a:gd name="connsiteY404" fmla="*/ 49690 h 1383677"/>
              <a:gd name="connsiteX405" fmla="*/ 873320 w 1365148"/>
              <a:gd name="connsiteY405" fmla="*/ 64086 h 1383677"/>
              <a:gd name="connsiteX406" fmla="*/ 930904 w 1365148"/>
              <a:gd name="connsiteY406" fmla="*/ 85680 h 1383677"/>
              <a:gd name="connsiteX407" fmla="*/ 988487 w 1365148"/>
              <a:gd name="connsiteY407" fmla="*/ 114471 h 1383677"/>
              <a:gd name="connsiteX408" fmla="*/ 1046071 w 1365148"/>
              <a:gd name="connsiteY408" fmla="*/ 143263 h 1383677"/>
              <a:gd name="connsiteX409" fmla="*/ 1072398 w 1365148"/>
              <a:gd name="connsiteY409" fmla="*/ 160124 h 1383677"/>
              <a:gd name="connsiteX410" fmla="*/ 1096457 w 1365148"/>
              <a:gd name="connsiteY410" fmla="*/ 179253 h 1383677"/>
              <a:gd name="connsiteX411" fmla="*/ 1139644 w 1365148"/>
              <a:gd name="connsiteY411" fmla="*/ 215243 h 1383677"/>
              <a:gd name="connsiteX412" fmla="*/ 1180367 w 1365148"/>
              <a:gd name="connsiteY412" fmla="*/ 253697 h 1383677"/>
              <a:gd name="connsiteX413" fmla="*/ 1218822 w 1365148"/>
              <a:gd name="connsiteY413" fmla="*/ 296885 h 1383677"/>
              <a:gd name="connsiteX414" fmla="*/ 1252347 w 1365148"/>
              <a:gd name="connsiteY414" fmla="*/ 342439 h 1383677"/>
              <a:gd name="connsiteX415" fmla="*/ 1281139 w 1365148"/>
              <a:gd name="connsiteY415" fmla="*/ 392825 h 1383677"/>
              <a:gd name="connsiteX416" fmla="*/ 1307564 w 1365148"/>
              <a:gd name="connsiteY416" fmla="*/ 443211 h 1383677"/>
              <a:gd name="connsiteX417" fmla="*/ 1329158 w 1365148"/>
              <a:gd name="connsiteY417" fmla="*/ 495963 h 1383677"/>
              <a:gd name="connsiteX418" fmla="*/ 1345920 w 1365148"/>
              <a:gd name="connsiteY418" fmla="*/ 548813 h 1383677"/>
              <a:gd name="connsiteX419" fmla="*/ 1355583 w 1365148"/>
              <a:gd name="connsiteY419" fmla="*/ 603932 h 1383677"/>
              <a:gd name="connsiteX420" fmla="*/ 1362781 w 1365148"/>
              <a:gd name="connsiteY420" fmla="*/ 656684 h 1383677"/>
              <a:gd name="connsiteX421" fmla="*/ 1365148 w 1365148"/>
              <a:gd name="connsiteY421" fmla="*/ 711901 h 1383677"/>
              <a:gd name="connsiteX422" fmla="*/ 1362781 w 1365148"/>
              <a:gd name="connsiteY422" fmla="*/ 767118 h 1383677"/>
              <a:gd name="connsiteX423" fmla="*/ 1357950 w 1365148"/>
              <a:gd name="connsiteY423" fmla="*/ 819871 h 1383677"/>
              <a:gd name="connsiteX424" fmla="*/ 1348385 w 1365148"/>
              <a:gd name="connsiteY424" fmla="*/ 872623 h 1383677"/>
              <a:gd name="connsiteX425" fmla="*/ 1333990 w 1365148"/>
              <a:gd name="connsiteY425" fmla="*/ 923008 h 1383677"/>
              <a:gd name="connsiteX426" fmla="*/ 1314762 w 1365148"/>
              <a:gd name="connsiteY426" fmla="*/ 973394 h 1383677"/>
              <a:gd name="connsiteX427" fmla="*/ 1293168 w 1365148"/>
              <a:gd name="connsiteY427" fmla="*/ 1021413 h 1383677"/>
              <a:gd name="connsiteX428" fmla="*/ 1266743 w 1365148"/>
              <a:gd name="connsiteY428" fmla="*/ 1066967 h 1383677"/>
              <a:gd name="connsiteX429" fmla="*/ 1235584 w 1365148"/>
              <a:gd name="connsiteY429" fmla="*/ 1110155 h 1383677"/>
              <a:gd name="connsiteX430" fmla="*/ 1201961 w 1365148"/>
              <a:gd name="connsiteY430" fmla="*/ 1153343 h 1383677"/>
              <a:gd name="connsiteX431" fmla="*/ 1165971 w 1365148"/>
              <a:gd name="connsiteY431" fmla="*/ 1191798 h 1383677"/>
              <a:gd name="connsiteX432" fmla="*/ 1125248 w 1365148"/>
              <a:gd name="connsiteY432" fmla="*/ 1225322 h 1383677"/>
              <a:gd name="connsiteX433" fmla="*/ 1079596 w 1365148"/>
              <a:gd name="connsiteY433" fmla="*/ 1256579 h 1383677"/>
              <a:gd name="connsiteX434" fmla="*/ 1031675 w 1365148"/>
              <a:gd name="connsiteY434" fmla="*/ 1285371 h 1383677"/>
              <a:gd name="connsiteX435" fmla="*/ 990854 w 1365148"/>
              <a:gd name="connsiteY435" fmla="*/ 1306965 h 1383677"/>
              <a:gd name="connsiteX436" fmla="*/ 947666 w 1365148"/>
              <a:gd name="connsiteY436" fmla="*/ 1323727 h 1383677"/>
              <a:gd name="connsiteX437" fmla="*/ 904478 w 1365148"/>
              <a:gd name="connsiteY437" fmla="*/ 1340489 h 1383677"/>
              <a:gd name="connsiteX438" fmla="*/ 858924 w 1365148"/>
              <a:gd name="connsiteY438" fmla="*/ 1352519 h 1383677"/>
              <a:gd name="connsiteX439" fmla="*/ 815736 w 1365148"/>
              <a:gd name="connsiteY439" fmla="*/ 1364548 h 1383677"/>
              <a:gd name="connsiteX440" fmla="*/ 770182 w 1365148"/>
              <a:gd name="connsiteY440" fmla="*/ 1371746 h 1383677"/>
              <a:gd name="connsiteX441" fmla="*/ 724529 w 1365148"/>
              <a:gd name="connsiteY441" fmla="*/ 1378944 h 1383677"/>
              <a:gd name="connsiteX442" fmla="*/ 676608 w 1365148"/>
              <a:gd name="connsiteY442" fmla="*/ 1381311 h 1383677"/>
              <a:gd name="connsiteX443" fmla="*/ 630955 w 1365148"/>
              <a:gd name="connsiteY443" fmla="*/ 1383677 h 1383677"/>
              <a:gd name="connsiteX444" fmla="*/ 585401 w 1365148"/>
              <a:gd name="connsiteY444" fmla="*/ 1381311 h 1383677"/>
              <a:gd name="connsiteX445" fmla="*/ 539847 w 1365148"/>
              <a:gd name="connsiteY445" fmla="*/ 1376479 h 1383677"/>
              <a:gd name="connsiteX446" fmla="*/ 494194 w 1365148"/>
              <a:gd name="connsiteY446" fmla="*/ 1369281 h 1383677"/>
              <a:gd name="connsiteX447" fmla="*/ 448640 w 1365148"/>
              <a:gd name="connsiteY447" fmla="*/ 1359717 h 1383677"/>
              <a:gd name="connsiteX448" fmla="*/ 405452 w 1365148"/>
              <a:gd name="connsiteY448" fmla="*/ 1347687 h 1383677"/>
              <a:gd name="connsiteX449" fmla="*/ 359898 w 1365148"/>
              <a:gd name="connsiteY449" fmla="*/ 1330925 h 1383677"/>
              <a:gd name="connsiteX450" fmla="*/ 319077 w 1365148"/>
              <a:gd name="connsiteY450" fmla="*/ 1314163 h 1383677"/>
              <a:gd name="connsiteX451" fmla="*/ 316710 w 1365148"/>
              <a:gd name="connsiteY451" fmla="*/ 1311698 h 1383677"/>
              <a:gd name="connsiteX452" fmla="*/ 309512 w 1365148"/>
              <a:gd name="connsiteY452" fmla="*/ 1311698 h 1383677"/>
              <a:gd name="connsiteX453" fmla="*/ 304681 w 1365148"/>
              <a:gd name="connsiteY453" fmla="*/ 1306965 h 1383677"/>
              <a:gd name="connsiteX454" fmla="*/ 271057 w 1365148"/>
              <a:gd name="connsiteY454" fmla="*/ 1287737 h 1383677"/>
              <a:gd name="connsiteX455" fmla="*/ 237532 w 1365148"/>
              <a:gd name="connsiteY455" fmla="*/ 1266144 h 1383677"/>
              <a:gd name="connsiteX456" fmla="*/ 208741 w 1365148"/>
              <a:gd name="connsiteY456" fmla="*/ 1242183 h 1383677"/>
              <a:gd name="connsiteX457" fmla="*/ 179949 w 1365148"/>
              <a:gd name="connsiteY457" fmla="*/ 1215758 h 1383677"/>
              <a:gd name="connsiteX458" fmla="*/ 153523 w 1365148"/>
              <a:gd name="connsiteY458" fmla="*/ 1186966 h 1383677"/>
              <a:gd name="connsiteX459" fmla="*/ 127098 w 1365148"/>
              <a:gd name="connsiteY459" fmla="*/ 1155808 h 1383677"/>
              <a:gd name="connsiteX460" fmla="*/ 105504 w 1365148"/>
              <a:gd name="connsiteY460" fmla="*/ 1124551 h 1383677"/>
              <a:gd name="connsiteX461" fmla="*/ 83910 w 1365148"/>
              <a:gd name="connsiteY461" fmla="*/ 1088561 h 1383677"/>
              <a:gd name="connsiteX462" fmla="*/ 67148 w 1365148"/>
              <a:gd name="connsiteY462" fmla="*/ 1055036 h 1383677"/>
              <a:gd name="connsiteX463" fmla="*/ 50385 w 1365148"/>
              <a:gd name="connsiteY463" fmla="*/ 1019047 h 1383677"/>
              <a:gd name="connsiteX464" fmla="*/ 35990 w 1365148"/>
              <a:gd name="connsiteY464" fmla="*/ 980592 h 1383677"/>
              <a:gd name="connsiteX465" fmla="*/ 23960 w 1365148"/>
              <a:gd name="connsiteY465" fmla="*/ 942236 h 1383677"/>
              <a:gd name="connsiteX466" fmla="*/ 14396 w 1365148"/>
              <a:gd name="connsiteY466" fmla="*/ 903880 h 1383677"/>
              <a:gd name="connsiteX467" fmla="*/ 7198 w 1365148"/>
              <a:gd name="connsiteY467" fmla="*/ 865425 h 1383677"/>
              <a:gd name="connsiteX468" fmla="*/ 2366 w 1365148"/>
              <a:gd name="connsiteY468" fmla="*/ 827069 h 1383677"/>
              <a:gd name="connsiteX469" fmla="*/ 0 w 1365148"/>
              <a:gd name="connsiteY469" fmla="*/ 786247 h 1383677"/>
              <a:gd name="connsiteX470" fmla="*/ 0 w 1365148"/>
              <a:gd name="connsiteY470" fmla="*/ 745525 h 1383677"/>
              <a:gd name="connsiteX471" fmla="*/ 0 w 1365148"/>
              <a:gd name="connsiteY471" fmla="*/ 704703 h 1383677"/>
              <a:gd name="connsiteX472" fmla="*/ 4733 w 1365148"/>
              <a:gd name="connsiteY472" fmla="*/ 663882 h 1383677"/>
              <a:gd name="connsiteX473" fmla="*/ 9564 w 1365148"/>
              <a:gd name="connsiteY473" fmla="*/ 623159 h 1383677"/>
              <a:gd name="connsiteX474" fmla="*/ 16762 w 1365148"/>
              <a:gd name="connsiteY474" fmla="*/ 582338 h 1383677"/>
              <a:gd name="connsiteX475" fmla="*/ 28792 w 1365148"/>
              <a:gd name="connsiteY475" fmla="*/ 541616 h 1383677"/>
              <a:gd name="connsiteX476" fmla="*/ 40722 w 1365148"/>
              <a:gd name="connsiteY476" fmla="*/ 500794 h 1383677"/>
              <a:gd name="connsiteX477" fmla="*/ 55118 w 1365148"/>
              <a:gd name="connsiteY477" fmla="*/ 459973 h 1383677"/>
              <a:gd name="connsiteX478" fmla="*/ 71979 w 1365148"/>
              <a:gd name="connsiteY478" fmla="*/ 421617 h 1383677"/>
              <a:gd name="connsiteX479" fmla="*/ 88742 w 1365148"/>
              <a:gd name="connsiteY479" fmla="*/ 385627 h 1383677"/>
              <a:gd name="connsiteX480" fmla="*/ 110336 w 1365148"/>
              <a:gd name="connsiteY480" fmla="*/ 349637 h 1383677"/>
              <a:gd name="connsiteX481" fmla="*/ 134296 w 1365148"/>
              <a:gd name="connsiteY481" fmla="*/ 313648 h 1383677"/>
              <a:gd name="connsiteX482" fmla="*/ 158355 w 1365148"/>
              <a:gd name="connsiteY482" fmla="*/ 280024 h 1383677"/>
              <a:gd name="connsiteX483" fmla="*/ 184682 w 1365148"/>
              <a:gd name="connsiteY483" fmla="*/ 248866 h 1383677"/>
              <a:gd name="connsiteX484" fmla="*/ 213474 w 1365148"/>
              <a:gd name="connsiteY484" fmla="*/ 220074 h 1383677"/>
              <a:gd name="connsiteX485" fmla="*/ 244730 w 1365148"/>
              <a:gd name="connsiteY485" fmla="*/ 191282 h 1383677"/>
              <a:gd name="connsiteX486" fmla="*/ 273522 w 1365148"/>
              <a:gd name="connsiteY486" fmla="*/ 169689 h 1383677"/>
              <a:gd name="connsiteX487" fmla="*/ 302314 w 1365148"/>
              <a:gd name="connsiteY487" fmla="*/ 150461 h 1383677"/>
              <a:gd name="connsiteX488" fmla="*/ 333472 w 1365148"/>
              <a:gd name="connsiteY488" fmla="*/ 133699 h 1383677"/>
              <a:gd name="connsiteX489" fmla="*/ 364631 w 1365148"/>
              <a:gd name="connsiteY489" fmla="*/ 116936 h 1383677"/>
              <a:gd name="connsiteX490" fmla="*/ 427046 w 1365148"/>
              <a:gd name="connsiteY490" fmla="*/ 88145 h 1383677"/>
              <a:gd name="connsiteX491" fmla="*/ 494194 w 1365148"/>
              <a:gd name="connsiteY491" fmla="*/ 64086 h 1383677"/>
              <a:gd name="connsiteX492" fmla="*/ 532649 w 1365148"/>
              <a:gd name="connsiteY492" fmla="*/ 49690 h 1383677"/>
              <a:gd name="connsiteX493" fmla="*/ 578203 w 1365148"/>
              <a:gd name="connsiteY493" fmla="*/ 37759 h 1383677"/>
              <a:gd name="connsiteX494" fmla="*/ 602164 w 1365148"/>
              <a:gd name="connsiteY494" fmla="*/ 32927 h 1383677"/>
              <a:gd name="connsiteX495" fmla="*/ 626223 w 1365148"/>
              <a:gd name="connsiteY495" fmla="*/ 30561 h 1383677"/>
              <a:gd name="connsiteX496" fmla="*/ 498438 w 1365148"/>
              <a:gd name="connsiteY496" fmla="*/ 0 h 1383677"/>
              <a:gd name="connsiteX497" fmla="*/ 515080 w 1365148"/>
              <a:gd name="connsiteY497" fmla="*/ 12 h 1383677"/>
              <a:gd name="connsiteX498" fmla="*/ 508590 w 1365148"/>
              <a:gd name="connsiteY498" fmla="*/ 6502 h 1383677"/>
              <a:gd name="connsiteX499" fmla="*/ 501392 w 1365148"/>
              <a:gd name="connsiteY499" fmla="*/ 11334 h 1383677"/>
              <a:gd name="connsiteX500" fmla="*/ 491828 w 1365148"/>
              <a:gd name="connsiteY500" fmla="*/ 11334 h 1383677"/>
              <a:gd name="connsiteX501" fmla="*/ 484630 w 1365148"/>
              <a:gd name="connsiteY501" fmla="*/ 6502 h 1383677"/>
              <a:gd name="connsiteX502" fmla="*/ 477432 w 1365148"/>
              <a:gd name="connsiteY502" fmla="*/ 4136 h 1383677"/>
              <a:gd name="connsiteX503" fmla="*/ 476285 w 1365148"/>
              <a:gd name="connsiteY503" fmla="*/ 2410 h 1383677"/>
              <a:gd name="connsiteX504" fmla="*/ 498438 w 1365148"/>
              <a:gd name="connsiteY504" fmla="*/ 0 h 1383677"/>
              <a:gd name="connsiteX0" fmla="*/ 1144377 w 1365148"/>
              <a:gd name="connsiteY0" fmla="*/ 162491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1144377 w 1365148"/>
              <a:gd name="connsiteY5" fmla="*/ 162491 h 1383677"/>
              <a:gd name="connsiteX6" fmla="*/ 681341 w 1365148"/>
              <a:gd name="connsiteY6" fmla="*/ 64086 h 1383677"/>
              <a:gd name="connsiteX7" fmla="*/ 645351 w 1365148"/>
              <a:gd name="connsiteY7" fmla="*/ 68917 h 1383677"/>
              <a:gd name="connsiteX8" fmla="*/ 609362 w 1365148"/>
              <a:gd name="connsiteY8" fmla="*/ 78482 h 1383677"/>
              <a:gd name="connsiteX9" fmla="*/ 602164 w 1365148"/>
              <a:gd name="connsiteY9" fmla="*/ 78482 h 1383677"/>
              <a:gd name="connsiteX10" fmla="*/ 597431 w 1365148"/>
              <a:gd name="connsiteY10" fmla="*/ 76115 h 1383677"/>
              <a:gd name="connsiteX11" fmla="*/ 594966 w 1365148"/>
              <a:gd name="connsiteY11" fmla="*/ 71284 h 1383677"/>
              <a:gd name="connsiteX12" fmla="*/ 592599 w 1365148"/>
              <a:gd name="connsiteY12" fmla="*/ 66551 h 1383677"/>
              <a:gd name="connsiteX13" fmla="*/ 566174 w 1365148"/>
              <a:gd name="connsiteY13" fmla="*/ 73749 h 1383677"/>
              <a:gd name="connsiteX14" fmla="*/ 508590 w 1365148"/>
              <a:gd name="connsiteY14" fmla="*/ 90511 h 1383677"/>
              <a:gd name="connsiteX15" fmla="*/ 453471 w 1365148"/>
              <a:gd name="connsiteY15" fmla="*/ 114471 h 1383677"/>
              <a:gd name="connsiteX16" fmla="*/ 386225 w 1365148"/>
              <a:gd name="connsiteY16" fmla="*/ 143263 h 1383677"/>
              <a:gd name="connsiteX17" fmla="*/ 355066 w 1365148"/>
              <a:gd name="connsiteY17" fmla="*/ 157659 h 1383677"/>
              <a:gd name="connsiteX18" fmla="*/ 326275 w 1365148"/>
              <a:gd name="connsiteY18" fmla="*/ 176886 h 1383677"/>
              <a:gd name="connsiteX19" fmla="*/ 297483 w 1365148"/>
              <a:gd name="connsiteY19" fmla="*/ 193649 h 1383677"/>
              <a:gd name="connsiteX20" fmla="*/ 268691 w 1365148"/>
              <a:gd name="connsiteY20" fmla="*/ 215243 h 1383677"/>
              <a:gd name="connsiteX21" fmla="*/ 242265 w 1365148"/>
              <a:gd name="connsiteY21" fmla="*/ 239302 h 1383677"/>
              <a:gd name="connsiteX22" fmla="*/ 218305 w 1365148"/>
              <a:gd name="connsiteY22" fmla="*/ 265628 h 1383677"/>
              <a:gd name="connsiteX23" fmla="*/ 194345 w 1365148"/>
              <a:gd name="connsiteY23" fmla="*/ 294420 h 1383677"/>
              <a:gd name="connsiteX24" fmla="*/ 170286 w 1365148"/>
              <a:gd name="connsiteY24" fmla="*/ 325677 h 1383677"/>
              <a:gd name="connsiteX25" fmla="*/ 148692 w 1365148"/>
              <a:gd name="connsiteY25" fmla="*/ 356835 h 1383677"/>
              <a:gd name="connsiteX26" fmla="*/ 129563 w 1365148"/>
              <a:gd name="connsiteY26" fmla="*/ 390459 h 1383677"/>
              <a:gd name="connsiteX27" fmla="*/ 112702 w 1365148"/>
              <a:gd name="connsiteY27" fmla="*/ 423983 h 1383677"/>
              <a:gd name="connsiteX28" fmla="*/ 95940 w 1365148"/>
              <a:gd name="connsiteY28" fmla="*/ 457607 h 1383677"/>
              <a:gd name="connsiteX29" fmla="*/ 81544 w 1365148"/>
              <a:gd name="connsiteY29" fmla="*/ 491230 h 1383677"/>
              <a:gd name="connsiteX30" fmla="*/ 69514 w 1365148"/>
              <a:gd name="connsiteY30" fmla="*/ 527220 h 1383677"/>
              <a:gd name="connsiteX31" fmla="*/ 59950 w 1365148"/>
              <a:gd name="connsiteY31" fmla="*/ 565576 h 1383677"/>
              <a:gd name="connsiteX32" fmla="*/ 50385 w 1365148"/>
              <a:gd name="connsiteY32" fmla="*/ 601566 h 1383677"/>
              <a:gd name="connsiteX33" fmla="*/ 45554 w 1365148"/>
              <a:gd name="connsiteY33" fmla="*/ 637555 h 1383677"/>
              <a:gd name="connsiteX34" fmla="*/ 40722 w 1365148"/>
              <a:gd name="connsiteY34" fmla="*/ 675912 h 1383677"/>
              <a:gd name="connsiteX35" fmla="*/ 38356 w 1365148"/>
              <a:gd name="connsiteY35" fmla="*/ 714268 h 1383677"/>
              <a:gd name="connsiteX36" fmla="*/ 35990 w 1365148"/>
              <a:gd name="connsiteY36" fmla="*/ 752723 h 1383677"/>
              <a:gd name="connsiteX37" fmla="*/ 38356 w 1365148"/>
              <a:gd name="connsiteY37" fmla="*/ 788712 h 1383677"/>
              <a:gd name="connsiteX38" fmla="*/ 43188 w 1365148"/>
              <a:gd name="connsiteY38" fmla="*/ 827069 h 1383677"/>
              <a:gd name="connsiteX39" fmla="*/ 47920 w 1365148"/>
              <a:gd name="connsiteY39" fmla="*/ 872623 h 1383677"/>
              <a:gd name="connsiteX40" fmla="*/ 59950 w 1365148"/>
              <a:gd name="connsiteY40" fmla="*/ 915810 h 1383677"/>
              <a:gd name="connsiteX41" fmla="*/ 71979 w 1365148"/>
              <a:gd name="connsiteY41" fmla="*/ 958998 h 1383677"/>
              <a:gd name="connsiteX42" fmla="*/ 86375 w 1365148"/>
              <a:gd name="connsiteY42" fmla="*/ 1002186 h 1383677"/>
              <a:gd name="connsiteX43" fmla="*/ 105504 w 1365148"/>
              <a:gd name="connsiteY43" fmla="*/ 1043007 h 1383677"/>
              <a:gd name="connsiteX44" fmla="*/ 127098 w 1365148"/>
              <a:gd name="connsiteY44" fmla="*/ 1081363 h 1383677"/>
              <a:gd name="connsiteX45" fmla="*/ 151157 w 1365148"/>
              <a:gd name="connsiteY45" fmla="*/ 1119818 h 1383677"/>
              <a:gd name="connsiteX46" fmla="*/ 179949 w 1365148"/>
              <a:gd name="connsiteY46" fmla="*/ 1155808 h 1383677"/>
              <a:gd name="connsiteX47" fmla="*/ 206276 w 1365148"/>
              <a:gd name="connsiteY47" fmla="*/ 1186966 h 1383677"/>
              <a:gd name="connsiteX48" fmla="*/ 237532 w 1365148"/>
              <a:gd name="connsiteY48" fmla="*/ 1213391 h 1383677"/>
              <a:gd name="connsiteX49" fmla="*/ 271057 w 1365148"/>
              <a:gd name="connsiteY49" fmla="*/ 1237352 h 1383677"/>
              <a:gd name="connsiteX50" fmla="*/ 304681 w 1365148"/>
              <a:gd name="connsiteY50" fmla="*/ 1258946 h 1383677"/>
              <a:gd name="connsiteX51" fmla="*/ 307047 w 1365148"/>
              <a:gd name="connsiteY51" fmla="*/ 1251748 h 1383677"/>
              <a:gd name="connsiteX52" fmla="*/ 311879 w 1365148"/>
              <a:gd name="connsiteY52" fmla="*/ 1244550 h 1383677"/>
              <a:gd name="connsiteX53" fmla="*/ 314245 w 1365148"/>
              <a:gd name="connsiteY53" fmla="*/ 1244550 h 1383677"/>
              <a:gd name="connsiteX54" fmla="*/ 323908 w 1365148"/>
              <a:gd name="connsiteY54" fmla="*/ 1254114 h 1383677"/>
              <a:gd name="connsiteX55" fmla="*/ 331106 w 1365148"/>
              <a:gd name="connsiteY55" fmla="*/ 1268510 h 1383677"/>
              <a:gd name="connsiteX56" fmla="*/ 331106 w 1365148"/>
              <a:gd name="connsiteY56" fmla="*/ 1273341 h 1383677"/>
              <a:gd name="connsiteX57" fmla="*/ 379027 w 1365148"/>
              <a:gd name="connsiteY57" fmla="*/ 1294935 h 1383677"/>
              <a:gd name="connsiteX58" fmla="*/ 376660 w 1365148"/>
              <a:gd name="connsiteY58" fmla="*/ 1282906 h 1383677"/>
              <a:gd name="connsiteX59" fmla="*/ 376660 w 1365148"/>
              <a:gd name="connsiteY59" fmla="*/ 1268510 h 1383677"/>
              <a:gd name="connsiteX60" fmla="*/ 379027 w 1365148"/>
              <a:gd name="connsiteY60" fmla="*/ 1256579 h 1383677"/>
              <a:gd name="connsiteX61" fmla="*/ 381492 w 1365148"/>
              <a:gd name="connsiteY61" fmla="*/ 1244550 h 1383677"/>
              <a:gd name="connsiteX62" fmla="*/ 383858 w 1365148"/>
              <a:gd name="connsiteY62" fmla="*/ 1244550 h 1383677"/>
              <a:gd name="connsiteX63" fmla="*/ 386225 w 1365148"/>
              <a:gd name="connsiteY63" fmla="*/ 1258946 h 1383677"/>
              <a:gd name="connsiteX64" fmla="*/ 391056 w 1365148"/>
              <a:gd name="connsiteY64" fmla="*/ 1270975 h 1383677"/>
              <a:gd name="connsiteX65" fmla="*/ 398254 w 1365148"/>
              <a:gd name="connsiteY65" fmla="*/ 1285371 h 1383677"/>
              <a:gd name="connsiteX66" fmla="*/ 403086 w 1365148"/>
              <a:gd name="connsiteY66" fmla="*/ 1297302 h 1383677"/>
              <a:gd name="connsiteX67" fmla="*/ 407819 w 1365148"/>
              <a:gd name="connsiteY67" fmla="*/ 1304500 h 1383677"/>
              <a:gd name="connsiteX68" fmla="*/ 448640 w 1365148"/>
              <a:gd name="connsiteY68" fmla="*/ 1316529 h 1383677"/>
              <a:gd name="connsiteX69" fmla="*/ 441442 w 1365148"/>
              <a:gd name="connsiteY69" fmla="*/ 1294935 h 1383677"/>
              <a:gd name="connsiteX70" fmla="*/ 439076 w 1365148"/>
              <a:gd name="connsiteY70" fmla="*/ 1282906 h 1383677"/>
              <a:gd name="connsiteX71" fmla="*/ 436610 w 1365148"/>
              <a:gd name="connsiteY71" fmla="*/ 1268510 h 1383677"/>
              <a:gd name="connsiteX72" fmla="*/ 436610 w 1365148"/>
              <a:gd name="connsiteY72" fmla="*/ 1254114 h 1383677"/>
              <a:gd name="connsiteX73" fmla="*/ 439076 w 1365148"/>
              <a:gd name="connsiteY73" fmla="*/ 1249381 h 1383677"/>
              <a:gd name="connsiteX74" fmla="*/ 441442 w 1365148"/>
              <a:gd name="connsiteY74" fmla="*/ 1244550 h 1383677"/>
              <a:gd name="connsiteX75" fmla="*/ 446273 w 1365148"/>
              <a:gd name="connsiteY75" fmla="*/ 1244550 h 1383677"/>
              <a:gd name="connsiteX76" fmla="*/ 451006 w 1365148"/>
              <a:gd name="connsiteY76" fmla="*/ 1246916 h 1383677"/>
              <a:gd name="connsiteX77" fmla="*/ 458204 w 1365148"/>
              <a:gd name="connsiteY77" fmla="*/ 1254114 h 1383677"/>
              <a:gd name="connsiteX78" fmla="*/ 465402 w 1365148"/>
              <a:gd name="connsiteY78" fmla="*/ 1273341 h 1383677"/>
              <a:gd name="connsiteX79" fmla="*/ 472600 w 1365148"/>
              <a:gd name="connsiteY79" fmla="*/ 1299767 h 1383677"/>
              <a:gd name="connsiteX80" fmla="*/ 479798 w 1365148"/>
              <a:gd name="connsiteY80" fmla="*/ 1311698 h 1383677"/>
              <a:gd name="connsiteX81" fmla="*/ 489461 w 1365148"/>
              <a:gd name="connsiteY81" fmla="*/ 1321361 h 1383677"/>
              <a:gd name="connsiteX82" fmla="*/ 491828 w 1365148"/>
              <a:gd name="connsiteY82" fmla="*/ 1326094 h 1383677"/>
              <a:gd name="connsiteX83" fmla="*/ 499026 w 1365148"/>
              <a:gd name="connsiteY83" fmla="*/ 1326094 h 1383677"/>
              <a:gd name="connsiteX84" fmla="*/ 554243 w 1365148"/>
              <a:gd name="connsiteY84" fmla="*/ 1333292 h 1383677"/>
              <a:gd name="connsiteX85" fmla="*/ 535016 w 1365148"/>
              <a:gd name="connsiteY85" fmla="*/ 1299767 h 1383677"/>
              <a:gd name="connsiteX86" fmla="*/ 530184 w 1365148"/>
              <a:gd name="connsiteY86" fmla="*/ 1287737 h 1383677"/>
              <a:gd name="connsiteX87" fmla="*/ 527818 w 1365148"/>
              <a:gd name="connsiteY87" fmla="*/ 1275708 h 1383677"/>
              <a:gd name="connsiteX88" fmla="*/ 525451 w 1365148"/>
              <a:gd name="connsiteY88" fmla="*/ 1263777 h 1383677"/>
              <a:gd name="connsiteX89" fmla="*/ 525451 w 1365148"/>
              <a:gd name="connsiteY89" fmla="*/ 1251748 h 1383677"/>
              <a:gd name="connsiteX90" fmla="*/ 527818 w 1365148"/>
              <a:gd name="connsiteY90" fmla="*/ 1249381 h 1383677"/>
              <a:gd name="connsiteX91" fmla="*/ 532649 w 1365148"/>
              <a:gd name="connsiteY91" fmla="*/ 1249381 h 1383677"/>
              <a:gd name="connsiteX92" fmla="*/ 542213 w 1365148"/>
              <a:gd name="connsiteY92" fmla="*/ 1258946 h 1383677"/>
              <a:gd name="connsiteX93" fmla="*/ 551778 w 1365148"/>
              <a:gd name="connsiteY93" fmla="*/ 1270975 h 1383677"/>
              <a:gd name="connsiteX94" fmla="*/ 568639 w 1365148"/>
              <a:gd name="connsiteY94" fmla="*/ 1294935 h 1383677"/>
              <a:gd name="connsiteX95" fmla="*/ 585401 w 1365148"/>
              <a:gd name="connsiteY95" fmla="*/ 1314163 h 1383677"/>
              <a:gd name="connsiteX96" fmla="*/ 590233 w 1365148"/>
              <a:gd name="connsiteY96" fmla="*/ 1323727 h 1383677"/>
              <a:gd name="connsiteX97" fmla="*/ 597431 w 1365148"/>
              <a:gd name="connsiteY97" fmla="*/ 1335757 h 1383677"/>
              <a:gd name="connsiteX98" fmla="*/ 659747 w 1365148"/>
              <a:gd name="connsiteY98" fmla="*/ 1335757 h 1383677"/>
              <a:gd name="connsiteX99" fmla="*/ 640618 w 1365148"/>
              <a:gd name="connsiteY99" fmla="*/ 1318896 h 1383677"/>
              <a:gd name="connsiteX100" fmla="*/ 626223 w 1365148"/>
              <a:gd name="connsiteY100" fmla="*/ 1297302 h 1383677"/>
              <a:gd name="connsiteX101" fmla="*/ 619025 w 1365148"/>
              <a:gd name="connsiteY101" fmla="*/ 1287737 h 1383677"/>
              <a:gd name="connsiteX102" fmla="*/ 614193 w 1365148"/>
              <a:gd name="connsiteY102" fmla="*/ 1275708 h 1383677"/>
              <a:gd name="connsiteX103" fmla="*/ 609362 w 1365148"/>
              <a:gd name="connsiteY103" fmla="*/ 1263777 h 1383677"/>
              <a:gd name="connsiteX104" fmla="*/ 606995 w 1365148"/>
              <a:gd name="connsiteY104" fmla="*/ 1251748 h 1383677"/>
              <a:gd name="connsiteX105" fmla="*/ 609362 w 1365148"/>
              <a:gd name="connsiteY105" fmla="*/ 1249381 h 1383677"/>
              <a:gd name="connsiteX106" fmla="*/ 611827 w 1365148"/>
              <a:gd name="connsiteY106" fmla="*/ 1249381 h 1383677"/>
              <a:gd name="connsiteX107" fmla="*/ 633420 w 1365148"/>
              <a:gd name="connsiteY107" fmla="*/ 1266144 h 1383677"/>
              <a:gd name="connsiteX108" fmla="*/ 655014 w 1365148"/>
              <a:gd name="connsiteY108" fmla="*/ 1282906 h 1383677"/>
              <a:gd name="connsiteX109" fmla="*/ 674143 w 1365148"/>
              <a:gd name="connsiteY109" fmla="*/ 1302133 h 1383677"/>
              <a:gd name="connsiteX110" fmla="*/ 691004 w 1365148"/>
              <a:gd name="connsiteY110" fmla="*/ 1321361 h 1383677"/>
              <a:gd name="connsiteX111" fmla="*/ 695737 w 1365148"/>
              <a:gd name="connsiteY111" fmla="*/ 1328559 h 1383677"/>
              <a:gd name="connsiteX112" fmla="*/ 695737 w 1365148"/>
              <a:gd name="connsiteY112" fmla="*/ 1335757 h 1383677"/>
              <a:gd name="connsiteX113" fmla="*/ 734192 w 1365148"/>
              <a:gd name="connsiteY113" fmla="*/ 1330925 h 1383677"/>
              <a:gd name="connsiteX114" fmla="*/ 770182 w 1365148"/>
              <a:gd name="connsiteY114" fmla="*/ 1326094 h 1383677"/>
              <a:gd name="connsiteX115" fmla="*/ 734192 w 1365148"/>
              <a:gd name="connsiteY115" fmla="*/ 1287737 h 1383677"/>
              <a:gd name="connsiteX116" fmla="*/ 712598 w 1365148"/>
              <a:gd name="connsiteY116" fmla="*/ 1266144 h 1383677"/>
              <a:gd name="connsiteX117" fmla="*/ 705400 w 1365148"/>
              <a:gd name="connsiteY117" fmla="*/ 1254114 h 1383677"/>
              <a:gd name="connsiteX118" fmla="*/ 700569 w 1365148"/>
              <a:gd name="connsiteY118" fmla="*/ 1239718 h 1383677"/>
              <a:gd name="connsiteX119" fmla="*/ 700569 w 1365148"/>
              <a:gd name="connsiteY119" fmla="*/ 1237352 h 1383677"/>
              <a:gd name="connsiteX120" fmla="*/ 710133 w 1365148"/>
              <a:gd name="connsiteY120" fmla="*/ 1237352 h 1383677"/>
              <a:gd name="connsiteX121" fmla="*/ 717331 w 1365148"/>
              <a:gd name="connsiteY121" fmla="*/ 1239718 h 1383677"/>
              <a:gd name="connsiteX122" fmla="*/ 731727 w 1365148"/>
              <a:gd name="connsiteY122" fmla="*/ 1246916 h 1383677"/>
              <a:gd name="connsiteX123" fmla="*/ 743756 w 1365148"/>
              <a:gd name="connsiteY123" fmla="*/ 1256579 h 1383677"/>
              <a:gd name="connsiteX124" fmla="*/ 755786 w 1365148"/>
              <a:gd name="connsiteY124" fmla="*/ 1266144 h 1383677"/>
              <a:gd name="connsiteX125" fmla="*/ 782113 w 1365148"/>
              <a:gd name="connsiteY125" fmla="*/ 1292569 h 1383677"/>
              <a:gd name="connsiteX126" fmla="*/ 806073 w 1365148"/>
              <a:gd name="connsiteY126" fmla="*/ 1318896 h 1383677"/>
              <a:gd name="connsiteX127" fmla="*/ 808538 w 1365148"/>
              <a:gd name="connsiteY127" fmla="*/ 1318896 h 1383677"/>
              <a:gd name="connsiteX128" fmla="*/ 856459 w 1365148"/>
              <a:gd name="connsiteY128" fmla="*/ 1309331 h 1383677"/>
              <a:gd name="connsiteX129" fmla="*/ 834865 w 1365148"/>
              <a:gd name="connsiteY129" fmla="*/ 1292569 h 1383677"/>
              <a:gd name="connsiteX130" fmla="*/ 815736 w 1365148"/>
              <a:gd name="connsiteY130" fmla="*/ 1273341 h 1383677"/>
              <a:gd name="connsiteX131" fmla="*/ 806073 w 1365148"/>
              <a:gd name="connsiteY131" fmla="*/ 1261312 h 1383677"/>
              <a:gd name="connsiteX132" fmla="*/ 796509 w 1365148"/>
              <a:gd name="connsiteY132" fmla="*/ 1246916 h 1383677"/>
              <a:gd name="connsiteX133" fmla="*/ 789311 w 1365148"/>
              <a:gd name="connsiteY133" fmla="*/ 1232520 h 1383677"/>
              <a:gd name="connsiteX134" fmla="*/ 786944 w 1365148"/>
              <a:gd name="connsiteY134" fmla="*/ 1225322 h 1383677"/>
              <a:gd name="connsiteX135" fmla="*/ 786944 w 1365148"/>
              <a:gd name="connsiteY135" fmla="*/ 1218124 h 1383677"/>
              <a:gd name="connsiteX136" fmla="*/ 789311 w 1365148"/>
              <a:gd name="connsiteY136" fmla="*/ 1215758 h 1383677"/>
              <a:gd name="connsiteX137" fmla="*/ 791677 w 1365148"/>
              <a:gd name="connsiteY137" fmla="*/ 1215758 h 1383677"/>
              <a:gd name="connsiteX138" fmla="*/ 808538 w 1365148"/>
              <a:gd name="connsiteY138" fmla="*/ 1225322 h 1383677"/>
              <a:gd name="connsiteX139" fmla="*/ 822934 w 1365148"/>
              <a:gd name="connsiteY139" fmla="*/ 1237352 h 1383677"/>
              <a:gd name="connsiteX140" fmla="*/ 849261 w 1365148"/>
              <a:gd name="connsiteY140" fmla="*/ 1261312 h 1383677"/>
              <a:gd name="connsiteX141" fmla="*/ 894914 w 1365148"/>
              <a:gd name="connsiteY141" fmla="*/ 1297302 h 1383677"/>
              <a:gd name="connsiteX142" fmla="*/ 954864 w 1365148"/>
              <a:gd name="connsiteY142" fmla="*/ 1275708 h 1383677"/>
              <a:gd name="connsiteX143" fmla="*/ 930904 w 1365148"/>
              <a:gd name="connsiteY143" fmla="*/ 1258946 h 1383677"/>
              <a:gd name="connsiteX144" fmla="*/ 914042 w 1365148"/>
              <a:gd name="connsiteY144" fmla="*/ 1242183 h 1383677"/>
              <a:gd name="connsiteX145" fmla="*/ 897280 w 1365148"/>
              <a:gd name="connsiteY145" fmla="*/ 1222956 h 1383677"/>
              <a:gd name="connsiteX146" fmla="*/ 882884 w 1365148"/>
              <a:gd name="connsiteY146" fmla="*/ 1203728 h 1383677"/>
              <a:gd name="connsiteX147" fmla="*/ 873320 w 1365148"/>
              <a:gd name="connsiteY147" fmla="*/ 1182135 h 1383677"/>
              <a:gd name="connsiteX148" fmla="*/ 875686 w 1365148"/>
              <a:gd name="connsiteY148" fmla="*/ 1177402 h 1383677"/>
              <a:gd name="connsiteX149" fmla="*/ 880518 w 1365148"/>
              <a:gd name="connsiteY149" fmla="*/ 1174937 h 1383677"/>
              <a:gd name="connsiteX150" fmla="*/ 897280 w 1365148"/>
              <a:gd name="connsiteY150" fmla="*/ 1184600 h 1383677"/>
              <a:gd name="connsiteX151" fmla="*/ 911676 w 1365148"/>
              <a:gd name="connsiteY151" fmla="*/ 1196530 h 1383677"/>
              <a:gd name="connsiteX152" fmla="*/ 940468 w 1365148"/>
              <a:gd name="connsiteY152" fmla="*/ 1220589 h 1383677"/>
              <a:gd name="connsiteX153" fmla="*/ 959695 w 1365148"/>
              <a:gd name="connsiteY153" fmla="*/ 1237352 h 1383677"/>
              <a:gd name="connsiteX154" fmla="*/ 969260 w 1365148"/>
              <a:gd name="connsiteY154" fmla="*/ 1244550 h 1383677"/>
              <a:gd name="connsiteX155" fmla="*/ 978824 w 1365148"/>
              <a:gd name="connsiteY155" fmla="*/ 1249381 h 1383677"/>
              <a:gd name="connsiteX156" fmla="*/ 998052 w 1365148"/>
              <a:gd name="connsiteY156" fmla="*/ 1256579 h 1383677"/>
              <a:gd name="connsiteX157" fmla="*/ 1034041 w 1365148"/>
              <a:gd name="connsiteY157" fmla="*/ 1237352 h 1383677"/>
              <a:gd name="connsiteX158" fmla="*/ 1022012 w 1365148"/>
              <a:gd name="connsiteY158" fmla="*/ 1230154 h 1383677"/>
              <a:gd name="connsiteX159" fmla="*/ 1012448 w 1365148"/>
              <a:gd name="connsiteY159" fmla="*/ 1220589 h 1383677"/>
              <a:gd name="connsiteX160" fmla="*/ 983656 w 1365148"/>
              <a:gd name="connsiteY160" fmla="*/ 1191798 h 1383677"/>
              <a:gd name="connsiteX161" fmla="*/ 969260 w 1365148"/>
              <a:gd name="connsiteY161" fmla="*/ 1177402 h 1383677"/>
              <a:gd name="connsiteX162" fmla="*/ 959695 w 1365148"/>
              <a:gd name="connsiteY162" fmla="*/ 1160541 h 1383677"/>
              <a:gd name="connsiteX163" fmla="*/ 959695 w 1365148"/>
              <a:gd name="connsiteY163" fmla="*/ 1155808 h 1383677"/>
              <a:gd name="connsiteX164" fmla="*/ 962062 w 1365148"/>
              <a:gd name="connsiteY164" fmla="*/ 1153343 h 1383677"/>
              <a:gd name="connsiteX165" fmla="*/ 981289 w 1365148"/>
              <a:gd name="connsiteY165" fmla="*/ 1153343 h 1383677"/>
              <a:gd name="connsiteX166" fmla="*/ 988487 w 1365148"/>
              <a:gd name="connsiteY166" fmla="*/ 1158174 h 1383677"/>
              <a:gd name="connsiteX167" fmla="*/ 998052 w 1365148"/>
              <a:gd name="connsiteY167" fmla="*/ 1163006 h 1383677"/>
              <a:gd name="connsiteX168" fmla="*/ 1014814 w 1365148"/>
              <a:gd name="connsiteY168" fmla="*/ 1174937 h 1383677"/>
              <a:gd name="connsiteX169" fmla="*/ 1029210 w 1365148"/>
              <a:gd name="connsiteY169" fmla="*/ 1186966 h 1383677"/>
              <a:gd name="connsiteX170" fmla="*/ 1046071 w 1365148"/>
              <a:gd name="connsiteY170" fmla="*/ 1201362 h 1383677"/>
              <a:gd name="connsiteX171" fmla="*/ 1055635 w 1365148"/>
              <a:gd name="connsiteY171" fmla="*/ 1208560 h 1383677"/>
              <a:gd name="connsiteX172" fmla="*/ 1067665 w 1365148"/>
              <a:gd name="connsiteY172" fmla="*/ 1210926 h 1383677"/>
              <a:gd name="connsiteX173" fmla="*/ 1074863 w 1365148"/>
              <a:gd name="connsiteY173" fmla="*/ 1210926 h 1383677"/>
              <a:gd name="connsiteX174" fmla="*/ 1103655 w 1365148"/>
              <a:gd name="connsiteY174" fmla="*/ 1189332 h 1383677"/>
              <a:gd name="connsiteX175" fmla="*/ 1129981 w 1365148"/>
              <a:gd name="connsiteY175" fmla="*/ 1167739 h 1383677"/>
              <a:gd name="connsiteX176" fmla="*/ 1118050 w 1365148"/>
              <a:gd name="connsiteY176" fmla="*/ 1165372 h 1383677"/>
              <a:gd name="connsiteX177" fmla="*/ 1106021 w 1365148"/>
              <a:gd name="connsiteY177" fmla="*/ 1160541 h 1383677"/>
              <a:gd name="connsiteX178" fmla="*/ 1086794 w 1365148"/>
              <a:gd name="connsiteY178" fmla="*/ 1150976 h 1383677"/>
              <a:gd name="connsiteX179" fmla="*/ 1070031 w 1365148"/>
              <a:gd name="connsiteY179" fmla="*/ 1143778 h 1383677"/>
              <a:gd name="connsiteX180" fmla="*/ 1053269 w 1365148"/>
              <a:gd name="connsiteY180" fmla="*/ 1131749 h 1383677"/>
              <a:gd name="connsiteX181" fmla="*/ 1038873 w 1365148"/>
              <a:gd name="connsiteY181" fmla="*/ 1117353 h 1383677"/>
              <a:gd name="connsiteX182" fmla="*/ 1031675 w 1365148"/>
              <a:gd name="connsiteY182" fmla="*/ 1107789 h 1383677"/>
              <a:gd name="connsiteX183" fmla="*/ 1029210 w 1365148"/>
              <a:gd name="connsiteY183" fmla="*/ 1100591 h 1383677"/>
              <a:gd name="connsiteX184" fmla="*/ 1031675 w 1365148"/>
              <a:gd name="connsiteY184" fmla="*/ 1095759 h 1383677"/>
              <a:gd name="connsiteX185" fmla="*/ 1036408 w 1365148"/>
              <a:gd name="connsiteY185" fmla="*/ 1093393 h 1383677"/>
              <a:gd name="connsiteX186" fmla="*/ 1053269 w 1365148"/>
              <a:gd name="connsiteY186" fmla="*/ 1093393 h 1383677"/>
              <a:gd name="connsiteX187" fmla="*/ 1067665 w 1365148"/>
              <a:gd name="connsiteY187" fmla="*/ 1100591 h 1383677"/>
              <a:gd name="connsiteX188" fmla="*/ 1084427 w 1365148"/>
              <a:gd name="connsiteY188" fmla="*/ 1110155 h 1383677"/>
              <a:gd name="connsiteX189" fmla="*/ 1101190 w 1365148"/>
              <a:gd name="connsiteY189" fmla="*/ 1117353 h 1383677"/>
              <a:gd name="connsiteX190" fmla="*/ 1120417 w 1365148"/>
              <a:gd name="connsiteY190" fmla="*/ 1122184 h 1383677"/>
              <a:gd name="connsiteX191" fmla="*/ 1129981 w 1365148"/>
              <a:gd name="connsiteY191" fmla="*/ 1124551 h 1383677"/>
              <a:gd name="connsiteX192" fmla="*/ 1142011 w 1365148"/>
              <a:gd name="connsiteY192" fmla="*/ 1124551 h 1383677"/>
              <a:gd name="connsiteX193" fmla="*/ 1154040 w 1365148"/>
              <a:gd name="connsiteY193" fmla="*/ 1127016 h 1383677"/>
              <a:gd name="connsiteX194" fmla="*/ 1165971 w 1365148"/>
              <a:gd name="connsiteY194" fmla="*/ 1131749 h 1383677"/>
              <a:gd name="connsiteX195" fmla="*/ 1187565 w 1365148"/>
              <a:gd name="connsiteY195" fmla="*/ 1107789 h 1383677"/>
              <a:gd name="connsiteX196" fmla="*/ 1182832 w 1365148"/>
              <a:gd name="connsiteY196" fmla="*/ 1105422 h 1383677"/>
              <a:gd name="connsiteX197" fmla="*/ 1158773 w 1365148"/>
              <a:gd name="connsiteY197" fmla="*/ 1088561 h 1383677"/>
              <a:gd name="connsiteX198" fmla="*/ 1132446 w 1365148"/>
              <a:gd name="connsiteY198" fmla="*/ 1074165 h 1383677"/>
              <a:gd name="connsiteX199" fmla="*/ 1110853 w 1365148"/>
              <a:gd name="connsiteY199" fmla="*/ 1064601 h 1383677"/>
              <a:gd name="connsiteX200" fmla="*/ 1101190 w 1365148"/>
              <a:gd name="connsiteY200" fmla="*/ 1057403 h 1383677"/>
              <a:gd name="connsiteX201" fmla="*/ 1091625 w 1365148"/>
              <a:gd name="connsiteY201" fmla="*/ 1052571 h 1383677"/>
              <a:gd name="connsiteX202" fmla="*/ 1089259 w 1365148"/>
              <a:gd name="connsiteY202" fmla="*/ 1050205 h 1383677"/>
              <a:gd name="connsiteX203" fmla="*/ 1091625 w 1365148"/>
              <a:gd name="connsiteY203" fmla="*/ 1045373 h 1383677"/>
              <a:gd name="connsiteX204" fmla="*/ 1093992 w 1365148"/>
              <a:gd name="connsiteY204" fmla="*/ 1043007 h 1383677"/>
              <a:gd name="connsiteX205" fmla="*/ 1122784 w 1365148"/>
              <a:gd name="connsiteY205" fmla="*/ 1043007 h 1383677"/>
              <a:gd name="connsiteX206" fmla="*/ 1154040 w 1365148"/>
              <a:gd name="connsiteY206" fmla="*/ 1050205 h 1383677"/>
              <a:gd name="connsiteX207" fmla="*/ 1180367 w 1365148"/>
              <a:gd name="connsiteY207" fmla="*/ 1062234 h 1383677"/>
              <a:gd name="connsiteX208" fmla="*/ 1192397 w 1365148"/>
              <a:gd name="connsiteY208" fmla="*/ 1071799 h 1383677"/>
              <a:gd name="connsiteX209" fmla="*/ 1204426 w 1365148"/>
              <a:gd name="connsiteY209" fmla="*/ 1078997 h 1383677"/>
              <a:gd name="connsiteX210" fmla="*/ 1206792 w 1365148"/>
              <a:gd name="connsiteY210" fmla="*/ 1081363 h 1383677"/>
              <a:gd name="connsiteX211" fmla="*/ 1211624 w 1365148"/>
              <a:gd name="connsiteY211" fmla="*/ 1074165 h 1383677"/>
              <a:gd name="connsiteX212" fmla="*/ 1237951 w 1365148"/>
              <a:gd name="connsiteY212" fmla="*/ 1033443 h 1383677"/>
              <a:gd name="connsiteX213" fmla="*/ 1213990 w 1365148"/>
              <a:gd name="connsiteY213" fmla="*/ 1026245 h 1383677"/>
              <a:gd name="connsiteX214" fmla="*/ 1194763 w 1365148"/>
              <a:gd name="connsiteY214" fmla="*/ 1016582 h 1383677"/>
              <a:gd name="connsiteX215" fmla="*/ 1173169 w 1365148"/>
              <a:gd name="connsiteY215" fmla="*/ 1002186 h 1383677"/>
              <a:gd name="connsiteX216" fmla="*/ 1165971 w 1365148"/>
              <a:gd name="connsiteY216" fmla="*/ 992621 h 1383677"/>
              <a:gd name="connsiteX217" fmla="*/ 1163605 w 1365148"/>
              <a:gd name="connsiteY217" fmla="*/ 987790 h 1383677"/>
              <a:gd name="connsiteX218" fmla="*/ 1163605 w 1365148"/>
              <a:gd name="connsiteY218" fmla="*/ 983057 h 1383677"/>
              <a:gd name="connsiteX219" fmla="*/ 1165971 w 1365148"/>
              <a:gd name="connsiteY219" fmla="*/ 978225 h 1383677"/>
              <a:gd name="connsiteX220" fmla="*/ 1168436 w 1365148"/>
              <a:gd name="connsiteY220" fmla="*/ 975859 h 1383677"/>
              <a:gd name="connsiteX221" fmla="*/ 1178001 w 1365148"/>
              <a:gd name="connsiteY221" fmla="*/ 975859 h 1383677"/>
              <a:gd name="connsiteX222" fmla="*/ 1194763 w 1365148"/>
              <a:gd name="connsiteY222" fmla="*/ 980592 h 1383677"/>
              <a:gd name="connsiteX223" fmla="*/ 1226020 w 1365148"/>
              <a:gd name="connsiteY223" fmla="*/ 990255 h 1383677"/>
              <a:gd name="connsiteX224" fmla="*/ 1257178 w 1365148"/>
              <a:gd name="connsiteY224" fmla="*/ 994988 h 1383677"/>
              <a:gd name="connsiteX225" fmla="*/ 1273941 w 1365148"/>
              <a:gd name="connsiteY225" fmla="*/ 956632 h 1383677"/>
              <a:gd name="connsiteX226" fmla="*/ 1242782 w 1365148"/>
              <a:gd name="connsiteY226" fmla="*/ 947067 h 1383677"/>
              <a:gd name="connsiteX227" fmla="*/ 1201961 w 1365148"/>
              <a:gd name="connsiteY227" fmla="*/ 932671 h 1383677"/>
              <a:gd name="connsiteX228" fmla="*/ 1185199 w 1365148"/>
              <a:gd name="connsiteY228" fmla="*/ 923008 h 1383677"/>
              <a:gd name="connsiteX229" fmla="*/ 1168436 w 1365148"/>
              <a:gd name="connsiteY229" fmla="*/ 913444 h 1383677"/>
              <a:gd name="connsiteX230" fmla="*/ 1165971 w 1365148"/>
              <a:gd name="connsiteY230" fmla="*/ 911077 h 1383677"/>
              <a:gd name="connsiteX231" fmla="*/ 1165971 w 1365148"/>
              <a:gd name="connsiteY231" fmla="*/ 908612 h 1383677"/>
              <a:gd name="connsiteX232" fmla="*/ 1168436 w 1365148"/>
              <a:gd name="connsiteY232" fmla="*/ 906246 h 1383677"/>
              <a:gd name="connsiteX233" fmla="*/ 1190030 w 1365148"/>
              <a:gd name="connsiteY233" fmla="*/ 903880 h 1383677"/>
              <a:gd name="connsiteX234" fmla="*/ 1211624 w 1365148"/>
              <a:gd name="connsiteY234" fmla="*/ 903880 h 1383677"/>
              <a:gd name="connsiteX235" fmla="*/ 1230753 w 1365148"/>
              <a:gd name="connsiteY235" fmla="*/ 908612 h 1383677"/>
              <a:gd name="connsiteX236" fmla="*/ 1249980 w 1365148"/>
              <a:gd name="connsiteY236" fmla="*/ 913444 h 1383677"/>
              <a:gd name="connsiteX237" fmla="*/ 1269208 w 1365148"/>
              <a:gd name="connsiteY237" fmla="*/ 915810 h 1383677"/>
              <a:gd name="connsiteX238" fmla="*/ 1285970 w 1365148"/>
              <a:gd name="connsiteY238" fmla="*/ 920642 h 1383677"/>
              <a:gd name="connsiteX239" fmla="*/ 1300366 w 1365148"/>
              <a:gd name="connsiteY239" fmla="*/ 875088 h 1383677"/>
              <a:gd name="connsiteX240" fmla="*/ 1271574 w 1365148"/>
              <a:gd name="connsiteY240" fmla="*/ 877454 h 1383677"/>
              <a:gd name="connsiteX241" fmla="*/ 1245149 w 1365148"/>
              <a:gd name="connsiteY241" fmla="*/ 879821 h 1383677"/>
              <a:gd name="connsiteX242" fmla="*/ 1230753 w 1365148"/>
              <a:gd name="connsiteY242" fmla="*/ 877454 h 1383677"/>
              <a:gd name="connsiteX243" fmla="*/ 1216357 w 1365148"/>
              <a:gd name="connsiteY243" fmla="*/ 872623 h 1383677"/>
              <a:gd name="connsiteX244" fmla="*/ 1190030 w 1365148"/>
              <a:gd name="connsiteY244" fmla="*/ 863058 h 1383677"/>
              <a:gd name="connsiteX245" fmla="*/ 1187565 w 1365148"/>
              <a:gd name="connsiteY245" fmla="*/ 860692 h 1383677"/>
              <a:gd name="connsiteX246" fmla="*/ 1187565 w 1365148"/>
              <a:gd name="connsiteY246" fmla="*/ 858227 h 1383677"/>
              <a:gd name="connsiteX247" fmla="*/ 1190030 w 1365148"/>
              <a:gd name="connsiteY247" fmla="*/ 855860 h 1383677"/>
              <a:gd name="connsiteX248" fmla="*/ 1192397 w 1365148"/>
              <a:gd name="connsiteY248" fmla="*/ 855860 h 1383677"/>
              <a:gd name="connsiteX249" fmla="*/ 1209159 w 1365148"/>
              <a:gd name="connsiteY249" fmla="*/ 853494 h 1383677"/>
              <a:gd name="connsiteX250" fmla="*/ 1223555 w 1365148"/>
              <a:gd name="connsiteY250" fmla="*/ 851029 h 1383677"/>
              <a:gd name="connsiteX251" fmla="*/ 1254812 w 1365148"/>
              <a:gd name="connsiteY251" fmla="*/ 843831 h 1383677"/>
              <a:gd name="connsiteX252" fmla="*/ 1281139 w 1365148"/>
              <a:gd name="connsiteY252" fmla="*/ 839098 h 1383677"/>
              <a:gd name="connsiteX253" fmla="*/ 1295535 w 1365148"/>
              <a:gd name="connsiteY253" fmla="*/ 836633 h 1383677"/>
              <a:gd name="connsiteX254" fmla="*/ 1307564 w 1365148"/>
              <a:gd name="connsiteY254" fmla="*/ 836633 h 1383677"/>
              <a:gd name="connsiteX255" fmla="*/ 1317128 w 1365148"/>
              <a:gd name="connsiteY255" fmla="*/ 788712 h 1383677"/>
              <a:gd name="connsiteX256" fmla="*/ 1300366 w 1365148"/>
              <a:gd name="connsiteY256" fmla="*/ 788712 h 1383677"/>
              <a:gd name="connsiteX257" fmla="*/ 1262010 w 1365148"/>
              <a:gd name="connsiteY257" fmla="*/ 791079 h 1383677"/>
              <a:gd name="connsiteX258" fmla="*/ 1226020 w 1365148"/>
              <a:gd name="connsiteY258" fmla="*/ 793445 h 1383677"/>
              <a:gd name="connsiteX259" fmla="*/ 1209159 w 1365148"/>
              <a:gd name="connsiteY259" fmla="*/ 791079 h 1383677"/>
              <a:gd name="connsiteX260" fmla="*/ 1192397 w 1365148"/>
              <a:gd name="connsiteY260" fmla="*/ 786247 h 1383677"/>
              <a:gd name="connsiteX261" fmla="*/ 1190030 w 1365148"/>
              <a:gd name="connsiteY261" fmla="*/ 783881 h 1383677"/>
              <a:gd name="connsiteX262" fmla="*/ 1192397 w 1365148"/>
              <a:gd name="connsiteY262" fmla="*/ 781514 h 1383677"/>
              <a:gd name="connsiteX263" fmla="*/ 1211624 w 1365148"/>
              <a:gd name="connsiteY263" fmla="*/ 774316 h 1383677"/>
              <a:gd name="connsiteX264" fmla="*/ 1230753 w 1365148"/>
              <a:gd name="connsiteY264" fmla="*/ 767118 h 1383677"/>
              <a:gd name="connsiteX265" fmla="*/ 1273941 w 1365148"/>
              <a:gd name="connsiteY265" fmla="*/ 759920 h 1383677"/>
              <a:gd name="connsiteX266" fmla="*/ 1295535 w 1365148"/>
              <a:gd name="connsiteY266" fmla="*/ 755089 h 1383677"/>
              <a:gd name="connsiteX267" fmla="*/ 1319594 w 1365148"/>
              <a:gd name="connsiteY267" fmla="*/ 755089 h 1383677"/>
              <a:gd name="connsiteX268" fmla="*/ 1321960 w 1365148"/>
              <a:gd name="connsiteY268" fmla="*/ 704703 h 1383677"/>
              <a:gd name="connsiteX269" fmla="*/ 1295535 w 1365148"/>
              <a:gd name="connsiteY269" fmla="*/ 711901 h 1383677"/>
              <a:gd name="connsiteX270" fmla="*/ 1271574 w 1365148"/>
              <a:gd name="connsiteY270" fmla="*/ 719099 h 1383677"/>
              <a:gd name="connsiteX271" fmla="*/ 1247614 w 1365148"/>
              <a:gd name="connsiteY271" fmla="*/ 723931 h 1383677"/>
              <a:gd name="connsiteX272" fmla="*/ 1221188 w 1365148"/>
              <a:gd name="connsiteY272" fmla="*/ 721466 h 1383677"/>
              <a:gd name="connsiteX273" fmla="*/ 1218822 w 1365148"/>
              <a:gd name="connsiteY273" fmla="*/ 719099 h 1383677"/>
              <a:gd name="connsiteX274" fmla="*/ 1216357 w 1365148"/>
              <a:gd name="connsiteY274" fmla="*/ 716733 h 1383677"/>
              <a:gd name="connsiteX275" fmla="*/ 1216357 w 1365148"/>
              <a:gd name="connsiteY275" fmla="*/ 714268 h 1383677"/>
              <a:gd name="connsiteX276" fmla="*/ 1218822 w 1365148"/>
              <a:gd name="connsiteY276" fmla="*/ 709535 h 1383677"/>
              <a:gd name="connsiteX277" fmla="*/ 1230753 w 1365148"/>
              <a:gd name="connsiteY277" fmla="*/ 702337 h 1383677"/>
              <a:gd name="connsiteX278" fmla="*/ 1245149 w 1365148"/>
              <a:gd name="connsiteY278" fmla="*/ 695139 h 1383677"/>
              <a:gd name="connsiteX279" fmla="*/ 1271574 w 1365148"/>
              <a:gd name="connsiteY279" fmla="*/ 683109 h 1383677"/>
              <a:gd name="connsiteX280" fmla="*/ 1319594 w 1365148"/>
              <a:gd name="connsiteY280" fmla="*/ 663882 h 1383677"/>
              <a:gd name="connsiteX281" fmla="*/ 1314762 w 1365148"/>
              <a:gd name="connsiteY281" fmla="*/ 625526 h 1383677"/>
              <a:gd name="connsiteX282" fmla="*/ 1298000 w 1365148"/>
              <a:gd name="connsiteY282" fmla="*/ 635090 h 1383677"/>
              <a:gd name="connsiteX283" fmla="*/ 1281139 w 1365148"/>
              <a:gd name="connsiteY283" fmla="*/ 642288 h 1383677"/>
              <a:gd name="connsiteX284" fmla="*/ 1252347 w 1365148"/>
              <a:gd name="connsiteY284" fmla="*/ 649486 h 1383677"/>
              <a:gd name="connsiteX285" fmla="*/ 1237951 w 1365148"/>
              <a:gd name="connsiteY285" fmla="*/ 651951 h 1383677"/>
              <a:gd name="connsiteX286" fmla="*/ 1223555 w 1365148"/>
              <a:gd name="connsiteY286" fmla="*/ 649486 h 1383677"/>
              <a:gd name="connsiteX287" fmla="*/ 1221188 w 1365148"/>
              <a:gd name="connsiteY287" fmla="*/ 647120 h 1383677"/>
              <a:gd name="connsiteX288" fmla="*/ 1221188 w 1365148"/>
              <a:gd name="connsiteY288" fmla="*/ 642288 h 1383677"/>
              <a:gd name="connsiteX289" fmla="*/ 1230753 w 1365148"/>
              <a:gd name="connsiteY289" fmla="*/ 635090 h 1383677"/>
              <a:gd name="connsiteX290" fmla="*/ 1242782 w 1365148"/>
              <a:gd name="connsiteY290" fmla="*/ 625526 h 1383677"/>
              <a:gd name="connsiteX291" fmla="*/ 1269208 w 1365148"/>
              <a:gd name="connsiteY291" fmla="*/ 611130 h 1383677"/>
              <a:gd name="connsiteX292" fmla="*/ 1288337 w 1365148"/>
              <a:gd name="connsiteY292" fmla="*/ 596734 h 1383677"/>
              <a:gd name="connsiteX293" fmla="*/ 1298000 w 1365148"/>
              <a:gd name="connsiteY293" fmla="*/ 591903 h 1383677"/>
              <a:gd name="connsiteX294" fmla="*/ 1307564 w 1365148"/>
              <a:gd name="connsiteY294" fmla="*/ 587170 h 1383677"/>
              <a:gd name="connsiteX295" fmla="*/ 1298000 w 1365148"/>
              <a:gd name="connsiteY295" fmla="*/ 546348 h 1383677"/>
              <a:gd name="connsiteX296" fmla="*/ 1285970 w 1365148"/>
              <a:gd name="connsiteY296" fmla="*/ 560744 h 1383677"/>
              <a:gd name="connsiteX297" fmla="*/ 1271574 w 1365148"/>
              <a:gd name="connsiteY297" fmla="*/ 572774 h 1383677"/>
              <a:gd name="connsiteX298" fmla="*/ 1262010 w 1365148"/>
              <a:gd name="connsiteY298" fmla="*/ 579972 h 1383677"/>
              <a:gd name="connsiteX299" fmla="*/ 1252347 w 1365148"/>
              <a:gd name="connsiteY299" fmla="*/ 587170 h 1383677"/>
              <a:gd name="connsiteX300" fmla="*/ 1240416 w 1365148"/>
              <a:gd name="connsiteY300" fmla="*/ 591903 h 1383677"/>
              <a:gd name="connsiteX301" fmla="*/ 1235584 w 1365148"/>
              <a:gd name="connsiteY301" fmla="*/ 591903 h 1383677"/>
              <a:gd name="connsiteX302" fmla="*/ 1230753 w 1365148"/>
              <a:gd name="connsiteY302" fmla="*/ 589536 h 1383677"/>
              <a:gd name="connsiteX303" fmla="*/ 1226020 w 1365148"/>
              <a:gd name="connsiteY303" fmla="*/ 584803 h 1383677"/>
              <a:gd name="connsiteX304" fmla="*/ 1226020 w 1365148"/>
              <a:gd name="connsiteY304" fmla="*/ 579972 h 1383677"/>
              <a:gd name="connsiteX305" fmla="*/ 1228386 w 1365148"/>
              <a:gd name="connsiteY305" fmla="*/ 575140 h 1383677"/>
              <a:gd name="connsiteX306" fmla="*/ 1230753 w 1365148"/>
              <a:gd name="connsiteY306" fmla="*/ 570407 h 1383677"/>
              <a:gd name="connsiteX307" fmla="*/ 1237951 w 1365148"/>
              <a:gd name="connsiteY307" fmla="*/ 560744 h 1383677"/>
              <a:gd name="connsiteX308" fmla="*/ 1245149 w 1365148"/>
              <a:gd name="connsiteY308" fmla="*/ 553546 h 1383677"/>
              <a:gd name="connsiteX309" fmla="*/ 1266743 w 1365148"/>
              <a:gd name="connsiteY309" fmla="*/ 534418 h 1383677"/>
              <a:gd name="connsiteX310" fmla="*/ 1276406 w 1365148"/>
              <a:gd name="connsiteY310" fmla="*/ 522388 h 1383677"/>
              <a:gd name="connsiteX311" fmla="*/ 1281139 w 1365148"/>
              <a:gd name="connsiteY311" fmla="*/ 520022 h 1383677"/>
              <a:gd name="connsiteX312" fmla="*/ 1288337 w 1365148"/>
              <a:gd name="connsiteY312" fmla="*/ 517557 h 1383677"/>
              <a:gd name="connsiteX313" fmla="*/ 1271574 w 1365148"/>
              <a:gd name="connsiteY313" fmla="*/ 476834 h 1383677"/>
              <a:gd name="connsiteX314" fmla="*/ 1264376 w 1365148"/>
              <a:gd name="connsiteY314" fmla="*/ 484032 h 1383677"/>
              <a:gd name="connsiteX315" fmla="*/ 1249980 w 1365148"/>
              <a:gd name="connsiteY315" fmla="*/ 493596 h 1383677"/>
              <a:gd name="connsiteX316" fmla="*/ 1237951 w 1365148"/>
              <a:gd name="connsiteY316" fmla="*/ 503161 h 1383677"/>
              <a:gd name="connsiteX317" fmla="*/ 1230753 w 1365148"/>
              <a:gd name="connsiteY317" fmla="*/ 507992 h 1383677"/>
              <a:gd name="connsiteX318" fmla="*/ 1226020 w 1365148"/>
              <a:gd name="connsiteY318" fmla="*/ 510359 h 1383677"/>
              <a:gd name="connsiteX319" fmla="*/ 1218822 w 1365148"/>
              <a:gd name="connsiteY319" fmla="*/ 507992 h 1383677"/>
              <a:gd name="connsiteX320" fmla="*/ 1216357 w 1365148"/>
              <a:gd name="connsiteY320" fmla="*/ 503161 h 1383677"/>
              <a:gd name="connsiteX321" fmla="*/ 1213990 w 1365148"/>
              <a:gd name="connsiteY321" fmla="*/ 498428 h 1383677"/>
              <a:gd name="connsiteX322" fmla="*/ 1213990 w 1365148"/>
              <a:gd name="connsiteY322" fmla="*/ 491230 h 1383677"/>
              <a:gd name="connsiteX323" fmla="*/ 1218822 w 1365148"/>
              <a:gd name="connsiteY323" fmla="*/ 481567 h 1383677"/>
              <a:gd name="connsiteX324" fmla="*/ 1226020 w 1365148"/>
              <a:gd name="connsiteY324" fmla="*/ 472002 h 1383677"/>
              <a:gd name="connsiteX325" fmla="*/ 1235584 w 1365148"/>
              <a:gd name="connsiteY325" fmla="*/ 462438 h 1383677"/>
              <a:gd name="connsiteX326" fmla="*/ 1245149 w 1365148"/>
              <a:gd name="connsiteY326" fmla="*/ 455240 h 1383677"/>
              <a:gd name="connsiteX327" fmla="*/ 1252347 w 1365148"/>
              <a:gd name="connsiteY327" fmla="*/ 452775 h 1383677"/>
              <a:gd name="connsiteX328" fmla="*/ 1259545 w 1365148"/>
              <a:gd name="connsiteY328" fmla="*/ 450409 h 1383677"/>
              <a:gd name="connsiteX329" fmla="*/ 1245149 w 1365148"/>
              <a:gd name="connsiteY329" fmla="*/ 423983 h 1383677"/>
              <a:gd name="connsiteX330" fmla="*/ 1235584 w 1365148"/>
              <a:gd name="connsiteY330" fmla="*/ 431181 h 1383677"/>
              <a:gd name="connsiteX331" fmla="*/ 1226020 w 1365148"/>
              <a:gd name="connsiteY331" fmla="*/ 433646 h 1383677"/>
              <a:gd name="connsiteX332" fmla="*/ 1216357 w 1365148"/>
              <a:gd name="connsiteY332" fmla="*/ 436013 h 1383677"/>
              <a:gd name="connsiteX333" fmla="*/ 1211624 w 1365148"/>
              <a:gd name="connsiteY333" fmla="*/ 433646 h 1383677"/>
              <a:gd name="connsiteX334" fmla="*/ 1206792 w 1365148"/>
              <a:gd name="connsiteY334" fmla="*/ 431181 h 1383677"/>
              <a:gd name="connsiteX335" fmla="*/ 1204426 w 1365148"/>
              <a:gd name="connsiteY335" fmla="*/ 421617 h 1383677"/>
              <a:gd name="connsiteX336" fmla="*/ 1204426 w 1365148"/>
              <a:gd name="connsiteY336" fmla="*/ 414419 h 1383677"/>
              <a:gd name="connsiteX337" fmla="*/ 1209159 w 1365148"/>
              <a:gd name="connsiteY337" fmla="*/ 409587 h 1383677"/>
              <a:gd name="connsiteX338" fmla="*/ 1216357 w 1365148"/>
              <a:gd name="connsiteY338" fmla="*/ 402389 h 1383677"/>
              <a:gd name="connsiteX339" fmla="*/ 1226020 w 1365148"/>
              <a:gd name="connsiteY339" fmla="*/ 392825 h 1383677"/>
              <a:gd name="connsiteX340" fmla="*/ 1211624 w 1365148"/>
              <a:gd name="connsiteY340" fmla="*/ 371231 h 1383677"/>
              <a:gd name="connsiteX341" fmla="*/ 1206792 w 1365148"/>
              <a:gd name="connsiteY341" fmla="*/ 376063 h 1383677"/>
              <a:gd name="connsiteX342" fmla="*/ 1197228 w 1365148"/>
              <a:gd name="connsiteY342" fmla="*/ 380796 h 1383677"/>
              <a:gd name="connsiteX343" fmla="*/ 1180367 w 1365148"/>
              <a:gd name="connsiteY343" fmla="*/ 380796 h 1383677"/>
              <a:gd name="connsiteX344" fmla="*/ 1175634 w 1365148"/>
              <a:gd name="connsiteY344" fmla="*/ 378429 h 1383677"/>
              <a:gd name="connsiteX345" fmla="*/ 1173169 w 1365148"/>
              <a:gd name="connsiteY345" fmla="*/ 373598 h 1383677"/>
              <a:gd name="connsiteX346" fmla="*/ 1175634 w 1365148"/>
              <a:gd name="connsiteY346" fmla="*/ 364033 h 1383677"/>
              <a:gd name="connsiteX347" fmla="*/ 1178001 w 1365148"/>
              <a:gd name="connsiteY347" fmla="*/ 356835 h 1383677"/>
              <a:gd name="connsiteX348" fmla="*/ 1190030 w 1365148"/>
              <a:gd name="connsiteY348" fmla="*/ 344806 h 1383677"/>
              <a:gd name="connsiteX349" fmla="*/ 1192397 w 1365148"/>
              <a:gd name="connsiteY349" fmla="*/ 340073 h 1383677"/>
              <a:gd name="connsiteX350" fmla="*/ 1173169 w 1365148"/>
              <a:gd name="connsiteY350" fmla="*/ 316014 h 1383677"/>
              <a:gd name="connsiteX351" fmla="*/ 1163605 w 1365148"/>
              <a:gd name="connsiteY351" fmla="*/ 320846 h 1383677"/>
              <a:gd name="connsiteX352" fmla="*/ 1154040 w 1365148"/>
              <a:gd name="connsiteY352" fmla="*/ 328043 h 1383677"/>
              <a:gd name="connsiteX353" fmla="*/ 1142011 w 1365148"/>
              <a:gd name="connsiteY353" fmla="*/ 328043 h 1383677"/>
              <a:gd name="connsiteX354" fmla="*/ 1139644 w 1365148"/>
              <a:gd name="connsiteY354" fmla="*/ 323212 h 1383677"/>
              <a:gd name="connsiteX355" fmla="*/ 1137179 w 1365148"/>
              <a:gd name="connsiteY355" fmla="*/ 316014 h 1383677"/>
              <a:gd name="connsiteX356" fmla="*/ 1142011 w 1365148"/>
              <a:gd name="connsiteY356" fmla="*/ 308816 h 1383677"/>
              <a:gd name="connsiteX357" fmla="*/ 1146842 w 1365148"/>
              <a:gd name="connsiteY357" fmla="*/ 301618 h 1383677"/>
              <a:gd name="connsiteX358" fmla="*/ 1156407 w 1365148"/>
              <a:gd name="connsiteY358" fmla="*/ 294420 h 1383677"/>
              <a:gd name="connsiteX359" fmla="*/ 1144377 w 1365148"/>
              <a:gd name="connsiteY359" fmla="*/ 280024 h 1383677"/>
              <a:gd name="connsiteX360" fmla="*/ 1137179 w 1365148"/>
              <a:gd name="connsiteY360" fmla="*/ 284856 h 1383677"/>
              <a:gd name="connsiteX361" fmla="*/ 1129981 w 1365148"/>
              <a:gd name="connsiteY361" fmla="*/ 289687 h 1383677"/>
              <a:gd name="connsiteX362" fmla="*/ 1120417 w 1365148"/>
              <a:gd name="connsiteY362" fmla="*/ 289687 h 1383677"/>
              <a:gd name="connsiteX363" fmla="*/ 1115586 w 1365148"/>
              <a:gd name="connsiteY363" fmla="*/ 287222 h 1383677"/>
              <a:gd name="connsiteX364" fmla="*/ 1110853 w 1365148"/>
              <a:gd name="connsiteY364" fmla="*/ 287222 h 1383677"/>
              <a:gd name="connsiteX365" fmla="*/ 1110853 w 1365148"/>
              <a:gd name="connsiteY365" fmla="*/ 282489 h 1383677"/>
              <a:gd name="connsiteX366" fmla="*/ 1113219 w 1365148"/>
              <a:gd name="connsiteY366" fmla="*/ 280024 h 1383677"/>
              <a:gd name="connsiteX367" fmla="*/ 1113219 w 1365148"/>
              <a:gd name="connsiteY367" fmla="*/ 272826 h 1383677"/>
              <a:gd name="connsiteX368" fmla="*/ 1120417 w 1365148"/>
              <a:gd name="connsiteY368" fmla="*/ 265628 h 1383677"/>
              <a:gd name="connsiteX369" fmla="*/ 1125248 w 1365148"/>
              <a:gd name="connsiteY369" fmla="*/ 260895 h 1383677"/>
              <a:gd name="connsiteX370" fmla="*/ 1098823 w 1365148"/>
              <a:gd name="connsiteY370" fmla="*/ 236837 h 1383677"/>
              <a:gd name="connsiteX371" fmla="*/ 1072398 w 1365148"/>
              <a:gd name="connsiteY371" fmla="*/ 215243 h 1383677"/>
              <a:gd name="connsiteX372" fmla="*/ 1046071 w 1365148"/>
              <a:gd name="connsiteY372" fmla="*/ 193649 h 1383677"/>
              <a:gd name="connsiteX373" fmla="*/ 1017279 w 1365148"/>
              <a:gd name="connsiteY373" fmla="*/ 172055 h 1383677"/>
              <a:gd name="connsiteX374" fmla="*/ 981289 w 1365148"/>
              <a:gd name="connsiteY374" fmla="*/ 150461 h 1383677"/>
              <a:gd name="connsiteX375" fmla="*/ 942834 w 1365148"/>
              <a:gd name="connsiteY375" fmla="*/ 131332 h 1383677"/>
              <a:gd name="connsiteX376" fmla="*/ 904478 w 1365148"/>
              <a:gd name="connsiteY376" fmla="*/ 112105 h 1383677"/>
              <a:gd name="connsiteX377" fmla="*/ 866122 w 1365148"/>
              <a:gd name="connsiteY377" fmla="*/ 95343 h 1383677"/>
              <a:gd name="connsiteX378" fmla="*/ 825300 w 1365148"/>
              <a:gd name="connsiteY378" fmla="*/ 80947 h 1383677"/>
              <a:gd name="connsiteX379" fmla="*/ 784479 w 1365148"/>
              <a:gd name="connsiteY379" fmla="*/ 71284 h 1383677"/>
              <a:gd name="connsiteX380" fmla="*/ 743756 w 1365148"/>
              <a:gd name="connsiteY380" fmla="*/ 64086 h 1383677"/>
              <a:gd name="connsiteX381" fmla="*/ 700569 w 1365148"/>
              <a:gd name="connsiteY381" fmla="*/ 64086 h 1383677"/>
              <a:gd name="connsiteX382" fmla="*/ 698202 w 1365148"/>
              <a:gd name="connsiteY382" fmla="*/ 66551 h 1383677"/>
              <a:gd name="connsiteX383" fmla="*/ 695737 w 1365148"/>
              <a:gd name="connsiteY383" fmla="*/ 68917 h 1383677"/>
              <a:gd name="connsiteX384" fmla="*/ 691004 w 1365148"/>
              <a:gd name="connsiteY384" fmla="*/ 71284 h 1383677"/>
              <a:gd name="connsiteX385" fmla="*/ 686173 w 1365148"/>
              <a:gd name="connsiteY385" fmla="*/ 68917 h 1383677"/>
              <a:gd name="connsiteX386" fmla="*/ 681341 w 1365148"/>
              <a:gd name="connsiteY386" fmla="*/ 64086 h 1383677"/>
              <a:gd name="connsiteX387" fmla="*/ 347412 w 1365148"/>
              <a:gd name="connsiteY387" fmla="*/ 36745 h 1383677"/>
              <a:gd name="connsiteX388" fmla="*/ 347868 w 1365148"/>
              <a:gd name="connsiteY388" fmla="*/ 37759 h 1383677"/>
              <a:gd name="connsiteX389" fmla="*/ 350235 w 1365148"/>
              <a:gd name="connsiteY389" fmla="*/ 44957 h 1383677"/>
              <a:gd name="connsiteX390" fmla="*/ 347868 w 1365148"/>
              <a:gd name="connsiteY390" fmla="*/ 52155 h 1383677"/>
              <a:gd name="connsiteX391" fmla="*/ 345502 w 1365148"/>
              <a:gd name="connsiteY391" fmla="*/ 56888 h 1383677"/>
              <a:gd name="connsiteX392" fmla="*/ 340670 w 1365148"/>
              <a:gd name="connsiteY392" fmla="*/ 59353 h 1383677"/>
              <a:gd name="connsiteX393" fmla="*/ 333472 w 1365148"/>
              <a:gd name="connsiteY393" fmla="*/ 61719 h 1383677"/>
              <a:gd name="connsiteX394" fmla="*/ 326275 w 1365148"/>
              <a:gd name="connsiteY394" fmla="*/ 61719 h 1383677"/>
              <a:gd name="connsiteX395" fmla="*/ 321443 w 1365148"/>
              <a:gd name="connsiteY395" fmla="*/ 56888 h 1383677"/>
              <a:gd name="connsiteX396" fmla="*/ 317144 w 1365148"/>
              <a:gd name="connsiteY396" fmla="*/ 50350 h 1383677"/>
              <a:gd name="connsiteX397" fmla="*/ 347412 w 1365148"/>
              <a:gd name="connsiteY397" fmla="*/ 36745 h 1383677"/>
              <a:gd name="connsiteX398" fmla="*/ 626223 w 1365148"/>
              <a:gd name="connsiteY398" fmla="*/ 30561 h 1383677"/>
              <a:gd name="connsiteX399" fmla="*/ 647816 w 1365148"/>
              <a:gd name="connsiteY399" fmla="*/ 30561 h 1383677"/>
              <a:gd name="connsiteX400" fmla="*/ 669410 w 1365148"/>
              <a:gd name="connsiteY400" fmla="*/ 35294 h 1383677"/>
              <a:gd name="connsiteX401" fmla="*/ 748588 w 1365148"/>
              <a:gd name="connsiteY401" fmla="*/ 35294 h 1383677"/>
              <a:gd name="connsiteX402" fmla="*/ 772548 w 1365148"/>
              <a:gd name="connsiteY402" fmla="*/ 40125 h 1383677"/>
              <a:gd name="connsiteX403" fmla="*/ 825300 w 1365148"/>
              <a:gd name="connsiteY403" fmla="*/ 49690 h 1383677"/>
              <a:gd name="connsiteX404" fmla="*/ 873320 w 1365148"/>
              <a:gd name="connsiteY404" fmla="*/ 64086 h 1383677"/>
              <a:gd name="connsiteX405" fmla="*/ 930904 w 1365148"/>
              <a:gd name="connsiteY405" fmla="*/ 85680 h 1383677"/>
              <a:gd name="connsiteX406" fmla="*/ 988487 w 1365148"/>
              <a:gd name="connsiteY406" fmla="*/ 114471 h 1383677"/>
              <a:gd name="connsiteX407" fmla="*/ 1046071 w 1365148"/>
              <a:gd name="connsiteY407" fmla="*/ 143263 h 1383677"/>
              <a:gd name="connsiteX408" fmla="*/ 1072398 w 1365148"/>
              <a:gd name="connsiteY408" fmla="*/ 160124 h 1383677"/>
              <a:gd name="connsiteX409" fmla="*/ 1096457 w 1365148"/>
              <a:gd name="connsiteY409" fmla="*/ 179253 h 1383677"/>
              <a:gd name="connsiteX410" fmla="*/ 1139644 w 1365148"/>
              <a:gd name="connsiteY410" fmla="*/ 215243 h 1383677"/>
              <a:gd name="connsiteX411" fmla="*/ 1180367 w 1365148"/>
              <a:gd name="connsiteY411" fmla="*/ 253697 h 1383677"/>
              <a:gd name="connsiteX412" fmla="*/ 1218822 w 1365148"/>
              <a:gd name="connsiteY412" fmla="*/ 296885 h 1383677"/>
              <a:gd name="connsiteX413" fmla="*/ 1252347 w 1365148"/>
              <a:gd name="connsiteY413" fmla="*/ 342439 h 1383677"/>
              <a:gd name="connsiteX414" fmla="*/ 1281139 w 1365148"/>
              <a:gd name="connsiteY414" fmla="*/ 392825 h 1383677"/>
              <a:gd name="connsiteX415" fmla="*/ 1307564 w 1365148"/>
              <a:gd name="connsiteY415" fmla="*/ 443211 h 1383677"/>
              <a:gd name="connsiteX416" fmla="*/ 1329158 w 1365148"/>
              <a:gd name="connsiteY416" fmla="*/ 495963 h 1383677"/>
              <a:gd name="connsiteX417" fmla="*/ 1345920 w 1365148"/>
              <a:gd name="connsiteY417" fmla="*/ 548813 h 1383677"/>
              <a:gd name="connsiteX418" fmla="*/ 1355583 w 1365148"/>
              <a:gd name="connsiteY418" fmla="*/ 603932 h 1383677"/>
              <a:gd name="connsiteX419" fmla="*/ 1362781 w 1365148"/>
              <a:gd name="connsiteY419" fmla="*/ 656684 h 1383677"/>
              <a:gd name="connsiteX420" fmla="*/ 1365148 w 1365148"/>
              <a:gd name="connsiteY420" fmla="*/ 711901 h 1383677"/>
              <a:gd name="connsiteX421" fmla="*/ 1362781 w 1365148"/>
              <a:gd name="connsiteY421" fmla="*/ 767118 h 1383677"/>
              <a:gd name="connsiteX422" fmla="*/ 1357950 w 1365148"/>
              <a:gd name="connsiteY422" fmla="*/ 819871 h 1383677"/>
              <a:gd name="connsiteX423" fmla="*/ 1348385 w 1365148"/>
              <a:gd name="connsiteY423" fmla="*/ 872623 h 1383677"/>
              <a:gd name="connsiteX424" fmla="*/ 1333990 w 1365148"/>
              <a:gd name="connsiteY424" fmla="*/ 923008 h 1383677"/>
              <a:gd name="connsiteX425" fmla="*/ 1314762 w 1365148"/>
              <a:gd name="connsiteY425" fmla="*/ 973394 h 1383677"/>
              <a:gd name="connsiteX426" fmla="*/ 1293168 w 1365148"/>
              <a:gd name="connsiteY426" fmla="*/ 1021413 h 1383677"/>
              <a:gd name="connsiteX427" fmla="*/ 1266743 w 1365148"/>
              <a:gd name="connsiteY427" fmla="*/ 1066967 h 1383677"/>
              <a:gd name="connsiteX428" fmla="*/ 1235584 w 1365148"/>
              <a:gd name="connsiteY428" fmla="*/ 1110155 h 1383677"/>
              <a:gd name="connsiteX429" fmla="*/ 1201961 w 1365148"/>
              <a:gd name="connsiteY429" fmla="*/ 1153343 h 1383677"/>
              <a:gd name="connsiteX430" fmla="*/ 1165971 w 1365148"/>
              <a:gd name="connsiteY430" fmla="*/ 1191798 h 1383677"/>
              <a:gd name="connsiteX431" fmla="*/ 1125248 w 1365148"/>
              <a:gd name="connsiteY431" fmla="*/ 1225322 h 1383677"/>
              <a:gd name="connsiteX432" fmla="*/ 1079596 w 1365148"/>
              <a:gd name="connsiteY432" fmla="*/ 1256579 h 1383677"/>
              <a:gd name="connsiteX433" fmla="*/ 1031675 w 1365148"/>
              <a:gd name="connsiteY433" fmla="*/ 1285371 h 1383677"/>
              <a:gd name="connsiteX434" fmla="*/ 990854 w 1365148"/>
              <a:gd name="connsiteY434" fmla="*/ 1306965 h 1383677"/>
              <a:gd name="connsiteX435" fmla="*/ 947666 w 1365148"/>
              <a:gd name="connsiteY435" fmla="*/ 1323727 h 1383677"/>
              <a:gd name="connsiteX436" fmla="*/ 904478 w 1365148"/>
              <a:gd name="connsiteY436" fmla="*/ 1340489 h 1383677"/>
              <a:gd name="connsiteX437" fmla="*/ 858924 w 1365148"/>
              <a:gd name="connsiteY437" fmla="*/ 1352519 h 1383677"/>
              <a:gd name="connsiteX438" fmla="*/ 815736 w 1365148"/>
              <a:gd name="connsiteY438" fmla="*/ 1364548 h 1383677"/>
              <a:gd name="connsiteX439" fmla="*/ 770182 w 1365148"/>
              <a:gd name="connsiteY439" fmla="*/ 1371746 h 1383677"/>
              <a:gd name="connsiteX440" fmla="*/ 724529 w 1365148"/>
              <a:gd name="connsiteY440" fmla="*/ 1378944 h 1383677"/>
              <a:gd name="connsiteX441" fmla="*/ 676608 w 1365148"/>
              <a:gd name="connsiteY441" fmla="*/ 1381311 h 1383677"/>
              <a:gd name="connsiteX442" fmla="*/ 630955 w 1365148"/>
              <a:gd name="connsiteY442" fmla="*/ 1383677 h 1383677"/>
              <a:gd name="connsiteX443" fmla="*/ 585401 w 1365148"/>
              <a:gd name="connsiteY443" fmla="*/ 1381311 h 1383677"/>
              <a:gd name="connsiteX444" fmla="*/ 539847 w 1365148"/>
              <a:gd name="connsiteY444" fmla="*/ 1376479 h 1383677"/>
              <a:gd name="connsiteX445" fmla="*/ 494194 w 1365148"/>
              <a:gd name="connsiteY445" fmla="*/ 1369281 h 1383677"/>
              <a:gd name="connsiteX446" fmla="*/ 448640 w 1365148"/>
              <a:gd name="connsiteY446" fmla="*/ 1359717 h 1383677"/>
              <a:gd name="connsiteX447" fmla="*/ 405452 w 1365148"/>
              <a:gd name="connsiteY447" fmla="*/ 1347687 h 1383677"/>
              <a:gd name="connsiteX448" fmla="*/ 359898 w 1365148"/>
              <a:gd name="connsiteY448" fmla="*/ 1330925 h 1383677"/>
              <a:gd name="connsiteX449" fmla="*/ 319077 w 1365148"/>
              <a:gd name="connsiteY449" fmla="*/ 1314163 h 1383677"/>
              <a:gd name="connsiteX450" fmla="*/ 316710 w 1365148"/>
              <a:gd name="connsiteY450" fmla="*/ 1311698 h 1383677"/>
              <a:gd name="connsiteX451" fmla="*/ 309512 w 1365148"/>
              <a:gd name="connsiteY451" fmla="*/ 1311698 h 1383677"/>
              <a:gd name="connsiteX452" fmla="*/ 304681 w 1365148"/>
              <a:gd name="connsiteY452" fmla="*/ 1306965 h 1383677"/>
              <a:gd name="connsiteX453" fmla="*/ 271057 w 1365148"/>
              <a:gd name="connsiteY453" fmla="*/ 1287737 h 1383677"/>
              <a:gd name="connsiteX454" fmla="*/ 237532 w 1365148"/>
              <a:gd name="connsiteY454" fmla="*/ 1266144 h 1383677"/>
              <a:gd name="connsiteX455" fmla="*/ 208741 w 1365148"/>
              <a:gd name="connsiteY455" fmla="*/ 1242183 h 1383677"/>
              <a:gd name="connsiteX456" fmla="*/ 179949 w 1365148"/>
              <a:gd name="connsiteY456" fmla="*/ 1215758 h 1383677"/>
              <a:gd name="connsiteX457" fmla="*/ 153523 w 1365148"/>
              <a:gd name="connsiteY457" fmla="*/ 1186966 h 1383677"/>
              <a:gd name="connsiteX458" fmla="*/ 127098 w 1365148"/>
              <a:gd name="connsiteY458" fmla="*/ 1155808 h 1383677"/>
              <a:gd name="connsiteX459" fmla="*/ 105504 w 1365148"/>
              <a:gd name="connsiteY459" fmla="*/ 1124551 h 1383677"/>
              <a:gd name="connsiteX460" fmla="*/ 83910 w 1365148"/>
              <a:gd name="connsiteY460" fmla="*/ 1088561 h 1383677"/>
              <a:gd name="connsiteX461" fmla="*/ 67148 w 1365148"/>
              <a:gd name="connsiteY461" fmla="*/ 1055036 h 1383677"/>
              <a:gd name="connsiteX462" fmla="*/ 50385 w 1365148"/>
              <a:gd name="connsiteY462" fmla="*/ 1019047 h 1383677"/>
              <a:gd name="connsiteX463" fmla="*/ 35990 w 1365148"/>
              <a:gd name="connsiteY463" fmla="*/ 980592 h 1383677"/>
              <a:gd name="connsiteX464" fmla="*/ 23960 w 1365148"/>
              <a:gd name="connsiteY464" fmla="*/ 942236 h 1383677"/>
              <a:gd name="connsiteX465" fmla="*/ 14396 w 1365148"/>
              <a:gd name="connsiteY465" fmla="*/ 903880 h 1383677"/>
              <a:gd name="connsiteX466" fmla="*/ 7198 w 1365148"/>
              <a:gd name="connsiteY466" fmla="*/ 865425 h 1383677"/>
              <a:gd name="connsiteX467" fmla="*/ 2366 w 1365148"/>
              <a:gd name="connsiteY467" fmla="*/ 827069 h 1383677"/>
              <a:gd name="connsiteX468" fmla="*/ 0 w 1365148"/>
              <a:gd name="connsiteY468" fmla="*/ 786247 h 1383677"/>
              <a:gd name="connsiteX469" fmla="*/ 0 w 1365148"/>
              <a:gd name="connsiteY469" fmla="*/ 745525 h 1383677"/>
              <a:gd name="connsiteX470" fmla="*/ 0 w 1365148"/>
              <a:gd name="connsiteY470" fmla="*/ 704703 h 1383677"/>
              <a:gd name="connsiteX471" fmla="*/ 4733 w 1365148"/>
              <a:gd name="connsiteY471" fmla="*/ 663882 h 1383677"/>
              <a:gd name="connsiteX472" fmla="*/ 9564 w 1365148"/>
              <a:gd name="connsiteY472" fmla="*/ 623159 h 1383677"/>
              <a:gd name="connsiteX473" fmla="*/ 16762 w 1365148"/>
              <a:gd name="connsiteY473" fmla="*/ 582338 h 1383677"/>
              <a:gd name="connsiteX474" fmla="*/ 28792 w 1365148"/>
              <a:gd name="connsiteY474" fmla="*/ 541616 h 1383677"/>
              <a:gd name="connsiteX475" fmla="*/ 40722 w 1365148"/>
              <a:gd name="connsiteY475" fmla="*/ 500794 h 1383677"/>
              <a:gd name="connsiteX476" fmla="*/ 55118 w 1365148"/>
              <a:gd name="connsiteY476" fmla="*/ 459973 h 1383677"/>
              <a:gd name="connsiteX477" fmla="*/ 71979 w 1365148"/>
              <a:gd name="connsiteY477" fmla="*/ 421617 h 1383677"/>
              <a:gd name="connsiteX478" fmla="*/ 88742 w 1365148"/>
              <a:gd name="connsiteY478" fmla="*/ 385627 h 1383677"/>
              <a:gd name="connsiteX479" fmla="*/ 110336 w 1365148"/>
              <a:gd name="connsiteY479" fmla="*/ 349637 h 1383677"/>
              <a:gd name="connsiteX480" fmla="*/ 134296 w 1365148"/>
              <a:gd name="connsiteY480" fmla="*/ 313648 h 1383677"/>
              <a:gd name="connsiteX481" fmla="*/ 158355 w 1365148"/>
              <a:gd name="connsiteY481" fmla="*/ 280024 h 1383677"/>
              <a:gd name="connsiteX482" fmla="*/ 184682 w 1365148"/>
              <a:gd name="connsiteY482" fmla="*/ 248866 h 1383677"/>
              <a:gd name="connsiteX483" fmla="*/ 213474 w 1365148"/>
              <a:gd name="connsiteY483" fmla="*/ 220074 h 1383677"/>
              <a:gd name="connsiteX484" fmla="*/ 244730 w 1365148"/>
              <a:gd name="connsiteY484" fmla="*/ 191282 h 1383677"/>
              <a:gd name="connsiteX485" fmla="*/ 273522 w 1365148"/>
              <a:gd name="connsiteY485" fmla="*/ 169689 h 1383677"/>
              <a:gd name="connsiteX486" fmla="*/ 302314 w 1365148"/>
              <a:gd name="connsiteY486" fmla="*/ 150461 h 1383677"/>
              <a:gd name="connsiteX487" fmla="*/ 333472 w 1365148"/>
              <a:gd name="connsiteY487" fmla="*/ 133699 h 1383677"/>
              <a:gd name="connsiteX488" fmla="*/ 364631 w 1365148"/>
              <a:gd name="connsiteY488" fmla="*/ 116936 h 1383677"/>
              <a:gd name="connsiteX489" fmla="*/ 427046 w 1365148"/>
              <a:gd name="connsiteY489" fmla="*/ 88145 h 1383677"/>
              <a:gd name="connsiteX490" fmla="*/ 494194 w 1365148"/>
              <a:gd name="connsiteY490" fmla="*/ 64086 h 1383677"/>
              <a:gd name="connsiteX491" fmla="*/ 532649 w 1365148"/>
              <a:gd name="connsiteY491" fmla="*/ 49690 h 1383677"/>
              <a:gd name="connsiteX492" fmla="*/ 578203 w 1365148"/>
              <a:gd name="connsiteY492" fmla="*/ 37759 h 1383677"/>
              <a:gd name="connsiteX493" fmla="*/ 602164 w 1365148"/>
              <a:gd name="connsiteY493" fmla="*/ 32927 h 1383677"/>
              <a:gd name="connsiteX494" fmla="*/ 626223 w 1365148"/>
              <a:gd name="connsiteY494" fmla="*/ 30561 h 1383677"/>
              <a:gd name="connsiteX495" fmla="*/ 498438 w 1365148"/>
              <a:gd name="connsiteY495" fmla="*/ 0 h 1383677"/>
              <a:gd name="connsiteX496" fmla="*/ 515080 w 1365148"/>
              <a:gd name="connsiteY496" fmla="*/ 12 h 1383677"/>
              <a:gd name="connsiteX497" fmla="*/ 508590 w 1365148"/>
              <a:gd name="connsiteY497" fmla="*/ 6502 h 1383677"/>
              <a:gd name="connsiteX498" fmla="*/ 501392 w 1365148"/>
              <a:gd name="connsiteY498" fmla="*/ 11334 h 1383677"/>
              <a:gd name="connsiteX499" fmla="*/ 491828 w 1365148"/>
              <a:gd name="connsiteY499" fmla="*/ 11334 h 1383677"/>
              <a:gd name="connsiteX500" fmla="*/ 484630 w 1365148"/>
              <a:gd name="connsiteY500" fmla="*/ 6502 h 1383677"/>
              <a:gd name="connsiteX501" fmla="*/ 477432 w 1365148"/>
              <a:gd name="connsiteY501" fmla="*/ 4136 h 1383677"/>
              <a:gd name="connsiteX502" fmla="*/ 476285 w 1365148"/>
              <a:gd name="connsiteY502" fmla="*/ 2410 h 1383677"/>
              <a:gd name="connsiteX503" fmla="*/ 498438 w 1365148"/>
              <a:gd name="connsiteY503" fmla="*/ 0 h 1383677"/>
              <a:gd name="connsiteX0" fmla="*/ 1154040 w 1365148"/>
              <a:gd name="connsiteY0" fmla="*/ 167322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1154040 w 1365148"/>
              <a:gd name="connsiteY4" fmla="*/ 167322 h 1383677"/>
              <a:gd name="connsiteX5" fmla="*/ 681341 w 1365148"/>
              <a:gd name="connsiteY5" fmla="*/ 64086 h 1383677"/>
              <a:gd name="connsiteX6" fmla="*/ 645351 w 1365148"/>
              <a:gd name="connsiteY6" fmla="*/ 68917 h 1383677"/>
              <a:gd name="connsiteX7" fmla="*/ 609362 w 1365148"/>
              <a:gd name="connsiteY7" fmla="*/ 78482 h 1383677"/>
              <a:gd name="connsiteX8" fmla="*/ 602164 w 1365148"/>
              <a:gd name="connsiteY8" fmla="*/ 78482 h 1383677"/>
              <a:gd name="connsiteX9" fmla="*/ 597431 w 1365148"/>
              <a:gd name="connsiteY9" fmla="*/ 76115 h 1383677"/>
              <a:gd name="connsiteX10" fmla="*/ 594966 w 1365148"/>
              <a:gd name="connsiteY10" fmla="*/ 71284 h 1383677"/>
              <a:gd name="connsiteX11" fmla="*/ 592599 w 1365148"/>
              <a:gd name="connsiteY11" fmla="*/ 66551 h 1383677"/>
              <a:gd name="connsiteX12" fmla="*/ 566174 w 1365148"/>
              <a:gd name="connsiteY12" fmla="*/ 73749 h 1383677"/>
              <a:gd name="connsiteX13" fmla="*/ 508590 w 1365148"/>
              <a:gd name="connsiteY13" fmla="*/ 90511 h 1383677"/>
              <a:gd name="connsiteX14" fmla="*/ 453471 w 1365148"/>
              <a:gd name="connsiteY14" fmla="*/ 114471 h 1383677"/>
              <a:gd name="connsiteX15" fmla="*/ 386225 w 1365148"/>
              <a:gd name="connsiteY15" fmla="*/ 143263 h 1383677"/>
              <a:gd name="connsiteX16" fmla="*/ 355066 w 1365148"/>
              <a:gd name="connsiteY16" fmla="*/ 157659 h 1383677"/>
              <a:gd name="connsiteX17" fmla="*/ 326275 w 1365148"/>
              <a:gd name="connsiteY17" fmla="*/ 176886 h 1383677"/>
              <a:gd name="connsiteX18" fmla="*/ 297483 w 1365148"/>
              <a:gd name="connsiteY18" fmla="*/ 193649 h 1383677"/>
              <a:gd name="connsiteX19" fmla="*/ 268691 w 1365148"/>
              <a:gd name="connsiteY19" fmla="*/ 215243 h 1383677"/>
              <a:gd name="connsiteX20" fmla="*/ 242265 w 1365148"/>
              <a:gd name="connsiteY20" fmla="*/ 239302 h 1383677"/>
              <a:gd name="connsiteX21" fmla="*/ 218305 w 1365148"/>
              <a:gd name="connsiteY21" fmla="*/ 265628 h 1383677"/>
              <a:gd name="connsiteX22" fmla="*/ 194345 w 1365148"/>
              <a:gd name="connsiteY22" fmla="*/ 294420 h 1383677"/>
              <a:gd name="connsiteX23" fmla="*/ 170286 w 1365148"/>
              <a:gd name="connsiteY23" fmla="*/ 325677 h 1383677"/>
              <a:gd name="connsiteX24" fmla="*/ 148692 w 1365148"/>
              <a:gd name="connsiteY24" fmla="*/ 356835 h 1383677"/>
              <a:gd name="connsiteX25" fmla="*/ 129563 w 1365148"/>
              <a:gd name="connsiteY25" fmla="*/ 390459 h 1383677"/>
              <a:gd name="connsiteX26" fmla="*/ 112702 w 1365148"/>
              <a:gd name="connsiteY26" fmla="*/ 423983 h 1383677"/>
              <a:gd name="connsiteX27" fmla="*/ 95940 w 1365148"/>
              <a:gd name="connsiteY27" fmla="*/ 457607 h 1383677"/>
              <a:gd name="connsiteX28" fmla="*/ 81544 w 1365148"/>
              <a:gd name="connsiteY28" fmla="*/ 491230 h 1383677"/>
              <a:gd name="connsiteX29" fmla="*/ 69514 w 1365148"/>
              <a:gd name="connsiteY29" fmla="*/ 527220 h 1383677"/>
              <a:gd name="connsiteX30" fmla="*/ 59950 w 1365148"/>
              <a:gd name="connsiteY30" fmla="*/ 565576 h 1383677"/>
              <a:gd name="connsiteX31" fmla="*/ 50385 w 1365148"/>
              <a:gd name="connsiteY31" fmla="*/ 601566 h 1383677"/>
              <a:gd name="connsiteX32" fmla="*/ 45554 w 1365148"/>
              <a:gd name="connsiteY32" fmla="*/ 637555 h 1383677"/>
              <a:gd name="connsiteX33" fmla="*/ 40722 w 1365148"/>
              <a:gd name="connsiteY33" fmla="*/ 675912 h 1383677"/>
              <a:gd name="connsiteX34" fmla="*/ 38356 w 1365148"/>
              <a:gd name="connsiteY34" fmla="*/ 714268 h 1383677"/>
              <a:gd name="connsiteX35" fmla="*/ 35990 w 1365148"/>
              <a:gd name="connsiteY35" fmla="*/ 752723 h 1383677"/>
              <a:gd name="connsiteX36" fmla="*/ 38356 w 1365148"/>
              <a:gd name="connsiteY36" fmla="*/ 788712 h 1383677"/>
              <a:gd name="connsiteX37" fmla="*/ 43188 w 1365148"/>
              <a:gd name="connsiteY37" fmla="*/ 827069 h 1383677"/>
              <a:gd name="connsiteX38" fmla="*/ 47920 w 1365148"/>
              <a:gd name="connsiteY38" fmla="*/ 872623 h 1383677"/>
              <a:gd name="connsiteX39" fmla="*/ 59950 w 1365148"/>
              <a:gd name="connsiteY39" fmla="*/ 915810 h 1383677"/>
              <a:gd name="connsiteX40" fmla="*/ 71979 w 1365148"/>
              <a:gd name="connsiteY40" fmla="*/ 958998 h 1383677"/>
              <a:gd name="connsiteX41" fmla="*/ 86375 w 1365148"/>
              <a:gd name="connsiteY41" fmla="*/ 1002186 h 1383677"/>
              <a:gd name="connsiteX42" fmla="*/ 105504 w 1365148"/>
              <a:gd name="connsiteY42" fmla="*/ 1043007 h 1383677"/>
              <a:gd name="connsiteX43" fmla="*/ 127098 w 1365148"/>
              <a:gd name="connsiteY43" fmla="*/ 1081363 h 1383677"/>
              <a:gd name="connsiteX44" fmla="*/ 151157 w 1365148"/>
              <a:gd name="connsiteY44" fmla="*/ 1119818 h 1383677"/>
              <a:gd name="connsiteX45" fmla="*/ 179949 w 1365148"/>
              <a:gd name="connsiteY45" fmla="*/ 1155808 h 1383677"/>
              <a:gd name="connsiteX46" fmla="*/ 206276 w 1365148"/>
              <a:gd name="connsiteY46" fmla="*/ 1186966 h 1383677"/>
              <a:gd name="connsiteX47" fmla="*/ 237532 w 1365148"/>
              <a:gd name="connsiteY47" fmla="*/ 1213391 h 1383677"/>
              <a:gd name="connsiteX48" fmla="*/ 271057 w 1365148"/>
              <a:gd name="connsiteY48" fmla="*/ 1237352 h 1383677"/>
              <a:gd name="connsiteX49" fmla="*/ 304681 w 1365148"/>
              <a:gd name="connsiteY49" fmla="*/ 1258946 h 1383677"/>
              <a:gd name="connsiteX50" fmla="*/ 307047 w 1365148"/>
              <a:gd name="connsiteY50" fmla="*/ 1251748 h 1383677"/>
              <a:gd name="connsiteX51" fmla="*/ 311879 w 1365148"/>
              <a:gd name="connsiteY51" fmla="*/ 1244550 h 1383677"/>
              <a:gd name="connsiteX52" fmla="*/ 314245 w 1365148"/>
              <a:gd name="connsiteY52" fmla="*/ 1244550 h 1383677"/>
              <a:gd name="connsiteX53" fmla="*/ 323908 w 1365148"/>
              <a:gd name="connsiteY53" fmla="*/ 1254114 h 1383677"/>
              <a:gd name="connsiteX54" fmla="*/ 331106 w 1365148"/>
              <a:gd name="connsiteY54" fmla="*/ 1268510 h 1383677"/>
              <a:gd name="connsiteX55" fmla="*/ 331106 w 1365148"/>
              <a:gd name="connsiteY55" fmla="*/ 1273341 h 1383677"/>
              <a:gd name="connsiteX56" fmla="*/ 379027 w 1365148"/>
              <a:gd name="connsiteY56" fmla="*/ 1294935 h 1383677"/>
              <a:gd name="connsiteX57" fmla="*/ 376660 w 1365148"/>
              <a:gd name="connsiteY57" fmla="*/ 1282906 h 1383677"/>
              <a:gd name="connsiteX58" fmla="*/ 376660 w 1365148"/>
              <a:gd name="connsiteY58" fmla="*/ 1268510 h 1383677"/>
              <a:gd name="connsiteX59" fmla="*/ 379027 w 1365148"/>
              <a:gd name="connsiteY59" fmla="*/ 1256579 h 1383677"/>
              <a:gd name="connsiteX60" fmla="*/ 381492 w 1365148"/>
              <a:gd name="connsiteY60" fmla="*/ 1244550 h 1383677"/>
              <a:gd name="connsiteX61" fmla="*/ 383858 w 1365148"/>
              <a:gd name="connsiteY61" fmla="*/ 1244550 h 1383677"/>
              <a:gd name="connsiteX62" fmla="*/ 386225 w 1365148"/>
              <a:gd name="connsiteY62" fmla="*/ 1258946 h 1383677"/>
              <a:gd name="connsiteX63" fmla="*/ 391056 w 1365148"/>
              <a:gd name="connsiteY63" fmla="*/ 1270975 h 1383677"/>
              <a:gd name="connsiteX64" fmla="*/ 398254 w 1365148"/>
              <a:gd name="connsiteY64" fmla="*/ 1285371 h 1383677"/>
              <a:gd name="connsiteX65" fmla="*/ 403086 w 1365148"/>
              <a:gd name="connsiteY65" fmla="*/ 1297302 h 1383677"/>
              <a:gd name="connsiteX66" fmla="*/ 407819 w 1365148"/>
              <a:gd name="connsiteY66" fmla="*/ 1304500 h 1383677"/>
              <a:gd name="connsiteX67" fmla="*/ 448640 w 1365148"/>
              <a:gd name="connsiteY67" fmla="*/ 1316529 h 1383677"/>
              <a:gd name="connsiteX68" fmla="*/ 441442 w 1365148"/>
              <a:gd name="connsiteY68" fmla="*/ 1294935 h 1383677"/>
              <a:gd name="connsiteX69" fmla="*/ 439076 w 1365148"/>
              <a:gd name="connsiteY69" fmla="*/ 1282906 h 1383677"/>
              <a:gd name="connsiteX70" fmla="*/ 436610 w 1365148"/>
              <a:gd name="connsiteY70" fmla="*/ 1268510 h 1383677"/>
              <a:gd name="connsiteX71" fmla="*/ 436610 w 1365148"/>
              <a:gd name="connsiteY71" fmla="*/ 1254114 h 1383677"/>
              <a:gd name="connsiteX72" fmla="*/ 439076 w 1365148"/>
              <a:gd name="connsiteY72" fmla="*/ 1249381 h 1383677"/>
              <a:gd name="connsiteX73" fmla="*/ 441442 w 1365148"/>
              <a:gd name="connsiteY73" fmla="*/ 1244550 h 1383677"/>
              <a:gd name="connsiteX74" fmla="*/ 446273 w 1365148"/>
              <a:gd name="connsiteY74" fmla="*/ 1244550 h 1383677"/>
              <a:gd name="connsiteX75" fmla="*/ 451006 w 1365148"/>
              <a:gd name="connsiteY75" fmla="*/ 1246916 h 1383677"/>
              <a:gd name="connsiteX76" fmla="*/ 458204 w 1365148"/>
              <a:gd name="connsiteY76" fmla="*/ 1254114 h 1383677"/>
              <a:gd name="connsiteX77" fmla="*/ 465402 w 1365148"/>
              <a:gd name="connsiteY77" fmla="*/ 1273341 h 1383677"/>
              <a:gd name="connsiteX78" fmla="*/ 472600 w 1365148"/>
              <a:gd name="connsiteY78" fmla="*/ 1299767 h 1383677"/>
              <a:gd name="connsiteX79" fmla="*/ 479798 w 1365148"/>
              <a:gd name="connsiteY79" fmla="*/ 1311698 h 1383677"/>
              <a:gd name="connsiteX80" fmla="*/ 489461 w 1365148"/>
              <a:gd name="connsiteY80" fmla="*/ 1321361 h 1383677"/>
              <a:gd name="connsiteX81" fmla="*/ 491828 w 1365148"/>
              <a:gd name="connsiteY81" fmla="*/ 1326094 h 1383677"/>
              <a:gd name="connsiteX82" fmla="*/ 499026 w 1365148"/>
              <a:gd name="connsiteY82" fmla="*/ 1326094 h 1383677"/>
              <a:gd name="connsiteX83" fmla="*/ 554243 w 1365148"/>
              <a:gd name="connsiteY83" fmla="*/ 1333292 h 1383677"/>
              <a:gd name="connsiteX84" fmla="*/ 535016 w 1365148"/>
              <a:gd name="connsiteY84" fmla="*/ 1299767 h 1383677"/>
              <a:gd name="connsiteX85" fmla="*/ 530184 w 1365148"/>
              <a:gd name="connsiteY85" fmla="*/ 1287737 h 1383677"/>
              <a:gd name="connsiteX86" fmla="*/ 527818 w 1365148"/>
              <a:gd name="connsiteY86" fmla="*/ 1275708 h 1383677"/>
              <a:gd name="connsiteX87" fmla="*/ 525451 w 1365148"/>
              <a:gd name="connsiteY87" fmla="*/ 1263777 h 1383677"/>
              <a:gd name="connsiteX88" fmla="*/ 525451 w 1365148"/>
              <a:gd name="connsiteY88" fmla="*/ 1251748 h 1383677"/>
              <a:gd name="connsiteX89" fmla="*/ 527818 w 1365148"/>
              <a:gd name="connsiteY89" fmla="*/ 1249381 h 1383677"/>
              <a:gd name="connsiteX90" fmla="*/ 532649 w 1365148"/>
              <a:gd name="connsiteY90" fmla="*/ 1249381 h 1383677"/>
              <a:gd name="connsiteX91" fmla="*/ 542213 w 1365148"/>
              <a:gd name="connsiteY91" fmla="*/ 1258946 h 1383677"/>
              <a:gd name="connsiteX92" fmla="*/ 551778 w 1365148"/>
              <a:gd name="connsiteY92" fmla="*/ 1270975 h 1383677"/>
              <a:gd name="connsiteX93" fmla="*/ 568639 w 1365148"/>
              <a:gd name="connsiteY93" fmla="*/ 1294935 h 1383677"/>
              <a:gd name="connsiteX94" fmla="*/ 585401 w 1365148"/>
              <a:gd name="connsiteY94" fmla="*/ 1314163 h 1383677"/>
              <a:gd name="connsiteX95" fmla="*/ 590233 w 1365148"/>
              <a:gd name="connsiteY95" fmla="*/ 1323727 h 1383677"/>
              <a:gd name="connsiteX96" fmla="*/ 597431 w 1365148"/>
              <a:gd name="connsiteY96" fmla="*/ 1335757 h 1383677"/>
              <a:gd name="connsiteX97" fmla="*/ 659747 w 1365148"/>
              <a:gd name="connsiteY97" fmla="*/ 1335757 h 1383677"/>
              <a:gd name="connsiteX98" fmla="*/ 640618 w 1365148"/>
              <a:gd name="connsiteY98" fmla="*/ 1318896 h 1383677"/>
              <a:gd name="connsiteX99" fmla="*/ 626223 w 1365148"/>
              <a:gd name="connsiteY99" fmla="*/ 1297302 h 1383677"/>
              <a:gd name="connsiteX100" fmla="*/ 619025 w 1365148"/>
              <a:gd name="connsiteY100" fmla="*/ 1287737 h 1383677"/>
              <a:gd name="connsiteX101" fmla="*/ 614193 w 1365148"/>
              <a:gd name="connsiteY101" fmla="*/ 1275708 h 1383677"/>
              <a:gd name="connsiteX102" fmla="*/ 609362 w 1365148"/>
              <a:gd name="connsiteY102" fmla="*/ 1263777 h 1383677"/>
              <a:gd name="connsiteX103" fmla="*/ 606995 w 1365148"/>
              <a:gd name="connsiteY103" fmla="*/ 1251748 h 1383677"/>
              <a:gd name="connsiteX104" fmla="*/ 609362 w 1365148"/>
              <a:gd name="connsiteY104" fmla="*/ 1249381 h 1383677"/>
              <a:gd name="connsiteX105" fmla="*/ 611827 w 1365148"/>
              <a:gd name="connsiteY105" fmla="*/ 1249381 h 1383677"/>
              <a:gd name="connsiteX106" fmla="*/ 633420 w 1365148"/>
              <a:gd name="connsiteY106" fmla="*/ 1266144 h 1383677"/>
              <a:gd name="connsiteX107" fmla="*/ 655014 w 1365148"/>
              <a:gd name="connsiteY107" fmla="*/ 1282906 h 1383677"/>
              <a:gd name="connsiteX108" fmla="*/ 674143 w 1365148"/>
              <a:gd name="connsiteY108" fmla="*/ 1302133 h 1383677"/>
              <a:gd name="connsiteX109" fmla="*/ 691004 w 1365148"/>
              <a:gd name="connsiteY109" fmla="*/ 1321361 h 1383677"/>
              <a:gd name="connsiteX110" fmla="*/ 695737 w 1365148"/>
              <a:gd name="connsiteY110" fmla="*/ 1328559 h 1383677"/>
              <a:gd name="connsiteX111" fmla="*/ 695737 w 1365148"/>
              <a:gd name="connsiteY111" fmla="*/ 1335757 h 1383677"/>
              <a:gd name="connsiteX112" fmla="*/ 734192 w 1365148"/>
              <a:gd name="connsiteY112" fmla="*/ 1330925 h 1383677"/>
              <a:gd name="connsiteX113" fmla="*/ 770182 w 1365148"/>
              <a:gd name="connsiteY113" fmla="*/ 1326094 h 1383677"/>
              <a:gd name="connsiteX114" fmla="*/ 734192 w 1365148"/>
              <a:gd name="connsiteY114" fmla="*/ 1287737 h 1383677"/>
              <a:gd name="connsiteX115" fmla="*/ 712598 w 1365148"/>
              <a:gd name="connsiteY115" fmla="*/ 1266144 h 1383677"/>
              <a:gd name="connsiteX116" fmla="*/ 705400 w 1365148"/>
              <a:gd name="connsiteY116" fmla="*/ 1254114 h 1383677"/>
              <a:gd name="connsiteX117" fmla="*/ 700569 w 1365148"/>
              <a:gd name="connsiteY117" fmla="*/ 1239718 h 1383677"/>
              <a:gd name="connsiteX118" fmla="*/ 700569 w 1365148"/>
              <a:gd name="connsiteY118" fmla="*/ 1237352 h 1383677"/>
              <a:gd name="connsiteX119" fmla="*/ 710133 w 1365148"/>
              <a:gd name="connsiteY119" fmla="*/ 1237352 h 1383677"/>
              <a:gd name="connsiteX120" fmla="*/ 717331 w 1365148"/>
              <a:gd name="connsiteY120" fmla="*/ 1239718 h 1383677"/>
              <a:gd name="connsiteX121" fmla="*/ 731727 w 1365148"/>
              <a:gd name="connsiteY121" fmla="*/ 1246916 h 1383677"/>
              <a:gd name="connsiteX122" fmla="*/ 743756 w 1365148"/>
              <a:gd name="connsiteY122" fmla="*/ 1256579 h 1383677"/>
              <a:gd name="connsiteX123" fmla="*/ 755786 w 1365148"/>
              <a:gd name="connsiteY123" fmla="*/ 1266144 h 1383677"/>
              <a:gd name="connsiteX124" fmla="*/ 782113 w 1365148"/>
              <a:gd name="connsiteY124" fmla="*/ 1292569 h 1383677"/>
              <a:gd name="connsiteX125" fmla="*/ 806073 w 1365148"/>
              <a:gd name="connsiteY125" fmla="*/ 1318896 h 1383677"/>
              <a:gd name="connsiteX126" fmla="*/ 808538 w 1365148"/>
              <a:gd name="connsiteY126" fmla="*/ 1318896 h 1383677"/>
              <a:gd name="connsiteX127" fmla="*/ 856459 w 1365148"/>
              <a:gd name="connsiteY127" fmla="*/ 1309331 h 1383677"/>
              <a:gd name="connsiteX128" fmla="*/ 834865 w 1365148"/>
              <a:gd name="connsiteY128" fmla="*/ 1292569 h 1383677"/>
              <a:gd name="connsiteX129" fmla="*/ 815736 w 1365148"/>
              <a:gd name="connsiteY129" fmla="*/ 1273341 h 1383677"/>
              <a:gd name="connsiteX130" fmla="*/ 806073 w 1365148"/>
              <a:gd name="connsiteY130" fmla="*/ 1261312 h 1383677"/>
              <a:gd name="connsiteX131" fmla="*/ 796509 w 1365148"/>
              <a:gd name="connsiteY131" fmla="*/ 1246916 h 1383677"/>
              <a:gd name="connsiteX132" fmla="*/ 789311 w 1365148"/>
              <a:gd name="connsiteY132" fmla="*/ 1232520 h 1383677"/>
              <a:gd name="connsiteX133" fmla="*/ 786944 w 1365148"/>
              <a:gd name="connsiteY133" fmla="*/ 1225322 h 1383677"/>
              <a:gd name="connsiteX134" fmla="*/ 786944 w 1365148"/>
              <a:gd name="connsiteY134" fmla="*/ 1218124 h 1383677"/>
              <a:gd name="connsiteX135" fmla="*/ 789311 w 1365148"/>
              <a:gd name="connsiteY135" fmla="*/ 1215758 h 1383677"/>
              <a:gd name="connsiteX136" fmla="*/ 791677 w 1365148"/>
              <a:gd name="connsiteY136" fmla="*/ 1215758 h 1383677"/>
              <a:gd name="connsiteX137" fmla="*/ 808538 w 1365148"/>
              <a:gd name="connsiteY137" fmla="*/ 1225322 h 1383677"/>
              <a:gd name="connsiteX138" fmla="*/ 822934 w 1365148"/>
              <a:gd name="connsiteY138" fmla="*/ 1237352 h 1383677"/>
              <a:gd name="connsiteX139" fmla="*/ 849261 w 1365148"/>
              <a:gd name="connsiteY139" fmla="*/ 1261312 h 1383677"/>
              <a:gd name="connsiteX140" fmla="*/ 894914 w 1365148"/>
              <a:gd name="connsiteY140" fmla="*/ 1297302 h 1383677"/>
              <a:gd name="connsiteX141" fmla="*/ 954864 w 1365148"/>
              <a:gd name="connsiteY141" fmla="*/ 1275708 h 1383677"/>
              <a:gd name="connsiteX142" fmla="*/ 930904 w 1365148"/>
              <a:gd name="connsiteY142" fmla="*/ 1258946 h 1383677"/>
              <a:gd name="connsiteX143" fmla="*/ 914042 w 1365148"/>
              <a:gd name="connsiteY143" fmla="*/ 1242183 h 1383677"/>
              <a:gd name="connsiteX144" fmla="*/ 897280 w 1365148"/>
              <a:gd name="connsiteY144" fmla="*/ 1222956 h 1383677"/>
              <a:gd name="connsiteX145" fmla="*/ 882884 w 1365148"/>
              <a:gd name="connsiteY145" fmla="*/ 1203728 h 1383677"/>
              <a:gd name="connsiteX146" fmla="*/ 873320 w 1365148"/>
              <a:gd name="connsiteY146" fmla="*/ 1182135 h 1383677"/>
              <a:gd name="connsiteX147" fmla="*/ 875686 w 1365148"/>
              <a:gd name="connsiteY147" fmla="*/ 1177402 h 1383677"/>
              <a:gd name="connsiteX148" fmla="*/ 880518 w 1365148"/>
              <a:gd name="connsiteY148" fmla="*/ 1174937 h 1383677"/>
              <a:gd name="connsiteX149" fmla="*/ 897280 w 1365148"/>
              <a:gd name="connsiteY149" fmla="*/ 1184600 h 1383677"/>
              <a:gd name="connsiteX150" fmla="*/ 911676 w 1365148"/>
              <a:gd name="connsiteY150" fmla="*/ 1196530 h 1383677"/>
              <a:gd name="connsiteX151" fmla="*/ 940468 w 1365148"/>
              <a:gd name="connsiteY151" fmla="*/ 1220589 h 1383677"/>
              <a:gd name="connsiteX152" fmla="*/ 959695 w 1365148"/>
              <a:gd name="connsiteY152" fmla="*/ 1237352 h 1383677"/>
              <a:gd name="connsiteX153" fmla="*/ 969260 w 1365148"/>
              <a:gd name="connsiteY153" fmla="*/ 1244550 h 1383677"/>
              <a:gd name="connsiteX154" fmla="*/ 978824 w 1365148"/>
              <a:gd name="connsiteY154" fmla="*/ 1249381 h 1383677"/>
              <a:gd name="connsiteX155" fmla="*/ 998052 w 1365148"/>
              <a:gd name="connsiteY155" fmla="*/ 1256579 h 1383677"/>
              <a:gd name="connsiteX156" fmla="*/ 1034041 w 1365148"/>
              <a:gd name="connsiteY156" fmla="*/ 1237352 h 1383677"/>
              <a:gd name="connsiteX157" fmla="*/ 1022012 w 1365148"/>
              <a:gd name="connsiteY157" fmla="*/ 1230154 h 1383677"/>
              <a:gd name="connsiteX158" fmla="*/ 1012448 w 1365148"/>
              <a:gd name="connsiteY158" fmla="*/ 1220589 h 1383677"/>
              <a:gd name="connsiteX159" fmla="*/ 983656 w 1365148"/>
              <a:gd name="connsiteY159" fmla="*/ 1191798 h 1383677"/>
              <a:gd name="connsiteX160" fmla="*/ 969260 w 1365148"/>
              <a:gd name="connsiteY160" fmla="*/ 1177402 h 1383677"/>
              <a:gd name="connsiteX161" fmla="*/ 959695 w 1365148"/>
              <a:gd name="connsiteY161" fmla="*/ 1160541 h 1383677"/>
              <a:gd name="connsiteX162" fmla="*/ 959695 w 1365148"/>
              <a:gd name="connsiteY162" fmla="*/ 1155808 h 1383677"/>
              <a:gd name="connsiteX163" fmla="*/ 962062 w 1365148"/>
              <a:gd name="connsiteY163" fmla="*/ 1153343 h 1383677"/>
              <a:gd name="connsiteX164" fmla="*/ 981289 w 1365148"/>
              <a:gd name="connsiteY164" fmla="*/ 1153343 h 1383677"/>
              <a:gd name="connsiteX165" fmla="*/ 988487 w 1365148"/>
              <a:gd name="connsiteY165" fmla="*/ 1158174 h 1383677"/>
              <a:gd name="connsiteX166" fmla="*/ 998052 w 1365148"/>
              <a:gd name="connsiteY166" fmla="*/ 1163006 h 1383677"/>
              <a:gd name="connsiteX167" fmla="*/ 1014814 w 1365148"/>
              <a:gd name="connsiteY167" fmla="*/ 1174937 h 1383677"/>
              <a:gd name="connsiteX168" fmla="*/ 1029210 w 1365148"/>
              <a:gd name="connsiteY168" fmla="*/ 1186966 h 1383677"/>
              <a:gd name="connsiteX169" fmla="*/ 1046071 w 1365148"/>
              <a:gd name="connsiteY169" fmla="*/ 1201362 h 1383677"/>
              <a:gd name="connsiteX170" fmla="*/ 1055635 w 1365148"/>
              <a:gd name="connsiteY170" fmla="*/ 1208560 h 1383677"/>
              <a:gd name="connsiteX171" fmla="*/ 1067665 w 1365148"/>
              <a:gd name="connsiteY171" fmla="*/ 1210926 h 1383677"/>
              <a:gd name="connsiteX172" fmla="*/ 1074863 w 1365148"/>
              <a:gd name="connsiteY172" fmla="*/ 1210926 h 1383677"/>
              <a:gd name="connsiteX173" fmla="*/ 1103655 w 1365148"/>
              <a:gd name="connsiteY173" fmla="*/ 1189332 h 1383677"/>
              <a:gd name="connsiteX174" fmla="*/ 1129981 w 1365148"/>
              <a:gd name="connsiteY174" fmla="*/ 1167739 h 1383677"/>
              <a:gd name="connsiteX175" fmla="*/ 1118050 w 1365148"/>
              <a:gd name="connsiteY175" fmla="*/ 1165372 h 1383677"/>
              <a:gd name="connsiteX176" fmla="*/ 1106021 w 1365148"/>
              <a:gd name="connsiteY176" fmla="*/ 1160541 h 1383677"/>
              <a:gd name="connsiteX177" fmla="*/ 1086794 w 1365148"/>
              <a:gd name="connsiteY177" fmla="*/ 1150976 h 1383677"/>
              <a:gd name="connsiteX178" fmla="*/ 1070031 w 1365148"/>
              <a:gd name="connsiteY178" fmla="*/ 1143778 h 1383677"/>
              <a:gd name="connsiteX179" fmla="*/ 1053269 w 1365148"/>
              <a:gd name="connsiteY179" fmla="*/ 1131749 h 1383677"/>
              <a:gd name="connsiteX180" fmla="*/ 1038873 w 1365148"/>
              <a:gd name="connsiteY180" fmla="*/ 1117353 h 1383677"/>
              <a:gd name="connsiteX181" fmla="*/ 1031675 w 1365148"/>
              <a:gd name="connsiteY181" fmla="*/ 1107789 h 1383677"/>
              <a:gd name="connsiteX182" fmla="*/ 1029210 w 1365148"/>
              <a:gd name="connsiteY182" fmla="*/ 1100591 h 1383677"/>
              <a:gd name="connsiteX183" fmla="*/ 1031675 w 1365148"/>
              <a:gd name="connsiteY183" fmla="*/ 1095759 h 1383677"/>
              <a:gd name="connsiteX184" fmla="*/ 1036408 w 1365148"/>
              <a:gd name="connsiteY184" fmla="*/ 1093393 h 1383677"/>
              <a:gd name="connsiteX185" fmla="*/ 1053269 w 1365148"/>
              <a:gd name="connsiteY185" fmla="*/ 1093393 h 1383677"/>
              <a:gd name="connsiteX186" fmla="*/ 1067665 w 1365148"/>
              <a:gd name="connsiteY186" fmla="*/ 1100591 h 1383677"/>
              <a:gd name="connsiteX187" fmla="*/ 1084427 w 1365148"/>
              <a:gd name="connsiteY187" fmla="*/ 1110155 h 1383677"/>
              <a:gd name="connsiteX188" fmla="*/ 1101190 w 1365148"/>
              <a:gd name="connsiteY188" fmla="*/ 1117353 h 1383677"/>
              <a:gd name="connsiteX189" fmla="*/ 1120417 w 1365148"/>
              <a:gd name="connsiteY189" fmla="*/ 1122184 h 1383677"/>
              <a:gd name="connsiteX190" fmla="*/ 1129981 w 1365148"/>
              <a:gd name="connsiteY190" fmla="*/ 1124551 h 1383677"/>
              <a:gd name="connsiteX191" fmla="*/ 1142011 w 1365148"/>
              <a:gd name="connsiteY191" fmla="*/ 1124551 h 1383677"/>
              <a:gd name="connsiteX192" fmla="*/ 1154040 w 1365148"/>
              <a:gd name="connsiteY192" fmla="*/ 1127016 h 1383677"/>
              <a:gd name="connsiteX193" fmla="*/ 1165971 w 1365148"/>
              <a:gd name="connsiteY193" fmla="*/ 1131749 h 1383677"/>
              <a:gd name="connsiteX194" fmla="*/ 1187565 w 1365148"/>
              <a:gd name="connsiteY194" fmla="*/ 1107789 h 1383677"/>
              <a:gd name="connsiteX195" fmla="*/ 1182832 w 1365148"/>
              <a:gd name="connsiteY195" fmla="*/ 1105422 h 1383677"/>
              <a:gd name="connsiteX196" fmla="*/ 1158773 w 1365148"/>
              <a:gd name="connsiteY196" fmla="*/ 1088561 h 1383677"/>
              <a:gd name="connsiteX197" fmla="*/ 1132446 w 1365148"/>
              <a:gd name="connsiteY197" fmla="*/ 1074165 h 1383677"/>
              <a:gd name="connsiteX198" fmla="*/ 1110853 w 1365148"/>
              <a:gd name="connsiteY198" fmla="*/ 1064601 h 1383677"/>
              <a:gd name="connsiteX199" fmla="*/ 1101190 w 1365148"/>
              <a:gd name="connsiteY199" fmla="*/ 1057403 h 1383677"/>
              <a:gd name="connsiteX200" fmla="*/ 1091625 w 1365148"/>
              <a:gd name="connsiteY200" fmla="*/ 1052571 h 1383677"/>
              <a:gd name="connsiteX201" fmla="*/ 1089259 w 1365148"/>
              <a:gd name="connsiteY201" fmla="*/ 1050205 h 1383677"/>
              <a:gd name="connsiteX202" fmla="*/ 1091625 w 1365148"/>
              <a:gd name="connsiteY202" fmla="*/ 1045373 h 1383677"/>
              <a:gd name="connsiteX203" fmla="*/ 1093992 w 1365148"/>
              <a:gd name="connsiteY203" fmla="*/ 1043007 h 1383677"/>
              <a:gd name="connsiteX204" fmla="*/ 1122784 w 1365148"/>
              <a:gd name="connsiteY204" fmla="*/ 1043007 h 1383677"/>
              <a:gd name="connsiteX205" fmla="*/ 1154040 w 1365148"/>
              <a:gd name="connsiteY205" fmla="*/ 1050205 h 1383677"/>
              <a:gd name="connsiteX206" fmla="*/ 1180367 w 1365148"/>
              <a:gd name="connsiteY206" fmla="*/ 1062234 h 1383677"/>
              <a:gd name="connsiteX207" fmla="*/ 1192397 w 1365148"/>
              <a:gd name="connsiteY207" fmla="*/ 1071799 h 1383677"/>
              <a:gd name="connsiteX208" fmla="*/ 1204426 w 1365148"/>
              <a:gd name="connsiteY208" fmla="*/ 1078997 h 1383677"/>
              <a:gd name="connsiteX209" fmla="*/ 1206792 w 1365148"/>
              <a:gd name="connsiteY209" fmla="*/ 1081363 h 1383677"/>
              <a:gd name="connsiteX210" fmla="*/ 1211624 w 1365148"/>
              <a:gd name="connsiteY210" fmla="*/ 1074165 h 1383677"/>
              <a:gd name="connsiteX211" fmla="*/ 1237951 w 1365148"/>
              <a:gd name="connsiteY211" fmla="*/ 1033443 h 1383677"/>
              <a:gd name="connsiteX212" fmla="*/ 1213990 w 1365148"/>
              <a:gd name="connsiteY212" fmla="*/ 1026245 h 1383677"/>
              <a:gd name="connsiteX213" fmla="*/ 1194763 w 1365148"/>
              <a:gd name="connsiteY213" fmla="*/ 1016582 h 1383677"/>
              <a:gd name="connsiteX214" fmla="*/ 1173169 w 1365148"/>
              <a:gd name="connsiteY214" fmla="*/ 1002186 h 1383677"/>
              <a:gd name="connsiteX215" fmla="*/ 1165971 w 1365148"/>
              <a:gd name="connsiteY215" fmla="*/ 992621 h 1383677"/>
              <a:gd name="connsiteX216" fmla="*/ 1163605 w 1365148"/>
              <a:gd name="connsiteY216" fmla="*/ 987790 h 1383677"/>
              <a:gd name="connsiteX217" fmla="*/ 1163605 w 1365148"/>
              <a:gd name="connsiteY217" fmla="*/ 983057 h 1383677"/>
              <a:gd name="connsiteX218" fmla="*/ 1165971 w 1365148"/>
              <a:gd name="connsiteY218" fmla="*/ 978225 h 1383677"/>
              <a:gd name="connsiteX219" fmla="*/ 1168436 w 1365148"/>
              <a:gd name="connsiteY219" fmla="*/ 975859 h 1383677"/>
              <a:gd name="connsiteX220" fmla="*/ 1178001 w 1365148"/>
              <a:gd name="connsiteY220" fmla="*/ 975859 h 1383677"/>
              <a:gd name="connsiteX221" fmla="*/ 1194763 w 1365148"/>
              <a:gd name="connsiteY221" fmla="*/ 980592 h 1383677"/>
              <a:gd name="connsiteX222" fmla="*/ 1226020 w 1365148"/>
              <a:gd name="connsiteY222" fmla="*/ 990255 h 1383677"/>
              <a:gd name="connsiteX223" fmla="*/ 1257178 w 1365148"/>
              <a:gd name="connsiteY223" fmla="*/ 994988 h 1383677"/>
              <a:gd name="connsiteX224" fmla="*/ 1273941 w 1365148"/>
              <a:gd name="connsiteY224" fmla="*/ 956632 h 1383677"/>
              <a:gd name="connsiteX225" fmla="*/ 1242782 w 1365148"/>
              <a:gd name="connsiteY225" fmla="*/ 947067 h 1383677"/>
              <a:gd name="connsiteX226" fmla="*/ 1201961 w 1365148"/>
              <a:gd name="connsiteY226" fmla="*/ 932671 h 1383677"/>
              <a:gd name="connsiteX227" fmla="*/ 1185199 w 1365148"/>
              <a:gd name="connsiteY227" fmla="*/ 923008 h 1383677"/>
              <a:gd name="connsiteX228" fmla="*/ 1168436 w 1365148"/>
              <a:gd name="connsiteY228" fmla="*/ 913444 h 1383677"/>
              <a:gd name="connsiteX229" fmla="*/ 1165971 w 1365148"/>
              <a:gd name="connsiteY229" fmla="*/ 911077 h 1383677"/>
              <a:gd name="connsiteX230" fmla="*/ 1165971 w 1365148"/>
              <a:gd name="connsiteY230" fmla="*/ 908612 h 1383677"/>
              <a:gd name="connsiteX231" fmla="*/ 1168436 w 1365148"/>
              <a:gd name="connsiteY231" fmla="*/ 906246 h 1383677"/>
              <a:gd name="connsiteX232" fmla="*/ 1190030 w 1365148"/>
              <a:gd name="connsiteY232" fmla="*/ 903880 h 1383677"/>
              <a:gd name="connsiteX233" fmla="*/ 1211624 w 1365148"/>
              <a:gd name="connsiteY233" fmla="*/ 903880 h 1383677"/>
              <a:gd name="connsiteX234" fmla="*/ 1230753 w 1365148"/>
              <a:gd name="connsiteY234" fmla="*/ 908612 h 1383677"/>
              <a:gd name="connsiteX235" fmla="*/ 1249980 w 1365148"/>
              <a:gd name="connsiteY235" fmla="*/ 913444 h 1383677"/>
              <a:gd name="connsiteX236" fmla="*/ 1269208 w 1365148"/>
              <a:gd name="connsiteY236" fmla="*/ 915810 h 1383677"/>
              <a:gd name="connsiteX237" fmla="*/ 1285970 w 1365148"/>
              <a:gd name="connsiteY237" fmla="*/ 920642 h 1383677"/>
              <a:gd name="connsiteX238" fmla="*/ 1300366 w 1365148"/>
              <a:gd name="connsiteY238" fmla="*/ 875088 h 1383677"/>
              <a:gd name="connsiteX239" fmla="*/ 1271574 w 1365148"/>
              <a:gd name="connsiteY239" fmla="*/ 877454 h 1383677"/>
              <a:gd name="connsiteX240" fmla="*/ 1245149 w 1365148"/>
              <a:gd name="connsiteY240" fmla="*/ 879821 h 1383677"/>
              <a:gd name="connsiteX241" fmla="*/ 1230753 w 1365148"/>
              <a:gd name="connsiteY241" fmla="*/ 877454 h 1383677"/>
              <a:gd name="connsiteX242" fmla="*/ 1216357 w 1365148"/>
              <a:gd name="connsiteY242" fmla="*/ 872623 h 1383677"/>
              <a:gd name="connsiteX243" fmla="*/ 1190030 w 1365148"/>
              <a:gd name="connsiteY243" fmla="*/ 863058 h 1383677"/>
              <a:gd name="connsiteX244" fmla="*/ 1187565 w 1365148"/>
              <a:gd name="connsiteY244" fmla="*/ 860692 h 1383677"/>
              <a:gd name="connsiteX245" fmla="*/ 1187565 w 1365148"/>
              <a:gd name="connsiteY245" fmla="*/ 858227 h 1383677"/>
              <a:gd name="connsiteX246" fmla="*/ 1190030 w 1365148"/>
              <a:gd name="connsiteY246" fmla="*/ 855860 h 1383677"/>
              <a:gd name="connsiteX247" fmla="*/ 1192397 w 1365148"/>
              <a:gd name="connsiteY247" fmla="*/ 855860 h 1383677"/>
              <a:gd name="connsiteX248" fmla="*/ 1209159 w 1365148"/>
              <a:gd name="connsiteY248" fmla="*/ 853494 h 1383677"/>
              <a:gd name="connsiteX249" fmla="*/ 1223555 w 1365148"/>
              <a:gd name="connsiteY249" fmla="*/ 851029 h 1383677"/>
              <a:gd name="connsiteX250" fmla="*/ 1254812 w 1365148"/>
              <a:gd name="connsiteY250" fmla="*/ 843831 h 1383677"/>
              <a:gd name="connsiteX251" fmla="*/ 1281139 w 1365148"/>
              <a:gd name="connsiteY251" fmla="*/ 839098 h 1383677"/>
              <a:gd name="connsiteX252" fmla="*/ 1295535 w 1365148"/>
              <a:gd name="connsiteY252" fmla="*/ 836633 h 1383677"/>
              <a:gd name="connsiteX253" fmla="*/ 1307564 w 1365148"/>
              <a:gd name="connsiteY253" fmla="*/ 836633 h 1383677"/>
              <a:gd name="connsiteX254" fmla="*/ 1317128 w 1365148"/>
              <a:gd name="connsiteY254" fmla="*/ 788712 h 1383677"/>
              <a:gd name="connsiteX255" fmla="*/ 1300366 w 1365148"/>
              <a:gd name="connsiteY255" fmla="*/ 788712 h 1383677"/>
              <a:gd name="connsiteX256" fmla="*/ 1262010 w 1365148"/>
              <a:gd name="connsiteY256" fmla="*/ 791079 h 1383677"/>
              <a:gd name="connsiteX257" fmla="*/ 1226020 w 1365148"/>
              <a:gd name="connsiteY257" fmla="*/ 793445 h 1383677"/>
              <a:gd name="connsiteX258" fmla="*/ 1209159 w 1365148"/>
              <a:gd name="connsiteY258" fmla="*/ 791079 h 1383677"/>
              <a:gd name="connsiteX259" fmla="*/ 1192397 w 1365148"/>
              <a:gd name="connsiteY259" fmla="*/ 786247 h 1383677"/>
              <a:gd name="connsiteX260" fmla="*/ 1190030 w 1365148"/>
              <a:gd name="connsiteY260" fmla="*/ 783881 h 1383677"/>
              <a:gd name="connsiteX261" fmla="*/ 1192397 w 1365148"/>
              <a:gd name="connsiteY261" fmla="*/ 781514 h 1383677"/>
              <a:gd name="connsiteX262" fmla="*/ 1211624 w 1365148"/>
              <a:gd name="connsiteY262" fmla="*/ 774316 h 1383677"/>
              <a:gd name="connsiteX263" fmla="*/ 1230753 w 1365148"/>
              <a:gd name="connsiteY263" fmla="*/ 767118 h 1383677"/>
              <a:gd name="connsiteX264" fmla="*/ 1273941 w 1365148"/>
              <a:gd name="connsiteY264" fmla="*/ 759920 h 1383677"/>
              <a:gd name="connsiteX265" fmla="*/ 1295535 w 1365148"/>
              <a:gd name="connsiteY265" fmla="*/ 755089 h 1383677"/>
              <a:gd name="connsiteX266" fmla="*/ 1319594 w 1365148"/>
              <a:gd name="connsiteY266" fmla="*/ 755089 h 1383677"/>
              <a:gd name="connsiteX267" fmla="*/ 1321960 w 1365148"/>
              <a:gd name="connsiteY267" fmla="*/ 704703 h 1383677"/>
              <a:gd name="connsiteX268" fmla="*/ 1295535 w 1365148"/>
              <a:gd name="connsiteY268" fmla="*/ 711901 h 1383677"/>
              <a:gd name="connsiteX269" fmla="*/ 1271574 w 1365148"/>
              <a:gd name="connsiteY269" fmla="*/ 719099 h 1383677"/>
              <a:gd name="connsiteX270" fmla="*/ 1247614 w 1365148"/>
              <a:gd name="connsiteY270" fmla="*/ 723931 h 1383677"/>
              <a:gd name="connsiteX271" fmla="*/ 1221188 w 1365148"/>
              <a:gd name="connsiteY271" fmla="*/ 721466 h 1383677"/>
              <a:gd name="connsiteX272" fmla="*/ 1218822 w 1365148"/>
              <a:gd name="connsiteY272" fmla="*/ 719099 h 1383677"/>
              <a:gd name="connsiteX273" fmla="*/ 1216357 w 1365148"/>
              <a:gd name="connsiteY273" fmla="*/ 716733 h 1383677"/>
              <a:gd name="connsiteX274" fmla="*/ 1216357 w 1365148"/>
              <a:gd name="connsiteY274" fmla="*/ 714268 h 1383677"/>
              <a:gd name="connsiteX275" fmla="*/ 1218822 w 1365148"/>
              <a:gd name="connsiteY275" fmla="*/ 709535 h 1383677"/>
              <a:gd name="connsiteX276" fmla="*/ 1230753 w 1365148"/>
              <a:gd name="connsiteY276" fmla="*/ 702337 h 1383677"/>
              <a:gd name="connsiteX277" fmla="*/ 1245149 w 1365148"/>
              <a:gd name="connsiteY277" fmla="*/ 695139 h 1383677"/>
              <a:gd name="connsiteX278" fmla="*/ 1271574 w 1365148"/>
              <a:gd name="connsiteY278" fmla="*/ 683109 h 1383677"/>
              <a:gd name="connsiteX279" fmla="*/ 1319594 w 1365148"/>
              <a:gd name="connsiteY279" fmla="*/ 663882 h 1383677"/>
              <a:gd name="connsiteX280" fmla="*/ 1314762 w 1365148"/>
              <a:gd name="connsiteY280" fmla="*/ 625526 h 1383677"/>
              <a:gd name="connsiteX281" fmla="*/ 1298000 w 1365148"/>
              <a:gd name="connsiteY281" fmla="*/ 635090 h 1383677"/>
              <a:gd name="connsiteX282" fmla="*/ 1281139 w 1365148"/>
              <a:gd name="connsiteY282" fmla="*/ 642288 h 1383677"/>
              <a:gd name="connsiteX283" fmla="*/ 1252347 w 1365148"/>
              <a:gd name="connsiteY283" fmla="*/ 649486 h 1383677"/>
              <a:gd name="connsiteX284" fmla="*/ 1237951 w 1365148"/>
              <a:gd name="connsiteY284" fmla="*/ 651951 h 1383677"/>
              <a:gd name="connsiteX285" fmla="*/ 1223555 w 1365148"/>
              <a:gd name="connsiteY285" fmla="*/ 649486 h 1383677"/>
              <a:gd name="connsiteX286" fmla="*/ 1221188 w 1365148"/>
              <a:gd name="connsiteY286" fmla="*/ 647120 h 1383677"/>
              <a:gd name="connsiteX287" fmla="*/ 1221188 w 1365148"/>
              <a:gd name="connsiteY287" fmla="*/ 642288 h 1383677"/>
              <a:gd name="connsiteX288" fmla="*/ 1230753 w 1365148"/>
              <a:gd name="connsiteY288" fmla="*/ 635090 h 1383677"/>
              <a:gd name="connsiteX289" fmla="*/ 1242782 w 1365148"/>
              <a:gd name="connsiteY289" fmla="*/ 625526 h 1383677"/>
              <a:gd name="connsiteX290" fmla="*/ 1269208 w 1365148"/>
              <a:gd name="connsiteY290" fmla="*/ 611130 h 1383677"/>
              <a:gd name="connsiteX291" fmla="*/ 1288337 w 1365148"/>
              <a:gd name="connsiteY291" fmla="*/ 596734 h 1383677"/>
              <a:gd name="connsiteX292" fmla="*/ 1298000 w 1365148"/>
              <a:gd name="connsiteY292" fmla="*/ 591903 h 1383677"/>
              <a:gd name="connsiteX293" fmla="*/ 1307564 w 1365148"/>
              <a:gd name="connsiteY293" fmla="*/ 587170 h 1383677"/>
              <a:gd name="connsiteX294" fmla="*/ 1298000 w 1365148"/>
              <a:gd name="connsiteY294" fmla="*/ 546348 h 1383677"/>
              <a:gd name="connsiteX295" fmla="*/ 1285970 w 1365148"/>
              <a:gd name="connsiteY295" fmla="*/ 560744 h 1383677"/>
              <a:gd name="connsiteX296" fmla="*/ 1271574 w 1365148"/>
              <a:gd name="connsiteY296" fmla="*/ 572774 h 1383677"/>
              <a:gd name="connsiteX297" fmla="*/ 1262010 w 1365148"/>
              <a:gd name="connsiteY297" fmla="*/ 579972 h 1383677"/>
              <a:gd name="connsiteX298" fmla="*/ 1252347 w 1365148"/>
              <a:gd name="connsiteY298" fmla="*/ 587170 h 1383677"/>
              <a:gd name="connsiteX299" fmla="*/ 1240416 w 1365148"/>
              <a:gd name="connsiteY299" fmla="*/ 591903 h 1383677"/>
              <a:gd name="connsiteX300" fmla="*/ 1235584 w 1365148"/>
              <a:gd name="connsiteY300" fmla="*/ 591903 h 1383677"/>
              <a:gd name="connsiteX301" fmla="*/ 1230753 w 1365148"/>
              <a:gd name="connsiteY301" fmla="*/ 589536 h 1383677"/>
              <a:gd name="connsiteX302" fmla="*/ 1226020 w 1365148"/>
              <a:gd name="connsiteY302" fmla="*/ 584803 h 1383677"/>
              <a:gd name="connsiteX303" fmla="*/ 1226020 w 1365148"/>
              <a:gd name="connsiteY303" fmla="*/ 579972 h 1383677"/>
              <a:gd name="connsiteX304" fmla="*/ 1228386 w 1365148"/>
              <a:gd name="connsiteY304" fmla="*/ 575140 h 1383677"/>
              <a:gd name="connsiteX305" fmla="*/ 1230753 w 1365148"/>
              <a:gd name="connsiteY305" fmla="*/ 570407 h 1383677"/>
              <a:gd name="connsiteX306" fmla="*/ 1237951 w 1365148"/>
              <a:gd name="connsiteY306" fmla="*/ 560744 h 1383677"/>
              <a:gd name="connsiteX307" fmla="*/ 1245149 w 1365148"/>
              <a:gd name="connsiteY307" fmla="*/ 553546 h 1383677"/>
              <a:gd name="connsiteX308" fmla="*/ 1266743 w 1365148"/>
              <a:gd name="connsiteY308" fmla="*/ 534418 h 1383677"/>
              <a:gd name="connsiteX309" fmla="*/ 1276406 w 1365148"/>
              <a:gd name="connsiteY309" fmla="*/ 522388 h 1383677"/>
              <a:gd name="connsiteX310" fmla="*/ 1281139 w 1365148"/>
              <a:gd name="connsiteY310" fmla="*/ 520022 h 1383677"/>
              <a:gd name="connsiteX311" fmla="*/ 1288337 w 1365148"/>
              <a:gd name="connsiteY311" fmla="*/ 517557 h 1383677"/>
              <a:gd name="connsiteX312" fmla="*/ 1271574 w 1365148"/>
              <a:gd name="connsiteY312" fmla="*/ 476834 h 1383677"/>
              <a:gd name="connsiteX313" fmla="*/ 1264376 w 1365148"/>
              <a:gd name="connsiteY313" fmla="*/ 484032 h 1383677"/>
              <a:gd name="connsiteX314" fmla="*/ 1249980 w 1365148"/>
              <a:gd name="connsiteY314" fmla="*/ 493596 h 1383677"/>
              <a:gd name="connsiteX315" fmla="*/ 1237951 w 1365148"/>
              <a:gd name="connsiteY315" fmla="*/ 503161 h 1383677"/>
              <a:gd name="connsiteX316" fmla="*/ 1230753 w 1365148"/>
              <a:gd name="connsiteY316" fmla="*/ 507992 h 1383677"/>
              <a:gd name="connsiteX317" fmla="*/ 1226020 w 1365148"/>
              <a:gd name="connsiteY317" fmla="*/ 510359 h 1383677"/>
              <a:gd name="connsiteX318" fmla="*/ 1218822 w 1365148"/>
              <a:gd name="connsiteY318" fmla="*/ 507992 h 1383677"/>
              <a:gd name="connsiteX319" fmla="*/ 1216357 w 1365148"/>
              <a:gd name="connsiteY319" fmla="*/ 503161 h 1383677"/>
              <a:gd name="connsiteX320" fmla="*/ 1213990 w 1365148"/>
              <a:gd name="connsiteY320" fmla="*/ 498428 h 1383677"/>
              <a:gd name="connsiteX321" fmla="*/ 1213990 w 1365148"/>
              <a:gd name="connsiteY321" fmla="*/ 491230 h 1383677"/>
              <a:gd name="connsiteX322" fmla="*/ 1218822 w 1365148"/>
              <a:gd name="connsiteY322" fmla="*/ 481567 h 1383677"/>
              <a:gd name="connsiteX323" fmla="*/ 1226020 w 1365148"/>
              <a:gd name="connsiteY323" fmla="*/ 472002 h 1383677"/>
              <a:gd name="connsiteX324" fmla="*/ 1235584 w 1365148"/>
              <a:gd name="connsiteY324" fmla="*/ 462438 h 1383677"/>
              <a:gd name="connsiteX325" fmla="*/ 1245149 w 1365148"/>
              <a:gd name="connsiteY325" fmla="*/ 455240 h 1383677"/>
              <a:gd name="connsiteX326" fmla="*/ 1252347 w 1365148"/>
              <a:gd name="connsiteY326" fmla="*/ 452775 h 1383677"/>
              <a:gd name="connsiteX327" fmla="*/ 1259545 w 1365148"/>
              <a:gd name="connsiteY327" fmla="*/ 450409 h 1383677"/>
              <a:gd name="connsiteX328" fmla="*/ 1245149 w 1365148"/>
              <a:gd name="connsiteY328" fmla="*/ 423983 h 1383677"/>
              <a:gd name="connsiteX329" fmla="*/ 1235584 w 1365148"/>
              <a:gd name="connsiteY329" fmla="*/ 431181 h 1383677"/>
              <a:gd name="connsiteX330" fmla="*/ 1226020 w 1365148"/>
              <a:gd name="connsiteY330" fmla="*/ 433646 h 1383677"/>
              <a:gd name="connsiteX331" fmla="*/ 1216357 w 1365148"/>
              <a:gd name="connsiteY331" fmla="*/ 436013 h 1383677"/>
              <a:gd name="connsiteX332" fmla="*/ 1211624 w 1365148"/>
              <a:gd name="connsiteY332" fmla="*/ 433646 h 1383677"/>
              <a:gd name="connsiteX333" fmla="*/ 1206792 w 1365148"/>
              <a:gd name="connsiteY333" fmla="*/ 431181 h 1383677"/>
              <a:gd name="connsiteX334" fmla="*/ 1204426 w 1365148"/>
              <a:gd name="connsiteY334" fmla="*/ 421617 h 1383677"/>
              <a:gd name="connsiteX335" fmla="*/ 1204426 w 1365148"/>
              <a:gd name="connsiteY335" fmla="*/ 414419 h 1383677"/>
              <a:gd name="connsiteX336" fmla="*/ 1209159 w 1365148"/>
              <a:gd name="connsiteY336" fmla="*/ 409587 h 1383677"/>
              <a:gd name="connsiteX337" fmla="*/ 1216357 w 1365148"/>
              <a:gd name="connsiteY337" fmla="*/ 402389 h 1383677"/>
              <a:gd name="connsiteX338" fmla="*/ 1226020 w 1365148"/>
              <a:gd name="connsiteY338" fmla="*/ 392825 h 1383677"/>
              <a:gd name="connsiteX339" fmla="*/ 1211624 w 1365148"/>
              <a:gd name="connsiteY339" fmla="*/ 371231 h 1383677"/>
              <a:gd name="connsiteX340" fmla="*/ 1206792 w 1365148"/>
              <a:gd name="connsiteY340" fmla="*/ 376063 h 1383677"/>
              <a:gd name="connsiteX341" fmla="*/ 1197228 w 1365148"/>
              <a:gd name="connsiteY341" fmla="*/ 380796 h 1383677"/>
              <a:gd name="connsiteX342" fmla="*/ 1180367 w 1365148"/>
              <a:gd name="connsiteY342" fmla="*/ 380796 h 1383677"/>
              <a:gd name="connsiteX343" fmla="*/ 1175634 w 1365148"/>
              <a:gd name="connsiteY343" fmla="*/ 378429 h 1383677"/>
              <a:gd name="connsiteX344" fmla="*/ 1173169 w 1365148"/>
              <a:gd name="connsiteY344" fmla="*/ 373598 h 1383677"/>
              <a:gd name="connsiteX345" fmla="*/ 1175634 w 1365148"/>
              <a:gd name="connsiteY345" fmla="*/ 364033 h 1383677"/>
              <a:gd name="connsiteX346" fmla="*/ 1178001 w 1365148"/>
              <a:gd name="connsiteY346" fmla="*/ 356835 h 1383677"/>
              <a:gd name="connsiteX347" fmla="*/ 1190030 w 1365148"/>
              <a:gd name="connsiteY347" fmla="*/ 344806 h 1383677"/>
              <a:gd name="connsiteX348" fmla="*/ 1192397 w 1365148"/>
              <a:gd name="connsiteY348" fmla="*/ 340073 h 1383677"/>
              <a:gd name="connsiteX349" fmla="*/ 1173169 w 1365148"/>
              <a:gd name="connsiteY349" fmla="*/ 316014 h 1383677"/>
              <a:gd name="connsiteX350" fmla="*/ 1163605 w 1365148"/>
              <a:gd name="connsiteY350" fmla="*/ 320846 h 1383677"/>
              <a:gd name="connsiteX351" fmla="*/ 1154040 w 1365148"/>
              <a:gd name="connsiteY351" fmla="*/ 328043 h 1383677"/>
              <a:gd name="connsiteX352" fmla="*/ 1142011 w 1365148"/>
              <a:gd name="connsiteY352" fmla="*/ 328043 h 1383677"/>
              <a:gd name="connsiteX353" fmla="*/ 1139644 w 1365148"/>
              <a:gd name="connsiteY353" fmla="*/ 323212 h 1383677"/>
              <a:gd name="connsiteX354" fmla="*/ 1137179 w 1365148"/>
              <a:gd name="connsiteY354" fmla="*/ 316014 h 1383677"/>
              <a:gd name="connsiteX355" fmla="*/ 1142011 w 1365148"/>
              <a:gd name="connsiteY355" fmla="*/ 308816 h 1383677"/>
              <a:gd name="connsiteX356" fmla="*/ 1146842 w 1365148"/>
              <a:gd name="connsiteY356" fmla="*/ 301618 h 1383677"/>
              <a:gd name="connsiteX357" fmla="*/ 1156407 w 1365148"/>
              <a:gd name="connsiteY357" fmla="*/ 294420 h 1383677"/>
              <a:gd name="connsiteX358" fmla="*/ 1144377 w 1365148"/>
              <a:gd name="connsiteY358" fmla="*/ 280024 h 1383677"/>
              <a:gd name="connsiteX359" fmla="*/ 1137179 w 1365148"/>
              <a:gd name="connsiteY359" fmla="*/ 284856 h 1383677"/>
              <a:gd name="connsiteX360" fmla="*/ 1129981 w 1365148"/>
              <a:gd name="connsiteY360" fmla="*/ 289687 h 1383677"/>
              <a:gd name="connsiteX361" fmla="*/ 1120417 w 1365148"/>
              <a:gd name="connsiteY361" fmla="*/ 289687 h 1383677"/>
              <a:gd name="connsiteX362" fmla="*/ 1115586 w 1365148"/>
              <a:gd name="connsiteY362" fmla="*/ 287222 h 1383677"/>
              <a:gd name="connsiteX363" fmla="*/ 1110853 w 1365148"/>
              <a:gd name="connsiteY363" fmla="*/ 287222 h 1383677"/>
              <a:gd name="connsiteX364" fmla="*/ 1110853 w 1365148"/>
              <a:gd name="connsiteY364" fmla="*/ 282489 h 1383677"/>
              <a:gd name="connsiteX365" fmla="*/ 1113219 w 1365148"/>
              <a:gd name="connsiteY365" fmla="*/ 280024 h 1383677"/>
              <a:gd name="connsiteX366" fmla="*/ 1113219 w 1365148"/>
              <a:gd name="connsiteY366" fmla="*/ 272826 h 1383677"/>
              <a:gd name="connsiteX367" fmla="*/ 1120417 w 1365148"/>
              <a:gd name="connsiteY367" fmla="*/ 265628 h 1383677"/>
              <a:gd name="connsiteX368" fmla="*/ 1125248 w 1365148"/>
              <a:gd name="connsiteY368" fmla="*/ 260895 h 1383677"/>
              <a:gd name="connsiteX369" fmla="*/ 1098823 w 1365148"/>
              <a:gd name="connsiteY369" fmla="*/ 236837 h 1383677"/>
              <a:gd name="connsiteX370" fmla="*/ 1072398 w 1365148"/>
              <a:gd name="connsiteY370" fmla="*/ 215243 h 1383677"/>
              <a:gd name="connsiteX371" fmla="*/ 1046071 w 1365148"/>
              <a:gd name="connsiteY371" fmla="*/ 193649 h 1383677"/>
              <a:gd name="connsiteX372" fmla="*/ 1017279 w 1365148"/>
              <a:gd name="connsiteY372" fmla="*/ 172055 h 1383677"/>
              <a:gd name="connsiteX373" fmla="*/ 981289 w 1365148"/>
              <a:gd name="connsiteY373" fmla="*/ 150461 h 1383677"/>
              <a:gd name="connsiteX374" fmla="*/ 942834 w 1365148"/>
              <a:gd name="connsiteY374" fmla="*/ 131332 h 1383677"/>
              <a:gd name="connsiteX375" fmla="*/ 904478 w 1365148"/>
              <a:gd name="connsiteY375" fmla="*/ 112105 h 1383677"/>
              <a:gd name="connsiteX376" fmla="*/ 866122 w 1365148"/>
              <a:gd name="connsiteY376" fmla="*/ 95343 h 1383677"/>
              <a:gd name="connsiteX377" fmla="*/ 825300 w 1365148"/>
              <a:gd name="connsiteY377" fmla="*/ 80947 h 1383677"/>
              <a:gd name="connsiteX378" fmla="*/ 784479 w 1365148"/>
              <a:gd name="connsiteY378" fmla="*/ 71284 h 1383677"/>
              <a:gd name="connsiteX379" fmla="*/ 743756 w 1365148"/>
              <a:gd name="connsiteY379" fmla="*/ 64086 h 1383677"/>
              <a:gd name="connsiteX380" fmla="*/ 700569 w 1365148"/>
              <a:gd name="connsiteY380" fmla="*/ 64086 h 1383677"/>
              <a:gd name="connsiteX381" fmla="*/ 698202 w 1365148"/>
              <a:gd name="connsiteY381" fmla="*/ 66551 h 1383677"/>
              <a:gd name="connsiteX382" fmla="*/ 695737 w 1365148"/>
              <a:gd name="connsiteY382" fmla="*/ 68917 h 1383677"/>
              <a:gd name="connsiteX383" fmla="*/ 691004 w 1365148"/>
              <a:gd name="connsiteY383" fmla="*/ 71284 h 1383677"/>
              <a:gd name="connsiteX384" fmla="*/ 686173 w 1365148"/>
              <a:gd name="connsiteY384" fmla="*/ 68917 h 1383677"/>
              <a:gd name="connsiteX385" fmla="*/ 681341 w 1365148"/>
              <a:gd name="connsiteY385" fmla="*/ 64086 h 1383677"/>
              <a:gd name="connsiteX386" fmla="*/ 347412 w 1365148"/>
              <a:gd name="connsiteY386" fmla="*/ 36745 h 1383677"/>
              <a:gd name="connsiteX387" fmla="*/ 347868 w 1365148"/>
              <a:gd name="connsiteY387" fmla="*/ 37759 h 1383677"/>
              <a:gd name="connsiteX388" fmla="*/ 350235 w 1365148"/>
              <a:gd name="connsiteY388" fmla="*/ 44957 h 1383677"/>
              <a:gd name="connsiteX389" fmla="*/ 347868 w 1365148"/>
              <a:gd name="connsiteY389" fmla="*/ 52155 h 1383677"/>
              <a:gd name="connsiteX390" fmla="*/ 345502 w 1365148"/>
              <a:gd name="connsiteY390" fmla="*/ 56888 h 1383677"/>
              <a:gd name="connsiteX391" fmla="*/ 340670 w 1365148"/>
              <a:gd name="connsiteY391" fmla="*/ 59353 h 1383677"/>
              <a:gd name="connsiteX392" fmla="*/ 333472 w 1365148"/>
              <a:gd name="connsiteY392" fmla="*/ 61719 h 1383677"/>
              <a:gd name="connsiteX393" fmla="*/ 326275 w 1365148"/>
              <a:gd name="connsiteY393" fmla="*/ 61719 h 1383677"/>
              <a:gd name="connsiteX394" fmla="*/ 321443 w 1365148"/>
              <a:gd name="connsiteY394" fmla="*/ 56888 h 1383677"/>
              <a:gd name="connsiteX395" fmla="*/ 317144 w 1365148"/>
              <a:gd name="connsiteY395" fmla="*/ 50350 h 1383677"/>
              <a:gd name="connsiteX396" fmla="*/ 347412 w 1365148"/>
              <a:gd name="connsiteY396" fmla="*/ 36745 h 1383677"/>
              <a:gd name="connsiteX397" fmla="*/ 626223 w 1365148"/>
              <a:gd name="connsiteY397" fmla="*/ 30561 h 1383677"/>
              <a:gd name="connsiteX398" fmla="*/ 647816 w 1365148"/>
              <a:gd name="connsiteY398" fmla="*/ 30561 h 1383677"/>
              <a:gd name="connsiteX399" fmla="*/ 669410 w 1365148"/>
              <a:gd name="connsiteY399" fmla="*/ 35294 h 1383677"/>
              <a:gd name="connsiteX400" fmla="*/ 748588 w 1365148"/>
              <a:gd name="connsiteY400" fmla="*/ 35294 h 1383677"/>
              <a:gd name="connsiteX401" fmla="*/ 772548 w 1365148"/>
              <a:gd name="connsiteY401" fmla="*/ 40125 h 1383677"/>
              <a:gd name="connsiteX402" fmla="*/ 825300 w 1365148"/>
              <a:gd name="connsiteY402" fmla="*/ 49690 h 1383677"/>
              <a:gd name="connsiteX403" fmla="*/ 873320 w 1365148"/>
              <a:gd name="connsiteY403" fmla="*/ 64086 h 1383677"/>
              <a:gd name="connsiteX404" fmla="*/ 930904 w 1365148"/>
              <a:gd name="connsiteY404" fmla="*/ 85680 h 1383677"/>
              <a:gd name="connsiteX405" fmla="*/ 988487 w 1365148"/>
              <a:gd name="connsiteY405" fmla="*/ 114471 h 1383677"/>
              <a:gd name="connsiteX406" fmla="*/ 1046071 w 1365148"/>
              <a:gd name="connsiteY406" fmla="*/ 143263 h 1383677"/>
              <a:gd name="connsiteX407" fmla="*/ 1072398 w 1365148"/>
              <a:gd name="connsiteY407" fmla="*/ 160124 h 1383677"/>
              <a:gd name="connsiteX408" fmla="*/ 1096457 w 1365148"/>
              <a:gd name="connsiteY408" fmla="*/ 179253 h 1383677"/>
              <a:gd name="connsiteX409" fmla="*/ 1139644 w 1365148"/>
              <a:gd name="connsiteY409" fmla="*/ 215243 h 1383677"/>
              <a:gd name="connsiteX410" fmla="*/ 1180367 w 1365148"/>
              <a:gd name="connsiteY410" fmla="*/ 253697 h 1383677"/>
              <a:gd name="connsiteX411" fmla="*/ 1218822 w 1365148"/>
              <a:gd name="connsiteY411" fmla="*/ 296885 h 1383677"/>
              <a:gd name="connsiteX412" fmla="*/ 1252347 w 1365148"/>
              <a:gd name="connsiteY412" fmla="*/ 342439 h 1383677"/>
              <a:gd name="connsiteX413" fmla="*/ 1281139 w 1365148"/>
              <a:gd name="connsiteY413" fmla="*/ 392825 h 1383677"/>
              <a:gd name="connsiteX414" fmla="*/ 1307564 w 1365148"/>
              <a:gd name="connsiteY414" fmla="*/ 443211 h 1383677"/>
              <a:gd name="connsiteX415" fmla="*/ 1329158 w 1365148"/>
              <a:gd name="connsiteY415" fmla="*/ 495963 h 1383677"/>
              <a:gd name="connsiteX416" fmla="*/ 1345920 w 1365148"/>
              <a:gd name="connsiteY416" fmla="*/ 548813 h 1383677"/>
              <a:gd name="connsiteX417" fmla="*/ 1355583 w 1365148"/>
              <a:gd name="connsiteY417" fmla="*/ 603932 h 1383677"/>
              <a:gd name="connsiteX418" fmla="*/ 1362781 w 1365148"/>
              <a:gd name="connsiteY418" fmla="*/ 656684 h 1383677"/>
              <a:gd name="connsiteX419" fmla="*/ 1365148 w 1365148"/>
              <a:gd name="connsiteY419" fmla="*/ 711901 h 1383677"/>
              <a:gd name="connsiteX420" fmla="*/ 1362781 w 1365148"/>
              <a:gd name="connsiteY420" fmla="*/ 767118 h 1383677"/>
              <a:gd name="connsiteX421" fmla="*/ 1357950 w 1365148"/>
              <a:gd name="connsiteY421" fmla="*/ 819871 h 1383677"/>
              <a:gd name="connsiteX422" fmla="*/ 1348385 w 1365148"/>
              <a:gd name="connsiteY422" fmla="*/ 872623 h 1383677"/>
              <a:gd name="connsiteX423" fmla="*/ 1333990 w 1365148"/>
              <a:gd name="connsiteY423" fmla="*/ 923008 h 1383677"/>
              <a:gd name="connsiteX424" fmla="*/ 1314762 w 1365148"/>
              <a:gd name="connsiteY424" fmla="*/ 973394 h 1383677"/>
              <a:gd name="connsiteX425" fmla="*/ 1293168 w 1365148"/>
              <a:gd name="connsiteY425" fmla="*/ 1021413 h 1383677"/>
              <a:gd name="connsiteX426" fmla="*/ 1266743 w 1365148"/>
              <a:gd name="connsiteY426" fmla="*/ 1066967 h 1383677"/>
              <a:gd name="connsiteX427" fmla="*/ 1235584 w 1365148"/>
              <a:gd name="connsiteY427" fmla="*/ 1110155 h 1383677"/>
              <a:gd name="connsiteX428" fmla="*/ 1201961 w 1365148"/>
              <a:gd name="connsiteY428" fmla="*/ 1153343 h 1383677"/>
              <a:gd name="connsiteX429" fmla="*/ 1165971 w 1365148"/>
              <a:gd name="connsiteY429" fmla="*/ 1191798 h 1383677"/>
              <a:gd name="connsiteX430" fmla="*/ 1125248 w 1365148"/>
              <a:gd name="connsiteY430" fmla="*/ 1225322 h 1383677"/>
              <a:gd name="connsiteX431" fmla="*/ 1079596 w 1365148"/>
              <a:gd name="connsiteY431" fmla="*/ 1256579 h 1383677"/>
              <a:gd name="connsiteX432" fmla="*/ 1031675 w 1365148"/>
              <a:gd name="connsiteY432" fmla="*/ 1285371 h 1383677"/>
              <a:gd name="connsiteX433" fmla="*/ 990854 w 1365148"/>
              <a:gd name="connsiteY433" fmla="*/ 1306965 h 1383677"/>
              <a:gd name="connsiteX434" fmla="*/ 947666 w 1365148"/>
              <a:gd name="connsiteY434" fmla="*/ 1323727 h 1383677"/>
              <a:gd name="connsiteX435" fmla="*/ 904478 w 1365148"/>
              <a:gd name="connsiteY435" fmla="*/ 1340489 h 1383677"/>
              <a:gd name="connsiteX436" fmla="*/ 858924 w 1365148"/>
              <a:gd name="connsiteY436" fmla="*/ 1352519 h 1383677"/>
              <a:gd name="connsiteX437" fmla="*/ 815736 w 1365148"/>
              <a:gd name="connsiteY437" fmla="*/ 1364548 h 1383677"/>
              <a:gd name="connsiteX438" fmla="*/ 770182 w 1365148"/>
              <a:gd name="connsiteY438" fmla="*/ 1371746 h 1383677"/>
              <a:gd name="connsiteX439" fmla="*/ 724529 w 1365148"/>
              <a:gd name="connsiteY439" fmla="*/ 1378944 h 1383677"/>
              <a:gd name="connsiteX440" fmla="*/ 676608 w 1365148"/>
              <a:gd name="connsiteY440" fmla="*/ 1381311 h 1383677"/>
              <a:gd name="connsiteX441" fmla="*/ 630955 w 1365148"/>
              <a:gd name="connsiteY441" fmla="*/ 1383677 h 1383677"/>
              <a:gd name="connsiteX442" fmla="*/ 585401 w 1365148"/>
              <a:gd name="connsiteY442" fmla="*/ 1381311 h 1383677"/>
              <a:gd name="connsiteX443" fmla="*/ 539847 w 1365148"/>
              <a:gd name="connsiteY443" fmla="*/ 1376479 h 1383677"/>
              <a:gd name="connsiteX444" fmla="*/ 494194 w 1365148"/>
              <a:gd name="connsiteY444" fmla="*/ 1369281 h 1383677"/>
              <a:gd name="connsiteX445" fmla="*/ 448640 w 1365148"/>
              <a:gd name="connsiteY445" fmla="*/ 1359717 h 1383677"/>
              <a:gd name="connsiteX446" fmla="*/ 405452 w 1365148"/>
              <a:gd name="connsiteY446" fmla="*/ 1347687 h 1383677"/>
              <a:gd name="connsiteX447" fmla="*/ 359898 w 1365148"/>
              <a:gd name="connsiteY447" fmla="*/ 1330925 h 1383677"/>
              <a:gd name="connsiteX448" fmla="*/ 319077 w 1365148"/>
              <a:gd name="connsiteY448" fmla="*/ 1314163 h 1383677"/>
              <a:gd name="connsiteX449" fmla="*/ 316710 w 1365148"/>
              <a:gd name="connsiteY449" fmla="*/ 1311698 h 1383677"/>
              <a:gd name="connsiteX450" fmla="*/ 309512 w 1365148"/>
              <a:gd name="connsiteY450" fmla="*/ 1311698 h 1383677"/>
              <a:gd name="connsiteX451" fmla="*/ 304681 w 1365148"/>
              <a:gd name="connsiteY451" fmla="*/ 1306965 h 1383677"/>
              <a:gd name="connsiteX452" fmla="*/ 271057 w 1365148"/>
              <a:gd name="connsiteY452" fmla="*/ 1287737 h 1383677"/>
              <a:gd name="connsiteX453" fmla="*/ 237532 w 1365148"/>
              <a:gd name="connsiteY453" fmla="*/ 1266144 h 1383677"/>
              <a:gd name="connsiteX454" fmla="*/ 208741 w 1365148"/>
              <a:gd name="connsiteY454" fmla="*/ 1242183 h 1383677"/>
              <a:gd name="connsiteX455" fmla="*/ 179949 w 1365148"/>
              <a:gd name="connsiteY455" fmla="*/ 1215758 h 1383677"/>
              <a:gd name="connsiteX456" fmla="*/ 153523 w 1365148"/>
              <a:gd name="connsiteY456" fmla="*/ 1186966 h 1383677"/>
              <a:gd name="connsiteX457" fmla="*/ 127098 w 1365148"/>
              <a:gd name="connsiteY457" fmla="*/ 1155808 h 1383677"/>
              <a:gd name="connsiteX458" fmla="*/ 105504 w 1365148"/>
              <a:gd name="connsiteY458" fmla="*/ 1124551 h 1383677"/>
              <a:gd name="connsiteX459" fmla="*/ 83910 w 1365148"/>
              <a:gd name="connsiteY459" fmla="*/ 1088561 h 1383677"/>
              <a:gd name="connsiteX460" fmla="*/ 67148 w 1365148"/>
              <a:gd name="connsiteY460" fmla="*/ 1055036 h 1383677"/>
              <a:gd name="connsiteX461" fmla="*/ 50385 w 1365148"/>
              <a:gd name="connsiteY461" fmla="*/ 1019047 h 1383677"/>
              <a:gd name="connsiteX462" fmla="*/ 35990 w 1365148"/>
              <a:gd name="connsiteY462" fmla="*/ 980592 h 1383677"/>
              <a:gd name="connsiteX463" fmla="*/ 23960 w 1365148"/>
              <a:gd name="connsiteY463" fmla="*/ 942236 h 1383677"/>
              <a:gd name="connsiteX464" fmla="*/ 14396 w 1365148"/>
              <a:gd name="connsiteY464" fmla="*/ 903880 h 1383677"/>
              <a:gd name="connsiteX465" fmla="*/ 7198 w 1365148"/>
              <a:gd name="connsiteY465" fmla="*/ 865425 h 1383677"/>
              <a:gd name="connsiteX466" fmla="*/ 2366 w 1365148"/>
              <a:gd name="connsiteY466" fmla="*/ 827069 h 1383677"/>
              <a:gd name="connsiteX467" fmla="*/ 0 w 1365148"/>
              <a:gd name="connsiteY467" fmla="*/ 786247 h 1383677"/>
              <a:gd name="connsiteX468" fmla="*/ 0 w 1365148"/>
              <a:gd name="connsiteY468" fmla="*/ 745525 h 1383677"/>
              <a:gd name="connsiteX469" fmla="*/ 0 w 1365148"/>
              <a:gd name="connsiteY469" fmla="*/ 704703 h 1383677"/>
              <a:gd name="connsiteX470" fmla="*/ 4733 w 1365148"/>
              <a:gd name="connsiteY470" fmla="*/ 663882 h 1383677"/>
              <a:gd name="connsiteX471" fmla="*/ 9564 w 1365148"/>
              <a:gd name="connsiteY471" fmla="*/ 623159 h 1383677"/>
              <a:gd name="connsiteX472" fmla="*/ 16762 w 1365148"/>
              <a:gd name="connsiteY472" fmla="*/ 582338 h 1383677"/>
              <a:gd name="connsiteX473" fmla="*/ 28792 w 1365148"/>
              <a:gd name="connsiteY473" fmla="*/ 541616 h 1383677"/>
              <a:gd name="connsiteX474" fmla="*/ 40722 w 1365148"/>
              <a:gd name="connsiteY474" fmla="*/ 500794 h 1383677"/>
              <a:gd name="connsiteX475" fmla="*/ 55118 w 1365148"/>
              <a:gd name="connsiteY475" fmla="*/ 459973 h 1383677"/>
              <a:gd name="connsiteX476" fmla="*/ 71979 w 1365148"/>
              <a:gd name="connsiteY476" fmla="*/ 421617 h 1383677"/>
              <a:gd name="connsiteX477" fmla="*/ 88742 w 1365148"/>
              <a:gd name="connsiteY477" fmla="*/ 385627 h 1383677"/>
              <a:gd name="connsiteX478" fmla="*/ 110336 w 1365148"/>
              <a:gd name="connsiteY478" fmla="*/ 349637 h 1383677"/>
              <a:gd name="connsiteX479" fmla="*/ 134296 w 1365148"/>
              <a:gd name="connsiteY479" fmla="*/ 313648 h 1383677"/>
              <a:gd name="connsiteX480" fmla="*/ 158355 w 1365148"/>
              <a:gd name="connsiteY480" fmla="*/ 280024 h 1383677"/>
              <a:gd name="connsiteX481" fmla="*/ 184682 w 1365148"/>
              <a:gd name="connsiteY481" fmla="*/ 248866 h 1383677"/>
              <a:gd name="connsiteX482" fmla="*/ 213474 w 1365148"/>
              <a:gd name="connsiteY482" fmla="*/ 220074 h 1383677"/>
              <a:gd name="connsiteX483" fmla="*/ 244730 w 1365148"/>
              <a:gd name="connsiteY483" fmla="*/ 191282 h 1383677"/>
              <a:gd name="connsiteX484" fmla="*/ 273522 w 1365148"/>
              <a:gd name="connsiteY484" fmla="*/ 169689 h 1383677"/>
              <a:gd name="connsiteX485" fmla="*/ 302314 w 1365148"/>
              <a:gd name="connsiteY485" fmla="*/ 150461 h 1383677"/>
              <a:gd name="connsiteX486" fmla="*/ 333472 w 1365148"/>
              <a:gd name="connsiteY486" fmla="*/ 133699 h 1383677"/>
              <a:gd name="connsiteX487" fmla="*/ 364631 w 1365148"/>
              <a:gd name="connsiteY487" fmla="*/ 116936 h 1383677"/>
              <a:gd name="connsiteX488" fmla="*/ 427046 w 1365148"/>
              <a:gd name="connsiteY488" fmla="*/ 88145 h 1383677"/>
              <a:gd name="connsiteX489" fmla="*/ 494194 w 1365148"/>
              <a:gd name="connsiteY489" fmla="*/ 64086 h 1383677"/>
              <a:gd name="connsiteX490" fmla="*/ 532649 w 1365148"/>
              <a:gd name="connsiteY490" fmla="*/ 49690 h 1383677"/>
              <a:gd name="connsiteX491" fmla="*/ 578203 w 1365148"/>
              <a:gd name="connsiteY491" fmla="*/ 37759 h 1383677"/>
              <a:gd name="connsiteX492" fmla="*/ 602164 w 1365148"/>
              <a:gd name="connsiteY492" fmla="*/ 32927 h 1383677"/>
              <a:gd name="connsiteX493" fmla="*/ 626223 w 1365148"/>
              <a:gd name="connsiteY493" fmla="*/ 30561 h 1383677"/>
              <a:gd name="connsiteX494" fmla="*/ 498438 w 1365148"/>
              <a:gd name="connsiteY494" fmla="*/ 0 h 1383677"/>
              <a:gd name="connsiteX495" fmla="*/ 515080 w 1365148"/>
              <a:gd name="connsiteY495" fmla="*/ 12 h 1383677"/>
              <a:gd name="connsiteX496" fmla="*/ 508590 w 1365148"/>
              <a:gd name="connsiteY496" fmla="*/ 6502 h 1383677"/>
              <a:gd name="connsiteX497" fmla="*/ 501392 w 1365148"/>
              <a:gd name="connsiteY497" fmla="*/ 11334 h 1383677"/>
              <a:gd name="connsiteX498" fmla="*/ 491828 w 1365148"/>
              <a:gd name="connsiteY498" fmla="*/ 11334 h 1383677"/>
              <a:gd name="connsiteX499" fmla="*/ 484630 w 1365148"/>
              <a:gd name="connsiteY499" fmla="*/ 6502 h 1383677"/>
              <a:gd name="connsiteX500" fmla="*/ 477432 w 1365148"/>
              <a:gd name="connsiteY500" fmla="*/ 4136 h 1383677"/>
              <a:gd name="connsiteX501" fmla="*/ 476285 w 1365148"/>
              <a:gd name="connsiteY501" fmla="*/ 2410 h 1383677"/>
              <a:gd name="connsiteX502" fmla="*/ 498438 w 1365148"/>
              <a:gd name="connsiteY502" fmla="*/ 0 h 1383677"/>
              <a:gd name="connsiteX0" fmla="*/ 1163605 w 1365148"/>
              <a:gd name="connsiteY0" fmla="*/ 167322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1163605 w 1365148"/>
              <a:gd name="connsiteY3" fmla="*/ 167322 h 1383677"/>
              <a:gd name="connsiteX4" fmla="*/ 681341 w 1365148"/>
              <a:gd name="connsiteY4" fmla="*/ 64086 h 1383677"/>
              <a:gd name="connsiteX5" fmla="*/ 645351 w 1365148"/>
              <a:gd name="connsiteY5" fmla="*/ 68917 h 1383677"/>
              <a:gd name="connsiteX6" fmla="*/ 609362 w 1365148"/>
              <a:gd name="connsiteY6" fmla="*/ 78482 h 1383677"/>
              <a:gd name="connsiteX7" fmla="*/ 602164 w 1365148"/>
              <a:gd name="connsiteY7" fmla="*/ 78482 h 1383677"/>
              <a:gd name="connsiteX8" fmla="*/ 597431 w 1365148"/>
              <a:gd name="connsiteY8" fmla="*/ 76115 h 1383677"/>
              <a:gd name="connsiteX9" fmla="*/ 594966 w 1365148"/>
              <a:gd name="connsiteY9" fmla="*/ 71284 h 1383677"/>
              <a:gd name="connsiteX10" fmla="*/ 592599 w 1365148"/>
              <a:gd name="connsiteY10" fmla="*/ 66551 h 1383677"/>
              <a:gd name="connsiteX11" fmla="*/ 566174 w 1365148"/>
              <a:gd name="connsiteY11" fmla="*/ 73749 h 1383677"/>
              <a:gd name="connsiteX12" fmla="*/ 508590 w 1365148"/>
              <a:gd name="connsiteY12" fmla="*/ 90511 h 1383677"/>
              <a:gd name="connsiteX13" fmla="*/ 453471 w 1365148"/>
              <a:gd name="connsiteY13" fmla="*/ 114471 h 1383677"/>
              <a:gd name="connsiteX14" fmla="*/ 386225 w 1365148"/>
              <a:gd name="connsiteY14" fmla="*/ 143263 h 1383677"/>
              <a:gd name="connsiteX15" fmla="*/ 355066 w 1365148"/>
              <a:gd name="connsiteY15" fmla="*/ 157659 h 1383677"/>
              <a:gd name="connsiteX16" fmla="*/ 326275 w 1365148"/>
              <a:gd name="connsiteY16" fmla="*/ 176886 h 1383677"/>
              <a:gd name="connsiteX17" fmla="*/ 297483 w 1365148"/>
              <a:gd name="connsiteY17" fmla="*/ 193649 h 1383677"/>
              <a:gd name="connsiteX18" fmla="*/ 268691 w 1365148"/>
              <a:gd name="connsiteY18" fmla="*/ 215243 h 1383677"/>
              <a:gd name="connsiteX19" fmla="*/ 242265 w 1365148"/>
              <a:gd name="connsiteY19" fmla="*/ 239302 h 1383677"/>
              <a:gd name="connsiteX20" fmla="*/ 218305 w 1365148"/>
              <a:gd name="connsiteY20" fmla="*/ 265628 h 1383677"/>
              <a:gd name="connsiteX21" fmla="*/ 194345 w 1365148"/>
              <a:gd name="connsiteY21" fmla="*/ 294420 h 1383677"/>
              <a:gd name="connsiteX22" fmla="*/ 170286 w 1365148"/>
              <a:gd name="connsiteY22" fmla="*/ 325677 h 1383677"/>
              <a:gd name="connsiteX23" fmla="*/ 148692 w 1365148"/>
              <a:gd name="connsiteY23" fmla="*/ 356835 h 1383677"/>
              <a:gd name="connsiteX24" fmla="*/ 129563 w 1365148"/>
              <a:gd name="connsiteY24" fmla="*/ 390459 h 1383677"/>
              <a:gd name="connsiteX25" fmla="*/ 112702 w 1365148"/>
              <a:gd name="connsiteY25" fmla="*/ 423983 h 1383677"/>
              <a:gd name="connsiteX26" fmla="*/ 95940 w 1365148"/>
              <a:gd name="connsiteY26" fmla="*/ 457607 h 1383677"/>
              <a:gd name="connsiteX27" fmla="*/ 81544 w 1365148"/>
              <a:gd name="connsiteY27" fmla="*/ 491230 h 1383677"/>
              <a:gd name="connsiteX28" fmla="*/ 69514 w 1365148"/>
              <a:gd name="connsiteY28" fmla="*/ 527220 h 1383677"/>
              <a:gd name="connsiteX29" fmla="*/ 59950 w 1365148"/>
              <a:gd name="connsiteY29" fmla="*/ 565576 h 1383677"/>
              <a:gd name="connsiteX30" fmla="*/ 50385 w 1365148"/>
              <a:gd name="connsiteY30" fmla="*/ 601566 h 1383677"/>
              <a:gd name="connsiteX31" fmla="*/ 45554 w 1365148"/>
              <a:gd name="connsiteY31" fmla="*/ 637555 h 1383677"/>
              <a:gd name="connsiteX32" fmla="*/ 40722 w 1365148"/>
              <a:gd name="connsiteY32" fmla="*/ 675912 h 1383677"/>
              <a:gd name="connsiteX33" fmla="*/ 38356 w 1365148"/>
              <a:gd name="connsiteY33" fmla="*/ 714268 h 1383677"/>
              <a:gd name="connsiteX34" fmla="*/ 35990 w 1365148"/>
              <a:gd name="connsiteY34" fmla="*/ 752723 h 1383677"/>
              <a:gd name="connsiteX35" fmla="*/ 38356 w 1365148"/>
              <a:gd name="connsiteY35" fmla="*/ 788712 h 1383677"/>
              <a:gd name="connsiteX36" fmla="*/ 43188 w 1365148"/>
              <a:gd name="connsiteY36" fmla="*/ 827069 h 1383677"/>
              <a:gd name="connsiteX37" fmla="*/ 47920 w 1365148"/>
              <a:gd name="connsiteY37" fmla="*/ 872623 h 1383677"/>
              <a:gd name="connsiteX38" fmla="*/ 59950 w 1365148"/>
              <a:gd name="connsiteY38" fmla="*/ 915810 h 1383677"/>
              <a:gd name="connsiteX39" fmla="*/ 71979 w 1365148"/>
              <a:gd name="connsiteY39" fmla="*/ 958998 h 1383677"/>
              <a:gd name="connsiteX40" fmla="*/ 86375 w 1365148"/>
              <a:gd name="connsiteY40" fmla="*/ 1002186 h 1383677"/>
              <a:gd name="connsiteX41" fmla="*/ 105504 w 1365148"/>
              <a:gd name="connsiteY41" fmla="*/ 1043007 h 1383677"/>
              <a:gd name="connsiteX42" fmla="*/ 127098 w 1365148"/>
              <a:gd name="connsiteY42" fmla="*/ 1081363 h 1383677"/>
              <a:gd name="connsiteX43" fmla="*/ 151157 w 1365148"/>
              <a:gd name="connsiteY43" fmla="*/ 1119818 h 1383677"/>
              <a:gd name="connsiteX44" fmla="*/ 179949 w 1365148"/>
              <a:gd name="connsiteY44" fmla="*/ 1155808 h 1383677"/>
              <a:gd name="connsiteX45" fmla="*/ 206276 w 1365148"/>
              <a:gd name="connsiteY45" fmla="*/ 1186966 h 1383677"/>
              <a:gd name="connsiteX46" fmla="*/ 237532 w 1365148"/>
              <a:gd name="connsiteY46" fmla="*/ 1213391 h 1383677"/>
              <a:gd name="connsiteX47" fmla="*/ 271057 w 1365148"/>
              <a:gd name="connsiteY47" fmla="*/ 1237352 h 1383677"/>
              <a:gd name="connsiteX48" fmla="*/ 304681 w 1365148"/>
              <a:gd name="connsiteY48" fmla="*/ 1258946 h 1383677"/>
              <a:gd name="connsiteX49" fmla="*/ 307047 w 1365148"/>
              <a:gd name="connsiteY49" fmla="*/ 1251748 h 1383677"/>
              <a:gd name="connsiteX50" fmla="*/ 311879 w 1365148"/>
              <a:gd name="connsiteY50" fmla="*/ 1244550 h 1383677"/>
              <a:gd name="connsiteX51" fmla="*/ 314245 w 1365148"/>
              <a:gd name="connsiteY51" fmla="*/ 1244550 h 1383677"/>
              <a:gd name="connsiteX52" fmla="*/ 323908 w 1365148"/>
              <a:gd name="connsiteY52" fmla="*/ 1254114 h 1383677"/>
              <a:gd name="connsiteX53" fmla="*/ 331106 w 1365148"/>
              <a:gd name="connsiteY53" fmla="*/ 1268510 h 1383677"/>
              <a:gd name="connsiteX54" fmla="*/ 331106 w 1365148"/>
              <a:gd name="connsiteY54" fmla="*/ 1273341 h 1383677"/>
              <a:gd name="connsiteX55" fmla="*/ 379027 w 1365148"/>
              <a:gd name="connsiteY55" fmla="*/ 1294935 h 1383677"/>
              <a:gd name="connsiteX56" fmla="*/ 376660 w 1365148"/>
              <a:gd name="connsiteY56" fmla="*/ 1282906 h 1383677"/>
              <a:gd name="connsiteX57" fmla="*/ 376660 w 1365148"/>
              <a:gd name="connsiteY57" fmla="*/ 1268510 h 1383677"/>
              <a:gd name="connsiteX58" fmla="*/ 379027 w 1365148"/>
              <a:gd name="connsiteY58" fmla="*/ 1256579 h 1383677"/>
              <a:gd name="connsiteX59" fmla="*/ 381492 w 1365148"/>
              <a:gd name="connsiteY59" fmla="*/ 1244550 h 1383677"/>
              <a:gd name="connsiteX60" fmla="*/ 383858 w 1365148"/>
              <a:gd name="connsiteY60" fmla="*/ 1244550 h 1383677"/>
              <a:gd name="connsiteX61" fmla="*/ 386225 w 1365148"/>
              <a:gd name="connsiteY61" fmla="*/ 1258946 h 1383677"/>
              <a:gd name="connsiteX62" fmla="*/ 391056 w 1365148"/>
              <a:gd name="connsiteY62" fmla="*/ 1270975 h 1383677"/>
              <a:gd name="connsiteX63" fmla="*/ 398254 w 1365148"/>
              <a:gd name="connsiteY63" fmla="*/ 1285371 h 1383677"/>
              <a:gd name="connsiteX64" fmla="*/ 403086 w 1365148"/>
              <a:gd name="connsiteY64" fmla="*/ 1297302 h 1383677"/>
              <a:gd name="connsiteX65" fmla="*/ 407819 w 1365148"/>
              <a:gd name="connsiteY65" fmla="*/ 1304500 h 1383677"/>
              <a:gd name="connsiteX66" fmla="*/ 448640 w 1365148"/>
              <a:gd name="connsiteY66" fmla="*/ 1316529 h 1383677"/>
              <a:gd name="connsiteX67" fmla="*/ 441442 w 1365148"/>
              <a:gd name="connsiteY67" fmla="*/ 1294935 h 1383677"/>
              <a:gd name="connsiteX68" fmla="*/ 439076 w 1365148"/>
              <a:gd name="connsiteY68" fmla="*/ 1282906 h 1383677"/>
              <a:gd name="connsiteX69" fmla="*/ 436610 w 1365148"/>
              <a:gd name="connsiteY69" fmla="*/ 1268510 h 1383677"/>
              <a:gd name="connsiteX70" fmla="*/ 436610 w 1365148"/>
              <a:gd name="connsiteY70" fmla="*/ 1254114 h 1383677"/>
              <a:gd name="connsiteX71" fmla="*/ 439076 w 1365148"/>
              <a:gd name="connsiteY71" fmla="*/ 1249381 h 1383677"/>
              <a:gd name="connsiteX72" fmla="*/ 441442 w 1365148"/>
              <a:gd name="connsiteY72" fmla="*/ 1244550 h 1383677"/>
              <a:gd name="connsiteX73" fmla="*/ 446273 w 1365148"/>
              <a:gd name="connsiteY73" fmla="*/ 1244550 h 1383677"/>
              <a:gd name="connsiteX74" fmla="*/ 451006 w 1365148"/>
              <a:gd name="connsiteY74" fmla="*/ 1246916 h 1383677"/>
              <a:gd name="connsiteX75" fmla="*/ 458204 w 1365148"/>
              <a:gd name="connsiteY75" fmla="*/ 1254114 h 1383677"/>
              <a:gd name="connsiteX76" fmla="*/ 465402 w 1365148"/>
              <a:gd name="connsiteY76" fmla="*/ 1273341 h 1383677"/>
              <a:gd name="connsiteX77" fmla="*/ 472600 w 1365148"/>
              <a:gd name="connsiteY77" fmla="*/ 1299767 h 1383677"/>
              <a:gd name="connsiteX78" fmla="*/ 479798 w 1365148"/>
              <a:gd name="connsiteY78" fmla="*/ 1311698 h 1383677"/>
              <a:gd name="connsiteX79" fmla="*/ 489461 w 1365148"/>
              <a:gd name="connsiteY79" fmla="*/ 1321361 h 1383677"/>
              <a:gd name="connsiteX80" fmla="*/ 491828 w 1365148"/>
              <a:gd name="connsiteY80" fmla="*/ 1326094 h 1383677"/>
              <a:gd name="connsiteX81" fmla="*/ 499026 w 1365148"/>
              <a:gd name="connsiteY81" fmla="*/ 1326094 h 1383677"/>
              <a:gd name="connsiteX82" fmla="*/ 554243 w 1365148"/>
              <a:gd name="connsiteY82" fmla="*/ 1333292 h 1383677"/>
              <a:gd name="connsiteX83" fmla="*/ 535016 w 1365148"/>
              <a:gd name="connsiteY83" fmla="*/ 1299767 h 1383677"/>
              <a:gd name="connsiteX84" fmla="*/ 530184 w 1365148"/>
              <a:gd name="connsiteY84" fmla="*/ 1287737 h 1383677"/>
              <a:gd name="connsiteX85" fmla="*/ 527818 w 1365148"/>
              <a:gd name="connsiteY85" fmla="*/ 1275708 h 1383677"/>
              <a:gd name="connsiteX86" fmla="*/ 525451 w 1365148"/>
              <a:gd name="connsiteY86" fmla="*/ 1263777 h 1383677"/>
              <a:gd name="connsiteX87" fmla="*/ 525451 w 1365148"/>
              <a:gd name="connsiteY87" fmla="*/ 1251748 h 1383677"/>
              <a:gd name="connsiteX88" fmla="*/ 527818 w 1365148"/>
              <a:gd name="connsiteY88" fmla="*/ 1249381 h 1383677"/>
              <a:gd name="connsiteX89" fmla="*/ 532649 w 1365148"/>
              <a:gd name="connsiteY89" fmla="*/ 1249381 h 1383677"/>
              <a:gd name="connsiteX90" fmla="*/ 542213 w 1365148"/>
              <a:gd name="connsiteY90" fmla="*/ 1258946 h 1383677"/>
              <a:gd name="connsiteX91" fmla="*/ 551778 w 1365148"/>
              <a:gd name="connsiteY91" fmla="*/ 1270975 h 1383677"/>
              <a:gd name="connsiteX92" fmla="*/ 568639 w 1365148"/>
              <a:gd name="connsiteY92" fmla="*/ 1294935 h 1383677"/>
              <a:gd name="connsiteX93" fmla="*/ 585401 w 1365148"/>
              <a:gd name="connsiteY93" fmla="*/ 1314163 h 1383677"/>
              <a:gd name="connsiteX94" fmla="*/ 590233 w 1365148"/>
              <a:gd name="connsiteY94" fmla="*/ 1323727 h 1383677"/>
              <a:gd name="connsiteX95" fmla="*/ 597431 w 1365148"/>
              <a:gd name="connsiteY95" fmla="*/ 1335757 h 1383677"/>
              <a:gd name="connsiteX96" fmla="*/ 659747 w 1365148"/>
              <a:gd name="connsiteY96" fmla="*/ 1335757 h 1383677"/>
              <a:gd name="connsiteX97" fmla="*/ 640618 w 1365148"/>
              <a:gd name="connsiteY97" fmla="*/ 1318896 h 1383677"/>
              <a:gd name="connsiteX98" fmla="*/ 626223 w 1365148"/>
              <a:gd name="connsiteY98" fmla="*/ 1297302 h 1383677"/>
              <a:gd name="connsiteX99" fmla="*/ 619025 w 1365148"/>
              <a:gd name="connsiteY99" fmla="*/ 1287737 h 1383677"/>
              <a:gd name="connsiteX100" fmla="*/ 614193 w 1365148"/>
              <a:gd name="connsiteY100" fmla="*/ 1275708 h 1383677"/>
              <a:gd name="connsiteX101" fmla="*/ 609362 w 1365148"/>
              <a:gd name="connsiteY101" fmla="*/ 1263777 h 1383677"/>
              <a:gd name="connsiteX102" fmla="*/ 606995 w 1365148"/>
              <a:gd name="connsiteY102" fmla="*/ 1251748 h 1383677"/>
              <a:gd name="connsiteX103" fmla="*/ 609362 w 1365148"/>
              <a:gd name="connsiteY103" fmla="*/ 1249381 h 1383677"/>
              <a:gd name="connsiteX104" fmla="*/ 611827 w 1365148"/>
              <a:gd name="connsiteY104" fmla="*/ 1249381 h 1383677"/>
              <a:gd name="connsiteX105" fmla="*/ 633420 w 1365148"/>
              <a:gd name="connsiteY105" fmla="*/ 1266144 h 1383677"/>
              <a:gd name="connsiteX106" fmla="*/ 655014 w 1365148"/>
              <a:gd name="connsiteY106" fmla="*/ 1282906 h 1383677"/>
              <a:gd name="connsiteX107" fmla="*/ 674143 w 1365148"/>
              <a:gd name="connsiteY107" fmla="*/ 1302133 h 1383677"/>
              <a:gd name="connsiteX108" fmla="*/ 691004 w 1365148"/>
              <a:gd name="connsiteY108" fmla="*/ 1321361 h 1383677"/>
              <a:gd name="connsiteX109" fmla="*/ 695737 w 1365148"/>
              <a:gd name="connsiteY109" fmla="*/ 1328559 h 1383677"/>
              <a:gd name="connsiteX110" fmla="*/ 695737 w 1365148"/>
              <a:gd name="connsiteY110" fmla="*/ 1335757 h 1383677"/>
              <a:gd name="connsiteX111" fmla="*/ 734192 w 1365148"/>
              <a:gd name="connsiteY111" fmla="*/ 1330925 h 1383677"/>
              <a:gd name="connsiteX112" fmla="*/ 770182 w 1365148"/>
              <a:gd name="connsiteY112" fmla="*/ 1326094 h 1383677"/>
              <a:gd name="connsiteX113" fmla="*/ 734192 w 1365148"/>
              <a:gd name="connsiteY113" fmla="*/ 1287737 h 1383677"/>
              <a:gd name="connsiteX114" fmla="*/ 712598 w 1365148"/>
              <a:gd name="connsiteY114" fmla="*/ 1266144 h 1383677"/>
              <a:gd name="connsiteX115" fmla="*/ 705400 w 1365148"/>
              <a:gd name="connsiteY115" fmla="*/ 1254114 h 1383677"/>
              <a:gd name="connsiteX116" fmla="*/ 700569 w 1365148"/>
              <a:gd name="connsiteY116" fmla="*/ 1239718 h 1383677"/>
              <a:gd name="connsiteX117" fmla="*/ 700569 w 1365148"/>
              <a:gd name="connsiteY117" fmla="*/ 1237352 h 1383677"/>
              <a:gd name="connsiteX118" fmla="*/ 710133 w 1365148"/>
              <a:gd name="connsiteY118" fmla="*/ 1237352 h 1383677"/>
              <a:gd name="connsiteX119" fmla="*/ 717331 w 1365148"/>
              <a:gd name="connsiteY119" fmla="*/ 1239718 h 1383677"/>
              <a:gd name="connsiteX120" fmla="*/ 731727 w 1365148"/>
              <a:gd name="connsiteY120" fmla="*/ 1246916 h 1383677"/>
              <a:gd name="connsiteX121" fmla="*/ 743756 w 1365148"/>
              <a:gd name="connsiteY121" fmla="*/ 1256579 h 1383677"/>
              <a:gd name="connsiteX122" fmla="*/ 755786 w 1365148"/>
              <a:gd name="connsiteY122" fmla="*/ 1266144 h 1383677"/>
              <a:gd name="connsiteX123" fmla="*/ 782113 w 1365148"/>
              <a:gd name="connsiteY123" fmla="*/ 1292569 h 1383677"/>
              <a:gd name="connsiteX124" fmla="*/ 806073 w 1365148"/>
              <a:gd name="connsiteY124" fmla="*/ 1318896 h 1383677"/>
              <a:gd name="connsiteX125" fmla="*/ 808538 w 1365148"/>
              <a:gd name="connsiteY125" fmla="*/ 1318896 h 1383677"/>
              <a:gd name="connsiteX126" fmla="*/ 856459 w 1365148"/>
              <a:gd name="connsiteY126" fmla="*/ 1309331 h 1383677"/>
              <a:gd name="connsiteX127" fmla="*/ 834865 w 1365148"/>
              <a:gd name="connsiteY127" fmla="*/ 1292569 h 1383677"/>
              <a:gd name="connsiteX128" fmla="*/ 815736 w 1365148"/>
              <a:gd name="connsiteY128" fmla="*/ 1273341 h 1383677"/>
              <a:gd name="connsiteX129" fmla="*/ 806073 w 1365148"/>
              <a:gd name="connsiteY129" fmla="*/ 1261312 h 1383677"/>
              <a:gd name="connsiteX130" fmla="*/ 796509 w 1365148"/>
              <a:gd name="connsiteY130" fmla="*/ 1246916 h 1383677"/>
              <a:gd name="connsiteX131" fmla="*/ 789311 w 1365148"/>
              <a:gd name="connsiteY131" fmla="*/ 1232520 h 1383677"/>
              <a:gd name="connsiteX132" fmla="*/ 786944 w 1365148"/>
              <a:gd name="connsiteY132" fmla="*/ 1225322 h 1383677"/>
              <a:gd name="connsiteX133" fmla="*/ 786944 w 1365148"/>
              <a:gd name="connsiteY133" fmla="*/ 1218124 h 1383677"/>
              <a:gd name="connsiteX134" fmla="*/ 789311 w 1365148"/>
              <a:gd name="connsiteY134" fmla="*/ 1215758 h 1383677"/>
              <a:gd name="connsiteX135" fmla="*/ 791677 w 1365148"/>
              <a:gd name="connsiteY135" fmla="*/ 1215758 h 1383677"/>
              <a:gd name="connsiteX136" fmla="*/ 808538 w 1365148"/>
              <a:gd name="connsiteY136" fmla="*/ 1225322 h 1383677"/>
              <a:gd name="connsiteX137" fmla="*/ 822934 w 1365148"/>
              <a:gd name="connsiteY137" fmla="*/ 1237352 h 1383677"/>
              <a:gd name="connsiteX138" fmla="*/ 849261 w 1365148"/>
              <a:gd name="connsiteY138" fmla="*/ 1261312 h 1383677"/>
              <a:gd name="connsiteX139" fmla="*/ 894914 w 1365148"/>
              <a:gd name="connsiteY139" fmla="*/ 1297302 h 1383677"/>
              <a:gd name="connsiteX140" fmla="*/ 954864 w 1365148"/>
              <a:gd name="connsiteY140" fmla="*/ 1275708 h 1383677"/>
              <a:gd name="connsiteX141" fmla="*/ 930904 w 1365148"/>
              <a:gd name="connsiteY141" fmla="*/ 1258946 h 1383677"/>
              <a:gd name="connsiteX142" fmla="*/ 914042 w 1365148"/>
              <a:gd name="connsiteY142" fmla="*/ 1242183 h 1383677"/>
              <a:gd name="connsiteX143" fmla="*/ 897280 w 1365148"/>
              <a:gd name="connsiteY143" fmla="*/ 1222956 h 1383677"/>
              <a:gd name="connsiteX144" fmla="*/ 882884 w 1365148"/>
              <a:gd name="connsiteY144" fmla="*/ 1203728 h 1383677"/>
              <a:gd name="connsiteX145" fmla="*/ 873320 w 1365148"/>
              <a:gd name="connsiteY145" fmla="*/ 1182135 h 1383677"/>
              <a:gd name="connsiteX146" fmla="*/ 875686 w 1365148"/>
              <a:gd name="connsiteY146" fmla="*/ 1177402 h 1383677"/>
              <a:gd name="connsiteX147" fmla="*/ 880518 w 1365148"/>
              <a:gd name="connsiteY147" fmla="*/ 1174937 h 1383677"/>
              <a:gd name="connsiteX148" fmla="*/ 897280 w 1365148"/>
              <a:gd name="connsiteY148" fmla="*/ 1184600 h 1383677"/>
              <a:gd name="connsiteX149" fmla="*/ 911676 w 1365148"/>
              <a:gd name="connsiteY149" fmla="*/ 1196530 h 1383677"/>
              <a:gd name="connsiteX150" fmla="*/ 940468 w 1365148"/>
              <a:gd name="connsiteY150" fmla="*/ 1220589 h 1383677"/>
              <a:gd name="connsiteX151" fmla="*/ 959695 w 1365148"/>
              <a:gd name="connsiteY151" fmla="*/ 1237352 h 1383677"/>
              <a:gd name="connsiteX152" fmla="*/ 969260 w 1365148"/>
              <a:gd name="connsiteY152" fmla="*/ 1244550 h 1383677"/>
              <a:gd name="connsiteX153" fmla="*/ 978824 w 1365148"/>
              <a:gd name="connsiteY153" fmla="*/ 1249381 h 1383677"/>
              <a:gd name="connsiteX154" fmla="*/ 998052 w 1365148"/>
              <a:gd name="connsiteY154" fmla="*/ 1256579 h 1383677"/>
              <a:gd name="connsiteX155" fmla="*/ 1034041 w 1365148"/>
              <a:gd name="connsiteY155" fmla="*/ 1237352 h 1383677"/>
              <a:gd name="connsiteX156" fmla="*/ 1022012 w 1365148"/>
              <a:gd name="connsiteY156" fmla="*/ 1230154 h 1383677"/>
              <a:gd name="connsiteX157" fmla="*/ 1012448 w 1365148"/>
              <a:gd name="connsiteY157" fmla="*/ 1220589 h 1383677"/>
              <a:gd name="connsiteX158" fmla="*/ 983656 w 1365148"/>
              <a:gd name="connsiteY158" fmla="*/ 1191798 h 1383677"/>
              <a:gd name="connsiteX159" fmla="*/ 969260 w 1365148"/>
              <a:gd name="connsiteY159" fmla="*/ 1177402 h 1383677"/>
              <a:gd name="connsiteX160" fmla="*/ 959695 w 1365148"/>
              <a:gd name="connsiteY160" fmla="*/ 1160541 h 1383677"/>
              <a:gd name="connsiteX161" fmla="*/ 959695 w 1365148"/>
              <a:gd name="connsiteY161" fmla="*/ 1155808 h 1383677"/>
              <a:gd name="connsiteX162" fmla="*/ 962062 w 1365148"/>
              <a:gd name="connsiteY162" fmla="*/ 1153343 h 1383677"/>
              <a:gd name="connsiteX163" fmla="*/ 981289 w 1365148"/>
              <a:gd name="connsiteY163" fmla="*/ 1153343 h 1383677"/>
              <a:gd name="connsiteX164" fmla="*/ 988487 w 1365148"/>
              <a:gd name="connsiteY164" fmla="*/ 1158174 h 1383677"/>
              <a:gd name="connsiteX165" fmla="*/ 998052 w 1365148"/>
              <a:gd name="connsiteY165" fmla="*/ 1163006 h 1383677"/>
              <a:gd name="connsiteX166" fmla="*/ 1014814 w 1365148"/>
              <a:gd name="connsiteY166" fmla="*/ 1174937 h 1383677"/>
              <a:gd name="connsiteX167" fmla="*/ 1029210 w 1365148"/>
              <a:gd name="connsiteY167" fmla="*/ 1186966 h 1383677"/>
              <a:gd name="connsiteX168" fmla="*/ 1046071 w 1365148"/>
              <a:gd name="connsiteY168" fmla="*/ 1201362 h 1383677"/>
              <a:gd name="connsiteX169" fmla="*/ 1055635 w 1365148"/>
              <a:gd name="connsiteY169" fmla="*/ 1208560 h 1383677"/>
              <a:gd name="connsiteX170" fmla="*/ 1067665 w 1365148"/>
              <a:gd name="connsiteY170" fmla="*/ 1210926 h 1383677"/>
              <a:gd name="connsiteX171" fmla="*/ 1074863 w 1365148"/>
              <a:gd name="connsiteY171" fmla="*/ 1210926 h 1383677"/>
              <a:gd name="connsiteX172" fmla="*/ 1103655 w 1365148"/>
              <a:gd name="connsiteY172" fmla="*/ 1189332 h 1383677"/>
              <a:gd name="connsiteX173" fmla="*/ 1129981 w 1365148"/>
              <a:gd name="connsiteY173" fmla="*/ 1167739 h 1383677"/>
              <a:gd name="connsiteX174" fmla="*/ 1118050 w 1365148"/>
              <a:gd name="connsiteY174" fmla="*/ 1165372 h 1383677"/>
              <a:gd name="connsiteX175" fmla="*/ 1106021 w 1365148"/>
              <a:gd name="connsiteY175" fmla="*/ 1160541 h 1383677"/>
              <a:gd name="connsiteX176" fmla="*/ 1086794 w 1365148"/>
              <a:gd name="connsiteY176" fmla="*/ 1150976 h 1383677"/>
              <a:gd name="connsiteX177" fmla="*/ 1070031 w 1365148"/>
              <a:gd name="connsiteY177" fmla="*/ 1143778 h 1383677"/>
              <a:gd name="connsiteX178" fmla="*/ 1053269 w 1365148"/>
              <a:gd name="connsiteY178" fmla="*/ 1131749 h 1383677"/>
              <a:gd name="connsiteX179" fmla="*/ 1038873 w 1365148"/>
              <a:gd name="connsiteY179" fmla="*/ 1117353 h 1383677"/>
              <a:gd name="connsiteX180" fmla="*/ 1031675 w 1365148"/>
              <a:gd name="connsiteY180" fmla="*/ 1107789 h 1383677"/>
              <a:gd name="connsiteX181" fmla="*/ 1029210 w 1365148"/>
              <a:gd name="connsiteY181" fmla="*/ 1100591 h 1383677"/>
              <a:gd name="connsiteX182" fmla="*/ 1031675 w 1365148"/>
              <a:gd name="connsiteY182" fmla="*/ 1095759 h 1383677"/>
              <a:gd name="connsiteX183" fmla="*/ 1036408 w 1365148"/>
              <a:gd name="connsiteY183" fmla="*/ 1093393 h 1383677"/>
              <a:gd name="connsiteX184" fmla="*/ 1053269 w 1365148"/>
              <a:gd name="connsiteY184" fmla="*/ 1093393 h 1383677"/>
              <a:gd name="connsiteX185" fmla="*/ 1067665 w 1365148"/>
              <a:gd name="connsiteY185" fmla="*/ 1100591 h 1383677"/>
              <a:gd name="connsiteX186" fmla="*/ 1084427 w 1365148"/>
              <a:gd name="connsiteY186" fmla="*/ 1110155 h 1383677"/>
              <a:gd name="connsiteX187" fmla="*/ 1101190 w 1365148"/>
              <a:gd name="connsiteY187" fmla="*/ 1117353 h 1383677"/>
              <a:gd name="connsiteX188" fmla="*/ 1120417 w 1365148"/>
              <a:gd name="connsiteY188" fmla="*/ 1122184 h 1383677"/>
              <a:gd name="connsiteX189" fmla="*/ 1129981 w 1365148"/>
              <a:gd name="connsiteY189" fmla="*/ 1124551 h 1383677"/>
              <a:gd name="connsiteX190" fmla="*/ 1142011 w 1365148"/>
              <a:gd name="connsiteY190" fmla="*/ 1124551 h 1383677"/>
              <a:gd name="connsiteX191" fmla="*/ 1154040 w 1365148"/>
              <a:gd name="connsiteY191" fmla="*/ 1127016 h 1383677"/>
              <a:gd name="connsiteX192" fmla="*/ 1165971 w 1365148"/>
              <a:gd name="connsiteY192" fmla="*/ 1131749 h 1383677"/>
              <a:gd name="connsiteX193" fmla="*/ 1187565 w 1365148"/>
              <a:gd name="connsiteY193" fmla="*/ 1107789 h 1383677"/>
              <a:gd name="connsiteX194" fmla="*/ 1182832 w 1365148"/>
              <a:gd name="connsiteY194" fmla="*/ 1105422 h 1383677"/>
              <a:gd name="connsiteX195" fmla="*/ 1158773 w 1365148"/>
              <a:gd name="connsiteY195" fmla="*/ 1088561 h 1383677"/>
              <a:gd name="connsiteX196" fmla="*/ 1132446 w 1365148"/>
              <a:gd name="connsiteY196" fmla="*/ 1074165 h 1383677"/>
              <a:gd name="connsiteX197" fmla="*/ 1110853 w 1365148"/>
              <a:gd name="connsiteY197" fmla="*/ 1064601 h 1383677"/>
              <a:gd name="connsiteX198" fmla="*/ 1101190 w 1365148"/>
              <a:gd name="connsiteY198" fmla="*/ 1057403 h 1383677"/>
              <a:gd name="connsiteX199" fmla="*/ 1091625 w 1365148"/>
              <a:gd name="connsiteY199" fmla="*/ 1052571 h 1383677"/>
              <a:gd name="connsiteX200" fmla="*/ 1089259 w 1365148"/>
              <a:gd name="connsiteY200" fmla="*/ 1050205 h 1383677"/>
              <a:gd name="connsiteX201" fmla="*/ 1091625 w 1365148"/>
              <a:gd name="connsiteY201" fmla="*/ 1045373 h 1383677"/>
              <a:gd name="connsiteX202" fmla="*/ 1093992 w 1365148"/>
              <a:gd name="connsiteY202" fmla="*/ 1043007 h 1383677"/>
              <a:gd name="connsiteX203" fmla="*/ 1122784 w 1365148"/>
              <a:gd name="connsiteY203" fmla="*/ 1043007 h 1383677"/>
              <a:gd name="connsiteX204" fmla="*/ 1154040 w 1365148"/>
              <a:gd name="connsiteY204" fmla="*/ 1050205 h 1383677"/>
              <a:gd name="connsiteX205" fmla="*/ 1180367 w 1365148"/>
              <a:gd name="connsiteY205" fmla="*/ 1062234 h 1383677"/>
              <a:gd name="connsiteX206" fmla="*/ 1192397 w 1365148"/>
              <a:gd name="connsiteY206" fmla="*/ 1071799 h 1383677"/>
              <a:gd name="connsiteX207" fmla="*/ 1204426 w 1365148"/>
              <a:gd name="connsiteY207" fmla="*/ 1078997 h 1383677"/>
              <a:gd name="connsiteX208" fmla="*/ 1206792 w 1365148"/>
              <a:gd name="connsiteY208" fmla="*/ 1081363 h 1383677"/>
              <a:gd name="connsiteX209" fmla="*/ 1211624 w 1365148"/>
              <a:gd name="connsiteY209" fmla="*/ 1074165 h 1383677"/>
              <a:gd name="connsiteX210" fmla="*/ 1237951 w 1365148"/>
              <a:gd name="connsiteY210" fmla="*/ 1033443 h 1383677"/>
              <a:gd name="connsiteX211" fmla="*/ 1213990 w 1365148"/>
              <a:gd name="connsiteY211" fmla="*/ 1026245 h 1383677"/>
              <a:gd name="connsiteX212" fmla="*/ 1194763 w 1365148"/>
              <a:gd name="connsiteY212" fmla="*/ 1016582 h 1383677"/>
              <a:gd name="connsiteX213" fmla="*/ 1173169 w 1365148"/>
              <a:gd name="connsiteY213" fmla="*/ 1002186 h 1383677"/>
              <a:gd name="connsiteX214" fmla="*/ 1165971 w 1365148"/>
              <a:gd name="connsiteY214" fmla="*/ 992621 h 1383677"/>
              <a:gd name="connsiteX215" fmla="*/ 1163605 w 1365148"/>
              <a:gd name="connsiteY215" fmla="*/ 987790 h 1383677"/>
              <a:gd name="connsiteX216" fmla="*/ 1163605 w 1365148"/>
              <a:gd name="connsiteY216" fmla="*/ 983057 h 1383677"/>
              <a:gd name="connsiteX217" fmla="*/ 1165971 w 1365148"/>
              <a:gd name="connsiteY217" fmla="*/ 978225 h 1383677"/>
              <a:gd name="connsiteX218" fmla="*/ 1168436 w 1365148"/>
              <a:gd name="connsiteY218" fmla="*/ 975859 h 1383677"/>
              <a:gd name="connsiteX219" fmla="*/ 1178001 w 1365148"/>
              <a:gd name="connsiteY219" fmla="*/ 975859 h 1383677"/>
              <a:gd name="connsiteX220" fmla="*/ 1194763 w 1365148"/>
              <a:gd name="connsiteY220" fmla="*/ 980592 h 1383677"/>
              <a:gd name="connsiteX221" fmla="*/ 1226020 w 1365148"/>
              <a:gd name="connsiteY221" fmla="*/ 990255 h 1383677"/>
              <a:gd name="connsiteX222" fmla="*/ 1257178 w 1365148"/>
              <a:gd name="connsiteY222" fmla="*/ 994988 h 1383677"/>
              <a:gd name="connsiteX223" fmla="*/ 1273941 w 1365148"/>
              <a:gd name="connsiteY223" fmla="*/ 956632 h 1383677"/>
              <a:gd name="connsiteX224" fmla="*/ 1242782 w 1365148"/>
              <a:gd name="connsiteY224" fmla="*/ 947067 h 1383677"/>
              <a:gd name="connsiteX225" fmla="*/ 1201961 w 1365148"/>
              <a:gd name="connsiteY225" fmla="*/ 932671 h 1383677"/>
              <a:gd name="connsiteX226" fmla="*/ 1185199 w 1365148"/>
              <a:gd name="connsiteY226" fmla="*/ 923008 h 1383677"/>
              <a:gd name="connsiteX227" fmla="*/ 1168436 w 1365148"/>
              <a:gd name="connsiteY227" fmla="*/ 913444 h 1383677"/>
              <a:gd name="connsiteX228" fmla="*/ 1165971 w 1365148"/>
              <a:gd name="connsiteY228" fmla="*/ 911077 h 1383677"/>
              <a:gd name="connsiteX229" fmla="*/ 1165971 w 1365148"/>
              <a:gd name="connsiteY229" fmla="*/ 908612 h 1383677"/>
              <a:gd name="connsiteX230" fmla="*/ 1168436 w 1365148"/>
              <a:gd name="connsiteY230" fmla="*/ 906246 h 1383677"/>
              <a:gd name="connsiteX231" fmla="*/ 1190030 w 1365148"/>
              <a:gd name="connsiteY231" fmla="*/ 903880 h 1383677"/>
              <a:gd name="connsiteX232" fmla="*/ 1211624 w 1365148"/>
              <a:gd name="connsiteY232" fmla="*/ 903880 h 1383677"/>
              <a:gd name="connsiteX233" fmla="*/ 1230753 w 1365148"/>
              <a:gd name="connsiteY233" fmla="*/ 908612 h 1383677"/>
              <a:gd name="connsiteX234" fmla="*/ 1249980 w 1365148"/>
              <a:gd name="connsiteY234" fmla="*/ 913444 h 1383677"/>
              <a:gd name="connsiteX235" fmla="*/ 1269208 w 1365148"/>
              <a:gd name="connsiteY235" fmla="*/ 915810 h 1383677"/>
              <a:gd name="connsiteX236" fmla="*/ 1285970 w 1365148"/>
              <a:gd name="connsiteY236" fmla="*/ 920642 h 1383677"/>
              <a:gd name="connsiteX237" fmla="*/ 1300366 w 1365148"/>
              <a:gd name="connsiteY237" fmla="*/ 875088 h 1383677"/>
              <a:gd name="connsiteX238" fmla="*/ 1271574 w 1365148"/>
              <a:gd name="connsiteY238" fmla="*/ 877454 h 1383677"/>
              <a:gd name="connsiteX239" fmla="*/ 1245149 w 1365148"/>
              <a:gd name="connsiteY239" fmla="*/ 879821 h 1383677"/>
              <a:gd name="connsiteX240" fmla="*/ 1230753 w 1365148"/>
              <a:gd name="connsiteY240" fmla="*/ 877454 h 1383677"/>
              <a:gd name="connsiteX241" fmla="*/ 1216357 w 1365148"/>
              <a:gd name="connsiteY241" fmla="*/ 872623 h 1383677"/>
              <a:gd name="connsiteX242" fmla="*/ 1190030 w 1365148"/>
              <a:gd name="connsiteY242" fmla="*/ 863058 h 1383677"/>
              <a:gd name="connsiteX243" fmla="*/ 1187565 w 1365148"/>
              <a:gd name="connsiteY243" fmla="*/ 860692 h 1383677"/>
              <a:gd name="connsiteX244" fmla="*/ 1187565 w 1365148"/>
              <a:gd name="connsiteY244" fmla="*/ 858227 h 1383677"/>
              <a:gd name="connsiteX245" fmla="*/ 1190030 w 1365148"/>
              <a:gd name="connsiteY245" fmla="*/ 855860 h 1383677"/>
              <a:gd name="connsiteX246" fmla="*/ 1192397 w 1365148"/>
              <a:gd name="connsiteY246" fmla="*/ 855860 h 1383677"/>
              <a:gd name="connsiteX247" fmla="*/ 1209159 w 1365148"/>
              <a:gd name="connsiteY247" fmla="*/ 853494 h 1383677"/>
              <a:gd name="connsiteX248" fmla="*/ 1223555 w 1365148"/>
              <a:gd name="connsiteY248" fmla="*/ 851029 h 1383677"/>
              <a:gd name="connsiteX249" fmla="*/ 1254812 w 1365148"/>
              <a:gd name="connsiteY249" fmla="*/ 843831 h 1383677"/>
              <a:gd name="connsiteX250" fmla="*/ 1281139 w 1365148"/>
              <a:gd name="connsiteY250" fmla="*/ 839098 h 1383677"/>
              <a:gd name="connsiteX251" fmla="*/ 1295535 w 1365148"/>
              <a:gd name="connsiteY251" fmla="*/ 836633 h 1383677"/>
              <a:gd name="connsiteX252" fmla="*/ 1307564 w 1365148"/>
              <a:gd name="connsiteY252" fmla="*/ 836633 h 1383677"/>
              <a:gd name="connsiteX253" fmla="*/ 1317128 w 1365148"/>
              <a:gd name="connsiteY253" fmla="*/ 788712 h 1383677"/>
              <a:gd name="connsiteX254" fmla="*/ 1300366 w 1365148"/>
              <a:gd name="connsiteY254" fmla="*/ 788712 h 1383677"/>
              <a:gd name="connsiteX255" fmla="*/ 1262010 w 1365148"/>
              <a:gd name="connsiteY255" fmla="*/ 791079 h 1383677"/>
              <a:gd name="connsiteX256" fmla="*/ 1226020 w 1365148"/>
              <a:gd name="connsiteY256" fmla="*/ 793445 h 1383677"/>
              <a:gd name="connsiteX257" fmla="*/ 1209159 w 1365148"/>
              <a:gd name="connsiteY257" fmla="*/ 791079 h 1383677"/>
              <a:gd name="connsiteX258" fmla="*/ 1192397 w 1365148"/>
              <a:gd name="connsiteY258" fmla="*/ 786247 h 1383677"/>
              <a:gd name="connsiteX259" fmla="*/ 1190030 w 1365148"/>
              <a:gd name="connsiteY259" fmla="*/ 783881 h 1383677"/>
              <a:gd name="connsiteX260" fmla="*/ 1192397 w 1365148"/>
              <a:gd name="connsiteY260" fmla="*/ 781514 h 1383677"/>
              <a:gd name="connsiteX261" fmla="*/ 1211624 w 1365148"/>
              <a:gd name="connsiteY261" fmla="*/ 774316 h 1383677"/>
              <a:gd name="connsiteX262" fmla="*/ 1230753 w 1365148"/>
              <a:gd name="connsiteY262" fmla="*/ 767118 h 1383677"/>
              <a:gd name="connsiteX263" fmla="*/ 1273941 w 1365148"/>
              <a:gd name="connsiteY263" fmla="*/ 759920 h 1383677"/>
              <a:gd name="connsiteX264" fmla="*/ 1295535 w 1365148"/>
              <a:gd name="connsiteY264" fmla="*/ 755089 h 1383677"/>
              <a:gd name="connsiteX265" fmla="*/ 1319594 w 1365148"/>
              <a:gd name="connsiteY265" fmla="*/ 755089 h 1383677"/>
              <a:gd name="connsiteX266" fmla="*/ 1321960 w 1365148"/>
              <a:gd name="connsiteY266" fmla="*/ 704703 h 1383677"/>
              <a:gd name="connsiteX267" fmla="*/ 1295535 w 1365148"/>
              <a:gd name="connsiteY267" fmla="*/ 711901 h 1383677"/>
              <a:gd name="connsiteX268" fmla="*/ 1271574 w 1365148"/>
              <a:gd name="connsiteY268" fmla="*/ 719099 h 1383677"/>
              <a:gd name="connsiteX269" fmla="*/ 1247614 w 1365148"/>
              <a:gd name="connsiteY269" fmla="*/ 723931 h 1383677"/>
              <a:gd name="connsiteX270" fmla="*/ 1221188 w 1365148"/>
              <a:gd name="connsiteY270" fmla="*/ 721466 h 1383677"/>
              <a:gd name="connsiteX271" fmla="*/ 1218822 w 1365148"/>
              <a:gd name="connsiteY271" fmla="*/ 719099 h 1383677"/>
              <a:gd name="connsiteX272" fmla="*/ 1216357 w 1365148"/>
              <a:gd name="connsiteY272" fmla="*/ 716733 h 1383677"/>
              <a:gd name="connsiteX273" fmla="*/ 1216357 w 1365148"/>
              <a:gd name="connsiteY273" fmla="*/ 714268 h 1383677"/>
              <a:gd name="connsiteX274" fmla="*/ 1218822 w 1365148"/>
              <a:gd name="connsiteY274" fmla="*/ 709535 h 1383677"/>
              <a:gd name="connsiteX275" fmla="*/ 1230753 w 1365148"/>
              <a:gd name="connsiteY275" fmla="*/ 702337 h 1383677"/>
              <a:gd name="connsiteX276" fmla="*/ 1245149 w 1365148"/>
              <a:gd name="connsiteY276" fmla="*/ 695139 h 1383677"/>
              <a:gd name="connsiteX277" fmla="*/ 1271574 w 1365148"/>
              <a:gd name="connsiteY277" fmla="*/ 683109 h 1383677"/>
              <a:gd name="connsiteX278" fmla="*/ 1319594 w 1365148"/>
              <a:gd name="connsiteY278" fmla="*/ 663882 h 1383677"/>
              <a:gd name="connsiteX279" fmla="*/ 1314762 w 1365148"/>
              <a:gd name="connsiteY279" fmla="*/ 625526 h 1383677"/>
              <a:gd name="connsiteX280" fmla="*/ 1298000 w 1365148"/>
              <a:gd name="connsiteY280" fmla="*/ 635090 h 1383677"/>
              <a:gd name="connsiteX281" fmla="*/ 1281139 w 1365148"/>
              <a:gd name="connsiteY281" fmla="*/ 642288 h 1383677"/>
              <a:gd name="connsiteX282" fmla="*/ 1252347 w 1365148"/>
              <a:gd name="connsiteY282" fmla="*/ 649486 h 1383677"/>
              <a:gd name="connsiteX283" fmla="*/ 1237951 w 1365148"/>
              <a:gd name="connsiteY283" fmla="*/ 651951 h 1383677"/>
              <a:gd name="connsiteX284" fmla="*/ 1223555 w 1365148"/>
              <a:gd name="connsiteY284" fmla="*/ 649486 h 1383677"/>
              <a:gd name="connsiteX285" fmla="*/ 1221188 w 1365148"/>
              <a:gd name="connsiteY285" fmla="*/ 647120 h 1383677"/>
              <a:gd name="connsiteX286" fmla="*/ 1221188 w 1365148"/>
              <a:gd name="connsiteY286" fmla="*/ 642288 h 1383677"/>
              <a:gd name="connsiteX287" fmla="*/ 1230753 w 1365148"/>
              <a:gd name="connsiteY287" fmla="*/ 635090 h 1383677"/>
              <a:gd name="connsiteX288" fmla="*/ 1242782 w 1365148"/>
              <a:gd name="connsiteY288" fmla="*/ 625526 h 1383677"/>
              <a:gd name="connsiteX289" fmla="*/ 1269208 w 1365148"/>
              <a:gd name="connsiteY289" fmla="*/ 611130 h 1383677"/>
              <a:gd name="connsiteX290" fmla="*/ 1288337 w 1365148"/>
              <a:gd name="connsiteY290" fmla="*/ 596734 h 1383677"/>
              <a:gd name="connsiteX291" fmla="*/ 1298000 w 1365148"/>
              <a:gd name="connsiteY291" fmla="*/ 591903 h 1383677"/>
              <a:gd name="connsiteX292" fmla="*/ 1307564 w 1365148"/>
              <a:gd name="connsiteY292" fmla="*/ 587170 h 1383677"/>
              <a:gd name="connsiteX293" fmla="*/ 1298000 w 1365148"/>
              <a:gd name="connsiteY293" fmla="*/ 546348 h 1383677"/>
              <a:gd name="connsiteX294" fmla="*/ 1285970 w 1365148"/>
              <a:gd name="connsiteY294" fmla="*/ 560744 h 1383677"/>
              <a:gd name="connsiteX295" fmla="*/ 1271574 w 1365148"/>
              <a:gd name="connsiteY295" fmla="*/ 572774 h 1383677"/>
              <a:gd name="connsiteX296" fmla="*/ 1262010 w 1365148"/>
              <a:gd name="connsiteY296" fmla="*/ 579972 h 1383677"/>
              <a:gd name="connsiteX297" fmla="*/ 1252347 w 1365148"/>
              <a:gd name="connsiteY297" fmla="*/ 587170 h 1383677"/>
              <a:gd name="connsiteX298" fmla="*/ 1240416 w 1365148"/>
              <a:gd name="connsiteY298" fmla="*/ 591903 h 1383677"/>
              <a:gd name="connsiteX299" fmla="*/ 1235584 w 1365148"/>
              <a:gd name="connsiteY299" fmla="*/ 591903 h 1383677"/>
              <a:gd name="connsiteX300" fmla="*/ 1230753 w 1365148"/>
              <a:gd name="connsiteY300" fmla="*/ 589536 h 1383677"/>
              <a:gd name="connsiteX301" fmla="*/ 1226020 w 1365148"/>
              <a:gd name="connsiteY301" fmla="*/ 584803 h 1383677"/>
              <a:gd name="connsiteX302" fmla="*/ 1226020 w 1365148"/>
              <a:gd name="connsiteY302" fmla="*/ 579972 h 1383677"/>
              <a:gd name="connsiteX303" fmla="*/ 1228386 w 1365148"/>
              <a:gd name="connsiteY303" fmla="*/ 575140 h 1383677"/>
              <a:gd name="connsiteX304" fmla="*/ 1230753 w 1365148"/>
              <a:gd name="connsiteY304" fmla="*/ 570407 h 1383677"/>
              <a:gd name="connsiteX305" fmla="*/ 1237951 w 1365148"/>
              <a:gd name="connsiteY305" fmla="*/ 560744 h 1383677"/>
              <a:gd name="connsiteX306" fmla="*/ 1245149 w 1365148"/>
              <a:gd name="connsiteY306" fmla="*/ 553546 h 1383677"/>
              <a:gd name="connsiteX307" fmla="*/ 1266743 w 1365148"/>
              <a:gd name="connsiteY307" fmla="*/ 534418 h 1383677"/>
              <a:gd name="connsiteX308" fmla="*/ 1276406 w 1365148"/>
              <a:gd name="connsiteY308" fmla="*/ 522388 h 1383677"/>
              <a:gd name="connsiteX309" fmla="*/ 1281139 w 1365148"/>
              <a:gd name="connsiteY309" fmla="*/ 520022 h 1383677"/>
              <a:gd name="connsiteX310" fmla="*/ 1288337 w 1365148"/>
              <a:gd name="connsiteY310" fmla="*/ 517557 h 1383677"/>
              <a:gd name="connsiteX311" fmla="*/ 1271574 w 1365148"/>
              <a:gd name="connsiteY311" fmla="*/ 476834 h 1383677"/>
              <a:gd name="connsiteX312" fmla="*/ 1264376 w 1365148"/>
              <a:gd name="connsiteY312" fmla="*/ 484032 h 1383677"/>
              <a:gd name="connsiteX313" fmla="*/ 1249980 w 1365148"/>
              <a:gd name="connsiteY313" fmla="*/ 493596 h 1383677"/>
              <a:gd name="connsiteX314" fmla="*/ 1237951 w 1365148"/>
              <a:gd name="connsiteY314" fmla="*/ 503161 h 1383677"/>
              <a:gd name="connsiteX315" fmla="*/ 1230753 w 1365148"/>
              <a:gd name="connsiteY315" fmla="*/ 507992 h 1383677"/>
              <a:gd name="connsiteX316" fmla="*/ 1226020 w 1365148"/>
              <a:gd name="connsiteY316" fmla="*/ 510359 h 1383677"/>
              <a:gd name="connsiteX317" fmla="*/ 1218822 w 1365148"/>
              <a:gd name="connsiteY317" fmla="*/ 507992 h 1383677"/>
              <a:gd name="connsiteX318" fmla="*/ 1216357 w 1365148"/>
              <a:gd name="connsiteY318" fmla="*/ 503161 h 1383677"/>
              <a:gd name="connsiteX319" fmla="*/ 1213990 w 1365148"/>
              <a:gd name="connsiteY319" fmla="*/ 498428 h 1383677"/>
              <a:gd name="connsiteX320" fmla="*/ 1213990 w 1365148"/>
              <a:gd name="connsiteY320" fmla="*/ 491230 h 1383677"/>
              <a:gd name="connsiteX321" fmla="*/ 1218822 w 1365148"/>
              <a:gd name="connsiteY321" fmla="*/ 481567 h 1383677"/>
              <a:gd name="connsiteX322" fmla="*/ 1226020 w 1365148"/>
              <a:gd name="connsiteY322" fmla="*/ 472002 h 1383677"/>
              <a:gd name="connsiteX323" fmla="*/ 1235584 w 1365148"/>
              <a:gd name="connsiteY323" fmla="*/ 462438 h 1383677"/>
              <a:gd name="connsiteX324" fmla="*/ 1245149 w 1365148"/>
              <a:gd name="connsiteY324" fmla="*/ 455240 h 1383677"/>
              <a:gd name="connsiteX325" fmla="*/ 1252347 w 1365148"/>
              <a:gd name="connsiteY325" fmla="*/ 452775 h 1383677"/>
              <a:gd name="connsiteX326" fmla="*/ 1259545 w 1365148"/>
              <a:gd name="connsiteY326" fmla="*/ 450409 h 1383677"/>
              <a:gd name="connsiteX327" fmla="*/ 1245149 w 1365148"/>
              <a:gd name="connsiteY327" fmla="*/ 423983 h 1383677"/>
              <a:gd name="connsiteX328" fmla="*/ 1235584 w 1365148"/>
              <a:gd name="connsiteY328" fmla="*/ 431181 h 1383677"/>
              <a:gd name="connsiteX329" fmla="*/ 1226020 w 1365148"/>
              <a:gd name="connsiteY329" fmla="*/ 433646 h 1383677"/>
              <a:gd name="connsiteX330" fmla="*/ 1216357 w 1365148"/>
              <a:gd name="connsiteY330" fmla="*/ 436013 h 1383677"/>
              <a:gd name="connsiteX331" fmla="*/ 1211624 w 1365148"/>
              <a:gd name="connsiteY331" fmla="*/ 433646 h 1383677"/>
              <a:gd name="connsiteX332" fmla="*/ 1206792 w 1365148"/>
              <a:gd name="connsiteY332" fmla="*/ 431181 h 1383677"/>
              <a:gd name="connsiteX333" fmla="*/ 1204426 w 1365148"/>
              <a:gd name="connsiteY333" fmla="*/ 421617 h 1383677"/>
              <a:gd name="connsiteX334" fmla="*/ 1204426 w 1365148"/>
              <a:gd name="connsiteY334" fmla="*/ 414419 h 1383677"/>
              <a:gd name="connsiteX335" fmla="*/ 1209159 w 1365148"/>
              <a:gd name="connsiteY335" fmla="*/ 409587 h 1383677"/>
              <a:gd name="connsiteX336" fmla="*/ 1216357 w 1365148"/>
              <a:gd name="connsiteY336" fmla="*/ 402389 h 1383677"/>
              <a:gd name="connsiteX337" fmla="*/ 1226020 w 1365148"/>
              <a:gd name="connsiteY337" fmla="*/ 392825 h 1383677"/>
              <a:gd name="connsiteX338" fmla="*/ 1211624 w 1365148"/>
              <a:gd name="connsiteY338" fmla="*/ 371231 h 1383677"/>
              <a:gd name="connsiteX339" fmla="*/ 1206792 w 1365148"/>
              <a:gd name="connsiteY339" fmla="*/ 376063 h 1383677"/>
              <a:gd name="connsiteX340" fmla="*/ 1197228 w 1365148"/>
              <a:gd name="connsiteY340" fmla="*/ 380796 h 1383677"/>
              <a:gd name="connsiteX341" fmla="*/ 1180367 w 1365148"/>
              <a:gd name="connsiteY341" fmla="*/ 380796 h 1383677"/>
              <a:gd name="connsiteX342" fmla="*/ 1175634 w 1365148"/>
              <a:gd name="connsiteY342" fmla="*/ 378429 h 1383677"/>
              <a:gd name="connsiteX343" fmla="*/ 1173169 w 1365148"/>
              <a:gd name="connsiteY343" fmla="*/ 373598 h 1383677"/>
              <a:gd name="connsiteX344" fmla="*/ 1175634 w 1365148"/>
              <a:gd name="connsiteY344" fmla="*/ 364033 h 1383677"/>
              <a:gd name="connsiteX345" fmla="*/ 1178001 w 1365148"/>
              <a:gd name="connsiteY345" fmla="*/ 356835 h 1383677"/>
              <a:gd name="connsiteX346" fmla="*/ 1190030 w 1365148"/>
              <a:gd name="connsiteY346" fmla="*/ 344806 h 1383677"/>
              <a:gd name="connsiteX347" fmla="*/ 1192397 w 1365148"/>
              <a:gd name="connsiteY347" fmla="*/ 340073 h 1383677"/>
              <a:gd name="connsiteX348" fmla="*/ 1173169 w 1365148"/>
              <a:gd name="connsiteY348" fmla="*/ 316014 h 1383677"/>
              <a:gd name="connsiteX349" fmla="*/ 1163605 w 1365148"/>
              <a:gd name="connsiteY349" fmla="*/ 320846 h 1383677"/>
              <a:gd name="connsiteX350" fmla="*/ 1154040 w 1365148"/>
              <a:gd name="connsiteY350" fmla="*/ 328043 h 1383677"/>
              <a:gd name="connsiteX351" fmla="*/ 1142011 w 1365148"/>
              <a:gd name="connsiteY351" fmla="*/ 328043 h 1383677"/>
              <a:gd name="connsiteX352" fmla="*/ 1139644 w 1365148"/>
              <a:gd name="connsiteY352" fmla="*/ 323212 h 1383677"/>
              <a:gd name="connsiteX353" fmla="*/ 1137179 w 1365148"/>
              <a:gd name="connsiteY353" fmla="*/ 316014 h 1383677"/>
              <a:gd name="connsiteX354" fmla="*/ 1142011 w 1365148"/>
              <a:gd name="connsiteY354" fmla="*/ 308816 h 1383677"/>
              <a:gd name="connsiteX355" fmla="*/ 1146842 w 1365148"/>
              <a:gd name="connsiteY355" fmla="*/ 301618 h 1383677"/>
              <a:gd name="connsiteX356" fmla="*/ 1156407 w 1365148"/>
              <a:gd name="connsiteY356" fmla="*/ 294420 h 1383677"/>
              <a:gd name="connsiteX357" fmla="*/ 1144377 w 1365148"/>
              <a:gd name="connsiteY357" fmla="*/ 280024 h 1383677"/>
              <a:gd name="connsiteX358" fmla="*/ 1137179 w 1365148"/>
              <a:gd name="connsiteY358" fmla="*/ 284856 h 1383677"/>
              <a:gd name="connsiteX359" fmla="*/ 1129981 w 1365148"/>
              <a:gd name="connsiteY359" fmla="*/ 289687 h 1383677"/>
              <a:gd name="connsiteX360" fmla="*/ 1120417 w 1365148"/>
              <a:gd name="connsiteY360" fmla="*/ 289687 h 1383677"/>
              <a:gd name="connsiteX361" fmla="*/ 1115586 w 1365148"/>
              <a:gd name="connsiteY361" fmla="*/ 287222 h 1383677"/>
              <a:gd name="connsiteX362" fmla="*/ 1110853 w 1365148"/>
              <a:gd name="connsiteY362" fmla="*/ 287222 h 1383677"/>
              <a:gd name="connsiteX363" fmla="*/ 1110853 w 1365148"/>
              <a:gd name="connsiteY363" fmla="*/ 282489 h 1383677"/>
              <a:gd name="connsiteX364" fmla="*/ 1113219 w 1365148"/>
              <a:gd name="connsiteY364" fmla="*/ 280024 h 1383677"/>
              <a:gd name="connsiteX365" fmla="*/ 1113219 w 1365148"/>
              <a:gd name="connsiteY365" fmla="*/ 272826 h 1383677"/>
              <a:gd name="connsiteX366" fmla="*/ 1120417 w 1365148"/>
              <a:gd name="connsiteY366" fmla="*/ 265628 h 1383677"/>
              <a:gd name="connsiteX367" fmla="*/ 1125248 w 1365148"/>
              <a:gd name="connsiteY367" fmla="*/ 260895 h 1383677"/>
              <a:gd name="connsiteX368" fmla="*/ 1098823 w 1365148"/>
              <a:gd name="connsiteY368" fmla="*/ 236837 h 1383677"/>
              <a:gd name="connsiteX369" fmla="*/ 1072398 w 1365148"/>
              <a:gd name="connsiteY369" fmla="*/ 215243 h 1383677"/>
              <a:gd name="connsiteX370" fmla="*/ 1046071 w 1365148"/>
              <a:gd name="connsiteY370" fmla="*/ 193649 h 1383677"/>
              <a:gd name="connsiteX371" fmla="*/ 1017279 w 1365148"/>
              <a:gd name="connsiteY371" fmla="*/ 172055 h 1383677"/>
              <a:gd name="connsiteX372" fmla="*/ 981289 w 1365148"/>
              <a:gd name="connsiteY372" fmla="*/ 150461 h 1383677"/>
              <a:gd name="connsiteX373" fmla="*/ 942834 w 1365148"/>
              <a:gd name="connsiteY373" fmla="*/ 131332 h 1383677"/>
              <a:gd name="connsiteX374" fmla="*/ 904478 w 1365148"/>
              <a:gd name="connsiteY374" fmla="*/ 112105 h 1383677"/>
              <a:gd name="connsiteX375" fmla="*/ 866122 w 1365148"/>
              <a:gd name="connsiteY375" fmla="*/ 95343 h 1383677"/>
              <a:gd name="connsiteX376" fmla="*/ 825300 w 1365148"/>
              <a:gd name="connsiteY376" fmla="*/ 80947 h 1383677"/>
              <a:gd name="connsiteX377" fmla="*/ 784479 w 1365148"/>
              <a:gd name="connsiteY377" fmla="*/ 71284 h 1383677"/>
              <a:gd name="connsiteX378" fmla="*/ 743756 w 1365148"/>
              <a:gd name="connsiteY378" fmla="*/ 64086 h 1383677"/>
              <a:gd name="connsiteX379" fmla="*/ 700569 w 1365148"/>
              <a:gd name="connsiteY379" fmla="*/ 64086 h 1383677"/>
              <a:gd name="connsiteX380" fmla="*/ 698202 w 1365148"/>
              <a:gd name="connsiteY380" fmla="*/ 66551 h 1383677"/>
              <a:gd name="connsiteX381" fmla="*/ 695737 w 1365148"/>
              <a:gd name="connsiteY381" fmla="*/ 68917 h 1383677"/>
              <a:gd name="connsiteX382" fmla="*/ 691004 w 1365148"/>
              <a:gd name="connsiteY382" fmla="*/ 71284 h 1383677"/>
              <a:gd name="connsiteX383" fmla="*/ 686173 w 1365148"/>
              <a:gd name="connsiteY383" fmla="*/ 68917 h 1383677"/>
              <a:gd name="connsiteX384" fmla="*/ 681341 w 1365148"/>
              <a:gd name="connsiteY384" fmla="*/ 64086 h 1383677"/>
              <a:gd name="connsiteX385" fmla="*/ 347412 w 1365148"/>
              <a:gd name="connsiteY385" fmla="*/ 36745 h 1383677"/>
              <a:gd name="connsiteX386" fmla="*/ 347868 w 1365148"/>
              <a:gd name="connsiteY386" fmla="*/ 37759 h 1383677"/>
              <a:gd name="connsiteX387" fmla="*/ 350235 w 1365148"/>
              <a:gd name="connsiteY387" fmla="*/ 44957 h 1383677"/>
              <a:gd name="connsiteX388" fmla="*/ 347868 w 1365148"/>
              <a:gd name="connsiteY388" fmla="*/ 52155 h 1383677"/>
              <a:gd name="connsiteX389" fmla="*/ 345502 w 1365148"/>
              <a:gd name="connsiteY389" fmla="*/ 56888 h 1383677"/>
              <a:gd name="connsiteX390" fmla="*/ 340670 w 1365148"/>
              <a:gd name="connsiteY390" fmla="*/ 59353 h 1383677"/>
              <a:gd name="connsiteX391" fmla="*/ 333472 w 1365148"/>
              <a:gd name="connsiteY391" fmla="*/ 61719 h 1383677"/>
              <a:gd name="connsiteX392" fmla="*/ 326275 w 1365148"/>
              <a:gd name="connsiteY392" fmla="*/ 61719 h 1383677"/>
              <a:gd name="connsiteX393" fmla="*/ 321443 w 1365148"/>
              <a:gd name="connsiteY393" fmla="*/ 56888 h 1383677"/>
              <a:gd name="connsiteX394" fmla="*/ 317144 w 1365148"/>
              <a:gd name="connsiteY394" fmla="*/ 50350 h 1383677"/>
              <a:gd name="connsiteX395" fmla="*/ 347412 w 1365148"/>
              <a:gd name="connsiteY395" fmla="*/ 36745 h 1383677"/>
              <a:gd name="connsiteX396" fmla="*/ 626223 w 1365148"/>
              <a:gd name="connsiteY396" fmla="*/ 30561 h 1383677"/>
              <a:gd name="connsiteX397" fmla="*/ 647816 w 1365148"/>
              <a:gd name="connsiteY397" fmla="*/ 30561 h 1383677"/>
              <a:gd name="connsiteX398" fmla="*/ 669410 w 1365148"/>
              <a:gd name="connsiteY398" fmla="*/ 35294 h 1383677"/>
              <a:gd name="connsiteX399" fmla="*/ 748588 w 1365148"/>
              <a:gd name="connsiteY399" fmla="*/ 35294 h 1383677"/>
              <a:gd name="connsiteX400" fmla="*/ 772548 w 1365148"/>
              <a:gd name="connsiteY400" fmla="*/ 40125 h 1383677"/>
              <a:gd name="connsiteX401" fmla="*/ 825300 w 1365148"/>
              <a:gd name="connsiteY401" fmla="*/ 49690 h 1383677"/>
              <a:gd name="connsiteX402" fmla="*/ 873320 w 1365148"/>
              <a:gd name="connsiteY402" fmla="*/ 64086 h 1383677"/>
              <a:gd name="connsiteX403" fmla="*/ 930904 w 1365148"/>
              <a:gd name="connsiteY403" fmla="*/ 85680 h 1383677"/>
              <a:gd name="connsiteX404" fmla="*/ 988487 w 1365148"/>
              <a:gd name="connsiteY404" fmla="*/ 114471 h 1383677"/>
              <a:gd name="connsiteX405" fmla="*/ 1046071 w 1365148"/>
              <a:gd name="connsiteY405" fmla="*/ 143263 h 1383677"/>
              <a:gd name="connsiteX406" fmla="*/ 1072398 w 1365148"/>
              <a:gd name="connsiteY406" fmla="*/ 160124 h 1383677"/>
              <a:gd name="connsiteX407" fmla="*/ 1096457 w 1365148"/>
              <a:gd name="connsiteY407" fmla="*/ 179253 h 1383677"/>
              <a:gd name="connsiteX408" fmla="*/ 1139644 w 1365148"/>
              <a:gd name="connsiteY408" fmla="*/ 215243 h 1383677"/>
              <a:gd name="connsiteX409" fmla="*/ 1180367 w 1365148"/>
              <a:gd name="connsiteY409" fmla="*/ 253697 h 1383677"/>
              <a:gd name="connsiteX410" fmla="*/ 1218822 w 1365148"/>
              <a:gd name="connsiteY410" fmla="*/ 296885 h 1383677"/>
              <a:gd name="connsiteX411" fmla="*/ 1252347 w 1365148"/>
              <a:gd name="connsiteY411" fmla="*/ 342439 h 1383677"/>
              <a:gd name="connsiteX412" fmla="*/ 1281139 w 1365148"/>
              <a:gd name="connsiteY412" fmla="*/ 392825 h 1383677"/>
              <a:gd name="connsiteX413" fmla="*/ 1307564 w 1365148"/>
              <a:gd name="connsiteY413" fmla="*/ 443211 h 1383677"/>
              <a:gd name="connsiteX414" fmla="*/ 1329158 w 1365148"/>
              <a:gd name="connsiteY414" fmla="*/ 495963 h 1383677"/>
              <a:gd name="connsiteX415" fmla="*/ 1345920 w 1365148"/>
              <a:gd name="connsiteY415" fmla="*/ 548813 h 1383677"/>
              <a:gd name="connsiteX416" fmla="*/ 1355583 w 1365148"/>
              <a:gd name="connsiteY416" fmla="*/ 603932 h 1383677"/>
              <a:gd name="connsiteX417" fmla="*/ 1362781 w 1365148"/>
              <a:gd name="connsiteY417" fmla="*/ 656684 h 1383677"/>
              <a:gd name="connsiteX418" fmla="*/ 1365148 w 1365148"/>
              <a:gd name="connsiteY418" fmla="*/ 711901 h 1383677"/>
              <a:gd name="connsiteX419" fmla="*/ 1362781 w 1365148"/>
              <a:gd name="connsiteY419" fmla="*/ 767118 h 1383677"/>
              <a:gd name="connsiteX420" fmla="*/ 1357950 w 1365148"/>
              <a:gd name="connsiteY420" fmla="*/ 819871 h 1383677"/>
              <a:gd name="connsiteX421" fmla="*/ 1348385 w 1365148"/>
              <a:gd name="connsiteY421" fmla="*/ 872623 h 1383677"/>
              <a:gd name="connsiteX422" fmla="*/ 1333990 w 1365148"/>
              <a:gd name="connsiteY422" fmla="*/ 923008 h 1383677"/>
              <a:gd name="connsiteX423" fmla="*/ 1314762 w 1365148"/>
              <a:gd name="connsiteY423" fmla="*/ 973394 h 1383677"/>
              <a:gd name="connsiteX424" fmla="*/ 1293168 w 1365148"/>
              <a:gd name="connsiteY424" fmla="*/ 1021413 h 1383677"/>
              <a:gd name="connsiteX425" fmla="*/ 1266743 w 1365148"/>
              <a:gd name="connsiteY425" fmla="*/ 1066967 h 1383677"/>
              <a:gd name="connsiteX426" fmla="*/ 1235584 w 1365148"/>
              <a:gd name="connsiteY426" fmla="*/ 1110155 h 1383677"/>
              <a:gd name="connsiteX427" fmla="*/ 1201961 w 1365148"/>
              <a:gd name="connsiteY427" fmla="*/ 1153343 h 1383677"/>
              <a:gd name="connsiteX428" fmla="*/ 1165971 w 1365148"/>
              <a:gd name="connsiteY428" fmla="*/ 1191798 h 1383677"/>
              <a:gd name="connsiteX429" fmla="*/ 1125248 w 1365148"/>
              <a:gd name="connsiteY429" fmla="*/ 1225322 h 1383677"/>
              <a:gd name="connsiteX430" fmla="*/ 1079596 w 1365148"/>
              <a:gd name="connsiteY430" fmla="*/ 1256579 h 1383677"/>
              <a:gd name="connsiteX431" fmla="*/ 1031675 w 1365148"/>
              <a:gd name="connsiteY431" fmla="*/ 1285371 h 1383677"/>
              <a:gd name="connsiteX432" fmla="*/ 990854 w 1365148"/>
              <a:gd name="connsiteY432" fmla="*/ 1306965 h 1383677"/>
              <a:gd name="connsiteX433" fmla="*/ 947666 w 1365148"/>
              <a:gd name="connsiteY433" fmla="*/ 1323727 h 1383677"/>
              <a:gd name="connsiteX434" fmla="*/ 904478 w 1365148"/>
              <a:gd name="connsiteY434" fmla="*/ 1340489 h 1383677"/>
              <a:gd name="connsiteX435" fmla="*/ 858924 w 1365148"/>
              <a:gd name="connsiteY435" fmla="*/ 1352519 h 1383677"/>
              <a:gd name="connsiteX436" fmla="*/ 815736 w 1365148"/>
              <a:gd name="connsiteY436" fmla="*/ 1364548 h 1383677"/>
              <a:gd name="connsiteX437" fmla="*/ 770182 w 1365148"/>
              <a:gd name="connsiteY437" fmla="*/ 1371746 h 1383677"/>
              <a:gd name="connsiteX438" fmla="*/ 724529 w 1365148"/>
              <a:gd name="connsiteY438" fmla="*/ 1378944 h 1383677"/>
              <a:gd name="connsiteX439" fmla="*/ 676608 w 1365148"/>
              <a:gd name="connsiteY439" fmla="*/ 1381311 h 1383677"/>
              <a:gd name="connsiteX440" fmla="*/ 630955 w 1365148"/>
              <a:gd name="connsiteY440" fmla="*/ 1383677 h 1383677"/>
              <a:gd name="connsiteX441" fmla="*/ 585401 w 1365148"/>
              <a:gd name="connsiteY441" fmla="*/ 1381311 h 1383677"/>
              <a:gd name="connsiteX442" fmla="*/ 539847 w 1365148"/>
              <a:gd name="connsiteY442" fmla="*/ 1376479 h 1383677"/>
              <a:gd name="connsiteX443" fmla="*/ 494194 w 1365148"/>
              <a:gd name="connsiteY443" fmla="*/ 1369281 h 1383677"/>
              <a:gd name="connsiteX444" fmla="*/ 448640 w 1365148"/>
              <a:gd name="connsiteY444" fmla="*/ 1359717 h 1383677"/>
              <a:gd name="connsiteX445" fmla="*/ 405452 w 1365148"/>
              <a:gd name="connsiteY445" fmla="*/ 1347687 h 1383677"/>
              <a:gd name="connsiteX446" fmla="*/ 359898 w 1365148"/>
              <a:gd name="connsiteY446" fmla="*/ 1330925 h 1383677"/>
              <a:gd name="connsiteX447" fmla="*/ 319077 w 1365148"/>
              <a:gd name="connsiteY447" fmla="*/ 1314163 h 1383677"/>
              <a:gd name="connsiteX448" fmla="*/ 316710 w 1365148"/>
              <a:gd name="connsiteY448" fmla="*/ 1311698 h 1383677"/>
              <a:gd name="connsiteX449" fmla="*/ 309512 w 1365148"/>
              <a:gd name="connsiteY449" fmla="*/ 1311698 h 1383677"/>
              <a:gd name="connsiteX450" fmla="*/ 304681 w 1365148"/>
              <a:gd name="connsiteY450" fmla="*/ 1306965 h 1383677"/>
              <a:gd name="connsiteX451" fmla="*/ 271057 w 1365148"/>
              <a:gd name="connsiteY451" fmla="*/ 1287737 h 1383677"/>
              <a:gd name="connsiteX452" fmla="*/ 237532 w 1365148"/>
              <a:gd name="connsiteY452" fmla="*/ 1266144 h 1383677"/>
              <a:gd name="connsiteX453" fmla="*/ 208741 w 1365148"/>
              <a:gd name="connsiteY453" fmla="*/ 1242183 h 1383677"/>
              <a:gd name="connsiteX454" fmla="*/ 179949 w 1365148"/>
              <a:gd name="connsiteY454" fmla="*/ 1215758 h 1383677"/>
              <a:gd name="connsiteX455" fmla="*/ 153523 w 1365148"/>
              <a:gd name="connsiteY455" fmla="*/ 1186966 h 1383677"/>
              <a:gd name="connsiteX456" fmla="*/ 127098 w 1365148"/>
              <a:gd name="connsiteY456" fmla="*/ 1155808 h 1383677"/>
              <a:gd name="connsiteX457" fmla="*/ 105504 w 1365148"/>
              <a:gd name="connsiteY457" fmla="*/ 1124551 h 1383677"/>
              <a:gd name="connsiteX458" fmla="*/ 83910 w 1365148"/>
              <a:gd name="connsiteY458" fmla="*/ 1088561 h 1383677"/>
              <a:gd name="connsiteX459" fmla="*/ 67148 w 1365148"/>
              <a:gd name="connsiteY459" fmla="*/ 1055036 h 1383677"/>
              <a:gd name="connsiteX460" fmla="*/ 50385 w 1365148"/>
              <a:gd name="connsiteY460" fmla="*/ 1019047 h 1383677"/>
              <a:gd name="connsiteX461" fmla="*/ 35990 w 1365148"/>
              <a:gd name="connsiteY461" fmla="*/ 980592 h 1383677"/>
              <a:gd name="connsiteX462" fmla="*/ 23960 w 1365148"/>
              <a:gd name="connsiteY462" fmla="*/ 942236 h 1383677"/>
              <a:gd name="connsiteX463" fmla="*/ 14396 w 1365148"/>
              <a:gd name="connsiteY463" fmla="*/ 903880 h 1383677"/>
              <a:gd name="connsiteX464" fmla="*/ 7198 w 1365148"/>
              <a:gd name="connsiteY464" fmla="*/ 865425 h 1383677"/>
              <a:gd name="connsiteX465" fmla="*/ 2366 w 1365148"/>
              <a:gd name="connsiteY465" fmla="*/ 827069 h 1383677"/>
              <a:gd name="connsiteX466" fmla="*/ 0 w 1365148"/>
              <a:gd name="connsiteY466" fmla="*/ 786247 h 1383677"/>
              <a:gd name="connsiteX467" fmla="*/ 0 w 1365148"/>
              <a:gd name="connsiteY467" fmla="*/ 745525 h 1383677"/>
              <a:gd name="connsiteX468" fmla="*/ 0 w 1365148"/>
              <a:gd name="connsiteY468" fmla="*/ 704703 h 1383677"/>
              <a:gd name="connsiteX469" fmla="*/ 4733 w 1365148"/>
              <a:gd name="connsiteY469" fmla="*/ 663882 h 1383677"/>
              <a:gd name="connsiteX470" fmla="*/ 9564 w 1365148"/>
              <a:gd name="connsiteY470" fmla="*/ 623159 h 1383677"/>
              <a:gd name="connsiteX471" fmla="*/ 16762 w 1365148"/>
              <a:gd name="connsiteY471" fmla="*/ 582338 h 1383677"/>
              <a:gd name="connsiteX472" fmla="*/ 28792 w 1365148"/>
              <a:gd name="connsiteY472" fmla="*/ 541616 h 1383677"/>
              <a:gd name="connsiteX473" fmla="*/ 40722 w 1365148"/>
              <a:gd name="connsiteY473" fmla="*/ 500794 h 1383677"/>
              <a:gd name="connsiteX474" fmla="*/ 55118 w 1365148"/>
              <a:gd name="connsiteY474" fmla="*/ 459973 h 1383677"/>
              <a:gd name="connsiteX475" fmla="*/ 71979 w 1365148"/>
              <a:gd name="connsiteY475" fmla="*/ 421617 h 1383677"/>
              <a:gd name="connsiteX476" fmla="*/ 88742 w 1365148"/>
              <a:gd name="connsiteY476" fmla="*/ 385627 h 1383677"/>
              <a:gd name="connsiteX477" fmla="*/ 110336 w 1365148"/>
              <a:gd name="connsiteY477" fmla="*/ 349637 h 1383677"/>
              <a:gd name="connsiteX478" fmla="*/ 134296 w 1365148"/>
              <a:gd name="connsiteY478" fmla="*/ 313648 h 1383677"/>
              <a:gd name="connsiteX479" fmla="*/ 158355 w 1365148"/>
              <a:gd name="connsiteY479" fmla="*/ 280024 h 1383677"/>
              <a:gd name="connsiteX480" fmla="*/ 184682 w 1365148"/>
              <a:gd name="connsiteY480" fmla="*/ 248866 h 1383677"/>
              <a:gd name="connsiteX481" fmla="*/ 213474 w 1365148"/>
              <a:gd name="connsiteY481" fmla="*/ 220074 h 1383677"/>
              <a:gd name="connsiteX482" fmla="*/ 244730 w 1365148"/>
              <a:gd name="connsiteY482" fmla="*/ 191282 h 1383677"/>
              <a:gd name="connsiteX483" fmla="*/ 273522 w 1365148"/>
              <a:gd name="connsiteY483" fmla="*/ 169689 h 1383677"/>
              <a:gd name="connsiteX484" fmla="*/ 302314 w 1365148"/>
              <a:gd name="connsiteY484" fmla="*/ 150461 h 1383677"/>
              <a:gd name="connsiteX485" fmla="*/ 333472 w 1365148"/>
              <a:gd name="connsiteY485" fmla="*/ 133699 h 1383677"/>
              <a:gd name="connsiteX486" fmla="*/ 364631 w 1365148"/>
              <a:gd name="connsiteY486" fmla="*/ 116936 h 1383677"/>
              <a:gd name="connsiteX487" fmla="*/ 427046 w 1365148"/>
              <a:gd name="connsiteY487" fmla="*/ 88145 h 1383677"/>
              <a:gd name="connsiteX488" fmla="*/ 494194 w 1365148"/>
              <a:gd name="connsiteY488" fmla="*/ 64086 h 1383677"/>
              <a:gd name="connsiteX489" fmla="*/ 532649 w 1365148"/>
              <a:gd name="connsiteY489" fmla="*/ 49690 h 1383677"/>
              <a:gd name="connsiteX490" fmla="*/ 578203 w 1365148"/>
              <a:gd name="connsiteY490" fmla="*/ 37759 h 1383677"/>
              <a:gd name="connsiteX491" fmla="*/ 602164 w 1365148"/>
              <a:gd name="connsiteY491" fmla="*/ 32927 h 1383677"/>
              <a:gd name="connsiteX492" fmla="*/ 626223 w 1365148"/>
              <a:gd name="connsiteY492" fmla="*/ 30561 h 1383677"/>
              <a:gd name="connsiteX493" fmla="*/ 498438 w 1365148"/>
              <a:gd name="connsiteY493" fmla="*/ 0 h 1383677"/>
              <a:gd name="connsiteX494" fmla="*/ 515080 w 1365148"/>
              <a:gd name="connsiteY494" fmla="*/ 12 h 1383677"/>
              <a:gd name="connsiteX495" fmla="*/ 508590 w 1365148"/>
              <a:gd name="connsiteY495" fmla="*/ 6502 h 1383677"/>
              <a:gd name="connsiteX496" fmla="*/ 501392 w 1365148"/>
              <a:gd name="connsiteY496" fmla="*/ 11334 h 1383677"/>
              <a:gd name="connsiteX497" fmla="*/ 491828 w 1365148"/>
              <a:gd name="connsiteY497" fmla="*/ 11334 h 1383677"/>
              <a:gd name="connsiteX498" fmla="*/ 484630 w 1365148"/>
              <a:gd name="connsiteY498" fmla="*/ 6502 h 1383677"/>
              <a:gd name="connsiteX499" fmla="*/ 477432 w 1365148"/>
              <a:gd name="connsiteY499" fmla="*/ 4136 h 1383677"/>
              <a:gd name="connsiteX500" fmla="*/ 476285 w 1365148"/>
              <a:gd name="connsiteY500" fmla="*/ 2410 h 1383677"/>
              <a:gd name="connsiteX501" fmla="*/ 498438 w 1365148"/>
              <a:gd name="connsiteY501" fmla="*/ 0 h 1383677"/>
              <a:gd name="connsiteX0" fmla="*/ 1171598 w 1365148"/>
              <a:gd name="connsiteY0" fmla="*/ 164112 h 1383677"/>
              <a:gd name="connsiteX1" fmla="*/ 1170278 w 1365148"/>
              <a:gd name="connsiteY1" fmla="*/ 162729 h 1383677"/>
              <a:gd name="connsiteX2" fmla="*/ 1171598 w 1365148"/>
              <a:gd name="connsiteY2" fmla="*/ 164112 h 1383677"/>
              <a:gd name="connsiteX3" fmla="*/ 681341 w 1365148"/>
              <a:gd name="connsiteY3" fmla="*/ 64086 h 1383677"/>
              <a:gd name="connsiteX4" fmla="*/ 645351 w 1365148"/>
              <a:gd name="connsiteY4" fmla="*/ 68917 h 1383677"/>
              <a:gd name="connsiteX5" fmla="*/ 609362 w 1365148"/>
              <a:gd name="connsiteY5" fmla="*/ 78482 h 1383677"/>
              <a:gd name="connsiteX6" fmla="*/ 602164 w 1365148"/>
              <a:gd name="connsiteY6" fmla="*/ 78482 h 1383677"/>
              <a:gd name="connsiteX7" fmla="*/ 597431 w 1365148"/>
              <a:gd name="connsiteY7" fmla="*/ 76115 h 1383677"/>
              <a:gd name="connsiteX8" fmla="*/ 594966 w 1365148"/>
              <a:gd name="connsiteY8" fmla="*/ 71284 h 1383677"/>
              <a:gd name="connsiteX9" fmla="*/ 592599 w 1365148"/>
              <a:gd name="connsiteY9" fmla="*/ 66551 h 1383677"/>
              <a:gd name="connsiteX10" fmla="*/ 566174 w 1365148"/>
              <a:gd name="connsiteY10" fmla="*/ 73749 h 1383677"/>
              <a:gd name="connsiteX11" fmla="*/ 508590 w 1365148"/>
              <a:gd name="connsiteY11" fmla="*/ 90511 h 1383677"/>
              <a:gd name="connsiteX12" fmla="*/ 453471 w 1365148"/>
              <a:gd name="connsiteY12" fmla="*/ 114471 h 1383677"/>
              <a:gd name="connsiteX13" fmla="*/ 386225 w 1365148"/>
              <a:gd name="connsiteY13" fmla="*/ 143263 h 1383677"/>
              <a:gd name="connsiteX14" fmla="*/ 355066 w 1365148"/>
              <a:gd name="connsiteY14" fmla="*/ 157659 h 1383677"/>
              <a:gd name="connsiteX15" fmla="*/ 326275 w 1365148"/>
              <a:gd name="connsiteY15" fmla="*/ 176886 h 1383677"/>
              <a:gd name="connsiteX16" fmla="*/ 297483 w 1365148"/>
              <a:gd name="connsiteY16" fmla="*/ 193649 h 1383677"/>
              <a:gd name="connsiteX17" fmla="*/ 268691 w 1365148"/>
              <a:gd name="connsiteY17" fmla="*/ 215243 h 1383677"/>
              <a:gd name="connsiteX18" fmla="*/ 242265 w 1365148"/>
              <a:gd name="connsiteY18" fmla="*/ 239302 h 1383677"/>
              <a:gd name="connsiteX19" fmla="*/ 218305 w 1365148"/>
              <a:gd name="connsiteY19" fmla="*/ 265628 h 1383677"/>
              <a:gd name="connsiteX20" fmla="*/ 194345 w 1365148"/>
              <a:gd name="connsiteY20" fmla="*/ 294420 h 1383677"/>
              <a:gd name="connsiteX21" fmla="*/ 170286 w 1365148"/>
              <a:gd name="connsiteY21" fmla="*/ 325677 h 1383677"/>
              <a:gd name="connsiteX22" fmla="*/ 148692 w 1365148"/>
              <a:gd name="connsiteY22" fmla="*/ 356835 h 1383677"/>
              <a:gd name="connsiteX23" fmla="*/ 129563 w 1365148"/>
              <a:gd name="connsiteY23" fmla="*/ 390459 h 1383677"/>
              <a:gd name="connsiteX24" fmla="*/ 112702 w 1365148"/>
              <a:gd name="connsiteY24" fmla="*/ 423983 h 1383677"/>
              <a:gd name="connsiteX25" fmla="*/ 95940 w 1365148"/>
              <a:gd name="connsiteY25" fmla="*/ 457607 h 1383677"/>
              <a:gd name="connsiteX26" fmla="*/ 81544 w 1365148"/>
              <a:gd name="connsiteY26" fmla="*/ 491230 h 1383677"/>
              <a:gd name="connsiteX27" fmla="*/ 69514 w 1365148"/>
              <a:gd name="connsiteY27" fmla="*/ 527220 h 1383677"/>
              <a:gd name="connsiteX28" fmla="*/ 59950 w 1365148"/>
              <a:gd name="connsiteY28" fmla="*/ 565576 h 1383677"/>
              <a:gd name="connsiteX29" fmla="*/ 50385 w 1365148"/>
              <a:gd name="connsiteY29" fmla="*/ 601566 h 1383677"/>
              <a:gd name="connsiteX30" fmla="*/ 45554 w 1365148"/>
              <a:gd name="connsiteY30" fmla="*/ 637555 h 1383677"/>
              <a:gd name="connsiteX31" fmla="*/ 40722 w 1365148"/>
              <a:gd name="connsiteY31" fmla="*/ 675912 h 1383677"/>
              <a:gd name="connsiteX32" fmla="*/ 38356 w 1365148"/>
              <a:gd name="connsiteY32" fmla="*/ 714268 h 1383677"/>
              <a:gd name="connsiteX33" fmla="*/ 35990 w 1365148"/>
              <a:gd name="connsiteY33" fmla="*/ 752723 h 1383677"/>
              <a:gd name="connsiteX34" fmla="*/ 38356 w 1365148"/>
              <a:gd name="connsiteY34" fmla="*/ 788712 h 1383677"/>
              <a:gd name="connsiteX35" fmla="*/ 43188 w 1365148"/>
              <a:gd name="connsiteY35" fmla="*/ 827069 h 1383677"/>
              <a:gd name="connsiteX36" fmla="*/ 47920 w 1365148"/>
              <a:gd name="connsiteY36" fmla="*/ 872623 h 1383677"/>
              <a:gd name="connsiteX37" fmla="*/ 59950 w 1365148"/>
              <a:gd name="connsiteY37" fmla="*/ 915810 h 1383677"/>
              <a:gd name="connsiteX38" fmla="*/ 71979 w 1365148"/>
              <a:gd name="connsiteY38" fmla="*/ 958998 h 1383677"/>
              <a:gd name="connsiteX39" fmla="*/ 86375 w 1365148"/>
              <a:gd name="connsiteY39" fmla="*/ 1002186 h 1383677"/>
              <a:gd name="connsiteX40" fmla="*/ 105504 w 1365148"/>
              <a:gd name="connsiteY40" fmla="*/ 1043007 h 1383677"/>
              <a:gd name="connsiteX41" fmla="*/ 127098 w 1365148"/>
              <a:gd name="connsiteY41" fmla="*/ 1081363 h 1383677"/>
              <a:gd name="connsiteX42" fmla="*/ 151157 w 1365148"/>
              <a:gd name="connsiteY42" fmla="*/ 1119818 h 1383677"/>
              <a:gd name="connsiteX43" fmla="*/ 179949 w 1365148"/>
              <a:gd name="connsiteY43" fmla="*/ 1155808 h 1383677"/>
              <a:gd name="connsiteX44" fmla="*/ 206276 w 1365148"/>
              <a:gd name="connsiteY44" fmla="*/ 1186966 h 1383677"/>
              <a:gd name="connsiteX45" fmla="*/ 237532 w 1365148"/>
              <a:gd name="connsiteY45" fmla="*/ 1213391 h 1383677"/>
              <a:gd name="connsiteX46" fmla="*/ 271057 w 1365148"/>
              <a:gd name="connsiteY46" fmla="*/ 1237352 h 1383677"/>
              <a:gd name="connsiteX47" fmla="*/ 304681 w 1365148"/>
              <a:gd name="connsiteY47" fmla="*/ 1258946 h 1383677"/>
              <a:gd name="connsiteX48" fmla="*/ 307047 w 1365148"/>
              <a:gd name="connsiteY48" fmla="*/ 1251748 h 1383677"/>
              <a:gd name="connsiteX49" fmla="*/ 311879 w 1365148"/>
              <a:gd name="connsiteY49" fmla="*/ 1244550 h 1383677"/>
              <a:gd name="connsiteX50" fmla="*/ 314245 w 1365148"/>
              <a:gd name="connsiteY50" fmla="*/ 1244550 h 1383677"/>
              <a:gd name="connsiteX51" fmla="*/ 323908 w 1365148"/>
              <a:gd name="connsiteY51" fmla="*/ 1254114 h 1383677"/>
              <a:gd name="connsiteX52" fmla="*/ 331106 w 1365148"/>
              <a:gd name="connsiteY52" fmla="*/ 1268510 h 1383677"/>
              <a:gd name="connsiteX53" fmla="*/ 331106 w 1365148"/>
              <a:gd name="connsiteY53" fmla="*/ 1273341 h 1383677"/>
              <a:gd name="connsiteX54" fmla="*/ 379027 w 1365148"/>
              <a:gd name="connsiteY54" fmla="*/ 1294935 h 1383677"/>
              <a:gd name="connsiteX55" fmla="*/ 376660 w 1365148"/>
              <a:gd name="connsiteY55" fmla="*/ 1282906 h 1383677"/>
              <a:gd name="connsiteX56" fmla="*/ 376660 w 1365148"/>
              <a:gd name="connsiteY56" fmla="*/ 1268510 h 1383677"/>
              <a:gd name="connsiteX57" fmla="*/ 379027 w 1365148"/>
              <a:gd name="connsiteY57" fmla="*/ 1256579 h 1383677"/>
              <a:gd name="connsiteX58" fmla="*/ 381492 w 1365148"/>
              <a:gd name="connsiteY58" fmla="*/ 1244550 h 1383677"/>
              <a:gd name="connsiteX59" fmla="*/ 383858 w 1365148"/>
              <a:gd name="connsiteY59" fmla="*/ 1244550 h 1383677"/>
              <a:gd name="connsiteX60" fmla="*/ 386225 w 1365148"/>
              <a:gd name="connsiteY60" fmla="*/ 1258946 h 1383677"/>
              <a:gd name="connsiteX61" fmla="*/ 391056 w 1365148"/>
              <a:gd name="connsiteY61" fmla="*/ 1270975 h 1383677"/>
              <a:gd name="connsiteX62" fmla="*/ 398254 w 1365148"/>
              <a:gd name="connsiteY62" fmla="*/ 1285371 h 1383677"/>
              <a:gd name="connsiteX63" fmla="*/ 403086 w 1365148"/>
              <a:gd name="connsiteY63" fmla="*/ 1297302 h 1383677"/>
              <a:gd name="connsiteX64" fmla="*/ 407819 w 1365148"/>
              <a:gd name="connsiteY64" fmla="*/ 1304500 h 1383677"/>
              <a:gd name="connsiteX65" fmla="*/ 448640 w 1365148"/>
              <a:gd name="connsiteY65" fmla="*/ 1316529 h 1383677"/>
              <a:gd name="connsiteX66" fmla="*/ 441442 w 1365148"/>
              <a:gd name="connsiteY66" fmla="*/ 1294935 h 1383677"/>
              <a:gd name="connsiteX67" fmla="*/ 439076 w 1365148"/>
              <a:gd name="connsiteY67" fmla="*/ 1282906 h 1383677"/>
              <a:gd name="connsiteX68" fmla="*/ 436610 w 1365148"/>
              <a:gd name="connsiteY68" fmla="*/ 1268510 h 1383677"/>
              <a:gd name="connsiteX69" fmla="*/ 436610 w 1365148"/>
              <a:gd name="connsiteY69" fmla="*/ 1254114 h 1383677"/>
              <a:gd name="connsiteX70" fmla="*/ 439076 w 1365148"/>
              <a:gd name="connsiteY70" fmla="*/ 1249381 h 1383677"/>
              <a:gd name="connsiteX71" fmla="*/ 441442 w 1365148"/>
              <a:gd name="connsiteY71" fmla="*/ 1244550 h 1383677"/>
              <a:gd name="connsiteX72" fmla="*/ 446273 w 1365148"/>
              <a:gd name="connsiteY72" fmla="*/ 1244550 h 1383677"/>
              <a:gd name="connsiteX73" fmla="*/ 451006 w 1365148"/>
              <a:gd name="connsiteY73" fmla="*/ 1246916 h 1383677"/>
              <a:gd name="connsiteX74" fmla="*/ 458204 w 1365148"/>
              <a:gd name="connsiteY74" fmla="*/ 1254114 h 1383677"/>
              <a:gd name="connsiteX75" fmla="*/ 465402 w 1365148"/>
              <a:gd name="connsiteY75" fmla="*/ 1273341 h 1383677"/>
              <a:gd name="connsiteX76" fmla="*/ 472600 w 1365148"/>
              <a:gd name="connsiteY76" fmla="*/ 1299767 h 1383677"/>
              <a:gd name="connsiteX77" fmla="*/ 479798 w 1365148"/>
              <a:gd name="connsiteY77" fmla="*/ 1311698 h 1383677"/>
              <a:gd name="connsiteX78" fmla="*/ 489461 w 1365148"/>
              <a:gd name="connsiteY78" fmla="*/ 1321361 h 1383677"/>
              <a:gd name="connsiteX79" fmla="*/ 491828 w 1365148"/>
              <a:gd name="connsiteY79" fmla="*/ 1326094 h 1383677"/>
              <a:gd name="connsiteX80" fmla="*/ 499026 w 1365148"/>
              <a:gd name="connsiteY80" fmla="*/ 1326094 h 1383677"/>
              <a:gd name="connsiteX81" fmla="*/ 554243 w 1365148"/>
              <a:gd name="connsiteY81" fmla="*/ 1333292 h 1383677"/>
              <a:gd name="connsiteX82" fmla="*/ 535016 w 1365148"/>
              <a:gd name="connsiteY82" fmla="*/ 1299767 h 1383677"/>
              <a:gd name="connsiteX83" fmla="*/ 530184 w 1365148"/>
              <a:gd name="connsiteY83" fmla="*/ 1287737 h 1383677"/>
              <a:gd name="connsiteX84" fmla="*/ 527818 w 1365148"/>
              <a:gd name="connsiteY84" fmla="*/ 1275708 h 1383677"/>
              <a:gd name="connsiteX85" fmla="*/ 525451 w 1365148"/>
              <a:gd name="connsiteY85" fmla="*/ 1263777 h 1383677"/>
              <a:gd name="connsiteX86" fmla="*/ 525451 w 1365148"/>
              <a:gd name="connsiteY86" fmla="*/ 1251748 h 1383677"/>
              <a:gd name="connsiteX87" fmla="*/ 527818 w 1365148"/>
              <a:gd name="connsiteY87" fmla="*/ 1249381 h 1383677"/>
              <a:gd name="connsiteX88" fmla="*/ 532649 w 1365148"/>
              <a:gd name="connsiteY88" fmla="*/ 1249381 h 1383677"/>
              <a:gd name="connsiteX89" fmla="*/ 542213 w 1365148"/>
              <a:gd name="connsiteY89" fmla="*/ 1258946 h 1383677"/>
              <a:gd name="connsiteX90" fmla="*/ 551778 w 1365148"/>
              <a:gd name="connsiteY90" fmla="*/ 1270975 h 1383677"/>
              <a:gd name="connsiteX91" fmla="*/ 568639 w 1365148"/>
              <a:gd name="connsiteY91" fmla="*/ 1294935 h 1383677"/>
              <a:gd name="connsiteX92" fmla="*/ 585401 w 1365148"/>
              <a:gd name="connsiteY92" fmla="*/ 1314163 h 1383677"/>
              <a:gd name="connsiteX93" fmla="*/ 590233 w 1365148"/>
              <a:gd name="connsiteY93" fmla="*/ 1323727 h 1383677"/>
              <a:gd name="connsiteX94" fmla="*/ 597431 w 1365148"/>
              <a:gd name="connsiteY94" fmla="*/ 1335757 h 1383677"/>
              <a:gd name="connsiteX95" fmla="*/ 659747 w 1365148"/>
              <a:gd name="connsiteY95" fmla="*/ 1335757 h 1383677"/>
              <a:gd name="connsiteX96" fmla="*/ 640618 w 1365148"/>
              <a:gd name="connsiteY96" fmla="*/ 1318896 h 1383677"/>
              <a:gd name="connsiteX97" fmla="*/ 626223 w 1365148"/>
              <a:gd name="connsiteY97" fmla="*/ 1297302 h 1383677"/>
              <a:gd name="connsiteX98" fmla="*/ 619025 w 1365148"/>
              <a:gd name="connsiteY98" fmla="*/ 1287737 h 1383677"/>
              <a:gd name="connsiteX99" fmla="*/ 614193 w 1365148"/>
              <a:gd name="connsiteY99" fmla="*/ 1275708 h 1383677"/>
              <a:gd name="connsiteX100" fmla="*/ 609362 w 1365148"/>
              <a:gd name="connsiteY100" fmla="*/ 1263777 h 1383677"/>
              <a:gd name="connsiteX101" fmla="*/ 606995 w 1365148"/>
              <a:gd name="connsiteY101" fmla="*/ 1251748 h 1383677"/>
              <a:gd name="connsiteX102" fmla="*/ 609362 w 1365148"/>
              <a:gd name="connsiteY102" fmla="*/ 1249381 h 1383677"/>
              <a:gd name="connsiteX103" fmla="*/ 611827 w 1365148"/>
              <a:gd name="connsiteY103" fmla="*/ 1249381 h 1383677"/>
              <a:gd name="connsiteX104" fmla="*/ 633420 w 1365148"/>
              <a:gd name="connsiteY104" fmla="*/ 1266144 h 1383677"/>
              <a:gd name="connsiteX105" fmla="*/ 655014 w 1365148"/>
              <a:gd name="connsiteY105" fmla="*/ 1282906 h 1383677"/>
              <a:gd name="connsiteX106" fmla="*/ 674143 w 1365148"/>
              <a:gd name="connsiteY106" fmla="*/ 1302133 h 1383677"/>
              <a:gd name="connsiteX107" fmla="*/ 691004 w 1365148"/>
              <a:gd name="connsiteY107" fmla="*/ 1321361 h 1383677"/>
              <a:gd name="connsiteX108" fmla="*/ 695737 w 1365148"/>
              <a:gd name="connsiteY108" fmla="*/ 1328559 h 1383677"/>
              <a:gd name="connsiteX109" fmla="*/ 695737 w 1365148"/>
              <a:gd name="connsiteY109" fmla="*/ 1335757 h 1383677"/>
              <a:gd name="connsiteX110" fmla="*/ 734192 w 1365148"/>
              <a:gd name="connsiteY110" fmla="*/ 1330925 h 1383677"/>
              <a:gd name="connsiteX111" fmla="*/ 770182 w 1365148"/>
              <a:gd name="connsiteY111" fmla="*/ 1326094 h 1383677"/>
              <a:gd name="connsiteX112" fmla="*/ 734192 w 1365148"/>
              <a:gd name="connsiteY112" fmla="*/ 1287737 h 1383677"/>
              <a:gd name="connsiteX113" fmla="*/ 712598 w 1365148"/>
              <a:gd name="connsiteY113" fmla="*/ 1266144 h 1383677"/>
              <a:gd name="connsiteX114" fmla="*/ 705400 w 1365148"/>
              <a:gd name="connsiteY114" fmla="*/ 1254114 h 1383677"/>
              <a:gd name="connsiteX115" fmla="*/ 700569 w 1365148"/>
              <a:gd name="connsiteY115" fmla="*/ 1239718 h 1383677"/>
              <a:gd name="connsiteX116" fmla="*/ 700569 w 1365148"/>
              <a:gd name="connsiteY116" fmla="*/ 1237352 h 1383677"/>
              <a:gd name="connsiteX117" fmla="*/ 710133 w 1365148"/>
              <a:gd name="connsiteY117" fmla="*/ 1237352 h 1383677"/>
              <a:gd name="connsiteX118" fmla="*/ 717331 w 1365148"/>
              <a:gd name="connsiteY118" fmla="*/ 1239718 h 1383677"/>
              <a:gd name="connsiteX119" fmla="*/ 731727 w 1365148"/>
              <a:gd name="connsiteY119" fmla="*/ 1246916 h 1383677"/>
              <a:gd name="connsiteX120" fmla="*/ 743756 w 1365148"/>
              <a:gd name="connsiteY120" fmla="*/ 1256579 h 1383677"/>
              <a:gd name="connsiteX121" fmla="*/ 755786 w 1365148"/>
              <a:gd name="connsiteY121" fmla="*/ 1266144 h 1383677"/>
              <a:gd name="connsiteX122" fmla="*/ 782113 w 1365148"/>
              <a:gd name="connsiteY122" fmla="*/ 1292569 h 1383677"/>
              <a:gd name="connsiteX123" fmla="*/ 806073 w 1365148"/>
              <a:gd name="connsiteY123" fmla="*/ 1318896 h 1383677"/>
              <a:gd name="connsiteX124" fmla="*/ 808538 w 1365148"/>
              <a:gd name="connsiteY124" fmla="*/ 1318896 h 1383677"/>
              <a:gd name="connsiteX125" fmla="*/ 856459 w 1365148"/>
              <a:gd name="connsiteY125" fmla="*/ 1309331 h 1383677"/>
              <a:gd name="connsiteX126" fmla="*/ 834865 w 1365148"/>
              <a:gd name="connsiteY126" fmla="*/ 1292569 h 1383677"/>
              <a:gd name="connsiteX127" fmla="*/ 815736 w 1365148"/>
              <a:gd name="connsiteY127" fmla="*/ 1273341 h 1383677"/>
              <a:gd name="connsiteX128" fmla="*/ 806073 w 1365148"/>
              <a:gd name="connsiteY128" fmla="*/ 1261312 h 1383677"/>
              <a:gd name="connsiteX129" fmla="*/ 796509 w 1365148"/>
              <a:gd name="connsiteY129" fmla="*/ 1246916 h 1383677"/>
              <a:gd name="connsiteX130" fmla="*/ 789311 w 1365148"/>
              <a:gd name="connsiteY130" fmla="*/ 1232520 h 1383677"/>
              <a:gd name="connsiteX131" fmla="*/ 786944 w 1365148"/>
              <a:gd name="connsiteY131" fmla="*/ 1225322 h 1383677"/>
              <a:gd name="connsiteX132" fmla="*/ 786944 w 1365148"/>
              <a:gd name="connsiteY132" fmla="*/ 1218124 h 1383677"/>
              <a:gd name="connsiteX133" fmla="*/ 789311 w 1365148"/>
              <a:gd name="connsiteY133" fmla="*/ 1215758 h 1383677"/>
              <a:gd name="connsiteX134" fmla="*/ 791677 w 1365148"/>
              <a:gd name="connsiteY134" fmla="*/ 1215758 h 1383677"/>
              <a:gd name="connsiteX135" fmla="*/ 808538 w 1365148"/>
              <a:gd name="connsiteY135" fmla="*/ 1225322 h 1383677"/>
              <a:gd name="connsiteX136" fmla="*/ 822934 w 1365148"/>
              <a:gd name="connsiteY136" fmla="*/ 1237352 h 1383677"/>
              <a:gd name="connsiteX137" fmla="*/ 849261 w 1365148"/>
              <a:gd name="connsiteY137" fmla="*/ 1261312 h 1383677"/>
              <a:gd name="connsiteX138" fmla="*/ 894914 w 1365148"/>
              <a:gd name="connsiteY138" fmla="*/ 1297302 h 1383677"/>
              <a:gd name="connsiteX139" fmla="*/ 954864 w 1365148"/>
              <a:gd name="connsiteY139" fmla="*/ 1275708 h 1383677"/>
              <a:gd name="connsiteX140" fmla="*/ 930904 w 1365148"/>
              <a:gd name="connsiteY140" fmla="*/ 1258946 h 1383677"/>
              <a:gd name="connsiteX141" fmla="*/ 914042 w 1365148"/>
              <a:gd name="connsiteY141" fmla="*/ 1242183 h 1383677"/>
              <a:gd name="connsiteX142" fmla="*/ 897280 w 1365148"/>
              <a:gd name="connsiteY142" fmla="*/ 1222956 h 1383677"/>
              <a:gd name="connsiteX143" fmla="*/ 882884 w 1365148"/>
              <a:gd name="connsiteY143" fmla="*/ 1203728 h 1383677"/>
              <a:gd name="connsiteX144" fmla="*/ 873320 w 1365148"/>
              <a:gd name="connsiteY144" fmla="*/ 1182135 h 1383677"/>
              <a:gd name="connsiteX145" fmla="*/ 875686 w 1365148"/>
              <a:gd name="connsiteY145" fmla="*/ 1177402 h 1383677"/>
              <a:gd name="connsiteX146" fmla="*/ 880518 w 1365148"/>
              <a:gd name="connsiteY146" fmla="*/ 1174937 h 1383677"/>
              <a:gd name="connsiteX147" fmla="*/ 897280 w 1365148"/>
              <a:gd name="connsiteY147" fmla="*/ 1184600 h 1383677"/>
              <a:gd name="connsiteX148" fmla="*/ 911676 w 1365148"/>
              <a:gd name="connsiteY148" fmla="*/ 1196530 h 1383677"/>
              <a:gd name="connsiteX149" fmla="*/ 940468 w 1365148"/>
              <a:gd name="connsiteY149" fmla="*/ 1220589 h 1383677"/>
              <a:gd name="connsiteX150" fmla="*/ 959695 w 1365148"/>
              <a:gd name="connsiteY150" fmla="*/ 1237352 h 1383677"/>
              <a:gd name="connsiteX151" fmla="*/ 969260 w 1365148"/>
              <a:gd name="connsiteY151" fmla="*/ 1244550 h 1383677"/>
              <a:gd name="connsiteX152" fmla="*/ 978824 w 1365148"/>
              <a:gd name="connsiteY152" fmla="*/ 1249381 h 1383677"/>
              <a:gd name="connsiteX153" fmla="*/ 998052 w 1365148"/>
              <a:gd name="connsiteY153" fmla="*/ 1256579 h 1383677"/>
              <a:gd name="connsiteX154" fmla="*/ 1034041 w 1365148"/>
              <a:gd name="connsiteY154" fmla="*/ 1237352 h 1383677"/>
              <a:gd name="connsiteX155" fmla="*/ 1022012 w 1365148"/>
              <a:gd name="connsiteY155" fmla="*/ 1230154 h 1383677"/>
              <a:gd name="connsiteX156" fmla="*/ 1012448 w 1365148"/>
              <a:gd name="connsiteY156" fmla="*/ 1220589 h 1383677"/>
              <a:gd name="connsiteX157" fmla="*/ 983656 w 1365148"/>
              <a:gd name="connsiteY157" fmla="*/ 1191798 h 1383677"/>
              <a:gd name="connsiteX158" fmla="*/ 969260 w 1365148"/>
              <a:gd name="connsiteY158" fmla="*/ 1177402 h 1383677"/>
              <a:gd name="connsiteX159" fmla="*/ 959695 w 1365148"/>
              <a:gd name="connsiteY159" fmla="*/ 1160541 h 1383677"/>
              <a:gd name="connsiteX160" fmla="*/ 959695 w 1365148"/>
              <a:gd name="connsiteY160" fmla="*/ 1155808 h 1383677"/>
              <a:gd name="connsiteX161" fmla="*/ 962062 w 1365148"/>
              <a:gd name="connsiteY161" fmla="*/ 1153343 h 1383677"/>
              <a:gd name="connsiteX162" fmla="*/ 981289 w 1365148"/>
              <a:gd name="connsiteY162" fmla="*/ 1153343 h 1383677"/>
              <a:gd name="connsiteX163" fmla="*/ 988487 w 1365148"/>
              <a:gd name="connsiteY163" fmla="*/ 1158174 h 1383677"/>
              <a:gd name="connsiteX164" fmla="*/ 998052 w 1365148"/>
              <a:gd name="connsiteY164" fmla="*/ 1163006 h 1383677"/>
              <a:gd name="connsiteX165" fmla="*/ 1014814 w 1365148"/>
              <a:gd name="connsiteY165" fmla="*/ 1174937 h 1383677"/>
              <a:gd name="connsiteX166" fmla="*/ 1029210 w 1365148"/>
              <a:gd name="connsiteY166" fmla="*/ 1186966 h 1383677"/>
              <a:gd name="connsiteX167" fmla="*/ 1046071 w 1365148"/>
              <a:gd name="connsiteY167" fmla="*/ 1201362 h 1383677"/>
              <a:gd name="connsiteX168" fmla="*/ 1055635 w 1365148"/>
              <a:gd name="connsiteY168" fmla="*/ 1208560 h 1383677"/>
              <a:gd name="connsiteX169" fmla="*/ 1067665 w 1365148"/>
              <a:gd name="connsiteY169" fmla="*/ 1210926 h 1383677"/>
              <a:gd name="connsiteX170" fmla="*/ 1074863 w 1365148"/>
              <a:gd name="connsiteY170" fmla="*/ 1210926 h 1383677"/>
              <a:gd name="connsiteX171" fmla="*/ 1103655 w 1365148"/>
              <a:gd name="connsiteY171" fmla="*/ 1189332 h 1383677"/>
              <a:gd name="connsiteX172" fmla="*/ 1129981 w 1365148"/>
              <a:gd name="connsiteY172" fmla="*/ 1167739 h 1383677"/>
              <a:gd name="connsiteX173" fmla="*/ 1118050 w 1365148"/>
              <a:gd name="connsiteY173" fmla="*/ 1165372 h 1383677"/>
              <a:gd name="connsiteX174" fmla="*/ 1106021 w 1365148"/>
              <a:gd name="connsiteY174" fmla="*/ 1160541 h 1383677"/>
              <a:gd name="connsiteX175" fmla="*/ 1086794 w 1365148"/>
              <a:gd name="connsiteY175" fmla="*/ 1150976 h 1383677"/>
              <a:gd name="connsiteX176" fmla="*/ 1070031 w 1365148"/>
              <a:gd name="connsiteY176" fmla="*/ 1143778 h 1383677"/>
              <a:gd name="connsiteX177" fmla="*/ 1053269 w 1365148"/>
              <a:gd name="connsiteY177" fmla="*/ 1131749 h 1383677"/>
              <a:gd name="connsiteX178" fmla="*/ 1038873 w 1365148"/>
              <a:gd name="connsiteY178" fmla="*/ 1117353 h 1383677"/>
              <a:gd name="connsiteX179" fmla="*/ 1031675 w 1365148"/>
              <a:gd name="connsiteY179" fmla="*/ 1107789 h 1383677"/>
              <a:gd name="connsiteX180" fmla="*/ 1029210 w 1365148"/>
              <a:gd name="connsiteY180" fmla="*/ 1100591 h 1383677"/>
              <a:gd name="connsiteX181" fmla="*/ 1031675 w 1365148"/>
              <a:gd name="connsiteY181" fmla="*/ 1095759 h 1383677"/>
              <a:gd name="connsiteX182" fmla="*/ 1036408 w 1365148"/>
              <a:gd name="connsiteY182" fmla="*/ 1093393 h 1383677"/>
              <a:gd name="connsiteX183" fmla="*/ 1053269 w 1365148"/>
              <a:gd name="connsiteY183" fmla="*/ 1093393 h 1383677"/>
              <a:gd name="connsiteX184" fmla="*/ 1067665 w 1365148"/>
              <a:gd name="connsiteY184" fmla="*/ 1100591 h 1383677"/>
              <a:gd name="connsiteX185" fmla="*/ 1084427 w 1365148"/>
              <a:gd name="connsiteY185" fmla="*/ 1110155 h 1383677"/>
              <a:gd name="connsiteX186" fmla="*/ 1101190 w 1365148"/>
              <a:gd name="connsiteY186" fmla="*/ 1117353 h 1383677"/>
              <a:gd name="connsiteX187" fmla="*/ 1120417 w 1365148"/>
              <a:gd name="connsiteY187" fmla="*/ 1122184 h 1383677"/>
              <a:gd name="connsiteX188" fmla="*/ 1129981 w 1365148"/>
              <a:gd name="connsiteY188" fmla="*/ 1124551 h 1383677"/>
              <a:gd name="connsiteX189" fmla="*/ 1142011 w 1365148"/>
              <a:gd name="connsiteY189" fmla="*/ 1124551 h 1383677"/>
              <a:gd name="connsiteX190" fmla="*/ 1154040 w 1365148"/>
              <a:gd name="connsiteY190" fmla="*/ 1127016 h 1383677"/>
              <a:gd name="connsiteX191" fmla="*/ 1165971 w 1365148"/>
              <a:gd name="connsiteY191" fmla="*/ 1131749 h 1383677"/>
              <a:gd name="connsiteX192" fmla="*/ 1187565 w 1365148"/>
              <a:gd name="connsiteY192" fmla="*/ 1107789 h 1383677"/>
              <a:gd name="connsiteX193" fmla="*/ 1182832 w 1365148"/>
              <a:gd name="connsiteY193" fmla="*/ 1105422 h 1383677"/>
              <a:gd name="connsiteX194" fmla="*/ 1158773 w 1365148"/>
              <a:gd name="connsiteY194" fmla="*/ 1088561 h 1383677"/>
              <a:gd name="connsiteX195" fmla="*/ 1132446 w 1365148"/>
              <a:gd name="connsiteY195" fmla="*/ 1074165 h 1383677"/>
              <a:gd name="connsiteX196" fmla="*/ 1110853 w 1365148"/>
              <a:gd name="connsiteY196" fmla="*/ 1064601 h 1383677"/>
              <a:gd name="connsiteX197" fmla="*/ 1101190 w 1365148"/>
              <a:gd name="connsiteY197" fmla="*/ 1057403 h 1383677"/>
              <a:gd name="connsiteX198" fmla="*/ 1091625 w 1365148"/>
              <a:gd name="connsiteY198" fmla="*/ 1052571 h 1383677"/>
              <a:gd name="connsiteX199" fmla="*/ 1089259 w 1365148"/>
              <a:gd name="connsiteY199" fmla="*/ 1050205 h 1383677"/>
              <a:gd name="connsiteX200" fmla="*/ 1091625 w 1365148"/>
              <a:gd name="connsiteY200" fmla="*/ 1045373 h 1383677"/>
              <a:gd name="connsiteX201" fmla="*/ 1093992 w 1365148"/>
              <a:gd name="connsiteY201" fmla="*/ 1043007 h 1383677"/>
              <a:gd name="connsiteX202" fmla="*/ 1122784 w 1365148"/>
              <a:gd name="connsiteY202" fmla="*/ 1043007 h 1383677"/>
              <a:gd name="connsiteX203" fmla="*/ 1154040 w 1365148"/>
              <a:gd name="connsiteY203" fmla="*/ 1050205 h 1383677"/>
              <a:gd name="connsiteX204" fmla="*/ 1180367 w 1365148"/>
              <a:gd name="connsiteY204" fmla="*/ 1062234 h 1383677"/>
              <a:gd name="connsiteX205" fmla="*/ 1192397 w 1365148"/>
              <a:gd name="connsiteY205" fmla="*/ 1071799 h 1383677"/>
              <a:gd name="connsiteX206" fmla="*/ 1204426 w 1365148"/>
              <a:gd name="connsiteY206" fmla="*/ 1078997 h 1383677"/>
              <a:gd name="connsiteX207" fmla="*/ 1206792 w 1365148"/>
              <a:gd name="connsiteY207" fmla="*/ 1081363 h 1383677"/>
              <a:gd name="connsiteX208" fmla="*/ 1211624 w 1365148"/>
              <a:gd name="connsiteY208" fmla="*/ 1074165 h 1383677"/>
              <a:gd name="connsiteX209" fmla="*/ 1237951 w 1365148"/>
              <a:gd name="connsiteY209" fmla="*/ 1033443 h 1383677"/>
              <a:gd name="connsiteX210" fmla="*/ 1213990 w 1365148"/>
              <a:gd name="connsiteY210" fmla="*/ 1026245 h 1383677"/>
              <a:gd name="connsiteX211" fmla="*/ 1194763 w 1365148"/>
              <a:gd name="connsiteY211" fmla="*/ 1016582 h 1383677"/>
              <a:gd name="connsiteX212" fmla="*/ 1173169 w 1365148"/>
              <a:gd name="connsiteY212" fmla="*/ 1002186 h 1383677"/>
              <a:gd name="connsiteX213" fmla="*/ 1165971 w 1365148"/>
              <a:gd name="connsiteY213" fmla="*/ 992621 h 1383677"/>
              <a:gd name="connsiteX214" fmla="*/ 1163605 w 1365148"/>
              <a:gd name="connsiteY214" fmla="*/ 987790 h 1383677"/>
              <a:gd name="connsiteX215" fmla="*/ 1163605 w 1365148"/>
              <a:gd name="connsiteY215" fmla="*/ 983057 h 1383677"/>
              <a:gd name="connsiteX216" fmla="*/ 1165971 w 1365148"/>
              <a:gd name="connsiteY216" fmla="*/ 978225 h 1383677"/>
              <a:gd name="connsiteX217" fmla="*/ 1168436 w 1365148"/>
              <a:gd name="connsiteY217" fmla="*/ 975859 h 1383677"/>
              <a:gd name="connsiteX218" fmla="*/ 1178001 w 1365148"/>
              <a:gd name="connsiteY218" fmla="*/ 975859 h 1383677"/>
              <a:gd name="connsiteX219" fmla="*/ 1194763 w 1365148"/>
              <a:gd name="connsiteY219" fmla="*/ 980592 h 1383677"/>
              <a:gd name="connsiteX220" fmla="*/ 1226020 w 1365148"/>
              <a:gd name="connsiteY220" fmla="*/ 990255 h 1383677"/>
              <a:gd name="connsiteX221" fmla="*/ 1257178 w 1365148"/>
              <a:gd name="connsiteY221" fmla="*/ 994988 h 1383677"/>
              <a:gd name="connsiteX222" fmla="*/ 1273941 w 1365148"/>
              <a:gd name="connsiteY222" fmla="*/ 956632 h 1383677"/>
              <a:gd name="connsiteX223" fmla="*/ 1242782 w 1365148"/>
              <a:gd name="connsiteY223" fmla="*/ 947067 h 1383677"/>
              <a:gd name="connsiteX224" fmla="*/ 1201961 w 1365148"/>
              <a:gd name="connsiteY224" fmla="*/ 932671 h 1383677"/>
              <a:gd name="connsiteX225" fmla="*/ 1185199 w 1365148"/>
              <a:gd name="connsiteY225" fmla="*/ 923008 h 1383677"/>
              <a:gd name="connsiteX226" fmla="*/ 1168436 w 1365148"/>
              <a:gd name="connsiteY226" fmla="*/ 913444 h 1383677"/>
              <a:gd name="connsiteX227" fmla="*/ 1165971 w 1365148"/>
              <a:gd name="connsiteY227" fmla="*/ 911077 h 1383677"/>
              <a:gd name="connsiteX228" fmla="*/ 1165971 w 1365148"/>
              <a:gd name="connsiteY228" fmla="*/ 908612 h 1383677"/>
              <a:gd name="connsiteX229" fmla="*/ 1168436 w 1365148"/>
              <a:gd name="connsiteY229" fmla="*/ 906246 h 1383677"/>
              <a:gd name="connsiteX230" fmla="*/ 1190030 w 1365148"/>
              <a:gd name="connsiteY230" fmla="*/ 903880 h 1383677"/>
              <a:gd name="connsiteX231" fmla="*/ 1211624 w 1365148"/>
              <a:gd name="connsiteY231" fmla="*/ 903880 h 1383677"/>
              <a:gd name="connsiteX232" fmla="*/ 1230753 w 1365148"/>
              <a:gd name="connsiteY232" fmla="*/ 908612 h 1383677"/>
              <a:gd name="connsiteX233" fmla="*/ 1249980 w 1365148"/>
              <a:gd name="connsiteY233" fmla="*/ 913444 h 1383677"/>
              <a:gd name="connsiteX234" fmla="*/ 1269208 w 1365148"/>
              <a:gd name="connsiteY234" fmla="*/ 915810 h 1383677"/>
              <a:gd name="connsiteX235" fmla="*/ 1285970 w 1365148"/>
              <a:gd name="connsiteY235" fmla="*/ 920642 h 1383677"/>
              <a:gd name="connsiteX236" fmla="*/ 1300366 w 1365148"/>
              <a:gd name="connsiteY236" fmla="*/ 875088 h 1383677"/>
              <a:gd name="connsiteX237" fmla="*/ 1271574 w 1365148"/>
              <a:gd name="connsiteY237" fmla="*/ 877454 h 1383677"/>
              <a:gd name="connsiteX238" fmla="*/ 1245149 w 1365148"/>
              <a:gd name="connsiteY238" fmla="*/ 879821 h 1383677"/>
              <a:gd name="connsiteX239" fmla="*/ 1230753 w 1365148"/>
              <a:gd name="connsiteY239" fmla="*/ 877454 h 1383677"/>
              <a:gd name="connsiteX240" fmla="*/ 1216357 w 1365148"/>
              <a:gd name="connsiteY240" fmla="*/ 872623 h 1383677"/>
              <a:gd name="connsiteX241" fmla="*/ 1190030 w 1365148"/>
              <a:gd name="connsiteY241" fmla="*/ 863058 h 1383677"/>
              <a:gd name="connsiteX242" fmla="*/ 1187565 w 1365148"/>
              <a:gd name="connsiteY242" fmla="*/ 860692 h 1383677"/>
              <a:gd name="connsiteX243" fmla="*/ 1187565 w 1365148"/>
              <a:gd name="connsiteY243" fmla="*/ 858227 h 1383677"/>
              <a:gd name="connsiteX244" fmla="*/ 1190030 w 1365148"/>
              <a:gd name="connsiteY244" fmla="*/ 855860 h 1383677"/>
              <a:gd name="connsiteX245" fmla="*/ 1192397 w 1365148"/>
              <a:gd name="connsiteY245" fmla="*/ 855860 h 1383677"/>
              <a:gd name="connsiteX246" fmla="*/ 1209159 w 1365148"/>
              <a:gd name="connsiteY246" fmla="*/ 853494 h 1383677"/>
              <a:gd name="connsiteX247" fmla="*/ 1223555 w 1365148"/>
              <a:gd name="connsiteY247" fmla="*/ 851029 h 1383677"/>
              <a:gd name="connsiteX248" fmla="*/ 1254812 w 1365148"/>
              <a:gd name="connsiteY248" fmla="*/ 843831 h 1383677"/>
              <a:gd name="connsiteX249" fmla="*/ 1281139 w 1365148"/>
              <a:gd name="connsiteY249" fmla="*/ 839098 h 1383677"/>
              <a:gd name="connsiteX250" fmla="*/ 1295535 w 1365148"/>
              <a:gd name="connsiteY250" fmla="*/ 836633 h 1383677"/>
              <a:gd name="connsiteX251" fmla="*/ 1307564 w 1365148"/>
              <a:gd name="connsiteY251" fmla="*/ 836633 h 1383677"/>
              <a:gd name="connsiteX252" fmla="*/ 1317128 w 1365148"/>
              <a:gd name="connsiteY252" fmla="*/ 788712 h 1383677"/>
              <a:gd name="connsiteX253" fmla="*/ 1300366 w 1365148"/>
              <a:gd name="connsiteY253" fmla="*/ 788712 h 1383677"/>
              <a:gd name="connsiteX254" fmla="*/ 1262010 w 1365148"/>
              <a:gd name="connsiteY254" fmla="*/ 791079 h 1383677"/>
              <a:gd name="connsiteX255" fmla="*/ 1226020 w 1365148"/>
              <a:gd name="connsiteY255" fmla="*/ 793445 h 1383677"/>
              <a:gd name="connsiteX256" fmla="*/ 1209159 w 1365148"/>
              <a:gd name="connsiteY256" fmla="*/ 791079 h 1383677"/>
              <a:gd name="connsiteX257" fmla="*/ 1192397 w 1365148"/>
              <a:gd name="connsiteY257" fmla="*/ 786247 h 1383677"/>
              <a:gd name="connsiteX258" fmla="*/ 1190030 w 1365148"/>
              <a:gd name="connsiteY258" fmla="*/ 783881 h 1383677"/>
              <a:gd name="connsiteX259" fmla="*/ 1192397 w 1365148"/>
              <a:gd name="connsiteY259" fmla="*/ 781514 h 1383677"/>
              <a:gd name="connsiteX260" fmla="*/ 1211624 w 1365148"/>
              <a:gd name="connsiteY260" fmla="*/ 774316 h 1383677"/>
              <a:gd name="connsiteX261" fmla="*/ 1230753 w 1365148"/>
              <a:gd name="connsiteY261" fmla="*/ 767118 h 1383677"/>
              <a:gd name="connsiteX262" fmla="*/ 1273941 w 1365148"/>
              <a:gd name="connsiteY262" fmla="*/ 759920 h 1383677"/>
              <a:gd name="connsiteX263" fmla="*/ 1295535 w 1365148"/>
              <a:gd name="connsiteY263" fmla="*/ 755089 h 1383677"/>
              <a:gd name="connsiteX264" fmla="*/ 1319594 w 1365148"/>
              <a:gd name="connsiteY264" fmla="*/ 755089 h 1383677"/>
              <a:gd name="connsiteX265" fmla="*/ 1321960 w 1365148"/>
              <a:gd name="connsiteY265" fmla="*/ 704703 h 1383677"/>
              <a:gd name="connsiteX266" fmla="*/ 1295535 w 1365148"/>
              <a:gd name="connsiteY266" fmla="*/ 711901 h 1383677"/>
              <a:gd name="connsiteX267" fmla="*/ 1271574 w 1365148"/>
              <a:gd name="connsiteY267" fmla="*/ 719099 h 1383677"/>
              <a:gd name="connsiteX268" fmla="*/ 1247614 w 1365148"/>
              <a:gd name="connsiteY268" fmla="*/ 723931 h 1383677"/>
              <a:gd name="connsiteX269" fmla="*/ 1221188 w 1365148"/>
              <a:gd name="connsiteY269" fmla="*/ 721466 h 1383677"/>
              <a:gd name="connsiteX270" fmla="*/ 1218822 w 1365148"/>
              <a:gd name="connsiteY270" fmla="*/ 719099 h 1383677"/>
              <a:gd name="connsiteX271" fmla="*/ 1216357 w 1365148"/>
              <a:gd name="connsiteY271" fmla="*/ 716733 h 1383677"/>
              <a:gd name="connsiteX272" fmla="*/ 1216357 w 1365148"/>
              <a:gd name="connsiteY272" fmla="*/ 714268 h 1383677"/>
              <a:gd name="connsiteX273" fmla="*/ 1218822 w 1365148"/>
              <a:gd name="connsiteY273" fmla="*/ 709535 h 1383677"/>
              <a:gd name="connsiteX274" fmla="*/ 1230753 w 1365148"/>
              <a:gd name="connsiteY274" fmla="*/ 702337 h 1383677"/>
              <a:gd name="connsiteX275" fmla="*/ 1245149 w 1365148"/>
              <a:gd name="connsiteY275" fmla="*/ 695139 h 1383677"/>
              <a:gd name="connsiteX276" fmla="*/ 1271574 w 1365148"/>
              <a:gd name="connsiteY276" fmla="*/ 683109 h 1383677"/>
              <a:gd name="connsiteX277" fmla="*/ 1319594 w 1365148"/>
              <a:gd name="connsiteY277" fmla="*/ 663882 h 1383677"/>
              <a:gd name="connsiteX278" fmla="*/ 1314762 w 1365148"/>
              <a:gd name="connsiteY278" fmla="*/ 625526 h 1383677"/>
              <a:gd name="connsiteX279" fmla="*/ 1298000 w 1365148"/>
              <a:gd name="connsiteY279" fmla="*/ 635090 h 1383677"/>
              <a:gd name="connsiteX280" fmla="*/ 1281139 w 1365148"/>
              <a:gd name="connsiteY280" fmla="*/ 642288 h 1383677"/>
              <a:gd name="connsiteX281" fmla="*/ 1252347 w 1365148"/>
              <a:gd name="connsiteY281" fmla="*/ 649486 h 1383677"/>
              <a:gd name="connsiteX282" fmla="*/ 1237951 w 1365148"/>
              <a:gd name="connsiteY282" fmla="*/ 651951 h 1383677"/>
              <a:gd name="connsiteX283" fmla="*/ 1223555 w 1365148"/>
              <a:gd name="connsiteY283" fmla="*/ 649486 h 1383677"/>
              <a:gd name="connsiteX284" fmla="*/ 1221188 w 1365148"/>
              <a:gd name="connsiteY284" fmla="*/ 647120 h 1383677"/>
              <a:gd name="connsiteX285" fmla="*/ 1221188 w 1365148"/>
              <a:gd name="connsiteY285" fmla="*/ 642288 h 1383677"/>
              <a:gd name="connsiteX286" fmla="*/ 1230753 w 1365148"/>
              <a:gd name="connsiteY286" fmla="*/ 635090 h 1383677"/>
              <a:gd name="connsiteX287" fmla="*/ 1242782 w 1365148"/>
              <a:gd name="connsiteY287" fmla="*/ 625526 h 1383677"/>
              <a:gd name="connsiteX288" fmla="*/ 1269208 w 1365148"/>
              <a:gd name="connsiteY288" fmla="*/ 611130 h 1383677"/>
              <a:gd name="connsiteX289" fmla="*/ 1288337 w 1365148"/>
              <a:gd name="connsiteY289" fmla="*/ 596734 h 1383677"/>
              <a:gd name="connsiteX290" fmla="*/ 1298000 w 1365148"/>
              <a:gd name="connsiteY290" fmla="*/ 591903 h 1383677"/>
              <a:gd name="connsiteX291" fmla="*/ 1307564 w 1365148"/>
              <a:gd name="connsiteY291" fmla="*/ 587170 h 1383677"/>
              <a:gd name="connsiteX292" fmla="*/ 1298000 w 1365148"/>
              <a:gd name="connsiteY292" fmla="*/ 546348 h 1383677"/>
              <a:gd name="connsiteX293" fmla="*/ 1285970 w 1365148"/>
              <a:gd name="connsiteY293" fmla="*/ 560744 h 1383677"/>
              <a:gd name="connsiteX294" fmla="*/ 1271574 w 1365148"/>
              <a:gd name="connsiteY294" fmla="*/ 572774 h 1383677"/>
              <a:gd name="connsiteX295" fmla="*/ 1262010 w 1365148"/>
              <a:gd name="connsiteY295" fmla="*/ 579972 h 1383677"/>
              <a:gd name="connsiteX296" fmla="*/ 1252347 w 1365148"/>
              <a:gd name="connsiteY296" fmla="*/ 587170 h 1383677"/>
              <a:gd name="connsiteX297" fmla="*/ 1240416 w 1365148"/>
              <a:gd name="connsiteY297" fmla="*/ 591903 h 1383677"/>
              <a:gd name="connsiteX298" fmla="*/ 1235584 w 1365148"/>
              <a:gd name="connsiteY298" fmla="*/ 591903 h 1383677"/>
              <a:gd name="connsiteX299" fmla="*/ 1230753 w 1365148"/>
              <a:gd name="connsiteY299" fmla="*/ 589536 h 1383677"/>
              <a:gd name="connsiteX300" fmla="*/ 1226020 w 1365148"/>
              <a:gd name="connsiteY300" fmla="*/ 584803 h 1383677"/>
              <a:gd name="connsiteX301" fmla="*/ 1226020 w 1365148"/>
              <a:gd name="connsiteY301" fmla="*/ 579972 h 1383677"/>
              <a:gd name="connsiteX302" fmla="*/ 1228386 w 1365148"/>
              <a:gd name="connsiteY302" fmla="*/ 575140 h 1383677"/>
              <a:gd name="connsiteX303" fmla="*/ 1230753 w 1365148"/>
              <a:gd name="connsiteY303" fmla="*/ 570407 h 1383677"/>
              <a:gd name="connsiteX304" fmla="*/ 1237951 w 1365148"/>
              <a:gd name="connsiteY304" fmla="*/ 560744 h 1383677"/>
              <a:gd name="connsiteX305" fmla="*/ 1245149 w 1365148"/>
              <a:gd name="connsiteY305" fmla="*/ 553546 h 1383677"/>
              <a:gd name="connsiteX306" fmla="*/ 1266743 w 1365148"/>
              <a:gd name="connsiteY306" fmla="*/ 534418 h 1383677"/>
              <a:gd name="connsiteX307" fmla="*/ 1276406 w 1365148"/>
              <a:gd name="connsiteY307" fmla="*/ 522388 h 1383677"/>
              <a:gd name="connsiteX308" fmla="*/ 1281139 w 1365148"/>
              <a:gd name="connsiteY308" fmla="*/ 520022 h 1383677"/>
              <a:gd name="connsiteX309" fmla="*/ 1288337 w 1365148"/>
              <a:gd name="connsiteY309" fmla="*/ 517557 h 1383677"/>
              <a:gd name="connsiteX310" fmla="*/ 1271574 w 1365148"/>
              <a:gd name="connsiteY310" fmla="*/ 476834 h 1383677"/>
              <a:gd name="connsiteX311" fmla="*/ 1264376 w 1365148"/>
              <a:gd name="connsiteY311" fmla="*/ 484032 h 1383677"/>
              <a:gd name="connsiteX312" fmla="*/ 1249980 w 1365148"/>
              <a:gd name="connsiteY312" fmla="*/ 493596 h 1383677"/>
              <a:gd name="connsiteX313" fmla="*/ 1237951 w 1365148"/>
              <a:gd name="connsiteY313" fmla="*/ 503161 h 1383677"/>
              <a:gd name="connsiteX314" fmla="*/ 1230753 w 1365148"/>
              <a:gd name="connsiteY314" fmla="*/ 507992 h 1383677"/>
              <a:gd name="connsiteX315" fmla="*/ 1226020 w 1365148"/>
              <a:gd name="connsiteY315" fmla="*/ 510359 h 1383677"/>
              <a:gd name="connsiteX316" fmla="*/ 1218822 w 1365148"/>
              <a:gd name="connsiteY316" fmla="*/ 507992 h 1383677"/>
              <a:gd name="connsiteX317" fmla="*/ 1216357 w 1365148"/>
              <a:gd name="connsiteY317" fmla="*/ 503161 h 1383677"/>
              <a:gd name="connsiteX318" fmla="*/ 1213990 w 1365148"/>
              <a:gd name="connsiteY318" fmla="*/ 498428 h 1383677"/>
              <a:gd name="connsiteX319" fmla="*/ 1213990 w 1365148"/>
              <a:gd name="connsiteY319" fmla="*/ 491230 h 1383677"/>
              <a:gd name="connsiteX320" fmla="*/ 1218822 w 1365148"/>
              <a:gd name="connsiteY320" fmla="*/ 481567 h 1383677"/>
              <a:gd name="connsiteX321" fmla="*/ 1226020 w 1365148"/>
              <a:gd name="connsiteY321" fmla="*/ 472002 h 1383677"/>
              <a:gd name="connsiteX322" fmla="*/ 1235584 w 1365148"/>
              <a:gd name="connsiteY322" fmla="*/ 462438 h 1383677"/>
              <a:gd name="connsiteX323" fmla="*/ 1245149 w 1365148"/>
              <a:gd name="connsiteY323" fmla="*/ 455240 h 1383677"/>
              <a:gd name="connsiteX324" fmla="*/ 1252347 w 1365148"/>
              <a:gd name="connsiteY324" fmla="*/ 452775 h 1383677"/>
              <a:gd name="connsiteX325" fmla="*/ 1259545 w 1365148"/>
              <a:gd name="connsiteY325" fmla="*/ 450409 h 1383677"/>
              <a:gd name="connsiteX326" fmla="*/ 1245149 w 1365148"/>
              <a:gd name="connsiteY326" fmla="*/ 423983 h 1383677"/>
              <a:gd name="connsiteX327" fmla="*/ 1235584 w 1365148"/>
              <a:gd name="connsiteY327" fmla="*/ 431181 h 1383677"/>
              <a:gd name="connsiteX328" fmla="*/ 1226020 w 1365148"/>
              <a:gd name="connsiteY328" fmla="*/ 433646 h 1383677"/>
              <a:gd name="connsiteX329" fmla="*/ 1216357 w 1365148"/>
              <a:gd name="connsiteY329" fmla="*/ 436013 h 1383677"/>
              <a:gd name="connsiteX330" fmla="*/ 1211624 w 1365148"/>
              <a:gd name="connsiteY330" fmla="*/ 433646 h 1383677"/>
              <a:gd name="connsiteX331" fmla="*/ 1206792 w 1365148"/>
              <a:gd name="connsiteY331" fmla="*/ 431181 h 1383677"/>
              <a:gd name="connsiteX332" fmla="*/ 1204426 w 1365148"/>
              <a:gd name="connsiteY332" fmla="*/ 421617 h 1383677"/>
              <a:gd name="connsiteX333" fmla="*/ 1204426 w 1365148"/>
              <a:gd name="connsiteY333" fmla="*/ 414419 h 1383677"/>
              <a:gd name="connsiteX334" fmla="*/ 1209159 w 1365148"/>
              <a:gd name="connsiteY334" fmla="*/ 409587 h 1383677"/>
              <a:gd name="connsiteX335" fmla="*/ 1216357 w 1365148"/>
              <a:gd name="connsiteY335" fmla="*/ 402389 h 1383677"/>
              <a:gd name="connsiteX336" fmla="*/ 1226020 w 1365148"/>
              <a:gd name="connsiteY336" fmla="*/ 392825 h 1383677"/>
              <a:gd name="connsiteX337" fmla="*/ 1211624 w 1365148"/>
              <a:gd name="connsiteY337" fmla="*/ 371231 h 1383677"/>
              <a:gd name="connsiteX338" fmla="*/ 1206792 w 1365148"/>
              <a:gd name="connsiteY338" fmla="*/ 376063 h 1383677"/>
              <a:gd name="connsiteX339" fmla="*/ 1197228 w 1365148"/>
              <a:gd name="connsiteY339" fmla="*/ 380796 h 1383677"/>
              <a:gd name="connsiteX340" fmla="*/ 1180367 w 1365148"/>
              <a:gd name="connsiteY340" fmla="*/ 380796 h 1383677"/>
              <a:gd name="connsiteX341" fmla="*/ 1175634 w 1365148"/>
              <a:gd name="connsiteY341" fmla="*/ 378429 h 1383677"/>
              <a:gd name="connsiteX342" fmla="*/ 1173169 w 1365148"/>
              <a:gd name="connsiteY342" fmla="*/ 373598 h 1383677"/>
              <a:gd name="connsiteX343" fmla="*/ 1175634 w 1365148"/>
              <a:gd name="connsiteY343" fmla="*/ 364033 h 1383677"/>
              <a:gd name="connsiteX344" fmla="*/ 1178001 w 1365148"/>
              <a:gd name="connsiteY344" fmla="*/ 356835 h 1383677"/>
              <a:gd name="connsiteX345" fmla="*/ 1190030 w 1365148"/>
              <a:gd name="connsiteY345" fmla="*/ 344806 h 1383677"/>
              <a:gd name="connsiteX346" fmla="*/ 1192397 w 1365148"/>
              <a:gd name="connsiteY346" fmla="*/ 340073 h 1383677"/>
              <a:gd name="connsiteX347" fmla="*/ 1173169 w 1365148"/>
              <a:gd name="connsiteY347" fmla="*/ 316014 h 1383677"/>
              <a:gd name="connsiteX348" fmla="*/ 1163605 w 1365148"/>
              <a:gd name="connsiteY348" fmla="*/ 320846 h 1383677"/>
              <a:gd name="connsiteX349" fmla="*/ 1154040 w 1365148"/>
              <a:gd name="connsiteY349" fmla="*/ 328043 h 1383677"/>
              <a:gd name="connsiteX350" fmla="*/ 1142011 w 1365148"/>
              <a:gd name="connsiteY350" fmla="*/ 328043 h 1383677"/>
              <a:gd name="connsiteX351" fmla="*/ 1139644 w 1365148"/>
              <a:gd name="connsiteY351" fmla="*/ 323212 h 1383677"/>
              <a:gd name="connsiteX352" fmla="*/ 1137179 w 1365148"/>
              <a:gd name="connsiteY352" fmla="*/ 316014 h 1383677"/>
              <a:gd name="connsiteX353" fmla="*/ 1142011 w 1365148"/>
              <a:gd name="connsiteY353" fmla="*/ 308816 h 1383677"/>
              <a:gd name="connsiteX354" fmla="*/ 1146842 w 1365148"/>
              <a:gd name="connsiteY354" fmla="*/ 301618 h 1383677"/>
              <a:gd name="connsiteX355" fmla="*/ 1156407 w 1365148"/>
              <a:gd name="connsiteY355" fmla="*/ 294420 h 1383677"/>
              <a:gd name="connsiteX356" fmla="*/ 1144377 w 1365148"/>
              <a:gd name="connsiteY356" fmla="*/ 280024 h 1383677"/>
              <a:gd name="connsiteX357" fmla="*/ 1137179 w 1365148"/>
              <a:gd name="connsiteY357" fmla="*/ 284856 h 1383677"/>
              <a:gd name="connsiteX358" fmla="*/ 1129981 w 1365148"/>
              <a:gd name="connsiteY358" fmla="*/ 289687 h 1383677"/>
              <a:gd name="connsiteX359" fmla="*/ 1120417 w 1365148"/>
              <a:gd name="connsiteY359" fmla="*/ 289687 h 1383677"/>
              <a:gd name="connsiteX360" fmla="*/ 1115586 w 1365148"/>
              <a:gd name="connsiteY360" fmla="*/ 287222 h 1383677"/>
              <a:gd name="connsiteX361" fmla="*/ 1110853 w 1365148"/>
              <a:gd name="connsiteY361" fmla="*/ 287222 h 1383677"/>
              <a:gd name="connsiteX362" fmla="*/ 1110853 w 1365148"/>
              <a:gd name="connsiteY362" fmla="*/ 282489 h 1383677"/>
              <a:gd name="connsiteX363" fmla="*/ 1113219 w 1365148"/>
              <a:gd name="connsiteY363" fmla="*/ 280024 h 1383677"/>
              <a:gd name="connsiteX364" fmla="*/ 1113219 w 1365148"/>
              <a:gd name="connsiteY364" fmla="*/ 272826 h 1383677"/>
              <a:gd name="connsiteX365" fmla="*/ 1120417 w 1365148"/>
              <a:gd name="connsiteY365" fmla="*/ 265628 h 1383677"/>
              <a:gd name="connsiteX366" fmla="*/ 1125248 w 1365148"/>
              <a:gd name="connsiteY366" fmla="*/ 260895 h 1383677"/>
              <a:gd name="connsiteX367" fmla="*/ 1098823 w 1365148"/>
              <a:gd name="connsiteY367" fmla="*/ 236837 h 1383677"/>
              <a:gd name="connsiteX368" fmla="*/ 1072398 w 1365148"/>
              <a:gd name="connsiteY368" fmla="*/ 215243 h 1383677"/>
              <a:gd name="connsiteX369" fmla="*/ 1046071 w 1365148"/>
              <a:gd name="connsiteY369" fmla="*/ 193649 h 1383677"/>
              <a:gd name="connsiteX370" fmla="*/ 1017279 w 1365148"/>
              <a:gd name="connsiteY370" fmla="*/ 172055 h 1383677"/>
              <a:gd name="connsiteX371" fmla="*/ 981289 w 1365148"/>
              <a:gd name="connsiteY371" fmla="*/ 150461 h 1383677"/>
              <a:gd name="connsiteX372" fmla="*/ 942834 w 1365148"/>
              <a:gd name="connsiteY372" fmla="*/ 131332 h 1383677"/>
              <a:gd name="connsiteX373" fmla="*/ 904478 w 1365148"/>
              <a:gd name="connsiteY373" fmla="*/ 112105 h 1383677"/>
              <a:gd name="connsiteX374" fmla="*/ 866122 w 1365148"/>
              <a:gd name="connsiteY374" fmla="*/ 95343 h 1383677"/>
              <a:gd name="connsiteX375" fmla="*/ 825300 w 1365148"/>
              <a:gd name="connsiteY375" fmla="*/ 80947 h 1383677"/>
              <a:gd name="connsiteX376" fmla="*/ 784479 w 1365148"/>
              <a:gd name="connsiteY376" fmla="*/ 71284 h 1383677"/>
              <a:gd name="connsiteX377" fmla="*/ 743756 w 1365148"/>
              <a:gd name="connsiteY377" fmla="*/ 64086 h 1383677"/>
              <a:gd name="connsiteX378" fmla="*/ 700569 w 1365148"/>
              <a:gd name="connsiteY378" fmla="*/ 64086 h 1383677"/>
              <a:gd name="connsiteX379" fmla="*/ 698202 w 1365148"/>
              <a:gd name="connsiteY379" fmla="*/ 66551 h 1383677"/>
              <a:gd name="connsiteX380" fmla="*/ 695737 w 1365148"/>
              <a:gd name="connsiteY380" fmla="*/ 68917 h 1383677"/>
              <a:gd name="connsiteX381" fmla="*/ 691004 w 1365148"/>
              <a:gd name="connsiteY381" fmla="*/ 71284 h 1383677"/>
              <a:gd name="connsiteX382" fmla="*/ 686173 w 1365148"/>
              <a:gd name="connsiteY382" fmla="*/ 68917 h 1383677"/>
              <a:gd name="connsiteX383" fmla="*/ 681341 w 1365148"/>
              <a:gd name="connsiteY383" fmla="*/ 64086 h 1383677"/>
              <a:gd name="connsiteX384" fmla="*/ 347412 w 1365148"/>
              <a:gd name="connsiteY384" fmla="*/ 36745 h 1383677"/>
              <a:gd name="connsiteX385" fmla="*/ 347868 w 1365148"/>
              <a:gd name="connsiteY385" fmla="*/ 37759 h 1383677"/>
              <a:gd name="connsiteX386" fmla="*/ 350235 w 1365148"/>
              <a:gd name="connsiteY386" fmla="*/ 44957 h 1383677"/>
              <a:gd name="connsiteX387" fmla="*/ 347868 w 1365148"/>
              <a:gd name="connsiteY387" fmla="*/ 52155 h 1383677"/>
              <a:gd name="connsiteX388" fmla="*/ 345502 w 1365148"/>
              <a:gd name="connsiteY388" fmla="*/ 56888 h 1383677"/>
              <a:gd name="connsiteX389" fmla="*/ 340670 w 1365148"/>
              <a:gd name="connsiteY389" fmla="*/ 59353 h 1383677"/>
              <a:gd name="connsiteX390" fmla="*/ 333472 w 1365148"/>
              <a:gd name="connsiteY390" fmla="*/ 61719 h 1383677"/>
              <a:gd name="connsiteX391" fmla="*/ 326275 w 1365148"/>
              <a:gd name="connsiteY391" fmla="*/ 61719 h 1383677"/>
              <a:gd name="connsiteX392" fmla="*/ 321443 w 1365148"/>
              <a:gd name="connsiteY392" fmla="*/ 56888 h 1383677"/>
              <a:gd name="connsiteX393" fmla="*/ 317144 w 1365148"/>
              <a:gd name="connsiteY393" fmla="*/ 50350 h 1383677"/>
              <a:gd name="connsiteX394" fmla="*/ 347412 w 1365148"/>
              <a:gd name="connsiteY394" fmla="*/ 36745 h 1383677"/>
              <a:gd name="connsiteX395" fmla="*/ 626223 w 1365148"/>
              <a:gd name="connsiteY395" fmla="*/ 30561 h 1383677"/>
              <a:gd name="connsiteX396" fmla="*/ 647816 w 1365148"/>
              <a:gd name="connsiteY396" fmla="*/ 30561 h 1383677"/>
              <a:gd name="connsiteX397" fmla="*/ 669410 w 1365148"/>
              <a:gd name="connsiteY397" fmla="*/ 35294 h 1383677"/>
              <a:gd name="connsiteX398" fmla="*/ 748588 w 1365148"/>
              <a:gd name="connsiteY398" fmla="*/ 35294 h 1383677"/>
              <a:gd name="connsiteX399" fmla="*/ 772548 w 1365148"/>
              <a:gd name="connsiteY399" fmla="*/ 40125 h 1383677"/>
              <a:gd name="connsiteX400" fmla="*/ 825300 w 1365148"/>
              <a:gd name="connsiteY400" fmla="*/ 49690 h 1383677"/>
              <a:gd name="connsiteX401" fmla="*/ 873320 w 1365148"/>
              <a:gd name="connsiteY401" fmla="*/ 64086 h 1383677"/>
              <a:gd name="connsiteX402" fmla="*/ 930904 w 1365148"/>
              <a:gd name="connsiteY402" fmla="*/ 85680 h 1383677"/>
              <a:gd name="connsiteX403" fmla="*/ 988487 w 1365148"/>
              <a:gd name="connsiteY403" fmla="*/ 114471 h 1383677"/>
              <a:gd name="connsiteX404" fmla="*/ 1046071 w 1365148"/>
              <a:gd name="connsiteY404" fmla="*/ 143263 h 1383677"/>
              <a:gd name="connsiteX405" fmla="*/ 1072398 w 1365148"/>
              <a:gd name="connsiteY405" fmla="*/ 160124 h 1383677"/>
              <a:gd name="connsiteX406" fmla="*/ 1096457 w 1365148"/>
              <a:gd name="connsiteY406" fmla="*/ 179253 h 1383677"/>
              <a:gd name="connsiteX407" fmla="*/ 1139644 w 1365148"/>
              <a:gd name="connsiteY407" fmla="*/ 215243 h 1383677"/>
              <a:gd name="connsiteX408" fmla="*/ 1180367 w 1365148"/>
              <a:gd name="connsiteY408" fmla="*/ 253697 h 1383677"/>
              <a:gd name="connsiteX409" fmla="*/ 1218822 w 1365148"/>
              <a:gd name="connsiteY409" fmla="*/ 296885 h 1383677"/>
              <a:gd name="connsiteX410" fmla="*/ 1252347 w 1365148"/>
              <a:gd name="connsiteY410" fmla="*/ 342439 h 1383677"/>
              <a:gd name="connsiteX411" fmla="*/ 1281139 w 1365148"/>
              <a:gd name="connsiteY411" fmla="*/ 392825 h 1383677"/>
              <a:gd name="connsiteX412" fmla="*/ 1307564 w 1365148"/>
              <a:gd name="connsiteY412" fmla="*/ 443211 h 1383677"/>
              <a:gd name="connsiteX413" fmla="*/ 1329158 w 1365148"/>
              <a:gd name="connsiteY413" fmla="*/ 495963 h 1383677"/>
              <a:gd name="connsiteX414" fmla="*/ 1345920 w 1365148"/>
              <a:gd name="connsiteY414" fmla="*/ 548813 h 1383677"/>
              <a:gd name="connsiteX415" fmla="*/ 1355583 w 1365148"/>
              <a:gd name="connsiteY415" fmla="*/ 603932 h 1383677"/>
              <a:gd name="connsiteX416" fmla="*/ 1362781 w 1365148"/>
              <a:gd name="connsiteY416" fmla="*/ 656684 h 1383677"/>
              <a:gd name="connsiteX417" fmla="*/ 1365148 w 1365148"/>
              <a:gd name="connsiteY417" fmla="*/ 711901 h 1383677"/>
              <a:gd name="connsiteX418" fmla="*/ 1362781 w 1365148"/>
              <a:gd name="connsiteY418" fmla="*/ 767118 h 1383677"/>
              <a:gd name="connsiteX419" fmla="*/ 1357950 w 1365148"/>
              <a:gd name="connsiteY419" fmla="*/ 819871 h 1383677"/>
              <a:gd name="connsiteX420" fmla="*/ 1348385 w 1365148"/>
              <a:gd name="connsiteY420" fmla="*/ 872623 h 1383677"/>
              <a:gd name="connsiteX421" fmla="*/ 1333990 w 1365148"/>
              <a:gd name="connsiteY421" fmla="*/ 923008 h 1383677"/>
              <a:gd name="connsiteX422" fmla="*/ 1314762 w 1365148"/>
              <a:gd name="connsiteY422" fmla="*/ 973394 h 1383677"/>
              <a:gd name="connsiteX423" fmla="*/ 1293168 w 1365148"/>
              <a:gd name="connsiteY423" fmla="*/ 1021413 h 1383677"/>
              <a:gd name="connsiteX424" fmla="*/ 1266743 w 1365148"/>
              <a:gd name="connsiteY424" fmla="*/ 1066967 h 1383677"/>
              <a:gd name="connsiteX425" fmla="*/ 1235584 w 1365148"/>
              <a:gd name="connsiteY425" fmla="*/ 1110155 h 1383677"/>
              <a:gd name="connsiteX426" fmla="*/ 1201961 w 1365148"/>
              <a:gd name="connsiteY426" fmla="*/ 1153343 h 1383677"/>
              <a:gd name="connsiteX427" fmla="*/ 1165971 w 1365148"/>
              <a:gd name="connsiteY427" fmla="*/ 1191798 h 1383677"/>
              <a:gd name="connsiteX428" fmla="*/ 1125248 w 1365148"/>
              <a:gd name="connsiteY428" fmla="*/ 1225322 h 1383677"/>
              <a:gd name="connsiteX429" fmla="*/ 1079596 w 1365148"/>
              <a:gd name="connsiteY429" fmla="*/ 1256579 h 1383677"/>
              <a:gd name="connsiteX430" fmla="*/ 1031675 w 1365148"/>
              <a:gd name="connsiteY430" fmla="*/ 1285371 h 1383677"/>
              <a:gd name="connsiteX431" fmla="*/ 990854 w 1365148"/>
              <a:gd name="connsiteY431" fmla="*/ 1306965 h 1383677"/>
              <a:gd name="connsiteX432" fmla="*/ 947666 w 1365148"/>
              <a:gd name="connsiteY432" fmla="*/ 1323727 h 1383677"/>
              <a:gd name="connsiteX433" fmla="*/ 904478 w 1365148"/>
              <a:gd name="connsiteY433" fmla="*/ 1340489 h 1383677"/>
              <a:gd name="connsiteX434" fmla="*/ 858924 w 1365148"/>
              <a:gd name="connsiteY434" fmla="*/ 1352519 h 1383677"/>
              <a:gd name="connsiteX435" fmla="*/ 815736 w 1365148"/>
              <a:gd name="connsiteY435" fmla="*/ 1364548 h 1383677"/>
              <a:gd name="connsiteX436" fmla="*/ 770182 w 1365148"/>
              <a:gd name="connsiteY436" fmla="*/ 1371746 h 1383677"/>
              <a:gd name="connsiteX437" fmla="*/ 724529 w 1365148"/>
              <a:gd name="connsiteY437" fmla="*/ 1378944 h 1383677"/>
              <a:gd name="connsiteX438" fmla="*/ 676608 w 1365148"/>
              <a:gd name="connsiteY438" fmla="*/ 1381311 h 1383677"/>
              <a:gd name="connsiteX439" fmla="*/ 630955 w 1365148"/>
              <a:gd name="connsiteY439" fmla="*/ 1383677 h 1383677"/>
              <a:gd name="connsiteX440" fmla="*/ 585401 w 1365148"/>
              <a:gd name="connsiteY440" fmla="*/ 1381311 h 1383677"/>
              <a:gd name="connsiteX441" fmla="*/ 539847 w 1365148"/>
              <a:gd name="connsiteY441" fmla="*/ 1376479 h 1383677"/>
              <a:gd name="connsiteX442" fmla="*/ 494194 w 1365148"/>
              <a:gd name="connsiteY442" fmla="*/ 1369281 h 1383677"/>
              <a:gd name="connsiteX443" fmla="*/ 448640 w 1365148"/>
              <a:gd name="connsiteY443" fmla="*/ 1359717 h 1383677"/>
              <a:gd name="connsiteX444" fmla="*/ 405452 w 1365148"/>
              <a:gd name="connsiteY444" fmla="*/ 1347687 h 1383677"/>
              <a:gd name="connsiteX445" fmla="*/ 359898 w 1365148"/>
              <a:gd name="connsiteY445" fmla="*/ 1330925 h 1383677"/>
              <a:gd name="connsiteX446" fmla="*/ 319077 w 1365148"/>
              <a:gd name="connsiteY446" fmla="*/ 1314163 h 1383677"/>
              <a:gd name="connsiteX447" fmla="*/ 316710 w 1365148"/>
              <a:gd name="connsiteY447" fmla="*/ 1311698 h 1383677"/>
              <a:gd name="connsiteX448" fmla="*/ 309512 w 1365148"/>
              <a:gd name="connsiteY448" fmla="*/ 1311698 h 1383677"/>
              <a:gd name="connsiteX449" fmla="*/ 304681 w 1365148"/>
              <a:gd name="connsiteY449" fmla="*/ 1306965 h 1383677"/>
              <a:gd name="connsiteX450" fmla="*/ 271057 w 1365148"/>
              <a:gd name="connsiteY450" fmla="*/ 1287737 h 1383677"/>
              <a:gd name="connsiteX451" fmla="*/ 237532 w 1365148"/>
              <a:gd name="connsiteY451" fmla="*/ 1266144 h 1383677"/>
              <a:gd name="connsiteX452" fmla="*/ 208741 w 1365148"/>
              <a:gd name="connsiteY452" fmla="*/ 1242183 h 1383677"/>
              <a:gd name="connsiteX453" fmla="*/ 179949 w 1365148"/>
              <a:gd name="connsiteY453" fmla="*/ 1215758 h 1383677"/>
              <a:gd name="connsiteX454" fmla="*/ 153523 w 1365148"/>
              <a:gd name="connsiteY454" fmla="*/ 1186966 h 1383677"/>
              <a:gd name="connsiteX455" fmla="*/ 127098 w 1365148"/>
              <a:gd name="connsiteY455" fmla="*/ 1155808 h 1383677"/>
              <a:gd name="connsiteX456" fmla="*/ 105504 w 1365148"/>
              <a:gd name="connsiteY456" fmla="*/ 1124551 h 1383677"/>
              <a:gd name="connsiteX457" fmla="*/ 83910 w 1365148"/>
              <a:gd name="connsiteY457" fmla="*/ 1088561 h 1383677"/>
              <a:gd name="connsiteX458" fmla="*/ 67148 w 1365148"/>
              <a:gd name="connsiteY458" fmla="*/ 1055036 h 1383677"/>
              <a:gd name="connsiteX459" fmla="*/ 50385 w 1365148"/>
              <a:gd name="connsiteY459" fmla="*/ 1019047 h 1383677"/>
              <a:gd name="connsiteX460" fmla="*/ 35990 w 1365148"/>
              <a:gd name="connsiteY460" fmla="*/ 980592 h 1383677"/>
              <a:gd name="connsiteX461" fmla="*/ 23960 w 1365148"/>
              <a:gd name="connsiteY461" fmla="*/ 942236 h 1383677"/>
              <a:gd name="connsiteX462" fmla="*/ 14396 w 1365148"/>
              <a:gd name="connsiteY462" fmla="*/ 903880 h 1383677"/>
              <a:gd name="connsiteX463" fmla="*/ 7198 w 1365148"/>
              <a:gd name="connsiteY463" fmla="*/ 865425 h 1383677"/>
              <a:gd name="connsiteX464" fmla="*/ 2366 w 1365148"/>
              <a:gd name="connsiteY464" fmla="*/ 827069 h 1383677"/>
              <a:gd name="connsiteX465" fmla="*/ 0 w 1365148"/>
              <a:gd name="connsiteY465" fmla="*/ 786247 h 1383677"/>
              <a:gd name="connsiteX466" fmla="*/ 0 w 1365148"/>
              <a:gd name="connsiteY466" fmla="*/ 745525 h 1383677"/>
              <a:gd name="connsiteX467" fmla="*/ 0 w 1365148"/>
              <a:gd name="connsiteY467" fmla="*/ 704703 h 1383677"/>
              <a:gd name="connsiteX468" fmla="*/ 4733 w 1365148"/>
              <a:gd name="connsiteY468" fmla="*/ 663882 h 1383677"/>
              <a:gd name="connsiteX469" fmla="*/ 9564 w 1365148"/>
              <a:gd name="connsiteY469" fmla="*/ 623159 h 1383677"/>
              <a:gd name="connsiteX470" fmla="*/ 16762 w 1365148"/>
              <a:gd name="connsiteY470" fmla="*/ 582338 h 1383677"/>
              <a:gd name="connsiteX471" fmla="*/ 28792 w 1365148"/>
              <a:gd name="connsiteY471" fmla="*/ 541616 h 1383677"/>
              <a:gd name="connsiteX472" fmla="*/ 40722 w 1365148"/>
              <a:gd name="connsiteY472" fmla="*/ 500794 h 1383677"/>
              <a:gd name="connsiteX473" fmla="*/ 55118 w 1365148"/>
              <a:gd name="connsiteY473" fmla="*/ 459973 h 1383677"/>
              <a:gd name="connsiteX474" fmla="*/ 71979 w 1365148"/>
              <a:gd name="connsiteY474" fmla="*/ 421617 h 1383677"/>
              <a:gd name="connsiteX475" fmla="*/ 88742 w 1365148"/>
              <a:gd name="connsiteY475" fmla="*/ 385627 h 1383677"/>
              <a:gd name="connsiteX476" fmla="*/ 110336 w 1365148"/>
              <a:gd name="connsiteY476" fmla="*/ 349637 h 1383677"/>
              <a:gd name="connsiteX477" fmla="*/ 134296 w 1365148"/>
              <a:gd name="connsiteY477" fmla="*/ 313648 h 1383677"/>
              <a:gd name="connsiteX478" fmla="*/ 158355 w 1365148"/>
              <a:gd name="connsiteY478" fmla="*/ 280024 h 1383677"/>
              <a:gd name="connsiteX479" fmla="*/ 184682 w 1365148"/>
              <a:gd name="connsiteY479" fmla="*/ 248866 h 1383677"/>
              <a:gd name="connsiteX480" fmla="*/ 213474 w 1365148"/>
              <a:gd name="connsiteY480" fmla="*/ 220074 h 1383677"/>
              <a:gd name="connsiteX481" fmla="*/ 244730 w 1365148"/>
              <a:gd name="connsiteY481" fmla="*/ 191282 h 1383677"/>
              <a:gd name="connsiteX482" fmla="*/ 273522 w 1365148"/>
              <a:gd name="connsiteY482" fmla="*/ 169689 h 1383677"/>
              <a:gd name="connsiteX483" fmla="*/ 302314 w 1365148"/>
              <a:gd name="connsiteY483" fmla="*/ 150461 h 1383677"/>
              <a:gd name="connsiteX484" fmla="*/ 333472 w 1365148"/>
              <a:gd name="connsiteY484" fmla="*/ 133699 h 1383677"/>
              <a:gd name="connsiteX485" fmla="*/ 364631 w 1365148"/>
              <a:gd name="connsiteY485" fmla="*/ 116936 h 1383677"/>
              <a:gd name="connsiteX486" fmla="*/ 427046 w 1365148"/>
              <a:gd name="connsiteY486" fmla="*/ 88145 h 1383677"/>
              <a:gd name="connsiteX487" fmla="*/ 494194 w 1365148"/>
              <a:gd name="connsiteY487" fmla="*/ 64086 h 1383677"/>
              <a:gd name="connsiteX488" fmla="*/ 532649 w 1365148"/>
              <a:gd name="connsiteY488" fmla="*/ 49690 h 1383677"/>
              <a:gd name="connsiteX489" fmla="*/ 578203 w 1365148"/>
              <a:gd name="connsiteY489" fmla="*/ 37759 h 1383677"/>
              <a:gd name="connsiteX490" fmla="*/ 602164 w 1365148"/>
              <a:gd name="connsiteY490" fmla="*/ 32927 h 1383677"/>
              <a:gd name="connsiteX491" fmla="*/ 626223 w 1365148"/>
              <a:gd name="connsiteY491" fmla="*/ 30561 h 1383677"/>
              <a:gd name="connsiteX492" fmla="*/ 498438 w 1365148"/>
              <a:gd name="connsiteY492" fmla="*/ 0 h 1383677"/>
              <a:gd name="connsiteX493" fmla="*/ 515080 w 1365148"/>
              <a:gd name="connsiteY493" fmla="*/ 12 h 1383677"/>
              <a:gd name="connsiteX494" fmla="*/ 508590 w 1365148"/>
              <a:gd name="connsiteY494" fmla="*/ 6502 h 1383677"/>
              <a:gd name="connsiteX495" fmla="*/ 501392 w 1365148"/>
              <a:gd name="connsiteY495" fmla="*/ 11334 h 1383677"/>
              <a:gd name="connsiteX496" fmla="*/ 491828 w 1365148"/>
              <a:gd name="connsiteY496" fmla="*/ 11334 h 1383677"/>
              <a:gd name="connsiteX497" fmla="*/ 484630 w 1365148"/>
              <a:gd name="connsiteY497" fmla="*/ 6502 h 1383677"/>
              <a:gd name="connsiteX498" fmla="*/ 477432 w 1365148"/>
              <a:gd name="connsiteY498" fmla="*/ 4136 h 1383677"/>
              <a:gd name="connsiteX499" fmla="*/ 476285 w 1365148"/>
              <a:gd name="connsiteY499" fmla="*/ 2410 h 1383677"/>
              <a:gd name="connsiteX500" fmla="*/ 498438 w 1365148"/>
              <a:gd name="connsiteY500" fmla="*/ 0 h 1383677"/>
              <a:gd name="connsiteX0" fmla="*/ 681341 w 1365148"/>
              <a:gd name="connsiteY0" fmla="*/ 64086 h 1383677"/>
              <a:gd name="connsiteX1" fmla="*/ 645351 w 1365148"/>
              <a:gd name="connsiteY1" fmla="*/ 68917 h 1383677"/>
              <a:gd name="connsiteX2" fmla="*/ 609362 w 1365148"/>
              <a:gd name="connsiteY2" fmla="*/ 78482 h 1383677"/>
              <a:gd name="connsiteX3" fmla="*/ 602164 w 1365148"/>
              <a:gd name="connsiteY3" fmla="*/ 78482 h 1383677"/>
              <a:gd name="connsiteX4" fmla="*/ 597431 w 1365148"/>
              <a:gd name="connsiteY4" fmla="*/ 76115 h 1383677"/>
              <a:gd name="connsiteX5" fmla="*/ 594966 w 1365148"/>
              <a:gd name="connsiteY5" fmla="*/ 71284 h 1383677"/>
              <a:gd name="connsiteX6" fmla="*/ 592599 w 1365148"/>
              <a:gd name="connsiteY6" fmla="*/ 66551 h 1383677"/>
              <a:gd name="connsiteX7" fmla="*/ 566174 w 1365148"/>
              <a:gd name="connsiteY7" fmla="*/ 73749 h 1383677"/>
              <a:gd name="connsiteX8" fmla="*/ 508590 w 1365148"/>
              <a:gd name="connsiteY8" fmla="*/ 90511 h 1383677"/>
              <a:gd name="connsiteX9" fmla="*/ 453471 w 1365148"/>
              <a:gd name="connsiteY9" fmla="*/ 114471 h 1383677"/>
              <a:gd name="connsiteX10" fmla="*/ 386225 w 1365148"/>
              <a:gd name="connsiteY10" fmla="*/ 143263 h 1383677"/>
              <a:gd name="connsiteX11" fmla="*/ 355066 w 1365148"/>
              <a:gd name="connsiteY11" fmla="*/ 157659 h 1383677"/>
              <a:gd name="connsiteX12" fmla="*/ 326275 w 1365148"/>
              <a:gd name="connsiteY12" fmla="*/ 176886 h 1383677"/>
              <a:gd name="connsiteX13" fmla="*/ 297483 w 1365148"/>
              <a:gd name="connsiteY13" fmla="*/ 193649 h 1383677"/>
              <a:gd name="connsiteX14" fmla="*/ 268691 w 1365148"/>
              <a:gd name="connsiteY14" fmla="*/ 215243 h 1383677"/>
              <a:gd name="connsiteX15" fmla="*/ 242265 w 1365148"/>
              <a:gd name="connsiteY15" fmla="*/ 239302 h 1383677"/>
              <a:gd name="connsiteX16" fmla="*/ 218305 w 1365148"/>
              <a:gd name="connsiteY16" fmla="*/ 265628 h 1383677"/>
              <a:gd name="connsiteX17" fmla="*/ 194345 w 1365148"/>
              <a:gd name="connsiteY17" fmla="*/ 294420 h 1383677"/>
              <a:gd name="connsiteX18" fmla="*/ 170286 w 1365148"/>
              <a:gd name="connsiteY18" fmla="*/ 325677 h 1383677"/>
              <a:gd name="connsiteX19" fmla="*/ 148692 w 1365148"/>
              <a:gd name="connsiteY19" fmla="*/ 356835 h 1383677"/>
              <a:gd name="connsiteX20" fmla="*/ 129563 w 1365148"/>
              <a:gd name="connsiteY20" fmla="*/ 390459 h 1383677"/>
              <a:gd name="connsiteX21" fmla="*/ 112702 w 1365148"/>
              <a:gd name="connsiteY21" fmla="*/ 423983 h 1383677"/>
              <a:gd name="connsiteX22" fmla="*/ 95940 w 1365148"/>
              <a:gd name="connsiteY22" fmla="*/ 457607 h 1383677"/>
              <a:gd name="connsiteX23" fmla="*/ 81544 w 1365148"/>
              <a:gd name="connsiteY23" fmla="*/ 491230 h 1383677"/>
              <a:gd name="connsiteX24" fmla="*/ 69514 w 1365148"/>
              <a:gd name="connsiteY24" fmla="*/ 527220 h 1383677"/>
              <a:gd name="connsiteX25" fmla="*/ 59950 w 1365148"/>
              <a:gd name="connsiteY25" fmla="*/ 565576 h 1383677"/>
              <a:gd name="connsiteX26" fmla="*/ 50385 w 1365148"/>
              <a:gd name="connsiteY26" fmla="*/ 601566 h 1383677"/>
              <a:gd name="connsiteX27" fmla="*/ 45554 w 1365148"/>
              <a:gd name="connsiteY27" fmla="*/ 637555 h 1383677"/>
              <a:gd name="connsiteX28" fmla="*/ 40722 w 1365148"/>
              <a:gd name="connsiteY28" fmla="*/ 675912 h 1383677"/>
              <a:gd name="connsiteX29" fmla="*/ 38356 w 1365148"/>
              <a:gd name="connsiteY29" fmla="*/ 714268 h 1383677"/>
              <a:gd name="connsiteX30" fmla="*/ 35990 w 1365148"/>
              <a:gd name="connsiteY30" fmla="*/ 752723 h 1383677"/>
              <a:gd name="connsiteX31" fmla="*/ 38356 w 1365148"/>
              <a:gd name="connsiteY31" fmla="*/ 788712 h 1383677"/>
              <a:gd name="connsiteX32" fmla="*/ 43188 w 1365148"/>
              <a:gd name="connsiteY32" fmla="*/ 827069 h 1383677"/>
              <a:gd name="connsiteX33" fmla="*/ 47920 w 1365148"/>
              <a:gd name="connsiteY33" fmla="*/ 872623 h 1383677"/>
              <a:gd name="connsiteX34" fmla="*/ 59950 w 1365148"/>
              <a:gd name="connsiteY34" fmla="*/ 915810 h 1383677"/>
              <a:gd name="connsiteX35" fmla="*/ 71979 w 1365148"/>
              <a:gd name="connsiteY35" fmla="*/ 958998 h 1383677"/>
              <a:gd name="connsiteX36" fmla="*/ 86375 w 1365148"/>
              <a:gd name="connsiteY36" fmla="*/ 1002186 h 1383677"/>
              <a:gd name="connsiteX37" fmla="*/ 105504 w 1365148"/>
              <a:gd name="connsiteY37" fmla="*/ 1043007 h 1383677"/>
              <a:gd name="connsiteX38" fmla="*/ 127098 w 1365148"/>
              <a:gd name="connsiteY38" fmla="*/ 1081363 h 1383677"/>
              <a:gd name="connsiteX39" fmla="*/ 151157 w 1365148"/>
              <a:gd name="connsiteY39" fmla="*/ 1119818 h 1383677"/>
              <a:gd name="connsiteX40" fmla="*/ 179949 w 1365148"/>
              <a:gd name="connsiteY40" fmla="*/ 1155808 h 1383677"/>
              <a:gd name="connsiteX41" fmla="*/ 206276 w 1365148"/>
              <a:gd name="connsiteY41" fmla="*/ 1186966 h 1383677"/>
              <a:gd name="connsiteX42" fmla="*/ 237532 w 1365148"/>
              <a:gd name="connsiteY42" fmla="*/ 1213391 h 1383677"/>
              <a:gd name="connsiteX43" fmla="*/ 271057 w 1365148"/>
              <a:gd name="connsiteY43" fmla="*/ 1237352 h 1383677"/>
              <a:gd name="connsiteX44" fmla="*/ 304681 w 1365148"/>
              <a:gd name="connsiteY44" fmla="*/ 1258946 h 1383677"/>
              <a:gd name="connsiteX45" fmla="*/ 307047 w 1365148"/>
              <a:gd name="connsiteY45" fmla="*/ 1251748 h 1383677"/>
              <a:gd name="connsiteX46" fmla="*/ 311879 w 1365148"/>
              <a:gd name="connsiteY46" fmla="*/ 1244550 h 1383677"/>
              <a:gd name="connsiteX47" fmla="*/ 314245 w 1365148"/>
              <a:gd name="connsiteY47" fmla="*/ 1244550 h 1383677"/>
              <a:gd name="connsiteX48" fmla="*/ 323908 w 1365148"/>
              <a:gd name="connsiteY48" fmla="*/ 1254114 h 1383677"/>
              <a:gd name="connsiteX49" fmla="*/ 331106 w 1365148"/>
              <a:gd name="connsiteY49" fmla="*/ 1268510 h 1383677"/>
              <a:gd name="connsiteX50" fmla="*/ 331106 w 1365148"/>
              <a:gd name="connsiteY50" fmla="*/ 1273341 h 1383677"/>
              <a:gd name="connsiteX51" fmla="*/ 379027 w 1365148"/>
              <a:gd name="connsiteY51" fmla="*/ 1294935 h 1383677"/>
              <a:gd name="connsiteX52" fmla="*/ 376660 w 1365148"/>
              <a:gd name="connsiteY52" fmla="*/ 1282906 h 1383677"/>
              <a:gd name="connsiteX53" fmla="*/ 376660 w 1365148"/>
              <a:gd name="connsiteY53" fmla="*/ 1268510 h 1383677"/>
              <a:gd name="connsiteX54" fmla="*/ 379027 w 1365148"/>
              <a:gd name="connsiteY54" fmla="*/ 1256579 h 1383677"/>
              <a:gd name="connsiteX55" fmla="*/ 381492 w 1365148"/>
              <a:gd name="connsiteY55" fmla="*/ 1244550 h 1383677"/>
              <a:gd name="connsiteX56" fmla="*/ 383858 w 1365148"/>
              <a:gd name="connsiteY56" fmla="*/ 1244550 h 1383677"/>
              <a:gd name="connsiteX57" fmla="*/ 386225 w 1365148"/>
              <a:gd name="connsiteY57" fmla="*/ 1258946 h 1383677"/>
              <a:gd name="connsiteX58" fmla="*/ 391056 w 1365148"/>
              <a:gd name="connsiteY58" fmla="*/ 1270975 h 1383677"/>
              <a:gd name="connsiteX59" fmla="*/ 398254 w 1365148"/>
              <a:gd name="connsiteY59" fmla="*/ 1285371 h 1383677"/>
              <a:gd name="connsiteX60" fmla="*/ 403086 w 1365148"/>
              <a:gd name="connsiteY60" fmla="*/ 1297302 h 1383677"/>
              <a:gd name="connsiteX61" fmla="*/ 407819 w 1365148"/>
              <a:gd name="connsiteY61" fmla="*/ 1304500 h 1383677"/>
              <a:gd name="connsiteX62" fmla="*/ 448640 w 1365148"/>
              <a:gd name="connsiteY62" fmla="*/ 1316529 h 1383677"/>
              <a:gd name="connsiteX63" fmla="*/ 441442 w 1365148"/>
              <a:gd name="connsiteY63" fmla="*/ 1294935 h 1383677"/>
              <a:gd name="connsiteX64" fmla="*/ 439076 w 1365148"/>
              <a:gd name="connsiteY64" fmla="*/ 1282906 h 1383677"/>
              <a:gd name="connsiteX65" fmla="*/ 436610 w 1365148"/>
              <a:gd name="connsiteY65" fmla="*/ 1268510 h 1383677"/>
              <a:gd name="connsiteX66" fmla="*/ 436610 w 1365148"/>
              <a:gd name="connsiteY66" fmla="*/ 1254114 h 1383677"/>
              <a:gd name="connsiteX67" fmla="*/ 439076 w 1365148"/>
              <a:gd name="connsiteY67" fmla="*/ 1249381 h 1383677"/>
              <a:gd name="connsiteX68" fmla="*/ 441442 w 1365148"/>
              <a:gd name="connsiteY68" fmla="*/ 1244550 h 1383677"/>
              <a:gd name="connsiteX69" fmla="*/ 446273 w 1365148"/>
              <a:gd name="connsiteY69" fmla="*/ 1244550 h 1383677"/>
              <a:gd name="connsiteX70" fmla="*/ 451006 w 1365148"/>
              <a:gd name="connsiteY70" fmla="*/ 1246916 h 1383677"/>
              <a:gd name="connsiteX71" fmla="*/ 458204 w 1365148"/>
              <a:gd name="connsiteY71" fmla="*/ 1254114 h 1383677"/>
              <a:gd name="connsiteX72" fmla="*/ 465402 w 1365148"/>
              <a:gd name="connsiteY72" fmla="*/ 1273341 h 1383677"/>
              <a:gd name="connsiteX73" fmla="*/ 472600 w 1365148"/>
              <a:gd name="connsiteY73" fmla="*/ 1299767 h 1383677"/>
              <a:gd name="connsiteX74" fmla="*/ 479798 w 1365148"/>
              <a:gd name="connsiteY74" fmla="*/ 1311698 h 1383677"/>
              <a:gd name="connsiteX75" fmla="*/ 489461 w 1365148"/>
              <a:gd name="connsiteY75" fmla="*/ 1321361 h 1383677"/>
              <a:gd name="connsiteX76" fmla="*/ 491828 w 1365148"/>
              <a:gd name="connsiteY76" fmla="*/ 1326094 h 1383677"/>
              <a:gd name="connsiteX77" fmla="*/ 499026 w 1365148"/>
              <a:gd name="connsiteY77" fmla="*/ 1326094 h 1383677"/>
              <a:gd name="connsiteX78" fmla="*/ 554243 w 1365148"/>
              <a:gd name="connsiteY78" fmla="*/ 1333292 h 1383677"/>
              <a:gd name="connsiteX79" fmla="*/ 535016 w 1365148"/>
              <a:gd name="connsiteY79" fmla="*/ 1299767 h 1383677"/>
              <a:gd name="connsiteX80" fmla="*/ 530184 w 1365148"/>
              <a:gd name="connsiteY80" fmla="*/ 1287737 h 1383677"/>
              <a:gd name="connsiteX81" fmla="*/ 527818 w 1365148"/>
              <a:gd name="connsiteY81" fmla="*/ 1275708 h 1383677"/>
              <a:gd name="connsiteX82" fmla="*/ 525451 w 1365148"/>
              <a:gd name="connsiteY82" fmla="*/ 1263777 h 1383677"/>
              <a:gd name="connsiteX83" fmla="*/ 525451 w 1365148"/>
              <a:gd name="connsiteY83" fmla="*/ 1251748 h 1383677"/>
              <a:gd name="connsiteX84" fmla="*/ 527818 w 1365148"/>
              <a:gd name="connsiteY84" fmla="*/ 1249381 h 1383677"/>
              <a:gd name="connsiteX85" fmla="*/ 532649 w 1365148"/>
              <a:gd name="connsiteY85" fmla="*/ 1249381 h 1383677"/>
              <a:gd name="connsiteX86" fmla="*/ 542213 w 1365148"/>
              <a:gd name="connsiteY86" fmla="*/ 1258946 h 1383677"/>
              <a:gd name="connsiteX87" fmla="*/ 551778 w 1365148"/>
              <a:gd name="connsiteY87" fmla="*/ 1270975 h 1383677"/>
              <a:gd name="connsiteX88" fmla="*/ 568639 w 1365148"/>
              <a:gd name="connsiteY88" fmla="*/ 1294935 h 1383677"/>
              <a:gd name="connsiteX89" fmla="*/ 585401 w 1365148"/>
              <a:gd name="connsiteY89" fmla="*/ 1314163 h 1383677"/>
              <a:gd name="connsiteX90" fmla="*/ 590233 w 1365148"/>
              <a:gd name="connsiteY90" fmla="*/ 1323727 h 1383677"/>
              <a:gd name="connsiteX91" fmla="*/ 597431 w 1365148"/>
              <a:gd name="connsiteY91" fmla="*/ 1335757 h 1383677"/>
              <a:gd name="connsiteX92" fmla="*/ 659747 w 1365148"/>
              <a:gd name="connsiteY92" fmla="*/ 1335757 h 1383677"/>
              <a:gd name="connsiteX93" fmla="*/ 640618 w 1365148"/>
              <a:gd name="connsiteY93" fmla="*/ 1318896 h 1383677"/>
              <a:gd name="connsiteX94" fmla="*/ 626223 w 1365148"/>
              <a:gd name="connsiteY94" fmla="*/ 1297302 h 1383677"/>
              <a:gd name="connsiteX95" fmla="*/ 619025 w 1365148"/>
              <a:gd name="connsiteY95" fmla="*/ 1287737 h 1383677"/>
              <a:gd name="connsiteX96" fmla="*/ 614193 w 1365148"/>
              <a:gd name="connsiteY96" fmla="*/ 1275708 h 1383677"/>
              <a:gd name="connsiteX97" fmla="*/ 609362 w 1365148"/>
              <a:gd name="connsiteY97" fmla="*/ 1263777 h 1383677"/>
              <a:gd name="connsiteX98" fmla="*/ 606995 w 1365148"/>
              <a:gd name="connsiteY98" fmla="*/ 1251748 h 1383677"/>
              <a:gd name="connsiteX99" fmla="*/ 609362 w 1365148"/>
              <a:gd name="connsiteY99" fmla="*/ 1249381 h 1383677"/>
              <a:gd name="connsiteX100" fmla="*/ 611827 w 1365148"/>
              <a:gd name="connsiteY100" fmla="*/ 1249381 h 1383677"/>
              <a:gd name="connsiteX101" fmla="*/ 633420 w 1365148"/>
              <a:gd name="connsiteY101" fmla="*/ 1266144 h 1383677"/>
              <a:gd name="connsiteX102" fmla="*/ 655014 w 1365148"/>
              <a:gd name="connsiteY102" fmla="*/ 1282906 h 1383677"/>
              <a:gd name="connsiteX103" fmla="*/ 674143 w 1365148"/>
              <a:gd name="connsiteY103" fmla="*/ 1302133 h 1383677"/>
              <a:gd name="connsiteX104" fmla="*/ 691004 w 1365148"/>
              <a:gd name="connsiteY104" fmla="*/ 1321361 h 1383677"/>
              <a:gd name="connsiteX105" fmla="*/ 695737 w 1365148"/>
              <a:gd name="connsiteY105" fmla="*/ 1328559 h 1383677"/>
              <a:gd name="connsiteX106" fmla="*/ 695737 w 1365148"/>
              <a:gd name="connsiteY106" fmla="*/ 1335757 h 1383677"/>
              <a:gd name="connsiteX107" fmla="*/ 734192 w 1365148"/>
              <a:gd name="connsiteY107" fmla="*/ 1330925 h 1383677"/>
              <a:gd name="connsiteX108" fmla="*/ 770182 w 1365148"/>
              <a:gd name="connsiteY108" fmla="*/ 1326094 h 1383677"/>
              <a:gd name="connsiteX109" fmla="*/ 734192 w 1365148"/>
              <a:gd name="connsiteY109" fmla="*/ 1287737 h 1383677"/>
              <a:gd name="connsiteX110" fmla="*/ 712598 w 1365148"/>
              <a:gd name="connsiteY110" fmla="*/ 1266144 h 1383677"/>
              <a:gd name="connsiteX111" fmla="*/ 705400 w 1365148"/>
              <a:gd name="connsiteY111" fmla="*/ 1254114 h 1383677"/>
              <a:gd name="connsiteX112" fmla="*/ 700569 w 1365148"/>
              <a:gd name="connsiteY112" fmla="*/ 1239718 h 1383677"/>
              <a:gd name="connsiteX113" fmla="*/ 700569 w 1365148"/>
              <a:gd name="connsiteY113" fmla="*/ 1237352 h 1383677"/>
              <a:gd name="connsiteX114" fmla="*/ 710133 w 1365148"/>
              <a:gd name="connsiteY114" fmla="*/ 1237352 h 1383677"/>
              <a:gd name="connsiteX115" fmla="*/ 717331 w 1365148"/>
              <a:gd name="connsiteY115" fmla="*/ 1239718 h 1383677"/>
              <a:gd name="connsiteX116" fmla="*/ 731727 w 1365148"/>
              <a:gd name="connsiteY116" fmla="*/ 1246916 h 1383677"/>
              <a:gd name="connsiteX117" fmla="*/ 743756 w 1365148"/>
              <a:gd name="connsiteY117" fmla="*/ 1256579 h 1383677"/>
              <a:gd name="connsiteX118" fmla="*/ 755786 w 1365148"/>
              <a:gd name="connsiteY118" fmla="*/ 1266144 h 1383677"/>
              <a:gd name="connsiteX119" fmla="*/ 782113 w 1365148"/>
              <a:gd name="connsiteY119" fmla="*/ 1292569 h 1383677"/>
              <a:gd name="connsiteX120" fmla="*/ 806073 w 1365148"/>
              <a:gd name="connsiteY120" fmla="*/ 1318896 h 1383677"/>
              <a:gd name="connsiteX121" fmla="*/ 808538 w 1365148"/>
              <a:gd name="connsiteY121" fmla="*/ 1318896 h 1383677"/>
              <a:gd name="connsiteX122" fmla="*/ 856459 w 1365148"/>
              <a:gd name="connsiteY122" fmla="*/ 1309331 h 1383677"/>
              <a:gd name="connsiteX123" fmla="*/ 834865 w 1365148"/>
              <a:gd name="connsiteY123" fmla="*/ 1292569 h 1383677"/>
              <a:gd name="connsiteX124" fmla="*/ 815736 w 1365148"/>
              <a:gd name="connsiteY124" fmla="*/ 1273341 h 1383677"/>
              <a:gd name="connsiteX125" fmla="*/ 806073 w 1365148"/>
              <a:gd name="connsiteY125" fmla="*/ 1261312 h 1383677"/>
              <a:gd name="connsiteX126" fmla="*/ 796509 w 1365148"/>
              <a:gd name="connsiteY126" fmla="*/ 1246916 h 1383677"/>
              <a:gd name="connsiteX127" fmla="*/ 789311 w 1365148"/>
              <a:gd name="connsiteY127" fmla="*/ 1232520 h 1383677"/>
              <a:gd name="connsiteX128" fmla="*/ 786944 w 1365148"/>
              <a:gd name="connsiteY128" fmla="*/ 1225322 h 1383677"/>
              <a:gd name="connsiteX129" fmla="*/ 786944 w 1365148"/>
              <a:gd name="connsiteY129" fmla="*/ 1218124 h 1383677"/>
              <a:gd name="connsiteX130" fmla="*/ 789311 w 1365148"/>
              <a:gd name="connsiteY130" fmla="*/ 1215758 h 1383677"/>
              <a:gd name="connsiteX131" fmla="*/ 791677 w 1365148"/>
              <a:gd name="connsiteY131" fmla="*/ 1215758 h 1383677"/>
              <a:gd name="connsiteX132" fmla="*/ 808538 w 1365148"/>
              <a:gd name="connsiteY132" fmla="*/ 1225322 h 1383677"/>
              <a:gd name="connsiteX133" fmla="*/ 822934 w 1365148"/>
              <a:gd name="connsiteY133" fmla="*/ 1237352 h 1383677"/>
              <a:gd name="connsiteX134" fmla="*/ 849261 w 1365148"/>
              <a:gd name="connsiteY134" fmla="*/ 1261312 h 1383677"/>
              <a:gd name="connsiteX135" fmla="*/ 894914 w 1365148"/>
              <a:gd name="connsiteY135" fmla="*/ 1297302 h 1383677"/>
              <a:gd name="connsiteX136" fmla="*/ 954864 w 1365148"/>
              <a:gd name="connsiteY136" fmla="*/ 1275708 h 1383677"/>
              <a:gd name="connsiteX137" fmla="*/ 930904 w 1365148"/>
              <a:gd name="connsiteY137" fmla="*/ 1258946 h 1383677"/>
              <a:gd name="connsiteX138" fmla="*/ 914042 w 1365148"/>
              <a:gd name="connsiteY138" fmla="*/ 1242183 h 1383677"/>
              <a:gd name="connsiteX139" fmla="*/ 897280 w 1365148"/>
              <a:gd name="connsiteY139" fmla="*/ 1222956 h 1383677"/>
              <a:gd name="connsiteX140" fmla="*/ 882884 w 1365148"/>
              <a:gd name="connsiteY140" fmla="*/ 1203728 h 1383677"/>
              <a:gd name="connsiteX141" fmla="*/ 873320 w 1365148"/>
              <a:gd name="connsiteY141" fmla="*/ 1182135 h 1383677"/>
              <a:gd name="connsiteX142" fmla="*/ 875686 w 1365148"/>
              <a:gd name="connsiteY142" fmla="*/ 1177402 h 1383677"/>
              <a:gd name="connsiteX143" fmla="*/ 880518 w 1365148"/>
              <a:gd name="connsiteY143" fmla="*/ 1174937 h 1383677"/>
              <a:gd name="connsiteX144" fmla="*/ 897280 w 1365148"/>
              <a:gd name="connsiteY144" fmla="*/ 1184600 h 1383677"/>
              <a:gd name="connsiteX145" fmla="*/ 911676 w 1365148"/>
              <a:gd name="connsiteY145" fmla="*/ 1196530 h 1383677"/>
              <a:gd name="connsiteX146" fmla="*/ 940468 w 1365148"/>
              <a:gd name="connsiteY146" fmla="*/ 1220589 h 1383677"/>
              <a:gd name="connsiteX147" fmla="*/ 959695 w 1365148"/>
              <a:gd name="connsiteY147" fmla="*/ 1237352 h 1383677"/>
              <a:gd name="connsiteX148" fmla="*/ 969260 w 1365148"/>
              <a:gd name="connsiteY148" fmla="*/ 1244550 h 1383677"/>
              <a:gd name="connsiteX149" fmla="*/ 978824 w 1365148"/>
              <a:gd name="connsiteY149" fmla="*/ 1249381 h 1383677"/>
              <a:gd name="connsiteX150" fmla="*/ 998052 w 1365148"/>
              <a:gd name="connsiteY150" fmla="*/ 1256579 h 1383677"/>
              <a:gd name="connsiteX151" fmla="*/ 1034041 w 1365148"/>
              <a:gd name="connsiteY151" fmla="*/ 1237352 h 1383677"/>
              <a:gd name="connsiteX152" fmla="*/ 1022012 w 1365148"/>
              <a:gd name="connsiteY152" fmla="*/ 1230154 h 1383677"/>
              <a:gd name="connsiteX153" fmla="*/ 1012448 w 1365148"/>
              <a:gd name="connsiteY153" fmla="*/ 1220589 h 1383677"/>
              <a:gd name="connsiteX154" fmla="*/ 983656 w 1365148"/>
              <a:gd name="connsiteY154" fmla="*/ 1191798 h 1383677"/>
              <a:gd name="connsiteX155" fmla="*/ 969260 w 1365148"/>
              <a:gd name="connsiteY155" fmla="*/ 1177402 h 1383677"/>
              <a:gd name="connsiteX156" fmla="*/ 959695 w 1365148"/>
              <a:gd name="connsiteY156" fmla="*/ 1160541 h 1383677"/>
              <a:gd name="connsiteX157" fmla="*/ 959695 w 1365148"/>
              <a:gd name="connsiteY157" fmla="*/ 1155808 h 1383677"/>
              <a:gd name="connsiteX158" fmla="*/ 962062 w 1365148"/>
              <a:gd name="connsiteY158" fmla="*/ 1153343 h 1383677"/>
              <a:gd name="connsiteX159" fmla="*/ 981289 w 1365148"/>
              <a:gd name="connsiteY159" fmla="*/ 1153343 h 1383677"/>
              <a:gd name="connsiteX160" fmla="*/ 988487 w 1365148"/>
              <a:gd name="connsiteY160" fmla="*/ 1158174 h 1383677"/>
              <a:gd name="connsiteX161" fmla="*/ 998052 w 1365148"/>
              <a:gd name="connsiteY161" fmla="*/ 1163006 h 1383677"/>
              <a:gd name="connsiteX162" fmla="*/ 1014814 w 1365148"/>
              <a:gd name="connsiteY162" fmla="*/ 1174937 h 1383677"/>
              <a:gd name="connsiteX163" fmla="*/ 1029210 w 1365148"/>
              <a:gd name="connsiteY163" fmla="*/ 1186966 h 1383677"/>
              <a:gd name="connsiteX164" fmla="*/ 1046071 w 1365148"/>
              <a:gd name="connsiteY164" fmla="*/ 1201362 h 1383677"/>
              <a:gd name="connsiteX165" fmla="*/ 1055635 w 1365148"/>
              <a:gd name="connsiteY165" fmla="*/ 1208560 h 1383677"/>
              <a:gd name="connsiteX166" fmla="*/ 1067665 w 1365148"/>
              <a:gd name="connsiteY166" fmla="*/ 1210926 h 1383677"/>
              <a:gd name="connsiteX167" fmla="*/ 1074863 w 1365148"/>
              <a:gd name="connsiteY167" fmla="*/ 1210926 h 1383677"/>
              <a:gd name="connsiteX168" fmla="*/ 1103655 w 1365148"/>
              <a:gd name="connsiteY168" fmla="*/ 1189332 h 1383677"/>
              <a:gd name="connsiteX169" fmla="*/ 1129981 w 1365148"/>
              <a:gd name="connsiteY169" fmla="*/ 1167739 h 1383677"/>
              <a:gd name="connsiteX170" fmla="*/ 1118050 w 1365148"/>
              <a:gd name="connsiteY170" fmla="*/ 1165372 h 1383677"/>
              <a:gd name="connsiteX171" fmla="*/ 1106021 w 1365148"/>
              <a:gd name="connsiteY171" fmla="*/ 1160541 h 1383677"/>
              <a:gd name="connsiteX172" fmla="*/ 1086794 w 1365148"/>
              <a:gd name="connsiteY172" fmla="*/ 1150976 h 1383677"/>
              <a:gd name="connsiteX173" fmla="*/ 1070031 w 1365148"/>
              <a:gd name="connsiteY173" fmla="*/ 1143778 h 1383677"/>
              <a:gd name="connsiteX174" fmla="*/ 1053269 w 1365148"/>
              <a:gd name="connsiteY174" fmla="*/ 1131749 h 1383677"/>
              <a:gd name="connsiteX175" fmla="*/ 1038873 w 1365148"/>
              <a:gd name="connsiteY175" fmla="*/ 1117353 h 1383677"/>
              <a:gd name="connsiteX176" fmla="*/ 1031675 w 1365148"/>
              <a:gd name="connsiteY176" fmla="*/ 1107789 h 1383677"/>
              <a:gd name="connsiteX177" fmla="*/ 1029210 w 1365148"/>
              <a:gd name="connsiteY177" fmla="*/ 1100591 h 1383677"/>
              <a:gd name="connsiteX178" fmla="*/ 1031675 w 1365148"/>
              <a:gd name="connsiteY178" fmla="*/ 1095759 h 1383677"/>
              <a:gd name="connsiteX179" fmla="*/ 1036408 w 1365148"/>
              <a:gd name="connsiteY179" fmla="*/ 1093393 h 1383677"/>
              <a:gd name="connsiteX180" fmla="*/ 1053269 w 1365148"/>
              <a:gd name="connsiteY180" fmla="*/ 1093393 h 1383677"/>
              <a:gd name="connsiteX181" fmla="*/ 1067665 w 1365148"/>
              <a:gd name="connsiteY181" fmla="*/ 1100591 h 1383677"/>
              <a:gd name="connsiteX182" fmla="*/ 1084427 w 1365148"/>
              <a:gd name="connsiteY182" fmla="*/ 1110155 h 1383677"/>
              <a:gd name="connsiteX183" fmla="*/ 1101190 w 1365148"/>
              <a:gd name="connsiteY183" fmla="*/ 1117353 h 1383677"/>
              <a:gd name="connsiteX184" fmla="*/ 1120417 w 1365148"/>
              <a:gd name="connsiteY184" fmla="*/ 1122184 h 1383677"/>
              <a:gd name="connsiteX185" fmla="*/ 1129981 w 1365148"/>
              <a:gd name="connsiteY185" fmla="*/ 1124551 h 1383677"/>
              <a:gd name="connsiteX186" fmla="*/ 1142011 w 1365148"/>
              <a:gd name="connsiteY186" fmla="*/ 1124551 h 1383677"/>
              <a:gd name="connsiteX187" fmla="*/ 1154040 w 1365148"/>
              <a:gd name="connsiteY187" fmla="*/ 1127016 h 1383677"/>
              <a:gd name="connsiteX188" fmla="*/ 1165971 w 1365148"/>
              <a:gd name="connsiteY188" fmla="*/ 1131749 h 1383677"/>
              <a:gd name="connsiteX189" fmla="*/ 1187565 w 1365148"/>
              <a:gd name="connsiteY189" fmla="*/ 1107789 h 1383677"/>
              <a:gd name="connsiteX190" fmla="*/ 1182832 w 1365148"/>
              <a:gd name="connsiteY190" fmla="*/ 1105422 h 1383677"/>
              <a:gd name="connsiteX191" fmla="*/ 1158773 w 1365148"/>
              <a:gd name="connsiteY191" fmla="*/ 1088561 h 1383677"/>
              <a:gd name="connsiteX192" fmla="*/ 1132446 w 1365148"/>
              <a:gd name="connsiteY192" fmla="*/ 1074165 h 1383677"/>
              <a:gd name="connsiteX193" fmla="*/ 1110853 w 1365148"/>
              <a:gd name="connsiteY193" fmla="*/ 1064601 h 1383677"/>
              <a:gd name="connsiteX194" fmla="*/ 1101190 w 1365148"/>
              <a:gd name="connsiteY194" fmla="*/ 1057403 h 1383677"/>
              <a:gd name="connsiteX195" fmla="*/ 1091625 w 1365148"/>
              <a:gd name="connsiteY195" fmla="*/ 1052571 h 1383677"/>
              <a:gd name="connsiteX196" fmla="*/ 1089259 w 1365148"/>
              <a:gd name="connsiteY196" fmla="*/ 1050205 h 1383677"/>
              <a:gd name="connsiteX197" fmla="*/ 1091625 w 1365148"/>
              <a:gd name="connsiteY197" fmla="*/ 1045373 h 1383677"/>
              <a:gd name="connsiteX198" fmla="*/ 1093992 w 1365148"/>
              <a:gd name="connsiteY198" fmla="*/ 1043007 h 1383677"/>
              <a:gd name="connsiteX199" fmla="*/ 1122784 w 1365148"/>
              <a:gd name="connsiteY199" fmla="*/ 1043007 h 1383677"/>
              <a:gd name="connsiteX200" fmla="*/ 1154040 w 1365148"/>
              <a:gd name="connsiteY200" fmla="*/ 1050205 h 1383677"/>
              <a:gd name="connsiteX201" fmla="*/ 1180367 w 1365148"/>
              <a:gd name="connsiteY201" fmla="*/ 1062234 h 1383677"/>
              <a:gd name="connsiteX202" fmla="*/ 1192397 w 1365148"/>
              <a:gd name="connsiteY202" fmla="*/ 1071799 h 1383677"/>
              <a:gd name="connsiteX203" fmla="*/ 1204426 w 1365148"/>
              <a:gd name="connsiteY203" fmla="*/ 1078997 h 1383677"/>
              <a:gd name="connsiteX204" fmla="*/ 1206792 w 1365148"/>
              <a:gd name="connsiteY204" fmla="*/ 1081363 h 1383677"/>
              <a:gd name="connsiteX205" fmla="*/ 1211624 w 1365148"/>
              <a:gd name="connsiteY205" fmla="*/ 1074165 h 1383677"/>
              <a:gd name="connsiteX206" fmla="*/ 1237951 w 1365148"/>
              <a:gd name="connsiteY206" fmla="*/ 1033443 h 1383677"/>
              <a:gd name="connsiteX207" fmla="*/ 1213990 w 1365148"/>
              <a:gd name="connsiteY207" fmla="*/ 1026245 h 1383677"/>
              <a:gd name="connsiteX208" fmla="*/ 1194763 w 1365148"/>
              <a:gd name="connsiteY208" fmla="*/ 1016582 h 1383677"/>
              <a:gd name="connsiteX209" fmla="*/ 1173169 w 1365148"/>
              <a:gd name="connsiteY209" fmla="*/ 1002186 h 1383677"/>
              <a:gd name="connsiteX210" fmla="*/ 1165971 w 1365148"/>
              <a:gd name="connsiteY210" fmla="*/ 992621 h 1383677"/>
              <a:gd name="connsiteX211" fmla="*/ 1163605 w 1365148"/>
              <a:gd name="connsiteY211" fmla="*/ 987790 h 1383677"/>
              <a:gd name="connsiteX212" fmla="*/ 1163605 w 1365148"/>
              <a:gd name="connsiteY212" fmla="*/ 983057 h 1383677"/>
              <a:gd name="connsiteX213" fmla="*/ 1165971 w 1365148"/>
              <a:gd name="connsiteY213" fmla="*/ 978225 h 1383677"/>
              <a:gd name="connsiteX214" fmla="*/ 1168436 w 1365148"/>
              <a:gd name="connsiteY214" fmla="*/ 975859 h 1383677"/>
              <a:gd name="connsiteX215" fmla="*/ 1178001 w 1365148"/>
              <a:gd name="connsiteY215" fmla="*/ 975859 h 1383677"/>
              <a:gd name="connsiteX216" fmla="*/ 1194763 w 1365148"/>
              <a:gd name="connsiteY216" fmla="*/ 980592 h 1383677"/>
              <a:gd name="connsiteX217" fmla="*/ 1226020 w 1365148"/>
              <a:gd name="connsiteY217" fmla="*/ 990255 h 1383677"/>
              <a:gd name="connsiteX218" fmla="*/ 1257178 w 1365148"/>
              <a:gd name="connsiteY218" fmla="*/ 994988 h 1383677"/>
              <a:gd name="connsiteX219" fmla="*/ 1273941 w 1365148"/>
              <a:gd name="connsiteY219" fmla="*/ 956632 h 1383677"/>
              <a:gd name="connsiteX220" fmla="*/ 1242782 w 1365148"/>
              <a:gd name="connsiteY220" fmla="*/ 947067 h 1383677"/>
              <a:gd name="connsiteX221" fmla="*/ 1201961 w 1365148"/>
              <a:gd name="connsiteY221" fmla="*/ 932671 h 1383677"/>
              <a:gd name="connsiteX222" fmla="*/ 1185199 w 1365148"/>
              <a:gd name="connsiteY222" fmla="*/ 923008 h 1383677"/>
              <a:gd name="connsiteX223" fmla="*/ 1168436 w 1365148"/>
              <a:gd name="connsiteY223" fmla="*/ 913444 h 1383677"/>
              <a:gd name="connsiteX224" fmla="*/ 1165971 w 1365148"/>
              <a:gd name="connsiteY224" fmla="*/ 911077 h 1383677"/>
              <a:gd name="connsiteX225" fmla="*/ 1165971 w 1365148"/>
              <a:gd name="connsiteY225" fmla="*/ 908612 h 1383677"/>
              <a:gd name="connsiteX226" fmla="*/ 1168436 w 1365148"/>
              <a:gd name="connsiteY226" fmla="*/ 906246 h 1383677"/>
              <a:gd name="connsiteX227" fmla="*/ 1190030 w 1365148"/>
              <a:gd name="connsiteY227" fmla="*/ 903880 h 1383677"/>
              <a:gd name="connsiteX228" fmla="*/ 1211624 w 1365148"/>
              <a:gd name="connsiteY228" fmla="*/ 903880 h 1383677"/>
              <a:gd name="connsiteX229" fmla="*/ 1230753 w 1365148"/>
              <a:gd name="connsiteY229" fmla="*/ 908612 h 1383677"/>
              <a:gd name="connsiteX230" fmla="*/ 1249980 w 1365148"/>
              <a:gd name="connsiteY230" fmla="*/ 913444 h 1383677"/>
              <a:gd name="connsiteX231" fmla="*/ 1269208 w 1365148"/>
              <a:gd name="connsiteY231" fmla="*/ 915810 h 1383677"/>
              <a:gd name="connsiteX232" fmla="*/ 1285970 w 1365148"/>
              <a:gd name="connsiteY232" fmla="*/ 920642 h 1383677"/>
              <a:gd name="connsiteX233" fmla="*/ 1300366 w 1365148"/>
              <a:gd name="connsiteY233" fmla="*/ 875088 h 1383677"/>
              <a:gd name="connsiteX234" fmla="*/ 1271574 w 1365148"/>
              <a:gd name="connsiteY234" fmla="*/ 877454 h 1383677"/>
              <a:gd name="connsiteX235" fmla="*/ 1245149 w 1365148"/>
              <a:gd name="connsiteY235" fmla="*/ 879821 h 1383677"/>
              <a:gd name="connsiteX236" fmla="*/ 1230753 w 1365148"/>
              <a:gd name="connsiteY236" fmla="*/ 877454 h 1383677"/>
              <a:gd name="connsiteX237" fmla="*/ 1216357 w 1365148"/>
              <a:gd name="connsiteY237" fmla="*/ 872623 h 1383677"/>
              <a:gd name="connsiteX238" fmla="*/ 1190030 w 1365148"/>
              <a:gd name="connsiteY238" fmla="*/ 863058 h 1383677"/>
              <a:gd name="connsiteX239" fmla="*/ 1187565 w 1365148"/>
              <a:gd name="connsiteY239" fmla="*/ 860692 h 1383677"/>
              <a:gd name="connsiteX240" fmla="*/ 1187565 w 1365148"/>
              <a:gd name="connsiteY240" fmla="*/ 858227 h 1383677"/>
              <a:gd name="connsiteX241" fmla="*/ 1190030 w 1365148"/>
              <a:gd name="connsiteY241" fmla="*/ 855860 h 1383677"/>
              <a:gd name="connsiteX242" fmla="*/ 1192397 w 1365148"/>
              <a:gd name="connsiteY242" fmla="*/ 855860 h 1383677"/>
              <a:gd name="connsiteX243" fmla="*/ 1209159 w 1365148"/>
              <a:gd name="connsiteY243" fmla="*/ 853494 h 1383677"/>
              <a:gd name="connsiteX244" fmla="*/ 1223555 w 1365148"/>
              <a:gd name="connsiteY244" fmla="*/ 851029 h 1383677"/>
              <a:gd name="connsiteX245" fmla="*/ 1254812 w 1365148"/>
              <a:gd name="connsiteY245" fmla="*/ 843831 h 1383677"/>
              <a:gd name="connsiteX246" fmla="*/ 1281139 w 1365148"/>
              <a:gd name="connsiteY246" fmla="*/ 839098 h 1383677"/>
              <a:gd name="connsiteX247" fmla="*/ 1295535 w 1365148"/>
              <a:gd name="connsiteY247" fmla="*/ 836633 h 1383677"/>
              <a:gd name="connsiteX248" fmla="*/ 1307564 w 1365148"/>
              <a:gd name="connsiteY248" fmla="*/ 836633 h 1383677"/>
              <a:gd name="connsiteX249" fmla="*/ 1317128 w 1365148"/>
              <a:gd name="connsiteY249" fmla="*/ 788712 h 1383677"/>
              <a:gd name="connsiteX250" fmla="*/ 1300366 w 1365148"/>
              <a:gd name="connsiteY250" fmla="*/ 788712 h 1383677"/>
              <a:gd name="connsiteX251" fmla="*/ 1262010 w 1365148"/>
              <a:gd name="connsiteY251" fmla="*/ 791079 h 1383677"/>
              <a:gd name="connsiteX252" fmla="*/ 1226020 w 1365148"/>
              <a:gd name="connsiteY252" fmla="*/ 793445 h 1383677"/>
              <a:gd name="connsiteX253" fmla="*/ 1209159 w 1365148"/>
              <a:gd name="connsiteY253" fmla="*/ 791079 h 1383677"/>
              <a:gd name="connsiteX254" fmla="*/ 1192397 w 1365148"/>
              <a:gd name="connsiteY254" fmla="*/ 786247 h 1383677"/>
              <a:gd name="connsiteX255" fmla="*/ 1190030 w 1365148"/>
              <a:gd name="connsiteY255" fmla="*/ 783881 h 1383677"/>
              <a:gd name="connsiteX256" fmla="*/ 1192397 w 1365148"/>
              <a:gd name="connsiteY256" fmla="*/ 781514 h 1383677"/>
              <a:gd name="connsiteX257" fmla="*/ 1211624 w 1365148"/>
              <a:gd name="connsiteY257" fmla="*/ 774316 h 1383677"/>
              <a:gd name="connsiteX258" fmla="*/ 1230753 w 1365148"/>
              <a:gd name="connsiteY258" fmla="*/ 767118 h 1383677"/>
              <a:gd name="connsiteX259" fmla="*/ 1273941 w 1365148"/>
              <a:gd name="connsiteY259" fmla="*/ 759920 h 1383677"/>
              <a:gd name="connsiteX260" fmla="*/ 1295535 w 1365148"/>
              <a:gd name="connsiteY260" fmla="*/ 755089 h 1383677"/>
              <a:gd name="connsiteX261" fmla="*/ 1319594 w 1365148"/>
              <a:gd name="connsiteY261" fmla="*/ 755089 h 1383677"/>
              <a:gd name="connsiteX262" fmla="*/ 1321960 w 1365148"/>
              <a:gd name="connsiteY262" fmla="*/ 704703 h 1383677"/>
              <a:gd name="connsiteX263" fmla="*/ 1295535 w 1365148"/>
              <a:gd name="connsiteY263" fmla="*/ 711901 h 1383677"/>
              <a:gd name="connsiteX264" fmla="*/ 1271574 w 1365148"/>
              <a:gd name="connsiteY264" fmla="*/ 719099 h 1383677"/>
              <a:gd name="connsiteX265" fmla="*/ 1247614 w 1365148"/>
              <a:gd name="connsiteY265" fmla="*/ 723931 h 1383677"/>
              <a:gd name="connsiteX266" fmla="*/ 1221188 w 1365148"/>
              <a:gd name="connsiteY266" fmla="*/ 721466 h 1383677"/>
              <a:gd name="connsiteX267" fmla="*/ 1218822 w 1365148"/>
              <a:gd name="connsiteY267" fmla="*/ 719099 h 1383677"/>
              <a:gd name="connsiteX268" fmla="*/ 1216357 w 1365148"/>
              <a:gd name="connsiteY268" fmla="*/ 716733 h 1383677"/>
              <a:gd name="connsiteX269" fmla="*/ 1216357 w 1365148"/>
              <a:gd name="connsiteY269" fmla="*/ 714268 h 1383677"/>
              <a:gd name="connsiteX270" fmla="*/ 1218822 w 1365148"/>
              <a:gd name="connsiteY270" fmla="*/ 709535 h 1383677"/>
              <a:gd name="connsiteX271" fmla="*/ 1230753 w 1365148"/>
              <a:gd name="connsiteY271" fmla="*/ 702337 h 1383677"/>
              <a:gd name="connsiteX272" fmla="*/ 1245149 w 1365148"/>
              <a:gd name="connsiteY272" fmla="*/ 695139 h 1383677"/>
              <a:gd name="connsiteX273" fmla="*/ 1271574 w 1365148"/>
              <a:gd name="connsiteY273" fmla="*/ 683109 h 1383677"/>
              <a:gd name="connsiteX274" fmla="*/ 1319594 w 1365148"/>
              <a:gd name="connsiteY274" fmla="*/ 663882 h 1383677"/>
              <a:gd name="connsiteX275" fmla="*/ 1314762 w 1365148"/>
              <a:gd name="connsiteY275" fmla="*/ 625526 h 1383677"/>
              <a:gd name="connsiteX276" fmla="*/ 1298000 w 1365148"/>
              <a:gd name="connsiteY276" fmla="*/ 635090 h 1383677"/>
              <a:gd name="connsiteX277" fmla="*/ 1281139 w 1365148"/>
              <a:gd name="connsiteY277" fmla="*/ 642288 h 1383677"/>
              <a:gd name="connsiteX278" fmla="*/ 1252347 w 1365148"/>
              <a:gd name="connsiteY278" fmla="*/ 649486 h 1383677"/>
              <a:gd name="connsiteX279" fmla="*/ 1237951 w 1365148"/>
              <a:gd name="connsiteY279" fmla="*/ 651951 h 1383677"/>
              <a:gd name="connsiteX280" fmla="*/ 1223555 w 1365148"/>
              <a:gd name="connsiteY280" fmla="*/ 649486 h 1383677"/>
              <a:gd name="connsiteX281" fmla="*/ 1221188 w 1365148"/>
              <a:gd name="connsiteY281" fmla="*/ 647120 h 1383677"/>
              <a:gd name="connsiteX282" fmla="*/ 1221188 w 1365148"/>
              <a:gd name="connsiteY282" fmla="*/ 642288 h 1383677"/>
              <a:gd name="connsiteX283" fmla="*/ 1230753 w 1365148"/>
              <a:gd name="connsiteY283" fmla="*/ 635090 h 1383677"/>
              <a:gd name="connsiteX284" fmla="*/ 1242782 w 1365148"/>
              <a:gd name="connsiteY284" fmla="*/ 625526 h 1383677"/>
              <a:gd name="connsiteX285" fmla="*/ 1269208 w 1365148"/>
              <a:gd name="connsiteY285" fmla="*/ 611130 h 1383677"/>
              <a:gd name="connsiteX286" fmla="*/ 1288337 w 1365148"/>
              <a:gd name="connsiteY286" fmla="*/ 596734 h 1383677"/>
              <a:gd name="connsiteX287" fmla="*/ 1298000 w 1365148"/>
              <a:gd name="connsiteY287" fmla="*/ 591903 h 1383677"/>
              <a:gd name="connsiteX288" fmla="*/ 1307564 w 1365148"/>
              <a:gd name="connsiteY288" fmla="*/ 587170 h 1383677"/>
              <a:gd name="connsiteX289" fmla="*/ 1298000 w 1365148"/>
              <a:gd name="connsiteY289" fmla="*/ 546348 h 1383677"/>
              <a:gd name="connsiteX290" fmla="*/ 1285970 w 1365148"/>
              <a:gd name="connsiteY290" fmla="*/ 560744 h 1383677"/>
              <a:gd name="connsiteX291" fmla="*/ 1271574 w 1365148"/>
              <a:gd name="connsiteY291" fmla="*/ 572774 h 1383677"/>
              <a:gd name="connsiteX292" fmla="*/ 1262010 w 1365148"/>
              <a:gd name="connsiteY292" fmla="*/ 579972 h 1383677"/>
              <a:gd name="connsiteX293" fmla="*/ 1252347 w 1365148"/>
              <a:gd name="connsiteY293" fmla="*/ 587170 h 1383677"/>
              <a:gd name="connsiteX294" fmla="*/ 1240416 w 1365148"/>
              <a:gd name="connsiteY294" fmla="*/ 591903 h 1383677"/>
              <a:gd name="connsiteX295" fmla="*/ 1235584 w 1365148"/>
              <a:gd name="connsiteY295" fmla="*/ 591903 h 1383677"/>
              <a:gd name="connsiteX296" fmla="*/ 1230753 w 1365148"/>
              <a:gd name="connsiteY296" fmla="*/ 589536 h 1383677"/>
              <a:gd name="connsiteX297" fmla="*/ 1226020 w 1365148"/>
              <a:gd name="connsiteY297" fmla="*/ 584803 h 1383677"/>
              <a:gd name="connsiteX298" fmla="*/ 1226020 w 1365148"/>
              <a:gd name="connsiteY298" fmla="*/ 579972 h 1383677"/>
              <a:gd name="connsiteX299" fmla="*/ 1228386 w 1365148"/>
              <a:gd name="connsiteY299" fmla="*/ 575140 h 1383677"/>
              <a:gd name="connsiteX300" fmla="*/ 1230753 w 1365148"/>
              <a:gd name="connsiteY300" fmla="*/ 570407 h 1383677"/>
              <a:gd name="connsiteX301" fmla="*/ 1237951 w 1365148"/>
              <a:gd name="connsiteY301" fmla="*/ 560744 h 1383677"/>
              <a:gd name="connsiteX302" fmla="*/ 1245149 w 1365148"/>
              <a:gd name="connsiteY302" fmla="*/ 553546 h 1383677"/>
              <a:gd name="connsiteX303" fmla="*/ 1266743 w 1365148"/>
              <a:gd name="connsiteY303" fmla="*/ 534418 h 1383677"/>
              <a:gd name="connsiteX304" fmla="*/ 1276406 w 1365148"/>
              <a:gd name="connsiteY304" fmla="*/ 522388 h 1383677"/>
              <a:gd name="connsiteX305" fmla="*/ 1281139 w 1365148"/>
              <a:gd name="connsiteY305" fmla="*/ 520022 h 1383677"/>
              <a:gd name="connsiteX306" fmla="*/ 1288337 w 1365148"/>
              <a:gd name="connsiteY306" fmla="*/ 517557 h 1383677"/>
              <a:gd name="connsiteX307" fmla="*/ 1271574 w 1365148"/>
              <a:gd name="connsiteY307" fmla="*/ 476834 h 1383677"/>
              <a:gd name="connsiteX308" fmla="*/ 1264376 w 1365148"/>
              <a:gd name="connsiteY308" fmla="*/ 484032 h 1383677"/>
              <a:gd name="connsiteX309" fmla="*/ 1249980 w 1365148"/>
              <a:gd name="connsiteY309" fmla="*/ 493596 h 1383677"/>
              <a:gd name="connsiteX310" fmla="*/ 1237951 w 1365148"/>
              <a:gd name="connsiteY310" fmla="*/ 503161 h 1383677"/>
              <a:gd name="connsiteX311" fmla="*/ 1230753 w 1365148"/>
              <a:gd name="connsiteY311" fmla="*/ 507992 h 1383677"/>
              <a:gd name="connsiteX312" fmla="*/ 1226020 w 1365148"/>
              <a:gd name="connsiteY312" fmla="*/ 510359 h 1383677"/>
              <a:gd name="connsiteX313" fmla="*/ 1218822 w 1365148"/>
              <a:gd name="connsiteY313" fmla="*/ 507992 h 1383677"/>
              <a:gd name="connsiteX314" fmla="*/ 1216357 w 1365148"/>
              <a:gd name="connsiteY314" fmla="*/ 503161 h 1383677"/>
              <a:gd name="connsiteX315" fmla="*/ 1213990 w 1365148"/>
              <a:gd name="connsiteY315" fmla="*/ 498428 h 1383677"/>
              <a:gd name="connsiteX316" fmla="*/ 1213990 w 1365148"/>
              <a:gd name="connsiteY316" fmla="*/ 491230 h 1383677"/>
              <a:gd name="connsiteX317" fmla="*/ 1218822 w 1365148"/>
              <a:gd name="connsiteY317" fmla="*/ 481567 h 1383677"/>
              <a:gd name="connsiteX318" fmla="*/ 1226020 w 1365148"/>
              <a:gd name="connsiteY318" fmla="*/ 472002 h 1383677"/>
              <a:gd name="connsiteX319" fmla="*/ 1235584 w 1365148"/>
              <a:gd name="connsiteY319" fmla="*/ 462438 h 1383677"/>
              <a:gd name="connsiteX320" fmla="*/ 1245149 w 1365148"/>
              <a:gd name="connsiteY320" fmla="*/ 455240 h 1383677"/>
              <a:gd name="connsiteX321" fmla="*/ 1252347 w 1365148"/>
              <a:gd name="connsiteY321" fmla="*/ 452775 h 1383677"/>
              <a:gd name="connsiteX322" fmla="*/ 1259545 w 1365148"/>
              <a:gd name="connsiteY322" fmla="*/ 450409 h 1383677"/>
              <a:gd name="connsiteX323" fmla="*/ 1245149 w 1365148"/>
              <a:gd name="connsiteY323" fmla="*/ 423983 h 1383677"/>
              <a:gd name="connsiteX324" fmla="*/ 1235584 w 1365148"/>
              <a:gd name="connsiteY324" fmla="*/ 431181 h 1383677"/>
              <a:gd name="connsiteX325" fmla="*/ 1226020 w 1365148"/>
              <a:gd name="connsiteY325" fmla="*/ 433646 h 1383677"/>
              <a:gd name="connsiteX326" fmla="*/ 1216357 w 1365148"/>
              <a:gd name="connsiteY326" fmla="*/ 436013 h 1383677"/>
              <a:gd name="connsiteX327" fmla="*/ 1211624 w 1365148"/>
              <a:gd name="connsiteY327" fmla="*/ 433646 h 1383677"/>
              <a:gd name="connsiteX328" fmla="*/ 1206792 w 1365148"/>
              <a:gd name="connsiteY328" fmla="*/ 431181 h 1383677"/>
              <a:gd name="connsiteX329" fmla="*/ 1204426 w 1365148"/>
              <a:gd name="connsiteY329" fmla="*/ 421617 h 1383677"/>
              <a:gd name="connsiteX330" fmla="*/ 1204426 w 1365148"/>
              <a:gd name="connsiteY330" fmla="*/ 414419 h 1383677"/>
              <a:gd name="connsiteX331" fmla="*/ 1209159 w 1365148"/>
              <a:gd name="connsiteY331" fmla="*/ 409587 h 1383677"/>
              <a:gd name="connsiteX332" fmla="*/ 1216357 w 1365148"/>
              <a:gd name="connsiteY332" fmla="*/ 402389 h 1383677"/>
              <a:gd name="connsiteX333" fmla="*/ 1226020 w 1365148"/>
              <a:gd name="connsiteY333" fmla="*/ 392825 h 1383677"/>
              <a:gd name="connsiteX334" fmla="*/ 1211624 w 1365148"/>
              <a:gd name="connsiteY334" fmla="*/ 371231 h 1383677"/>
              <a:gd name="connsiteX335" fmla="*/ 1206792 w 1365148"/>
              <a:gd name="connsiteY335" fmla="*/ 376063 h 1383677"/>
              <a:gd name="connsiteX336" fmla="*/ 1197228 w 1365148"/>
              <a:gd name="connsiteY336" fmla="*/ 380796 h 1383677"/>
              <a:gd name="connsiteX337" fmla="*/ 1180367 w 1365148"/>
              <a:gd name="connsiteY337" fmla="*/ 380796 h 1383677"/>
              <a:gd name="connsiteX338" fmla="*/ 1175634 w 1365148"/>
              <a:gd name="connsiteY338" fmla="*/ 378429 h 1383677"/>
              <a:gd name="connsiteX339" fmla="*/ 1173169 w 1365148"/>
              <a:gd name="connsiteY339" fmla="*/ 373598 h 1383677"/>
              <a:gd name="connsiteX340" fmla="*/ 1175634 w 1365148"/>
              <a:gd name="connsiteY340" fmla="*/ 364033 h 1383677"/>
              <a:gd name="connsiteX341" fmla="*/ 1178001 w 1365148"/>
              <a:gd name="connsiteY341" fmla="*/ 356835 h 1383677"/>
              <a:gd name="connsiteX342" fmla="*/ 1190030 w 1365148"/>
              <a:gd name="connsiteY342" fmla="*/ 344806 h 1383677"/>
              <a:gd name="connsiteX343" fmla="*/ 1192397 w 1365148"/>
              <a:gd name="connsiteY343" fmla="*/ 340073 h 1383677"/>
              <a:gd name="connsiteX344" fmla="*/ 1173169 w 1365148"/>
              <a:gd name="connsiteY344" fmla="*/ 316014 h 1383677"/>
              <a:gd name="connsiteX345" fmla="*/ 1163605 w 1365148"/>
              <a:gd name="connsiteY345" fmla="*/ 320846 h 1383677"/>
              <a:gd name="connsiteX346" fmla="*/ 1154040 w 1365148"/>
              <a:gd name="connsiteY346" fmla="*/ 328043 h 1383677"/>
              <a:gd name="connsiteX347" fmla="*/ 1142011 w 1365148"/>
              <a:gd name="connsiteY347" fmla="*/ 328043 h 1383677"/>
              <a:gd name="connsiteX348" fmla="*/ 1139644 w 1365148"/>
              <a:gd name="connsiteY348" fmla="*/ 323212 h 1383677"/>
              <a:gd name="connsiteX349" fmla="*/ 1137179 w 1365148"/>
              <a:gd name="connsiteY349" fmla="*/ 316014 h 1383677"/>
              <a:gd name="connsiteX350" fmla="*/ 1142011 w 1365148"/>
              <a:gd name="connsiteY350" fmla="*/ 308816 h 1383677"/>
              <a:gd name="connsiteX351" fmla="*/ 1146842 w 1365148"/>
              <a:gd name="connsiteY351" fmla="*/ 301618 h 1383677"/>
              <a:gd name="connsiteX352" fmla="*/ 1156407 w 1365148"/>
              <a:gd name="connsiteY352" fmla="*/ 294420 h 1383677"/>
              <a:gd name="connsiteX353" fmla="*/ 1144377 w 1365148"/>
              <a:gd name="connsiteY353" fmla="*/ 280024 h 1383677"/>
              <a:gd name="connsiteX354" fmla="*/ 1137179 w 1365148"/>
              <a:gd name="connsiteY354" fmla="*/ 284856 h 1383677"/>
              <a:gd name="connsiteX355" fmla="*/ 1129981 w 1365148"/>
              <a:gd name="connsiteY355" fmla="*/ 289687 h 1383677"/>
              <a:gd name="connsiteX356" fmla="*/ 1120417 w 1365148"/>
              <a:gd name="connsiteY356" fmla="*/ 289687 h 1383677"/>
              <a:gd name="connsiteX357" fmla="*/ 1115586 w 1365148"/>
              <a:gd name="connsiteY357" fmla="*/ 287222 h 1383677"/>
              <a:gd name="connsiteX358" fmla="*/ 1110853 w 1365148"/>
              <a:gd name="connsiteY358" fmla="*/ 287222 h 1383677"/>
              <a:gd name="connsiteX359" fmla="*/ 1110853 w 1365148"/>
              <a:gd name="connsiteY359" fmla="*/ 282489 h 1383677"/>
              <a:gd name="connsiteX360" fmla="*/ 1113219 w 1365148"/>
              <a:gd name="connsiteY360" fmla="*/ 280024 h 1383677"/>
              <a:gd name="connsiteX361" fmla="*/ 1113219 w 1365148"/>
              <a:gd name="connsiteY361" fmla="*/ 272826 h 1383677"/>
              <a:gd name="connsiteX362" fmla="*/ 1120417 w 1365148"/>
              <a:gd name="connsiteY362" fmla="*/ 265628 h 1383677"/>
              <a:gd name="connsiteX363" fmla="*/ 1125248 w 1365148"/>
              <a:gd name="connsiteY363" fmla="*/ 260895 h 1383677"/>
              <a:gd name="connsiteX364" fmla="*/ 1098823 w 1365148"/>
              <a:gd name="connsiteY364" fmla="*/ 236837 h 1383677"/>
              <a:gd name="connsiteX365" fmla="*/ 1072398 w 1365148"/>
              <a:gd name="connsiteY365" fmla="*/ 215243 h 1383677"/>
              <a:gd name="connsiteX366" fmla="*/ 1046071 w 1365148"/>
              <a:gd name="connsiteY366" fmla="*/ 193649 h 1383677"/>
              <a:gd name="connsiteX367" fmla="*/ 1017279 w 1365148"/>
              <a:gd name="connsiteY367" fmla="*/ 172055 h 1383677"/>
              <a:gd name="connsiteX368" fmla="*/ 981289 w 1365148"/>
              <a:gd name="connsiteY368" fmla="*/ 150461 h 1383677"/>
              <a:gd name="connsiteX369" fmla="*/ 942834 w 1365148"/>
              <a:gd name="connsiteY369" fmla="*/ 131332 h 1383677"/>
              <a:gd name="connsiteX370" fmla="*/ 904478 w 1365148"/>
              <a:gd name="connsiteY370" fmla="*/ 112105 h 1383677"/>
              <a:gd name="connsiteX371" fmla="*/ 866122 w 1365148"/>
              <a:gd name="connsiteY371" fmla="*/ 95343 h 1383677"/>
              <a:gd name="connsiteX372" fmla="*/ 825300 w 1365148"/>
              <a:gd name="connsiteY372" fmla="*/ 80947 h 1383677"/>
              <a:gd name="connsiteX373" fmla="*/ 784479 w 1365148"/>
              <a:gd name="connsiteY373" fmla="*/ 71284 h 1383677"/>
              <a:gd name="connsiteX374" fmla="*/ 743756 w 1365148"/>
              <a:gd name="connsiteY374" fmla="*/ 64086 h 1383677"/>
              <a:gd name="connsiteX375" fmla="*/ 700569 w 1365148"/>
              <a:gd name="connsiteY375" fmla="*/ 64086 h 1383677"/>
              <a:gd name="connsiteX376" fmla="*/ 698202 w 1365148"/>
              <a:gd name="connsiteY376" fmla="*/ 66551 h 1383677"/>
              <a:gd name="connsiteX377" fmla="*/ 695737 w 1365148"/>
              <a:gd name="connsiteY377" fmla="*/ 68917 h 1383677"/>
              <a:gd name="connsiteX378" fmla="*/ 691004 w 1365148"/>
              <a:gd name="connsiteY378" fmla="*/ 71284 h 1383677"/>
              <a:gd name="connsiteX379" fmla="*/ 686173 w 1365148"/>
              <a:gd name="connsiteY379" fmla="*/ 68917 h 1383677"/>
              <a:gd name="connsiteX380" fmla="*/ 681341 w 1365148"/>
              <a:gd name="connsiteY380" fmla="*/ 64086 h 1383677"/>
              <a:gd name="connsiteX381" fmla="*/ 347412 w 1365148"/>
              <a:gd name="connsiteY381" fmla="*/ 36745 h 1383677"/>
              <a:gd name="connsiteX382" fmla="*/ 347868 w 1365148"/>
              <a:gd name="connsiteY382" fmla="*/ 37759 h 1383677"/>
              <a:gd name="connsiteX383" fmla="*/ 350235 w 1365148"/>
              <a:gd name="connsiteY383" fmla="*/ 44957 h 1383677"/>
              <a:gd name="connsiteX384" fmla="*/ 347868 w 1365148"/>
              <a:gd name="connsiteY384" fmla="*/ 52155 h 1383677"/>
              <a:gd name="connsiteX385" fmla="*/ 345502 w 1365148"/>
              <a:gd name="connsiteY385" fmla="*/ 56888 h 1383677"/>
              <a:gd name="connsiteX386" fmla="*/ 340670 w 1365148"/>
              <a:gd name="connsiteY386" fmla="*/ 59353 h 1383677"/>
              <a:gd name="connsiteX387" fmla="*/ 333472 w 1365148"/>
              <a:gd name="connsiteY387" fmla="*/ 61719 h 1383677"/>
              <a:gd name="connsiteX388" fmla="*/ 326275 w 1365148"/>
              <a:gd name="connsiteY388" fmla="*/ 61719 h 1383677"/>
              <a:gd name="connsiteX389" fmla="*/ 321443 w 1365148"/>
              <a:gd name="connsiteY389" fmla="*/ 56888 h 1383677"/>
              <a:gd name="connsiteX390" fmla="*/ 317144 w 1365148"/>
              <a:gd name="connsiteY390" fmla="*/ 50350 h 1383677"/>
              <a:gd name="connsiteX391" fmla="*/ 347412 w 1365148"/>
              <a:gd name="connsiteY391" fmla="*/ 36745 h 1383677"/>
              <a:gd name="connsiteX392" fmla="*/ 626223 w 1365148"/>
              <a:gd name="connsiteY392" fmla="*/ 30561 h 1383677"/>
              <a:gd name="connsiteX393" fmla="*/ 647816 w 1365148"/>
              <a:gd name="connsiteY393" fmla="*/ 30561 h 1383677"/>
              <a:gd name="connsiteX394" fmla="*/ 669410 w 1365148"/>
              <a:gd name="connsiteY394" fmla="*/ 35294 h 1383677"/>
              <a:gd name="connsiteX395" fmla="*/ 748588 w 1365148"/>
              <a:gd name="connsiteY395" fmla="*/ 35294 h 1383677"/>
              <a:gd name="connsiteX396" fmla="*/ 772548 w 1365148"/>
              <a:gd name="connsiteY396" fmla="*/ 40125 h 1383677"/>
              <a:gd name="connsiteX397" fmla="*/ 825300 w 1365148"/>
              <a:gd name="connsiteY397" fmla="*/ 49690 h 1383677"/>
              <a:gd name="connsiteX398" fmla="*/ 873320 w 1365148"/>
              <a:gd name="connsiteY398" fmla="*/ 64086 h 1383677"/>
              <a:gd name="connsiteX399" fmla="*/ 930904 w 1365148"/>
              <a:gd name="connsiteY399" fmla="*/ 85680 h 1383677"/>
              <a:gd name="connsiteX400" fmla="*/ 988487 w 1365148"/>
              <a:gd name="connsiteY400" fmla="*/ 114471 h 1383677"/>
              <a:gd name="connsiteX401" fmla="*/ 1046071 w 1365148"/>
              <a:gd name="connsiteY401" fmla="*/ 143263 h 1383677"/>
              <a:gd name="connsiteX402" fmla="*/ 1072398 w 1365148"/>
              <a:gd name="connsiteY402" fmla="*/ 160124 h 1383677"/>
              <a:gd name="connsiteX403" fmla="*/ 1096457 w 1365148"/>
              <a:gd name="connsiteY403" fmla="*/ 179253 h 1383677"/>
              <a:gd name="connsiteX404" fmla="*/ 1139644 w 1365148"/>
              <a:gd name="connsiteY404" fmla="*/ 215243 h 1383677"/>
              <a:gd name="connsiteX405" fmla="*/ 1180367 w 1365148"/>
              <a:gd name="connsiteY405" fmla="*/ 253697 h 1383677"/>
              <a:gd name="connsiteX406" fmla="*/ 1218822 w 1365148"/>
              <a:gd name="connsiteY406" fmla="*/ 296885 h 1383677"/>
              <a:gd name="connsiteX407" fmla="*/ 1252347 w 1365148"/>
              <a:gd name="connsiteY407" fmla="*/ 342439 h 1383677"/>
              <a:gd name="connsiteX408" fmla="*/ 1281139 w 1365148"/>
              <a:gd name="connsiteY408" fmla="*/ 392825 h 1383677"/>
              <a:gd name="connsiteX409" fmla="*/ 1307564 w 1365148"/>
              <a:gd name="connsiteY409" fmla="*/ 443211 h 1383677"/>
              <a:gd name="connsiteX410" fmla="*/ 1329158 w 1365148"/>
              <a:gd name="connsiteY410" fmla="*/ 495963 h 1383677"/>
              <a:gd name="connsiteX411" fmla="*/ 1345920 w 1365148"/>
              <a:gd name="connsiteY411" fmla="*/ 548813 h 1383677"/>
              <a:gd name="connsiteX412" fmla="*/ 1355583 w 1365148"/>
              <a:gd name="connsiteY412" fmla="*/ 603932 h 1383677"/>
              <a:gd name="connsiteX413" fmla="*/ 1362781 w 1365148"/>
              <a:gd name="connsiteY413" fmla="*/ 656684 h 1383677"/>
              <a:gd name="connsiteX414" fmla="*/ 1365148 w 1365148"/>
              <a:gd name="connsiteY414" fmla="*/ 711901 h 1383677"/>
              <a:gd name="connsiteX415" fmla="*/ 1362781 w 1365148"/>
              <a:gd name="connsiteY415" fmla="*/ 767118 h 1383677"/>
              <a:gd name="connsiteX416" fmla="*/ 1357950 w 1365148"/>
              <a:gd name="connsiteY416" fmla="*/ 819871 h 1383677"/>
              <a:gd name="connsiteX417" fmla="*/ 1348385 w 1365148"/>
              <a:gd name="connsiteY417" fmla="*/ 872623 h 1383677"/>
              <a:gd name="connsiteX418" fmla="*/ 1333990 w 1365148"/>
              <a:gd name="connsiteY418" fmla="*/ 923008 h 1383677"/>
              <a:gd name="connsiteX419" fmla="*/ 1314762 w 1365148"/>
              <a:gd name="connsiteY419" fmla="*/ 973394 h 1383677"/>
              <a:gd name="connsiteX420" fmla="*/ 1293168 w 1365148"/>
              <a:gd name="connsiteY420" fmla="*/ 1021413 h 1383677"/>
              <a:gd name="connsiteX421" fmla="*/ 1266743 w 1365148"/>
              <a:gd name="connsiteY421" fmla="*/ 1066967 h 1383677"/>
              <a:gd name="connsiteX422" fmla="*/ 1235584 w 1365148"/>
              <a:gd name="connsiteY422" fmla="*/ 1110155 h 1383677"/>
              <a:gd name="connsiteX423" fmla="*/ 1201961 w 1365148"/>
              <a:gd name="connsiteY423" fmla="*/ 1153343 h 1383677"/>
              <a:gd name="connsiteX424" fmla="*/ 1165971 w 1365148"/>
              <a:gd name="connsiteY424" fmla="*/ 1191798 h 1383677"/>
              <a:gd name="connsiteX425" fmla="*/ 1125248 w 1365148"/>
              <a:gd name="connsiteY425" fmla="*/ 1225322 h 1383677"/>
              <a:gd name="connsiteX426" fmla="*/ 1079596 w 1365148"/>
              <a:gd name="connsiteY426" fmla="*/ 1256579 h 1383677"/>
              <a:gd name="connsiteX427" fmla="*/ 1031675 w 1365148"/>
              <a:gd name="connsiteY427" fmla="*/ 1285371 h 1383677"/>
              <a:gd name="connsiteX428" fmla="*/ 990854 w 1365148"/>
              <a:gd name="connsiteY428" fmla="*/ 1306965 h 1383677"/>
              <a:gd name="connsiteX429" fmla="*/ 947666 w 1365148"/>
              <a:gd name="connsiteY429" fmla="*/ 1323727 h 1383677"/>
              <a:gd name="connsiteX430" fmla="*/ 904478 w 1365148"/>
              <a:gd name="connsiteY430" fmla="*/ 1340489 h 1383677"/>
              <a:gd name="connsiteX431" fmla="*/ 858924 w 1365148"/>
              <a:gd name="connsiteY431" fmla="*/ 1352519 h 1383677"/>
              <a:gd name="connsiteX432" fmla="*/ 815736 w 1365148"/>
              <a:gd name="connsiteY432" fmla="*/ 1364548 h 1383677"/>
              <a:gd name="connsiteX433" fmla="*/ 770182 w 1365148"/>
              <a:gd name="connsiteY433" fmla="*/ 1371746 h 1383677"/>
              <a:gd name="connsiteX434" fmla="*/ 724529 w 1365148"/>
              <a:gd name="connsiteY434" fmla="*/ 1378944 h 1383677"/>
              <a:gd name="connsiteX435" fmla="*/ 676608 w 1365148"/>
              <a:gd name="connsiteY435" fmla="*/ 1381311 h 1383677"/>
              <a:gd name="connsiteX436" fmla="*/ 630955 w 1365148"/>
              <a:gd name="connsiteY436" fmla="*/ 1383677 h 1383677"/>
              <a:gd name="connsiteX437" fmla="*/ 585401 w 1365148"/>
              <a:gd name="connsiteY437" fmla="*/ 1381311 h 1383677"/>
              <a:gd name="connsiteX438" fmla="*/ 539847 w 1365148"/>
              <a:gd name="connsiteY438" fmla="*/ 1376479 h 1383677"/>
              <a:gd name="connsiteX439" fmla="*/ 494194 w 1365148"/>
              <a:gd name="connsiteY439" fmla="*/ 1369281 h 1383677"/>
              <a:gd name="connsiteX440" fmla="*/ 448640 w 1365148"/>
              <a:gd name="connsiteY440" fmla="*/ 1359717 h 1383677"/>
              <a:gd name="connsiteX441" fmla="*/ 405452 w 1365148"/>
              <a:gd name="connsiteY441" fmla="*/ 1347687 h 1383677"/>
              <a:gd name="connsiteX442" fmla="*/ 359898 w 1365148"/>
              <a:gd name="connsiteY442" fmla="*/ 1330925 h 1383677"/>
              <a:gd name="connsiteX443" fmla="*/ 319077 w 1365148"/>
              <a:gd name="connsiteY443" fmla="*/ 1314163 h 1383677"/>
              <a:gd name="connsiteX444" fmla="*/ 316710 w 1365148"/>
              <a:gd name="connsiteY444" fmla="*/ 1311698 h 1383677"/>
              <a:gd name="connsiteX445" fmla="*/ 309512 w 1365148"/>
              <a:gd name="connsiteY445" fmla="*/ 1311698 h 1383677"/>
              <a:gd name="connsiteX446" fmla="*/ 304681 w 1365148"/>
              <a:gd name="connsiteY446" fmla="*/ 1306965 h 1383677"/>
              <a:gd name="connsiteX447" fmla="*/ 271057 w 1365148"/>
              <a:gd name="connsiteY447" fmla="*/ 1287737 h 1383677"/>
              <a:gd name="connsiteX448" fmla="*/ 237532 w 1365148"/>
              <a:gd name="connsiteY448" fmla="*/ 1266144 h 1383677"/>
              <a:gd name="connsiteX449" fmla="*/ 208741 w 1365148"/>
              <a:gd name="connsiteY449" fmla="*/ 1242183 h 1383677"/>
              <a:gd name="connsiteX450" fmla="*/ 179949 w 1365148"/>
              <a:gd name="connsiteY450" fmla="*/ 1215758 h 1383677"/>
              <a:gd name="connsiteX451" fmla="*/ 153523 w 1365148"/>
              <a:gd name="connsiteY451" fmla="*/ 1186966 h 1383677"/>
              <a:gd name="connsiteX452" fmla="*/ 127098 w 1365148"/>
              <a:gd name="connsiteY452" fmla="*/ 1155808 h 1383677"/>
              <a:gd name="connsiteX453" fmla="*/ 105504 w 1365148"/>
              <a:gd name="connsiteY453" fmla="*/ 1124551 h 1383677"/>
              <a:gd name="connsiteX454" fmla="*/ 83910 w 1365148"/>
              <a:gd name="connsiteY454" fmla="*/ 1088561 h 1383677"/>
              <a:gd name="connsiteX455" fmla="*/ 67148 w 1365148"/>
              <a:gd name="connsiteY455" fmla="*/ 1055036 h 1383677"/>
              <a:gd name="connsiteX456" fmla="*/ 50385 w 1365148"/>
              <a:gd name="connsiteY456" fmla="*/ 1019047 h 1383677"/>
              <a:gd name="connsiteX457" fmla="*/ 35990 w 1365148"/>
              <a:gd name="connsiteY457" fmla="*/ 980592 h 1383677"/>
              <a:gd name="connsiteX458" fmla="*/ 23960 w 1365148"/>
              <a:gd name="connsiteY458" fmla="*/ 942236 h 1383677"/>
              <a:gd name="connsiteX459" fmla="*/ 14396 w 1365148"/>
              <a:gd name="connsiteY459" fmla="*/ 903880 h 1383677"/>
              <a:gd name="connsiteX460" fmla="*/ 7198 w 1365148"/>
              <a:gd name="connsiteY460" fmla="*/ 865425 h 1383677"/>
              <a:gd name="connsiteX461" fmla="*/ 2366 w 1365148"/>
              <a:gd name="connsiteY461" fmla="*/ 827069 h 1383677"/>
              <a:gd name="connsiteX462" fmla="*/ 0 w 1365148"/>
              <a:gd name="connsiteY462" fmla="*/ 786247 h 1383677"/>
              <a:gd name="connsiteX463" fmla="*/ 0 w 1365148"/>
              <a:gd name="connsiteY463" fmla="*/ 745525 h 1383677"/>
              <a:gd name="connsiteX464" fmla="*/ 0 w 1365148"/>
              <a:gd name="connsiteY464" fmla="*/ 704703 h 1383677"/>
              <a:gd name="connsiteX465" fmla="*/ 4733 w 1365148"/>
              <a:gd name="connsiteY465" fmla="*/ 663882 h 1383677"/>
              <a:gd name="connsiteX466" fmla="*/ 9564 w 1365148"/>
              <a:gd name="connsiteY466" fmla="*/ 623159 h 1383677"/>
              <a:gd name="connsiteX467" fmla="*/ 16762 w 1365148"/>
              <a:gd name="connsiteY467" fmla="*/ 582338 h 1383677"/>
              <a:gd name="connsiteX468" fmla="*/ 28792 w 1365148"/>
              <a:gd name="connsiteY468" fmla="*/ 541616 h 1383677"/>
              <a:gd name="connsiteX469" fmla="*/ 40722 w 1365148"/>
              <a:gd name="connsiteY469" fmla="*/ 500794 h 1383677"/>
              <a:gd name="connsiteX470" fmla="*/ 55118 w 1365148"/>
              <a:gd name="connsiteY470" fmla="*/ 459973 h 1383677"/>
              <a:gd name="connsiteX471" fmla="*/ 71979 w 1365148"/>
              <a:gd name="connsiteY471" fmla="*/ 421617 h 1383677"/>
              <a:gd name="connsiteX472" fmla="*/ 88742 w 1365148"/>
              <a:gd name="connsiteY472" fmla="*/ 385627 h 1383677"/>
              <a:gd name="connsiteX473" fmla="*/ 110336 w 1365148"/>
              <a:gd name="connsiteY473" fmla="*/ 349637 h 1383677"/>
              <a:gd name="connsiteX474" fmla="*/ 134296 w 1365148"/>
              <a:gd name="connsiteY474" fmla="*/ 313648 h 1383677"/>
              <a:gd name="connsiteX475" fmla="*/ 158355 w 1365148"/>
              <a:gd name="connsiteY475" fmla="*/ 280024 h 1383677"/>
              <a:gd name="connsiteX476" fmla="*/ 184682 w 1365148"/>
              <a:gd name="connsiteY476" fmla="*/ 248866 h 1383677"/>
              <a:gd name="connsiteX477" fmla="*/ 213474 w 1365148"/>
              <a:gd name="connsiteY477" fmla="*/ 220074 h 1383677"/>
              <a:gd name="connsiteX478" fmla="*/ 244730 w 1365148"/>
              <a:gd name="connsiteY478" fmla="*/ 191282 h 1383677"/>
              <a:gd name="connsiteX479" fmla="*/ 273522 w 1365148"/>
              <a:gd name="connsiteY479" fmla="*/ 169689 h 1383677"/>
              <a:gd name="connsiteX480" fmla="*/ 302314 w 1365148"/>
              <a:gd name="connsiteY480" fmla="*/ 150461 h 1383677"/>
              <a:gd name="connsiteX481" fmla="*/ 333472 w 1365148"/>
              <a:gd name="connsiteY481" fmla="*/ 133699 h 1383677"/>
              <a:gd name="connsiteX482" fmla="*/ 364631 w 1365148"/>
              <a:gd name="connsiteY482" fmla="*/ 116936 h 1383677"/>
              <a:gd name="connsiteX483" fmla="*/ 427046 w 1365148"/>
              <a:gd name="connsiteY483" fmla="*/ 88145 h 1383677"/>
              <a:gd name="connsiteX484" fmla="*/ 494194 w 1365148"/>
              <a:gd name="connsiteY484" fmla="*/ 64086 h 1383677"/>
              <a:gd name="connsiteX485" fmla="*/ 532649 w 1365148"/>
              <a:gd name="connsiteY485" fmla="*/ 49690 h 1383677"/>
              <a:gd name="connsiteX486" fmla="*/ 578203 w 1365148"/>
              <a:gd name="connsiteY486" fmla="*/ 37759 h 1383677"/>
              <a:gd name="connsiteX487" fmla="*/ 602164 w 1365148"/>
              <a:gd name="connsiteY487" fmla="*/ 32927 h 1383677"/>
              <a:gd name="connsiteX488" fmla="*/ 626223 w 1365148"/>
              <a:gd name="connsiteY488" fmla="*/ 30561 h 1383677"/>
              <a:gd name="connsiteX489" fmla="*/ 498438 w 1365148"/>
              <a:gd name="connsiteY489" fmla="*/ 0 h 1383677"/>
              <a:gd name="connsiteX490" fmla="*/ 515080 w 1365148"/>
              <a:gd name="connsiteY490" fmla="*/ 12 h 1383677"/>
              <a:gd name="connsiteX491" fmla="*/ 508590 w 1365148"/>
              <a:gd name="connsiteY491" fmla="*/ 6502 h 1383677"/>
              <a:gd name="connsiteX492" fmla="*/ 501392 w 1365148"/>
              <a:gd name="connsiteY492" fmla="*/ 11334 h 1383677"/>
              <a:gd name="connsiteX493" fmla="*/ 491828 w 1365148"/>
              <a:gd name="connsiteY493" fmla="*/ 11334 h 1383677"/>
              <a:gd name="connsiteX494" fmla="*/ 484630 w 1365148"/>
              <a:gd name="connsiteY494" fmla="*/ 6502 h 1383677"/>
              <a:gd name="connsiteX495" fmla="*/ 477432 w 1365148"/>
              <a:gd name="connsiteY495" fmla="*/ 4136 h 1383677"/>
              <a:gd name="connsiteX496" fmla="*/ 476285 w 1365148"/>
              <a:gd name="connsiteY496" fmla="*/ 2410 h 1383677"/>
              <a:gd name="connsiteX497" fmla="*/ 498438 w 1365148"/>
              <a:gd name="connsiteY497" fmla="*/ 0 h 1383677"/>
              <a:gd name="connsiteX0" fmla="*/ 681341 w 1365148"/>
              <a:gd name="connsiteY0" fmla="*/ 64074 h 1383665"/>
              <a:gd name="connsiteX1" fmla="*/ 645351 w 1365148"/>
              <a:gd name="connsiteY1" fmla="*/ 68905 h 1383665"/>
              <a:gd name="connsiteX2" fmla="*/ 609362 w 1365148"/>
              <a:gd name="connsiteY2" fmla="*/ 78470 h 1383665"/>
              <a:gd name="connsiteX3" fmla="*/ 602164 w 1365148"/>
              <a:gd name="connsiteY3" fmla="*/ 78470 h 1383665"/>
              <a:gd name="connsiteX4" fmla="*/ 597431 w 1365148"/>
              <a:gd name="connsiteY4" fmla="*/ 76103 h 1383665"/>
              <a:gd name="connsiteX5" fmla="*/ 594966 w 1365148"/>
              <a:gd name="connsiteY5" fmla="*/ 71272 h 1383665"/>
              <a:gd name="connsiteX6" fmla="*/ 592599 w 1365148"/>
              <a:gd name="connsiteY6" fmla="*/ 66539 h 1383665"/>
              <a:gd name="connsiteX7" fmla="*/ 566174 w 1365148"/>
              <a:gd name="connsiteY7" fmla="*/ 73737 h 1383665"/>
              <a:gd name="connsiteX8" fmla="*/ 508590 w 1365148"/>
              <a:gd name="connsiteY8" fmla="*/ 90499 h 1383665"/>
              <a:gd name="connsiteX9" fmla="*/ 453471 w 1365148"/>
              <a:gd name="connsiteY9" fmla="*/ 114459 h 1383665"/>
              <a:gd name="connsiteX10" fmla="*/ 386225 w 1365148"/>
              <a:gd name="connsiteY10" fmla="*/ 143251 h 1383665"/>
              <a:gd name="connsiteX11" fmla="*/ 355066 w 1365148"/>
              <a:gd name="connsiteY11" fmla="*/ 157647 h 1383665"/>
              <a:gd name="connsiteX12" fmla="*/ 326275 w 1365148"/>
              <a:gd name="connsiteY12" fmla="*/ 176874 h 1383665"/>
              <a:gd name="connsiteX13" fmla="*/ 297483 w 1365148"/>
              <a:gd name="connsiteY13" fmla="*/ 193637 h 1383665"/>
              <a:gd name="connsiteX14" fmla="*/ 268691 w 1365148"/>
              <a:gd name="connsiteY14" fmla="*/ 215231 h 1383665"/>
              <a:gd name="connsiteX15" fmla="*/ 242265 w 1365148"/>
              <a:gd name="connsiteY15" fmla="*/ 239290 h 1383665"/>
              <a:gd name="connsiteX16" fmla="*/ 218305 w 1365148"/>
              <a:gd name="connsiteY16" fmla="*/ 265616 h 1383665"/>
              <a:gd name="connsiteX17" fmla="*/ 194345 w 1365148"/>
              <a:gd name="connsiteY17" fmla="*/ 294408 h 1383665"/>
              <a:gd name="connsiteX18" fmla="*/ 170286 w 1365148"/>
              <a:gd name="connsiteY18" fmla="*/ 325665 h 1383665"/>
              <a:gd name="connsiteX19" fmla="*/ 148692 w 1365148"/>
              <a:gd name="connsiteY19" fmla="*/ 356823 h 1383665"/>
              <a:gd name="connsiteX20" fmla="*/ 129563 w 1365148"/>
              <a:gd name="connsiteY20" fmla="*/ 390447 h 1383665"/>
              <a:gd name="connsiteX21" fmla="*/ 112702 w 1365148"/>
              <a:gd name="connsiteY21" fmla="*/ 423971 h 1383665"/>
              <a:gd name="connsiteX22" fmla="*/ 95940 w 1365148"/>
              <a:gd name="connsiteY22" fmla="*/ 457595 h 1383665"/>
              <a:gd name="connsiteX23" fmla="*/ 81544 w 1365148"/>
              <a:gd name="connsiteY23" fmla="*/ 491218 h 1383665"/>
              <a:gd name="connsiteX24" fmla="*/ 69514 w 1365148"/>
              <a:gd name="connsiteY24" fmla="*/ 527208 h 1383665"/>
              <a:gd name="connsiteX25" fmla="*/ 59950 w 1365148"/>
              <a:gd name="connsiteY25" fmla="*/ 565564 h 1383665"/>
              <a:gd name="connsiteX26" fmla="*/ 50385 w 1365148"/>
              <a:gd name="connsiteY26" fmla="*/ 601554 h 1383665"/>
              <a:gd name="connsiteX27" fmla="*/ 45554 w 1365148"/>
              <a:gd name="connsiteY27" fmla="*/ 637543 h 1383665"/>
              <a:gd name="connsiteX28" fmla="*/ 40722 w 1365148"/>
              <a:gd name="connsiteY28" fmla="*/ 675900 h 1383665"/>
              <a:gd name="connsiteX29" fmla="*/ 38356 w 1365148"/>
              <a:gd name="connsiteY29" fmla="*/ 714256 h 1383665"/>
              <a:gd name="connsiteX30" fmla="*/ 35990 w 1365148"/>
              <a:gd name="connsiteY30" fmla="*/ 752711 h 1383665"/>
              <a:gd name="connsiteX31" fmla="*/ 38356 w 1365148"/>
              <a:gd name="connsiteY31" fmla="*/ 788700 h 1383665"/>
              <a:gd name="connsiteX32" fmla="*/ 43188 w 1365148"/>
              <a:gd name="connsiteY32" fmla="*/ 827057 h 1383665"/>
              <a:gd name="connsiteX33" fmla="*/ 47920 w 1365148"/>
              <a:gd name="connsiteY33" fmla="*/ 872611 h 1383665"/>
              <a:gd name="connsiteX34" fmla="*/ 59950 w 1365148"/>
              <a:gd name="connsiteY34" fmla="*/ 915798 h 1383665"/>
              <a:gd name="connsiteX35" fmla="*/ 71979 w 1365148"/>
              <a:gd name="connsiteY35" fmla="*/ 958986 h 1383665"/>
              <a:gd name="connsiteX36" fmla="*/ 86375 w 1365148"/>
              <a:gd name="connsiteY36" fmla="*/ 1002174 h 1383665"/>
              <a:gd name="connsiteX37" fmla="*/ 105504 w 1365148"/>
              <a:gd name="connsiteY37" fmla="*/ 1042995 h 1383665"/>
              <a:gd name="connsiteX38" fmla="*/ 127098 w 1365148"/>
              <a:gd name="connsiteY38" fmla="*/ 1081351 h 1383665"/>
              <a:gd name="connsiteX39" fmla="*/ 151157 w 1365148"/>
              <a:gd name="connsiteY39" fmla="*/ 1119806 h 1383665"/>
              <a:gd name="connsiteX40" fmla="*/ 179949 w 1365148"/>
              <a:gd name="connsiteY40" fmla="*/ 1155796 h 1383665"/>
              <a:gd name="connsiteX41" fmla="*/ 206276 w 1365148"/>
              <a:gd name="connsiteY41" fmla="*/ 1186954 h 1383665"/>
              <a:gd name="connsiteX42" fmla="*/ 237532 w 1365148"/>
              <a:gd name="connsiteY42" fmla="*/ 1213379 h 1383665"/>
              <a:gd name="connsiteX43" fmla="*/ 271057 w 1365148"/>
              <a:gd name="connsiteY43" fmla="*/ 1237340 h 1383665"/>
              <a:gd name="connsiteX44" fmla="*/ 304681 w 1365148"/>
              <a:gd name="connsiteY44" fmla="*/ 1258934 h 1383665"/>
              <a:gd name="connsiteX45" fmla="*/ 307047 w 1365148"/>
              <a:gd name="connsiteY45" fmla="*/ 1251736 h 1383665"/>
              <a:gd name="connsiteX46" fmla="*/ 311879 w 1365148"/>
              <a:gd name="connsiteY46" fmla="*/ 1244538 h 1383665"/>
              <a:gd name="connsiteX47" fmla="*/ 314245 w 1365148"/>
              <a:gd name="connsiteY47" fmla="*/ 1244538 h 1383665"/>
              <a:gd name="connsiteX48" fmla="*/ 323908 w 1365148"/>
              <a:gd name="connsiteY48" fmla="*/ 1254102 h 1383665"/>
              <a:gd name="connsiteX49" fmla="*/ 331106 w 1365148"/>
              <a:gd name="connsiteY49" fmla="*/ 1268498 h 1383665"/>
              <a:gd name="connsiteX50" fmla="*/ 331106 w 1365148"/>
              <a:gd name="connsiteY50" fmla="*/ 1273329 h 1383665"/>
              <a:gd name="connsiteX51" fmla="*/ 379027 w 1365148"/>
              <a:gd name="connsiteY51" fmla="*/ 1294923 h 1383665"/>
              <a:gd name="connsiteX52" fmla="*/ 376660 w 1365148"/>
              <a:gd name="connsiteY52" fmla="*/ 1282894 h 1383665"/>
              <a:gd name="connsiteX53" fmla="*/ 376660 w 1365148"/>
              <a:gd name="connsiteY53" fmla="*/ 1268498 h 1383665"/>
              <a:gd name="connsiteX54" fmla="*/ 379027 w 1365148"/>
              <a:gd name="connsiteY54" fmla="*/ 1256567 h 1383665"/>
              <a:gd name="connsiteX55" fmla="*/ 381492 w 1365148"/>
              <a:gd name="connsiteY55" fmla="*/ 1244538 h 1383665"/>
              <a:gd name="connsiteX56" fmla="*/ 383858 w 1365148"/>
              <a:gd name="connsiteY56" fmla="*/ 1244538 h 1383665"/>
              <a:gd name="connsiteX57" fmla="*/ 386225 w 1365148"/>
              <a:gd name="connsiteY57" fmla="*/ 1258934 h 1383665"/>
              <a:gd name="connsiteX58" fmla="*/ 391056 w 1365148"/>
              <a:gd name="connsiteY58" fmla="*/ 1270963 h 1383665"/>
              <a:gd name="connsiteX59" fmla="*/ 398254 w 1365148"/>
              <a:gd name="connsiteY59" fmla="*/ 1285359 h 1383665"/>
              <a:gd name="connsiteX60" fmla="*/ 403086 w 1365148"/>
              <a:gd name="connsiteY60" fmla="*/ 1297290 h 1383665"/>
              <a:gd name="connsiteX61" fmla="*/ 407819 w 1365148"/>
              <a:gd name="connsiteY61" fmla="*/ 1304488 h 1383665"/>
              <a:gd name="connsiteX62" fmla="*/ 448640 w 1365148"/>
              <a:gd name="connsiteY62" fmla="*/ 1316517 h 1383665"/>
              <a:gd name="connsiteX63" fmla="*/ 441442 w 1365148"/>
              <a:gd name="connsiteY63" fmla="*/ 1294923 h 1383665"/>
              <a:gd name="connsiteX64" fmla="*/ 439076 w 1365148"/>
              <a:gd name="connsiteY64" fmla="*/ 1282894 h 1383665"/>
              <a:gd name="connsiteX65" fmla="*/ 436610 w 1365148"/>
              <a:gd name="connsiteY65" fmla="*/ 1268498 h 1383665"/>
              <a:gd name="connsiteX66" fmla="*/ 436610 w 1365148"/>
              <a:gd name="connsiteY66" fmla="*/ 1254102 h 1383665"/>
              <a:gd name="connsiteX67" fmla="*/ 439076 w 1365148"/>
              <a:gd name="connsiteY67" fmla="*/ 1249369 h 1383665"/>
              <a:gd name="connsiteX68" fmla="*/ 441442 w 1365148"/>
              <a:gd name="connsiteY68" fmla="*/ 1244538 h 1383665"/>
              <a:gd name="connsiteX69" fmla="*/ 446273 w 1365148"/>
              <a:gd name="connsiteY69" fmla="*/ 1244538 h 1383665"/>
              <a:gd name="connsiteX70" fmla="*/ 451006 w 1365148"/>
              <a:gd name="connsiteY70" fmla="*/ 1246904 h 1383665"/>
              <a:gd name="connsiteX71" fmla="*/ 458204 w 1365148"/>
              <a:gd name="connsiteY71" fmla="*/ 1254102 h 1383665"/>
              <a:gd name="connsiteX72" fmla="*/ 465402 w 1365148"/>
              <a:gd name="connsiteY72" fmla="*/ 1273329 h 1383665"/>
              <a:gd name="connsiteX73" fmla="*/ 472600 w 1365148"/>
              <a:gd name="connsiteY73" fmla="*/ 1299755 h 1383665"/>
              <a:gd name="connsiteX74" fmla="*/ 479798 w 1365148"/>
              <a:gd name="connsiteY74" fmla="*/ 1311686 h 1383665"/>
              <a:gd name="connsiteX75" fmla="*/ 489461 w 1365148"/>
              <a:gd name="connsiteY75" fmla="*/ 1321349 h 1383665"/>
              <a:gd name="connsiteX76" fmla="*/ 491828 w 1365148"/>
              <a:gd name="connsiteY76" fmla="*/ 1326082 h 1383665"/>
              <a:gd name="connsiteX77" fmla="*/ 499026 w 1365148"/>
              <a:gd name="connsiteY77" fmla="*/ 1326082 h 1383665"/>
              <a:gd name="connsiteX78" fmla="*/ 554243 w 1365148"/>
              <a:gd name="connsiteY78" fmla="*/ 1333280 h 1383665"/>
              <a:gd name="connsiteX79" fmla="*/ 535016 w 1365148"/>
              <a:gd name="connsiteY79" fmla="*/ 1299755 h 1383665"/>
              <a:gd name="connsiteX80" fmla="*/ 530184 w 1365148"/>
              <a:gd name="connsiteY80" fmla="*/ 1287725 h 1383665"/>
              <a:gd name="connsiteX81" fmla="*/ 527818 w 1365148"/>
              <a:gd name="connsiteY81" fmla="*/ 1275696 h 1383665"/>
              <a:gd name="connsiteX82" fmla="*/ 525451 w 1365148"/>
              <a:gd name="connsiteY82" fmla="*/ 1263765 h 1383665"/>
              <a:gd name="connsiteX83" fmla="*/ 525451 w 1365148"/>
              <a:gd name="connsiteY83" fmla="*/ 1251736 h 1383665"/>
              <a:gd name="connsiteX84" fmla="*/ 527818 w 1365148"/>
              <a:gd name="connsiteY84" fmla="*/ 1249369 h 1383665"/>
              <a:gd name="connsiteX85" fmla="*/ 532649 w 1365148"/>
              <a:gd name="connsiteY85" fmla="*/ 1249369 h 1383665"/>
              <a:gd name="connsiteX86" fmla="*/ 542213 w 1365148"/>
              <a:gd name="connsiteY86" fmla="*/ 1258934 h 1383665"/>
              <a:gd name="connsiteX87" fmla="*/ 551778 w 1365148"/>
              <a:gd name="connsiteY87" fmla="*/ 1270963 h 1383665"/>
              <a:gd name="connsiteX88" fmla="*/ 568639 w 1365148"/>
              <a:gd name="connsiteY88" fmla="*/ 1294923 h 1383665"/>
              <a:gd name="connsiteX89" fmla="*/ 585401 w 1365148"/>
              <a:gd name="connsiteY89" fmla="*/ 1314151 h 1383665"/>
              <a:gd name="connsiteX90" fmla="*/ 590233 w 1365148"/>
              <a:gd name="connsiteY90" fmla="*/ 1323715 h 1383665"/>
              <a:gd name="connsiteX91" fmla="*/ 597431 w 1365148"/>
              <a:gd name="connsiteY91" fmla="*/ 1335745 h 1383665"/>
              <a:gd name="connsiteX92" fmla="*/ 659747 w 1365148"/>
              <a:gd name="connsiteY92" fmla="*/ 1335745 h 1383665"/>
              <a:gd name="connsiteX93" fmla="*/ 640618 w 1365148"/>
              <a:gd name="connsiteY93" fmla="*/ 1318884 h 1383665"/>
              <a:gd name="connsiteX94" fmla="*/ 626223 w 1365148"/>
              <a:gd name="connsiteY94" fmla="*/ 1297290 h 1383665"/>
              <a:gd name="connsiteX95" fmla="*/ 619025 w 1365148"/>
              <a:gd name="connsiteY95" fmla="*/ 1287725 h 1383665"/>
              <a:gd name="connsiteX96" fmla="*/ 614193 w 1365148"/>
              <a:gd name="connsiteY96" fmla="*/ 1275696 h 1383665"/>
              <a:gd name="connsiteX97" fmla="*/ 609362 w 1365148"/>
              <a:gd name="connsiteY97" fmla="*/ 1263765 h 1383665"/>
              <a:gd name="connsiteX98" fmla="*/ 606995 w 1365148"/>
              <a:gd name="connsiteY98" fmla="*/ 1251736 h 1383665"/>
              <a:gd name="connsiteX99" fmla="*/ 609362 w 1365148"/>
              <a:gd name="connsiteY99" fmla="*/ 1249369 h 1383665"/>
              <a:gd name="connsiteX100" fmla="*/ 611827 w 1365148"/>
              <a:gd name="connsiteY100" fmla="*/ 1249369 h 1383665"/>
              <a:gd name="connsiteX101" fmla="*/ 633420 w 1365148"/>
              <a:gd name="connsiteY101" fmla="*/ 1266132 h 1383665"/>
              <a:gd name="connsiteX102" fmla="*/ 655014 w 1365148"/>
              <a:gd name="connsiteY102" fmla="*/ 1282894 h 1383665"/>
              <a:gd name="connsiteX103" fmla="*/ 674143 w 1365148"/>
              <a:gd name="connsiteY103" fmla="*/ 1302121 h 1383665"/>
              <a:gd name="connsiteX104" fmla="*/ 691004 w 1365148"/>
              <a:gd name="connsiteY104" fmla="*/ 1321349 h 1383665"/>
              <a:gd name="connsiteX105" fmla="*/ 695737 w 1365148"/>
              <a:gd name="connsiteY105" fmla="*/ 1328547 h 1383665"/>
              <a:gd name="connsiteX106" fmla="*/ 695737 w 1365148"/>
              <a:gd name="connsiteY106" fmla="*/ 1335745 h 1383665"/>
              <a:gd name="connsiteX107" fmla="*/ 734192 w 1365148"/>
              <a:gd name="connsiteY107" fmla="*/ 1330913 h 1383665"/>
              <a:gd name="connsiteX108" fmla="*/ 770182 w 1365148"/>
              <a:gd name="connsiteY108" fmla="*/ 1326082 h 1383665"/>
              <a:gd name="connsiteX109" fmla="*/ 734192 w 1365148"/>
              <a:gd name="connsiteY109" fmla="*/ 1287725 h 1383665"/>
              <a:gd name="connsiteX110" fmla="*/ 712598 w 1365148"/>
              <a:gd name="connsiteY110" fmla="*/ 1266132 h 1383665"/>
              <a:gd name="connsiteX111" fmla="*/ 705400 w 1365148"/>
              <a:gd name="connsiteY111" fmla="*/ 1254102 h 1383665"/>
              <a:gd name="connsiteX112" fmla="*/ 700569 w 1365148"/>
              <a:gd name="connsiteY112" fmla="*/ 1239706 h 1383665"/>
              <a:gd name="connsiteX113" fmla="*/ 700569 w 1365148"/>
              <a:gd name="connsiteY113" fmla="*/ 1237340 h 1383665"/>
              <a:gd name="connsiteX114" fmla="*/ 710133 w 1365148"/>
              <a:gd name="connsiteY114" fmla="*/ 1237340 h 1383665"/>
              <a:gd name="connsiteX115" fmla="*/ 717331 w 1365148"/>
              <a:gd name="connsiteY115" fmla="*/ 1239706 h 1383665"/>
              <a:gd name="connsiteX116" fmla="*/ 731727 w 1365148"/>
              <a:gd name="connsiteY116" fmla="*/ 1246904 h 1383665"/>
              <a:gd name="connsiteX117" fmla="*/ 743756 w 1365148"/>
              <a:gd name="connsiteY117" fmla="*/ 1256567 h 1383665"/>
              <a:gd name="connsiteX118" fmla="*/ 755786 w 1365148"/>
              <a:gd name="connsiteY118" fmla="*/ 1266132 h 1383665"/>
              <a:gd name="connsiteX119" fmla="*/ 782113 w 1365148"/>
              <a:gd name="connsiteY119" fmla="*/ 1292557 h 1383665"/>
              <a:gd name="connsiteX120" fmla="*/ 806073 w 1365148"/>
              <a:gd name="connsiteY120" fmla="*/ 1318884 h 1383665"/>
              <a:gd name="connsiteX121" fmla="*/ 808538 w 1365148"/>
              <a:gd name="connsiteY121" fmla="*/ 1318884 h 1383665"/>
              <a:gd name="connsiteX122" fmla="*/ 856459 w 1365148"/>
              <a:gd name="connsiteY122" fmla="*/ 1309319 h 1383665"/>
              <a:gd name="connsiteX123" fmla="*/ 834865 w 1365148"/>
              <a:gd name="connsiteY123" fmla="*/ 1292557 h 1383665"/>
              <a:gd name="connsiteX124" fmla="*/ 815736 w 1365148"/>
              <a:gd name="connsiteY124" fmla="*/ 1273329 h 1383665"/>
              <a:gd name="connsiteX125" fmla="*/ 806073 w 1365148"/>
              <a:gd name="connsiteY125" fmla="*/ 1261300 h 1383665"/>
              <a:gd name="connsiteX126" fmla="*/ 796509 w 1365148"/>
              <a:gd name="connsiteY126" fmla="*/ 1246904 h 1383665"/>
              <a:gd name="connsiteX127" fmla="*/ 789311 w 1365148"/>
              <a:gd name="connsiteY127" fmla="*/ 1232508 h 1383665"/>
              <a:gd name="connsiteX128" fmla="*/ 786944 w 1365148"/>
              <a:gd name="connsiteY128" fmla="*/ 1225310 h 1383665"/>
              <a:gd name="connsiteX129" fmla="*/ 786944 w 1365148"/>
              <a:gd name="connsiteY129" fmla="*/ 1218112 h 1383665"/>
              <a:gd name="connsiteX130" fmla="*/ 789311 w 1365148"/>
              <a:gd name="connsiteY130" fmla="*/ 1215746 h 1383665"/>
              <a:gd name="connsiteX131" fmla="*/ 791677 w 1365148"/>
              <a:gd name="connsiteY131" fmla="*/ 1215746 h 1383665"/>
              <a:gd name="connsiteX132" fmla="*/ 808538 w 1365148"/>
              <a:gd name="connsiteY132" fmla="*/ 1225310 h 1383665"/>
              <a:gd name="connsiteX133" fmla="*/ 822934 w 1365148"/>
              <a:gd name="connsiteY133" fmla="*/ 1237340 h 1383665"/>
              <a:gd name="connsiteX134" fmla="*/ 849261 w 1365148"/>
              <a:gd name="connsiteY134" fmla="*/ 1261300 h 1383665"/>
              <a:gd name="connsiteX135" fmla="*/ 894914 w 1365148"/>
              <a:gd name="connsiteY135" fmla="*/ 1297290 h 1383665"/>
              <a:gd name="connsiteX136" fmla="*/ 954864 w 1365148"/>
              <a:gd name="connsiteY136" fmla="*/ 1275696 h 1383665"/>
              <a:gd name="connsiteX137" fmla="*/ 930904 w 1365148"/>
              <a:gd name="connsiteY137" fmla="*/ 1258934 h 1383665"/>
              <a:gd name="connsiteX138" fmla="*/ 914042 w 1365148"/>
              <a:gd name="connsiteY138" fmla="*/ 1242171 h 1383665"/>
              <a:gd name="connsiteX139" fmla="*/ 897280 w 1365148"/>
              <a:gd name="connsiteY139" fmla="*/ 1222944 h 1383665"/>
              <a:gd name="connsiteX140" fmla="*/ 882884 w 1365148"/>
              <a:gd name="connsiteY140" fmla="*/ 1203716 h 1383665"/>
              <a:gd name="connsiteX141" fmla="*/ 873320 w 1365148"/>
              <a:gd name="connsiteY141" fmla="*/ 1182123 h 1383665"/>
              <a:gd name="connsiteX142" fmla="*/ 875686 w 1365148"/>
              <a:gd name="connsiteY142" fmla="*/ 1177390 h 1383665"/>
              <a:gd name="connsiteX143" fmla="*/ 880518 w 1365148"/>
              <a:gd name="connsiteY143" fmla="*/ 1174925 h 1383665"/>
              <a:gd name="connsiteX144" fmla="*/ 897280 w 1365148"/>
              <a:gd name="connsiteY144" fmla="*/ 1184588 h 1383665"/>
              <a:gd name="connsiteX145" fmla="*/ 911676 w 1365148"/>
              <a:gd name="connsiteY145" fmla="*/ 1196518 h 1383665"/>
              <a:gd name="connsiteX146" fmla="*/ 940468 w 1365148"/>
              <a:gd name="connsiteY146" fmla="*/ 1220577 h 1383665"/>
              <a:gd name="connsiteX147" fmla="*/ 959695 w 1365148"/>
              <a:gd name="connsiteY147" fmla="*/ 1237340 h 1383665"/>
              <a:gd name="connsiteX148" fmla="*/ 969260 w 1365148"/>
              <a:gd name="connsiteY148" fmla="*/ 1244538 h 1383665"/>
              <a:gd name="connsiteX149" fmla="*/ 978824 w 1365148"/>
              <a:gd name="connsiteY149" fmla="*/ 1249369 h 1383665"/>
              <a:gd name="connsiteX150" fmla="*/ 998052 w 1365148"/>
              <a:gd name="connsiteY150" fmla="*/ 1256567 h 1383665"/>
              <a:gd name="connsiteX151" fmla="*/ 1034041 w 1365148"/>
              <a:gd name="connsiteY151" fmla="*/ 1237340 h 1383665"/>
              <a:gd name="connsiteX152" fmla="*/ 1022012 w 1365148"/>
              <a:gd name="connsiteY152" fmla="*/ 1230142 h 1383665"/>
              <a:gd name="connsiteX153" fmla="*/ 1012448 w 1365148"/>
              <a:gd name="connsiteY153" fmla="*/ 1220577 h 1383665"/>
              <a:gd name="connsiteX154" fmla="*/ 983656 w 1365148"/>
              <a:gd name="connsiteY154" fmla="*/ 1191786 h 1383665"/>
              <a:gd name="connsiteX155" fmla="*/ 969260 w 1365148"/>
              <a:gd name="connsiteY155" fmla="*/ 1177390 h 1383665"/>
              <a:gd name="connsiteX156" fmla="*/ 959695 w 1365148"/>
              <a:gd name="connsiteY156" fmla="*/ 1160529 h 1383665"/>
              <a:gd name="connsiteX157" fmla="*/ 959695 w 1365148"/>
              <a:gd name="connsiteY157" fmla="*/ 1155796 h 1383665"/>
              <a:gd name="connsiteX158" fmla="*/ 962062 w 1365148"/>
              <a:gd name="connsiteY158" fmla="*/ 1153331 h 1383665"/>
              <a:gd name="connsiteX159" fmla="*/ 981289 w 1365148"/>
              <a:gd name="connsiteY159" fmla="*/ 1153331 h 1383665"/>
              <a:gd name="connsiteX160" fmla="*/ 988487 w 1365148"/>
              <a:gd name="connsiteY160" fmla="*/ 1158162 h 1383665"/>
              <a:gd name="connsiteX161" fmla="*/ 998052 w 1365148"/>
              <a:gd name="connsiteY161" fmla="*/ 1162994 h 1383665"/>
              <a:gd name="connsiteX162" fmla="*/ 1014814 w 1365148"/>
              <a:gd name="connsiteY162" fmla="*/ 1174925 h 1383665"/>
              <a:gd name="connsiteX163" fmla="*/ 1029210 w 1365148"/>
              <a:gd name="connsiteY163" fmla="*/ 1186954 h 1383665"/>
              <a:gd name="connsiteX164" fmla="*/ 1046071 w 1365148"/>
              <a:gd name="connsiteY164" fmla="*/ 1201350 h 1383665"/>
              <a:gd name="connsiteX165" fmla="*/ 1055635 w 1365148"/>
              <a:gd name="connsiteY165" fmla="*/ 1208548 h 1383665"/>
              <a:gd name="connsiteX166" fmla="*/ 1067665 w 1365148"/>
              <a:gd name="connsiteY166" fmla="*/ 1210914 h 1383665"/>
              <a:gd name="connsiteX167" fmla="*/ 1074863 w 1365148"/>
              <a:gd name="connsiteY167" fmla="*/ 1210914 h 1383665"/>
              <a:gd name="connsiteX168" fmla="*/ 1103655 w 1365148"/>
              <a:gd name="connsiteY168" fmla="*/ 1189320 h 1383665"/>
              <a:gd name="connsiteX169" fmla="*/ 1129981 w 1365148"/>
              <a:gd name="connsiteY169" fmla="*/ 1167727 h 1383665"/>
              <a:gd name="connsiteX170" fmla="*/ 1118050 w 1365148"/>
              <a:gd name="connsiteY170" fmla="*/ 1165360 h 1383665"/>
              <a:gd name="connsiteX171" fmla="*/ 1106021 w 1365148"/>
              <a:gd name="connsiteY171" fmla="*/ 1160529 h 1383665"/>
              <a:gd name="connsiteX172" fmla="*/ 1086794 w 1365148"/>
              <a:gd name="connsiteY172" fmla="*/ 1150964 h 1383665"/>
              <a:gd name="connsiteX173" fmla="*/ 1070031 w 1365148"/>
              <a:gd name="connsiteY173" fmla="*/ 1143766 h 1383665"/>
              <a:gd name="connsiteX174" fmla="*/ 1053269 w 1365148"/>
              <a:gd name="connsiteY174" fmla="*/ 1131737 h 1383665"/>
              <a:gd name="connsiteX175" fmla="*/ 1038873 w 1365148"/>
              <a:gd name="connsiteY175" fmla="*/ 1117341 h 1383665"/>
              <a:gd name="connsiteX176" fmla="*/ 1031675 w 1365148"/>
              <a:gd name="connsiteY176" fmla="*/ 1107777 h 1383665"/>
              <a:gd name="connsiteX177" fmla="*/ 1029210 w 1365148"/>
              <a:gd name="connsiteY177" fmla="*/ 1100579 h 1383665"/>
              <a:gd name="connsiteX178" fmla="*/ 1031675 w 1365148"/>
              <a:gd name="connsiteY178" fmla="*/ 1095747 h 1383665"/>
              <a:gd name="connsiteX179" fmla="*/ 1036408 w 1365148"/>
              <a:gd name="connsiteY179" fmla="*/ 1093381 h 1383665"/>
              <a:gd name="connsiteX180" fmla="*/ 1053269 w 1365148"/>
              <a:gd name="connsiteY180" fmla="*/ 1093381 h 1383665"/>
              <a:gd name="connsiteX181" fmla="*/ 1067665 w 1365148"/>
              <a:gd name="connsiteY181" fmla="*/ 1100579 h 1383665"/>
              <a:gd name="connsiteX182" fmla="*/ 1084427 w 1365148"/>
              <a:gd name="connsiteY182" fmla="*/ 1110143 h 1383665"/>
              <a:gd name="connsiteX183" fmla="*/ 1101190 w 1365148"/>
              <a:gd name="connsiteY183" fmla="*/ 1117341 h 1383665"/>
              <a:gd name="connsiteX184" fmla="*/ 1120417 w 1365148"/>
              <a:gd name="connsiteY184" fmla="*/ 1122172 h 1383665"/>
              <a:gd name="connsiteX185" fmla="*/ 1129981 w 1365148"/>
              <a:gd name="connsiteY185" fmla="*/ 1124539 h 1383665"/>
              <a:gd name="connsiteX186" fmla="*/ 1142011 w 1365148"/>
              <a:gd name="connsiteY186" fmla="*/ 1124539 h 1383665"/>
              <a:gd name="connsiteX187" fmla="*/ 1154040 w 1365148"/>
              <a:gd name="connsiteY187" fmla="*/ 1127004 h 1383665"/>
              <a:gd name="connsiteX188" fmla="*/ 1165971 w 1365148"/>
              <a:gd name="connsiteY188" fmla="*/ 1131737 h 1383665"/>
              <a:gd name="connsiteX189" fmla="*/ 1187565 w 1365148"/>
              <a:gd name="connsiteY189" fmla="*/ 1107777 h 1383665"/>
              <a:gd name="connsiteX190" fmla="*/ 1182832 w 1365148"/>
              <a:gd name="connsiteY190" fmla="*/ 1105410 h 1383665"/>
              <a:gd name="connsiteX191" fmla="*/ 1158773 w 1365148"/>
              <a:gd name="connsiteY191" fmla="*/ 1088549 h 1383665"/>
              <a:gd name="connsiteX192" fmla="*/ 1132446 w 1365148"/>
              <a:gd name="connsiteY192" fmla="*/ 1074153 h 1383665"/>
              <a:gd name="connsiteX193" fmla="*/ 1110853 w 1365148"/>
              <a:gd name="connsiteY193" fmla="*/ 1064589 h 1383665"/>
              <a:gd name="connsiteX194" fmla="*/ 1101190 w 1365148"/>
              <a:gd name="connsiteY194" fmla="*/ 1057391 h 1383665"/>
              <a:gd name="connsiteX195" fmla="*/ 1091625 w 1365148"/>
              <a:gd name="connsiteY195" fmla="*/ 1052559 h 1383665"/>
              <a:gd name="connsiteX196" fmla="*/ 1089259 w 1365148"/>
              <a:gd name="connsiteY196" fmla="*/ 1050193 h 1383665"/>
              <a:gd name="connsiteX197" fmla="*/ 1091625 w 1365148"/>
              <a:gd name="connsiteY197" fmla="*/ 1045361 h 1383665"/>
              <a:gd name="connsiteX198" fmla="*/ 1093992 w 1365148"/>
              <a:gd name="connsiteY198" fmla="*/ 1042995 h 1383665"/>
              <a:gd name="connsiteX199" fmla="*/ 1122784 w 1365148"/>
              <a:gd name="connsiteY199" fmla="*/ 1042995 h 1383665"/>
              <a:gd name="connsiteX200" fmla="*/ 1154040 w 1365148"/>
              <a:gd name="connsiteY200" fmla="*/ 1050193 h 1383665"/>
              <a:gd name="connsiteX201" fmla="*/ 1180367 w 1365148"/>
              <a:gd name="connsiteY201" fmla="*/ 1062222 h 1383665"/>
              <a:gd name="connsiteX202" fmla="*/ 1192397 w 1365148"/>
              <a:gd name="connsiteY202" fmla="*/ 1071787 h 1383665"/>
              <a:gd name="connsiteX203" fmla="*/ 1204426 w 1365148"/>
              <a:gd name="connsiteY203" fmla="*/ 1078985 h 1383665"/>
              <a:gd name="connsiteX204" fmla="*/ 1206792 w 1365148"/>
              <a:gd name="connsiteY204" fmla="*/ 1081351 h 1383665"/>
              <a:gd name="connsiteX205" fmla="*/ 1211624 w 1365148"/>
              <a:gd name="connsiteY205" fmla="*/ 1074153 h 1383665"/>
              <a:gd name="connsiteX206" fmla="*/ 1237951 w 1365148"/>
              <a:gd name="connsiteY206" fmla="*/ 1033431 h 1383665"/>
              <a:gd name="connsiteX207" fmla="*/ 1213990 w 1365148"/>
              <a:gd name="connsiteY207" fmla="*/ 1026233 h 1383665"/>
              <a:gd name="connsiteX208" fmla="*/ 1194763 w 1365148"/>
              <a:gd name="connsiteY208" fmla="*/ 1016570 h 1383665"/>
              <a:gd name="connsiteX209" fmla="*/ 1173169 w 1365148"/>
              <a:gd name="connsiteY209" fmla="*/ 1002174 h 1383665"/>
              <a:gd name="connsiteX210" fmla="*/ 1165971 w 1365148"/>
              <a:gd name="connsiteY210" fmla="*/ 992609 h 1383665"/>
              <a:gd name="connsiteX211" fmla="*/ 1163605 w 1365148"/>
              <a:gd name="connsiteY211" fmla="*/ 987778 h 1383665"/>
              <a:gd name="connsiteX212" fmla="*/ 1163605 w 1365148"/>
              <a:gd name="connsiteY212" fmla="*/ 983045 h 1383665"/>
              <a:gd name="connsiteX213" fmla="*/ 1165971 w 1365148"/>
              <a:gd name="connsiteY213" fmla="*/ 978213 h 1383665"/>
              <a:gd name="connsiteX214" fmla="*/ 1168436 w 1365148"/>
              <a:gd name="connsiteY214" fmla="*/ 975847 h 1383665"/>
              <a:gd name="connsiteX215" fmla="*/ 1178001 w 1365148"/>
              <a:gd name="connsiteY215" fmla="*/ 975847 h 1383665"/>
              <a:gd name="connsiteX216" fmla="*/ 1194763 w 1365148"/>
              <a:gd name="connsiteY216" fmla="*/ 980580 h 1383665"/>
              <a:gd name="connsiteX217" fmla="*/ 1226020 w 1365148"/>
              <a:gd name="connsiteY217" fmla="*/ 990243 h 1383665"/>
              <a:gd name="connsiteX218" fmla="*/ 1257178 w 1365148"/>
              <a:gd name="connsiteY218" fmla="*/ 994976 h 1383665"/>
              <a:gd name="connsiteX219" fmla="*/ 1273941 w 1365148"/>
              <a:gd name="connsiteY219" fmla="*/ 956620 h 1383665"/>
              <a:gd name="connsiteX220" fmla="*/ 1242782 w 1365148"/>
              <a:gd name="connsiteY220" fmla="*/ 947055 h 1383665"/>
              <a:gd name="connsiteX221" fmla="*/ 1201961 w 1365148"/>
              <a:gd name="connsiteY221" fmla="*/ 932659 h 1383665"/>
              <a:gd name="connsiteX222" fmla="*/ 1185199 w 1365148"/>
              <a:gd name="connsiteY222" fmla="*/ 922996 h 1383665"/>
              <a:gd name="connsiteX223" fmla="*/ 1168436 w 1365148"/>
              <a:gd name="connsiteY223" fmla="*/ 913432 h 1383665"/>
              <a:gd name="connsiteX224" fmla="*/ 1165971 w 1365148"/>
              <a:gd name="connsiteY224" fmla="*/ 911065 h 1383665"/>
              <a:gd name="connsiteX225" fmla="*/ 1165971 w 1365148"/>
              <a:gd name="connsiteY225" fmla="*/ 908600 h 1383665"/>
              <a:gd name="connsiteX226" fmla="*/ 1168436 w 1365148"/>
              <a:gd name="connsiteY226" fmla="*/ 906234 h 1383665"/>
              <a:gd name="connsiteX227" fmla="*/ 1190030 w 1365148"/>
              <a:gd name="connsiteY227" fmla="*/ 903868 h 1383665"/>
              <a:gd name="connsiteX228" fmla="*/ 1211624 w 1365148"/>
              <a:gd name="connsiteY228" fmla="*/ 903868 h 1383665"/>
              <a:gd name="connsiteX229" fmla="*/ 1230753 w 1365148"/>
              <a:gd name="connsiteY229" fmla="*/ 908600 h 1383665"/>
              <a:gd name="connsiteX230" fmla="*/ 1249980 w 1365148"/>
              <a:gd name="connsiteY230" fmla="*/ 913432 h 1383665"/>
              <a:gd name="connsiteX231" fmla="*/ 1269208 w 1365148"/>
              <a:gd name="connsiteY231" fmla="*/ 915798 h 1383665"/>
              <a:gd name="connsiteX232" fmla="*/ 1285970 w 1365148"/>
              <a:gd name="connsiteY232" fmla="*/ 920630 h 1383665"/>
              <a:gd name="connsiteX233" fmla="*/ 1300366 w 1365148"/>
              <a:gd name="connsiteY233" fmla="*/ 875076 h 1383665"/>
              <a:gd name="connsiteX234" fmla="*/ 1271574 w 1365148"/>
              <a:gd name="connsiteY234" fmla="*/ 877442 h 1383665"/>
              <a:gd name="connsiteX235" fmla="*/ 1245149 w 1365148"/>
              <a:gd name="connsiteY235" fmla="*/ 879809 h 1383665"/>
              <a:gd name="connsiteX236" fmla="*/ 1230753 w 1365148"/>
              <a:gd name="connsiteY236" fmla="*/ 877442 h 1383665"/>
              <a:gd name="connsiteX237" fmla="*/ 1216357 w 1365148"/>
              <a:gd name="connsiteY237" fmla="*/ 872611 h 1383665"/>
              <a:gd name="connsiteX238" fmla="*/ 1190030 w 1365148"/>
              <a:gd name="connsiteY238" fmla="*/ 863046 h 1383665"/>
              <a:gd name="connsiteX239" fmla="*/ 1187565 w 1365148"/>
              <a:gd name="connsiteY239" fmla="*/ 860680 h 1383665"/>
              <a:gd name="connsiteX240" fmla="*/ 1187565 w 1365148"/>
              <a:gd name="connsiteY240" fmla="*/ 858215 h 1383665"/>
              <a:gd name="connsiteX241" fmla="*/ 1190030 w 1365148"/>
              <a:gd name="connsiteY241" fmla="*/ 855848 h 1383665"/>
              <a:gd name="connsiteX242" fmla="*/ 1192397 w 1365148"/>
              <a:gd name="connsiteY242" fmla="*/ 855848 h 1383665"/>
              <a:gd name="connsiteX243" fmla="*/ 1209159 w 1365148"/>
              <a:gd name="connsiteY243" fmla="*/ 853482 h 1383665"/>
              <a:gd name="connsiteX244" fmla="*/ 1223555 w 1365148"/>
              <a:gd name="connsiteY244" fmla="*/ 851017 h 1383665"/>
              <a:gd name="connsiteX245" fmla="*/ 1254812 w 1365148"/>
              <a:gd name="connsiteY245" fmla="*/ 843819 h 1383665"/>
              <a:gd name="connsiteX246" fmla="*/ 1281139 w 1365148"/>
              <a:gd name="connsiteY246" fmla="*/ 839086 h 1383665"/>
              <a:gd name="connsiteX247" fmla="*/ 1295535 w 1365148"/>
              <a:gd name="connsiteY247" fmla="*/ 836621 h 1383665"/>
              <a:gd name="connsiteX248" fmla="*/ 1307564 w 1365148"/>
              <a:gd name="connsiteY248" fmla="*/ 836621 h 1383665"/>
              <a:gd name="connsiteX249" fmla="*/ 1317128 w 1365148"/>
              <a:gd name="connsiteY249" fmla="*/ 788700 h 1383665"/>
              <a:gd name="connsiteX250" fmla="*/ 1300366 w 1365148"/>
              <a:gd name="connsiteY250" fmla="*/ 788700 h 1383665"/>
              <a:gd name="connsiteX251" fmla="*/ 1262010 w 1365148"/>
              <a:gd name="connsiteY251" fmla="*/ 791067 h 1383665"/>
              <a:gd name="connsiteX252" fmla="*/ 1226020 w 1365148"/>
              <a:gd name="connsiteY252" fmla="*/ 793433 h 1383665"/>
              <a:gd name="connsiteX253" fmla="*/ 1209159 w 1365148"/>
              <a:gd name="connsiteY253" fmla="*/ 791067 h 1383665"/>
              <a:gd name="connsiteX254" fmla="*/ 1192397 w 1365148"/>
              <a:gd name="connsiteY254" fmla="*/ 786235 h 1383665"/>
              <a:gd name="connsiteX255" fmla="*/ 1190030 w 1365148"/>
              <a:gd name="connsiteY255" fmla="*/ 783869 h 1383665"/>
              <a:gd name="connsiteX256" fmla="*/ 1192397 w 1365148"/>
              <a:gd name="connsiteY256" fmla="*/ 781502 h 1383665"/>
              <a:gd name="connsiteX257" fmla="*/ 1211624 w 1365148"/>
              <a:gd name="connsiteY257" fmla="*/ 774304 h 1383665"/>
              <a:gd name="connsiteX258" fmla="*/ 1230753 w 1365148"/>
              <a:gd name="connsiteY258" fmla="*/ 767106 h 1383665"/>
              <a:gd name="connsiteX259" fmla="*/ 1273941 w 1365148"/>
              <a:gd name="connsiteY259" fmla="*/ 759908 h 1383665"/>
              <a:gd name="connsiteX260" fmla="*/ 1295535 w 1365148"/>
              <a:gd name="connsiteY260" fmla="*/ 755077 h 1383665"/>
              <a:gd name="connsiteX261" fmla="*/ 1319594 w 1365148"/>
              <a:gd name="connsiteY261" fmla="*/ 755077 h 1383665"/>
              <a:gd name="connsiteX262" fmla="*/ 1321960 w 1365148"/>
              <a:gd name="connsiteY262" fmla="*/ 704691 h 1383665"/>
              <a:gd name="connsiteX263" fmla="*/ 1295535 w 1365148"/>
              <a:gd name="connsiteY263" fmla="*/ 711889 h 1383665"/>
              <a:gd name="connsiteX264" fmla="*/ 1271574 w 1365148"/>
              <a:gd name="connsiteY264" fmla="*/ 719087 h 1383665"/>
              <a:gd name="connsiteX265" fmla="*/ 1247614 w 1365148"/>
              <a:gd name="connsiteY265" fmla="*/ 723919 h 1383665"/>
              <a:gd name="connsiteX266" fmla="*/ 1221188 w 1365148"/>
              <a:gd name="connsiteY266" fmla="*/ 721454 h 1383665"/>
              <a:gd name="connsiteX267" fmla="*/ 1218822 w 1365148"/>
              <a:gd name="connsiteY267" fmla="*/ 719087 h 1383665"/>
              <a:gd name="connsiteX268" fmla="*/ 1216357 w 1365148"/>
              <a:gd name="connsiteY268" fmla="*/ 716721 h 1383665"/>
              <a:gd name="connsiteX269" fmla="*/ 1216357 w 1365148"/>
              <a:gd name="connsiteY269" fmla="*/ 714256 h 1383665"/>
              <a:gd name="connsiteX270" fmla="*/ 1218822 w 1365148"/>
              <a:gd name="connsiteY270" fmla="*/ 709523 h 1383665"/>
              <a:gd name="connsiteX271" fmla="*/ 1230753 w 1365148"/>
              <a:gd name="connsiteY271" fmla="*/ 702325 h 1383665"/>
              <a:gd name="connsiteX272" fmla="*/ 1245149 w 1365148"/>
              <a:gd name="connsiteY272" fmla="*/ 695127 h 1383665"/>
              <a:gd name="connsiteX273" fmla="*/ 1271574 w 1365148"/>
              <a:gd name="connsiteY273" fmla="*/ 683097 h 1383665"/>
              <a:gd name="connsiteX274" fmla="*/ 1319594 w 1365148"/>
              <a:gd name="connsiteY274" fmla="*/ 663870 h 1383665"/>
              <a:gd name="connsiteX275" fmla="*/ 1314762 w 1365148"/>
              <a:gd name="connsiteY275" fmla="*/ 625514 h 1383665"/>
              <a:gd name="connsiteX276" fmla="*/ 1298000 w 1365148"/>
              <a:gd name="connsiteY276" fmla="*/ 635078 h 1383665"/>
              <a:gd name="connsiteX277" fmla="*/ 1281139 w 1365148"/>
              <a:gd name="connsiteY277" fmla="*/ 642276 h 1383665"/>
              <a:gd name="connsiteX278" fmla="*/ 1252347 w 1365148"/>
              <a:gd name="connsiteY278" fmla="*/ 649474 h 1383665"/>
              <a:gd name="connsiteX279" fmla="*/ 1237951 w 1365148"/>
              <a:gd name="connsiteY279" fmla="*/ 651939 h 1383665"/>
              <a:gd name="connsiteX280" fmla="*/ 1223555 w 1365148"/>
              <a:gd name="connsiteY280" fmla="*/ 649474 h 1383665"/>
              <a:gd name="connsiteX281" fmla="*/ 1221188 w 1365148"/>
              <a:gd name="connsiteY281" fmla="*/ 647108 h 1383665"/>
              <a:gd name="connsiteX282" fmla="*/ 1221188 w 1365148"/>
              <a:gd name="connsiteY282" fmla="*/ 642276 h 1383665"/>
              <a:gd name="connsiteX283" fmla="*/ 1230753 w 1365148"/>
              <a:gd name="connsiteY283" fmla="*/ 635078 h 1383665"/>
              <a:gd name="connsiteX284" fmla="*/ 1242782 w 1365148"/>
              <a:gd name="connsiteY284" fmla="*/ 625514 h 1383665"/>
              <a:gd name="connsiteX285" fmla="*/ 1269208 w 1365148"/>
              <a:gd name="connsiteY285" fmla="*/ 611118 h 1383665"/>
              <a:gd name="connsiteX286" fmla="*/ 1288337 w 1365148"/>
              <a:gd name="connsiteY286" fmla="*/ 596722 h 1383665"/>
              <a:gd name="connsiteX287" fmla="*/ 1298000 w 1365148"/>
              <a:gd name="connsiteY287" fmla="*/ 591891 h 1383665"/>
              <a:gd name="connsiteX288" fmla="*/ 1307564 w 1365148"/>
              <a:gd name="connsiteY288" fmla="*/ 587158 h 1383665"/>
              <a:gd name="connsiteX289" fmla="*/ 1298000 w 1365148"/>
              <a:gd name="connsiteY289" fmla="*/ 546336 h 1383665"/>
              <a:gd name="connsiteX290" fmla="*/ 1285970 w 1365148"/>
              <a:gd name="connsiteY290" fmla="*/ 560732 h 1383665"/>
              <a:gd name="connsiteX291" fmla="*/ 1271574 w 1365148"/>
              <a:gd name="connsiteY291" fmla="*/ 572762 h 1383665"/>
              <a:gd name="connsiteX292" fmla="*/ 1262010 w 1365148"/>
              <a:gd name="connsiteY292" fmla="*/ 579960 h 1383665"/>
              <a:gd name="connsiteX293" fmla="*/ 1252347 w 1365148"/>
              <a:gd name="connsiteY293" fmla="*/ 587158 h 1383665"/>
              <a:gd name="connsiteX294" fmla="*/ 1240416 w 1365148"/>
              <a:gd name="connsiteY294" fmla="*/ 591891 h 1383665"/>
              <a:gd name="connsiteX295" fmla="*/ 1235584 w 1365148"/>
              <a:gd name="connsiteY295" fmla="*/ 591891 h 1383665"/>
              <a:gd name="connsiteX296" fmla="*/ 1230753 w 1365148"/>
              <a:gd name="connsiteY296" fmla="*/ 589524 h 1383665"/>
              <a:gd name="connsiteX297" fmla="*/ 1226020 w 1365148"/>
              <a:gd name="connsiteY297" fmla="*/ 584791 h 1383665"/>
              <a:gd name="connsiteX298" fmla="*/ 1226020 w 1365148"/>
              <a:gd name="connsiteY298" fmla="*/ 579960 h 1383665"/>
              <a:gd name="connsiteX299" fmla="*/ 1228386 w 1365148"/>
              <a:gd name="connsiteY299" fmla="*/ 575128 h 1383665"/>
              <a:gd name="connsiteX300" fmla="*/ 1230753 w 1365148"/>
              <a:gd name="connsiteY300" fmla="*/ 570395 h 1383665"/>
              <a:gd name="connsiteX301" fmla="*/ 1237951 w 1365148"/>
              <a:gd name="connsiteY301" fmla="*/ 560732 h 1383665"/>
              <a:gd name="connsiteX302" fmla="*/ 1245149 w 1365148"/>
              <a:gd name="connsiteY302" fmla="*/ 553534 h 1383665"/>
              <a:gd name="connsiteX303" fmla="*/ 1266743 w 1365148"/>
              <a:gd name="connsiteY303" fmla="*/ 534406 h 1383665"/>
              <a:gd name="connsiteX304" fmla="*/ 1276406 w 1365148"/>
              <a:gd name="connsiteY304" fmla="*/ 522376 h 1383665"/>
              <a:gd name="connsiteX305" fmla="*/ 1281139 w 1365148"/>
              <a:gd name="connsiteY305" fmla="*/ 520010 h 1383665"/>
              <a:gd name="connsiteX306" fmla="*/ 1288337 w 1365148"/>
              <a:gd name="connsiteY306" fmla="*/ 517545 h 1383665"/>
              <a:gd name="connsiteX307" fmla="*/ 1271574 w 1365148"/>
              <a:gd name="connsiteY307" fmla="*/ 476822 h 1383665"/>
              <a:gd name="connsiteX308" fmla="*/ 1264376 w 1365148"/>
              <a:gd name="connsiteY308" fmla="*/ 484020 h 1383665"/>
              <a:gd name="connsiteX309" fmla="*/ 1249980 w 1365148"/>
              <a:gd name="connsiteY309" fmla="*/ 493584 h 1383665"/>
              <a:gd name="connsiteX310" fmla="*/ 1237951 w 1365148"/>
              <a:gd name="connsiteY310" fmla="*/ 503149 h 1383665"/>
              <a:gd name="connsiteX311" fmla="*/ 1230753 w 1365148"/>
              <a:gd name="connsiteY311" fmla="*/ 507980 h 1383665"/>
              <a:gd name="connsiteX312" fmla="*/ 1226020 w 1365148"/>
              <a:gd name="connsiteY312" fmla="*/ 510347 h 1383665"/>
              <a:gd name="connsiteX313" fmla="*/ 1218822 w 1365148"/>
              <a:gd name="connsiteY313" fmla="*/ 507980 h 1383665"/>
              <a:gd name="connsiteX314" fmla="*/ 1216357 w 1365148"/>
              <a:gd name="connsiteY314" fmla="*/ 503149 h 1383665"/>
              <a:gd name="connsiteX315" fmla="*/ 1213990 w 1365148"/>
              <a:gd name="connsiteY315" fmla="*/ 498416 h 1383665"/>
              <a:gd name="connsiteX316" fmla="*/ 1213990 w 1365148"/>
              <a:gd name="connsiteY316" fmla="*/ 491218 h 1383665"/>
              <a:gd name="connsiteX317" fmla="*/ 1218822 w 1365148"/>
              <a:gd name="connsiteY317" fmla="*/ 481555 h 1383665"/>
              <a:gd name="connsiteX318" fmla="*/ 1226020 w 1365148"/>
              <a:gd name="connsiteY318" fmla="*/ 471990 h 1383665"/>
              <a:gd name="connsiteX319" fmla="*/ 1235584 w 1365148"/>
              <a:gd name="connsiteY319" fmla="*/ 462426 h 1383665"/>
              <a:gd name="connsiteX320" fmla="*/ 1245149 w 1365148"/>
              <a:gd name="connsiteY320" fmla="*/ 455228 h 1383665"/>
              <a:gd name="connsiteX321" fmla="*/ 1252347 w 1365148"/>
              <a:gd name="connsiteY321" fmla="*/ 452763 h 1383665"/>
              <a:gd name="connsiteX322" fmla="*/ 1259545 w 1365148"/>
              <a:gd name="connsiteY322" fmla="*/ 450397 h 1383665"/>
              <a:gd name="connsiteX323" fmla="*/ 1245149 w 1365148"/>
              <a:gd name="connsiteY323" fmla="*/ 423971 h 1383665"/>
              <a:gd name="connsiteX324" fmla="*/ 1235584 w 1365148"/>
              <a:gd name="connsiteY324" fmla="*/ 431169 h 1383665"/>
              <a:gd name="connsiteX325" fmla="*/ 1226020 w 1365148"/>
              <a:gd name="connsiteY325" fmla="*/ 433634 h 1383665"/>
              <a:gd name="connsiteX326" fmla="*/ 1216357 w 1365148"/>
              <a:gd name="connsiteY326" fmla="*/ 436001 h 1383665"/>
              <a:gd name="connsiteX327" fmla="*/ 1211624 w 1365148"/>
              <a:gd name="connsiteY327" fmla="*/ 433634 h 1383665"/>
              <a:gd name="connsiteX328" fmla="*/ 1206792 w 1365148"/>
              <a:gd name="connsiteY328" fmla="*/ 431169 h 1383665"/>
              <a:gd name="connsiteX329" fmla="*/ 1204426 w 1365148"/>
              <a:gd name="connsiteY329" fmla="*/ 421605 h 1383665"/>
              <a:gd name="connsiteX330" fmla="*/ 1204426 w 1365148"/>
              <a:gd name="connsiteY330" fmla="*/ 414407 h 1383665"/>
              <a:gd name="connsiteX331" fmla="*/ 1209159 w 1365148"/>
              <a:gd name="connsiteY331" fmla="*/ 409575 h 1383665"/>
              <a:gd name="connsiteX332" fmla="*/ 1216357 w 1365148"/>
              <a:gd name="connsiteY332" fmla="*/ 402377 h 1383665"/>
              <a:gd name="connsiteX333" fmla="*/ 1226020 w 1365148"/>
              <a:gd name="connsiteY333" fmla="*/ 392813 h 1383665"/>
              <a:gd name="connsiteX334" fmla="*/ 1211624 w 1365148"/>
              <a:gd name="connsiteY334" fmla="*/ 371219 h 1383665"/>
              <a:gd name="connsiteX335" fmla="*/ 1206792 w 1365148"/>
              <a:gd name="connsiteY335" fmla="*/ 376051 h 1383665"/>
              <a:gd name="connsiteX336" fmla="*/ 1197228 w 1365148"/>
              <a:gd name="connsiteY336" fmla="*/ 380784 h 1383665"/>
              <a:gd name="connsiteX337" fmla="*/ 1180367 w 1365148"/>
              <a:gd name="connsiteY337" fmla="*/ 380784 h 1383665"/>
              <a:gd name="connsiteX338" fmla="*/ 1175634 w 1365148"/>
              <a:gd name="connsiteY338" fmla="*/ 378417 h 1383665"/>
              <a:gd name="connsiteX339" fmla="*/ 1173169 w 1365148"/>
              <a:gd name="connsiteY339" fmla="*/ 373586 h 1383665"/>
              <a:gd name="connsiteX340" fmla="*/ 1175634 w 1365148"/>
              <a:gd name="connsiteY340" fmla="*/ 364021 h 1383665"/>
              <a:gd name="connsiteX341" fmla="*/ 1178001 w 1365148"/>
              <a:gd name="connsiteY341" fmla="*/ 356823 h 1383665"/>
              <a:gd name="connsiteX342" fmla="*/ 1190030 w 1365148"/>
              <a:gd name="connsiteY342" fmla="*/ 344794 h 1383665"/>
              <a:gd name="connsiteX343" fmla="*/ 1192397 w 1365148"/>
              <a:gd name="connsiteY343" fmla="*/ 340061 h 1383665"/>
              <a:gd name="connsiteX344" fmla="*/ 1173169 w 1365148"/>
              <a:gd name="connsiteY344" fmla="*/ 316002 h 1383665"/>
              <a:gd name="connsiteX345" fmla="*/ 1163605 w 1365148"/>
              <a:gd name="connsiteY345" fmla="*/ 320834 h 1383665"/>
              <a:gd name="connsiteX346" fmla="*/ 1154040 w 1365148"/>
              <a:gd name="connsiteY346" fmla="*/ 328031 h 1383665"/>
              <a:gd name="connsiteX347" fmla="*/ 1142011 w 1365148"/>
              <a:gd name="connsiteY347" fmla="*/ 328031 h 1383665"/>
              <a:gd name="connsiteX348" fmla="*/ 1139644 w 1365148"/>
              <a:gd name="connsiteY348" fmla="*/ 323200 h 1383665"/>
              <a:gd name="connsiteX349" fmla="*/ 1137179 w 1365148"/>
              <a:gd name="connsiteY349" fmla="*/ 316002 h 1383665"/>
              <a:gd name="connsiteX350" fmla="*/ 1142011 w 1365148"/>
              <a:gd name="connsiteY350" fmla="*/ 308804 h 1383665"/>
              <a:gd name="connsiteX351" fmla="*/ 1146842 w 1365148"/>
              <a:gd name="connsiteY351" fmla="*/ 301606 h 1383665"/>
              <a:gd name="connsiteX352" fmla="*/ 1156407 w 1365148"/>
              <a:gd name="connsiteY352" fmla="*/ 294408 h 1383665"/>
              <a:gd name="connsiteX353" fmla="*/ 1144377 w 1365148"/>
              <a:gd name="connsiteY353" fmla="*/ 280012 h 1383665"/>
              <a:gd name="connsiteX354" fmla="*/ 1137179 w 1365148"/>
              <a:gd name="connsiteY354" fmla="*/ 284844 h 1383665"/>
              <a:gd name="connsiteX355" fmla="*/ 1129981 w 1365148"/>
              <a:gd name="connsiteY355" fmla="*/ 289675 h 1383665"/>
              <a:gd name="connsiteX356" fmla="*/ 1120417 w 1365148"/>
              <a:gd name="connsiteY356" fmla="*/ 289675 h 1383665"/>
              <a:gd name="connsiteX357" fmla="*/ 1115586 w 1365148"/>
              <a:gd name="connsiteY357" fmla="*/ 287210 h 1383665"/>
              <a:gd name="connsiteX358" fmla="*/ 1110853 w 1365148"/>
              <a:gd name="connsiteY358" fmla="*/ 287210 h 1383665"/>
              <a:gd name="connsiteX359" fmla="*/ 1110853 w 1365148"/>
              <a:gd name="connsiteY359" fmla="*/ 282477 h 1383665"/>
              <a:gd name="connsiteX360" fmla="*/ 1113219 w 1365148"/>
              <a:gd name="connsiteY360" fmla="*/ 280012 h 1383665"/>
              <a:gd name="connsiteX361" fmla="*/ 1113219 w 1365148"/>
              <a:gd name="connsiteY361" fmla="*/ 272814 h 1383665"/>
              <a:gd name="connsiteX362" fmla="*/ 1120417 w 1365148"/>
              <a:gd name="connsiteY362" fmla="*/ 265616 h 1383665"/>
              <a:gd name="connsiteX363" fmla="*/ 1125248 w 1365148"/>
              <a:gd name="connsiteY363" fmla="*/ 260883 h 1383665"/>
              <a:gd name="connsiteX364" fmla="*/ 1098823 w 1365148"/>
              <a:gd name="connsiteY364" fmla="*/ 236825 h 1383665"/>
              <a:gd name="connsiteX365" fmla="*/ 1072398 w 1365148"/>
              <a:gd name="connsiteY365" fmla="*/ 215231 h 1383665"/>
              <a:gd name="connsiteX366" fmla="*/ 1046071 w 1365148"/>
              <a:gd name="connsiteY366" fmla="*/ 193637 h 1383665"/>
              <a:gd name="connsiteX367" fmla="*/ 1017279 w 1365148"/>
              <a:gd name="connsiteY367" fmla="*/ 172043 h 1383665"/>
              <a:gd name="connsiteX368" fmla="*/ 981289 w 1365148"/>
              <a:gd name="connsiteY368" fmla="*/ 150449 h 1383665"/>
              <a:gd name="connsiteX369" fmla="*/ 942834 w 1365148"/>
              <a:gd name="connsiteY369" fmla="*/ 131320 h 1383665"/>
              <a:gd name="connsiteX370" fmla="*/ 904478 w 1365148"/>
              <a:gd name="connsiteY370" fmla="*/ 112093 h 1383665"/>
              <a:gd name="connsiteX371" fmla="*/ 866122 w 1365148"/>
              <a:gd name="connsiteY371" fmla="*/ 95331 h 1383665"/>
              <a:gd name="connsiteX372" fmla="*/ 825300 w 1365148"/>
              <a:gd name="connsiteY372" fmla="*/ 80935 h 1383665"/>
              <a:gd name="connsiteX373" fmla="*/ 784479 w 1365148"/>
              <a:gd name="connsiteY373" fmla="*/ 71272 h 1383665"/>
              <a:gd name="connsiteX374" fmla="*/ 743756 w 1365148"/>
              <a:gd name="connsiteY374" fmla="*/ 64074 h 1383665"/>
              <a:gd name="connsiteX375" fmla="*/ 700569 w 1365148"/>
              <a:gd name="connsiteY375" fmla="*/ 64074 h 1383665"/>
              <a:gd name="connsiteX376" fmla="*/ 698202 w 1365148"/>
              <a:gd name="connsiteY376" fmla="*/ 66539 h 1383665"/>
              <a:gd name="connsiteX377" fmla="*/ 695737 w 1365148"/>
              <a:gd name="connsiteY377" fmla="*/ 68905 h 1383665"/>
              <a:gd name="connsiteX378" fmla="*/ 691004 w 1365148"/>
              <a:gd name="connsiteY378" fmla="*/ 71272 h 1383665"/>
              <a:gd name="connsiteX379" fmla="*/ 686173 w 1365148"/>
              <a:gd name="connsiteY379" fmla="*/ 68905 h 1383665"/>
              <a:gd name="connsiteX380" fmla="*/ 681341 w 1365148"/>
              <a:gd name="connsiteY380" fmla="*/ 64074 h 1383665"/>
              <a:gd name="connsiteX381" fmla="*/ 347412 w 1365148"/>
              <a:gd name="connsiteY381" fmla="*/ 36733 h 1383665"/>
              <a:gd name="connsiteX382" fmla="*/ 347868 w 1365148"/>
              <a:gd name="connsiteY382" fmla="*/ 37747 h 1383665"/>
              <a:gd name="connsiteX383" fmla="*/ 350235 w 1365148"/>
              <a:gd name="connsiteY383" fmla="*/ 44945 h 1383665"/>
              <a:gd name="connsiteX384" fmla="*/ 347868 w 1365148"/>
              <a:gd name="connsiteY384" fmla="*/ 52143 h 1383665"/>
              <a:gd name="connsiteX385" fmla="*/ 345502 w 1365148"/>
              <a:gd name="connsiteY385" fmla="*/ 56876 h 1383665"/>
              <a:gd name="connsiteX386" fmla="*/ 340670 w 1365148"/>
              <a:gd name="connsiteY386" fmla="*/ 59341 h 1383665"/>
              <a:gd name="connsiteX387" fmla="*/ 333472 w 1365148"/>
              <a:gd name="connsiteY387" fmla="*/ 61707 h 1383665"/>
              <a:gd name="connsiteX388" fmla="*/ 326275 w 1365148"/>
              <a:gd name="connsiteY388" fmla="*/ 61707 h 1383665"/>
              <a:gd name="connsiteX389" fmla="*/ 321443 w 1365148"/>
              <a:gd name="connsiteY389" fmla="*/ 56876 h 1383665"/>
              <a:gd name="connsiteX390" fmla="*/ 317144 w 1365148"/>
              <a:gd name="connsiteY390" fmla="*/ 50338 h 1383665"/>
              <a:gd name="connsiteX391" fmla="*/ 347412 w 1365148"/>
              <a:gd name="connsiteY391" fmla="*/ 36733 h 1383665"/>
              <a:gd name="connsiteX392" fmla="*/ 626223 w 1365148"/>
              <a:gd name="connsiteY392" fmla="*/ 30549 h 1383665"/>
              <a:gd name="connsiteX393" fmla="*/ 647816 w 1365148"/>
              <a:gd name="connsiteY393" fmla="*/ 30549 h 1383665"/>
              <a:gd name="connsiteX394" fmla="*/ 669410 w 1365148"/>
              <a:gd name="connsiteY394" fmla="*/ 35282 h 1383665"/>
              <a:gd name="connsiteX395" fmla="*/ 748588 w 1365148"/>
              <a:gd name="connsiteY395" fmla="*/ 35282 h 1383665"/>
              <a:gd name="connsiteX396" fmla="*/ 772548 w 1365148"/>
              <a:gd name="connsiteY396" fmla="*/ 40113 h 1383665"/>
              <a:gd name="connsiteX397" fmla="*/ 825300 w 1365148"/>
              <a:gd name="connsiteY397" fmla="*/ 49678 h 1383665"/>
              <a:gd name="connsiteX398" fmla="*/ 873320 w 1365148"/>
              <a:gd name="connsiteY398" fmla="*/ 64074 h 1383665"/>
              <a:gd name="connsiteX399" fmla="*/ 930904 w 1365148"/>
              <a:gd name="connsiteY399" fmla="*/ 85668 h 1383665"/>
              <a:gd name="connsiteX400" fmla="*/ 988487 w 1365148"/>
              <a:gd name="connsiteY400" fmla="*/ 114459 h 1383665"/>
              <a:gd name="connsiteX401" fmla="*/ 1046071 w 1365148"/>
              <a:gd name="connsiteY401" fmla="*/ 143251 h 1383665"/>
              <a:gd name="connsiteX402" fmla="*/ 1072398 w 1365148"/>
              <a:gd name="connsiteY402" fmla="*/ 160112 h 1383665"/>
              <a:gd name="connsiteX403" fmla="*/ 1096457 w 1365148"/>
              <a:gd name="connsiteY403" fmla="*/ 179241 h 1383665"/>
              <a:gd name="connsiteX404" fmla="*/ 1139644 w 1365148"/>
              <a:gd name="connsiteY404" fmla="*/ 215231 h 1383665"/>
              <a:gd name="connsiteX405" fmla="*/ 1180367 w 1365148"/>
              <a:gd name="connsiteY405" fmla="*/ 253685 h 1383665"/>
              <a:gd name="connsiteX406" fmla="*/ 1218822 w 1365148"/>
              <a:gd name="connsiteY406" fmla="*/ 296873 h 1383665"/>
              <a:gd name="connsiteX407" fmla="*/ 1252347 w 1365148"/>
              <a:gd name="connsiteY407" fmla="*/ 342427 h 1383665"/>
              <a:gd name="connsiteX408" fmla="*/ 1281139 w 1365148"/>
              <a:gd name="connsiteY408" fmla="*/ 392813 h 1383665"/>
              <a:gd name="connsiteX409" fmla="*/ 1307564 w 1365148"/>
              <a:gd name="connsiteY409" fmla="*/ 443199 h 1383665"/>
              <a:gd name="connsiteX410" fmla="*/ 1329158 w 1365148"/>
              <a:gd name="connsiteY410" fmla="*/ 495951 h 1383665"/>
              <a:gd name="connsiteX411" fmla="*/ 1345920 w 1365148"/>
              <a:gd name="connsiteY411" fmla="*/ 548801 h 1383665"/>
              <a:gd name="connsiteX412" fmla="*/ 1355583 w 1365148"/>
              <a:gd name="connsiteY412" fmla="*/ 603920 h 1383665"/>
              <a:gd name="connsiteX413" fmla="*/ 1362781 w 1365148"/>
              <a:gd name="connsiteY413" fmla="*/ 656672 h 1383665"/>
              <a:gd name="connsiteX414" fmla="*/ 1365148 w 1365148"/>
              <a:gd name="connsiteY414" fmla="*/ 711889 h 1383665"/>
              <a:gd name="connsiteX415" fmla="*/ 1362781 w 1365148"/>
              <a:gd name="connsiteY415" fmla="*/ 767106 h 1383665"/>
              <a:gd name="connsiteX416" fmla="*/ 1357950 w 1365148"/>
              <a:gd name="connsiteY416" fmla="*/ 819859 h 1383665"/>
              <a:gd name="connsiteX417" fmla="*/ 1348385 w 1365148"/>
              <a:gd name="connsiteY417" fmla="*/ 872611 h 1383665"/>
              <a:gd name="connsiteX418" fmla="*/ 1333990 w 1365148"/>
              <a:gd name="connsiteY418" fmla="*/ 922996 h 1383665"/>
              <a:gd name="connsiteX419" fmla="*/ 1314762 w 1365148"/>
              <a:gd name="connsiteY419" fmla="*/ 973382 h 1383665"/>
              <a:gd name="connsiteX420" fmla="*/ 1293168 w 1365148"/>
              <a:gd name="connsiteY420" fmla="*/ 1021401 h 1383665"/>
              <a:gd name="connsiteX421" fmla="*/ 1266743 w 1365148"/>
              <a:gd name="connsiteY421" fmla="*/ 1066955 h 1383665"/>
              <a:gd name="connsiteX422" fmla="*/ 1235584 w 1365148"/>
              <a:gd name="connsiteY422" fmla="*/ 1110143 h 1383665"/>
              <a:gd name="connsiteX423" fmla="*/ 1201961 w 1365148"/>
              <a:gd name="connsiteY423" fmla="*/ 1153331 h 1383665"/>
              <a:gd name="connsiteX424" fmla="*/ 1165971 w 1365148"/>
              <a:gd name="connsiteY424" fmla="*/ 1191786 h 1383665"/>
              <a:gd name="connsiteX425" fmla="*/ 1125248 w 1365148"/>
              <a:gd name="connsiteY425" fmla="*/ 1225310 h 1383665"/>
              <a:gd name="connsiteX426" fmla="*/ 1079596 w 1365148"/>
              <a:gd name="connsiteY426" fmla="*/ 1256567 h 1383665"/>
              <a:gd name="connsiteX427" fmla="*/ 1031675 w 1365148"/>
              <a:gd name="connsiteY427" fmla="*/ 1285359 h 1383665"/>
              <a:gd name="connsiteX428" fmla="*/ 990854 w 1365148"/>
              <a:gd name="connsiteY428" fmla="*/ 1306953 h 1383665"/>
              <a:gd name="connsiteX429" fmla="*/ 947666 w 1365148"/>
              <a:gd name="connsiteY429" fmla="*/ 1323715 h 1383665"/>
              <a:gd name="connsiteX430" fmla="*/ 904478 w 1365148"/>
              <a:gd name="connsiteY430" fmla="*/ 1340477 h 1383665"/>
              <a:gd name="connsiteX431" fmla="*/ 858924 w 1365148"/>
              <a:gd name="connsiteY431" fmla="*/ 1352507 h 1383665"/>
              <a:gd name="connsiteX432" fmla="*/ 815736 w 1365148"/>
              <a:gd name="connsiteY432" fmla="*/ 1364536 h 1383665"/>
              <a:gd name="connsiteX433" fmla="*/ 770182 w 1365148"/>
              <a:gd name="connsiteY433" fmla="*/ 1371734 h 1383665"/>
              <a:gd name="connsiteX434" fmla="*/ 724529 w 1365148"/>
              <a:gd name="connsiteY434" fmla="*/ 1378932 h 1383665"/>
              <a:gd name="connsiteX435" fmla="*/ 676608 w 1365148"/>
              <a:gd name="connsiteY435" fmla="*/ 1381299 h 1383665"/>
              <a:gd name="connsiteX436" fmla="*/ 630955 w 1365148"/>
              <a:gd name="connsiteY436" fmla="*/ 1383665 h 1383665"/>
              <a:gd name="connsiteX437" fmla="*/ 585401 w 1365148"/>
              <a:gd name="connsiteY437" fmla="*/ 1381299 h 1383665"/>
              <a:gd name="connsiteX438" fmla="*/ 539847 w 1365148"/>
              <a:gd name="connsiteY438" fmla="*/ 1376467 h 1383665"/>
              <a:gd name="connsiteX439" fmla="*/ 494194 w 1365148"/>
              <a:gd name="connsiteY439" fmla="*/ 1369269 h 1383665"/>
              <a:gd name="connsiteX440" fmla="*/ 448640 w 1365148"/>
              <a:gd name="connsiteY440" fmla="*/ 1359705 h 1383665"/>
              <a:gd name="connsiteX441" fmla="*/ 405452 w 1365148"/>
              <a:gd name="connsiteY441" fmla="*/ 1347675 h 1383665"/>
              <a:gd name="connsiteX442" fmla="*/ 359898 w 1365148"/>
              <a:gd name="connsiteY442" fmla="*/ 1330913 h 1383665"/>
              <a:gd name="connsiteX443" fmla="*/ 319077 w 1365148"/>
              <a:gd name="connsiteY443" fmla="*/ 1314151 h 1383665"/>
              <a:gd name="connsiteX444" fmla="*/ 316710 w 1365148"/>
              <a:gd name="connsiteY444" fmla="*/ 1311686 h 1383665"/>
              <a:gd name="connsiteX445" fmla="*/ 309512 w 1365148"/>
              <a:gd name="connsiteY445" fmla="*/ 1311686 h 1383665"/>
              <a:gd name="connsiteX446" fmla="*/ 304681 w 1365148"/>
              <a:gd name="connsiteY446" fmla="*/ 1306953 h 1383665"/>
              <a:gd name="connsiteX447" fmla="*/ 271057 w 1365148"/>
              <a:gd name="connsiteY447" fmla="*/ 1287725 h 1383665"/>
              <a:gd name="connsiteX448" fmla="*/ 237532 w 1365148"/>
              <a:gd name="connsiteY448" fmla="*/ 1266132 h 1383665"/>
              <a:gd name="connsiteX449" fmla="*/ 208741 w 1365148"/>
              <a:gd name="connsiteY449" fmla="*/ 1242171 h 1383665"/>
              <a:gd name="connsiteX450" fmla="*/ 179949 w 1365148"/>
              <a:gd name="connsiteY450" fmla="*/ 1215746 h 1383665"/>
              <a:gd name="connsiteX451" fmla="*/ 153523 w 1365148"/>
              <a:gd name="connsiteY451" fmla="*/ 1186954 h 1383665"/>
              <a:gd name="connsiteX452" fmla="*/ 127098 w 1365148"/>
              <a:gd name="connsiteY452" fmla="*/ 1155796 h 1383665"/>
              <a:gd name="connsiteX453" fmla="*/ 105504 w 1365148"/>
              <a:gd name="connsiteY453" fmla="*/ 1124539 h 1383665"/>
              <a:gd name="connsiteX454" fmla="*/ 83910 w 1365148"/>
              <a:gd name="connsiteY454" fmla="*/ 1088549 h 1383665"/>
              <a:gd name="connsiteX455" fmla="*/ 67148 w 1365148"/>
              <a:gd name="connsiteY455" fmla="*/ 1055024 h 1383665"/>
              <a:gd name="connsiteX456" fmla="*/ 50385 w 1365148"/>
              <a:gd name="connsiteY456" fmla="*/ 1019035 h 1383665"/>
              <a:gd name="connsiteX457" fmla="*/ 35990 w 1365148"/>
              <a:gd name="connsiteY457" fmla="*/ 980580 h 1383665"/>
              <a:gd name="connsiteX458" fmla="*/ 23960 w 1365148"/>
              <a:gd name="connsiteY458" fmla="*/ 942224 h 1383665"/>
              <a:gd name="connsiteX459" fmla="*/ 14396 w 1365148"/>
              <a:gd name="connsiteY459" fmla="*/ 903868 h 1383665"/>
              <a:gd name="connsiteX460" fmla="*/ 7198 w 1365148"/>
              <a:gd name="connsiteY460" fmla="*/ 865413 h 1383665"/>
              <a:gd name="connsiteX461" fmla="*/ 2366 w 1365148"/>
              <a:gd name="connsiteY461" fmla="*/ 827057 h 1383665"/>
              <a:gd name="connsiteX462" fmla="*/ 0 w 1365148"/>
              <a:gd name="connsiteY462" fmla="*/ 786235 h 1383665"/>
              <a:gd name="connsiteX463" fmla="*/ 0 w 1365148"/>
              <a:gd name="connsiteY463" fmla="*/ 745513 h 1383665"/>
              <a:gd name="connsiteX464" fmla="*/ 0 w 1365148"/>
              <a:gd name="connsiteY464" fmla="*/ 704691 h 1383665"/>
              <a:gd name="connsiteX465" fmla="*/ 4733 w 1365148"/>
              <a:gd name="connsiteY465" fmla="*/ 663870 h 1383665"/>
              <a:gd name="connsiteX466" fmla="*/ 9564 w 1365148"/>
              <a:gd name="connsiteY466" fmla="*/ 623147 h 1383665"/>
              <a:gd name="connsiteX467" fmla="*/ 16762 w 1365148"/>
              <a:gd name="connsiteY467" fmla="*/ 582326 h 1383665"/>
              <a:gd name="connsiteX468" fmla="*/ 28792 w 1365148"/>
              <a:gd name="connsiteY468" fmla="*/ 541604 h 1383665"/>
              <a:gd name="connsiteX469" fmla="*/ 40722 w 1365148"/>
              <a:gd name="connsiteY469" fmla="*/ 500782 h 1383665"/>
              <a:gd name="connsiteX470" fmla="*/ 55118 w 1365148"/>
              <a:gd name="connsiteY470" fmla="*/ 459961 h 1383665"/>
              <a:gd name="connsiteX471" fmla="*/ 71979 w 1365148"/>
              <a:gd name="connsiteY471" fmla="*/ 421605 h 1383665"/>
              <a:gd name="connsiteX472" fmla="*/ 88742 w 1365148"/>
              <a:gd name="connsiteY472" fmla="*/ 385615 h 1383665"/>
              <a:gd name="connsiteX473" fmla="*/ 110336 w 1365148"/>
              <a:gd name="connsiteY473" fmla="*/ 349625 h 1383665"/>
              <a:gd name="connsiteX474" fmla="*/ 134296 w 1365148"/>
              <a:gd name="connsiteY474" fmla="*/ 313636 h 1383665"/>
              <a:gd name="connsiteX475" fmla="*/ 158355 w 1365148"/>
              <a:gd name="connsiteY475" fmla="*/ 280012 h 1383665"/>
              <a:gd name="connsiteX476" fmla="*/ 184682 w 1365148"/>
              <a:gd name="connsiteY476" fmla="*/ 248854 h 1383665"/>
              <a:gd name="connsiteX477" fmla="*/ 213474 w 1365148"/>
              <a:gd name="connsiteY477" fmla="*/ 220062 h 1383665"/>
              <a:gd name="connsiteX478" fmla="*/ 244730 w 1365148"/>
              <a:gd name="connsiteY478" fmla="*/ 191270 h 1383665"/>
              <a:gd name="connsiteX479" fmla="*/ 273522 w 1365148"/>
              <a:gd name="connsiteY479" fmla="*/ 169677 h 1383665"/>
              <a:gd name="connsiteX480" fmla="*/ 302314 w 1365148"/>
              <a:gd name="connsiteY480" fmla="*/ 150449 h 1383665"/>
              <a:gd name="connsiteX481" fmla="*/ 333472 w 1365148"/>
              <a:gd name="connsiteY481" fmla="*/ 133687 h 1383665"/>
              <a:gd name="connsiteX482" fmla="*/ 364631 w 1365148"/>
              <a:gd name="connsiteY482" fmla="*/ 116924 h 1383665"/>
              <a:gd name="connsiteX483" fmla="*/ 427046 w 1365148"/>
              <a:gd name="connsiteY483" fmla="*/ 88133 h 1383665"/>
              <a:gd name="connsiteX484" fmla="*/ 494194 w 1365148"/>
              <a:gd name="connsiteY484" fmla="*/ 64074 h 1383665"/>
              <a:gd name="connsiteX485" fmla="*/ 532649 w 1365148"/>
              <a:gd name="connsiteY485" fmla="*/ 49678 h 1383665"/>
              <a:gd name="connsiteX486" fmla="*/ 578203 w 1365148"/>
              <a:gd name="connsiteY486" fmla="*/ 37747 h 1383665"/>
              <a:gd name="connsiteX487" fmla="*/ 602164 w 1365148"/>
              <a:gd name="connsiteY487" fmla="*/ 32915 h 1383665"/>
              <a:gd name="connsiteX488" fmla="*/ 626223 w 1365148"/>
              <a:gd name="connsiteY488" fmla="*/ 30549 h 1383665"/>
              <a:gd name="connsiteX489" fmla="*/ 476285 w 1365148"/>
              <a:gd name="connsiteY489" fmla="*/ 2398 h 1383665"/>
              <a:gd name="connsiteX490" fmla="*/ 515080 w 1365148"/>
              <a:gd name="connsiteY490" fmla="*/ 0 h 1383665"/>
              <a:gd name="connsiteX491" fmla="*/ 508590 w 1365148"/>
              <a:gd name="connsiteY491" fmla="*/ 6490 h 1383665"/>
              <a:gd name="connsiteX492" fmla="*/ 501392 w 1365148"/>
              <a:gd name="connsiteY492" fmla="*/ 11322 h 1383665"/>
              <a:gd name="connsiteX493" fmla="*/ 491828 w 1365148"/>
              <a:gd name="connsiteY493" fmla="*/ 11322 h 1383665"/>
              <a:gd name="connsiteX494" fmla="*/ 484630 w 1365148"/>
              <a:gd name="connsiteY494" fmla="*/ 6490 h 1383665"/>
              <a:gd name="connsiteX495" fmla="*/ 477432 w 1365148"/>
              <a:gd name="connsiteY495" fmla="*/ 4124 h 1383665"/>
              <a:gd name="connsiteX496" fmla="*/ 476285 w 1365148"/>
              <a:gd name="connsiteY496" fmla="*/ 2398 h 1383665"/>
              <a:gd name="connsiteX0" fmla="*/ 681341 w 1365148"/>
              <a:gd name="connsiteY0" fmla="*/ 64074 h 1383665"/>
              <a:gd name="connsiteX1" fmla="*/ 645351 w 1365148"/>
              <a:gd name="connsiteY1" fmla="*/ 68905 h 1383665"/>
              <a:gd name="connsiteX2" fmla="*/ 609362 w 1365148"/>
              <a:gd name="connsiteY2" fmla="*/ 78470 h 1383665"/>
              <a:gd name="connsiteX3" fmla="*/ 602164 w 1365148"/>
              <a:gd name="connsiteY3" fmla="*/ 78470 h 1383665"/>
              <a:gd name="connsiteX4" fmla="*/ 597431 w 1365148"/>
              <a:gd name="connsiteY4" fmla="*/ 76103 h 1383665"/>
              <a:gd name="connsiteX5" fmla="*/ 594966 w 1365148"/>
              <a:gd name="connsiteY5" fmla="*/ 71272 h 1383665"/>
              <a:gd name="connsiteX6" fmla="*/ 592599 w 1365148"/>
              <a:gd name="connsiteY6" fmla="*/ 66539 h 1383665"/>
              <a:gd name="connsiteX7" fmla="*/ 566174 w 1365148"/>
              <a:gd name="connsiteY7" fmla="*/ 73737 h 1383665"/>
              <a:gd name="connsiteX8" fmla="*/ 508590 w 1365148"/>
              <a:gd name="connsiteY8" fmla="*/ 90499 h 1383665"/>
              <a:gd name="connsiteX9" fmla="*/ 453471 w 1365148"/>
              <a:gd name="connsiteY9" fmla="*/ 114459 h 1383665"/>
              <a:gd name="connsiteX10" fmla="*/ 386225 w 1365148"/>
              <a:gd name="connsiteY10" fmla="*/ 143251 h 1383665"/>
              <a:gd name="connsiteX11" fmla="*/ 355066 w 1365148"/>
              <a:gd name="connsiteY11" fmla="*/ 157647 h 1383665"/>
              <a:gd name="connsiteX12" fmla="*/ 326275 w 1365148"/>
              <a:gd name="connsiteY12" fmla="*/ 176874 h 1383665"/>
              <a:gd name="connsiteX13" fmla="*/ 297483 w 1365148"/>
              <a:gd name="connsiteY13" fmla="*/ 193637 h 1383665"/>
              <a:gd name="connsiteX14" fmla="*/ 268691 w 1365148"/>
              <a:gd name="connsiteY14" fmla="*/ 215231 h 1383665"/>
              <a:gd name="connsiteX15" fmla="*/ 242265 w 1365148"/>
              <a:gd name="connsiteY15" fmla="*/ 239290 h 1383665"/>
              <a:gd name="connsiteX16" fmla="*/ 218305 w 1365148"/>
              <a:gd name="connsiteY16" fmla="*/ 265616 h 1383665"/>
              <a:gd name="connsiteX17" fmla="*/ 194345 w 1365148"/>
              <a:gd name="connsiteY17" fmla="*/ 294408 h 1383665"/>
              <a:gd name="connsiteX18" fmla="*/ 170286 w 1365148"/>
              <a:gd name="connsiteY18" fmla="*/ 325665 h 1383665"/>
              <a:gd name="connsiteX19" fmla="*/ 148692 w 1365148"/>
              <a:gd name="connsiteY19" fmla="*/ 356823 h 1383665"/>
              <a:gd name="connsiteX20" fmla="*/ 129563 w 1365148"/>
              <a:gd name="connsiteY20" fmla="*/ 390447 h 1383665"/>
              <a:gd name="connsiteX21" fmla="*/ 112702 w 1365148"/>
              <a:gd name="connsiteY21" fmla="*/ 423971 h 1383665"/>
              <a:gd name="connsiteX22" fmla="*/ 95940 w 1365148"/>
              <a:gd name="connsiteY22" fmla="*/ 457595 h 1383665"/>
              <a:gd name="connsiteX23" fmla="*/ 81544 w 1365148"/>
              <a:gd name="connsiteY23" fmla="*/ 491218 h 1383665"/>
              <a:gd name="connsiteX24" fmla="*/ 69514 w 1365148"/>
              <a:gd name="connsiteY24" fmla="*/ 527208 h 1383665"/>
              <a:gd name="connsiteX25" fmla="*/ 59950 w 1365148"/>
              <a:gd name="connsiteY25" fmla="*/ 565564 h 1383665"/>
              <a:gd name="connsiteX26" fmla="*/ 50385 w 1365148"/>
              <a:gd name="connsiteY26" fmla="*/ 601554 h 1383665"/>
              <a:gd name="connsiteX27" fmla="*/ 45554 w 1365148"/>
              <a:gd name="connsiteY27" fmla="*/ 637543 h 1383665"/>
              <a:gd name="connsiteX28" fmla="*/ 40722 w 1365148"/>
              <a:gd name="connsiteY28" fmla="*/ 675900 h 1383665"/>
              <a:gd name="connsiteX29" fmla="*/ 38356 w 1365148"/>
              <a:gd name="connsiteY29" fmla="*/ 714256 h 1383665"/>
              <a:gd name="connsiteX30" fmla="*/ 35990 w 1365148"/>
              <a:gd name="connsiteY30" fmla="*/ 752711 h 1383665"/>
              <a:gd name="connsiteX31" fmla="*/ 38356 w 1365148"/>
              <a:gd name="connsiteY31" fmla="*/ 788700 h 1383665"/>
              <a:gd name="connsiteX32" fmla="*/ 43188 w 1365148"/>
              <a:gd name="connsiteY32" fmla="*/ 827057 h 1383665"/>
              <a:gd name="connsiteX33" fmla="*/ 47920 w 1365148"/>
              <a:gd name="connsiteY33" fmla="*/ 872611 h 1383665"/>
              <a:gd name="connsiteX34" fmla="*/ 59950 w 1365148"/>
              <a:gd name="connsiteY34" fmla="*/ 915798 h 1383665"/>
              <a:gd name="connsiteX35" fmla="*/ 71979 w 1365148"/>
              <a:gd name="connsiteY35" fmla="*/ 958986 h 1383665"/>
              <a:gd name="connsiteX36" fmla="*/ 86375 w 1365148"/>
              <a:gd name="connsiteY36" fmla="*/ 1002174 h 1383665"/>
              <a:gd name="connsiteX37" fmla="*/ 105504 w 1365148"/>
              <a:gd name="connsiteY37" fmla="*/ 1042995 h 1383665"/>
              <a:gd name="connsiteX38" fmla="*/ 127098 w 1365148"/>
              <a:gd name="connsiteY38" fmla="*/ 1081351 h 1383665"/>
              <a:gd name="connsiteX39" fmla="*/ 151157 w 1365148"/>
              <a:gd name="connsiteY39" fmla="*/ 1119806 h 1383665"/>
              <a:gd name="connsiteX40" fmla="*/ 179949 w 1365148"/>
              <a:gd name="connsiteY40" fmla="*/ 1155796 h 1383665"/>
              <a:gd name="connsiteX41" fmla="*/ 206276 w 1365148"/>
              <a:gd name="connsiteY41" fmla="*/ 1186954 h 1383665"/>
              <a:gd name="connsiteX42" fmla="*/ 237532 w 1365148"/>
              <a:gd name="connsiteY42" fmla="*/ 1213379 h 1383665"/>
              <a:gd name="connsiteX43" fmla="*/ 271057 w 1365148"/>
              <a:gd name="connsiteY43" fmla="*/ 1237340 h 1383665"/>
              <a:gd name="connsiteX44" fmla="*/ 304681 w 1365148"/>
              <a:gd name="connsiteY44" fmla="*/ 1258934 h 1383665"/>
              <a:gd name="connsiteX45" fmla="*/ 307047 w 1365148"/>
              <a:gd name="connsiteY45" fmla="*/ 1251736 h 1383665"/>
              <a:gd name="connsiteX46" fmla="*/ 311879 w 1365148"/>
              <a:gd name="connsiteY46" fmla="*/ 1244538 h 1383665"/>
              <a:gd name="connsiteX47" fmla="*/ 314245 w 1365148"/>
              <a:gd name="connsiteY47" fmla="*/ 1244538 h 1383665"/>
              <a:gd name="connsiteX48" fmla="*/ 323908 w 1365148"/>
              <a:gd name="connsiteY48" fmla="*/ 1254102 h 1383665"/>
              <a:gd name="connsiteX49" fmla="*/ 331106 w 1365148"/>
              <a:gd name="connsiteY49" fmla="*/ 1268498 h 1383665"/>
              <a:gd name="connsiteX50" fmla="*/ 331106 w 1365148"/>
              <a:gd name="connsiteY50" fmla="*/ 1273329 h 1383665"/>
              <a:gd name="connsiteX51" fmla="*/ 379027 w 1365148"/>
              <a:gd name="connsiteY51" fmla="*/ 1294923 h 1383665"/>
              <a:gd name="connsiteX52" fmla="*/ 376660 w 1365148"/>
              <a:gd name="connsiteY52" fmla="*/ 1282894 h 1383665"/>
              <a:gd name="connsiteX53" fmla="*/ 376660 w 1365148"/>
              <a:gd name="connsiteY53" fmla="*/ 1268498 h 1383665"/>
              <a:gd name="connsiteX54" fmla="*/ 379027 w 1365148"/>
              <a:gd name="connsiteY54" fmla="*/ 1256567 h 1383665"/>
              <a:gd name="connsiteX55" fmla="*/ 381492 w 1365148"/>
              <a:gd name="connsiteY55" fmla="*/ 1244538 h 1383665"/>
              <a:gd name="connsiteX56" fmla="*/ 383858 w 1365148"/>
              <a:gd name="connsiteY56" fmla="*/ 1244538 h 1383665"/>
              <a:gd name="connsiteX57" fmla="*/ 386225 w 1365148"/>
              <a:gd name="connsiteY57" fmla="*/ 1258934 h 1383665"/>
              <a:gd name="connsiteX58" fmla="*/ 391056 w 1365148"/>
              <a:gd name="connsiteY58" fmla="*/ 1270963 h 1383665"/>
              <a:gd name="connsiteX59" fmla="*/ 398254 w 1365148"/>
              <a:gd name="connsiteY59" fmla="*/ 1285359 h 1383665"/>
              <a:gd name="connsiteX60" fmla="*/ 403086 w 1365148"/>
              <a:gd name="connsiteY60" fmla="*/ 1297290 h 1383665"/>
              <a:gd name="connsiteX61" fmla="*/ 407819 w 1365148"/>
              <a:gd name="connsiteY61" fmla="*/ 1304488 h 1383665"/>
              <a:gd name="connsiteX62" fmla="*/ 448640 w 1365148"/>
              <a:gd name="connsiteY62" fmla="*/ 1316517 h 1383665"/>
              <a:gd name="connsiteX63" fmla="*/ 441442 w 1365148"/>
              <a:gd name="connsiteY63" fmla="*/ 1294923 h 1383665"/>
              <a:gd name="connsiteX64" fmla="*/ 439076 w 1365148"/>
              <a:gd name="connsiteY64" fmla="*/ 1282894 h 1383665"/>
              <a:gd name="connsiteX65" fmla="*/ 436610 w 1365148"/>
              <a:gd name="connsiteY65" fmla="*/ 1268498 h 1383665"/>
              <a:gd name="connsiteX66" fmla="*/ 436610 w 1365148"/>
              <a:gd name="connsiteY66" fmla="*/ 1254102 h 1383665"/>
              <a:gd name="connsiteX67" fmla="*/ 439076 w 1365148"/>
              <a:gd name="connsiteY67" fmla="*/ 1249369 h 1383665"/>
              <a:gd name="connsiteX68" fmla="*/ 441442 w 1365148"/>
              <a:gd name="connsiteY68" fmla="*/ 1244538 h 1383665"/>
              <a:gd name="connsiteX69" fmla="*/ 446273 w 1365148"/>
              <a:gd name="connsiteY69" fmla="*/ 1244538 h 1383665"/>
              <a:gd name="connsiteX70" fmla="*/ 451006 w 1365148"/>
              <a:gd name="connsiteY70" fmla="*/ 1246904 h 1383665"/>
              <a:gd name="connsiteX71" fmla="*/ 458204 w 1365148"/>
              <a:gd name="connsiteY71" fmla="*/ 1254102 h 1383665"/>
              <a:gd name="connsiteX72" fmla="*/ 465402 w 1365148"/>
              <a:gd name="connsiteY72" fmla="*/ 1273329 h 1383665"/>
              <a:gd name="connsiteX73" fmla="*/ 472600 w 1365148"/>
              <a:gd name="connsiteY73" fmla="*/ 1299755 h 1383665"/>
              <a:gd name="connsiteX74" fmla="*/ 479798 w 1365148"/>
              <a:gd name="connsiteY74" fmla="*/ 1311686 h 1383665"/>
              <a:gd name="connsiteX75" fmla="*/ 489461 w 1365148"/>
              <a:gd name="connsiteY75" fmla="*/ 1321349 h 1383665"/>
              <a:gd name="connsiteX76" fmla="*/ 491828 w 1365148"/>
              <a:gd name="connsiteY76" fmla="*/ 1326082 h 1383665"/>
              <a:gd name="connsiteX77" fmla="*/ 499026 w 1365148"/>
              <a:gd name="connsiteY77" fmla="*/ 1326082 h 1383665"/>
              <a:gd name="connsiteX78" fmla="*/ 554243 w 1365148"/>
              <a:gd name="connsiteY78" fmla="*/ 1333280 h 1383665"/>
              <a:gd name="connsiteX79" fmla="*/ 535016 w 1365148"/>
              <a:gd name="connsiteY79" fmla="*/ 1299755 h 1383665"/>
              <a:gd name="connsiteX80" fmla="*/ 530184 w 1365148"/>
              <a:gd name="connsiteY80" fmla="*/ 1287725 h 1383665"/>
              <a:gd name="connsiteX81" fmla="*/ 527818 w 1365148"/>
              <a:gd name="connsiteY81" fmla="*/ 1275696 h 1383665"/>
              <a:gd name="connsiteX82" fmla="*/ 525451 w 1365148"/>
              <a:gd name="connsiteY82" fmla="*/ 1263765 h 1383665"/>
              <a:gd name="connsiteX83" fmla="*/ 525451 w 1365148"/>
              <a:gd name="connsiteY83" fmla="*/ 1251736 h 1383665"/>
              <a:gd name="connsiteX84" fmla="*/ 527818 w 1365148"/>
              <a:gd name="connsiteY84" fmla="*/ 1249369 h 1383665"/>
              <a:gd name="connsiteX85" fmla="*/ 532649 w 1365148"/>
              <a:gd name="connsiteY85" fmla="*/ 1249369 h 1383665"/>
              <a:gd name="connsiteX86" fmla="*/ 542213 w 1365148"/>
              <a:gd name="connsiteY86" fmla="*/ 1258934 h 1383665"/>
              <a:gd name="connsiteX87" fmla="*/ 551778 w 1365148"/>
              <a:gd name="connsiteY87" fmla="*/ 1270963 h 1383665"/>
              <a:gd name="connsiteX88" fmla="*/ 568639 w 1365148"/>
              <a:gd name="connsiteY88" fmla="*/ 1294923 h 1383665"/>
              <a:gd name="connsiteX89" fmla="*/ 585401 w 1365148"/>
              <a:gd name="connsiteY89" fmla="*/ 1314151 h 1383665"/>
              <a:gd name="connsiteX90" fmla="*/ 590233 w 1365148"/>
              <a:gd name="connsiteY90" fmla="*/ 1323715 h 1383665"/>
              <a:gd name="connsiteX91" fmla="*/ 597431 w 1365148"/>
              <a:gd name="connsiteY91" fmla="*/ 1335745 h 1383665"/>
              <a:gd name="connsiteX92" fmla="*/ 659747 w 1365148"/>
              <a:gd name="connsiteY92" fmla="*/ 1335745 h 1383665"/>
              <a:gd name="connsiteX93" fmla="*/ 640618 w 1365148"/>
              <a:gd name="connsiteY93" fmla="*/ 1318884 h 1383665"/>
              <a:gd name="connsiteX94" fmla="*/ 626223 w 1365148"/>
              <a:gd name="connsiteY94" fmla="*/ 1297290 h 1383665"/>
              <a:gd name="connsiteX95" fmla="*/ 619025 w 1365148"/>
              <a:gd name="connsiteY95" fmla="*/ 1287725 h 1383665"/>
              <a:gd name="connsiteX96" fmla="*/ 614193 w 1365148"/>
              <a:gd name="connsiteY96" fmla="*/ 1275696 h 1383665"/>
              <a:gd name="connsiteX97" fmla="*/ 609362 w 1365148"/>
              <a:gd name="connsiteY97" fmla="*/ 1263765 h 1383665"/>
              <a:gd name="connsiteX98" fmla="*/ 606995 w 1365148"/>
              <a:gd name="connsiteY98" fmla="*/ 1251736 h 1383665"/>
              <a:gd name="connsiteX99" fmla="*/ 609362 w 1365148"/>
              <a:gd name="connsiteY99" fmla="*/ 1249369 h 1383665"/>
              <a:gd name="connsiteX100" fmla="*/ 611827 w 1365148"/>
              <a:gd name="connsiteY100" fmla="*/ 1249369 h 1383665"/>
              <a:gd name="connsiteX101" fmla="*/ 633420 w 1365148"/>
              <a:gd name="connsiteY101" fmla="*/ 1266132 h 1383665"/>
              <a:gd name="connsiteX102" fmla="*/ 655014 w 1365148"/>
              <a:gd name="connsiteY102" fmla="*/ 1282894 h 1383665"/>
              <a:gd name="connsiteX103" fmla="*/ 674143 w 1365148"/>
              <a:gd name="connsiteY103" fmla="*/ 1302121 h 1383665"/>
              <a:gd name="connsiteX104" fmla="*/ 691004 w 1365148"/>
              <a:gd name="connsiteY104" fmla="*/ 1321349 h 1383665"/>
              <a:gd name="connsiteX105" fmla="*/ 695737 w 1365148"/>
              <a:gd name="connsiteY105" fmla="*/ 1328547 h 1383665"/>
              <a:gd name="connsiteX106" fmla="*/ 695737 w 1365148"/>
              <a:gd name="connsiteY106" fmla="*/ 1335745 h 1383665"/>
              <a:gd name="connsiteX107" fmla="*/ 734192 w 1365148"/>
              <a:gd name="connsiteY107" fmla="*/ 1330913 h 1383665"/>
              <a:gd name="connsiteX108" fmla="*/ 770182 w 1365148"/>
              <a:gd name="connsiteY108" fmla="*/ 1326082 h 1383665"/>
              <a:gd name="connsiteX109" fmla="*/ 734192 w 1365148"/>
              <a:gd name="connsiteY109" fmla="*/ 1287725 h 1383665"/>
              <a:gd name="connsiteX110" fmla="*/ 712598 w 1365148"/>
              <a:gd name="connsiteY110" fmla="*/ 1266132 h 1383665"/>
              <a:gd name="connsiteX111" fmla="*/ 705400 w 1365148"/>
              <a:gd name="connsiteY111" fmla="*/ 1254102 h 1383665"/>
              <a:gd name="connsiteX112" fmla="*/ 700569 w 1365148"/>
              <a:gd name="connsiteY112" fmla="*/ 1239706 h 1383665"/>
              <a:gd name="connsiteX113" fmla="*/ 700569 w 1365148"/>
              <a:gd name="connsiteY113" fmla="*/ 1237340 h 1383665"/>
              <a:gd name="connsiteX114" fmla="*/ 710133 w 1365148"/>
              <a:gd name="connsiteY114" fmla="*/ 1237340 h 1383665"/>
              <a:gd name="connsiteX115" fmla="*/ 717331 w 1365148"/>
              <a:gd name="connsiteY115" fmla="*/ 1239706 h 1383665"/>
              <a:gd name="connsiteX116" fmla="*/ 731727 w 1365148"/>
              <a:gd name="connsiteY116" fmla="*/ 1246904 h 1383665"/>
              <a:gd name="connsiteX117" fmla="*/ 743756 w 1365148"/>
              <a:gd name="connsiteY117" fmla="*/ 1256567 h 1383665"/>
              <a:gd name="connsiteX118" fmla="*/ 755786 w 1365148"/>
              <a:gd name="connsiteY118" fmla="*/ 1266132 h 1383665"/>
              <a:gd name="connsiteX119" fmla="*/ 782113 w 1365148"/>
              <a:gd name="connsiteY119" fmla="*/ 1292557 h 1383665"/>
              <a:gd name="connsiteX120" fmla="*/ 806073 w 1365148"/>
              <a:gd name="connsiteY120" fmla="*/ 1318884 h 1383665"/>
              <a:gd name="connsiteX121" fmla="*/ 808538 w 1365148"/>
              <a:gd name="connsiteY121" fmla="*/ 1318884 h 1383665"/>
              <a:gd name="connsiteX122" fmla="*/ 856459 w 1365148"/>
              <a:gd name="connsiteY122" fmla="*/ 1309319 h 1383665"/>
              <a:gd name="connsiteX123" fmla="*/ 834865 w 1365148"/>
              <a:gd name="connsiteY123" fmla="*/ 1292557 h 1383665"/>
              <a:gd name="connsiteX124" fmla="*/ 815736 w 1365148"/>
              <a:gd name="connsiteY124" fmla="*/ 1273329 h 1383665"/>
              <a:gd name="connsiteX125" fmla="*/ 806073 w 1365148"/>
              <a:gd name="connsiteY125" fmla="*/ 1261300 h 1383665"/>
              <a:gd name="connsiteX126" fmla="*/ 796509 w 1365148"/>
              <a:gd name="connsiteY126" fmla="*/ 1246904 h 1383665"/>
              <a:gd name="connsiteX127" fmla="*/ 789311 w 1365148"/>
              <a:gd name="connsiteY127" fmla="*/ 1232508 h 1383665"/>
              <a:gd name="connsiteX128" fmla="*/ 786944 w 1365148"/>
              <a:gd name="connsiteY128" fmla="*/ 1225310 h 1383665"/>
              <a:gd name="connsiteX129" fmla="*/ 786944 w 1365148"/>
              <a:gd name="connsiteY129" fmla="*/ 1218112 h 1383665"/>
              <a:gd name="connsiteX130" fmla="*/ 789311 w 1365148"/>
              <a:gd name="connsiteY130" fmla="*/ 1215746 h 1383665"/>
              <a:gd name="connsiteX131" fmla="*/ 791677 w 1365148"/>
              <a:gd name="connsiteY131" fmla="*/ 1215746 h 1383665"/>
              <a:gd name="connsiteX132" fmla="*/ 808538 w 1365148"/>
              <a:gd name="connsiteY132" fmla="*/ 1225310 h 1383665"/>
              <a:gd name="connsiteX133" fmla="*/ 822934 w 1365148"/>
              <a:gd name="connsiteY133" fmla="*/ 1237340 h 1383665"/>
              <a:gd name="connsiteX134" fmla="*/ 849261 w 1365148"/>
              <a:gd name="connsiteY134" fmla="*/ 1261300 h 1383665"/>
              <a:gd name="connsiteX135" fmla="*/ 894914 w 1365148"/>
              <a:gd name="connsiteY135" fmla="*/ 1297290 h 1383665"/>
              <a:gd name="connsiteX136" fmla="*/ 954864 w 1365148"/>
              <a:gd name="connsiteY136" fmla="*/ 1275696 h 1383665"/>
              <a:gd name="connsiteX137" fmla="*/ 930904 w 1365148"/>
              <a:gd name="connsiteY137" fmla="*/ 1258934 h 1383665"/>
              <a:gd name="connsiteX138" fmla="*/ 914042 w 1365148"/>
              <a:gd name="connsiteY138" fmla="*/ 1242171 h 1383665"/>
              <a:gd name="connsiteX139" fmla="*/ 897280 w 1365148"/>
              <a:gd name="connsiteY139" fmla="*/ 1222944 h 1383665"/>
              <a:gd name="connsiteX140" fmla="*/ 882884 w 1365148"/>
              <a:gd name="connsiteY140" fmla="*/ 1203716 h 1383665"/>
              <a:gd name="connsiteX141" fmla="*/ 873320 w 1365148"/>
              <a:gd name="connsiteY141" fmla="*/ 1182123 h 1383665"/>
              <a:gd name="connsiteX142" fmla="*/ 875686 w 1365148"/>
              <a:gd name="connsiteY142" fmla="*/ 1177390 h 1383665"/>
              <a:gd name="connsiteX143" fmla="*/ 880518 w 1365148"/>
              <a:gd name="connsiteY143" fmla="*/ 1174925 h 1383665"/>
              <a:gd name="connsiteX144" fmla="*/ 897280 w 1365148"/>
              <a:gd name="connsiteY144" fmla="*/ 1184588 h 1383665"/>
              <a:gd name="connsiteX145" fmla="*/ 911676 w 1365148"/>
              <a:gd name="connsiteY145" fmla="*/ 1196518 h 1383665"/>
              <a:gd name="connsiteX146" fmla="*/ 940468 w 1365148"/>
              <a:gd name="connsiteY146" fmla="*/ 1220577 h 1383665"/>
              <a:gd name="connsiteX147" fmla="*/ 959695 w 1365148"/>
              <a:gd name="connsiteY147" fmla="*/ 1237340 h 1383665"/>
              <a:gd name="connsiteX148" fmla="*/ 969260 w 1365148"/>
              <a:gd name="connsiteY148" fmla="*/ 1244538 h 1383665"/>
              <a:gd name="connsiteX149" fmla="*/ 978824 w 1365148"/>
              <a:gd name="connsiteY149" fmla="*/ 1249369 h 1383665"/>
              <a:gd name="connsiteX150" fmla="*/ 998052 w 1365148"/>
              <a:gd name="connsiteY150" fmla="*/ 1256567 h 1383665"/>
              <a:gd name="connsiteX151" fmla="*/ 1034041 w 1365148"/>
              <a:gd name="connsiteY151" fmla="*/ 1237340 h 1383665"/>
              <a:gd name="connsiteX152" fmla="*/ 1022012 w 1365148"/>
              <a:gd name="connsiteY152" fmla="*/ 1230142 h 1383665"/>
              <a:gd name="connsiteX153" fmla="*/ 1012448 w 1365148"/>
              <a:gd name="connsiteY153" fmla="*/ 1220577 h 1383665"/>
              <a:gd name="connsiteX154" fmla="*/ 983656 w 1365148"/>
              <a:gd name="connsiteY154" fmla="*/ 1191786 h 1383665"/>
              <a:gd name="connsiteX155" fmla="*/ 969260 w 1365148"/>
              <a:gd name="connsiteY155" fmla="*/ 1177390 h 1383665"/>
              <a:gd name="connsiteX156" fmla="*/ 959695 w 1365148"/>
              <a:gd name="connsiteY156" fmla="*/ 1160529 h 1383665"/>
              <a:gd name="connsiteX157" fmla="*/ 959695 w 1365148"/>
              <a:gd name="connsiteY157" fmla="*/ 1155796 h 1383665"/>
              <a:gd name="connsiteX158" fmla="*/ 962062 w 1365148"/>
              <a:gd name="connsiteY158" fmla="*/ 1153331 h 1383665"/>
              <a:gd name="connsiteX159" fmla="*/ 981289 w 1365148"/>
              <a:gd name="connsiteY159" fmla="*/ 1153331 h 1383665"/>
              <a:gd name="connsiteX160" fmla="*/ 988487 w 1365148"/>
              <a:gd name="connsiteY160" fmla="*/ 1158162 h 1383665"/>
              <a:gd name="connsiteX161" fmla="*/ 998052 w 1365148"/>
              <a:gd name="connsiteY161" fmla="*/ 1162994 h 1383665"/>
              <a:gd name="connsiteX162" fmla="*/ 1014814 w 1365148"/>
              <a:gd name="connsiteY162" fmla="*/ 1174925 h 1383665"/>
              <a:gd name="connsiteX163" fmla="*/ 1029210 w 1365148"/>
              <a:gd name="connsiteY163" fmla="*/ 1186954 h 1383665"/>
              <a:gd name="connsiteX164" fmla="*/ 1046071 w 1365148"/>
              <a:gd name="connsiteY164" fmla="*/ 1201350 h 1383665"/>
              <a:gd name="connsiteX165" fmla="*/ 1055635 w 1365148"/>
              <a:gd name="connsiteY165" fmla="*/ 1208548 h 1383665"/>
              <a:gd name="connsiteX166" fmla="*/ 1067665 w 1365148"/>
              <a:gd name="connsiteY166" fmla="*/ 1210914 h 1383665"/>
              <a:gd name="connsiteX167" fmla="*/ 1074863 w 1365148"/>
              <a:gd name="connsiteY167" fmla="*/ 1210914 h 1383665"/>
              <a:gd name="connsiteX168" fmla="*/ 1103655 w 1365148"/>
              <a:gd name="connsiteY168" fmla="*/ 1189320 h 1383665"/>
              <a:gd name="connsiteX169" fmla="*/ 1129981 w 1365148"/>
              <a:gd name="connsiteY169" fmla="*/ 1167727 h 1383665"/>
              <a:gd name="connsiteX170" fmla="*/ 1118050 w 1365148"/>
              <a:gd name="connsiteY170" fmla="*/ 1165360 h 1383665"/>
              <a:gd name="connsiteX171" fmla="*/ 1106021 w 1365148"/>
              <a:gd name="connsiteY171" fmla="*/ 1160529 h 1383665"/>
              <a:gd name="connsiteX172" fmla="*/ 1086794 w 1365148"/>
              <a:gd name="connsiteY172" fmla="*/ 1150964 h 1383665"/>
              <a:gd name="connsiteX173" fmla="*/ 1070031 w 1365148"/>
              <a:gd name="connsiteY173" fmla="*/ 1143766 h 1383665"/>
              <a:gd name="connsiteX174" fmla="*/ 1053269 w 1365148"/>
              <a:gd name="connsiteY174" fmla="*/ 1131737 h 1383665"/>
              <a:gd name="connsiteX175" fmla="*/ 1038873 w 1365148"/>
              <a:gd name="connsiteY175" fmla="*/ 1117341 h 1383665"/>
              <a:gd name="connsiteX176" fmla="*/ 1031675 w 1365148"/>
              <a:gd name="connsiteY176" fmla="*/ 1107777 h 1383665"/>
              <a:gd name="connsiteX177" fmla="*/ 1029210 w 1365148"/>
              <a:gd name="connsiteY177" fmla="*/ 1100579 h 1383665"/>
              <a:gd name="connsiteX178" fmla="*/ 1031675 w 1365148"/>
              <a:gd name="connsiteY178" fmla="*/ 1095747 h 1383665"/>
              <a:gd name="connsiteX179" fmla="*/ 1036408 w 1365148"/>
              <a:gd name="connsiteY179" fmla="*/ 1093381 h 1383665"/>
              <a:gd name="connsiteX180" fmla="*/ 1053269 w 1365148"/>
              <a:gd name="connsiteY180" fmla="*/ 1093381 h 1383665"/>
              <a:gd name="connsiteX181" fmla="*/ 1067665 w 1365148"/>
              <a:gd name="connsiteY181" fmla="*/ 1100579 h 1383665"/>
              <a:gd name="connsiteX182" fmla="*/ 1084427 w 1365148"/>
              <a:gd name="connsiteY182" fmla="*/ 1110143 h 1383665"/>
              <a:gd name="connsiteX183" fmla="*/ 1101190 w 1365148"/>
              <a:gd name="connsiteY183" fmla="*/ 1117341 h 1383665"/>
              <a:gd name="connsiteX184" fmla="*/ 1120417 w 1365148"/>
              <a:gd name="connsiteY184" fmla="*/ 1122172 h 1383665"/>
              <a:gd name="connsiteX185" fmla="*/ 1129981 w 1365148"/>
              <a:gd name="connsiteY185" fmla="*/ 1124539 h 1383665"/>
              <a:gd name="connsiteX186" fmla="*/ 1142011 w 1365148"/>
              <a:gd name="connsiteY186" fmla="*/ 1124539 h 1383665"/>
              <a:gd name="connsiteX187" fmla="*/ 1154040 w 1365148"/>
              <a:gd name="connsiteY187" fmla="*/ 1127004 h 1383665"/>
              <a:gd name="connsiteX188" fmla="*/ 1165971 w 1365148"/>
              <a:gd name="connsiteY188" fmla="*/ 1131737 h 1383665"/>
              <a:gd name="connsiteX189" fmla="*/ 1187565 w 1365148"/>
              <a:gd name="connsiteY189" fmla="*/ 1107777 h 1383665"/>
              <a:gd name="connsiteX190" fmla="*/ 1182832 w 1365148"/>
              <a:gd name="connsiteY190" fmla="*/ 1105410 h 1383665"/>
              <a:gd name="connsiteX191" fmla="*/ 1158773 w 1365148"/>
              <a:gd name="connsiteY191" fmla="*/ 1088549 h 1383665"/>
              <a:gd name="connsiteX192" fmla="*/ 1132446 w 1365148"/>
              <a:gd name="connsiteY192" fmla="*/ 1074153 h 1383665"/>
              <a:gd name="connsiteX193" fmla="*/ 1110853 w 1365148"/>
              <a:gd name="connsiteY193" fmla="*/ 1064589 h 1383665"/>
              <a:gd name="connsiteX194" fmla="*/ 1101190 w 1365148"/>
              <a:gd name="connsiteY194" fmla="*/ 1057391 h 1383665"/>
              <a:gd name="connsiteX195" fmla="*/ 1091625 w 1365148"/>
              <a:gd name="connsiteY195" fmla="*/ 1052559 h 1383665"/>
              <a:gd name="connsiteX196" fmla="*/ 1089259 w 1365148"/>
              <a:gd name="connsiteY196" fmla="*/ 1050193 h 1383665"/>
              <a:gd name="connsiteX197" fmla="*/ 1091625 w 1365148"/>
              <a:gd name="connsiteY197" fmla="*/ 1045361 h 1383665"/>
              <a:gd name="connsiteX198" fmla="*/ 1093992 w 1365148"/>
              <a:gd name="connsiteY198" fmla="*/ 1042995 h 1383665"/>
              <a:gd name="connsiteX199" fmla="*/ 1122784 w 1365148"/>
              <a:gd name="connsiteY199" fmla="*/ 1042995 h 1383665"/>
              <a:gd name="connsiteX200" fmla="*/ 1154040 w 1365148"/>
              <a:gd name="connsiteY200" fmla="*/ 1050193 h 1383665"/>
              <a:gd name="connsiteX201" fmla="*/ 1180367 w 1365148"/>
              <a:gd name="connsiteY201" fmla="*/ 1062222 h 1383665"/>
              <a:gd name="connsiteX202" fmla="*/ 1192397 w 1365148"/>
              <a:gd name="connsiteY202" fmla="*/ 1071787 h 1383665"/>
              <a:gd name="connsiteX203" fmla="*/ 1204426 w 1365148"/>
              <a:gd name="connsiteY203" fmla="*/ 1078985 h 1383665"/>
              <a:gd name="connsiteX204" fmla="*/ 1206792 w 1365148"/>
              <a:gd name="connsiteY204" fmla="*/ 1081351 h 1383665"/>
              <a:gd name="connsiteX205" fmla="*/ 1211624 w 1365148"/>
              <a:gd name="connsiteY205" fmla="*/ 1074153 h 1383665"/>
              <a:gd name="connsiteX206" fmla="*/ 1237951 w 1365148"/>
              <a:gd name="connsiteY206" fmla="*/ 1033431 h 1383665"/>
              <a:gd name="connsiteX207" fmla="*/ 1213990 w 1365148"/>
              <a:gd name="connsiteY207" fmla="*/ 1026233 h 1383665"/>
              <a:gd name="connsiteX208" fmla="*/ 1194763 w 1365148"/>
              <a:gd name="connsiteY208" fmla="*/ 1016570 h 1383665"/>
              <a:gd name="connsiteX209" fmla="*/ 1173169 w 1365148"/>
              <a:gd name="connsiteY209" fmla="*/ 1002174 h 1383665"/>
              <a:gd name="connsiteX210" fmla="*/ 1165971 w 1365148"/>
              <a:gd name="connsiteY210" fmla="*/ 992609 h 1383665"/>
              <a:gd name="connsiteX211" fmla="*/ 1163605 w 1365148"/>
              <a:gd name="connsiteY211" fmla="*/ 987778 h 1383665"/>
              <a:gd name="connsiteX212" fmla="*/ 1163605 w 1365148"/>
              <a:gd name="connsiteY212" fmla="*/ 983045 h 1383665"/>
              <a:gd name="connsiteX213" fmla="*/ 1165971 w 1365148"/>
              <a:gd name="connsiteY213" fmla="*/ 978213 h 1383665"/>
              <a:gd name="connsiteX214" fmla="*/ 1168436 w 1365148"/>
              <a:gd name="connsiteY214" fmla="*/ 975847 h 1383665"/>
              <a:gd name="connsiteX215" fmla="*/ 1178001 w 1365148"/>
              <a:gd name="connsiteY215" fmla="*/ 975847 h 1383665"/>
              <a:gd name="connsiteX216" fmla="*/ 1194763 w 1365148"/>
              <a:gd name="connsiteY216" fmla="*/ 980580 h 1383665"/>
              <a:gd name="connsiteX217" fmla="*/ 1226020 w 1365148"/>
              <a:gd name="connsiteY217" fmla="*/ 990243 h 1383665"/>
              <a:gd name="connsiteX218" fmla="*/ 1257178 w 1365148"/>
              <a:gd name="connsiteY218" fmla="*/ 994976 h 1383665"/>
              <a:gd name="connsiteX219" fmla="*/ 1273941 w 1365148"/>
              <a:gd name="connsiteY219" fmla="*/ 956620 h 1383665"/>
              <a:gd name="connsiteX220" fmla="*/ 1242782 w 1365148"/>
              <a:gd name="connsiteY220" fmla="*/ 947055 h 1383665"/>
              <a:gd name="connsiteX221" fmla="*/ 1201961 w 1365148"/>
              <a:gd name="connsiteY221" fmla="*/ 932659 h 1383665"/>
              <a:gd name="connsiteX222" fmla="*/ 1185199 w 1365148"/>
              <a:gd name="connsiteY222" fmla="*/ 922996 h 1383665"/>
              <a:gd name="connsiteX223" fmla="*/ 1168436 w 1365148"/>
              <a:gd name="connsiteY223" fmla="*/ 913432 h 1383665"/>
              <a:gd name="connsiteX224" fmla="*/ 1165971 w 1365148"/>
              <a:gd name="connsiteY224" fmla="*/ 911065 h 1383665"/>
              <a:gd name="connsiteX225" fmla="*/ 1165971 w 1365148"/>
              <a:gd name="connsiteY225" fmla="*/ 908600 h 1383665"/>
              <a:gd name="connsiteX226" fmla="*/ 1168436 w 1365148"/>
              <a:gd name="connsiteY226" fmla="*/ 906234 h 1383665"/>
              <a:gd name="connsiteX227" fmla="*/ 1190030 w 1365148"/>
              <a:gd name="connsiteY227" fmla="*/ 903868 h 1383665"/>
              <a:gd name="connsiteX228" fmla="*/ 1211624 w 1365148"/>
              <a:gd name="connsiteY228" fmla="*/ 903868 h 1383665"/>
              <a:gd name="connsiteX229" fmla="*/ 1230753 w 1365148"/>
              <a:gd name="connsiteY229" fmla="*/ 908600 h 1383665"/>
              <a:gd name="connsiteX230" fmla="*/ 1249980 w 1365148"/>
              <a:gd name="connsiteY230" fmla="*/ 913432 h 1383665"/>
              <a:gd name="connsiteX231" fmla="*/ 1269208 w 1365148"/>
              <a:gd name="connsiteY231" fmla="*/ 915798 h 1383665"/>
              <a:gd name="connsiteX232" fmla="*/ 1285970 w 1365148"/>
              <a:gd name="connsiteY232" fmla="*/ 920630 h 1383665"/>
              <a:gd name="connsiteX233" fmla="*/ 1300366 w 1365148"/>
              <a:gd name="connsiteY233" fmla="*/ 875076 h 1383665"/>
              <a:gd name="connsiteX234" fmla="*/ 1271574 w 1365148"/>
              <a:gd name="connsiteY234" fmla="*/ 877442 h 1383665"/>
              <a:gd name="connsiteX235" fmla="*/ 1245149 w 1365148"/>
              <a:gd name="connsiteY235" fmla="*/ 879809 h 1383665"/>
              <a:gd name="connsiteX236" fmla="*/ 1230753 w 1365148"/>
              <a:gd name="connsiteY236" fmla="*/ 877442 h 1383665"/>
              <a:gd name="connsiteX237" fmla="*/ 1216357 w 1365148"/>
              <a:gd name="connsiteY237" fmla="*/ 872611 h 1383665"/>
              <a:gd name="connsiteX238" fmla="*/ 1190030 w 1365148"/>
              <a:gd name="connsiteY238" fmla="*/ 863046 h 1383665"/>
              <a:gd name="connsiteX239" fmla="*/ 1187565 w 1365148"/>
              <a:gd name="connsiteY239" fmla="*/ 860680 h 1383665"/>
              <a:gd name="connsiteX240" fmla="*/ 1187565 w 1365148"/>
              <a:gd name="connsiteY240" fmla="*/ 858215 h 1383665"/>
              <a:gd name="connsiteX241" fmla="*/ 1190030 w 1365148"/>
              <a:gd name="connsiteY241" fmla="*/ 855848 h 1383665"/>
              <a:gd name="connsiteX242" fmla="*/ 1192397 w 1365148"/>
              <a:gd name="connsiteY242" fmla="*/ 855848 h 1383665"/>
              <a:gd name="connsiteX243" fmla="*/ 1209159 w 1365148"/>
              <a:gd name="connsiteY243" fmla="*/ 853482 h 1383665"/>
              <a:gd name="connsiteX244" fmla="*/ 1223555 w 1365148"/>
              <a:gd name="connsiteY244" fmla="*/ 851017 h 1383665"/>
              <a:gd name="connsiteX245" fmla="*/ 1254812 w 1365148"/>
              <a:gd name="connsiteY245" fmla="*/ 843819 h 1383665"/>
              <a:gd name="connsiteX246" fmla="*/ 1281139 w 1365148"/>
              <a:gd name="connsiteY246" fmla="*/ 839086 h 1383665"/>
              <a:gd name="connsiteX247" fmla="*/ 1295535 w 1365148"/>
              <a:gd name="connsiteY247" fmla="*/ 836621 h 1383665"/>
              <a:gd name="connsiteX248" fmla="*/ 1307564 w 1365148"/>
              <a:gd name="connsiteY248" fmla="*/ 836621 h 1383665"/>
              <a:gd name="connsiteX249" fmla="*/ 1317128 w 1365148"/>
              <a:gd name="connsiteY249" fmla="*/ 788700 h 1383665"/>
              <a:gd name="connsiteX250" fmla="*/ 1300366 w 1365148"/>
              <a:gd name="connsiteY250" fmla="*/ 788700 h 1383665"/>
              <a:gd name="connsiteX251" fmla="*/ 1262010 w 1365148"/>
              <a:gd name="connsiteY251" fmla="*/ 791067 h 1383665"/>
              <a:gd name="connsiteX252" fmla="*/ 1226020 w 1365148"/>
              <a:gd name="connsiteY252" fmla="*/ 793433 h 1383665"/>
              <a:gd name="connsiteX253" fmla="*/ 1209159 w 1365148"/>
              <a:gd name="connsiteY253" fmla="*/ 791067 h 1383665"/>
              <a:gd name="connsiteX254" fmla="*/ 1192397 w 1365148"/>
              <a:gd name="connsiteY254" fmla="*/ 786235 h 1383665"/>
              <a:gd name="connsiteX255" fmla="*/ 1190030 w 1365148"/>
              <a:gd name="connsiteY255" fmla="*/ 783869 h 1383665"/>
              <a:gd name="connsiteX256" fmla="*/ 1192397 w 1365148"/>
              <a:gd name="connsiteY256" fmla="*/ 781502 h 1383665"/>
              <a:gd name="connsiteX257" fmla="*/ 1211624 w 1365148"/>
              <a:gd name="connsiteY257" fmla="*/ 774304 h 1383665"/>
              <a:gd name="connsiteX258" fmla="*/ 1230753 w 1365148"/>
              <a:gd name="connsiteY258" fmla="*/ 767106 h 1383665"/>
              <a:gd name="connsiteX259" fmla="*/ 1273941 w 1365148"/>
              <a:gd name="connsiteY259" fmla="*/ 759908 h 1383665"/>
              <a:gd name="connsiteX260" fmla="*/ 1295535 w 1365148"/>
              <a:gd name="connsiteY260" fmla="*/ 755077 h 1383665"/>
              <a:gd name="connsiteX261" fmla="*/ 1319594 w 1365148"/>
              <a:gd name="connsiteY261" fmla="*/ 755077 h 1383665"/>
              <a:gd name="connsiteX262" fmla="*/ 1321960 w 1365148"/>
              <a:gd name="connsiteY262" fmla="*/ 704691 h 1383665"/>
              <a:gd name="connsiteX263" fmla="*/ 1295535 w 1365148"/>
              <a:gd name="connsiteY263" fmla="*/ 711889 h 1383665"/>
              <a:gd name="connsiteX264" fmla="*/ 1271574 w 1365148"/>
              <a:gd name="connsiteY264" fmla="*/ 719087 h 1383665"/>
              <a:gd name="connsiteX265" fmla="*/ 1247614 w 1365148"/>
              <a:gd name="connsiteY265" fmla="*/ 723919 h 1383665"/>
              <a:gd name="connsiteX266" fmla="*/ 1221188 w 1365148"/>
              <a:gd name="connsiteY266" fmla="*/ 721454 h 1383665"/>
              <a:gd name="connsiteX267" fmla="*/ 1218822 w 1365148"/>
              <a:gd name="connsiteY267" fmla="*/ 719087 h 1383665"/>
              <a:gd name="connsiteX268" fmla="*/ 1216357 w 1365148"/>
              <a:gd name="connsiteY268" fmla="*/ 716721 h 1383665"/>
              <a:gd name="connsiteX269" fmla="*/ 1216357 w 1365148"/>
              <a:gd name="connsiteY269" fmla="*/ 714256 h 1383665"/>
              <a:gd name="connsiteX270" fmla="*/ 1218822 w 1365148"/>
              <a:gd name="connsiteY270" fmla="*/ 709523 h 1383665"/>
              <a:gd name="connsiteX271" fmla="*/ 1230753 w 1365148"/>
              <a:gd name="connsiteY271" fmla="*/ 702325 h 1383665"/>
              <a:gd name="connsiteX272" fmla="*/ 1245149 w 1365148"/>
              <a:gd name="connsiteY272" fmla="*/ 695127 h 1383665"/>
              <a:gd name="connsiteX273" fmla="*/ 1271574 w 1365148"/>
              <a:gd name="connsiteY273" fmla="*/ 683097 h 1383665"/>
              <a:gd name="connsiteX274" fmla="*/ 1319594 w 1365148"/>
              <a:gd name="connsiteY274" fmla="*/ 663870 h 1383665"/>
              <a:gd name="connsiteX275" fmla="*/ 1314762 w 1365148"/>
              <a:gd name="connsiteY275" fmla="*/ 625514 h 1383665"/>
              <a:gd name="connsiteX276" fmla="*/ 1298000 w 1365148"/>
              <a:gd name="connsiteY276" fmla="*/ 635078 h 1383665"/>
              <a:gd name="connsiteX277" fmla="*/ 1281139 w 1365148"/>
              <a:gd name="connsiteY277" fmla="*/ 642276 h 1383665"/>
              <a:gd name="connsiteX278" fmla="*/ 1252347 w 1365148"/>
              <a:gd name="connsiteY278" fmla="*/ 649474 h 1383665"/>
              <a:gd name="connsiteX279" fmla="*/ 1237951 w 1365148"/>
              <a:gd name="connsiteY279" fmla="*/ 651939 h 1383665"/>
              <a:gd name="connsiteX280" fmla="*/ 1223555 w 1365148"/>
              <a:gd name="connsiteY280" fmla="*/ 649474 h 1383665"/>
              <a:gd name="connsiteX281" fmla="*/ 1221188 w 1365148"/>
              <a:gd name="connsiteY281" fmla="*/ 647108 h 1383665"/>
              <a:gd name="connsiteX282" fmla="*/ 1221188 w 1365148"/>
              <a:gd name="connsiteY282" fmla="*/ 642276 h 1383665"/>
              <a:gd name="connsiteX283" fmla="*/ 1230753 w 1365148"/>
              <a:gd name="connsiteY283" fmla="*/ 635078 h 1383665"/>
              <a:gd name="connsiteX284" fmla="*/ 1242782 w 1365148"/>
              <a:gd name="connsiteY284" fmla="*/ 625514 h 1383665"/>
              <a:gd name="connsiteX285" fmla="*/ 1269208 w 1365148"/>
              <a:gd name="connsiteY285" fmla="*/ 611118 h 1383665"/>
              <a:gd name="connsiteX286" fmla="*/ 1288337 w 1365148"/>
              <a:gd name="connsiteY286" fmla="*/ 596722 h 1383665"/>
              <a:gd name="connsiteX287" fmla="*/ 1298000 w 1365148"/>
              <a:gd name="connsiteY287" fmla="*/ 591891 h 1383665"/>
              <a:gd name="connsiteX288" fmla="*/ 1307564 w 1365148"/>
              <a:gd name="connsiteY288" fmla="*/ 587158 h 1383665"/>
              <a:gd name="connsiteX289" fmla="*/ 1298000 w 1365148"/>
              <a:gd name="connsiteY289" fmla="*/ 546336 h 1383665"/>
              <a:gd name="connsiteX290" fmla="*/ 1285970 w 1365148"/>
              <a:gd name="connsiteY290" fmla="*/ 560732 h 1383665"/>
              <a:gd name="connsiteX291" fmla="*/ 1271574 w 1365148"/>
              <a:gd name="connsiteY291" fmla="*/ 572762 h 1383665"/>
              <a:gd name="connsiteX292" fmla="*/ 1262010 w 1365148"/>
              <a:gd name="connsiteY292" fmla="*/ 579960 h 1383665"/>
              <a:gd name="connsiteX293" fmla="*/ 1252347 w 1365148"/>
              <a:gd name="connsiteY293" fmla="*/ 587158 h 1383665"/>
              <a:gd name="connsiteX294" fmla="*/ 1240416 w 1365148"/>
              <a:gd name="connsiteY294" fmla="*/ 591891 h 1383665"/>
              <a:gd name="connsiteX295" fmla="*/ 1235584 w 1365148"/>
              <a:gd name="connsiteY295" fmla="*/ 591891 h 1383665"/>
              <a:gd name="connsiteX296" fmla="*/ 1230753 w 1365148"/>
              <a:gd name="connsiteY296" fmla="*/ 589524 h 1383665"/>
              <a:gd name="connsiteX297" fmla="*/ 1226020 w 1365148"/>
              <a:gd name="connsiteY297" fmla="*/ 584791 h 1383665"/>
              <a:gd name="connsiteX298" fmla="*/ 1226020 w 1365148"/>
              <a:gd name="connsiteY298" fmla="*/ 579960 h 1383665"/>
              <a:gd name="connsiteX299" fmla="*/ 1228386 w 1365148"/>
              <a:gd name="connsiteY299" fmla="*/ 575128 h 1383665"/>
              <a:gd name="connsiteX300" fmla="*/ 1230753 w 1365148"/>
              <a:gd name="connsiteY300" fmla="*/ 570395 h 1383665"/>
              <a:gd name="connsiteX301" fmla="*/ 1237951 w 1365148"/>
              <a:gd name="connsiteY301" fmla="*/ 560732 h 1383665"/>
              <a:gd name="connsiteX302" fmla="*/ 1245149 w 1365148"/>
              <a:gd name="connsiteY302" fmla="*/ 553534 h 1383665"/>
              <a:gd name="connsiteX303" fmla="*/ 1266743 w 1365148"/>
              <a:gd name="connsiteY303" fmla="*/ 534406 h 1383665"/>
              <a:gd name="connsiteX304" fmla="*/ 1276406 w 1365148"/>
              <a:gd name="connsiteY304" fmla="*/ 522376 h 1383665"/>
              <a:gd name="connsiteX305" fmla="*/ 1281139 w 1365148"/>
              <a:gd name="connsiteY305" fmla="*/ 520010 h 1383665"/>
              <a:gd name="connsiteX306" fmla="*/ 1288337 w 1365148"/>
              <a:gd name="connsiteY306" fmla="*/ 517545 h 1383665"/>
              <a:gd name="connsiteX307" fmla="*/ 1271574 w 1365148"/>
              <a:gd name="connsiteY307" fmla="*/ 476822 h 1383665"/>
              <a:gd name="connsiteX308" fmla="*/ 1264376 w 1365148"/>
              <a:gd name="connsiteY308" fmla="*/ 484020 h 1383665"/>
              <a:gd name="connsiteX309" fmla="*/ 1249980 w 1365148"/>
              <a:gd name="connsiteY309" fmla="*/ 493584 h 1383665"/>
              <a:gd name="connsiteX310" fmla="*/ 1237951 w 1365148"/>
              <a:gd name="connsiteY310" fmla="*/ 503149 h 1383665"/>
              <a:gd name="connsiteX311" fmla="*/ 1230753 w 1365148"/>
              <a:gd name="connsiteY311" fmla="*/ 507980 h 1383665"/>
              <a:gd name="connsiteX312" fmla="*/ 1226020 w 1365148"/>
              <a:gd name="connsiteY312" fmla="*/ 510347 h 1383665"/>
              <a:gd name="connsiteX313" fmla="*/ 1218822 w 1365148"/>
              <a:gd name="connsiteY313" fmla="*/ 507980 h 1383665"/>
              <a:gd name="connsiteX314" fmla="*/ 1216357 w 1365148"/>
              <a:gd name="connsiteY314" fmla="*/ 503149 h 1383665"/>
              <a:gd name="connsiteX315" fmla="*/ 1213990 w 1365148"/>
              <a:gd name="connsiteY315" fmla="*/ 498416 h 1383665"/>
              <a:gd name="connsiteX316" fmla="*/ 1213990 w 1365148"/>
              <a:gd name="connsiteY316" fmla="*/ 491218 h 1383665"/>
              <a:gd name="connsiteX317" fmla="*/ 1218822 w 1365148"/>
              <a:gd name="connsiteY317" fmla="*/ 481555 h 1383665"/>
              <a:gd name="connsiteX318" fmla="*/ 1226020 w 1365148"/>
              <a:gd name="connsiteY318" fmla="*/ 471990 h 1383665"/>
              <a:gd name="connsiteX319" fmla="*/ 1235584 w 1365148"/>
              <a:gd name="connsiteY319" fmla="*/ 462426 h 1383665"/>
              <a:gd name="connsiteX320" fmla="*/ 1245149 w 1365148"/>
              <a:gd name="connsiteY320" fmla="*/ 455228 h 1383665"/>
              <a:gd name="connsiteX321" fmla="*/ 1252347 w 1365148"/>
              <a:gd name="connsiteY321" fmla="*/ 452763 h 1383665"/>
              <a:gd name="connsiteX322" fmla="*/ 1259545 w 1365148"/>
              <a:gd name="connsiteY322" fmla="*/ 450397 h 1383665"/>
              <a:gd name="connsiteX323" fmla="*/ 1245149 w 1365148"/>
              <a:gd name="connsiteY323" fmla="*/ 423971 h 1383665"/>
              <a:gd name="connsiteX324" fmla="*/ 1235584 w 1365148"/>
              <a:gd name="connsiteY324" fmla="*/ 431169 h 1383665"/>
              <a:gd name="connsiteX325" fmla="*/ 1226020 w 1365148"/>
              <a:gd name="connsiteY325" fmla="*/ 433634 h 1383665"/>
              <a:gd name="connsiteX326" fmla="*/ 1216357 w 1365148"/>
              <a:gd name="connsiteY326" fmla="*/ 436001 h 1383665"/>
              <a:gd name="connsiteX327" fmla="*/ 1211624 w 1365148"/>
              <a:gd name="connsiteY327" fmla="*/ 433634 h 1383665"/>
              <a:gd name="connsiteX328" fmla="*/ 1206792 w 1365148"/>
              <a:gd name="connsiteY328" fmla="*/ 431169 h 1383665"/>
              <a:gd name="connsiteX329" fmla="*/ 1204426 w 1365148"/>
              <a:gd name="connsiteY329" fmla="*/ 421605 h 1383665"/>
              <a:gd name="connsiteX330" fmla="*/ 1204426 w 1365148"/>
              <a:gd name="connsiteY330" fmla="*/ 414407 h 1383665"/>
              <a:gd name="connsiteX331" fmla="*/ 1209159 w 1365148"/>
              <a:gd name="connsiteY331" fmla="*/ 409575 h 1383665"/>
              <a:gd name="connsiteX332" fmla="*/ 1216357 w 1365148"/>
              <a:gd name="connsiteY332" fmla="*/ 402377 h 1383665"/>
              <a:gd name="connsiteX333" fmla="*/ 1226020 w 1365148"/>
              <a:gd name="connsiteY333" fmla="*/ 392813 h 1383665"/>
              <a:gd name="connsiteX334" fmla="*/ 1211624 w 1365148"/>
              <a:gd name="connsiteY334" fmla="*/ 371219 h 1383665"/>
              <a:gd name="connsiteX335" fmla="*/ 1206792 w 1365148"/>
              <a:gd name="connsiteY335" fmla="*/ 376051 h 1383665"/>
              <a:gd name="connsiteX336" fmla="*/ 1197228 w 1365148"/>
              <a:gd name="connsiteY336" fmla="*/ 380784 h 1383665"/>
              <a:gd name="connsiteX337" fmla="*/ 1180367 w 1365148"/>
              <a:gd name="connsiteY337" fmla="*/ 380784 h 1383665"/>
              <a:gd name="connsiteX338" fmla="*/ 1175634 w 1365148"/>
              <a:gd name="connsiteY338" fmla="*/ 378417 h 1383665"/>
              <a:gd name="connsiteX339" fmla="*/ 1173169 w 1365148"/>
              <a:gd name="connsiteY339" fmla="*/ 373586 h 1383665"/>
              <a:gd name="connsiteX340" fmla="*/ 1175634 w 1365148"/>
              <a:gd name="connsiteY340" fmla="*/ 364021 h 1383665"/>
              <a:gd name="connsiteX341" fmla="*/ 1178001 w 1365148"/>
              <a:gd name="connsiteY341" fmla="*/ 356823 h 1383665"/>
              <a:gd name="connsiteX342" fmla="*/ 1190030 w 1365148"/>
              <a:gd name="connsiteY342" fmla="*/ 344794 h 1383665"/>
              <a:gd name="connsiteX343" fmla="*/ 1192397 w 1365148"/>
              <a:gd name="connsiteY343" fmla="*/ 340061 h 1383665"/>
              <a:gd name="connsiteX344" fmla="*/ 1173169 w 1365148"/>
              <a:gd name="connsiteY344" fmla="*/ 316002 h 1383665"/>
              <a:gd name="connsiteX345" fmla="*/ 1163605 w 1365148"/>
              <a:gd name="connsiteY345" fmla="*/ 320834 h 1383665"/>
              <a:gd name="connsiteX346" fmla="*/ 1154040 w 1365148"/>
              <a:gd name="connsiteY346" fmla="*/ 328031 h 1383665"/>
              <a:gd name="connsiteX347" fmla="*/ 1142011 w 1365148"/>
              <a:gd name="connsiteY347" fmla="*/ 328031 h 1383665"/>
              <a:gd name="connsiteX348" fmla="*/ 1139644 w 1365148"/>
              <a:gd name="connsiteY348" fmla="*/ 323200 h 1383665"/>
              <a:gd name="connsiteX349" fmla="*/ 1137179 w 1365148"/>
              <a:gd name="connsiteY349" fmla="*/ 316002 h 1383665"/>
              <a:gd name="connsiteX350" fmla="*/ 1142011 w 1365148"/>
              <a:gd name="connsiteY350" fmla="*/ 308804 h 1383665"/>
              <a:gd name="connsiteX351" fmla="*/ 1146842 w 1365148"/>
              <a:gd name="connsiteY351" fmla="*/ 301606 h 1383665"/>
              <a:gd name="connsiteX352" fmla="*/ 1156407 w 1365148"/>
              <a:gd name="connsiteY352" fmla="*/ 294408 h 1383665"/>
              <a:gd name="connsiteX353" fmla="*/ 1144377 w 1365148"/>
              <a:gd name="connsiteY353" fmla="*/ 280012 h 1383665"/>
              <a:gd name="connsiteX354" fmla="*/ 1137179 w 1365148"/>
              <a:gd name="connsiteY354" fmla="*/ 284844 h 1383665"/>
              <a:gd name="connsiteX355" fmla="*/ 1129981 w 1365148"/>
              <a:gd name="connsiteY355" fmla="*/ 289675 h 1383665"/>
              <a:gd name="connsiteX356" fmla="*/ 1120417 w 1365148"/>
              <a:gd name="connsiteY356" fmla="*/ 289675 h 1383665"/>
              <a:gd name="connsiteX357" fmla="*/ 1115586 w 1365148"/>
              <a:gd name="connsiteY357" fmla="*/ 287210 h 1383665"/>
              <a:gd name="connsiteX358" fmla="*/ 1110853 w 1365148"/>
              <a:gd name="connsiteY358" fmla="*/ 287210 h 1383665"/>
              <a:gd name="connsiteX359" fmla="*/ 1110853 w 1365148"/>
              <a:gd name="connsiteY359" fmla="*/ 282477 h 1383665"/>
              <a:gd name="connsiteX360" fmla="*/ 1113219 w 1365148"/>
              <a:gd name="connsiteY360" fmla="*/ 280012 h 1383665"/>
              <a:gd name="connsiteX361" fmla="*/ 1113219 w 1365148"/>
              <a:gd name="connsiteY361" fmla="*/ 272814 h 1383665"/>
              <a:gd name="connsiteX362" fmla="*/ 1120417 w 1365148"/>
              <a:gd name="connsiteY362" fmla="*/ 265616 h 1383665"/>
              <a:gd name="connsiteX363" fmla="*/ 1125248 w 1365148"/>
              <a:gd name="connsiteY363" fmla="*/ 260883 h 1383665"/>
              <a:gd name="connsiteX364" fmla="*/ 1098823 w 1365148"/>
              <a:gd name="connsiteY364" fmla="*/ 236825 h 1383665"/>
              <a:gd name="connsiteX365" fmla="*/ 1072398 w 1365148"/>
              <a:gd name="connsiteY365" fmla="*/ 215231 h 1383665"/>
              <a:gd name="connsiteX366" fmla="*/ 1046071 w 1365148"/>
              <a:gd name="connsiteY366" fmla="*/ 193637 h 1383665"/>
              <a:gd name="connsiteX367" fmla="*/ 1017279 w 1365148"/>
              <a:gd name="connsiteY367" fmla="*/ 172043 h 1383665"/>
              <a:gd name="connsiteX368" fmla="*/ 981289 w 1365148"/>
              <a:gd name="connsiteY368" fmla="*/ 150449 h 1383665"/>
              <a:gd name="connsiteX369" fmla="*/ 942834 w 1365148"/>
              <a:gd name="connsiteY369" fmla="*/ 131320 h 1383665"/>
              <a:gd name="connsiteX370" fmla="*/ 904478 w 1365148"/>
              <a:gd name="connsiteY370" fmla="*/ 112093 h 1383665"/>
              <a:gd name="connsiteX371" fmla="*/ 866122 w 1365148"/>
              <a:gd name="connsiteY371" fmla="*/ 95331 h 1383665"/>
              <a:gd name="connsiteX372" fmla="*/ 825300 w 1365148"/>
              <a:gd name="connsiteY372" fmla="*/ 80935 h 1383665"/>
              <a:gd name="connsiteX373" fmla="*/ 784479 w 1365148"/>
              <a:gd name="connsiteY373" fmla="*/ 71272 h 1383665"/>
              <a:gd name="connsiteX374" fmla="*/ 743756 w 1365148"/>
              <a:gd name="connsiteY374" fmla="*/ 64074 h 1383665"/>
              <a:gd name="connsiteX375" fmla="*/ 700569 w 1365148"/>
              <a:gd name="connsiteY375" fmla="*/ 64074 h 1383665"/>
              <a:gd name="connsiteX376" fmla="*/ 698202 w 1365148"/>
              <a:gd name="connsiteY376" fmla="*/ 66539 h 1383665"/>
              <a:gd name="connsiteX377" fmla="*/ 695737 w 1365148"/>
              <a:gd name="connsiteY377" fmla="*/ 68905 h 1383665"/>
              <a:gd name="connsiteX378" fmla="*/ 691004 w 1365148"/>
              <a:gd name="connsiteY378" fmla="*/ 71272 h 1383665"/>
              <a:gd name="connsiteX379" fmla="*/ 686173 w 1365148"/>
              <a:gd name="connsiteY379" fmla="*/ 68905 h 1383665"/>
              <a:gd name="connsiteX380" fmla="*/ 681341 w 1365148"/>
              <a:gd name="connsiteY380" fmla="*/ 64074 h 1383665"/>
              <a:gd name="connsiteX381" fmla="*/ 347412 w 1365148"/>
              <a:gd name="connsiteY381" fmla="*/ 36733 h 1383665"/>
              <a:gd name="connsiteX382" fmla="*/ 347868 w 1365148"/>
              <a:gd name="connsiteY382" fmla="*/ 37747 h 1383665"/>
              <a:gd name="connsiteX383" fmla="*/ 350235 w 1365148"/>
              <a:gd name="connsiteY383" fmla="*/ 44945 h 1383665"/>
              <a:gd name="connsiteX384" fmla="*/ 347868 w 1365148"/>
              <a:gd name="connsiteY384" fmla="*/ 52143 h 1383665"/>
              <a:gd name="connsiteX385" fmla="*/ 345502 w 1365148"/>
              <a:gd name="connsiteY385" fmla="*/ 56876 h 1383665"/>
              <a:gd name="connsiteX386" fmla="*/ 340670 w 1365148"/>
              <a:gd name="connsiteY386" fmla="*/ 59341 h 1383665"/>
              <a:gd name="connsiteX387" fmla="*/ 333472 w 1365148"/>
              <a:gd name="connsiteY387" fmla="*/ 61707 h 1383665"/>
              <a:gd name="connsiteX388" fmla="*/ 326275 w 1365148"/>
              <a:gd name="connsiteY388" fmla="*/ 61707 h 1383665"/>
              <a:gd name="connsiteX389" fmla="*/ 321443 w 1365148"/>
              <a:gd name="connsiteY389" fmla="*/ 56876 h 1383665"/>
              <a:gd name="connsiteX390" fmla="*/ 317144 w 1365148"/>
              <a:gd name="connsiteY390" fmla="*/ 50338 h 1383665"/>
              <a:gd name="connsiteX391" fmla="*/ 347412 w 1365148"/>
              <a:gd name="connsiteY391" fmla="*/ 36733 h 1383665"/>
              <a:gd name="connsiteX392" fmla="*/ 626223 w 1365148"/>
              <a:gd name="connsiteY392" fmla="*/ 30549 h 1383665"/>
              <a:gd name="connsiteX393" fmla="*/ 647816 w 1365148"/>
              <a:gd name="connsiteY393" fmla="*/ 30549 h 1383665"/>
              <a:gd name="connsiteX394" fmla="*/ 669410 w 1365148"/>
              <a:gd name="connsiteY394" fmla="*/ 35282 h 1383665"/>
              <a:gd name="connsiteX395" fmla="*/ 748588 w 1365148"/>
              <a:gd name="connsiteY395" fmla="*/ 35282 h 1383665"/>
              <a:gd name="connsiteX396" fmla="*/ 772548 w 1365148"/>
              <a:gd name="connsiteY396" fmla="*/ 40113 h 1383665"/>
              <a:gd name="connsiteX397" fmla="*/ 825300 w 1365148"/>
              <a:gd name="connsiteY397" fmla="*/ 49678 h 1383665"/>
              <a:gd name="connsiteX398" fmla="*/ 873320 w 1365148"/>
              <a:gd name="connsiteY398" fmla="*/ 64074 h 1383665"/>
              <a:gd name="connsiteX399" fmla="*/ 930904 w 1365148"/>
              <a:gd name="connsiteY399" fmla="*/ 85668 h 1383665"/>
              <a:gd name="connsiteX400" fmla="*/ 988487 w 1365148"/>
              <a:gd name="connsiteY400" fmla="*/ 114459 h 1383665"/>
              <a:gd name="connsiteX401" fmla="*/ 1046071 w 1365148"/>
              <a:gd name="connsiteY401" fmla="*/ 143251 h 1383665"/>
              <a:gd name="connsiteX402" fmla="*/ 1072398 w 1365148"/>
              <a:gd name="connsiteY402" fmla="*/ 160112 h 1383665"/>
              <a:gd name="connsiteX403" fmla="*/ 1096457 w 1365148"/>
              <a:gd name="connsiteY403" fmla="*/ 179241 h 1383665"/>
              <a:gd name="connsiteX404" fmla="*/ 1139644 w 1365148"/>
              <a:gd name="connsiteY404" fmla="*/ 215231 h 1383665"/>
              <a:gd name="connsiteX405" fmla="*/ 1180367 w 1365148"/>
              <a:gd name="connsiteY405" fmla="*/ 253685 h 1383665"/>
              <a:gd name="connsiteX406" fmla="*/ 1218822 w 1365148"/>
              <a:gd name="connsiteY406" fmla="*/ 296873 h 1383665"/>
              <a:gd name="connsiteX407" fmla="*/ 1252347 w 1365148"/>
              <a:gd name="connsiteY407" fmla="*/ 342427 h 1383665"/>
              <a:gd name="connsiteX408" fmla="*/ 1281139 w 1365148"/>
              <a:gd name="connsiteY408" fmla="*/ 392813 h 1383665"/>
              <a:gd name="connsiteX409" fmla="*/ 1307564 w 1365148"/>
              <a:gd name="connsiteY409" fmla="*/ 443199 h 1383665"/>
              <a:gd name="connsiteX410" fmla="*/ 1329158 w 1365148"/>
              <a:gd name="connsiteY410" fmla="*/ 495951 h 1383665"/>
              <a:gd name="connsiteX411" fmla="*/ 1345920 w 1365148"/>
              <a:gd name="connsiteY411" fmla="*/ 548801 h 1383665"/>
              <a:gd name="connsiteX412" fmla="*/ 1355583 w 1365148"/>
              <a:gd name="connsiteY412" fmla="*/ 603920 h 1383665"/>
              <a:gd name="connsiteX413" fmla="*/ 1362781 w 1365148"/>
              <a:gd name="connsiteY413" fmla="*/ 656672 h 1383665"/>
              <a:gd name="connsiteX414" fmla="*/ 1365148 w 1365148"/>
              <a:gd name="connsiteY414" fmla="*/ 711889 h 1383665"/>
              <a:gd name="connsiteX415" fmla="*/ 1362781 w 1365148"/>
              <a:gd name="connsiteY415" fmla="*/ 767106 h 1383665"/>
              <a:gd name="connsiteX416" fmla="*/ 1357950 w 1365148"/>
              <a:gd name="connsiteY416" fmla="*/ 819859 h 1383665"/>
              <a:gd name="connsiteX417" fmla="*/ 1348385 w 1365148"/>
              <a:gd name="connsiteY417" fmla="*/ 872611 h 1383665"/>
              <a:gd name="connsiteX418" fmla="*/ 1333990 w 1365148"/>
              <a:gd name="connsiteY418" fmla="*/ 922996 h 1383665"/>
              <a:gd name="connsiteX419" fmla="*/ 1314762 w 1365148"/>
              <a:gd name="connsiteY419" fmla="*/ 973382 h 1383665"/>
              <a:gd name="connsiteX420" fmla="*/ 1293168 w 1365148"/>
              <a:gd name="connsiteY420" fmla="*/ 1021401 h 1383665"/>
              <a:gd name="connsiteX421" fmla="*/ 1266743 w 1365148"/>
              <a:gd name="connsiteY421" fmla="*/ 1066955 h 1383665"/>
              <a:gd name="connsiteX422" fmla="*/ 1235584 w 1365148"/>
              <a:gd name="connsiteY422" fmla="*/ 1110143 h 1383665"/>
              <a:gd name="connsiteX423" fmla="*/ 1201961 w 1365148"/>
              <a:gd name="connsiteY423" fmla="*/ 1153331 h 1383665"/>
              <a:gd name="connsiteX424" fmla="*/ 1165971 w 1365148"/>
              <a:gd name="connsiteY424" fmla="*/ 1191786 h 1383665"/>
              <a:gd name="connsiteX425" fmla="*/ 1125248 w 1365148"/>
              <a:gd name="connsiteY425" fmla="*/ 1225310 h 1383665"/>
              <a:gd name="connsiteX426" fmla="*/ 1079596 w 1365148"/>
              <a:gd name="connsiteY426" fmla="*/ 1256567 h 1383665"/>
              <a:gd name="connsiteX427" fmla="*/ 1031675 w 1365148"/>
              <a:gd name="connsiteY427" fmla="*/ 1285359 h 1383665"/>
              <a:gd name="connsiteX428" fmla="*/ 990854 w 1365148"/>
              <a:gd name="connsiteY428" fmla="*/ 1306953 h 1383665"/>
              <a:gd name="connsiteX429" fmla="*/ 947666 w 1365148"/>
              <a:gd name="connsiteY429" fmla="*/ 1323715 h 1383665"/>
              <a:gd name="connsiteX430" fmla="*/ 904478 w 1365148"/>
              <a:gd name="connsiteY430" fmla="*/ 1340477 h 1383665"/>
              <a:gd name="connsiteX431" fmla="*/ 858924 w 1365148"/>
              <a:gd name="connsiteY431" fmla="*/ 1352507 h 1383665"/>
              <a:gd name="connsiteX432" fmla="*/ 815736 w 1365148"/>
              <a:gd name="connsiteY432" fmla="*/ 1364536 h 1383665"/>
              <a:gd name="connsiteX433" fmla="*/ 770182 w 1365148"/>
              <a:gd name="connsiteY433" fmla="*/ 1371734 h 1383665"/>
              <a:gd name="connsiteX434" fmla="*/ 724529 w 1365148"/>
              <a:gd name="connsiteY434" fmla="*/ 1378932 h 1383665"/>
              <a:gd name="connsiteX435" fmla="*/ 676608 w 1365148"/>
              <a:gd name="connsiteY435" fmla="*/ 1381299 h 1383665"/>
              <a:gd name="connsiteX436" fmla="*/ 630955 w 1365148"/>
              <a:gd name="connsiteY436" fmla="*/ 1383665 h 1383665"/>
              <a:gd name="connsiteX437" fmla="*/ 585401 w 1365148"/>
              <a:gd name="connsiteY437" fmla="*/ 1381299 h 1383665"/>
              <a:gd name="connsiteX438" fmla="*/ 539847 w 1365148"/>
              <a:gd name="connsiteY438" fmla="*/ 1376467 h 1383665"/>
              <a:gd name="connsiteX439" fmla="*/ 494194 w 1365148"/>
              <a:gd name="connsiteY439" fmla="*/ 1369269 h 1383665"/>
              <a:gd name="connsiteX440" fmla="*/ 448640 w 1365148"/>
              <a:gd name="connsiteY440" fmla="*/ 1359705 h 1383665"/>
              <a:gd name="connsiteX441" fmla="*/ 405452 w 1365148"/>
              <a:gd name="connsiteY441" fmla="*/ 1347675 h 1383665"/>
              <a:gd name="connsiteX442" fmla="*/ 359898 w 1365148"/>
              <a:gd name="connsiteY442" fmla="*/ 1330913 h 1383665"/>
              <a:gd name="connsiteX443" fmla="*/ 319077 w 1365148"/>
              <a:gd name="connsiteY443" fmla="*/ 1314151 h 1383665"/>
              <a:gd name="connsiteX444" fmla="*/ 316710 w 1365148"/>
              <a:gd name="connsiteY444" fmla="*/ 1311686 h 1383665"/>
              <a:gd name="connsiteX445" fmla="*/ 309512 w 1365148"/>
              <a:gd name="connsiteY445" fmla="*/ 1311686 h 1383665"/>
              <a:gd name="connsiteX446" fmla="*/ 304681 w 1365148"/>
              <a:gd name="connsiteY446" fmla="*/ 1306953 h 1383665"/>
              <a:gd name="connsiteX447" fmla="*/ 271057 w 1365148"/>
              <a:gd name="connsiteY447" fmla="*/ 1287725 h 1383665"/>
              <a:gd name="connsiteX448" fmla="*/ 237532 w 1365148"/>
              <a:gd name="connsiteY448" fmla="*/ 1266132 h 1383665"/>
              <a:gd name="connsiteX449" fmla="*/ 208741 w 1365148"/>
              <a:gd name="connsiteY449" fmla="*/ 1242171 h 1383665"/>
              <a:gd name="connsiteX450" fmla="*/ 179949 w 1365148"/>
              <a:gd name="connsiteY450" fmla="*/ 1215746 h 1383665"/>
              <a:gd name="connsiteX451" fmla="*/ 153523 w 1365148"/>
              <a:gd name="connsiteY451" fmla="*/ 1186954 h 1383665"/>
              <a:gd name="connsiteX452" fmla="*/ 127098 w 1365148"/>
              <a:gd name="connsiteY452" fmla="*/ 1155796 h 1383665"/>
              <a:gd name="connsiteX453" fmla="*/ 105504 w 1365148"/>
              <a:gd name="connsiteY453" fmla="*/ 1124539 h 1383665"/>
              <a:gd name="connsiteX454" fmla="*/ 83910 w 1365148"/>
              <a:gd name="connsiteY454" fmla="*/ 1088549 h 1383665"/>
              <a:gd name="connsiteX455" fmla="*/ 67148 w 1365148"/>
              <a:gd name="connsiteY455" fmla="*/ 1055024 h 1383665"/>
              <a:gd name="connsiteX456" fmla="*/ 50385 w 1365148"/>
              <a:gd name="connsiteY456" fmla="*/ 1019035 h 1383665"/>
              <a:gd name="connsiteX457" fmla="*/ 35990 w 1365148"/>
              <a:gd name="connsiteY457" fmla="*/ 980580 h 1383665"/>
              <a:gd name="connsiteX458" fmla="*/ 23960 w 1365148"/>
              <a:gd name="connsiteY458" fmla="*/ 942224 h 1383665"/>
              <a:gd name="connsiteX459" fmla="*/ 14396 w 1365148"/>
              <a:gd name="connsiteY459" fmla="*/ 903868 h 1383665"/>
              <a:gd name="connsiteX460" fmla="*/ 7198 w 1365148"/>
              <a:gd name="connsiteY460" fmla="*/ 865413 h 1383665"/>
              <a:gd name="connsiteX461" fmla="*/ 2366 w 1365148"/>
              <a:gd name="connsiteY461" fmla="*/ 827057 h 1383665"/>
              <a:gd name="connsiteX462" fmla="*/ 0 w 1365148"/>
              <a:gd name="connsiteY462" fmla="*/ 786235 h 1383665"/>
              <a:gd name="connsiteX463" fmla="*/ 0 w 1365148"/>
              <a:gd name="connsiteY463" fmla="*/ 745513 h 1383665"/>
              <a:gd name="connsiteX464" fmla="*/ 0 w 1365148"/>
              <a:gd name="connsiteY464" fmla="*/ 704691 h 1383665"/>
              <a:gd name="connsiteX465" fmla="*/ 4733 w 1365148"/>
              <a:gd name="connsiteY465" fmla="*/ 663870 h 1383665"/>
              <a:gd name="connsiteX466" fmla="*/ 9564 w 1365148"/>
              <a:gd name="connsiteY466" fmla="*/ 623147 h 1383665"/>
              <a:gd name="connsiteX467" fmla="*/ 16762 w 1365148"/>
              <a:gd name="connsiteY467" fmla="*/ 582326 h 1383665"/>
              <a:gd name="connsiteX468" fmla="*/ 28792 w 1365148"/>
              <a:gd name="connsiteY468" fmla="*/ 541604 h 1383665"/>
              <a:gd name="connsiteX469" fmla="*/ 40722 w 1365148"/>
              <a:gd name="connsiteY469" fmla="*/ 500782 h 1383665"/>
              <a:gd name="connsiteX470" fmla="*/ 55118 w 1365148"/>
              <a:gd name="connsiteY470" fmla="*/ 459961 h 1383665"/>
              <a:gd name="connsiteX471" fmla="*/ 71979 w 1365148"/>
              <a:gd name="connsiteY471" fmla="*/ 421605 h 1383665"/>
              <a:gd name="connsiteX472" fmla="*/ 88742 w 1365148"/>
              <a:gd name="connsiteY472" fmla="*/ 385615 h 1383665"/>
              <a:gd name="connsiteX473" fmla="*/ 110336 w 1365148"/>
              <a:gd name="connsiteY473" fmla="*/ 349625 h 1383665"/>
              <a:gd name="connsiteX474" fmla="*/ 134296 w 1365148"/>
              <a:gd name="connsiteY474" fmla="*/ 313636 h 1383665"/>
              <a:gd name="connsiteX475" fmla="*/ 158355 w 1365148"/>
              <a:gd name="connsiteY475" fmla="*/ 280012 h 1383665"/>
              <a:gd name="connsiteX476" fmla="*/ 184682 w 1365148"/>
              <a:gd name="connsiteY476" fmla="*/ 248854 h 1383665"/>
              <a:gd name="connsiteX477" fmla="*/ 213474 w 1365148"/>
              <a:gd name="connsiteY477" fmla="*/ 220062 h 1383665"/>
              <a:gd name="connsiteX478" fmla="*/ 244730 w 1365148"/>
              <a:gd name="connsiteY478" fmla="*/ 191270 h 1383665"/>
              <a:gd name="connsiteX479" fmla="*/ 273522 w 1365148"/>
              <a:gd name="connsiteY479" fmla="*/ 169677 h 1383665"/>
              <a:gd name="connsiteX480" fmla="*/ 302314 w 1365148"/>
              <a:gd name="connsiteY480" fmla="*/ 150449 h 1383665"/>
              <a:gd name="connsiteX481" fmla="*/ 333472 w 1365148"/>
              <a:gd name="connsiteY481" fmla="*/ 133687 h 1383665"/>
              <a:gd name="connsiteX482" fmla="*/ 364631 w 1365148"/>
              <a:gd name="connsiteY482" fmla="*/ 116924 h 1383665"/>
              <a:gd name="connsiteX483" fmla="*/ 427046 w 1365148"/>
              <a:gd name="connsiteY483" fmla="*/ 88133 h 1383665"/>
              <a:gd name="connsiteX484" fmla="*/ 494194 w 1365148"/>
              <a:gd name="connsiteY484" fmla="*/ 64074 h 1383665"/>
              <a:gd name="connsiteX485" fmla="*/ 532649 w 1365148"/>
              <a:gd name="connsiteY485" fmla="*/ 49678 h 1383665"/>
              <a:gd name="connsiteX486" fmla="*/ 578203 w 1365148"/>
              <a:gd name="connsiteY486" fmla="*/ 37747 h 1383665"/>
              <a:gd name="connsiteX487" fmla="*/ 602164 w 1365148"/>
              <a:gd name="connsiteY487" fmla="*/ 32915 h 1383665"/>
              <a:gd name="connsiteX488" fmla="*/ 626223 w 1365148"/>
              <a:gd name="connsiteY488" fmla="*/ 30549 h 1383665"/>
              <a:gd name="connsiteX489" fmla="*/ 476285 w 1365148"/>
              <a:gd name="connsiteY489" fmla="*/ 2398 h 1383665"/>
              <a:gd name="connsiteX490" fmla="*/ 515080 w 1365148"/>
              <a:gd name="connsiteY490" fmla="*/ 0 h 1383665"/>
              <a:gd name="connsiteX491" fmla="*/ 508590 w 1365148"/>
              <a:gd name="connsiteY491" fmla="*/ 6490 h 1383665"/>
              <a:gd name="connsiteX492" fmla="*/ 501392 w 1365148"/>
              <a:gd name="connsiteY492" fmla="*/ 11322 h 1383665"/>
              <a:gd name="connsiteX493" fmla="*/ 484630 w 1365148"/>
              <a:gd name="connsiteY493" fmla="*/ 6490 h 1383665"/>
              <a:gd name="connsiteX494" fmla="*/ 477432 w 1365148"/>
              <a:gd name="connsiteY494" fmla="*/ 4124 h 1383665"/>
              <a:gd name="connsiteX495" fmla="*/ 476285 w 1365148"/>
              <a:gd name="connsiteY495" fmla="*/ 2398 h 1383665"/>
              <a:gd name="connsiteX0" fmla="*/ 681341 w 1365148"/>
              <a:gd name="connsiteY0" fmla="*/ 64074 h 1383665"/>
              <a:gd name="connsiteX1" fmla="*/ 645351 w 1365148"/>
              <a:gd name="connsiteY1" fmla="*/ 68905 h 1383665"/>
              <a:gd name="connsiteX2" fmla="*/ 609362 w 1365148"/>
              <a:gd name="connsiteY2" fmla="*/ 78470 h 1383665"/>
              <a:gd name="connsiteX3" fmla="*/ 602164 w 1365148"/>
              <a:gd name="connsiteY3" fmla="*/ 78470 h 1383665"/>
              <a:gd name="connsiteX4" fmla="*/ 597431 w 1365148"/>
              <a:gd name="connsiteY4" fmla="*/ 76103 h 1383665"/>
              <a:gd name="connsiteX5" fmla="*/ 594966 w 1365148"/>
              <a:gd name="connsiteY5" fmla="*/ 71272 h 1383665"/>
              <a:gd name="connsiteX6" fmla="*/ 592599 w 1365148"/>
              <a:gd name="connsiteY6" fmla="*/ 66539 h 1383665"/>
              <a:gd name="connsiteX7" fmla="*/ 566174 w 1365148"/>
              <a:gd name="connsiteY7" fmla="*/ 73737 h 1383665"/>
              <a:gd name="connsiteX8" fmla="*/ 508590 w 1365148"/>
              <a:gd name="connsiteY8" fmla="*/ 90499 h 1383665"/>
              <a:gd name="connsiteX9" fmla="*/ 453471 w 1365148"/>
              <a:gd name="connsiteY9" fmla="*/ 114459 h 1383665"/>
              <a:gd name="connsiteX10" fmla="*/ 386225 w 1365148"/>
              <a:gd name="connsiteY10" fmla="*/ 143251 h 1383665"/>
              <a:gd name="connsiteX11" fmla="*/ 355066 w 1365148"/>
              <a:gd name="connsiteY11" fmla="*/ 157647 h 1383665"/>
              <a:gd name="connsiteX12" fmla="*/ 326275 w 1365148"/>
              <a:gd name="connsiteY12" fmla="*/ 176874 h 1383665"/>
              <a:gd name="connsiteX13" fmla="*/ 297483 w 1365148"/>
              <a:gd name="connsiteY13" fmla="*/ 193637 h 1383665"/>
              <a:gd name="connsiteX14" fmla="*/ 268691 w 1365148"/>
              <a:gd name="connsiteY14" fmla="*/ 215231 h 1383665"/>
              <a:gd name="connsiteX15" fmla="*/ 242265 w 1365148"/>
              <a:gd name="connsiteY15" fmla="*/ 239290 h 1383665"/>
              <a:gd name="connsiteX16" fmla="*/ 218305 w 1365148"/>
              <a:gd name="connsiteY16" fmla="*/ 265616 h 1383665"/>
              <a:gd name="connsiteX17" fmla="*/ 194345 w 1365148"/>
              <a:gd name="connsiteY17" fmla="*/ 294408 h 1383665"/>
              <a:gd name="connsiteX18" fmla="*/ 170286 w 1365148"/>
              <a:gd name="connsiteY18" fmla="*/ 325665 h 1383665"/>
              <a:gd name="connsiteX19" fmla="*/ 148692 w 1365148"/>
              <a:gd name="connsiteY19" fmla="*/ 356823 h 1383665"/>
              <a:gd name="connsiteX20" fmla="*/ 129563 w 1365148"/>
              <a:gd name="connsiteY20" fmla="*/ 390447 h 1383665"/>
              <a:gd name="connsiteX21" fmla="*/ 112702 w 1365148"/>
              <a:gd name="connsiteY21" fmla="*/ 423971 h 1383665"/>
              <a:gd name="connsiteX22" fmla="*/ 95940 w 1365148"/>
              <a:gd name="connsiteY22" fmla="*/ 457595 h 1383665"/>
              <a:gd name="connsiteX23" fmla="*/ 81544 w 1365148"/>
              <a:gd name="connsiteY23" fmla="*/ 491218 h 1383665"/>
              <a:gd name="connsiteX24" fmla="*/ 69514 w 1365148"/>
              <a:gd name="connsiteY24" fmla="*/ 527208 h 1383665"/>
              <a:gd name="connsiteX25" fmla="*/ 59950 w 1365148"/>
              <a:gd name="connsiteY25" fmla="*/ 565564 h 1383665"/>
              <a:gd name="connsiteX26" fmla="*/ 50385 w 1365148"/>
              <a:gd name="connsiteY26" fmla="*/ 601554 h 1383665"/>
              <a:gd name="connsiteX27" fmla="*/ 45554 w 1365148"/>
              <a:gd name="connsiteY27" fmla="*/ 637543 h 1383665"/>
              <a:gd name="connsiteX28" fmla="*/ 40722 w 1365148"/>
              <a:gd name="connsiteY28" fmla="*/ 675900 h 1383665"/>
              <a:gd name="connsiteX29" fmla="*/ 38356 w 1365148"/>
              <a:gd name="connsiteY29" fmla="*/ 714256 h 1383665"/>
              <a:gd name="connsiteX30" fmla="*/ 35990 w 1365148"/>
              <a:gd name="connsiteY30" fmla="*/ 752711 h 1383665"/>
              <a:gd name="connsiteX31" fmla="*/ 38356 w 1365148"/>
              <a:gd name="connsiteY31" fmla="*/ 788700 h 1383665"/>
              <a:gd name="connsiteX32" fmla="*/ 43188 w 1365148"/>
              <a:gd name="connsiteY32" fmla="*/ 827057 h 1383665"/>
              <a:gd name="connsiteX33" fmla="*/ 47920 w 1365148"/>
              <a:gd name="connsiteY33" fmla="*/ 872611 h 1383665"/>
              <a:gd name="connsiteX34" fmla="*/ 59950 w 1365148"/>
              <a:gd name="connsiteY34" fmla="*/ 915798 h 1383665"/>
              <a:gd name="connsiteX35" fmla="*/ 71979 w 1365148"/>
              <a:gd name="connsiteY35" fmla="*/ 958986 h 1383665"/>
              <a:gd name="connsiteX36" fmla="*/ 86375 w 1365148"/>
              <a:gd name="connsiteY36" fmla="*/ 1002174 h 1383665"/>
              <a:gd name="connsiteX37" fmla="*/ 105504 w 1365148"/>
              <a:gd name="connsiteY37" fmla="*/ 1042995 h 1383665"/>
              <a:gd name="connsiteX38" fmla="*/ 127098 w 1365148"/>
              <a:gd name="connsiteY38" fmla="*/ 1081351 h 1383665"/>
              <a:gd name="connsiteX39" fmla="*/ 151157 w 1365148"/>
              <a:gd name="connsiteY39" fmla="*/ 1119806 h 1383665"/>
              <a:gd name="connsiteX40" fmla="*/ 179949 w 1365148"/>
              <a:gd name="connsiteY40" fmla="*/ 1155796 h 1383665"/>
              <a:gd name="connsiteX41" fmla="*/ 206276 w 1365148"/>
              <a:gd name="connsiteY41" fmla="*/ 1186954 h 1383665"/>
              <a:gd name="connsiteX42" fmla="*/ 237532 w 1365148"/>
              <a:gd name="connsiteY42" fmla="*/ 1213379 h 1383665"/>
              <a:gd name="connsiteX43" fmla="*/ 271057 w 1365148"/>
              <a:gd name="connsiteY43" fmla="*/ 1237340 h 1383665"/>
              <a:gd name="connsiteX44" fmla="*/ 304681 w 1365148"/>
              <a:gd name="connsiteY44" fmla="*/ 1258934 h 1383665"/>
              <a:gd name="connsiteX45" fmla="*/ 307047 w 1365148"/>
              <a:gd name="connsiteY45" fmla="*/ 1251736 h 1383665"/>
              <a:gd name="connsiteX46" fmla="*/ 311879 w 1365148"/>
              <a:gd name="connsiteY46" fmla="*/ 1244538 h 1383665"/>
              <a:gd name="connsiteX47" fmla="*/ 314245 w 1365148"/>
              <a:gd name="connsiteY47" fmla="*/ 1244538 h 1383665"/>
              <a:gd name="connsiteX48" fmla="*/ 323908 w 1365148"/>
              <a:gd name="connsiteY48" fmla="*/ 1254102 h 1383665"/>
              <a:gd name="connsiteX49" fmla="*/ 331106 w 1365148"/>
              <a:gd name="connsiteY49" fmla="*/ 1268498 h 1383665"/>
              <a:gd name="connsiteX50" fmla="*/ 331106 w 1365148"/>
              <a:gd name="connsiteY50" fmla="*/ 1273329 h 1383665"/>
              <a:gd name="connsiteX51" fmla="*/ 379027 w 1365148"/>
              <a:gd name="connsiteY51" fmla="*/ 1294923 h 1383665"/>
              <a:gd name="connsiteX52" fmla="*/ 376660 w 1365148"/>
              <a:gd name="connsiteY52" fmla="*/ 1282894 h 1383665"/>
              <a:gd name="connsiteX53" fmla="*/ 376660 w 1365148"/>
              <a:gd name="connsiteY53" fmla="*/ 1268498 h 1383665"/>
              <a:gd name="connsiteX54" fmla="*/ 379027 w 1365148"/>
              <a:gd name="connsiteY54" fmla="*/ 1256567 h 1383665"/>
              <a:gd name="connsiteX55" fmla="*/ 381492 w 1365148"/>
              <a:gd name="connsiteY55" fmla="*/ 1244538 h 1383665"/>
              <a:gd name="connsiteX56" fmla="*/ 383858 w 1365148"/>
              <a:gd name="connsiteY56" fmla="*/ 1244538 h 1383665"/>
              <a:gd name="connsiteX57" fmla="*/ 386225 w 1365148"/>
              <a:gd name="connsiteY57" fmla="*/ 1258934 h 1383665"/>
              <a:gd name="connsiteX58" fmla="*/ 391056 w 1365148"/>
              <a:gd name="connsiteY58" fmla="*/ 1270963 h 1383665"/>
              <a:gd name="connsiteX59" fmla="*/ 398254 w 1365148"/>
              <a:gd name="connsiteY59" fmla="*/ 1285359 h 1383665"/>
              <a:gd name="connsiteX60" fmla="*/ 403086 w 1365148"/>
              <a:gd name="connsiteY60" fmla="*/ 1297290 h 1383665"/>
              <a:gd name="connsiteX61" fmla="*/ 407819 w 1365148"/>
              <a:gd name="connsiteY61" fmla="*/ 1304488 h 1383665"/>
              <a:gd name="connsiteX62" fmla="*/ 448640 w 1365148"/>
              <a:gd name="connsiteY62" fmla="*/ 1316517 h 1383665"/>
              <a:gd name="connsiteX63" fmla="*/ 441442 w 1365148"/>
              <a:gd name="connsiteY63" fmla="*/ 1294923 h 1383665"/>
              <a:gd name="connsiteX64" fmla="*/ 439076 w 1365148"/>
              <a:gd name="connsiteY64" fmla="*/ 1282894 h 1383665"/>
              <a:gd name="connsiteX65" fmla="*/ 436610 w 1365148"/>
              <a:gd name="connsiteY65" fmla="*/ 1268498 h 1383665"/>
              <a:gd name="connsiteX66" fmla="*/ 436610 w 1365148"/>
              <a:gd name="connsiteY66" fmla="*/ 1254102 h 1383665"/>
              <a:gd name="connsiteX67" fmla="*/ 439076 w 1365148"/>
              <a:gd name="connsiteY67" fmla="*/ 1249369 h 1383665"/>
              <a:gd name="connsiteX68" fmla="*/ 441442 w 1365148"/>
              <a:gd name="connsiteY68" fmla="*/ 1244538 h 1383665"/>
              <a:gd name="connsiteX69" fmla="*/ 446273 w 1365148"/>
              <a:gd name="connsiteY69" fmla="*/ 1244538 h 1383665"/>
              <a:gd name="connsiteX70" fmla="*/ 451006 w 1365148"/>
              <a:gd name="connsiteY70" fmla="*/ 1246904 h 1383665"/>
              <a:gd name="connsiteX71" fmla="*/ 458204 w 1365148"/>
              <a:gd name="connsiteY71" fmla="*/ 1254102 h 1383665"/>
              <a:gd name="connsiteX72" fmla="*/ 465402 w 1365148"/>
              <a:gd name="connsiteY72" fmla="*/ 1273329 h 1383665"/>
              <a:gd name="connsiteX73" fmla="*/ 472600 w 1365148"/>
              <a:gd name="connsiteY73" fmla="*/ 1299755 h 1383665"/>
              <a:gd name="connsiteX74" fmla="*/ 479798 w 1365148"/>
              <a:gd name="connsiteY74" fmla="*/ 1311686 h 1383665"/>
              <a:gd name="connsiteX75" fmla="*/ 489461 w 1365148"/>
              <a:gd name="connsiteY75" fmla="*/ 1321349 h 1383665"/>
              <a:gd name="connsiteX76" fmla="*/ 491828 w 1365148"/>
              <a:gd name="connsiteY76" fmla="*/ 1326082 h 1383665"/>
              <a:gd name="connsiteX77" fmla="*/ 499026 w 1365148"/>
              <a:gd name="connsiteY77" fmla="*/ 1326082 h 1383665"/>
              <a:gd name="connsiteX78" fmla="*/ 554243 w 1365148"/>
              <a:gd name="connsiteY78" fmla="*/ 1333280 h 1383665"/>
              <a:gd name="connsiteX79" fmla="*/ 535016 w 1365148"/>
              <a:gd name="connsiteY79" fmla="*/ 1299755 h 1383665"/>
              <a:gd name="connsiteX80" fmla="*/ 530184 w 1365148"/>
              <a:gd name="connsiteY80" fmla="*/ 1287725 h 1383665"/>
              <a:gd name="connsiteX81" fmla="*/ 527818 w 1365148"/>
              <a:gd name="connsiteY81" fmla="*/ 1275696 h 1383665"/>
              <a:gd name="connsiteX82" fmla="*/ 525451 w 1365148"/>
              <a:gd name="connsiteY82" fmla="*/ 1263765 h 1383665"/>
              <a:gd name="connsiteX83" fmla="*/ 525451 w 1365148"/>
              <a:gd name="connsiteY83" fmla="*/ 1251736 h 1383665"/>
              <a:gd name="connsiteX84" fmla="*/ 527818 w 1365148"/>
              <a:gd name="connsiteY84" fmla="*/ 1249369 h 1383665"/>
              <a:gd name="connsiteX85" fmla="*/ 532649 w 1365148"/>
              <a:gd name="connsiteY85" fmla="*/ 1249369 h 1383665"/>
              <a:gd name="connsiteX86" fmla="*/ 542213 w 1365148"/>
              <a:gd name="connsiteY86" fmla="*/ 1258934 h 1383665"/>
              <a:gd name="connsiteX87" fmla="*/ 551778 w 1365148"/>
              <a:gd name="connsiteY87" fmla="*/ 1270963 h 1383665"/>
              <a:gd name="connsiteX88" fmla="*/ 568639 w 1365148"/>
              <a:gd name="connsiteY88" fmla="*/ 1294923 h 1383665"/>
              <a:gd name="connsiteX89" fmla="*/ 585401 w 1365148"/>
              <a:gd name="connsiteY89" fmla="*/ 1314151 h 1383665"/>
              <a:gd name="connsiteX90" fmla="*/ 590233 w 1365148"/>
              <a:gd name="connsiteY90" fmla="*/ 1323715 h 1383665"/>
              <a:gd name="connsiteX91" fmla="*/ 597431 w 1365148"/>
              <a:gd name="connsiteY91" fmla="*/ 1335745 h 1383665"/>
              <a:gd name="connsiteX92" fmla="*/ 659747 w 1365148"/>
              <a:gd name="connsiteY92" fmla="*/ 1335745 h 1383665"/>
              <a:gd name="connsiteX93" fmla="*/ 640618 w 1365148"/>
              <a:gd name="connsiteY93" fmla="*/ 1318884 h 1383665"/>
              <a:gd name="connsiteX94" fmla="*/ 626223 w 1365148"/>
              <a:gd name="connsiteY94" fmla="*/ 1297290 h 1383665"/>
              <a:gd name="connsiteX95" fmla="*/ 619025 w 1365148"/>
              <a:gd name="connsiteY95" fmla="*/ 1287725 h 1383665"/>
              <a:gd name="connsiteX96" fmla="*/ 614193 w 1365148"/>
              <a:gd name="connsiteY96" fmla="*/ 1275696 h 1383665"/>
              <a:gd name="connsiteX97" fmla="*/ 609362 w 1365148"/>
              <a:gd name="connsiteY97" fmla="*/ 1263765 h 1383665"/>
              <a:gd name="connsiteX98" fmla="*/ 606995 w 1365148"/>
              <a:gd name="connsiteY98" fmla="*/ 1251736 h 1383665"/>
              <a:gd name="connsiteX99" fmla="*/ 609362 w 1365148"/>
              <a:gd name="connsiteY99" fmla="*/ 1249369 h 1383665"/>
              <a:gd name="connsiteX100" fmla="*/ 611827 w 1365148"/>
              <a:gd name="connsiteY100" fmla="*/ 1249369 h 1383665"/>
              <a:gd name="connsiteX101" fmla="*/ 633420 w 1365148"/>
              <a:gd name="connsiteY101" fmla="*/ 1266132 h 1383665"/>
              <a:gd name="connsiteX102" fmla="*/ 655014 w 1365148"/>
              <a:gd name="connsiteY102" fmla="*/ 1282894 h 1383665"/>
              <a:gd name="connsiteX103" fmla="*/ 674143 w 1365148"/>
              <a:gd name="connsiteY103" fmla="*/ 1302121 h 1383665"/>
              <a:gd name="connsiteX104" fmla="*/ 691004 w 1365148"/>
              <a:gd name="connsiteY104" fmla="*/ 1321349 h 1383665"/>
              <a:gd name="connsiteX105" fmla="*/ 695737 w 1365148"/>
              <a:gd name="connsiteY105" fmla="*/ 1328547 h 1383665"/>
              <a:gd name="connsiteX106" fmla="*/ 695737 w 1365148"/>
              <a:gd name="connsiteY106" fmla="*/ 1335745 h 1383665"/>
              <a:gd name="connsiteX107" fmla="*/ 734192 w 1365148"/>
              <a:gd name="connsiteY107" fmla="*/ 1330913 h 1383665"/>
              <a:gd name="connsiteX108" fmla="*/ 770182 w 1365148"/>
              <a:gd name="connsiteY108" fmla="*/ 1326082 h 1383665"/>
              <a:gd name="connsiteX109" fmla="*/ 734192 w 1365148"/>
              <a:gd name="connsiteY109" fmla="*/ 1287725 h 1383665"/>
              <a:gd name="connsiteX110" fmla="*/ 712598 w 1365148"/>
              <a:gd name="connsiteY110" fmla="*/ 1266132 h 1383665"/>
              <a:gd name="connsiteX111" fmla="*/ 705400 w 1365148"/>
              <a:gd name="connsiteY111" fmla="*/ 1254102 h 1383665"/>
              <a:gd name="connsiteX112" fmla="*/ 700569 w 1365148"/>
              <a:gd name="connsiteY112" fmla="*/ 1239706 h 1383665"/>
              <a:gd name="connsiteX113" fmla="*/ 700569 w 1365148"/>
              <a:gd name="connsiteY113" fmla="*/ 1237340 h 1383665"/>
              <a:gd name="connsiteX114" fmla="*/ 710133 w 1365148"/>
              <a:gd name="connsiteY114" fmla="*/ 1237340 h 1383665"/>
              <a:gd name="connsiteX115" fmla="*/ 717331 w 1365148"/>
              <a:gd name="connsiteY115" fmla="*/ 1239706 h 1383665"/>
              <a:gd name="connsiteX116" fmla="*/ 731727 w 1365148"/>
              <a:gd name="connsiteY116" fmla="*/ 1246904 h 1383665"/>
              <a:gd name="connsiteX117" fmla="*/ 743756 w 1365148"/>
              <a:gd name="connsiteY117" fmla="*/ 1256567 h 1383665"/>
              <a:gd name="connsiteX118" fmla="*/ 755786 w 1365148"/>
              <a:gd name="connsiteY118" fmla="*/ 1266132 h 1383665"/>
              <a:gd name="connsiteX119" fmla="*/ 782113 w 1365148"/>
              <a:gd name="connsiteY119" fmla="*/ 1292557 h 1383665"/>
              <a:gd name="connsiteX120" fmla="*/ 806073 w 1365148"/>
              <a:gd name="connsiteY120" fmla="*/ 1318884 h 1383665"/>
              <a:gd name="connsiteX121" fmla="*/ 808538 w 1365148"/>
              <a:gd name="connsiteY121" fmla="*/ 1318884 h 1383665"/>
              <a:gd name="connsiteX122" fmla="*/ 856459 w 1365148"/>
              <a:gd name="connsiteY122" fmla="*/ 1309319 h 1383665"/>
              <a:gd name="connsiteX123" fmla="*/ 834865 w 1365148"/>
              <a:gd name="connsiteY123" fmla="*/ 1292557 h 1383665"/>
              <a:gd name="connsiteX124" fmla="*/ 815736 w 1365148"/>
              <a:gd name="connsiteY124" fmla="*/ 1273329 h 1383665"/>
              <a:gd name="connsiteX125" fmla="*/ 806073 w 1365148"/>
              <a:gd name="connsiteY125" fmla="*/ 1261300 h 1383665"/>
              <a:gd name="connsiteX126" fmla="*/ 796509 w 1365148"/>
              <a:gd name="connsiteY126" fmla="*/ 1246904 h 1383665"/>
              <a:gd name="connsiteX127" fmla="*/ 789311 w 1365148"/>
              <a:gd name="connsiteY127" fmla="*/ 1232508 h 1383665"/>
              <a:gd name="connsiteX128" fmla="*/ 786944 w 1365148"/>
              <a:gd name="connsiteY128" fmla="*/ 1225310 h 1383665"/>
              <a:gd name="connsiteX129" fmla="*/ 786944 w 1365148"/>
              <a:gd name="connsiteY129" fmla="*/ 1218112 h 1383665"/>
              <a:gd name="connsiteX130" fmla="*/ 789311 w 1365148"/>
              <a:gd name="connsiteY130" fmla="*/ 1215746 h 1383665"/>
              <a:gd name="connsiteX131" fmla="*/ 791677 w 1365148"/>
              <a:gd name="connsiteY131" fmla="*/ 1215746 h 1383665"/>
              <a:gd name="connsiteX132" fmla="*/ 808538 w 1365148"/>
              <a:gd name="connsiteY132" fmla="*/ 1225310 h 1383665"/>
              <a:gd name="connsiteX133" fmla="*/ 822934 w 1365148"/>
              <a:gd name="connsiteY133" fmla="*/ 1237340 h 1383665"/>
              <a:gd name="connsiteX134" fmla="*/ 849261 w 1365148"/>
              <a:gd name="connsiteY134" fmla="*/ 1261300 h 1383665"/>
              <a:gd name="connsiteX135" fmla="*/ 894914 w 1365148"/>
              <a:gd name="connsiteY135" fmla="*/ 1297290 h 1383665"/>
              <a:gd name="connsiteX136" fmla="*/ 954864 w 1365148"/>
              <a:gd name="connsiteY136" fmla="*/ 1275696 h 1383665"/>
              <a:gd name="connsiteX137" fmla="*/ 930904 w 1365148"/>
              <a:gd name="connsiteY137" fmla="*/ 1258934 h 1383665"/>
              <a:gd name="connsiteX138" fmla="*/ 914042 w 1365148"/>
              <a:gd name="connsiteY138" fmla="*/ 1242171 h 1383665"/>
              <a:gd name="connsiteX139" fmla="*/ 897280 w 1365148"/>
              <a:gd name="connsiteY139" fmla="*/ 1222944 h 1383665"/>
              <a:gd name="connsiteX140" fmla="*/ 882884 w 1365148"/>
              <a:gd name="connsiteY140" fmla="*/ 1203716 h 1383665"/>
              <a:gd name="connsiteX141" fmla="*/ 873320 w 1365148"/>
              <a:gd name="connsiteY141" fmla="*/ 1182123 h 1383665"/>
              <a:gd name="connsiteX142" fmla="*/ 875686 w 1365148"/>
              <a:gd name="connsiteY142" fmla="*/ 1177390 h 1383665"/>
              <a:gd name="connsiteX143" fmla="*/ 880518 w 1365148"/>
              <a:gd name="connsiteY143" fmla="*/ 1174925 h 1383665"/>
              <a:gd name="connsiteX144" fmla="*/ 897280 w 1365148"/>
              <a:gd name="connsiteY144" fmla="*/ 1184588 h 1383665"/>
              <a:gd name="connsiteX145" fmla="*/ 911676 w 1365148"/>
              <a:gd name="connsiteY145" fmla="*/ 1196518 h 1383665"/>
              <a:gd name="connsiteX146" fmla="*/ 940468 w 1365148"/>
              <a:gd name="connsiteY146" fmla="*/ 1220577 h 1383665"/>
              <a:gd name="connsiteX147" fmla="*/ 959695 w 1365148"/>
              <a:gd name="connsiteY147" fmla="*/ 1237340 h 1383665"/>
              <a:gd name="connsiteX148" fmla="*/ 969260 w 1365148"/>
              <a:gd name="connsiteY148" fmla="*/ 1244538 h 1383665"/>
              <a:gd name="connsiteX149" fmla="*/ 978824 w 1365148"/>
              <a:gd name="connsiteY149" fmla="*/ 1249369 h 1383665"/>
              <a:gd name="connsiteX150" fmla="*/ 998052 w 1365148"/>
              <a:gd name="connsiteY150" fmla="*/ 1256567 h 1383665"/>
              <a:gd name="connsiteX151" fmla="*/ 1034041 w 1365148"/>
              <a:gd name="connsiteY151" fmla="*/ 1237340 h 1383665"/>
              <a:gd name="connsiteX152" fmla="*/ 1022012 w 1365148"/>
              <a:gd name="connsiteY152" fmla="*/ 1230142 h 1383665"/>
              <a:gd name="connsiteX153" fmla="*/ 1012448 w 1365148"/>
              <a:gd name="connsiteY153" fmla="*/ 1220577 h 1383665"/>
              <a:gd name="connsiteX154" fmla="*/ 983656 w 1365148"/>
              <a:gd name="connsiteY154" fmla="*/ 1191786 h 1383665"/>
              <a:gd name="connsiteX155" fmla="*/ 969260 w 1365148"/>
              <a:gd name="connsiteY155" fmla="*/ 1177390 h 1383665"/>
              <a:gd name="connsiteX156" fmla="*/ 959695 w 1365148"/>
              <a:gd name="connsiteY156" fmla="*/ 1160529 h 1383665"/>
              <a:gd name="connsiteX157" fmla="*/ 959695 w 1365148"/>
              <a:gd name="connsiteY157" fmla="*/ 1155796 h 1383665"/>
              <a:gd name="connsiteX158" fmla="*/ 962062 w 1365148"/>
              <a:gd name="connsiteY158" fmla="*/ 1153331 h 1383665"/>
              <a:gd name="connsiteX159" fmla="*/ 981289 w 1365148"/>
              <a:gd name="connsiteY159" fmla="*/ 1153331 h 1383665"/>
              <a:gd name="connsiteX160" fmla="*/ 988487 w 1365148"/>
              <a:gd name="connsiteY160" fmla="*/ 1158162 h 1383665"/>
              <a:gd name="connsiteX161" fmla="*/ 998052 w 1365148"/>
              <a:gd name="connsiteY161" fmla="*/ 1162994 h 1383665"/>
              <a:gd name="connsiteX162" fmla="*/ 1014814 w 1365148"/>
              <a:gd name="connsiteY162" fmla="*/ 1174925 h 1383665"/>
              <a:gd name="connsiteX163" fmla="*/ 1029210 w 1365148"/>
              <a:gd name="connsiteY163" fmla="*/ 1186954 h 1383665"/>
              <a:gd name="connsiteX164" fmla="*/ 1046071 w 1365148"/>
              <a:gd name="connsiteY164" fmla="*/ 1201350 h 1383665"/>
              <a:gd name="connsiteX165" fmla="*/ 1055635 w 1365148"/>
              <a:gd name="connsiteY165" fmla="*/ 1208548 h 1383665"/>
              <a:gd name="connsiteX166" fmla="*/ 1067665 w 1365148"/>
              <a:gd name="connsiteY166" fmla="*/ 1210914 h 1383665"/>
              <a:gd name="connsiteX167" fmla="*/ 1074863 w 1365148"/>
              <a:gd name="connsiteY167" fmla="*/ 1210914 h 1383665"/>
              <a:gd name="connsiteX168" fmla="*/ 1103655 w 1365148"/>
              <a:gd name="connsiteY168" fmla="*/ 1189320 h 1383665"/>
              <a:gd name="connsiteX169" fmla="*/ 1129981 w 1365148"/>
              <a:gd name="connsiteY169" fmla="*/ 1167727 h 1383665"/>
              <a:gd name="connsiteX170" fmla="*/ 1118050 w 1365148"/>
              <a:gd name="connsiteY170" fmla="*/ 1165360 h 1383665"/>
              <a:gd name="connsiteX171" fmla="*/ 1106021 w 1365148"/>
              <a:gd name="connsiteY171" fmla="*/ 1160529 h 1383665"/>
              <a:gd name="connsiteX172" fmla="*/ 1086794 w 1365148"/>
              <a:gd name="connsiteY172" fmla="*/ 1150964 h 1383665"/>
              <a:gd name="connsiteX173" fmla="*/ 1070031 w 1365148"/>
              <a:gd name="connsiteY173" fmla="*/ 1143766 h 1383665"/>
              <a:gd name="connsiteX174" fmla="*/ 1053269 w 1365148"/>
              <a:gd name="connsiteY174" fmla="*/ 1131737 h 1383665"/>
              <a:gd name="connsiteX175" fmla="*/ 1038873 w 1365148"/>
              <a:gd name="connsiteY175" fmla="*/ 1117341 h 1383665"/>
              <a:gd name="connsiteX176" fmla="*/ 1031675 w 1365148"/>
              <a:gd name="connsiteY176" fmla="*/ 1107777 h 1383665"/>
              <a:gd name="connsiteX177" fmla="*/ 1029210 w 1365148"/>
              <a:gd name="connsiteY177" fmla="*/ 1100579 h 1383665"/>
              <a:gd name="connsiteX178" fmla="*/ 1031675 w 1365148"/>
              <a:gd name="connsiteY178" fmla="*/ 1095747 h 1383665"/>
              <a:gd name="connsiteX179" fmla="*/ 1036408 w 1365148"/>
              <a:gd name="connsiteY179" fmla="*/ 1093381 h 1383665"/>
              <a:gd name="connsiteX180" fmla="*/ 1053269 w 1365148"/>
              <a:gd name="connsiteY180" fmla="*/ 1093381 h 1383665"/>
              <a:gd name="connsiteX181" fmla="*/ 1067665 w 1365148"/>
              <a:gd name="connsiteY181" fmla="*/ 1100579 h 1383665"/>
              <a:gd name="connsiteX182" fmla="*/ 1084427 w 1365148"/>
              <a:gd name="connsiteY182" fmla="*/ 1110143 h 1383665"/>
              <a:gd name="connsiteX183" fmla="*/ 1101190 w 1365148"/>
              <a:gd name="connsiteY183" fmla="*/ 1117341 h 1383665"/>
              <a:gd name="connsiteX184" fmla="*/ 1120417 w 1365148"/>
              <a:gd name="connsiteY184" fmla="*/ 1122172 h 1383665"/>
              <a:gd name="connsiteX185" fmla="*/ 1129981 w 1365148"/>
              <a:gd name="connsiteY185" fmla="*/ 1124539 h 1383665"/>
              <a:gd name="connsiteX186" fmla="*/ 1142011 w 1365148"/>
              <a:gd name="connsiteY186" fmla="*/ 1124539 h 1383665"/>
              <a:gd name="connsiteX187" fmla="*/ 1154040 w 1365148"/>
              <a:gd name="connsiteY187" fmla="*/ 1127004 h 1383665"/>
              <a:gd name="connsiteX188" fmla="*/ 1165971 w 1365148"/>
              <a:gd name="connsiteY188" fmla="*/ 1131737 h 1383665"/>
              <a:gd name="connsiteX189" fmla="*/ 1187565 w 1365148"/>
              <a:gd name="connsiteY189" fmla="*/ 1107777 h 1383665"/>
              <a:gd name="connsiteX190" fmla="*/ 1182832 w 1365148"/>
              <a:gd name="connsiteY190" fmla="*/ 1105410 h 1383665"/>
              <a:gd name="connsiteX191" fmla="*/ 1158773 w 1365148"/>
              <a:gd name="connsiteY191" fmla="*/ 1088549 h 1383665"/>
              <a:gd name="connsiteX192" fmla="*/ 1132446 w 1365148"/>
              <a:gd name="connsiteY192" fmla="*/ 1074153 h 1383665"/>
              <a:gd name="connsiteX193" fmla="*/ 1110853 w 1365148"/>
              <a:gd name="connsiteY193" fmla="*/ 1064589 h 1383665"/>
              <a:gd name="connsiteX194" fmla="*/ 1101190 w 1365148"/>
              <a:gd name="connsiteY194" fmla="*/ 1057391 h 1383665"/>
              <a:gd name="connsiteX195" fmla="*/ 1091625 w 1365148"/>
              <a:gd name="connsiteY195" fmla="*/ 1052559 h 1383665"/>
              <a:gd name="connsiteX196" fmla="*/ 1089259 w 1365148"/>
              <a:gd name="connsiteY196" fmla="*/ 1050193 h 1383665"/>
              <a:gd name="connsiteX197" fmla="*/ 1091625 w 1365148"/>
              <a:gd name="connsiteY197" fmla="*/ 1045361 h 1383665"/>
              <a:gd name="connsiteX198" fmla="*/ 1093992 w 1365148"/>
              <a:gd name="connsiteY198" fmla="*/ 1042995 h 1383665"/>
              <a:gd name="connsiteX199" fmla="*/ 1122784 w 1365148"/>
              <a:gd name="connsiteY199" fmla="*/ 1042995 h 1383665"/>
              <a:gd name="connsiteX200" fmla="*/ 1154040 w 1365148"/>
              <a:gd name="connsiteY200" fmla="*/ 1050193 h 1383665"/>
              <a:gd name="connsiteX201" fmla="*/ 1180367 w 1365148"/>
              <a:gd name="connsiteY201" fmla="*/ 1062222 h 1383665"/>
              <a:gd name="connsiteX202" fmla="*/ 1192397 w 1365148"/>
              <a:gd name="connsiteY202" fmla="*/ 1071787 h 1383665"/>
              <a:gd name="connsiteX203" fmla="*/ 1204426 w 1365148"/>
              <a:gd name="connsiteY203" fmla="*/ 1078985 h 1383665"/>
              <a:gd name="connsiteX204" fmla="*/ 1206792 w 1365148"/>
              <a:gd name="connsiteY204" fmla="*/ 1081351 h 1383665"/>
              <a:gd name="connsiteX205" fmla="*/ 1211624 w 1365148"/>
              <a:gd name="connsiteY205" fmla="*/ 1074153 h 1383665"/>
              <a:gd name="connsiteX206" fmla="*/ 1237951 w 1365148"/>
              <a:gd name="connsiteY206" fmla="*/ 1033431 h 1383665"/>
              <a:gd name="connsiteX207" fmla="*/ 1213990 w 1365148"/>
              <a:gd name="connsiteY207" fmla="*/ 1026233 h 1383665"/>
              <a:gd name="connsiteX208" fmla="*/ 1194763 w 1365148"/>
              <a:gd name="connsiteY208" fmla="*/ 1016570 h 1383665"/>
              <a:gd name="connsiteX209" fmla="*/ 1173169 w 1365148"/>
              <a:gd name="connsiteY209" fmla="*/ 1002174 h 1383665"/>
              <a:gd name="connsiteX210" fmla="*/ 1165971 w 1365148"/>
              <a:gd name="connsiteY210" fmla="*/ 992609 h 1383665"/>
              <a:gd name="connsiteX211" fmla="*/ 1163605 w 1365148"/>
              <a:gd name="connsiteY211" fmla="*/ 987778 h 1383665"/>
              <a:gd name="connsiteX212" fmla="*/ 1163605 w 1365148"/>
              <a:gd name="connsiteY212" fmla="*/ 983045 h 1383665"/>
              <a:gd name="connsiteX213" fmla="*/ 1165971 w 1365148"/>
              <a:gd name="connsiteY213" fmla="*/ 978213 h 1383665"/>
              <a:gd name="connsiteX214" fmla="*/ 1168436 w 1365148"/>
              <a:gd name="connsiteY214" fmla="*/ 975847 h 1383665"/>
              <a:gd name="connsiteX215" fmla="*/ 1178001 w 1365148"/>
              <a:gd name="connsiteY215" fmla="*/ 975847 h 1383665"/>
              <a:gd name="connsiteX216" fmla="*/ 1194763 w 1365148"/>
              <a:gd name="connsiteY216" fmla="*/ 980580 h 1383665"/>
              <a:gd name="connsiteX217" fmla="*/ 1226020 w 1365148"/>
              <a:gd name="connsiteY217" fmla="*/ 990243 h 1383665"/>
              <a:gd name="connsiteX218" fmla="*/ 1257178 w 1365148"/>
              <a:gd name="connsiteY218" fmla="*/ 994976 h 1383665"/>
              <a:gd name="connsiteX219" fmla="*/ 1273941 w 1365148"/>
              <a:gd name="connsiteY219" fmla="*/ 956620 h 1383665"/>
              <a:gd name="connsiteX220" fmla="*/ 1242782 w 1365148"/>
              <a:gd name="connsiteY220" fmla="*/ 947055 h 1383665"/>
              <a:gd name="connsiteX221" fmla="*/ 1201961 w 1365148"/>
              <a:gd name="connsiteY221" fmla="*/ 932659 h 1383665"/>
              <a:gd name="connsiteX222" fmla="*/ 1185199 w 1365148"/>
              <a:gd name="connsiteY222" fmla="*/ 922996 h 1383665"/>
              <a:gd name="connsiteX223" fmla="*/ 1168436 w 1365148"/>
              <a:gd name="connsiteY223" fmla="*/ 913432 h 1383665"/>
              <a:gd name="connsiteX224" fmla="*/ 1165971 w 1365148"/>
              <a:gd name="connsiteY224" fmla="*/ 911065 h 1383665"/>
              <a:gd name="connsiteX225" fmla="*/ 1165971 w 1365148"/>
              <a:gd name="connsiteY225" fmla="*/ 908600 h 1383665"/>
              <a:gd name="connsiteX226" fmla="*/ 1168436 w 1365148"/>
              <a:gd name="connsiteY226" fmla="*/ 906234 h 1383665"/>
              <a:gd name="connsiteX227" fmla="*/ 1190030 w 1365148"/>
              <a:gd name="connsiteY227" fmla="*/ 903868 h 1383665"/>
              <a:gd name="connsiteX228" fmla="*/ 1211624 w 1365148"/>
              <a:gd name="connsiteY228" fmla="*/ 903868 h 1383665"/>
              <a:gd name="connsiteX229" fmla="*/ 1230753 w 1365148"/>
              <a:gd name="connsiteY229" fmla="*/ 908600 h 1383665"/>
              <a:gd name="connsiteX230" fmla="*/ 1249980 w 1365148"/>
              <a:gd name="connsiteY230" fmla="*/ 913432 h 1383665"/>
              <a:gd name="connsiteX231" fmla="*/ 1269208 w 1365148"/>
              <a:gd name="connsiteY231" fmla="*/ 915798 h 1383665"/>
              <a:gd name="connsiteX232" fmla="*/ 1285970 w 1365148"/>
              <a:gd name="connsiteY232" fmla="*/ 920630 h 1383665"/>
              <a:gd name="connsiteX233" fmla="*/ 1300366 w 1365148"/>
              <a:gd name="connsiteY233" fmla="*/ 875076 h 1383665"/>
              <a:gd name="connsiteX234" fmla="*/ 1271574 w 1365148"/>
              <a:gd name="connsiteY234" fmla="*/ 877442 h 1383665"/>
              <a:gd name="connsiteX235" fmla="*/ 1245149 w 1365148"/>
              <a:gd name="connsiteY235" fmla="*/ 879809 h 1383665"/>
              <a:gd name="connsiteX236" fmla="*/ 1230753 w 1365148"/>
              <a:gd name="connsiteY236" fmla="*/ 877442 h 1383665"/>
              <a:gd name="connsiteX237" fmla="*/ 1216357 w 1365148"/>
              <a:gd name="connsiteY237" fmla="*/ 872611 h 1383665"/>
              <a:gd name="connsiteX238" fmla="*/ 1190030 w 1365148"/>
              <a:gd name="connsiteY238" fmla="*/ 863046 h 1383665"/>
              <a:gd name="connsiteX239" fmla="*/ 1187565 w 1365148"/>
              <a:gd name="connsiteY239" fmla="*/ 860680 h 1383665"/>
              <a:gd name="connsiteX240" fmla="*/ 1187565 w 1365148"/>
              <a:gd name="connsiteY240" fmla="*/ 858215 h 1383665"/>
              <a:gd name="connsiteX241" fmla="*/ 1190030 w 1365148"/>
              <a:gd name="connsiteY241" fmla="*/ 855848 h 1383665"/>
              <a:gd name="connsiteX242" fmla="*/ 1192397 w 1365148"/>
              <a:gd name="connsiteY242" fmla="*/ 855848 h 1383665"/>
              <a:gd name="connsiteX243" fmla="*/ 1209159 w 1365148"/>
              <a:gd name="connsiteY243" fmla="*/ 853482 h 1383665"/>
              <a:gd name="connsiteX244" fmla="*/ 1223555 w 1365148"/>
              <a:gd name="connsiteY244" fmla="*/ 851017 h 1383665"/>
              <a:gd name="connsiteX245" fmla="*/ 1254812 w 1365148"/>
              <a:gd name="connsiteY245" fmla="*/ 843819 h 1383665"/>
              <a:gd name="connsiteX246" fmla="*/ 1281139 w 1365148"/>
              <a:gd name="connsiteY246" fmla="*/ 839086 h 1383665"/>
              <a:gd name="connsiteX247" fmla="*/ 1295535 w 1365148"/>
              <a:gd name="connsiteY247" fmla="*/ 836621 h 1383665"/>
              <a:gd name="connsiteX248" fmla="*/ 1307564 w 1365148"/>
              <a:gd name="connsiteY248" fmla="*/ 836621 h 1383665"/>
              <a:gd name="connsiteX249" fmla="*/ 1317128 w 1365148"/>
              <a:gd name="connsiteY249" fmla="*/ 788700 h 1383665"/>
              <a:gd name="connsiteX250" fmla="*/ 1300366 w 1365148"/>
              <a:gd name="connsiteY250" fmla="*/ 788700 h 1383665"/>
              <a:gd name="connsiteX251" fmla="*/ 1262010 w 1365148"/>
              <a:gd name="connsiteY251" fmla="*/ 791067 h 1383665"/>
              <a:gd name="connsiteX252" fmla="*/ 1226020 w 1365148"/>
              <a:gd name="connsiteY252" fmla="*/ 793433 h 1383665"/>
              <a:gd name="connsiteX253" fmla="*/ 1209159 w 1365148"/>
              <a:gd name="connsiteY253" fmla="*/ 791067 h 1383665"/>
              <a:gd name="connsiteX254" fmla="*/ 1192397 w 1365148"/>
              <a:gd name="connsiteY254" fmla="*/ 786235 h 1383665"/>
              <a:gd name="connsiteX255" fmla="*/ 1190030 w 1365148"/>
              <a:gd name="connsiteY255" fmla="*/ 783869 h 1383665"/>
              <a:gd name="connsiteX256" fmla="*/ 1192397 w 1365148"/>
              <a:gd name="connsiteY256" fmla="*/ 781502 h 1383665"/>
              <a:gd name="connsiteX257" fmla="*/ 1211624 w 1365148"/>
              <a:gd name="connsiteY257" fmla="*/ 774304 h 1383665"/>
              <a:gd name="connsiteX258" fmla="*/ 1230753 w 1365148"/>
              <a:gd name="connsiteY258" fmla="*/ 767106 h 1383665"/>
              <a:gd name="connsiteX259" fmla="*/ 1273941 w 1365148"/>
              <a:gd name="connsiteY259" fmla="*/ 759908 h 1383665"/>
              <a:gd name="connsiteX260" fmla="*/ 1295535 w 1365148"/>
              <a:gd name="connsiteY260" fmla="*/ 755077 h 1383665"/>
              <a:gd name="connsiteX261" fmla="*/ 1319594 w 1365148"/>
              <a:gd name="connsiteY261" fmla="*/ 755077 h 1383665"/>
              <a:gd name="connsiteX262" fmla="*/ 1321960 w 1365148"/>
              <a:gd name="connsiteY262" fmla="*/ 704691 h 1383665"/>
              <a:gd name="connsiteX263" fmla="*/ 1295535 w 1365148"/>
              <a:gd name="connsiteY263" fmla="*/ 711889 h 1383665"/>
              <a:gd name="connsiteX264" fmla="*/ 1271574 w 1365148"/>
              <a:gd name="connsiteY264" fmla="*/ 719087 h 1383665"/>
              <a:gd name="connsiteX265" fmla="*/ 1247614 w 1365148"/>
              <a:gd name="connsiteY265" fmla="*/ 723919 h 1383665"/>
              <a:gd name="connsiteX266" fmla="*/ 1221188 w 1365148"/>
              <a:gd name="connsiteY266" fmla="*/ 721454 h 1383665"/>
              <a:gd name="connsiteX267" fmla="*/ 1218822 w 1365148"/>
              <a:gd name="connsiteY267" fmla="*/ 719087 h 1383665"/>
              <a:gd name="connsiteX268" fmla="*/ 1216357 w 1365148"/>
              <a:gd name="connsiteY268" fmla="*/ 716721 h 1383665"/>
              <a:gd name="connsiteX269" fmla="*/ 1216357 w 1365148"/>
              <a:gd name="connsiteY269" fmla="*/ 714256 h 1383665"/>
              <a:gd name="connsiteX270" fmla="*/ 1218822 w 1365148"/>
              <a:gd name="connsiteY270" fmla="*/ 709523 h 1383665"/>
              <a:gd name="connsiteX271" fmla="*/ 1230753 w 1365148"/>
              <a:gd name="connsiteY271" fmla="*/ 702325 h 1383665"/>
              <a:gd name="connsiteX272" fmla="*/ 1245149 w 1365148"/>
              <a:gd name="connsiteY272" fmla="*/ 695127 h 1383665"/>
              <a:gd name="connsiteX273" fmla="*/ 1271574 w 1365148"/>
              <a:gd name="connsiteY273" fmla="*/ 683097 h 1383665"/>
              <a:gd name="connsiteX274" fmla="*/ 1319594 w 1365148"/>
              <a:gd name="connsiteY274" fmla="*/ 663870 h 1383665"/>
              <a:gd name="connsiteX275" fmla="*/ 1314762 w 1365148"/>
              <a:gd name="connsiteY275" fmla="*/ 625514 h 1383665"/>
              <a:gd name="connsiteX276" fmla="*/ 1298000 w 1365148"/>
              <a:gd name="connsiteY276" fmla="*/ 635078 h 1383665"/>
              <a:gd name="connsiteX277" fmla="*/ 1281139 w 1365148"/>
              <a:gd name="connsiteY277" fmla="*/ 642276 h 1383665"/>
              <a:gd name="connsiteX278" fmla="*/ 1252347 w 1365148"/>
              <a:gd name="connsiteY278" fmla="*/ 649474 h 1383665"/>
              <a:gd name="connsiteX279" fmla="*/ 1237951 w 1365148"/>
              <a:gd name="connsiteY279" fmla="*/ 651939 h 1383665"/>
              <a:gd name="connsiteX280" fmla="*/ 1223555 w 1365148"/>
              <a:gd name="connsiteY280" fmla="*/ 649474 h 1383665"/>
              <a:gd name="connsiteX281" fmla="*/ 1221188 w 1365148"/>
              <a:gd name="connsiteY281" fmla="*/ 647108 h 1383665"/>
              <a:gd name="connsiteX282" fmla="*/ 1221188 w 1365148"/>
              <a:gd name="connsiteY282" fmla="*/ 642276 h 1383665"/>
              <a:gd name="connsiteX283" fmla="*/ 1230753 w 1365148"/>
              <a:gd name="connsiteY283" fmla="*/ 635078 h 1383665"/>
              <a:gd name="connsiteX284" fmla="*/ 1242782 w 1365148"/>
              <a:gd name="connsiteY284" fmla="*/ 625514 h 1383665"/>
              <a:gd name="connsiteX285" fmla="*/ 1269208 w 1365148"/>
              <a:gd name="connsiteY285" fmla="*/ 611118 h 1383665"/>
              <a:gd name="connsiteX286" fmla="*/ 1288337 w 1365148"/>
              <a:gd name="connsiteY286" fmla="*/ 596722 h 1383665"/>
              <a:gd name="connsiteX287" fmla="*/ 1298000 w 1365148"/>
              <a:gd name="connsiteY287" fmla="*/ 591891 h 1383665"/>
              <a:gd name="connsiteX288" fmla="*/ 1307564 w 1365148"/>
              <a:gd name="connsiteY288" fmla="*/ 587158 h 1383665"/>
              <a:gd name="connsiteX289" fmla="*/ 1298000 w 1365148"/>
              <a:gd name="connsiteY289" fmla="*/ 546336 h 1383665"/>
              <a:gd name="connsiteX290" fmla="*/ 1285970 w 1365148"/>
              <a:gd name="connsiteY290" fmla="*/ 560732 h 1383665"/>
              <a:gd name="connsiteX291" fmla="*/ 1271574 w 1365148"/>
              <a:gd name="connsiteY291" fmla="*/ 572762 h 1383665"/>
              <a:gd name="connsiteX292" fmla="*/ 1262010 w 1365148"/>
              <a:gd name="connsiteY292" fmla="*/ 579960 h 1383665"/>
              <a:gd name="connsiteX293" fmla="*/ 1252347 w 1365148"/>
              <a:gd name="connsiteY293" fmla="*/ 587158 h 1383665"/>
              <a:gd name="connsiteX294" fmla="*/ 1240416 w 1365148"/>
              <a:gd name="connsiteY294" fmla="*/ 591891 h 1383665"/>
              <a:gd name="connsiteX295" fmla="*/ 1235584 w 1365148"/>
              <a:gd name="connsiteY295" fmla="*/ 591891 h 1383665"/>
              <a:gd name="connsiteX296" fmla="*/ 1230753 w 1365148"/>
              <a:gd name="connsiteY296" fmla="*/ 589524 h 1383665"/>
              <a:gd name="connsiteX297" fmla="*/ 1226020 w 1365148"/>
              <a:gd name="connsiteY297" fmla="*/ 584791 h 1383665"/>
              <a:gd name="connsiteX298" fmla="*/ 1226020 w 1365148"/>
              <a:gd name="connsiteY298" fmla="*/ 579960 h 1383665"/>
              <a:gd name="connsiteX299" fmla="*/ 1228386 w 1365148"/>
              <a:gd name="connsiteY299" fmla="*/ 575128 h 1383665"/>
              <a:gd name="connsiteX300" fmla="*/ 1230753 w 1365148"/>
              <a:gd name="connsiteY300" fmla="*/ 570395 h 1383665"/>
              <a:gd name="connsiteX301" fmla="*/ 1237951 w 1365148"/>
              <a:gd name="connsiteY301" fmla="*/ 560732 h 1383665"/>
              <a:gd name="connsiteX302" fmla="*/ 1245149 w 1365148"/>
              <a:gd name="connsiteY302" fmla="*/ 553534 h 1383665"/>
              <a:gd name="connsiteX303" fmla="*/ 1266743 w 1365148"/>
              <a:gd name="connsiteY303" fmla="*/ 534406 h 1383665"/>
              <a:gd name="connsiteX304" fmla="*/ 1276406 w 1365148"/>
              <a:gd name="connsiteY304" fmla="*/ 522376 h 1383665"/>
              <a:gd name="connsiteX305" fmla="*/ 1281139 w 1365148"/>
              <a:gd name="connsiteY305" fmla="*/ 520010 h 1383665"/>
              <a:gd name="connsiteX306" fmla="*/ 1288337 w 1365148"/>
              <a:gd name="connsiteY306" fmla="*/ 517545 h 1383665"/>
              <a:gd name="connsiteX307" fmla="*/ 1271574 w 1365148"/>
              <a:gd name="connsiteY307" fmla="*/ 476822 h 1383665"/>
              <a:gd name="connsiteX308" fmla="*/ 1264376 w 1365148"/>
              <a:gd name="connsiteY308" fmla="*/ 484020 h 1383665"/>
              <a:gd name="connsiteX309" fmla="*/ 1249980 w 1365148"/>
              <a:gd name="connsiteY309" fmla="*/ 493584 h 1383665"/>
              <a:gd name="connsiteX310" fmla="*/ 1237951 w 1365148"/>
              <a:gd name="connsiteY310" fmla="*/ 503149 h 1383665"/>
              <a:gd name="connsiteX311" fmla="*/ 1230753 w 1365148"/>
              <a:gd name="connsiteY311" fmla="*/ 507980 h 1383665"/>
              <a:gd name="connsiteX312" fmla="*/ 1226020 w 1365148"/>
              <a:gd name="connsiteY312" fmla="*/ 510347 h 1383665"/>
              <a:gd name="connsiteX313" fmla="*/ 1218822 w 1365148"/>
              <a:gd name="connsiteY313" fmla="*/ 507980 h 1383665"/>
              <a:gd name="connsiteX314" fmla="*/ 1216357 w 1365148"/>
              <a:gd name="connsiteY314" fmla="*/ 503149 h 1383665"/>
              <a:gd name="connsiteX315" fmla="*/ 1213990 w 1365148"/>
              <a:gd name="connsiteY315" fmla="*/ 498416 h 1383665"/>
              <a:gd name="connsiteX316" fmla="*/ 1213990 w 1365148"/>
              <a:gd name="connsiteY316" fmla="*/ 491218 h 1383665"/>
              <a:gd name="connsiteX317" fmla="*/ 1218822 w 1365148"/>
              <a:gd name="connsiteY317" fmla="*/ 481555 h 1383665"/>
              <a:gd name="connsiteX318" fmla="*/ 1226020 w 1365148"/>
              <a:gd name="connsiteY318" fmla="*/ 471990 h 1383665"/>
              <a:gd name="connsiteX319" fmla="*/ 1235584 w 1365148"/>
              <a:gd name="connsiteY319" fmla="*/ 462426 h 1383665"/>
              <a:gd name="connsiteX320" fmla="*/ 1245149 w 1365148"/>
              <a:gd name="connsiteY320" fmla="*/ 455228 h 1383665"/>
              <a:gd name="connsiteX321" fmla="*/ 1252347 w 1365148"/>
              <a:gd name="connsiteY321" fmla="*/ 452763 h 1383665"/>
              <a:gd name="connsiteX322" fmla="*/ 1259545 w 1365148"/>
              <a:gd name="connsiteY322" fmla="*/ 450397 h 1383665"/>
              <a:gd name="connsiteX323" fmla="*/ 1245149 w 1365148"/>
              <a:gd name="connsiteY323" fmla="*/ 423971 h 1383665"/>
              <a:gd name="connsiteX324" fmla="*/ 1235584 w 1365148"/>
              <a:gd name="connsiteY324" fmla="*/ 431169 h 1383665"/>
              <a:gd name="connsiteX325" fmla="*/ 1226020 w 1365148"/>
              <a:gd name="connsiteY325" fmla="*/ 433634 h 1383665"/>
              <a:gd name="connsiteX326" fmla="*/ 1216357 w 1365148"/>
              <a:gd name="connsiteY326" fmla="*/ 436001 h 1383665"/>
              <a:gd name="connsiteX327" fmla="*/ 1211624 w 1365148"/>
              <a:gd name="connsiteY327" fmla="*/ 433634 h 1383665"/>
              <a:gd name="connsiteX328" fmla="*/ 1206792 w 1365148"/>
              <a:gd name="connsiteY328" fmla="*/ 431169 h 1383665"/>
              <a:gd name="connsiteX329" fmla="*/ 1204426 w 1365148"/>
              <a:gd name="connsiteY329" fmla="*/ 421605 h 1383665"/>
              <a:gd name="connsiteX330" fmla="*/ 1204426 w 1365148"/>
              <a:gd name="connsiteY330" fmla="*/ 414407 h 1383665"/>
              <a:gd name="connsiteX331" fmla="*/ 1209159 w 1365148"/>
              <a:gd name="connsiteY331" fmla="*/ 409575 h 1383665"/>
              <a:gd name="connsiteX332" fmla="*/ 1216357 w 1365148"/>
              <a:gd name="connsiteY332" fmla="*/ 402377 h 1383665"/>
              <a:gd name="connsiteX333" fmla="*/ 1226020 w 1365148"/>
              <a:gd name="connsiteY333" fmla="*/ 392813 h 1383665"/>
              <a:gd name="connsiteX334" fmla="*/ 1211624 w 1365148"/>
              <a:gd name="connsiteY334" fmla="*/ 371219 h 1383665"/>
              <a:gd name="connsiteX335" fmla="*/ 1206792 w 1365148"/>
              <a:gd name="connsiteY335" fmla="*/ 376051 h 1383665"/>
              <a:gd name="connsiteX336" fmla="*/ 1197228 w 1365148"/>
              <a:gd name="connsiteY336" fmla="*/ 380784 h 1383665"/>
              <a:gd name="connsiteX337" fmla="*/ 1180367 w 1365148"/>
              <a:gd name="connsiteY337" fmla="*/ 380784 h 1383665"/>
              <a:gd name="connsiteX338" fmla="*/ 1175634 w 1365148"/>
              <a:gd name="connsiteY338" fmla="*/ 378417 h 1383665"/>
              <a:gd name="connsiteX339" fmla="*/ 1173169 w 1365148"/>
              <a:gd name="connsiteY339" fmla="*/ 373586 h 1383665"/>
              <a:gd name="connsiteX340" fmla="*/ 1175634 w 1365148"/>
              <a:gd name="connsiteY340" fmla="*/ 364021 h 1383665"/>
              <a:gd name="connsiteX341" fmla="*/ 1178001 w 1365148"/>
              <a:gd name="connsiteY341" fmla="*/ 356823 h 1383665"/>
              <a:gd name="connsiteX342" fmla="*/ 1190030 w 1365148"/>
              <a:gd name="connsiteY342" fmla="*/ 344794 h 1383665"/>
              <a:gd name="connsiteX343" fmla="*/ 1192397 w 1365148"/>
              <a:gd name="connsiteY343" fmla="*/ 340061 h 1383665"/>
              <a:gd name="connsiteX344" fmla="*/ 1173169 w 1365148"/>
              <a:gd name="connsiteY344" fmla="*/ 316002 h 1383665"/>
              <a:gd name="connsiteX345" fmla="*/ 1163605 w 1365148"/>
              <a:gd name="connsiteY345" fmla="*/ 320834 h 1383665"/>
              <a:gd name="connsiteX346" fmla="*/ 1154040 w 1365148"/>
              <a:gd name="connsiteY346" fmla="*/ 328031 h 1383665"/>
              <a:gd name="connsiteX347" fmla="*/ 1142011 w 1365148"/>
              <a:gd name="connsiteY347" fmla="*/ 328031 h 1383665"/>
              <a:gd name="connsiteX348" fmla="*/ 1139644 w 1365148"/>
              <a:gd name="connsiteY348" fmla="*/ 323200 h 1383665"/>
              <a:gd name="connsiteX349" fmla="*/ 1137179 w 1365148"/>
              <a:gd name="connsiteY349" fmla="*/ 316002 h 1383665"/>
              <a:gd name="connsiteX350" fmla="*/ 1142011 w 1365148"/>
              <a:gd name="connsiteY350" fmla="*/ 308804 h 1383665"/>
              <a:gd name="connsiteX351" fmla="*/ 1146842 w 1365148"/>
              <a:gd name="connsiteY351" fmla="*/ 301606 h 1383665"/>
              <a:gd name="connsiteX352" fmla="*/ 1156407 w 1365148"/>
              <a:gd name="connsiteY352" fmla="*/ 294408 h 1383665"/>
              <a:gd name="connsiteX353" fmla="*/ 1144377 w 1365148"/>
              <a:gd name="connsiteY353" fmla="*/ 280012 h 1383665"/>
              <a:gd name="connsiteX354" fmla="*/ 1137179 w 1365148"/>
              <a:gd name="connsiteY354" fmla="*/ 284844 h 1383665"/>
              <a:gd name="connsiteX355" fmla="*/ 1129981 w 1365148"/>
              <a:gd name="connsiteY355" fmla="*/ 289675 h 1383665"/>
              <a:gd name="connsiteX356" fmla="*/ 1120417 w 1365148"/>
              <a:gd name="connsiteY356" fmla="*/ 289675 h 1383665"/>
              <a:gd name="connsiteX357" fmla="*/ 1115586 w 1365148"/>
              <a:gd name="connsiteY357" fmla="*/ 287210 h 1383665"/>
              <a:gd name="connsiteX358" fmla="*/ 1110853 w 1365148"/>
              <a:gd name="connsiteY358" fmla="*/ 287210 h 1383665"/>
              <a:gd name="connsiteX359" fmla="*/ 1110853 w 1365148"/>
              <a:gd name="connsiteY359" fmla="*/ 282477 h 1383665"/>
              <a:gd name="connsiteX360" fmla="*/ 1113219 w 1365148"/>
              <a:gd name="connsiteY360" fmla="*/ 280012 h 1383665"/>
              <a:gd name="connsiteX361" fmla="*/ 1113219 w 1365148"/>
              <a:gd name="connsiteY361" fmla="*/ 272814 h 1383665"/>
              <a:gd name="connsiteX362" fmla="*/ 1120417 w 1365148"/>
              <a:gd name="connsiteY362" fmla="*/ 265616 h 1383665"/>
              <a:gd name="connsiteX363" fmla="*/ 1125248 w 1365148"/>
              <a:gd name="connsiteY363" fmla="*/ 260883 h 1383665"/>
              <a:gd name="connsiteX364" fmla="*/ 1098823 w 1365148"/>
              <a:gd name="connsiteY364" fmla="*/ 236825 h 1383665"/>
              <a:gd name="connsiteX365" fmla="*/ 1072398 w 1365148"/>
              <a:gd name="connsiteY365" fmla="*/ 215231 h 1383665"/>
              <a:gd name="connsiteX366" fmla="*/ 1046071 w 1365148"/>
              <a:gd name="connsiteY366" fmla="*/ 193637 h 1383665"/>
              <a:gd name="connsiteX367" fmla="*/ 1017279 w 1365148"/>
              <a:gd name="connsiteY367" fmla="*/ 172043 h 1383665"/>
              <a:gd name="connsiteX368" fmla="*/ 981289 w 1365148"/>
              <a:gd name="connsiteY368" fmla="*/ 150449 h 1383665"/>
              <a:gd name="connsiteX369" fmla="*/ 942834 w 1365148"/>
              <a:gd name="connsiteY369" fmla="*/ 131320 h 1383665"/>
              <a:gd name="connsiteX370" fmla="*/ 904478 w 1365148"/>
              <a:gd name="connsiteY370" fmla="*/ 112093 h 1383665"/>
              <a:gd name="connsiteX371" fmla="*/ 866122 w 1365148"/>
              <a:gd name="connsiteY371" fmla="*/ 95331 h 1383665"/>
              <a:gd name="connsiteX372" fmla="*/ 825300 w 1365148"/>
              <a:gd name="connsiteY372" fmla="*/ 80935 h 1383665"/>
              <a:gd name="connsiteX373" fmla="*/ 784479 w 1365148"/>
              <a:gd name="connsiteY373" fmla="*/ 71272 h 1383665"/>
              <a:gd name="connsiteX374" fmla="*/ 743756 w 1365148"/>
              <a:gd name="connsiteY374" fmla="*/ 64074 h 1383665"/>
              <a:gd name="connsiteX375" fmla="*/ 700569 w 1365148"/>
              <a:gd name="connsiteY375" fmla="*/ 64074 h 1383665"/>
              <a:gd name="connsiteX376" fmla="*/ 698202 w 1365148"/>
              <a:gd name="connsiteY376" fmla="*/ 66539 h 1383665"/>
              <a:gd name="connsiteX377" fmla="*/ 695737 w 1365148"/>
              <a:gd name="connsiteY377" fmla="*/ 68905 h 1383665"/>
              <a:gd name="connsiteX378" fmla="*/ 691004 w 1365148"/>
              <a:gd name="connsiteY378" fmla="*/ 71272 h 1383665"/>
              <a:gd name="connsiteX379" fmla="*/ 686173 w 1365148"/>
              <a:gd name="connsiteY379" fmla="*/ 68905 h 1383665"/>
              <a:gd name="connsiteX380" fmla="*/ 681341 w 1365148"/>
              <a:gd name="connsiteY380" fmla="*/ 64074 h 1383665"/>
              <a:gd name="connsiteX381" fmla="*/ 347412 w 1365148"/>
              <a:gd name="connsiteY381" fmla="*/ 36733 h 1383665"/>
              <a:gd name="connsiteX382" fmla="*/ 347868 w 1365148"/>
              <a:gd name="connsiteY382" fmla="*/ 37747 h 1383665"/>
              <a:gd name="connsiteX383" fmla="*/ 350235 w 1365148"/>
              <a:gd name="connsiteY383" fmla="*/ 44945 h 1383665"/>
              <a:gd name="connsiteX384" fmla="*/ 347868 w 1365148"/>
              <a:gd name="connsiteY384" fmla="*/ 52143 h 1383665"/>
              <a:gd name="connsiteX385" fmla="*/ 345502 w 1365148"/>
              <a:gd name="connsiteY385" fmla="*/ 56876 h 1383665"/>
              <a:gd name="connsiteX386" fmla="*/ 340670 w 1365148"/>
              <a:gd name="connsiteY386" fmla="*/ 59341 h 1383665"/>
              <a:gd name="connsiteX387" fmla="*/ 333472 w 1365148"/>
              <a:gd name="connsiteY387" fmla="*/ 61707 h 1383665"/>
              <a:gd name="connsiteX388" fmla="*/ 326275 w 1365148"/>
              <a:gd name="connsiteY388" fmla="*/ 61707 h 1383665"/>
              <a:gd name="connsiteX389" fmla="*/ 321443 w 1365148"/>
              <a:gd name="connsiteY389" fmla="*/ 56876 h 1383665"/>
              <a:gd name="connsiteX390" fmla="*/ 317144 w 1365148"/>
              <a:gd name="connsiteY390" fmla="*/ 50338 h 1383665"/>
              <a:gd name="connsiteX391" fmla="*/ 347412 w 1365148"/>
              <a:gd name="connsiteY391" fmla="*/ 36733 h 1383665"/>
              <a:gd name="connsiteX392" fmla="*/ 626223 w 1365148"/>
              <a:gd name="connsiteY392" fmla="*/ 30549 h 1383665"/>
              <a:gd name="connsiteX393" fmla="*/ 647816 w 1365148"/>
              <a:gd name="connsiteY393" fmla="*/ 30549 h 1383665"/>
              <a:gd name="connsiteX394" fmla="*/ 669410 w 1365148"/>
              <a:gd name="connsiteY394" fmla="*/ 35282 h 1383665"/>
              <a:gd name="connsiteX395" fmla="*/ 748588 w 1365148"/>
              <a:gd name="connsiteY395" fmla="*/ 35282 h 1383665"/>
              <a:gd name="connsiteX396" fmla="*/ 772548 w 1365148"/>
              <a:gd name="connsiteY396" fmla="*/ 40113 h 1383665"/>
              <a:gd name="connsiteX397" fmla="*/ 825300 w 1365148"/>
              <a:gd name="connsiteY397" fmla="*/ 49678 h 1383665"/>
              <a:gd name="connsiteX398" fmla="*/ 873320 w 1365148"/>
              <a:gd name="connsiteY398" fmla="*/ 64074 h 1383665"/>
              <a:gd name="connsiteX399" fmla="*/ 930904 w 1365148"/>
              <a:gd name="connsiteY399" fmla="*/ 85668 h 1383665"/>
              <a:gd name="connsiteX400" fmla="*/ 988487 w 1365148"/>
              <a:gd name="connsiteY400" fmla="*/ 114459 h 1383665"/>
              <a:gd name="connsiteX401" fmla="*/ 1046071 w 1365148"/>
              <a:gd name="connsiteY401" fmla="*/ 143251 h 1383665"/>
              <a:gd name="connsiteX402" fmla="*/ 1072398 w 1365148"/>
              <a:gd name="connsiteY402" fmla="*/ 160112 h 1383665"/>
              <a:gd name="connsiteX403" fmla="*/ 1096457 w 1365148"/>
              <a:gd name="connsiteY403" fmla="*/ 179241 h 1383665"/>
              <a:gd name="connsiteX404" fmla="*/ 1139644 w 1365148"/>
              <a:gd name="connsiteY404" fmla="*/ 215231 h 1383665"/>
              <a:gd name="connsiteX405" fmla="*/ 1180367 w 1365148"/>
              <a:gd name="connsiteY405" fmla="*/ 253685 h 1383665"/>
              <a:gd name="connsiteX406" fmla="*/ 1218822 w 1365148"/>
              <a:gd name="connsiteY406" fmla="*/ 296873 h 1383665"/>
              <a:gd name="connsiteX407" fmla="*/ 1252347 w 1365148"/>
              <a:gd name="connsiteY407" fmla="*/ 342427 h 1383665"/>
              <a:gd name="connsiteX408" fmla="*/ 1281139 w 1365148"/>
              <a:gd name="connsiteY408" fmla="*/ 392813 h 1383665"/>
              <a:gd name="connsiteX409" fmla="*/ 1307564 w 1365148"/>
              <a:gd name="connsiteY409" fmla="*/ 443199 h 1383665"/>
              <a:gd name="connsiteX410" fmla="*/ 1329158 w 1365148"/>
              <a:gd name="connsiteY410" fmla="*/ 495951 h 1383665"/>
              <a:gd name="connsiteX411" fmla="*/ 1345920 w 1365148"/>
              <a:gd name="connsiteY411" fmla="*/ 548801 h 1383665"/>
              <a:gd name="connsiteX412" fmla="*/ 1355583 w 1365148"/>
              <a:gd name="connsiteY412" fmla="*/ 603920 h 1383665"/>
              <a:gd name="connsiteX413" fmla="*/ 1362781 w 1365148"/>
              <a:gd name="connsiteY413" fmla="*/ 656672 h 1383665"/>
              <a:gd name="connsiteX414" fmla="*/ 1365148 w 1365148"/>
              <a:gd name="connsiteY414" fmla="*/ 711889 h 1383665"/>
              <a:gd name="connsiteX415" fmla="*/ 1362781 w 1365148"/>
              <a:gd name="connsiteY415" fmla="*/ 767106 h 1383665"/>
              <a:gd name="connsiteX416" fmla="*/ 1357950 w 1365148"/>
              <a:gd name="connsiteY416" fmla="*/ 819859 h 1383665"/>
              <a:gd name="connsiteX417" fmla="*/ 1348385 w 1365148"/>
              <a:gd name="connsiteY417" fmla="*/ 872611 h 1383665"/>
              <a:gd name="connsiteX418" fmla="*/ 1333990 w 1365148"/>
              <a:gd name="connsiteY418" fmla="*/ 922996 h 1383665"/>
              <a:gd name="connsiteX419" fmla="*/ 1314762 w 1365148"/>
              <a:gd name="connsiteY419" fmla="*/ 973382 h 1383665"/>
              <a:gd name="connsiteX420" fmla="*/ 1293168 w 1365148"/>
              <a:gd name="connsiteY420" fmla="*/ 1021401 h 1383665"/>
              <a:gd name="connsiteX421" fmla="*/ 1266743 w 1365148"/>
              <a:gd name="connsiteY421" fmla="*/ 1066955 h 1383665"/>
              <a:gd name="connsiteX422" fmla="*/ 1235584 w 1365148"/>
              <a:gd name="connsiteY422" fmla="*/ 1110143 h 1383665"/>
              <a:gd name="connsiteX423" fmla="*/ 1201961 w 1365148"/>
              <a:gd name="connsiteY423" fmla="*/ 1153331 h 1383665"/>
              <a:gd name="connsiteX424" fmla="*/ 1165971 w 1365148"/>
              <a:gd name="connsiteY424" fmla="*/ 1191786 h 1383665"/>
              <a:gd name="connsiteX425" fmla="*/ 1125248 w 1365148"/>
              <a:gd name="connsiteY425" fmla="*/ 1225310 h 1383665"/>
              <a:gd name="connsiteX426" fmla="*/ 1079596 w 1365148"/>
              <a:gd name="connsiteY426" fmla="*/ 1256567 h 1383665"/>
              <a:gd name="connsiteX427" fmla="*/ 1031675 w 1365148"/>
              <a:gd name="connsiteY427" fmla="*/ 1285359 h 1383665"/>
              <a:gd name="connsiteX428" fmla="*/ 990854 w 1365148"/>
              <a:gd name="connsiteY428" fmla="*/ 1306953 h 1383665"/>
              <a:gd name="connsiteX429" fmla="*/ 947666 w 1365148"/>
              <a:gd name="connsiteY429" fmla="*/ 1323715 h 1383665"/>
              <a:gd name="connsiteX430" fmla="*/ 904478 w 1365148"/>
              <a:gd name="connsiteY430" fmla="*/ 1340477 h 1383665"/>
              <a:gd name="connsiteX431" fmla="*/ 858924 w 1365148"/>
              <a:gd name="connsiteY431" fmla="*/ 1352507 h 1383665"/>
              <a:gd name="connsiteX432" fmla="*/ 815736 w 1365148"/>
              <a:gd name="connsiteY432" fmla="*/ 1364536 h 1383665"/>
              <a:gd name="connsiteX433" fmla="*/ 770182 w 1365148"/>
              <a:gd name="connsiteY433" fmla="*/ 1371734 h 1383665"/>
              <a:gd name="connsiteX434" fmla="*/ 724529 w 1365148"/>
              <a:gd name="connsiteY434" fmla="*/ 1378932 h 1383665"/>
              <a:gd name="connsiteX435" fmla="*/ 676608 w 1365148"/>
              <a:gd name="connsiteY435" fmla="*/ 1381299 h 1383665"/>
              <a:gd name="connsiteX436" fmla="*/ 630955 w 1365148"/>
              <a:gd name="connsiteY436" fmla="*/ 1383665 h 1383665"/>
              <a:gd name="connsiteX437" fmla="*/ 585401 w 1365148"/>
              <a:gd name="connsiteY437" fmla="*/ 1381299 h 1383665"/>
              <a:gd name="connsiteX438" fmla="*/ 539847 w 1365148"/>
              <a:gd name="connsiteY438" fmla="*/ 1376467 h 1383665"/>
              <a:gd name="connsiteX439" fmla="*/ 494194 w 1365148"/>
              <a:gd name="connsiteY439" fmla="*/ 1369269 h 1383665"/>
              <a:gd name="connsiteX440" fmla="*/ 448640 w 1365148"/>
              <a:gd name="connsiteY440" fmla="*/ 1359705 h 1383665"/>
              <a:gd name="connsiteX441" fmla="*/ 405452 w 1365148"/>
              <a:gd name="connsiteY441" fmla="*/ 1347675 h 1383665"/>
              <a:gd name="connsiteX442" fmla="*/ 359898 w 1365148"/>
              <a:gd name="connsiteY442" fmla="*/ 1330913 h 1383665"/>
              <a:gd name="connsiteX443" fmla="*/ 319077 w 1365148"/>
              <a:gd name="connsiteY443" fmla="*/ 1314151 h 1383665"/>
              <a:gd name="connsiteX444" fmla="*/ 316710 w 1365148"/>
              <a:gd name="connsiteY444" fmla="*/ 1311686 h 1383665"/>
              <a:gd name="connsiteX445" fmla="*/ 309512 w 1365148"/>
              <a:gd name="connsiteY445" fmla="*/ 1311686 h 1383665"/>
              <a:gd name="connsiteX446" fmla="*/ 304681 w 1365148"/>
              <a:gd name="connsiteY446" fmla="*/ 1306953 h 1383665"/>
              <a:gd name="connsiteX447" fmla="*/ 271057 w 1365148"/>
              <a:gd name="connsiteY447" fmla="*/ 1287725 h 1383665"/>
              <a:gd name="connsiteX448" fmla="*/ 237532 w 1365148"/>
              <a:gd name="connsiteY448" fmla="*/ 1266132 h 1383665"/>
              <a:gd name="connsiteX449" fmla="*/ 208741 w 1365148"/>
              <a:gd name="connsiteY449" fmla="*/ 1242171 h 1383665"/>
              <a:gd name="connsiteX450" fmla="*/ 179949 w 1365148"/>
              <a:gd name="connsiteY450" fmla="*/ 1215746 h 1383665"/>
              <a:gd name="connsiteX451" fmla="*/ 153523 w 1365148"/>
              <a:gd name="connsiteY451" fmla="*/ 1186954 h 1383665"/>
              <a:gd name="connsiteX452" fmla="*/ 127098 w 1365148"/>
              <a:gd name="connsiteY452" fmla="*/ 1155796 h 1383665"/>
              <a:gd name="connsiteX453" fmla="*/ 105504 w 1365148"/>
              <a:gd name="connsiteY453" fmla="*/ 1124539 h 1383665"/>
              <a:gd name="connsiteX454" fmla="*/ 83910 w 1365148"/>
              <a:gd name="connsiteY454" fmla="*/ 1088549 h 1383665"/>
              <a:gd name="connsiteX455" fmla="*/ 67148 w 1365148"/>
              <a:gd name="connsiteY455" fmla="*/ 1055024 h 1383665"/>
              <a:gd name="connsiteX456" fmla="*/ 50385 w 1365148"/>
              <a:gd name="connsiteY456" fmla="*/ 1019035 h 1383665"/>
              <a:gd name="connsiteX457" fmla="*/ 35990 w 1365148"/>
              <a:gd name="connsiteY457" fmla="*/ 980580 h 1383665"/>
              <a:gd name="connsiteX458" fmla="*/ 23960 w 1365148"/>
              <a:gd name="connsiteY458" fmla="*/ 942224 h 1383665"/>
              <a:gd name="connsiteX459" fmla="*/ 14396 w 1365148"/>
              <a:gd name="connsiteY459" fmla="*/ 903868 h 1383665"/>
              <a:gd name="connsiteX460" fmla="*/ 7198 w 1365148"/>
              <a:gd name="connsiteY460" fmla="*/ 865413 h 1383665"/>
              <a:gd name="connsiteX461" fmla="*/ 2366 w 1365148"/>
              <a:gd name="connsiteY461" fmla="*/ 827057 h 1383665"/>
              <a:gd name="connsiteX462" fmla="*/ 0 w 1365148"/>
              <a:gd name="connsiteY462" fmla="*/ 786235 h 1383665"/>
              <a:gd name="connsiteX463" fmla="*/ 0 w 1365148"/>
              <a:gd name="connsiteY463" fmla="*/ 745513 h 1383665"/>
              <a:gd name="connsiteX464" fmla="*/ 0 w 1365148"/>
              <a:gd name="connsiteY464" fmla="*/ 704691 h 1383665"/>
              <a:gd name="connsiteX465" fmla="*/ 4733 w 1365148"/>
              <a:gd name="connsiteY465" fmla="*/ 663870 h 1383665"/>
              <a:gd name="connsiteX466" fmla="*/ 9564 w 1365148"/>
              <a:gd name="connsiteY466" fmla="*/ 623147 h 1383665"/>
              <a:gd name="connsiteX467" fmla="*/ 16762 w 1365148"/>
              <a:gd name="connsiteY467" fmla="*/ 582326 h 1383665"/>
              <a:gd name="connsiteX468" fmla="*/ 28792 w 1365148"/>
              <a:gd name="connsiteY468" fmla="*/ 541604 h 1383665"/>
              <a:gd name="connsiteX469" fmla="*/ 40722 w 1365148"/>
              <a:gd name="connsiteY469" fmla="*/ 500782 h 1383665"/>
              <a:gd name="connsiteX470" fmla="*/ 55118 w 1365148"/>
              <a:gd name="connsiteY470" fmla="*/ 459961 h 1383665"/>
              <a:gd name="connsiteX471" fmla="*/ 71979 w 1365148"/>
              <a:gd name="connsiteY471" fmla="*/ 421605 h 1383665"/>
              <a:gd name="connsiteX472" fmla="*/ 88742 w 1365148"/>
              <a:gd name="connsiteY472" fmla="*/ 385615 h 1383665"/>
              <a:gd name="connsiteX473" fmla="*/ 110336 w 1365148"/>
              <a:gd name="connsiteY473" fmla="*/ 349625 h 1383665"/>
              <a:gd name="connsiteX474" fmla="*/ 134296 w 1365148"/>
              <a:gd name="connsiteY474" fmla="*/ 313636 h 1383665"/>
              <a:gd name="connsiteX475" fmla="*/ 158355 w 1365148"/>
              <a:gd name="connsiteY475" fmla="*/ 280012 h 1383665"/>
              <a:gd name="connsiteX476" fmla="*/ 184682 w 1365148"/>
              <a:gd name="connsiteY476" fmla="*/ 248854 h 1383665"/>
              <a:gd name="connsiteX477" fmla="*/ 213474 w 1365148"/>
              <a:gd name="connsiteY477" fmla="*/ 220062 h 1383665"/>
              <a:gd name="connsiteX478" fmla="*/ 244730 w 1365148"/>
              <a:gd name="connsiteY478" fmla="*/ 191270 h 1383665"/>
              <a:gd name="connsiteX479" fmla="*/ 273522 w 1365148"/>
              <a:gd name="connsiteY479" fmla="*/ 169677 h 1383665"/>
              <a:gd name="connsiteX480" fmla="*/ 302314 w 1365148"/>
              <a:gd name="connsiteY480" fmla="*/ 150449 h 1383665"/>
              <a:gd name="connsiteX481" fmla="*/ 333472 w 1365148"/>
              <a:gd name="connsiteY481" fmla="*/ 133687 h 1383665"/>
              <a:gd name="connsiteX482" fmla="*/ 364631 w 1365148"/>
              <a:gd name="connsiteY482" fmla="*/ 116924 h 1383665"/>
              <a:gd name="connsiteX483" fmla="*/ 427046 w 1365148"/>
              <a:gd name="connsiteY483" fmla="*/ 88133 h 1383665"/>
              <a:gd name="connsiteX484" fmla="*/ 494194 w 1365148"/>
              <a:gd name="connsiteY484" fmla="*/ 64074 h 1383665"/>
              <a:gd name="connsiteX485" fmla="*/ 532649 w 1365148"/>
              <a:gd name="connsiteY485" fmla="*/ 49678 h 1383665"/>
              <a:gd name="connsiteX486" fmla="*/ 578203 w 1365148"/>
              <a:gd name="connsiteY486" fmla="*/ 37747 h 1383665"/>
              <a:gd name="connsiteX487" fmla="*/ 602164 w 1365148"/>
              <a:gd name="connsiteY487" fmla="*/ 32915 h 1383665"/>
              <a:gd name="connsiteX488" fmla="*/ 626223 w 1365148"/>
              <a:gd name="connsiteY488" fmla="*/ 30549 h 1383665"/>
              <a:gd name="connsiteX489" fmla="*/ 476285 w 1365148"/>
              <a:gd name="connsiteY489" fmla="*/ 2398 h 1383665"/>
              <a:gd name="connsiteX490" fmla="*/ 515080 w 1365148"/>
              <a:gd name="connsiteY490" fmla="*/ 0 h 1383665"/>
              <a:gd name="connsiteX491" fmla="*/ 508590 w 1365148"/>
              <a:gd name="connsiteY491" fmla="*/ 6490 h 1383665"/>
              <a:gd name="connsiteX492" fmla="*/ 501392 w 1365148"/>
              <a:gd name="connsiteY492" fmla="*/ 11322 h 1383665"/>
              <a:gd name="connsiteX493" fmla="*/ 477432 w 1365148"/>
              <a:gd name="connsiteY493" fmla="*/ 4124 h 1383665"/>
              <a:gd name="connsiteX494" fmla="*/ 476285 w 1365148"/>
              <a:gd name="connsiteY494" fmla="*/ 2398 h 1383665"/>
              <a:gd name="connsiteX0" fmla="*/ 681341 w 1365148"/>
              <a:gd name="connsiteY0" fmla="*/ 64074 h 1383665"/>
              <a:gd name="connsiteX1" fmla="*/ 645351 w 1365148"/>
              <a:gd name="connsiteY1" fmla="*/ 68905 h 1383665"/>
              <a:gd name="connsiteX2" fmla="*/ 609362 w 1365148"/>
              <a:gd name="connsiteY2" fmla="*/ 78470 h 1383665"/>
              <a:gd name="connsiteX3" fmla="*/ 602164 w 1365148"/>
              <a:gd name="connsiteY3" fmla="*/ 78470 h 1383665"/>
              <a:gd name="connsiteX4" fmla="*/ 597431 w 1365148"/>
              <a:gd name="connsiteY4" fmla="*/ 76103 h 1383665"/>
              <a:gd name="connsiteX5" fmla="*/ 594966 w 1365148"/>
              <a:gd name="connsiteY5" fmla="*/ 71272 h 1383665"/>
              <a:gd name="connsiteX6" fmla="*/ 592599 w 1365148"/>
              <a:gd name="connsiteY6" fmla="*/ 66539 h 1383665"/>
              <a:gd name="connsiteX7" fmla="*/ 566174 w 1365148"/>
              <a:gd name="connsiteY7" fmla="*/ 73737 h 1383665"/>
              <a:gd name="connsiteX8" fmla="*/ 508590 w 1365148"/>
              <a:gd name="connsiteY8" fmla="*/ 90499 h 1383665"/>
              <a:gd name="connsiteX9" fmla="*/ 453471 w 1365148"/>
              <a:gd name="connsiteY9" fmla="*/ 114459 h 1383665"/>
              <a:gd name="connsiteX10" fmla="*/ 386225 w 1365148"/>
              <a:gd name="connsiteY10" fmla="*/ 143251 h 1383665"/>
              <a:gd name="connsiteX11" fmla="*/ 355066 w 1365148"/>
              <a:gd name="connsiteY11" fmla="*/ 157647 h 1383665"/>
              <a:gd name="connsiteX12" fmla="*/ 326275 w 1365148"/>
              <a:gd name="connsiteY12" fmla="*/ 176874 h 1383665"/>
              <a:gd name="connsiteX13" fmla="*/ 297483 w 1365148"/>
              <a:gd name="connsiteY13" fmla="*/ 193637 h 1383665"/>
              <a:gd name="connsiteX14" fmla="*/ 268691 w 1365148"/>
              <a:gd name="connsiteY14" fmla="*/ 215231 h 1383665"/>
              <a:gd name="connsiteX15" fmla="*/ 242265 w 1365148"/>
              <a:gd name="connsiteY15" fmla="*/ 239290 h 1383665"/>
              <a:gd name="connsiteX16" fmla="*/ 218305 w 1365148"/>
              <a:gd name="connsiteY16" fmla="*/ 265616 h 1383665"/>
              <a:gd name="connsiteX17" fmla="*/ 194345 w 1365148"/>
              <a:gd name="connsiteY17" fmla="*/ 294408 h 1383665"/>
              <a:gd name="connsiteX18" fmla="*/ 170286 w 1365148"/>
              <a:gd name="connsiteY18" fmla="*/ 325665 h 1383665"/>
              <a:gd name="connsiteX19" fmla="*/ 148692 w 1365148"/>
              <a:gd name="connsiteY19" fmla="*/ 356823 h 1383665"/>
              <a:gd name="connsiteX20" fmla="*/ 129563 w 1365148"/>
              <a:gd name="connsiteY20" fmla="*/ 390447 h 1383665"/>
              <a:gd name="connsiteX21" fmla="*/ 112702 w 1365148"/>
              <a:gd name="connsiteY21" fmla="*/ 423971 h 1383665"/>
              <a:gd name="connsiteX22" fmla="*/ 95940 w 1365148"/>
              <a:gd name="connsiteY22" fmla="*/ 457595 h 1383665"/>
              <a:gd name="connsiteX23" fmla="*/ 81544 w 1365148"/>
              <a:gd name="connsiteY23" fmla="*/ 491218 h 1383665"/>
              <a:gd name="connsiteX24" fmla="*/ 69514 w 1365148"/>
              <a:gd name="connsiteY24" fmla="*/ 527208 h 1383665"/>
              <a:gd name="connsiteX25" fmla="*/ 59950 w 1365148"/>
              <a:gd name="connsiteY25" fmla="*/ 565564 h 1383665"/>
              <a:gd name="connsiteX26" fmla="*/ 50385 w 1365148"/>
              <a:gd name="connsiteY26" fmla="*/ 601554 h 1383665"/>
              <a:gd name="connsiteX27" fmla="*/ 45554 w 1365148"/>
              <a:gd name="connsiteY27" fmla="*/ 637543 h 1383665"/>
              <a:gd name="connsiteX28" fmla="*/ 40722 w 1365148"/>
              <a:gd name="connsiteY28" fmla="*/ 675900 h 1383665"/>
              <a:gd name="connsiteX29" fmla="*/ 38356 w 1365148"/>
              <a:gd name="connsiteY29" fmla="*/ 714256 h 1383665"/>
              <a:gd name="connsiteX30" fmla="*/ 35990 w 1365148"/>
              <a:gd name="connsiteY30" fmla="*/ 752711 h 1383665"/>
              <a:gd name="connsiteX31" fmla="*/ 38356 w 1365148"/>
              <a:gd name="connsiteY31" fmla="*/ 788700 h 1383665"/>
              <a:gd name="connsiteX32" fmla="*/ 43188 w 1365148"/>
              <a:gd name="connsiteY32" fmla="*/ 827057 h 1383665"/>
              <a:gd name="connsiteX33" fmla="*/ 47920 w 1365148"/>
              <a:gd name="connsiteY33" fmla="*/ 872611 h 1383665"/>
              <a:gd name="connsiteX34" fmla="*/ 59950 w 1365148"/>
              <a:gd name="connsiteY34" fmla="*/ 915798 h 1383665"/>
              <a:gd name="connsiteX35" fmla="*/ 71979 w 1365148"/>
              <a:gd name="connsiteY35" fmla="*/ 958986 h 1383665"/>
              <a:gd name="connsiteX36" fmla="*/ 86375 w 1365148"/>
              <a:gd name="connsiteY36" fmla="*/ 1002174 h 1383665"/>
              <a:gd name="connsiteX37" fmla="*/ 105504 w 1365148"/>
              <a:gd name="connsiteY37" fmla="*/ 1042995 h 1383665"/>
              <a:gd name="connsiteX38" fmla="*/ 127098 w 1365148"/>
              <a:gd name="connsiteY38" fmla="*/ 1081351 h 1383665"/>
              <a:gd name="connsiteX39" fmla="*/ 151157 w 1365148"/>
              <a:gd name="connsiteY39" fmla="*/ 1119806 h 1383665"/>
              <a:gd name="connsiteX40" fmla="*/ 179949 w 1365148"/>
              <a:gd name="connsiteY40" fmla="*/ 1155796 h 1383665"/>
              <a:gd name="connsiteX41" fmla="*/ 206276 w 1365148"/>
              <a:gd name="connsiteY41" fmla="*/ 1186954 h 1383665"/>
              <a:gd name="connsiteX42" fmla="*/ 237532 w 1365148"/>
              <a:gd name="connsiteY42" fmla="*/ 1213379 h 1383665"/>
              <a:gd name="connsiteX43" fmla="*/ 271057 w 1365148"/>
              <a:gd name="connsiteY43" fmla="*/ 1237340 h 1383665"/>
              <a:gd name="connsiteX44" fmla="*/ 304681 w 1365148"/>
              <a:gd name="connsiteY44" fmla="*/ 1258934 h 1383665"/>
              <a:gd name="connsiteX45" fmla="*/ 307047 w 1365148"/>
              <a:gd name="connsiteY45" fmla="*/ 1251736 h 1383665"/>
              <a:gd name="connsiteX46" fmla="*/ 311879 w 1365148"/>
              <a:gd name="connsiteY46" fmla="*/ 1244538 h 1383665"/>
              <a:gd name="connsiteX47" fmla="*/ 314245 w 1365148"/>
              <a:gd name="connsiteY47" fmla="*/ 1244538 h 1383665"/>
              <a:gd name="connsiteX48" fmla="*/ 323908 w 1365148"/>
              <a:gd name="connsiteY48" fmla="*/ 1254102 h 1383665"/>
              <a:gd name="connsiteX49" fmla="*/ 331106 w 1365148"/>
              <a:gd name="connsiteY49" fmla="*/ 1268498 h 1383665"/>
              <a:gd name="connsiteX50" fmla="*/ 331106 w 1365148"/>
              <a:gd name="connsiteY50" fmla="*/ 1273329 h 1383665"/>
              <a:gd name="connsiteX51" fmla="*/ 379027 w 1365148"/>
              <a:gd name="connsiteY51" fmla="*/ 1294923 h 1383665"/>
              <a:gd name="connsiteX52" fmla="*/ 376660 w 1365148"/>
              <a:gd name="connsiteY52" fmla="*/ 1282894 h 1383665"/>
              <a:gd name="connsiteX53" fmla="*/ 376660 w 1365148"/>
              <a:gd name="connsiteY53" fmla="*/ 1268498 h 1383665"/>
              <a:gd name="connsiteX54" fmla="*/ 379027 w 1365148"/>
              <a:gd name="connsiteY54" fmla="*/ 1256567 h 1383665"/>
              <a:gd name="connsiteX55" fmla="*/ 381492 w 1365148"/>
              <a:gd name="connsiteY55" fmla="*/ 1244538 h 1383665"/>
              <a:gd name="connsiteX56" fmla="*/ 383858 w 1365148"/>
              <a:gd name="connsiteY56" fmla="*/ 1244538 h 1383665"/>
              <a:gd name="connsiteX57" fmla="*/ 386225 w 1365148"/>
              <a:gd name="connsiteY57" fmla="*/ 1258934 h 1383665"/>
              <a:gd name="connsiteX58" fmla="*/ 391056 w 1365148"/>
              <a:gd name="connsiteY58" fmla="*/ 1270963 h 1383665"/>
              <a:gd name="connsiteX59" fmla="*/ 398254 w 1365148"/>
              <a:gd name="connsiteY59" fmla="*/ 1285359 h 1383665"/>
              <a:gd name="connsiteX60" fmla="*/ 403086 w 1365148"/>
              <a:gd name="connsiteY60" fmla="*/ 1297290 h 1383665"/>
              <a:gd name="connsiteX61" fmla="*/ 407819 w 1365148"/>
              <a:gd name="connsiteY61" fmla="*/ 1304488 h 1383665"/>
              <a:gd name="connsiteX62" fmla="*/ 448640 w 1365148"/>
              <a:gd name="connsiteY62" fmla="*/ 1316517 h 1383665"/>
              <a:gd name="connsiteX63" fmla="*/ 441442 w 1365148"/>
              <a:gd name="connsiteY63" fmla="*/ 1294923 h 1383665"/>
              <a:gd name="connsiteX64" fmla="*/ 439076 w 1365148"/>
              <a:gd name="connsiteY64" fmla="*/ 1282894 h 1383665"/>
              <a:gd name="connsiteX65" fmla="*/ 436610 w 1365148"/>
              <a:gd name="connsiteY65" fmla="*/ 1268498 h 1383665"/>
              <a:gd name="connsiteX66" fmla="*/ 436610 w 1365148"/>
              <a:gd name="connsiteY66" fmla="*/ 1254102 h 1383665"/>
              <a:gd name="connsiteX67" fmla="*/ 439076 w 1365148"/>
              <a:gd name="connsiteY67" fmla="*/ 1249369 h 1383665"/>
              <a:gd name="connsiteX68" fmla="*/ 441442 w 1365148"/>
              <a:gd name="connsiteY68" fmla="*/ 1244538 h 1383665"/>
              <a:gd name="connsiteX69" fmla="*/ 446273 w 1365148"/>
              <a:gd name="connsiteY69" fmla="*/ 1244538 h 1383665"/>
              <a:gd name="connsiteX70" fmla="*/ 451006 w 1365148"/>
              <a:gd name="connsiteY70" fmla="*/ 1246904 h 1383665"/>
              <a:gd name="connsiteX71" fmla="*/ 458204 w 1365148"/>
              <a:gd name="connsiteY71" fmla="*/ 1254102 h 1383665"/>
              <a:gd name="connsiteX72" fmla="*/ 465402 w 1365148"/>
              <a:gd name="connsiteY72" fmla="*/ 1273329 h 1383665"/>
              <a:gd name="connsiteX73" fmla="*/ 472600 w 1365148"/>
              <a:gd name="connsiteY73" fmla="*/ 1299755 h 1383665"/>
              <a:gd name="connsiteX74" fmla="*/ 479798 w 1365148"/>
              <a:gd name="connsiteY74" fmla="*/ 1311686 h 1383665"/>
              <a:gd name="connsiteX75" fmla="*/ 489461 w 1365148"/>
              <a:gd name="connsiteY75" fmla="*/ 1321349 h 1383665"/>
              <a:gd name="connsiteX76" fmla="*/ 491828 w 1365148"/>
              <a:gd name="connsiteY76" fmla="*/ 1326082 h 1383665"/>
              <a:gd name="connsiteX77" fmla="*/ 499026 w 1365148"/>
              <a:gd name="connsiteY77" fmla="*/ 1326082 h 1383665"/>
              <a:gd name="connsiteX78" fmla="*/ 554243 w 1365148"/>
              <a:gd name="connsiteY78" fmla="*/ 1333280 h 1383665"/>
              <a:gd name="connsiteX79" fmla="*/ 535016 w 1365148"/>
              <a:gd name="connsiteY79" fmla="*/ 1299755 h 1383665"/>
              <a:gd name="connsiteX80" fmla="*/ 530184 w 1365148"/>
              <a:gd name="connsiteY80" fmla="*/ 1287725 h 1383665"/>
              <a:gd name="connsiteX81" fmla="*/ 527818 w 1365148"/>
              <a:gd name="connsiteY81" fmla="*/ 1275696 h 1383665"/>
              <a:gd name="connsiteX82" fmla="*/ 525451 w 1365148"/>
              <a:gd name="connsiteY82" fmla="*/ 1263765 h 1383665"/>
              <a:gd name="connsiteX83" fmla="*/ 525451 w 1365148"/>
              <a:gd name="connsiteY83" fmla="*/ 1251736 h 1383665"/>
              <a:gd name="connsiteX84" fmla="*/ 527818 w 1365148"/>
              <a:gd name="connsiteY84" fmla="*/ 1249369 h 1383665"/>
              <a:gd name="connsiteX85" fmla="*/ 532649 w 1365148"/>
              <a:gd name="connsiteY85" fmla="*/ 1249369 h 1383665"/>
              <a:gd name="connsiteX86" fmla="*/ 542213 w 1365148"/>
              <a:gd name="connsiteY86" fmla="*/ 1258934 h 1383665"/>
              <a:gd name="connsiteX87" fmla="*/ 551778 w 1365148"/>
              <a:gd name="connsiteY87" fmla="*/ 1270963 h 1383665"/>
              <a:gd name="connsiteX88" fmla="*/ 568639 w 1365148"/>
              <a:gd name="connsiteY88" fmla="*/ 1294923 h 1383665"/>
              <a:gd name="connsiteX89" fmla="*/ 585401 w 1365148"/>
              <a:gd name="connsiteY89" fmla="*/ 1314151 h 1383665"/>
              <a:gd name="connsiteX90" fmla="*/ 590233 w 1365148"/>
              <a:gd name="connsiteY90" fmla="*/ 1323715 h 1383665"/>
              <a:gd name="connsiteX91" fmla="*/ 597431 w 1365148"/>
              <a:gd name="connsiteY91" fmla="*/ 1335745 h 1383665"/>
              <a:gd name="connsiteX92" fmla="*/ 659747 w 1365148"/>
              <a:gd name="connsiteY92" fmla="*/ 1335745 h 1383665"/>
              <a:gd name="connsiteX93" fmla="*/ 640618 w 1365148"/>
              <a:gd name="connsiteY93" fmla="*/ 1318884 h 1383665"/>
              <a:gd name="connsiteX94" fmla="*/ 626223 w 1365148"/>
              <a:gd name="connsiteY94" fmla="*/ 1297290 h 1383665"/>
              <a:gd name="connsiteX95" fmla="*/ 619025 w 1365148"/>
              <a:gd name="connsiteY95" fmla="*/ 1287725 h 1383665"/>
              <a:gd name="connsiteX96" fmla="*/ 614193 w 1365148"/>
              <a:gd name="connsiteY96" fmla="*/ 1275696 h 1383665"/>
              <a:gd name="connsiteX97" fmla="*/ 609362 w 1365148"/>
              <a:gd name="connsiteY97" fmla="*/ 1263765 h 1383665"/>
              <a:gd name="connsiteX98" fmla="*/ 606995 w 1365148"/>
              <a:gd name="connsiteY98" fmla="*/ 1251736 h 1383665"/>
              <a:gd name="connsiteX99" fmla="*/ 609362 w 1365148"/>
              <a:gd name="connsiteY99" fmla="*/ 1249369 h 1383665"/>
              <a:gd name="connsiteX100" fmla="*/ 611827 w 1365148"/>
              <a:gd name="connsiteY100" fmla="*/ 1249369 h 1383665"/>
              <a:gd name="connsiteX101" fmla="*/ 633420 w 1365148"/>
              <a:gd name="connsiteY101" fmla="*/ 1266132 h 1383665"/>
              <a:gd name="connsiteX102" fmla="*/ 655014 w 1365148"/>
              <a:gd name="connsiteY102" fmla="*/ 1282894 h 1383665"/>
              <a:gd name="connsiteX103" fmla="*/ 674143 w 1365148"/>
              <a:gd name="connsiteY103" fmla="*/ 1302121 h 1383665"/>
              <a:gd name="connsiteX104" fmla="*/ 691004 w 1365148"/>
              <a:gd name="connsiteY104" fmla="*/ 1321349 h 1383665"/>
              <a:gd name="connsiteX105" fmla="*/ 695737 w 1365148"/>
              <a:gd name="connsiteY105" fmla="*/ 1328547 h 1383665"/>
              <a:gd name="connsiteX106" fmla="*/ 695737 w 1365148"/>
              <a:gd name="connsiteY106" fmla="*/ 1335745 h 1383665"/>
              <a:gd name="connsiteX107" fmla="*/ 734192 w 1365148"/>
              <a:gd name="connsiteY107" fmla="*/ 1330913 h 1383665"/>
              <a:gd name="connsiteX108" fmla="*/ 770182 w 1365148"/>
              <a:gd name="connsiteY108" fmla="*/ 1326082 h 1383665"/>
              <a:gd name="connsiteX109" fmla="*/ 734192 w 1365148"/>
              <a:gd name="connsiteY109" fmla="*/ 1287725 h 1383665"/>
              <a:gd name="connsiteX110" fmla="*/ 712598 w 1365148"/>
              <a:gd name="connsiteY110" fmla="*/ 1266132 h 1383665"/>
              <a:gd name="connsiteX111" fmla="*/ 705400 w 1365148"/>
              <a:gd name="connsiteY111" fmla="*/ 1254102 h 1383665"/>
              <a:gd name="connsiteX112" fmla="*/ 700569 w 1365148"/>
              <a:gd name="connsiteY112" fmla="*/ 1239706 h 1383665"/>
              <a:gd name="connsiteX113" fmla="*/ 700569 w 1365148"/>
              <a:gd name="connsiteY113" fmla="*/ 1237340 h 1383665"/>
              <a:gd name="connsiteX114" fmla="*/ 710133 w 1365148"/>
              <a:gd name="connsiteY114" fmla="*/ 1237340 h 1383665"/>
              <a:gd name="connsiteX115" fmla="*/ 717331 w 1365148"/>
              <a:gd name="connsiteY115" fmla="*/ 1239706 h 1383665"/>
              <a:gd name="connsiteX116" fmla="*/ 731727 w 1365148"/>
              <a:gd name="connsiteY116" fmla="*/ 1246904 h 1383665"/>
              <a:gd name="connsiteX117" fmla="*/ 743756 w 1365148"/>
              <a:gd name="connsiteY117" fmla="*/ 1256567 h 1383665"/>
              <a:gd name="connsiteX118" fmla="*/ 755786 w 1365148"/>
              <a:gd name="connsiteY118" fmla="*/ 1266132 h 1383665"/>
              <a:gd name="connsiteX119" fmla="*/ 782113 w 1365148"/>
              <a:gd name="connsiteY119" fmla="*/ 1292557 h 1383665"/>
              <a:gd name="connsiteX120" fmla="*/ 806073 w 1365148"/>
              <a:gd name="connsiteY120" fmla="*/ 1318884 h 1383665"/>
              <a:gd name="connsiteX121" fmla="*/ 808538 w 1365148"/>
              <a:gd name="connsiteY121" fmla="*/ 1318884 h 1383665"/>
              <a:gd name="connsiteX122" fmla="*/ 856459 w 1365148"/>
              <a:gd name="connsiteY122" fmla="*/ 1309319 h 1383665"/>
              <a:gd name="connsiteX123" fmla="*/ 834865 w 1365148"/>
              <a:gd name="connsiteY123" fmla="*/ 1292557 h 1383665"/>
              <a:gd name="connsiteX124" fmla="*/ 815736 w 1365148"/>
              <a:gd name="connsiteY124" fmla="*/ 1273329 h 1383665"/>
              <a:gd name="connsiteX125" fmla="*/ 806073 w 1365148"/>
              <a:gd name="connsiteY125" fmla="*/ 1261300 h 1383665"/>
              <a:gd name="connsiteX126" fmla="*/ 796509 w 1365148"/>
              <a:gd name="connsiteY126" fmla="*/ 1246904 h 1383665"/>
              <a:gd name="connsiteX127" fmla="*/ 789311 w 1365148"/>
              <a:gd name="connsiteY127" fmla="*/ 1232508 h 1383665"/>
              <a:gd name="connsiteX128" fmla="*/ 786944 w 1365148"/>
              <a:gd name="connsiteY128" fmla="*/ 1225310 h 1383665"/>
              <a:gd name="connsiteX129" fmla="*/ 786944 w 1365148"/>
              <a:gd name="connsiteY129" fmla="*/ 1218112 h 1383665"/>
              <a:gd name="connsiteX130" fmla="*/ 789311 w 1365148"/>
              <a:gd name="connsiteY130" fmla="*/ 1215746 h 1383665"/>
              <a:gd name="connsiteX131" fmla="*/ 791677 w 1365148"/>
              <a:gd name="connsiteY131" fmla="*/ 1215746 h 1383665"/>
              <a:gd name="connsiteX132" fmla="*/ 808538 w 1365148"/>
              <a:gd name="connsiteY132" fmla="*/ 1225310 h 1383665"/>
              <a:gd name="connsiteX133" fmla="*/ 822934 w 1365148"/>
              <a:gd name="connsiteY133" fmla="*/ 1237340 h 1383665"/>
              <a:gd name="connsiteX134" fmla="*/ 849261 w 1365148"/>
              <a:gd name="connsiteY134" fmla="*/ 1261300 h 1383665"/>
              <a:gd name="connsiteX135" fmla="*/ 894914 w 1365148"/>
              <a:gd name="connsiteY135" fmla="*/ 1297290 h 1383665"/>
              <a:gd name="connsiteX136" fmla="*/ 954864 w 1365148"/>
              <a:gd name="connsiteY136" fmla="*/ 1275696 h 1383665"/>
              <a:gd name="connsiteX137" fmla="*/ 930904 w 1365148"/>
              <a:gd name="connsiteY137" fmla="*/ 1258934 h 1383665"/>
              <a:gd name="connsiteX138" fmla="*/ 914042 w 1365148"/>
              <a:gd name="connsiteY138" fmla="*/ 1242171 h 1383665"/>
              <a:gd name="connsiteX139" fmla="*/ 897280 w 1365148"/>
              <a:gd name="connsiteY139" fmla="*/ 1222944 h 1383665"/>
              <a:gd name="connsiteX140" fmla="*/ 882884 w 1365148"/>
              <a:gd name="connsiteY140" fmla="*/ 1203716 h 1383665"/>
              <a:gd name="connsiteX141" fmla="*/ 873320 w 1365148"/>
              <a:gd name="connsiteY141" fmla="*/ 1182123 h 1383665"/>
              <a:gd name="connsiteX142" fmla="*/ 875686 w 1365148"/>
              <a:gd name="connsiteY142" fmla="*/ 1177390 h 1383665"/>
              <a:gd name="connsiteX143" fmla="*/ 880518 w 1365148"/>
              <a:gd name="connsiteY143" fmla="*/ 1174925 h 1383665"/>
              <a:gd name="connsiteX144" fmla="*/ 897280 w 1365148"/>
              <a:gd name="connsiteY144" fmla="*/ 1184588 h 1383665"/>
              <a:gd name="connsiteX145" fmla="*/ 911676 w 1365148"/>
              <a:gd name="connsiteY145" fmla="*/ 1196518 h 1383665"/>
              <a:gd name="connsiteX146" fmla="*/ 940468 w 1365148"/>
              <a:gd name="connsiteY146" fmla="*/ 1220577 h 1383665"/>
              <a:gd name="connsiteX147" fmla="*/ 959695 w 1365148"/>
              <a:gd name="connsiteY147" fmla="*/ 1237340 h 1383665"/>
              <a:gd name="connsiteX148" fmla="*/ 969260 w 1365148"/>
              <a:gd name="connsiteY148" fmla="*/ 1244538 h 1383665"/>
              <a:gd name="connsiteX149" fmla="*/ 978824 w 1365148"/>
              <a:gd name="connsiteY149" fmla="*/ 1249369 h 1383665"/>
              <a:gd name="connsiteX150" fmla="*/ 998052 w 1365148"/>
              <a:gd name="connsiteY150" fmla="*/ 1256567 h 1383665"/>
              <a:gd name="connsiteX151" fmla="*/ 1034041 w 1365148"/>
              <a:gd name="connsiteY151" fmla="*/ 1237340 h 1383665"/>
              <a:gd name="connsiteX152" fmla="*/ 1022012 w 1365148"/>
              <a:gd name="connsiteY152" fmla="*/ 1230142 h 1383665"/>
              <a:gd name="connsiteX153" fmla="*/ 1012448 w 1365148"/>
              <a:gd name="connsiteY153" fmla="*/ 1220577 h 1383665"/>
              <a:gd name="connsiteX154" fmla="*/ 983656 w 1365148"/>
              <a:gd name="connsiteY154" fmla="*/ 1191786 h 1383665"/>
              <a:gd name="connsiteX155" fmla="*/ 969260 w 1365148"/>
              <a:gd name="connsiteY155" fmla="*/ 1177390 h 1383665"/>
              <a:gd name="connsiteX156" fmla="*/ 959695 w 1365148"/>
              <a:gd name="connsiteY156" fmla="*/ 1160529 h 1383665"/>
              <a:gd name="connsiteX157" fmla="*/ 959695 w 1365148"/>
              <a:gd name="connsiteY157" fmla="*/ 1155796 h 1383665"/>
              <a:gd name="connsiteX158" fmla="*/ 962062 w 1365148"/>
              <a:gd name="connsiteY158" fmla="*/ 1153331 h 1383665"/>
              <a:gd name="connsiteX159" fmla="*/ 981289 w 1365148"/>
              <a:gd name="connsiteY159" fmla="*/ 1153331 h 1383665"/>
              <a:gd name="connsiteX160" fmla="*/ 988487 w 1365148"/>
              <a:gd name="connsiteY160" fmla="*/ 1158162 h 1383665"/>
              <a:gd name="connsiteX161" fmla="*/ 998052 w 1365148"/>
              <a:gd name="connsiteY161" fmla="*/ 1162994 h 1383665"/>
              <a:gd name="connsiteX162" fmla="*/ 1014814 w 1365148"/>
              <a:gd name="connsiteY162" fmla="*/ 1174925 h 1383665"/>
              <a:gd name="connsiteX163" fmla="*/ 1029210 w 1365148"/>
              <a:gd name="connsiteY163" fmla="*/ 1186954 h 1383665"/>
              <a:gd name="connsiteX164" fmla="*/ 1046071 w 1365148"/>
              <a:gd name="connsiteY164" fmla="*/ 1201350 h 1383665"/>
              <a:gd name="connsiteX165" fmla="*/ 1055635 w 1365148"/>
              <a:gd name="connsiteY165" fmla="*/ 1208548 h 1383665"/>
              <a:gd name="connsiteX166" fmla="*/ 1067665 w 1365148"/>
              <a:gd name="connsiteY166" fmla="*/ 1210914 h 1383665"/>
              <a:gd name="connsiteX167" fmla="*/ 1074863 w 1365148"/>
              <a:gd name="connsiteY167" fmla="*/ 1210914 h 1383665"/>
              <a:gd name="connsiteX168" fmla="*/ 1103655 w 1365148"/>
              <a:gd name="connsiteY168" fmla="*/ 1189320 h 1383665"/>
              <a:gd name="connsiteX169" fmla="*/ 1129981 w 1365148"/>
              <a:gd name="connsiteY169" fmla="*/ 1167727 h 1383665"/>
              <a:gd name="connsiteX170" fmla="*/ 1118050 w 1365148"/>
              <a:gd name="connsiteY170" fmla="*/ 1165360 h 1383665"/>
              <a:gd name="connsiteX171" fmla="*/ 1106021 w 1365148"/>
              <a:gd name="connsiteY171" fmla="*/ 1160529 h 1383665"/>
              <a:gd name="connsiteX172" fmla="*/ 1086794 w 1365148"/>
              <a:gd name="connsiteY172" fmla="*/ 1150964 h 1383665"/>
              <a:gd name="connsiteX173" fmla="*/ 1070031 w 1365148"/>
              <a:gd name="connsiteY173" fmla="*/ 1143766 h 1383665"/>
              <a:gd name="connsiteX174" fmla="*/ 1053269 w 1365148"/>
              <a:gd name="connsiteY174" fmla="*/ 1131737 h 1383665"/>
              <a:gd name="connsiteX175" fmla="*/ 1038873 w 1365148"/>
              <a:gd name="connsiteY175" fmla="*/ 1117341 h 1383665"/>
              <a:gd name="connsiteX176" fmla="*/ 1031675 w 1365148"/>
              <a:gd name="connsiteY176" fmla="*/ 1107777 h 1383665"/>
              <a:gd name="connsiteX177" fmla="*/ 1029210 w 1365148"/>
              <a:gd name="connsiteY177" fmla="*/ 1100579 h 1383665"/>
              <a:gd name="connsiteX178" fmla="*/ 1031675 w 1365148"/>
              <a:gd name="connsiteY178" fmla="*/ 1095747 h 1383665"/>
              <a:gd name="connsiteX179" fmla="*/ 1036408 w 1365148"/>
              <a:gd name="connsiteY179" fmla="*/ 1093381 h 1383665"/>
              <a:gd name="connsiteX180" fmla="*/ 1053269 w 1365148"/>
              <a:gd name="connsiteY180" fmla="*/ 1093381 h 1383665"/>
              <a:gd name="connsiteX181" fmla="*/ 1067665 w 1365148"/>
              <a:gd name="connsiteY181" fmla="*/ 1100579 h 1383665"/>
              <a:gd name="connsiteX182" fmla="*/ 1084427 w 1365148"/>
              <a:gd name="connsiteY182" fmla="*/ 1110143 h 1383665"/>
              <a:gd name="connsiteX183" fmla="*/ 1101190 w 1365148"/>
              <a:gd name="connsiteY183" fmla="*/ 1117341 h 1383665"/>
              <a:gd name="connsiteX184" fmla="*/ 1120417 w 1365148"/>
              <a:gd name="connsiteY184" fmla="*/ 1122172 h 1383665"/>
              <a:gd name="connsiteX185" fmla="*/ 1129981 w 1365148"/>
              <a:gd name="connsiteY185" fmla="*/ 1124539 h 1383665"/>
              <a:gd name="connsiteX186" fmla="*/ 1142011 w 1365148"/>
              <a:gd name="connsiteY186" fmla="*/ 1124539 h 1383665"/>
              <a:gd name="connsiteX187" fmla="*/ 1154040 w 1365148"/>
              <a:gd name="connsiteY187" fmla="*/ 1127004 h 1383665"/>
              <a:gd name="connsiteX188" fmla="*/ 1165971 w 1365148"/>
              <a:gd name="connsiteY188" fmla="*/ 1131737 h 1383665"/>
              <a:gd name="connsiteX189" fmla="*/ 1187565 w 1365148"/>
              <a:gd name="connsiteY189" fmla="*/ 1107777 h 1383665"/>
              <a:gd name="connsiteX190" fmla="*/ 1182832 w 1365148"/>
              <a:gd name="connsiteY190" fmla="*/ 1105410 h 1383665"/>
              <a:gd name="connsiteX191" fmla="*/ 1158773 w 1365148"/>
              <a:gd name="connsiteY191" fmla="*/ 1088549 h 1383665"/>
              <a:gd name="connsiteX192" fmla="*/ 1132446 w 1365148"/>
              <a:gd name="connsiteY192" fmla="*/ 1074153 h 1383665"/>
              <a:gd name="connsiteX193" fmla="*/ 1110853 w 1365148"/>
              <a:gd name="connsiteY193" fmla="*/ 1064589 h 1383665"/>
              <a:gd name="connsiteX194" fmla="*/ 1101190 w 1365148"/>
              <a:gd name="connsiteY194" fmla="*/ 1057391 h 1383665"/>
              <a:gd name="connsiteX195" fmla="*/ 1091625 w 1365148"/>
              <a:gd name="connsiteY195" fmla="*/ 1052559 h 1383665"/>
              <a:gd name="connsiteX196" fmla="*/ 1089259 w 1365148"/>
              <a:gd name="connsiteY196" fmla="*/ 1050193 h 1383665"/>
              <a:gd name="connsiteX197" fmla="*/ 1091625 w 1365148"/>
              <a:gd name="connsiteY197" fmla="*/ 1045361 h 1383665"/>
              <a:gd name="connsiteX198" fmla="*/ 1093992 w 1365148"/>
              <a:gd name="connsiteY198" fmla="*/ 1042995 h 1383665"/>
              <a:gd name="connsiteX199" fmla="*/ 1122784 w 1365148"/>
              <a:gd name="connsiteY199" fmla="*/ 1042995 h 1383665"/>
              <a:gd name="connsiteX200" fmla="*/ 1154040 w 1365148"/>
              <a:gd name="connsiteY200" fmla="*/ 1050193 h 1383665"/>
              <a:gd name="connsiteX201" fmla="*/ 1180367 w 1365148"/>
              <a:gd name="connsiteY201" fmla="*/ 1062222 h 1383665"/>
              <a:gd name="connsiteX202" fmla="*/ 1192397 w 1365148"/>
              <a:gd name="connsiteY202" fmla="*/ 1071787 h 1383665"/>
              <a:gd name="connsiteX203" fmla="*/ 1204426 w 1365148"/>
              <a:gd name="connsiteY203" fmla="*/ 1078985 h 1383665"/>
              <a:gd name="connsiteX204" fmla="*/ 1206792 w 1365148"/>
              <a:gd name="connsiteY204" fmla="*/ 1081351 h 1383665"/>
              <a:gd name="connsiteX205" fmla="*/ 1211624 w 1365148"/>
              <a:gd name="connsiteY205" fmla="*/ 1074153 h 1383665"/>
              <a:gd name="connsiteX206" fmla="*/ 1237951 w 1365148"/>
              <a:gd name="connsiteY206" fmla="*/ 1033431 h 1383665"/>
              <a:gd name="connsiteX207" fmla="*/ 1213990 w 1365148"/>
              <a:gd name="connsiteY207" fmla="*/ 1026233 h 1383665"/>
              <a:gd name="connsiteX208" fmla="*/ 1194763 w 1365148"/>
              <a:gd name="connsiteY208" fmla="*/ 1016570 h 1383665"/>
              <a:gd name="connsiteX209" fmla="*/ 1173169 w 1365148"/>
              <a:gd name="connsiteY209" fmla="*/ 1002174 h 1383665"/>
              <a:gd name="connsiteX210" fmla="*/ 1165971 w 1365148"/>
              <a:gd name="connsiteY210" fmla="*/ 992609 h 1383665"/>
              <a:gd name="connsiteX211" fmla="*/ 1163605 w 1365148"/>
              <a:gd name="connsiteY211" fmla="*/ 987778 h 1383665"/>
              <a:gd name="connsiteX212" fmla="*/ 1163605 w 1365148"/>
              <a:gd name="connsiteY212" fmla="*/ 983045 h 1383665"/>
              <a:gd name="connsiteX213" fmla="*/ 1165971 w 1365148"/>
              <a:gd name="connsiteY213" fmla="*/ 978213 h 1383665"/>
              <a:gd name="connsiteX214" fmla="*/ 1168436 w 1365148"/>
              <a:gd name="connsiteY214" fmla="*/ 975847 h 1383665"/>
              <a:gd name="connsiteX215" fmla="*/ 1178001 w 1365148"/>
              <a:gd name="connsiteY215" fmla="*/ 975847 h 1383665"/>
              <a:gd name="connsiteX216" fmla="*/ 1194763 w 1365148"/>
              <a:gd name="connsiteY216" fmla="*/ 980580 h 1383665"/>
              <a:gd name="connsiteX217" fmla="*/ 1226020 w 1365148"/>
              <a:gd name="connsiteY217" fmla="*/ 990243 h 1383665"/>
              <a:gd name="connsiteX218" fmla="*/ 1257178 w 1365148"/>
              <a:gd name="connsiteY218" fmla="*/ 994976 h 1383665"/>
              <a:gd name="connsiteX219" fmla="*/ 1273941 w 1365148"/>
              <a:gd name="connsiteY219" fmla="*/ 956620 h 1383665"/>
              <a:gd name="connsiteX220" fmla="*/ 1242782 w 1365148"/>
              <a:gd name="connsiteY220" fmla="*/ 947055 h 1383665"/>
              <a:gd name="connsiteX221" fmla="*/ 1201961 w 1365148"/>
              <a:gd name="connsiteY221" fmla="*/ 932659 h 1383665"/>
              <a:gd name="connsiteX222" fmla="*/ 1185199 w 1365148"/>
              <a:gd name="connsiteY222" fmla="*/ 922996 h 1383665"/>
              <a:gd name="connsiteX223" fmla="*/ 1168436 w 1365148"/>
              <a:gd name="connsiteY223" fmla="*/ 913432 h 1383665"/>
              <a:gd name="connsiteX224" fmla="*/ 1165971 w 1365148"/>
              <a:gd name="connsiteY224" fmla="*/ 911065 h 1383665"/>
              <a:gd name="connsiteX225" fmla="*/ 1165971 w 1365148"/>
              <a:gd name="connsiteY225" fmla="*/ 908600 h 1383665"/>
              <a:gd name="connsiteX226" fmla="*/ 1168436 w 1365148"/>
              <a:gd name="connsiteY226" fmla="*/ 906234 h 1383665"/>
              <a:gd name="connsiteX227" fmla="*/ 1190030 w 1365148"/>
              <a:gd name="connsiteY227" fmla="*/ 903868 h 1383665"/>
              <a:gd name="connsiteX228" fmla="*/ 1211624 w 1365148"/>
              <a:gd name="connsiteY228" fmla="*/ 903868 h 1383665"/>
              <a:gd name="connsiteX229" fmla="*/ 1230753 w 1365148"/>
              <a:gd name="connsiteY229" fmla="*/ 908600 h 1383665"/>
              <a:gd name="connsiteX230" fmla="*/ 1249980 w 1365148"/>
              <a:gd name="connsiteY230" fmla="*/ 913432 h 1383665"/>
              <a:gd name="connsiteX231" fmla="*/ 1269208 w 1365148"/>
              <a:gd name="connsiteY231" fmla="*/ 915798 h 1383665"/>
              <a:gd name="connsiteX232" fmla="*/ 1285970 w 1365148"/>
              <a:gd name="connsiteY232" fmla="*/ 920630 h 1383665"/>
              <a:gd name="connsiteX233" fmla="*/ 1300366 w 1365148"/>
              <a:gd name="connsiteY233" fmla="*/ 875076 h 1383665"/>
              <a:gd name="connsiteX234" fmla="*/ 1271574 w 1365148"/>
              <a:gd name="connsiteY234" fmla="*/ 877442 h 1383665"/>
              <a:gd name="connsiteX235" fmla="*/ 1245149 w 1365148"/>
              <a:gd name="connsiteY235" fmla="*/ 879809 h 1383665"/>
              <a:gd name="connsiteX236" fmla="*/ 1230753 w 1365148"/>
              <a:gd name="connsiteY236" fmla="*/ 877442 h 1383665"/>
              <a:gd name="connsiteX237" fmla="*/ 1216357 w 1365148"/>
              <a:gd name="connsiteY237" fmla="*/ 872611 h 1383665"/>
              <a:gd name="connsiteX238" fmla="*/ 1190030 w 1365148"/>
              <a:gd name="connsiteY238" fmla="*/ 863046 h 1383665"/>
              <a:gd name="connsiteX239" fmla="*/ 1187565 w 1365148"/>
              <a:gd name="connsiteY239" fmla="*/ 860680 h 1383665"/>
              <a:gd name="connsiteX240" fmla="*/ 1187565 w 1365148"/>
              <a:gd name="connsiteY240" fmla="*/ 858215 h 1383665"/>
              <a:gd name="connsiteX241" fmla="*/ 1190030 w 1365148"/>
              <a:gd name="connsiteY241" fmla="*/ 855848 h 1383665"/>
              <a:gd name="connsiteX242" fmla="*/ 1192397 w 1365148"/>
              <a:gd name="connsiteY242" fmla="*/ 855848 h 1383665"/>
              <a:gd name="connsiteX243" fmla="*/ 1209159 w 1365148"/>
              <a:gd name="connsiteY243" fmla="*/ 853482 h 1383665"/>
              <a:gd name="connsiteX244" fmla="*/ 1223555 w 1365148"/>
              <a:gd name="connsiteY244" fmla="*/ 851017 h 1383665"/>
              <a:gd name="connsiteX245" fmla="*/ 1254812 w 1365148"/>
              <a:gd name="connsiteY245" fmla="*/ 843819 h 1383665"/>
              <a:gd name="connsiteX246" fmla="*/ 1281139 w 1365148"/>
              <a:gd name="connsiteY246" fmla="*/ 839086 h 1383665"/>
              <a:gd name="connsiteX247" fmla="*/ 1295535 w 1365148"/>
              <a:gd name="connsiteY247" fmla="*/ 836621 h 1383665"/>
              <a:gd name="connsiteX248" fmla="*/ 1307564 w 1365148"/>
              <a:gd name="connsiteY248" fmla="*/ 836621 h 1383665"/>
              <a:gd name="connsiteX249" fmla="*/ 1317128 w 1365148"/>
              <a:gd name="connsiteY249" fmla="*/ 788700 h 1383665"/>
              <a:gd name="connsiteX250" fmla="*/ 1300366 w 1365148"/>
              <a:gd name="connsiteY250" fmla="*/ 788700 h 1383665"/>
              <a:gd name="connsiteX251" fmla="*/ 1262010 w 1365148"/>
              <a:gd name="connsiteY251" fmla="*/ 791067 h 1383665"/>
              <a:gd name="connsiteX252" fmla="*/ 1226020 w 1365148"/>
              <a:gd name="connsiteY252" fmla="*/ 793433 h 1383665"/>
              <a:gd name="connsiteX253" fmla="*/ 1209159 w 1365148"/>
              <a:gd name="connsiteY253" fmla="*/ 791067 h 1383665"/>
              <a:gd name="connsiteX254" fmla="*/ 1192397 w 1365148"/>
              <a:gd name="connsiteY254" fmla="*/ 786235 h 1383665"/>
              <a:gd name="connsiteX255" fmla="*/ 1190030 w 1365148"/>
              <a:gd name="connsiteY255" fmla="*/ 783869 h 1383665"/>
              <a:gd name="connsiteX256" fmla="*/ 1192397 w 1365148"/>
              <a:gd name="connsiteY256" fmla="*/ 781502 h 1383665"/>
              <a:gd name="connsiteX257" fmla="*/ 1211624 w 1365148"/>
              <a:gd name="connsiteY257" fmla="*/ 774304 h 1383665"/>
              <a:gd name="connsiteX258" fmla="*/ 1230753 w 1365148"/>
              <a:gd name="connsiteY258" fmla="*/ 767106 h 1383665"/>
              <a:gd name="connsiteX259" fmla="*/ 1273941 w 1365148"/>
              <a:gd name="connsiteY259" fmla="*/ 759908 h 1383665"/>
              <a:gd name="connsiteX260" fmla="*/ 1295535 w 1365148"/>
              <a:gd name="connsiteY260" fmla="*/ 755077 h 1383665"/>
              <a:gd name="connsiteX261" fmla="*/ 1319594 w 1365148"/>
              <a:gd name="connsiteY261" fmla="*/ 755077 h 1383665"/>
              <a:gd name="connsiteX262" fmla="*/ 1321960 w 1365148"/>
              <a:gd name="connsiteY262" fmla="*/ 704691 h 1383665"/>
              <a:gd name="connsiteX263" fmla="*/ 1295535 w 1365148"/>
              <a:gd name="connsiteY263" fmla="*/ 711889 h 1383665"/>
              <a:gd name="connsiteX264" fmla="*/ 1271574 w 1365148"/>
              <a:gd name="connsiteY264" fmla="*/ 719087 h 1383665"/>
              <a:gd name="connsiteX265" fmla="*/ 1247614 w 1365148"/>
              <a:gd name="connsiteY265" fmla="*/ 723919 h 1383665"/>
              <a:gd name="connsiteX266" fmla="*/ 1221188 w 1365148"/>
              <a:gd name="connsiteY266" fmla="*/ 721454 h 1383665"/>
              <a:gd name="connsiteX267" fmla="*/ 1218822 w 1365148"/>
              <a:gd name="connsiteY267" fmla="*/ 719087 h 1383665"/>
              <a:gd name="connsiteX268" fmla="*/ 1216357 w 1365148"/>
              <a:gd name="connsiteY268" fmla="*/ 716721 h 1383665"/>
              <a:gd name="connsiteX269" fmla="*/ 1216357 w 1365148"/>
              <a:gd name="connsiteY269" fmla="*/ 714256 h 1383665"/>
              <a:gd name="connsiteX270" fmla="*/ 1218822 w 1365148"/>
              <a:gd name="connsiteY270" fmla="*/ 709523 h 1383665"/>
              <a:gd name="connsiteX271" fmla="*/ 1230753 w 1365148"/>
              <a:gd name="connsiteY271" fmla="*/ 702325 h 1383665"/>
              <a:gd name="connsiteX272" fmla="*/ 1245149 w 1365148"/>
              <a:gd name="connsiteY272" fmla="*/ 695127 h 1383665"/>
              <a:gd name="connsiteX273" fmla="*/ 1271574 w 1365148"/>
              <a:gd name="connsiteY273" fmla="*/ 683097 h 1383665"/>
              <a:gd name="connsiteX274" fmla="*/ 1319594 w 1365148"/>
              <a:gd name="connsiteY274" fmla="*/ 663870 h 1383665"/>
              <a:gd name="connsiteX275" fmla="*/ 1314762 w 1365148"/>
              <a:gd name="connsiteY275" fmla="*/ 625514 h 1383665"/>
              <a:gd name="connsiteX276" fmla="*/ 1298000 w 1365148"/>
              <a:gd name="connsiteY276" fmla="*/ 635078 h 1383665"/>
              <a:gd name="connsiteX277" fmla="*/ 1281139 w 1365148"/>
              <a:gd name="connsiteY277" fmla="*/ 642276 h 1383665"/>
              <a:gd name="connsiteX278" fmla="*/ 1252347 w 1365148"/>
              <a:gd name="connsiteY278" fmla="*/ 649474 h 1383665"/>
              <a:gd name="connsiteX279" fmla="*/ 1237951 w 1365148"/>
              <a:gd name="connsiteY279" fmla="*/ 651939 h 1383665"/>
              <a:gd name="connsiteX280" fmla="*/ 1223555 w 1365148"/>
              <a:gd name="connsiteY280" fmla="*/ 649474 h 1383665"/>
              <a:gd name="connsiteX281" fmla="*/ 1221188 w 1365148"/>
              <a:gd name="connsiteY281" fmla="*/ 647108 h 1383665"/>
              <a:gd name="connsiteX282" fmla="*/ 1221188 w 1365148"/>
              <a:gd name="connsiteY282" fmla="*/ 642276 h 1383665"/>
              <a:gd name="connsiteX283" fmla="*/ 1230753 w 1365148"/>
              <a:gd name="connsiteY283" fmla="*/ 635078 h 1383665"/>
              <a:gd name="connsiteX284" fmla="*/ 1242782 w 1365148"/>
              <a:gd name="connsiteY284" fmla="*/ 625514 h 1383665"/>
              <a:gd name="connsiteX285" fmla="*/ 1269208 w 1365148"/>
              <a:gd name="connsiteY285" fmla="*/ 611118 h 1383665"/>
              <a:gd name="connsiteX286" fmla="*/ 1288337 w 1365148"/>
              <a:gd name="connsiteY286" fmla="*/ 596722 h 1383665"/>
              <a:gd name="connsiteX287" fmla="*/ 1298000 w 1365148"/>
              <a:gd name="connsiteY287" fmla="*/ 591891 h 1383665"/>
              <a:gd name="connsiteX288" fmla="*/ 1307564 w 1365148"/>
              <a:gd name="connsiteY288" fmla="*/ 587158 h 1383665"/>
              <a:gd name="connsiteX289" fmla="*/ 1298000 w 1365148"/>
              <a:gd name="connsiteY289" fmla="*/ 546336 h 1383665"/>
              <a:gd name="connsiteX290" fmla="*/ 1285970 w 1365148"/>
              <a:gd name="connsiteY290" fmla="*/ 560732 h 1383665"/>
              <a:gd name="connsiteX291" fmla="*/ 1271574 w 1365148"/>
              <a:gd name="connsiteY291" fmla="*/ 572762 h 1383665"/>
              <a:gd name="connsiteX292" fmla="*/ 1262010 w 1365148"/>
              <a:gd name="connsiteY292" fmla="*/ 579960 h 1383665"/>
              <a:gd name="connsiteX293" fmla="*/ 1252347 w 1365148"/>
              <a:gd name="connsiteY293" fmla="*/ 587158 h 1383665"/>
              <a:gd name="connsiteX294" fmla="*/ 1240416 w 1365148"/>
              <a:gd name="connsiteY294" fmla="*/ 591891 h 1383665"/>
              <a:gd name="connsiteX295" fmla="*/ 1235584 w 1365148"/>
              <a:gd name="connsiteY295" fmla="*/ 591891 h 1383665"/>
              <a:gd name="connsiteX296" fmla="*/ 1230753 w 1365148"/>
              <a:gd name="connsiteY296" fmla="*/ 589524 h 1383665"/>
              <a:gd name="connsiteX297" fmla="*/ 1226020 w 1365148"/>
              <a:gd name="connsiteY297" fmla="*/ 584791 h 1383665"/>
              <a:gd name="connsiteX298" fmla="*/ 1226020 w 1365148"/>
              <a:gd name="connsiteY298" fmla="*/ 579960 h 1383665"/>
              <a:gd name="connsiteX299" fmla="*/ 1228386 w 1365148"/>
              <a:gd name="connsiteY299" fmla="*/ 575128 h 1383665"/>
              <a:gd name="connsiteX300" fmla="*/ 1230753 w 1365148"/>
              <a:gd name="connsiteY300" fmla="*/ 570395 h 1383665"/>
              <a:gd name="connsiteX301" fmla="*/ 1237951 w 1365148"/>
              <a:gd name="connsiteY301" fmla="*/ 560732 h 1383665"/>
              <a:gd name="connsiteX302" fmla="*/ 1245149 w 1365148"/>
              <a:gd name="connsiteY302" fmla="*/ 553534 h 1383665"/>
              <a:gd name="connsiteX303" fmla="*/ 1266743 w 1365148"/>
              <a:gd name="connsiteY303" fmla="*/ 534406 h 1383665"/>
              <a:gd name="connsiteX304" fmla="*/ 1276406 w 1365148"/>
              <a:gd name="connsiteY304" fmla="*/ 522376 h 1383665"/>
              <a:gd name="connsiteX305" fmla="*/ 1281139 w 1365148"/>
              <a:gd name="connsiteY305" fmla="*/ 520010 h 1383665"/>
              <a:gd name="connsiteX306" fmla="*/ 1288337 w 1365148"/>
              <a:gd name="connsiteY306" fmla="*/ 517545 h 1383665"/>
              <a:gd name="connsiteX307" fmla="*/ 1271574 w 1365148"/>
              <a:gd name="connsiteY307" fmla="*/ 476822 h 1383665"/>
              <a:gd name="connsiteX308" fmla="*/ 1264376 w 1365148"/>
              <a:gd name="connsiteY308" fmla="*/ 484020 h 1383665"/>
              <a:gd name="connsiteX309" fmla="*/ 1249980 w 1365148"/>
              <a:gd name="connsiteY309" fmla="*/ 493584 h 1383665"/>
              <a:gd name="connsiteX310" fmla="*/ 1237951 w 1365148"/>
              <a:gd name="connsiteY310" fmla="*/ 503149 h 1383665"/>
              <a:gd name="connsiteX311" fmla="*/ 1230753 w 1365148"/>
              <a:gd name="connsiteY311" fmla="*/ 507980 h 1383665"/>
              <a:gd name="connsiteX312" fmla="*/ 1226020 w 1365148"/>
              <a:gd name="connsiteY312" fmla="*/ 510347 h 1383665"/>
              <a:gd name="connsiteX313" fmla="*/ 1218822 w 1365148"/>
              <a:gd name="connsiteY313" fmla="*/ 507980 h 1383665"/>
              <a:gd name="connsiteX314" fmla="*/ 1216357 w 1365148"/>
              <a:gd name="connsiteY314" fmla="*/ 503149 h 1383665"/>
              <a:gd name="connsiteX315" fmla="*/ 1213990 w 1365148"/>
              <a:gd name="connsiteY315" fmla="*/ 498416 h 1383665"/>
              <a:gd name="connsiteX316" fmla="*/ 1213990 w 1365148"/>
              <a:gd name="connsiteY316" fmla="*/ 491218 h 1383665"/>
              <a:gd name="connsiteX317" fmla="*/ 1218822 w 1365148"/>
              <a:gd name="connsiteY317" fmla="*/ 481555 h 1383665"/>
              <a:gd name="connsiteX318" fmla="*/ 1226020 w 1365148"/>
              <a:gd name="connsiteY318" fmla="*/ 471990 h 1383665"/>
              <a:gd name="connsiteX319" fmla="*/ 1235584 w 1365148"/>
              <a:gd name="connsiteY319" fmla="*/ 462426 h 1383665"/>
              <a:gd name="connsiteX320" fmla="*/ 1245149 w 1365148"/>
              <a:gd name="connsiteY320" fmla="*/ 455228 h 1383665"/>
              <a:gd name="connsiteX321" fmla="*/ 1252347 w 1365148"/>
              <a:gd name="connsiteY321" fmla="*/ 452763 h 1383665"/>
              <a:gd name="connsiteX322" fmla="*/ 1259545 w 1365148"/>
              <a:gd name="connsiteY322" fmla="*/ 450397 h 1383665"/>
              <a:gd name="connsiteX323" fmla="*/ 1245149 w 1365148"/>
              <a:gd name="connsiteY323" fmla="*/ 423971 h 1383665"/>
              <a:gd name="connsiteX324" fmla="*/ 1235584 w 1365148"/>
              <a:gd name="connsiteY324" fmla="*/ 431169 h 1383665"/>
              <a:gd name="connsiteX325" fmla="*/ 1226020 w 1365148"/>
              <a:gd name="connsiteY325" fmla="*/ 433634 h 1383665"/>
              <a:gd name="connsiteX326" fmla="*/ 1216357 w 1365148"/>
              <a:gd name="connsiteY326" fmla="*/ 436001 h 1383665"/>
              <a:gd name="connsiteX327" fmla="*/ 1211624 w 1365148"/>
              <a:gd name="connsiteY327" fmla="*/ 433634 h 1383665"/>
              <a:gd name="connsiteX328" fmla="*/ 1206792 w 1365148"/>
              <a:gd name="connsiteY328" fmla="*/ 431169 h 1383665"/>
              <a:gd name="connsiteX329" fmla="*/ 1204426 w 1365148"/>
              <a:gd name="connsiteY329" fmla="*/ 421605 h 1383665"/>
              <a:gd name="connsiteX330" fmla="*/ 1204426 w 1365148"/>
              <a:gd name="connsiteY330" fmla="*/ 414407 h 1383665"/>
              <a:gd name="connsiteX331" fmla="*/ 1209159 w 1365148"/>
              <a:gd name="connsiteY331" fmla="*/ 409575 h 1383665"/>
              <a:gd name="connsiteX332" fmla="*/ 1216357 w 1365148"/>
              <a:gd name="connsiteY332" fmla="*/ 402377 h 1383665"/>
              <a:gd name="connsiteX333" fmla="*/ 1226020 w 1365148"/>
              <a:gd name="connsiteY333" fmla="*/ 392813 h 1383665"/>
              <a:gd name="connsiteX334" fmla="*/ 1211624 w 1365148"/>
              <a:gd name="connsiteY334" fmla="*/ 371219 h 1383665"/>
              <a:gd name="connsiteX335" fmla="*/ 1206792 w 1365148"/>
              <a:gd name="connsiteY335" fmla="*/ 376051 h 1383665"/>
              <a:gd name="connsiteX336" fmla="*/ 1197228 w 1365148"/>
              <a:gd name="connsiteY336" fmla="*/ 380784 h 1383665"/>
              <a:gd name="connsiteX337" fmla="*/ 1180367 w 1365148"/>
              <a:gd name="connsiteY337" fmla="*/ 380784 h 1383665"/>
              <a:gd name="connsiteX338" fmla="*/ 1175634 w 1365148"/>
              <a:gd name="connsiteY338" fmla="*/ 378417 h 1383665"/>
              <a:gd name="connsiteX339" fmla="*/ 1173169 w 1365148"/>
              <a:gd name="connsiteY339" fmla="*/ 373586 h 1383665"/>
              <a:gd name="connsiteX340" fmla="*/ 1175634 w 1365148"/>
              <a:gd name="connsiteY340" fmla="*/ 364021 h 1383665"/>
              <a:gd name="connsiteX341" fmla="*/ 1178001 w 1365148"/>
              <a:gd name="connsiteY341" fmla="*/ 356823 h 1383665"/>
              <a:gd name="connsiteX342" fmla="*/ 1190030 w 1365148"/>
              <a:gd name="connsiteY342" fmla="*/ 344794 h 1383665"/>
              <a:gd name="connsiteX343" fmla="*/ 1192397 w 1365148"/>
              <a:gd name="connsiteY343" fmla="*/ 340061 h 1383665"/>
              <a:gd name="connsiteX344" fmla="*/ 1173169 w 1365148"/>
              <a:gd name="connsiteY344" fmla="*/ 316002 h 1383665"/>
              <a:gd name="connsiteX345" fmla="*/ 1163605 w 1365148"/>
              <a:gd name="connsiteY345" fmla="*/ 320834 h 1383665"/>
              <a:gd name="connsiteX346" fmla="*/ 1154040 w 1365148"/>
              <a:gd name="connsiteY346" fmla="*/ 328031 h 1383665"/>
              <a:gd name="connsiteX347" fmla="*/ 1142011 w 1365148"/>
              <a:gd name="connsiteY347" fmla="*/ 328031 h 1383665"/>
              <a:gd name="connsiteX348" fmla="*/ 1139644 w 1365148"/>
              <a:gd name="connsiteY348" fmla="*/ 323200 h 1383665"/>
              <a:gd name="connsiteX349" fmla="*/ 1137179 w 1365148"/>
              <a:gd name="connsiteY349" fmla="*/ 316002 h 1383665"/>
              <a:gd name="connsiteX350" fmla="*/ 1142011 w 1365148"/>
              <a:gd name="connsiteY350" fmla="*/ 308804 h 1383665"/>
              <a:gd name="connsiteX351" fmla="*/ 1146842 w 1365148"/>
              <a:gd name="connsiteY351" fmla="*/ 301606 h 1383665"/>
              <a:gd name="connsiteX352" fmla="*/ 1156407 w 1365148"/>
              <a:gd name="connsiteY352" fmla="*/ 294408 h 1383665"/>
              <a:gd name="connsiteX353" fmla="*/ 1144377 w 1365148"/>
              <a:gd name="connsiteY353" fmla="*/ 280012 h 1383665"/>
              <a:gd name="connsiteX354" fmla="*/ 1137179 w 1365148"/>
              <a:gd name="connsiteY354" fmla="*/ 284844 h 1383665"/>
              <a:gd name="connsiteX355" fmla="*/ 1129981 w 1365148"/>
              <a:gd name="connsiteY355" fmla="*/ 289675 h 1383665"/>
              <a:gd name="connsiteX356" fmla="*/ 1120417 w 1365148"/>
              <a:gd name="connsiteY356" fmla="*/ 289675 h 1383665"/>
              <a:gd name="connsiteX357" fmla="*/ 1115586 w 1365148"/>
              <a:gd name="connsiteY357" fmla="*/ 287210 h 1383665"/>
              <a:gd name="connsiteX358" fmla="*/ 1110853 w 1365148"/>
              <a:gd name="connsiteY358" fmla="*/ 287210 h 1383665"/>
              <a:gd name="connsiteX359" fmla="*/ 1110853 w 1365148"/>
              <a:gd name="connsiteY359" fmla="*/ 282477 h 1383665"/>
              <a:gd name="connsiteX360" fmla="*/ 1113219 w 1365148"/>
              <a:gd name="connsiteY360" fmla="*/ 280012 h 1383665"/>
              <a:gd name="connsiteX361" fmla="*/ 1113219 w 1365148"/>
              <a:gd name="connsiteY361" fmla="*/ 272814 h 1383665"/>
              <a:gd name="connsiteX362" fmla="*/ 1120417 w 1365148"/>
              <a:gd name="connsiteY362" fmla="*/ 265616 h 1383665"/>
              <a:gd name="connsiteX363" fmla="*/ 1125248 w 1365148"/>
              <a:gd name="connsiteY363" fmla="*/ 260883 h 1383665"/>
              <a:gd name="connsiteX364" fmla="*/ 1098823 w 1365148"/>
              <a:gd name="connsiteY364" fmla="*/ 236825 h 1383665"/>
              <a:gd name="connsiteX365" fmla="*/ 1072398 w 1365148"/>
              <a:gd name="connsiteY365" fmla="*/ 215231 h 1383665"/>
              <a:gd name="connsiteX366" fmla="*/ 1046071 w 1365148"/>
              <a:gd name="connsiteY366" fmla="*/ 193637 h 1383665"/>
              <a:gd name="connsiteX367" fmla="*/ 1017279 w 1365148"/>
              <a:gd name="connsiteY367" fmla="*/ 172043 h 1383665"/>
              <a:gd name="connsiteX368" fmla="*/ 981289 w 1365148"/>
              <a:gd name="connsiteY368" fmla="*/ 150449 h 1383665"/>
              <a:gd name="connsiteX369" fmla="*/ 942834 w 1365148"/>
              <a:gd name="connsiteY369" fmla="*/ 131320 h 1383665"/>
              <a:gd name="connsiteX370" fmla="*/ 904478 w 1365148"/>
              <a:gd name="connsiteY370" fmla="*/ 112093 h 1383665"/>
              <a:gd name="connsiteX371" fmla="*/ 866122 w 1365148"/>
              <a:gd name="connsiteY371" fmla="*/ 95331 h 1383665"/>
              <a:gd name="connsiteX372" fmla="*/ 825300 w 1365148"/>
              <a:gd name="connsiteY372" fmla="*/ 80935 h 1383665"/>
              <a:gd name="connsiteX373" fmla="*/ 784479 w 1365148"/>
              <a:gd name="connsiteY373" fmla="*/ 71272 h 1383665"/>
              <a:gd name="connsiteX374" fmla="*/ 743756 w 1365148"/>
              <a:gd name="connsiteY374" fmla="*/ 64074 h 1383665"/>
              <a:gd name="connsiteX375" fmla="*/ 700569 w 1365148"/>
              <a:gd name="connsiteY375" fmla="*/ 64074 h 1383665"/>
              <a:gd name="connsiteX376" fmla="*/ 698202 w 1365148"/>
              <a:gd name="connsiteY376" fmla="*/ 66539 h 1383665"/>
              <a:gd name="connsiteX377" fmla="*/ 695737 w 1365148"/>
              <a:gd name="connsiteY377" fmla="*/ 68905 h 1383665"/>
              <a:gd name="connsiteX378" fmla="*/ 691004 w 1365148"/>
              <a:gd name="connsiteY378" fmla="*/ 71272 h 1383665"/>
              <a:gd name="connsiteX379" fmla="*/ 686173 w 1365148"/>
              <a:gd name="connsiteY379" fmla="*/ 68905 h 1383665"/>
              <a:gd name="connsiteX380" fmla="*/ 681341 w 1365148"/>
              <a:gd name="connsiteY380" fmla="*/ 64074 h 1383665"/>
              <a:gd name="connsiteX381" fmla="*/ 347412 w 1365148"/>
              <a:gd name="connsiteY381" fmla="*/ 36733 h 1383665"/>
              <a:gd name="connsiteX382" fmla="*/ 347868 w 1365148"/>
              <a:gd name="connsiteY382" fmla="*/ 37747 h 1383665"/>
              <a:gd name="connsiteX383" fmla="*/ 350235 w 1365148"/>
              <a:gd name="connsiteY383" fmla="*/ 44945 h 1383665"/>
              <a:gd name="connsiteX384" fmla="*/ 347868 w 1365148"/>
              <a:gd name="connsiteY384" fmla="*/ 52143 h 1383665"/>
              <a:gd name="connsiteX385" fmla="*/ 345502 w 1365148"/>
              <a:gd name="connsiteY385" fmla="*/ 56876 h 1383665"/>
              <a:gd name="connsiteX386" fmla="*/ 340670 w 1365148"/>
              <a:gd name="connsiteY386" fmla="*/ 59341 h 1383665"/>
              <a:gd name="connsiteX387" fmla="*/ 333472 w 1365148"/>
              <a:gd name="connsiteY387" fmla="*/ 61707 h 1383665"/>
              <a:gd name="connsiteX388" fmla="*/ 326275 w 1365148"/>
              <a:gd name="connsiteY388" fmla="*/ 61707 h 1383665"/>
              <a:gd name="connsiteX389" fmla="*/ 321443 w 1365148"/>
              <a:gd name="connsiteY389" fmla="*/ 56876 h 1383665"/>
              <a:gd name="connsiteX390" fmla="*/ 317144 w 1365148"/>
              <a:gd name="connsiteY390" fmla="*/ 50338 h 1383665"/>
              <a:gd name="connsiteX391" fmla="*/ 347412 w 1365148"/>
              <a:gd name="connsiteY391" fmla="*/ 36733 h 1383665"/>
              <a:gd name="connsiteX392" fmla="*/ 626223 w 1365148"/>
              <a:gd name="connsiteY392" fmla="*/ 30549 h 1383665"/>
              <a:gd name="connsiteX393" fmla="*/ 647816 w 1365148"/>
              <a:gd name="connsiteY393" fmla="*/ 30549 h 1383665"/>
              <a:gd name="connsiteX394" fmla="*/ 669410 w 1365148"/>
              <a:gd name="connsiteY394" fmla="*/ 35282 h 1383665"/>
              <a:gd name="connsiteX395" fmla="*/ 748588 w 1365148"/>
              <a:gd name="connsiteY395" fmla="*/ 35282 h 1383665"/>
              <a:gd name="connsiteX396" fmla="*/ 772548 w 1365148"/>
              <a:gd name="connsiteY396" fmla="*/ 40113 h 1383665"/>
              <a:gd name="connsiteX397" fmla="*/ 825300 w 1365148"/>
              <a:gd name="connsiteY397" fmla="*/ 49678 h 1383665"/>
              <a:gd name="connsiteX398" fmla="*/ 873320 w 1365148"/>
              <a:gd name="connsiteY398" fmla="*/ 64074 h 1383665"/>
              <a:gd name="connsiteX399" fmla="*/ 930904 w 1365148"/>
              <a:gd name="connsiteY399" fmla="*/ 85668 h 1383665"/>
              <a:gd name="connsiteX400" fmla="*/ 988487 w 1365148"/>
              <a:gd name="connsiteY400" fmla="*/ 114459 h 1383665"/>
              <a:gd name="connsiteX401" fmla="*/ 1046071 w 1365148"/>
              <a:gd name="connsiteY401" fmla="*/ 143251 h 1383665"/>
              <a:gd name="connsiteX402" fmla="*/ 1072398 w 1365148"/>
              <a:gd name="connsiteY402" fmla="*/ 160112 h 1383665"/>
              <a:gd name="connsiteX403" fmla="*/ 1096457 w 1365148"/>
              <a:gd name="connsiteY403" fmla="*/ 179241 h 1383665"/>
              <a:gd name="connsiteX404" fmla="*/ 1139644 w 1365148"/>
              <a:gd name="connsiteY404" fmla="*/ 215231 h 1383665"/>
              <a:gd name="connsiteX405" fmla="*/ 1180367 w 1365148"/>
              <a:gd name="connsiteY405" fmla="*/ 253685 h 1383665"/>
              <a:gd name="connsiteX406" fmla="*/ 1218822 w 1365148"/>
              <a:gd name="connsiteY406" fmla="*/ 296873 h 1383665"/>
              <a:gd name="connsiteX407" fmla="*/ 1252347 w 1365148"/>
              <a:gd name="connsiteY407" fmla="*/ 342427 h 1383665"/>
              <a:gd name="connsiteX408" fmla="*/ 1281139 w 1365148"/>
              <a:gd name="connsiteY408" fmla="*/ 392813 h 1383665"/>
              <a:gd name="connsiteX409" fmla="*/ 1307564 w 1365148"/>
              <a:gd name="connsiteY409" fmla="*/ 443199 h 1383665"/>
              <a:gd name="connsiteX410" fmla="*/ 1329158 w 1365148"/>
              <a:gd name="connsiteY410" fmla="*/ 495951 h 1383665"/>
              <a:gd name="connsiteX411" fmla="*/ 1345920 w 1365148"/>
              <a:gd name="connsiteY411" fmla="*/ 548801 h 1383665"/>
              <a:gd name="connsiteX412" fmla="*/ 1355583 w 1365148"/>
              <a:gd name="connsiteY412" fmla="*/ 603920 h 1383665"/>
              <a:gd name="connsiteX413" fmla="*/ 1362781 w 1365148"/>
              <a:gd name="connsiteY413" fmla="*/ 656672 h 1383665"/>
              <a:gd name="connsiteX414" fmla="*/ 1365148 w 1365148"/>
              <a:gd name="connsiteY414" fmla="*/ 711889 h 1383665"/>
              <a:gd name="connsiteX415" fmla="*/ 1362781 w 1365148"/>
              <a:gd name="connsiteY415" fmla="*/ 767106 h 1383665"/>
              <a:gd name="connsiteX416" fmla="*/ 1357950 w 1365148"/>
              <a:gd name="connsiteY416" fmla="*/ 819859 h 1383665"/>
              <a:gd name="connsiteX417" fmla="*/ 1348385 w 1365148"/>
              <a:gd name="connsiteY417" fmla="*/ 872611 h 1383665"/>
              <a:gd name="connsiteX418" fmla="*/ 1333990 w 1365148"/>
              <a:gd name="connsiteY418" fmla="*/ 922996 h 1383665"/>
              <a:gd name="connsiteX419" fmla="*/ 1314762 w 1365148"/>
              <a:gd name="connsiteY419" fmla="*/ 973382 h 1383665"/>
              <a:gd name="connsiteX420" fmla="*/ 1293168 w 1365148"/>
              <a:gd name="connsiteY420" fmla="*/ 1021401 h 1383665"/>
              <a:gd name="connsiteX421" fmla="*/ 1266743 w 1365148"/>
              <a:gd name="connsiteY421" fmla="*/ 1066955 h 1383665"/>
              <a:gd name="connsiteX422" fmla="*/ 1235584 w 1365148"/>
              <a:gd name="connsiteY422" fmla="*/ 1110143 h 1383665"/>
              <a:gd name="connsiteX423" fmla="*/ 1201961 w 1365148"/>
              <a:gd name="connsiteY423" fmla="*/ 1153331 h 1383665"/>
              <a:gd name="connsiteX424" fmla="*/ 1165971 w 1365148"/>
              <a:gd name="connsiteY424" fmla="*/ 1191786 h 1383665"/>
              <a:gd name="connsiteX425" fmla="*/ 1125248 w 1365148"/>
              <a:gd name="connsiteY425" fmla="*/ 1225310 h 1383665"/>
              <a:gd name="connsiteX426" fmla="*/ 1079596 w 1365148"/>
              <a:gd name="connsiteY426" fmla="*/ 1256567 h 1383665"/>
              <a:gd name="connsiteX427" fmla="*/ 1031675 w 1365148"/>
              <a:gd name="connsiteY427" fmla="*/ 1285359 h 1383665"/>
              <a:gd name="connsiteX428" fmla="*/ 990854 w 1365148"/>
              <a:gd name="connsiteY428" fmla="*/ 1306953 h 1383665"/>
              <a:gd name="connsiteX429" fmla="*/ 947666 w 1365148"/>
              <a:gd name="connsiteY429" fmla="*/ 1323715 h 1383665"/>
              <a:gd name="connsiteX430" fmla="*/ 904478 w 1365148"/>
              <a:gd name="connsiteY430" fmla="*/ 1340477 h 1383665"/>
              <a:gd name="connsiteX431" fmla="*/ 858924 w 1365148"/>
              <a:gd name="connsiteY431" fmla="*/ 1352507 h 1383665"/>
              <a:gd name="connsiteX432" fmla="*/ 815736 w 1365148"/>
              <a:gd name="connsiteY432" fmla="*/ 1364536 h 1383665"/>
              <a:gd name="connsiteX433" fmla="*/ 770182 w 1365148"/>
              <a:gd name="connsiteY433" fmla="*/ 1371734 h 1383665"/>
              <a:gd name="connsiteX434" fmla="*/ 724529 w 1365148"/>
              <a:gd name="connsiteY434" fmla="*/ 1378932 h 1383665"/>
              <a:gd name="connsiteX435" fmla="*/ 676608 w 1365148"/>
              <a:gd name="connsiteY435" fmla="*/ 1381299 h 1383665"/>
              <a:gd name="connsiteX436" fmla="*/ 630955 w 1365148"/>
              <a:gd name="connsiteY436" fmla="*/ 1383665 h 1383665"/>
              <a:gd name="connsiteX437" fmla="*/ 585401 w 1365148"/>
              <a:gd name="connsiteY437" fmla="*/ 1381299 h 1383665"/>
              <a:gd name="connsiteX438" fmla="*/ 539847 w 1365148"/>
              <a:gd name="connsiteY438" fmla="*/ 1376467 h 1383665"/>
              <a:gd name="connsiteX439" fmla="*/ 494194 w 1365148"/>
              <a:gd name="connsiteY439" fmla="*/ 1369269 h 1383665"/>
              <a:gd name="connsiteX440" fmla="*/ 448640 w 1365148"/>
              <a:gd name="connsiteY440" fmla="*/ 1359705 h 1383665"/>
              <a:gd name="connsiteX441" fmla="*/ 405452 w 1365148"/>
              <a:gd name="connsiteY441" fmla="*/ 1347675 h 1383665"/>
              <a:gd name="connsiteX442" fmla="*/ 359898 w 1365148"/>
              <a:gd name="connsiteY442" fmla="*/ 1330913 h 1383665"/>
              <a:gd name="connsiteX443" fmla="*/ 319077 w 1365148"/>
              <a:gd name="connsiteY443" fmla="*/ 1314151 h 1383665"/>
              <a:gd name="connsiteX444" fmla="*/ 316710 w 1365148"/>
              <a:gd name="connsiteY444" fmla="*/ 1311686 h 1383665"/>
              <a:gd name="connsiteX445" fmla="*/ 309512 w 1365148"/>
              <a:gd name="connsiteY445" fmla="*/ 1311686 h 1383665"/>
              <a:gd name="connsiteX446" fmla="*/ 304681 w 1365148"/>
              <a:gd name="connsiteY446" fmla="*/ 1306953 h 1383665"/>
              <a:gd name="connsiteX447" fmla="*/ 271057 w 1365148"/>
              <a:gd name="connsiteY447" fmla="*/ 1287725 h 1383665"/>
              <a:gd name="connsiteX448" fmla="*/ 237532 w 1365148"/>
              <a:gd name="connsiteY448" fmla="*/ 1266132 h 1383665"/>
              <a:gd name="connsiteX449" fmla="*/ 208741 w 1365148"/>
              <a:gd name="connsiteY449" fmla="*/ 1242171 h 1383665"/>
              <a:gd name="connsiteX450" fmla="*/ 179949 w 1365148"/>
              <a:gd name="connsiteY450" fmla="*/ 1215746 h 1383665"/>
              <a:gd name="connsiteX451" fmla="*/ 153523 w 1365148"/>
              <a:gd name="connsiteY451" fmla="*/ 1186954 h 1383665"/>
              <a:gd name="connsiteX452" fmla="*/ 127098 w 1365148"/>
              <a:gd name="connsiteY452" fmla="*/ 1155796 h 1383665"/>
              <a:gd name="connsiteX453" fmla="*/ 105504 w 1365148"/>
              <a:gd name="connsiteY453" fmla="*/ 1124539 h 1383665"/>
              <a:gd name="connsiteX454" fmla="*/ 83910 w 1365148"/>
              <a:gd name="connsiteY454" fmla="*/ 1088549 h 1383665"/>
              <a:gd name="connsiteX455" fmla="*/ 67148 w 1365148"/>
              <a:gd name="connsiteY455" fmla="*/ 1055024 h 1383665"/>
              <a:gd name="connsiteX456" fmla="*/ 50385 w 1365148"/>
              <a:gd name="connsiteY456" fmla="*/ 1019035 h 1383665"/>
              <a:gd name="connsiteX457" fmla="*/ 35990 w 1365148"/>
              <a:gd name="connsiteY457" fmla="*/ 980580 h 1383665"/>
              <a:gd name="connsiteX458" fmla="*/ 23960 w 1365148"/>
              <a:gd name="connsiteY458" fmla="*/ 942224 h 1383665"/>
              <a:gd name="connsiteX459" fmla="*/ 14396 w 1365148"/>
              <a:gd name="connsiteY459" fmla="*/ 903868 h 1383665"/>
              <a:gd name="connsiteX460" fmla="*/ 7198 w 1365148"/>
              <a:gd name="connsiteY460" fmla="*/ 865413 h 1383665"/>
              <a:gd name="connsiteX461" fmla="*/ 2366 w 1365148"/>
              <a:gd name="connsiteY461" fmla="*/ 827057 h 1383665"/>
              <a:gd name="connsiteX462" fmla="*/ 0 w 1365148"/>
              <a:gd name="connsiteY462" fmla="*/ 786235 h 1383665"/>
              <a:gd name="connsiteX463" fmla="*/ 0 w 1365148"/>
              <a:gd name="connsiteY463" fmla="*/ 745513 h 1383665"/>
              <a:gd name="connsiteX464" fmla="*/ 0 w 1365148"/>
              <a:gd name="connsiteY464" fmla="*/ 704691 h 1383665"/>
              <a:gd name="connsiteX465" fmla="*/ 4733 w 1365148"/>
              <a:gd name="connsiteY465" fmla="*/ 663870 h 1383665"/>
              <a:gd name="connsiteX466" fmla="*/ 9564 w 1365148"/>
              <a:gd name="connsiteY466" fmla="*/ 623147 h 1383665"/>
              <a:gd name="connsiteX467" fmla="*/ 16762 w 1365148"/>
              <a:gd name="connsiteY467" fmla="*/ 582326 h 1383665"/>
              <a:gd name="connsiteX468" fmla="*/ 28792 w 1365148"/>
              <a:gd name="connsiteY468" fmla="*/ 541604 h 1383665"/>
              <a:gd name="connsiteX469" fmla="*/ 40722 w 1365148"/>
              <a:gd name="connsiteY469" fmla="*/ 500782 h 1383665"/>
              <a:gd name="connsiteX470" fmla="*/ 55118 w 1365148"/>
              <a:gd name="connsiteY470" fmla="*/ 459961 h 1383665"/>
              <a:gd name="connsiteX471" fmla="*/ 71979 w 1365148"/>
              <a:gd name="connsiteY471" fmla="*/ 421605 h 1383665"/>
              <a:gd name="connsiteX472" fmla="*/ 88742 w 1365148"/>
              <a:gd name="connsiteY472" fmla="*/ 385615 h 1383665"/>
              <a:gd name="connsiteX473" fmla="*/ 110336 w 1365148"/>
              <a:gd name="connsiteY473" fmla="*/ 349625 h 1383665"/>
              <a:gd name="connsiteX474" fmla="*/ 134296 w 1365148"/>
              <a:gd name="connsiteY474" fmla="*/ 313636 h 1383665"/>
              <a:gd name="connsiteX475" fmla="*/ 158355 w 1365148"/>
              <a:gd name="connsiteY475" fmla="*/ 280012 h 1383665"/>
              <a:gd name="connsiteX476" fmla="*/ 184682 w 1365148"/>
              <a:gd name="connsiteY476" fmla="*/ 248854 h 1383665"/>
              <a:gd name="connsiteX477" fmla="*/ 213474 w 1365148"/>
              <a:gd name="connsiteY477" fmla="*/ 220062 h 1383665"/>
              <a:gd name="connsiteX478" fmla="*/ 244730 w 1365148"/>
              <a:gd name="connsiteY478" fmla="*/ 191270 h 1383665"/>
              <a:gd name="connsiteX479" fmla="*/ 273522 w 1365148"/>
              <a:gd name="connsiteY479" fmla="*/ 169677 h 1383665"/>
              <a:gd name="connsiteX480" fmla="*/ 302314 w 1365148"/>
              <a:gd name="connsiteY480" fmla="*/ 150449 h 1383665"/>
              <a:gd name="connsiteX481" fmla="*/ 333472 w 1365148"/>
              <a:gd name="connsiteY481" fmla="*/ 133687 h 1383665"/>
              <a:gd name="connsiteX482" fmla="*/ 364631 w 1365148"/>
              <a:gd name="connsiteY482" fmla="*/ 116924 h 1383665"/>
              <a:gd name="connsiteX483" fmla="*/ 427046 w 1365148"/>
              <a:gd name="connsiteY483" fmla="*/ 88133 h 1383665"/>
              <a:gd name="connsiteX484" fmla="*/ 494194 w 1365148"/>
              <a:gd name="connsiteY484" fmla="*/ 64074 h 1383665"/>
              <a:gd name="connsiteX485" fmla="*/ 532649 w 1365148"/>
              <a:gd name="connsiteY485" fmla="*/ 49678 h 1383665"/>
              <a:gd name="connsiteX486" fmla="*/ 578203 w 1365148"/>
              <a:gd name="connsiteY486" fmla="*/ 37747 h 1383665"/>
              <a:gd name="connsiteX487" fmla="*/ 602164 w 1365148"/>
              <a:gd name="connsiteY487" fmla="*/ 32915 h 1383665"/>
              <a:gd name="connsiteX488" fmla="*/ 626223 w 1365148"/>
              <a:gd name="connsiteY488" fmla="*/ 30549 h 1383665"/>
              <a:gd name="connsiteX489" fmla="*/ 476285 w 1365148"/>
              <a:gd name="connsiteY489" fmla="*/ 2398 h 1383665"/>
              <a:gd name="connsiteX490" fmla="*/ 515080 w 1365148"/>
              <a:gd name="connsiteY490" fmla="*/ 0 h 1383665"/>
              <a:gd name="connsiteX491" fmla="*/ 508590 w 1365148"/>
              <a:gd name="connsiteY491" fmla="*/ 6490 h 1383665"/>
              <a:gd name="connsiteX492" fmla="*/ 477432 w 1365148"/>
              <a:gd name="connsiteY492" fmla="*/ 4124 h 1383665"/>
              <a:gd name="connsiteX493" fmla="*/ 476285 w 1365148"/>
              <a:gd name="connsiteY493" fmla="*/ 2398 h 1383665"/>
              <a:gd name="connsiteX0" fmla="*/ 681341 w 1365148"/>
              <a:gd name="connsiteY0" fmla="*/ 64074 h 1383665"/>
              <a:gd name="connsiteX1" fmla="*/ 645351 w 1365148"/>
              <a:gd name="connsiteY1" fmla="*/ 68905 h 1383665"/>
              <a:gd name="connsiteX2" fmla="*/ 609362 w 1365148"/>
              <a:gd name="connsiteY2" fmla="*/ 78470 h 1383665"/>
              <a:gd name="connsiteX3" fmla="*/ 602164 w 1365148"/>
              <a:gd name="connsiteY3" fmla="*/ 78470 h 1383665"/>
              <a:gd name="connsiteX4" fmla="*/ 597431 w 1365148"/>
              <a:gd name="connsiteY4" fmla="*/ 76103 h 1383665"/>
              <a:gd name="connsiteX5" fmla="*/ 594966 w 1365148"/>
              <a:gd name="connsiteY5" fmla="*/ 71272 h 1383665"/>
              <a:gd name="connsiteX6" fmla="*/ 592599 w 1365148"/>
              <a:gd name="connsiteY6" fmla="*/ 66539 h 1383665"/>
              <a:gd name="connsiteX7" fmla="*/ 566174 w 1365148"/>
              <a:gd name="connsiteY7" fmla="*/ 73737 h 1383665"/>
              <a:gd name="connsiteX8" fmla="*/ 508590 w 1365148"/>
              <a:gd name="connsiteY8" fmla="*/ 90499 h 1383665"/>
              <a:gd name="connsiteX9" fmla="*/ 453471 w 1365148"/>
              <a:gd name="connsiteY9" fmla="*/ 114459 h 1383665"/>
              <a:gd name="connsiteX10" fmla="*/ 386225 w 1365148"/>
              <a:gd name="connsiteY10" fmla="*/ 143251 h 1383665"/>
              <a:gd name="connsiteX11" fmla="*/ 355066 w 1365148"/>
              <a:gd name="connsiteY11" fmla="*/ 157647 h 1383665"/>
              <a:gd name="connsiteX12" fmla="*/ 326275 w 1365148"/>
              <a:gd name="connsiteY12" fmla="*/ 176874 h 1383665"/>
              <a:gd name="connsiteX13" fmla="*/ 297483 w 1365148"/>
              <a:gd name="connsiteY13" fmla="*/ 193637 h 1383665"/>
              <a:gd name="connsiteX14" fmla="*/ 268691 w 1365148"/>
              <a:gd name="connsiteY14" fmla="*/ 215231 h 1383665"/>
              <a:gd name="connsiteX15" fmla="*/ 242265 w 1365148"/>
              <a:gd name="connsiteY15" fmla="*/ 239290 h 1383665"/>
              <a:gd name="connsiteX16" fmla="*/ 218305 w 1365148"/>
              <a:gd name="connsiteY16" fmla="*/ 265616 h 1383665"/>
              <a:gd name="connsiteX17" fmla="*/ 194345 w 1365148"/>
              <a:gd name="connsiteY17" fmla="*/ 294408 h 1383665"/>
              <a:gd name="connsiteX18" fmla="*/ 170286 w 1365148"/>
              <a:gd name="connsiteY18" fmla="*/ 325665 h 1383665"/>
              <a:gd name="connsiteX19" fmla="*/ 148692 w 1365148"/>
              <a:gd name="connsiteY19" fmla="*/ 356823 h 1383665"/>
              <a:gd name="connsiteX20" fmla="*/ 129563 w 1365148"/>
              <a:gd name="connsiteY20" fmla="*/ 390447 h 1383665"/>
              <a:gd name="connsiteX21" fmla="*/ 112702 w 1365148"/>
              <a:gd name="connsiteY21" fmla="*/ 423971 h 1383665"/>
              <a:gd name="connsiteX22" fmla="*/ 95940 w 1365148"/>
              <a:gd name="connsiteY22" fmla="*/ 457595 h 1383665"/>
              <a:gd name="connsiteX23" fmla="*/ 81544 w 1365148"/>
              <a:gd name="connsiteY23" fmla="*/ 491218 h 1383665"/>
              <a:gd name="connsiteX24" fmla="*/ 69514 w 1365148"/>
              <a:gd name="connsiteY24" fmla="*/ 527208 h 1383665"/>
              <a:gd name="connsiteX25" fmla="*/ 59950 w 1365148"/>
              <a:gd name="connsiteY25" fmla="*/ 565564 h 1383665"/>
              <a:gd name="connsiteX26" fmla="*/ 50385 w 1365148"/>
              <a:gd name="connsiteY26" fmla="*/ 601554 h 1383665"/>
              <a:gd name="connsiteX27" fmla="*/ 45554 w 1365148"/>
              <a:gd name="connsiteY27" fmla="*/ 637543 h 1383665"/>
              <a:gd name="connsiteX28" fmla="*/ 40722 w 1365148"/>
              <a:gd name="connsiteY28" fmla="*/ 675900 h 1383665"/>
              <a:gd name="connsiteX29" fmla="*/ 38356 w 1365148"/>
              <a:gd name="connsiteY29" fmla="*/ 714256 h 1383665"/>
              <a:gd name="connsiteX30" fmla="*/ 35990 w 1365148"/>
              <a:gd name="connsiteY30" fmla="*/ 752711 h 1383665"/>
              <a:gd name="connsiteX31" fmla="*/ 38356 w 1365148"/>
              <a:gd name="connsiteY31" fmla="*/ 788700 h 1383665"/>
              <a:gd name="connsiteX32" fmla="*/ 43188 w 1365148"/>
              <a:gd name="connsiteY32" fmla="*/ 827057 h 1383665"/>
              <a:gd name="connsiteX33" fmla="*/ 47920 w 1365148"/>
              <a:gd name="connsiteY33" fmla="*/ 872611 h 1383665"/>
              <a:gd name="connsiteX34" fmla="*/ 59950 w 1365148"/>
              <a:gd name="connsiteY34" fmla="*/ 915798 h 1383665"/>
              <a:gd name="connsiteX35" fmla="*/ 71979 w 1365148"/>
              <a:gd name="connsiteY35" fmla="*/ 958986 h 1383665"/>
              <a:gd name="connsiteX36" fmla="*/ 86375 w 1365148"/>
              <a:gd name="connsiteY36" fmla="*/ 1002174 h 1383665"/>
              <a:gd name="connsiteX37" fmla="*/ 105504 w 1365148"/>
              <a:gd name="connsiteY37" fmla="*/ 1042995 h 1383665"/>
              <a:gd name="connsiteX38" fmla="*/ 127098 w 1365148"/>
              <a:gd name="connsiteY38" fmla="*/ 1081351 h 1383665"/>
              <a:gd name="connsiteX39" fmla="*/ 151157 w 1365148"/>
              <a:gd name="connsiteY39" fmla="*/ 1119806 h 1383665"/>
              <a:gd name="connsiteX40" fmla="*/ 179949 w 1365148"/>
              <a:gd name="connsiteY40" fmla="*/ 1155796 h 1383665"/>
              <a:gd name="connsiteX41" fmla="*/ 206276 w 1365148"/>
              <a:gd name="connsiteY41" fmla="*/ 1186954 h 1383665"/>
              <a:gd name="connsiteX42" fmla="*/ 237532 w 1365148"/>
              <a:gd name="connsiteY42" fmla="*/ 1213379 h 1383665"/>
              <a:gd name="connsiteX43" fmla="*/ 271057 w 1365148"/>
              <a:gd name="connsiteY43" fmla="*/ 1237340 h 1383665"/>
              <a:gd name="connsiteX44" fmla="*/ 304681 w 1365148"/>
              <a:gd name="connsiteY44" fmla="*/ 1258934 h 1383665"/>
              <a:gd name="connsiteX45" fmla="*/ 307047 w 1365148"/>
              <a:gd name="connsiteY45" fmla="*/ 1251736 h 1383665"/>
              <a:gd name="connsiteX46" fmla="*/ 311879 w 1365148"/>
              <a:gd name="connsiteY46" fmla="*/ 1244538 h 1383665"/>
              <a:gd name="connsiteX47" fmla="*/ 314245 w 1365148"/>
              <a:gd name="connsiteY47" fmla="*/ 1244538 h 1383665"/>
              <a:gd name="connsiteX48" fmla="*/ 323908 w 1365148"/>
              <a:gd name="connsiteY48" fmla="*/ 1254102 h 1383665"/>
              <a:gd name="connsiteX49" fmla="*/ 331106 w 1365148"/>
              <a:gd name="connsiteY49" fmla="*/ 1268498 h 1383665"/>
              <a:gd name="connsiteX50" fmla="*/ 331106 w 1365148"/>
              <a:gd name="connsiteY50" fmla="*/ 1273329 h 1383665"/>
              <a:gd name="connsiteX51" fmla="*/ 379027 w 1365148"/>
              <a:gd name="connsiteY51" fmla="*/ 1294923 h 1383665"/>
              <a:gd name="connsiteX52" fmla="*/ 376660 w 1365148"/>
              <a:gd name="connsiteY52" fmla="*/ 1282894 h 1383665"/>
              <a:gd name="connsiteX53" fmla="*/ 376660 w 1365148"/>
              <a:gd name="connsiteY53" fmla="*/ 1268498 h 1383665"/>
              <a:gd name="connsiteX54" fmla="*/ 379027 w 1365148"/>
              <a:gd name="connsiteY54" fmla="*/ 1256567 h 1383665"/>
              <a:gd name="connsiteX55" fmla="*/ 381492 w 1365148"/>
              <a:gd name="connsiteY55" fmla="*/ 1244538 h 1383665"/>
              <a:gd name="connsiteX56" fmla="*/ 383858 w 1365148"/>
              <a:gd name="connsiteY56" fmla="*/ 1244538 h 1383665"/>
              <a:gd name="connsiteX57" fmla="*/ 386225 w 1365148"/>
              <a:gd name="connsiteY57" fmla="*/ 1258934 h 1383665"/>
              <a:gd name="connsiteX58" fmla="*/ 391056 w 1365148"/>
              <a:gd name="connsiteY58" fmla="*/ 1270963 h 1383665"/>
              <a:gd name="connsiteX59" fmla="*/ 398254 w 1365148"/>
              <a:gd name="connsiteY59" fmla="*/ 1285359 h 1383665"/>
              <a:gd name="connsiteX60" fmla="*/ 403086 w 1365148"/>
              <a:gd name="connsiteY60" fmla="*/ 1297290 h 1383665"/>
              <a:gd name="connsiteX61" fmla="*/ 407819 w 1365148"/>
              <a:gd name="connsiteY61" fmla="*/ 1304488 h 1383665"/>
              <a:gd name="connsiteX62" fmla="*/ 448640 w 1365148"/>
              <a:gd name="connsiteY62" fmla="*/ 1316517 h 1383665"/>
              <a:gd name="connsiteX63" fmla="*/ 441442 w 1365148"/>
              <a:gd name="connsiteY63" fmla="*/ 1294923 h 1383665"/>
              <a:gd name="connsiteX64" fmla="*/ 439076 w 1365148"/>
              <a:gd name="connsiteY64" fmla="*/ 1282894 h 1383665"/>
              <a:gd name="connsiteX65" fmla="*/ 436610 w 1365148"/>
              <a:gd name="connsiteY65" fmla="*/ 1268498 h 1383665"/>
              <a:gd name="connsiteX66" fmla="*/ 436610 w 1365148"/>
              <a:gd name="connsiteY66" fmla="*/ 1254102 h 1383665"/>
              <a:gd name="connsiteX67" fmla="*/ 439076 w 1365148"/>
              <a:gd name="connsiteY67" fmla="*/ 1249369 h 1383665"/>
              <a:gd name="connsiteX68" fmla="*/ 441442 w 1365148"/>
              <a:gd name="connsiteY68" fmla="*/ 1244538 h 1383665"/>
              <a:gd name="connsiteX69" fmla="*/ 446273 w 1365148"/>
              <a:gd name="connsiteY69" fmla="*/ 1244538 h 1383665"/>
              <a:gd name="connsiteX70" fmla="*/ 451006 w 1365148"/>
              <a:gd name="connsiteY70" fmla="*/ 1246904 h 1383665"/>
              <a:gd name="connsiteX71" fmla="*/ 458204 w 1365148"/>
              <a:gd name="connsiteY71" fmla="*/ 1254102 h 1383665"/>
              <a:gd name="connsiteX72" fmla="*/ 465402 w 1365148"/>
              <a:gd name="connsiteY72" fmla="*/ 1273329 h 1383665"/>
              <a:gd name="connsiteX73" fmla="*/ 472600 w 1365148"/>
              <a:gd name="connsiteY73" fmla="*/ 1299755 h 1383665"/>
              <a:gd name="connsiteX74" fmla="*/ 479798 w 1365148"/>
              <a:gd name="connsiteY74" fmla="*/ 1311686 h 1383665"/>
              <a:gd name="connsiteX75" fmla="*/ 489461 w 1365148"/>
              <a:gd name="connsiteY75" fmla="*/ 1321349 h 1383665"/>
              <a:gd name="connsiteX76" fmla="*/ 491828 w 1365148"/>
              <a:gd name="connsiteY76" fmla="*/ 1326082 h 1383665"/>
              <a:gd name="connsiteX77" fmla="*/ 499026 w 1365148"/>
              <a:gd name="connsiteY77" fmla="*/ 1326082 h 1383665"/>
              <a:gd name="connsiteX78" fmla="*/ 554243 w 1365148"/>
              <a:gd name="connsiteY78" fmla="*/ 1333280 h 1383665"/>
              <a:gd name="connsiteX79" fmla="*/ 535016 w 1365148"/>
              <a:gd name="connsiteY79" fmla="*/ 1299755 h 1383665"/>
              <a:gd name="connsiteX80" fmla="*/ 530184 w 1365148"/>
              <a:gd name="connsiteY80" fmla="*/ 1287725 h 1383665"/>
              <a:gd name="connsiteX81" fmla="*/ 527818 w 1365148"/>
              <a:gd name="connsiteY81" fmla="*/ 1275696 h 1383665"/>
              <a:gd name="connsiteX82" fmla="*/ 525451 w 1365148"/>
              <a:gd name="connsiteY82" fmla="*/ 1263765 h 1383665"/>
              <a:gd name="connsiteX83" fmla="*/ 525451 w 1365148"/>
              <a:gd name="connsiteY83" fmla="*/ 1251736 h 1383665"/>
              <a:gd name="connsiteX84" fmla="*/ 527818 w 1365148"/>
              <a:gd name="connsiteY84" fmla="*/ 1249369 h 1383665"/>
              <a:gd name="connsiteX85" fmla="*/ 532649 w 1365148"/>
              <a:gd name="connsiteY85" fmla="*/ 1249369 h 1383665"/>
              <a:gd name="connsiteX86" fmla="*/ 542213 w 1365148"/>
              <a:gd name="connsiteY86" fmla="*/ 1258934 h 1383665"/>
              <a:gd name="connsiteX87" fmla="*/ 551778 w 1365148"/>
              <a:gd name="connsiteY87" fmla="*/ 1270963 h 1383665"/>
              <a:gd name="connsiteX88" fmla="*/ 568639 w 1365148"/>
              <a:gd name="connsiteY88" fmla="*/ 1294923 h 1383665"/>
              <a:gd name="connsiteX89" fmla="*/ 585401 w 1365148"/>
              <a:gd name="connsiteY89" fmla="*/ 1314151 h 1383665"/>
              <a:gd name="connsiteX90" fmla="*/ 590233 w 1365148"/>
              <a:gd name="connsiteY90" fmla="*/ 1323715 h 1383665"/>
              <a:gd name="connsiteX91" fmla="*/ 597431 w 1365148"/>
              <a:gd name="connsiteY91" fmla="*/ 1335745 h 1383665"/>
              <a:gd name="connsiteX92" fmla="*/ 659747 w 1365148"/>
              <a:gd name="connsiteY92" fmla="*/ 1335745 h 1383665"/>
              <a:gd name="connsiteX93" fmla="*/ 640618 w 1365148"/>
              <a:gd name="connsiteY93" fmla="*/ 1318884 h 1383665"/>
              <a:gd name="connsiteX94" fmla="*/ 626223 w 1365148"/>
              <a:gd name="connsiteY94" fmla="*/ 1297290 h 1383665"/>
              <a:gd name="connsiteX95" fmla="*/ 619025 w 1365148"/>
              <a:gd name="connsiteY95" fmla="*/ 1287725 h 1383665"/>
              <a:gd name="connsiteX96" fmla="*/ 614193 w 1365148"/>
              <a:gd name="connsiteY96" fmla="*/ 1275696 h 1383665"/>
              <a:gd name="connsiteX97" fmla="*/ 609362 w 1365148"/>
              <a:gd name="connsiteY97" fmla="*/ 1263765 h 1383665"/>
              <a:gd name="connsiteX98" fmla="*/ 606995 w 1365148"/>
              <a:gd name="connsiteY98" fmla="*/ 1251736 h 1383665"/>
              <a:gd name="connsiteX99" fmla="*/ 609362 w 1365148"/>
              <a:gd name="connsiteY99" fmla="*/ 1249369 h 1383665"/>
              <a:gd name="connsiteX100" fmla="*/ 611827 w 1365148"/>
              <a:gd name="connsiteY100" fmla="*/ 1249369 h 1383665"/>
              <a:gd name="connsiteX101" fmla="*/ 633420 w 1365148"/>
              <a:gd name="connsiteY101" fmla="*/ 1266132 h 1383665"/>
              <a:gd name="connsiteX102" fmla="*/ 655014 w 1365148"/>
              <a:gd name="connsiteY102" fmla="*/ 1282894 h 1383665"/>
              <a:gd name="connsiteX103" fmla="*/ 674143 w 1365148"/>
              <a:gd name="connsiteY103" fmla="*/ 1302121 h 1383665"/>
              <a:gd name="connsiteX104" fmla="*/ 691004 w 1365148"/>
              <a:gd name="connsiteY104" fmla="*/ 1321349 h 1383665"/>
              <a:gd name="connsiteX105" fmla="*/ 695737 w 1365148"/>
              <a:gd name="connsiteY105" fmla="*/ 1328547 h 1383665"/>
              <a:gd name="connsiteX106" fmla="*/ 695737 w 1365148"/>
              <a:gd name="connsiteY106" fmla="*/ 1335745 h 1383665"/>
              <a:gd name="connsiteX107" fmla="*/ 734192 w 1365148"/>
              <a:gd name="connsiteY107" fmla="*/ 1330913 h 1383665"/>
              <a:gd name="connsiteX108" fmla="*/ 770182 w 1365148"/>
              <a:gd name="connsiteY108" fmla="*/ 1326082 h 1383665"/>
              <a:gd name="connsiteX109" fmla="*/ 734192 w 1365148"/>
              <a:gd name="connsiteY109" fmla="*/ 1287725 h 1383665"/>
              <a:gd name="connsiteX110" fmla="*/ 712598 w 1365148"/>
              <a:gd name="connsiteY110" fmla="*/ 1266132 h 1383665"/>
              <a:gd name="connsiteX111" fmla="*/ 705400 w 1365148"/>
              <a:gd name="connsiteY111" fmla="*/ 1254102 h 1383665"/>
              <a:gd name="connsiteX112" fmla="*/ 700569 w 1365148"/>
              <a:gd name="connsiteY112" fmla="*/ 1239706 h 1383665"/>
              <a:gd name="connsiteX113" fmla="*/ 700569 w 1365148"/>
              <a:gd name="connsiteY113" fmla="*/ 1237340 h 1383665"/>
              <a:gd name="connsiteX114" fmla="*/ 710133 w 1365148"/>
              <a:gd name="connsiteY114" fmla="*/ 1237340 h 1383665"/>
              <a:gd name="connsiteX115" fmla="*/ 717331 w 1365148"/>
              <a:gd name="connsiteY115" fmla="*/ 1239706 h 1383665"/>
              <a:gd name="connsiteX116" fmla="*/ 731727 w 1365148"/>
              <a:gd name="connsiteY116" fmla="*/ 1246904 h 1383665"/>
              <a:gd name="connsiteX117" fmla="*/ 743756 w 1365148"/>
              <a:gd name="connsiteY117" fmla="*/ 1256567 h 1383665"/>
              <a:gd name="connsiteX118" fmla="*/ 755786 w 1365148"/>
              <a:gd name="connsiteY118" fmla="*/ 1266132 h 1383665"/>
              <a:gd name="connsiteX119" fmla="*/ 782113 w 1365148"/>
              <a:gd name="connsiteY119" fmla="*/ 1292557 h 1383665"/>
              <a:gd name="connsiteX120" fmla="*/ 806073 w 1365148"/>
              <a:gd name="connsiteY120" fmla="*/ 1318884 h 1383665"/>
              <a:gd name="connsiteX121" fmla="*/ 808538 w 1365148"/>
              <a:gd name="connsiteY121" fmla="*/ 1318884 h 1383665"/>
              <a:gd name="connsiteX122" fmla="*/ 856459 w 1365148"/>
              <a:gd name="connsiteY122" fmla="*/ 1309319 h 1383665"/>
              <a:gd name="connsiteX123" fmla="*/ 834865 w 1365148"/>
              <a:gd name="connsiteY123" fmla="*/ 1292557 h 1383665"/>
              <a:gd name="connsiteX124" fmla="*/ 815736 w 1365148"/>
              <a:gd name="connsiteY124" fmla="*/ 1273329 h 1383665"/>
              <a:gd name="connsiteX125" fmla="*/ 806073 w 1365148"/>
              <a:gd name="connsiteY125" fmla="*/ 1261300 h 1383665"/>
              <a:gd name="connsiteX126" fmla="*/ 796509 w 1365148"/>
              <a:gd name="connsiteY126" fmla="*/ 1246904 h 1383665"/>
              <a:gd name="connsiteX127" fmla="*/ 789311 w 1365148"/>
              <a:gd name="connsiteY127" fmla="*/ 1232508 h 1383665"/>
              <a:gd name="connsiteX128" fmla="*/ 786944 w 1365148"/>
              <a:gd name="connsiteY128" fmla="*/ 1225310 h 1383665"/>
              <a:gd name="connsiteX129" fmla="*/ 786944 w 1365148"/>
              <a:gd name="connsiteY129" fmla="*/ 1218112 h 1383665"/>
              <a:gd name="connsiteX130" fmla="*/ 789311 w 1365148"/>
              <a:gd name="connsiteY130" fmla="*/ 1215746 h 1383665"/>
              <a:gd name="connsiteX131" fmla="*/ 791677 w 1365148"/>
              <a:gd name="connsiteY131" fmla="*/ 1215746 h 1383665"/>
              <a:gd name="connsiteX132" fmla="*/ 808538 w 1365148"/>
              <a:gd name="connsiteY132" fmla="*/ 1225310 h 1383665"/>
              <a:gd name="connsiteX133" fmla="*/ 822934 w 1365148"/>
              <a:gd name="connsiteY133" fmla="*/ 1237340 h 1383665"/>
              <a:gd name="connsiteX134" fmla="*/ 849261 w 1365148"/>
              <a:gd name="connsiteY134" fmla="*/ 1261300 h 1383665"/>
              <a:gd name="connsiteX135" fmla="*/ 894914 w 1365148"/>
              <a:gd name="connsiteY135" fmla="*/ 1297290 h 1383665"/>
              <a:gd name="connsiteX136" fmla="*/ 954864 w 1365148"/>
              <a:gd name="connsiteY136" fmla="*/ 1275696 h 1383665"/>
              <a:gd name="connsiteX137" fmla="*/ 930904 w 1365148"/>
              <a:gd name="connsiteY137" fmla="*/ 1258934 h 1383665"/>
              <a:gd name="connsiteX138" fmla="*/ 914042 w 1365148"/>
              <a:gd name="connsiteY138" fmla="*/ 1242171 h 1383665"/>
              <a:gd name="connsiteX139" fmla="*/ 897280 w 1365148"/>
              <a:gd name="connsiteY139" fmla="*/ 1222944 h 1383665"/>
              <a:gd name="connsiteX140" fmla="*/ 882884 w 1365148"/>
              <a:gd name="connsiteY140" fmla="*/ 1203716 h 1383665"/>
              <a:gd name="connsiteX141" fmla="*/ 873320 w 1365148"/>
              <a:gd name="connsiteY141" fmla="*/ 1182123 h 1383665"/>
              <a:gd name="connsiteX142" fmla="*/ 875686 w 1365148"/>
              <a:gd name="connsiteY142" fmla="*/ 1177390 h 1383665"/>
              <a:gd name="connsiteX143" fmla="*/ 880518 w 1365148"/>
              <a:gd name="connsiteY143" fmla="*/ 1174925 h 1383665"/>
              <a:gd name="connsiteX144" fmla="*/ 897280 w 1365148"/>
              <a:gd name="connsiteY144" fmla="*/ 1184588 h 1383665"/>
              <a:gd name="connsiteX145" fmla="*/ 911676 w 1365148"/>
              <a:gd name="connsiteY145" fmla="*/ 1196518 h 1383665"/>
              <a:gd name="connsiteX146" fmla="*/ 940468 w 1365148"/>
              <a:gd name="connsiteY146" fmla="*/ 1220577 h 1383665"/>
              <a:gd name="connsiteX147" fmla="*/ 959695 w 1365148"/>
              <a:gd name="connsiteY147" fmla="*/ 1237340 h 1383665"/>
              <a:gd name="connsiteX148" fmla="*/ 969260 w 1365148"/>
              <a:gd name="connsiteY148" fmla="*/ 1244538 h 1383665"/>
              <a:gd name="connsiteX149" fmla="*/ 978824 w 1365148"/>
              <a:gd name="connsiteY149" fmla="*/ 1249369 h 1383665"/>
              <a:gd name="connsiteX150" fmla="*/ 998052 w 1365148"/>
              <a:gd name="connsiteY150" fmla="*/ 1256567 h 1383665"/>
              <a:gd name="connsiteX151" fmla="*/ 1034041 w 1365148"/>
              <a:gd name="connsiteY151" fmla="*/ 1237340 h 1383665"/>
              <a:gd name="connsiteX152" fmla="*/ 1022012 w 1365148"/>
              <a:gd name="connsiteY152" fmla="*/ 1230142 h 1383665"/>
              <a:gd name="connsiteX153" fmla="*/ 1012448 w 1365148"/>
              <a:gd name="connsiteY153" fmla="*/ 1220577 h 1383665"/>
              <a:gd name="connsiteX154" fmla="*/ 983656 w 1365148"/>
              <a:gd name="connsiteY154" fmla="*/ 1191786 h 1383665"/>
              <a:gd name="connsiteX155" fmla="*/ 969260 w 1365148"/>
              <a:gd name="connsiteY155" fmla="*/ 1177390 h 1383665"/>
              <a:gd name="connsiteX156" fmla="*/ 959695 w 1365148"/>
              <a:gd name="connsiteY156" fmla="*/ 1160529 h 1383665"/>
              <a:gd name="connsiteX157" fmla="*/ 959695 w 1365148"/>
              <a:gd name="connsiteY157" fmla="*/ 1155796 h 1383665"/>
              <a:gd name="connsiteX158" fmla="*/ 962062 w 1365148"/>
              <a:gd name="connsiteY158" fmla="*/ 1153331 h 1383665"/>
              <a:gd name="connsiteX159" fmla="*/ 981289 w 1365148"/>
              <a:gd name="connsiteY159" fmla="*/ 1153331 h 1383665"/>
              <a:gd name="connsiteX160" fmla="*/ 988487 w 1365148"/>
              <a:gd name="connsiteY160" fmla="*/ 1158162 h 1383665"/>
              <a:gd name="connsiteX161" fmla="*/ 998052 w 1365148"/>
              <a:gd name="connsiteY161" fmla="*/ 1162994 h 1383665"/>
              <a:gd name="connsiteX162" fmla="*/ 1014814 w 1365148"/>
              <a:gd name="connsiteY162" fmla="*/ 1174925 h 1383665"/>
              <a:gd name="connsiteX163" fmla="*/ 1029210 w 1365148"/>
              <a:gd name="connsiteY163" fmla="*/ 1186954 h 1383665"/>
              <a:gd name="connsiteX164" fmla="*/ 1046071 w 1365148"/>
              <a:gd name="connsiteY164" fmla="*/ 1201350 h 1383665"/>
              <a:gd name="connsiteX165" fmla="*/ 1055635 w 1365148"/>
              <a:gd name="connsiteY165" fmla="*/ 1208548 h 1383665"/>
              <a:gd name="connsiteX166" fmla="*/ 1067665 w 1365148"/>
              <a:gd name="connsiteY166" fmla="*/ 1210914 h 1383665"/>
              <a:gd name="connsiteX167" fmla="*/ 1074863 w 1365148"/>
              <a:gd name="connsiteY167" fmla="*/ 1210914 h 1383665"/>
              <a:gd name="connsiteX168" fmla="*/ 1103655 w 1365148"/>
              <a:gd name="connsiteY168" fmla="*/ 1189320 h 1383665"/>
              <a:gd name="connsiteX169" fmla="*/ 1129981 w 1365148"/>
              <a:gd name="connsiteY169" fmla="*/ 1167727 h 1383665"/>
              <a:gd name="connsiteX170" fmla="*/ 1118050 w 1365148"/>
              <a:gd name="connsiteY170" fmla="*/ 1165360 h 1383665"/>
              <a:gd name="connsiteX171" fmla="*/ 1106021 w 1365148"/>
              <a:gd name="connsiteY171" fmla="*/ 1160529 h 1383665"/>
              <a:gd name="connsiteX172" fmla="*/ 1086794 w 1365148"/>
              <a:gd name="connsiteY172" fmla="*/ 1150964 h 1383665"/>
              <a:gd name="connsiteX173" fmla="*/ 1070031 w 1365148"/>
              <a:gd name="connsiteY173" fmla="*/ 1143766 h 1383665"/>
              <a:gd name="connsiteX174" fmla="*/ 1053269 w 1365148"/>
              <a:gd name="connsiteY174" fmla="*/ 1131737 h 1383665"/>
              <a:gd name="connsiteX175" fmla="*/ 1038873 w 1365148"/>
              <a:gd name="connsiteY175" fmla="*/ 1117341 h 1383665"/>
              <a:gd name="connsiteX176" fmla="*/ 1031675 w 1365148"/>
              <a:gd name="connsiteY176" fmla="*/ 1107777 h 1383665"/>
              <a:gd name="connsiteX177" fmla="*/ 1029210 w 1365148"/>
              <a:gd name="connsiteY177" fmla="*/ 1100579 h 1383665"/>
              <a:gd name="connsiteX178" fmla="*/ 1031675 w 1365148"/>
              <a:gd name="connsiteY178" fmla="*/ 1095747 h 1383665"/>
              <a:gd name="connsiteX179" fmla="*/ 1036408 w 1365148"/>
              <a:gd name="connsiteY179" fmla="*/ 1093381 h 1383665"/>
              <a:gd name="connsiteX180" fmla="*/ 1053269 w 1365148"/>
              <a:gd name="connsiteY180" fmla="*/ 1093381 h 1383665"/>
              <a:gd name="connsiteX181" fmla="*/ 1067665 w 1365148"/>
              <a:gd name="connsiteY181" fmla="*/ 1100579 h 1383665"/>
              <a:gd name="connsiteX182" fmla="*/ 1084427 w 1365148"/>
              <a:gd name="connsiteY182" fmla="*/ 1110143 h 1383665"/>
              <a:gd name="connsiteX183" fmla="*/ 1101190 w 1365148"/>
              <a:gd name="connsiteY183" fmla="*/ 1117341 h 1383665"/>
              <a:gd name="connsiteX184" fmla="*/ 1120417 w 1365148"/>
              <a:gd name="connsiteY184" fmla="*/ 1122172 h 1383665"/>
              <a:gd name="connsiteX185" fmla="*/ 1129981 w 1365148"/>
              <a:gd name="connsiteY185" fmla="*/ 1124539 h 1383665"/>
              <a:gd name="connsiteX186" fmla="*/ 1142011 w 1365148"/>
              <a:gd name="connsiteY186" fmla="*/ 1124539 h 1383665"/>
              <a:gd name="connsiteX187" fmla="*/ 1154040 w 1365148"/>
              <a:gd name="connsiteY187" fmla="*/ 1127004 h 1383665"/>
              <a:gd name="connsiteX188" fmla="*/ 1165971 w 1365148"/>
              <a:gd name="connsiteY188" fmla="*/ 1131737 h 1383665"/>
              <a:gd name="connsiteX189" fmla="*/ 1187565 w 1365148"/>
              <a:gd name="connsiteY189" fmla="*/ 1107777 h 1383665"/>
              <a:gd name="connsiteX190" fmla="*/ 1182832 w 1365148"/>
              <a:gd name="connsiteY190" fmla="*/ 1105410 h 1383665"/>
              <a:gd name="connsiteX191" fmla="*/ 1158773 w 1365148"/>
              <a:gd name="connsiteY191" fmla="*/ 1088549 h 1383665"/>
              <a:gd name="connsiteX192" fmla="*/ 1132446 w 1365148"/>
              <a:gd name="connsiteY192" fmla="*/ 1074153 h 1383665"/>
              <a:gd name="connsiteX193" fmla="*/ 1110853 w 1365148"/>
              <a:gd name="connsiteY193" fmla="*/ 1064589 h 1383665"/>
              <a:gd name="connsiteX194" fmla="*/ 1101190 w 1365148"/>
              <a:gd name="connsiteY194" fmla="*/ 1057391 h 1383665"/>
              <a:gd name="connsiteX195" fmla="*/ 1091625 w 1365148"/>
              <a:gd name="connsiteY195" fmla="*/ 1052559 h 1383665"/>
              <a:gd name="connsiteX196" fmla="*/ 1089259 w 1365148"/>
              <a:gd name="connsiteY196" fmla="*/ 1050193 h 1383665"/>
              <a:gd name="connsiteX197" fmla="*/ 1091625 w 1365148"/>
              <a:gd name="connsiteY197" fmla="*/ 1045361 h 1383665"/>
              <a:gd name="connsiteX198" fmla="*/ 1093992 w 1365148"/>
              <a:gd name="connsiteY198" fmla="*/ 1042995 h 1383665"/>
              <a:gd name="connsiteX199" fmla="*/ 1122784 w 1365148"/>
              <a:gd name="connsiteY199" fmla="*/ 1042995 h 1383665"/>
              <a:gd name="connsiteX200" fmla="*/ 1154040 w 1365148"/>
              <a:gd name="connsiteY200" fmla="*/ 1050193 h 1383665"/>
              <a:gd name="connsiteX201" fmla="*/ 1180367 w 1365148"/>
              <a:gd name="connsiteY201" fmla="*/ 1062222 h 1383665"/>
              <a:gd name="connsiteX202" fmla="*/ 1192397 w 1365148"/>
              <a:gd name="connsiteY202" fmla="*/ 1071787 h 1383665"/>
              <a:gd name="connsiteX203" fmla="*/ 1204426 w 1365148"/>
              <a:gd name="connsiteY203" fmla="*/ 1078985 h 1383665"/>
              <a:gd name="connsiteX204" fmla="*/ 1206792 w 1365148"/>
              <a:gd name="connsiteY204" fmla="*/ 1081351 h 1383665"/>
              <a:gd name="connsiteX205" fmla="*/ 1211624 w 1365148"/>
              <a:gd name="connsiteY205" fmla="*/ 1074153 h 1383665"/>
              <a:gd name="connsiteX206" fmla="*/ 1237951 w 1365148"/>
              <a:gd name="connsiteY206" fmla="*/ 1033431 h 1383665"/>
              <a:gd name="connsiteX207" fmla="*/ 1213990 w 1365148"/>
              <a:gd name="connsiteY207" fmla="*/ 1026233 h 1383665"/>
              <a:gd name="connsiteX208" fmla="*/ 1194763 w 1365148"/>
              <a:gd name="connsiteY208" fmla="*/ 1016570 h 1383665"/>
              <a:gd name="connsiteX209" fmla="*/ 1173169 w 1365148"/>
              <a:gd name="connsiteY209" fmla="*/ 1002174 h 1383665"/>
              <a:gd name="connsiteX210" fmla="*/ 1165971 w 1365148"/>
              <a:gd name="connsiteY210" fmla="*/ 992609 h 1383665"/>
              <a:gd name="connsiteX211" fmla="*/ 1163605 w 1365148"/>
              <a:gd name="connsiteY211" fmla="*/ 987778 h 1383665"/>
              <a:gd name="connsiteX212" fmla="*/ 1163605 w 1365148"/>
              <a:gd name="connsiteY212" fmla="*/ 983045 h 1383665"/>
              <a:gd name="connsiteX213" fmla="*/ 1165971 w 1365148"/>
              <a:gd name="connsiteY213" fmla="*/ 978213 h 1383665"/>
              <a:gd name="connsiteX214" fmla="*/ 1168436 w 1365148"/>
              <a:gd name="connsiteY214" fmla="*/ 975847 h 1383665"/>
              <a:gd name="connsiteX215" fmla="*/ 1178001 w 1365148"/>
              <a:gd name="connsiteY215" fmla="*/ 975847 h 1383665"/>
              <a:gd name="connsiteX216" fmla="*/ 1194763 w 1365148"/>
              <a:gd name="connsiteY216" fmla="*/ 980580 h 1383665"/>
              <a:gd name="connsiteX217" fmla="*/ 1226020 w 1365148"/>
              <a:gd name="connsiteY217" fmla="*/ 990243 h 1383665"/>
              <a:gd name="connsiteX218" fmla="*/ 1257178 w 1365148"/>
              <a:gd name="connsiteY218" fmla="*/ 994976 h 1383665"/>
              <a:gd name="connsiteX219" fmla="*/ 1273941 w 1365148"/>
              <a:gd name="connsiteY219" fmla="*/ 956620 h 1383665"/>
              <a:gd name="connsiteX220" fmla="*/ 1242782 w 1365148"/>
              <a:gd name="connsiteY220" fmla="*/ 947055 h 1383665"/>
              <a:gd name="connsiteX221" fmla="*/ 1201961 w 1365148"/>
              <a:gd name="connsiteY221" fmla="*/ 932659 h 1383665"/>
              <a:gd name="connsiteX222" fmla="*/ 1185199 w 1365148"/>
              <a:gd name="connsiteY222" fmla="*/ 922996 h 1383665"/>
              <a:gd name="connsiteX223" fmla="*/ 1168436 w 1365148"/>
              <a:gd name="connsiteY223" fmla="*/ 913432 h 1383665"/>
              <a:gd name="connsiteX224" fmla="*/ 1165971 w 1365148"/>
              <a:gd name="connsiteY224" fmla="*/ 911065 h 1383665"/>
              <a:gd name="connsiteX225" fmla="*/ 1165971 w 1365148"/>
              <a:gd name="connsiteY225" fmla="*/ 908600 h 1383665"/>
              <a:gd name="connsiteX226" fmla="*/ 1168436 w 1365148"/>
              <a:gd name="connsiteY226" fmla="*/ 906234 h 1383665"/>
              <a:gd name="connsiteX227" fmla="*/ 1190030 w 1365148"/>
              <a:gd name="connsiteY227" fmla="*/ 903868 h 1383665"/>
              <a:gd name="connsiteX228" fmla="*/ 1211624 w 1365148"/>
              <a:gd name="connsiteY228" fmla="*/ 903868 h 1383665"/>
              <a:gd name="connsiteX229" fmla="*/ 1230753 w 1365148"/>
              <a:gd name="connsiteY229" fmla="*/ 908600 h 1383665"/>
              <a:gd name="connsiteX230" fmla="*/ 1249980 w 1365148"/>
              <a:gd name="connsiteY230" fmla="*/ 913432 h 1383665"/>
              <a:gd name="connsiteX231" fmla="*/ 1269208 w 1365148"/>
              <a:gd name="connsiteY231" fmla="*/ 915798 h 1383665"/>
              <a:gd name="connsiteX232" fmla="*/ 1285970 w 1365148"/>
              <a:gd name="connsiteY232" fmla="*/ 920630 h 1383665"/>
              <a:gd name="connsiteX233" fmla="*/ 1300366 w 1365148"/>
              <a:gd name="connsiteY233" fmla="*/ 875076 h 1383665"/>
              <a:gd name="connsiteX234" fmla="*/ 1271574 w 1365148"/>
              <a:gd name="connsiteY234" fmla="*/ 877442 h 1383665"/>
              <a:gd name="connsiteX235" fmla="*/ 1245149 w 1365148"/>
              <a:gd name="connsiteY235" fmla="*/ 879809 h 1383665"/>
              <a:gd name="connsiteX236" fmla="*/ 1230753 w 1365148"/>
              <a:gd name="connsiteY236" fmla="*/ 877442 h 1383665"/>
              <a:gd name="connsiteX237" fmla="*/ 1216357 w 1365148"/>
              <a:gd name="connsiteY237" fmla="*/ 872611 h 1383665"/>
              <a:gd name="connsiteX238" fmla="*/ 1190030 w 1365148"/>
              <a:gd name="connsiteY238" fmla="*/ 863046 h 1383665"/>
              <a:gd name="connsiteX239" fmla="*/ 1187565 w 1365148"/>
              <a:gd name="connsiteY239" fmla="*/ 860680 h 1383665"/>
              <a:gd name="connsiteX240" fmla="*/ 1187565 w 1365148"/>
              <a:gd name="connsiteY240" fmla="*/ 858215 h 1383665"/>
              <a:gd name="connsiteX241" fmla="*/ 1190030 w 1365148"/>
              <a:gd name="connsiteY241" fmla="*/ 855848 h 1383665"/>
              <a:gd name="connsiteX242" fmla="*/ 1192397 w 1365148"/>
              <a:gd name="connsiteY242" fmla="*/ 855848 h 1383665"/>
              <a:gd name="connsiteX243" fmla="*/ 1209159 w 1365148"/>
              <a:gd name="connsiteY243" fmla="*/ 853482 h 1383665"/>
              <a:gd name="connsiteX244" fmla="*/ 1223555 w 1365148"/>
              <a:gd name="connsiteY244" fmla="*/ 851017 h 1383665"/>
              <a:gd name="connsiteX245" fmla="*/ 1254812 w 1365148"/>
              <a:gd name="connsiteY245" fmla="*/ 843819 h 1383665"/>
              <a:gd name="connsiteX246" fmla="*/ 1281139 w 1365148"/>
              <a:gd name="connsiteY246" fmla="*/ 839086 h 1383665"/>
              <a:gd name="connsiteX247" fmla="*/ 1295535 w 1365148"/>
              <a:gd name="connsiteY247" fmla="*/ 836621 h 1383665"/>
              <a:gd name="connsiteX248" fmla="*/ 1307564 w 1365148"/>
              <a:gd name="connsiteY248" fmla="*/ 836621 h 1383665"/>
              <a:gd name="connsiteX249" fmla="*/ 1317128 w 1365148"/>
              <a:gd name="connsiteY249" fmla="*/ 788700 h 1383665"/>
              <a:gd name="connsiteX250" fmla="*/ 1300366 w 1365148"/>
              <a:gd name="connsiteY250" fmla="*/ 788700 h 1383665"/>
              <a:gd name="connsiteX251" fmla="*/ 1262010 w 1365148"/>
              <a:gd name="connsiteY251" fmla="*/ 791067 h 1383665"/>
              <a:gd name="connsiteX252" fmla="*/ 1226020 w 1365148"/>
              <a:gd name="connsiteY252" fmla="*/ 793433 h 1383665"/>
              <a:gd name="connsiteX253" fmla="*/ 1209159 w 1365148"/>
              <a:gd name="connsiteY253" fmla="*/ 791067 h 1383665"/>
              <a:gd name="connsiteX254" fmla="*/ 1192397 w 1365148"/>
              <a:gd name="connsiteY254" fmla="*/ 786235 h 1383665"/>
              <a:gd name="connsiteX255" fmla="*/ 1190030 w 1365148"/>
              <a:gd name="connsiteY255" fmla="*/ 783869 h 1383665"/>
              <a:gd name="connsiteX256" fmla="*/ 1192397 w 1365148"/>
              <a:gd name="connsiteY256" fmla="*/ 781502 h 1383665"/>
              <a:gd name="connsiteX257" fmla="*/ 1211624 w 1365148"/>
              <a:gd name="connsiteY257" fmla="*/ 774304 h 1383665"/>
              <a:gd name="connsiteX258" fmla="*/ 1230753 w 1365148"/>
              <a:gd name="connsiteY258" fmla="*/ 767106 h 1383665"/>
              <a:gd name="connsiteX259" fmla="*/ 1273941 w 1365148"/>
              <a:gd name="connsiteY259" fmla="*/ 759908 h 1383665"/>
              <a:gd name="connsiteX260" fmla="*/ 1295535 w 1365148"/>
              <a:gd name="connsiteY260" fmla="*/ 755077 h 1383665"/>
              <a:gd name="connsiteX261" fmla="*/ 1319594 w 1365148"/>
              <a:gd name="connsiteY261" fmla="*/ 755077 h 1383665"/>
              <a:gd name="connsiteX262" fmla="*/ 1321960 w 1365148"/>
              <a:gd name="connsiteY262" fmla="*/ 704691 h 1383665"/>
              <a:gd name="connsiteX263" fmla="*/ 1295535 w 1365148"/>
              <a:gd name="connsiteY263" fmla="*/ 711889 h 1383665"/>
              <a:gd name="connsiteX264" fmla="*/ 1271574 w 1365148"/>
              <a:gd name="connsiteY264" fmla="*/ 719087 h 1383665"/>
              <a:gd name="connsiteX265" fmla="*/ 1247614 w 1365148"/>
              <a:gd name="connsiteY265" fmla="*/ 723919 h 1383665"/>
              <a:gd name="connsiteX266" fmla="*/ 1221188 w 1365148"/>
              <a:gd name="connsiteY266" fmla="*/ 721454 h 1383665"/>
              <a:gd name="connsiteX267" fmla="*/ 1218822 w 1365148"/>
              <a:gd name="connsiteY267" fmla="*/ 719087 h 1383665"/>
              <a:gd name="connsiteX268" fmla="*/ 1216357 w 1365148"/>
              <a:gd name="connsiteY268" fmla="*/ 716721 h 1383665"/>
              <a:gd name="connsiteX269" fmla="*/ 1216357 w 1365148"/>
              <a:gd name="connsiteY269" fmla="*/ 714256 h 1383665"/>
              <a:gd name="connsiteX270" fmla="*/ 1218822 w 1365148"/>
              <a:gd name="connsiteY270" fmla="*/ 709523 h 1383665"/>
              <a:gd name="connsiteX271" fmla="*/ 1230753 w 1365148"/>
              <a:gd name="connsiteY271" fmla="*/ 702325 h 1383665"/>
              <a:gd name="connsiteX272" fmla="*/ 1245149 w 1365148"/>
              <a:gd name="connsiteY272" fmla="*/ 695127 h 1383665"/>
              <a:gd name="connsiteX273" fmla="*/ 1271574 w 1365148"/>
              <a:gd name="connsiteY273" fmla="*/ 683097 h 1383665"/>
              <a:gd name="connsiteX274" fmla="*/ 1319594 w 1365148"/>
              <a:gd name="connsiteY274" fmla="*/ 663870 h 1383665"/>
              <a:gd name="connsiteX275" fmla="*/ 1314762 w 1365148"/>
              <a:gd name="connsiteY275" fmla="*/ 625514 h 1383665"/>
              <a:gd name="connsiteX276" fmla="*/ 1298000 w 1365148"/>
              <a:gd name="connsiteY276" fmla="*/ 635078 h 1383665"/>
              <a:gd name="connsiteX277" fmla="*/ 1281139 w 1365148"/>
              <a:gd name="connsiteY277" fmla="*/ 642276 h 1383665"/>
              <a:gd name="connsiteX278" fmla="*/ 1252347 w 1365148"/>
              <a:gd name="connsiteY278" fmla="*/ 649474 h 1383665"/>
              <a:gd name="connsiteX279" fmla="*/ 1237951 w 1365148"/>
              <a:gd name="connsiteY279" fmla="*/ 651939 h 1383665"/>
              <a:gd name="connsiteX280" fmla="*/ 1223555 w 1365148"/>
              <a:gd name="connsiteY280" fmla="*/ 649474 h 1383665"/>
              <a:gd name="connsiteX281" fmla="*/ 1221188 w 1365148"/>
              <a:gd name="connsiteY281" fmla="*/ 647108 h 1383665"/>
              <a:gd name="connsiteX282" fmla="*/ 1221188 w 1365148"/>
              <a:gd name="connsiteY282" fmla="*/ 642276 h 1383665"/>
              <a:gd name="connsiteX283" fmla="*/ 1230753 w 1365148"/>
              <a:gd name="connsiteY283" fmla="*/ 635078 h 1383665"/>
              <a:gd name="connsiteX284" fmla="*/ 1242782 w 1365148"/>
              <a:gd name="connsiteY284" fmla="*/ 625514 h 1383665"/>
              <a:gd name="connsiteX285" fmla="*/ 1269208 w 1365148"/>
              <a:gd name="connsiteY285" fmla="*/ 611118 h 1383665"/>
              <a:gd name="connsiteX286" fmla="*/ 1288337 w 1365148"/>
              <a:gd name="connsiteY286" fmla="*/ 596722 h 1383665"/>
              <a:gd name="connsiteX287" fmla="*/ 1298000 w 1365148"/>
              <a:gd name="connsiteY287" fmla="*/ 591891 h 1383665"/>
              <a:gd name="connsiteX288" fmla="*/ 1307564 w 1365148"/>
              <a:gd name="connsiteY288" fmla="*/ 587158 h 1383665"/>
              <a:gd name="connsiteX289" fmla="*/ 1298000 w 1365148"/>
              <a:gd name="connsiteY289" fmla="*/ 546336 h 1383665"/>
              <a:gd name="connsiteX290" fmla="*/ 1285970 w 1365148"/>
              <a:gd name="connsiteY290" fmla="*/ 560732 h 1383665"/>
              <a:gd name="connsiteX291" fmla="*/ 1271574 w 1365148"/>
              <a:gd name="connsiteY291" fmla="*/ 572762 h 1383665"/>
              <a:gd name="connsiteX292" fmla="*/ 1262010 w 1365148"/>
              <a:gd name="connsiteY292" fmla="*/ 579960 h 1383665"/>
              <a:gd name="connsiteX293" fmla="*/ 1252347 w 1365148"/>
              <a:gd name="connsiteY293" fmla="*/ 587158 h 1383665"/>
              <a:gd name="connsiteX294" fmla="*/ 1240416 w 1365148"/>
              <a:gd name="connsiteY294" fmla="*/ 591891 h 1383665"/>
              <a:gd name="connsiteX295" fmla="*/ 1235584 w 1365148"/>
              <a:gd name="connsiteY295" fmla="*/ 591891 h 1383665"/>
              <a:gd name="connsiteX296" fmla="*/ 1230753 w 1365148"/>
              <a:gd name="connsiteY296" fmla="*/ 589524 h 1383665"/>
              <a:gd name="connsiteX297" fmla="*/ 1226020 w 1365148"/>
              <a:gd name="connsiteY297" fmla="*/ 584791 h 1383665"/>
              <a:gd name="connsiteX298" fmla="*/ 1226020 w 1365148"/>
              <a:gd name="connsiteY298" fmla="*/ 579960 h 1383665"/>
              <a:gd name="connsiteX299" fmla="*/ 1228386 w 1365148"/>
              <a:gd name="connsiteY299" fmla="*/ 575128 h 1383665"/>
              <a:gd name="connsiteX300" fmla="*/ 1230753 w 1365148"/>
              <a:gd name="connsiteY300" fmla="*/ 570395 h 1383665"/>
              <a:gd name="connsiteX301" fmla="*/ 1237951 w 1365148"/>
              <a:gd name="connsiteY301" fmla="*/ 560732 h 1383665"/>
              <a:gd name="connsiteX302" fmla="*/ 1245149 w 1365148"/>
              <a:gd name="connsiteY302" fmla="*/ 553534 h 1383665"/>
              <a:gd name="connsiteX303" fmla="*/ 1266743 w 1365148"/>
              <a:gd name="connsiteY303" fmla="*/ 534406 h 1383665"/>
              <a:gd name="connsiteX304" fmla="*/ 1276406 w 1365148"/>
              <a:gd name="connsiteY304" fmla="*/ 522376 h 1383665"/>
              <a:gd name="connsiteX305" fmla="*/ 1281139 w 1365148"/>
              <a:gd name="connsiteY305" fmla="*/ 520010 h 1383665"/>
              <a:gd name="connsiteX306" fmla="*/ 1288337 w 1365148"/>
              <a:gd name="connsiteY306" fmla="*/ 517545 h 1383665"/>
              <a:gd name="connsiteX307" fmla="*/ 1271574 w 1365148"/>
              <a:gd name="connsiteY307" fmla="*/ 476822 h 1383665"/>
              <a:gd name="connsiteX308" fmla="*/ 1264376 w 1365148"/>
              <a:gd name="connsiteY308" fmla="*/ 484020 h 1383665"/>
              <a:gd name="connsiteX309" fmla="*/ 1249980 w 1365148"/>
              <a:gd name="connsiteY309" fmla="*/ 493584 h 1383665"/>
              <a:gd name="connsiteX310" fmla="*/ 1237951 w 1365148"/>
              <a:gd name="connsiteY310" fmla="*/ 503149 h 1383665"/>
              <a:gd name="connsiteX311" fmla="*/ 1230753 w 1365148"/>
              <a:gd name="connsiteY311" fmla="*/ 507980 h 1383665"/>
              <a:gd name="connsiteX312" fmla="*/ 1226020 w 1365148"/>
              <a:gd name="connsiteY312" fmla="*/ 510347 h 1383665"/>
              <a:gd name="connsiteX313" fmla="*/ 1218822 w 1365148"/>
              <a:gd name="connsiteY313" fmla="*/ 507980 h 1383665"/>
              <a:gd name="connsiteX314" fmla="*/ 1216357 w 1365148"/>
              <a:gd name="connsiteY314" fmla="*/ 503149 h 1383665"/>
              <a:gd name="connsiteX315" fmla="*/ 1213990 w 1365148"/>
              <a:gd name="connsiteY315" fmla="*/ 498416 h 1383665"/>
              <a:gd name="connsiteX316" fmla="*/ 1213990 w 1365148"/>
              <a:gd name="connsiteY316" fmla="*/ 491218 h 1383665"/>
              <a:gd name="connsiteX317" fmla="*/ 1218822 w 1365148"/>
              <a:gd name="connsiteY317" fmla="*/ 481555 h 1383665"/>
              <a:gd name="connsiteX318" fmla="*/ 1226020 w 1365148"/>
              <a:gd name="connsiteY318" fmla="*/ 471990 h 1383665"/>
              <a:gd name="connsiteX319" fmla="*/ 1235584 w 1365148"/>
              <a:gd name="connsiteY319" fmla="*/ 462426 h 1383665"/>
              <a:gd name="connsiteX320" fmla="*/ 1245149 w 1365148"/>
              <a:gd name="connsiteY320" fmla="*/ 455228 h 1383665"/>
              <a:gd name="connsiteX321" fmla="*/ 1252347 w 1365148"/>
              <a:gd name="connsiteY321" fmla="*/ 452763 h 1383665"/>
              <a:gd name="connsiteX322" fmla="*/ 1259545 w 1365148"/>
              <a:gd name="connsiteY322" fmla="*/ 450397 h 1383665"/>
              <a:gd name="connsiteX323" fmla="*/ 1245149 w 1365148"/>
              <a:gd name="connsiteY323" fmla="*/ 423971 h 1383665"/>
              <a:gd name="connsiteX324" fmla="*/ 1235584 w 1365148"/>
              <a:gd name="connsiteY324" fmla="*/ 431169 h 1383665"/>
              <a:gd name="connsiteX325" fmla="*/ 1226020 w 1365148"/>
              <a:gd name="connsiteY325" fmla="*/ 433634 h 1383665"/>
              <a:gd name="connsiteX326" fmla="*/ 1216357 w 1365148"/>
              <a:gd name="connsiteY326" fmla="*/ 436001 h 1383665"/>
              <a:gd name="connsiteX327" fmla="*/ 1211624 w 1365148"/>
              <a:gd name="connsiteY327" fmla="*/ 433634 h 1383665"/>
              <a:gd name="connsiteX328" fmla="*/ 1206792 w 1365148"/>
              <a:gd name="connsiteY328" fmla="*/ 431169 h 1383665"/>
              <a:gd name="connsiteX329" fmla="*/ 1204426 w 1365148"/>
              <a:gd name="connsiteY329" fmla="*/ 421605 h 1383665"/>
              <a:gd name="connsiteX330" fmla="*/ 1204426 w 1365148"/>
              <a:gd name="connsiteY330" fmla="*/ 414407 h 1383665"/>
              <a:gd name="connsiteX331" fmla="*/ 1209159 w 1365148"/>
              <a:gd name="connsiteY331" fmla="*/ 409575 h 1383665"/>
              <a:gd name="connsiteX332" fmla="*/ 1216357 w 1365148"/>
              <a:gd name="connsiteY332" fmla="*/ 402377 h 1383665"/>
              <a:gd name="connsiteX333" fmla="*/ 1226020 w 1365148"/>
              <a:gd name="connsiteY333" fmla="*/ 392813 h 1383665"/>
              <a:gd name="connsiteX334" fmla="*/ 1211624 w 1365148"/>
              <a:gd name="connsiteY334" fmla="*/ 371219 h 1383665"/>
              <a:gd name="connsiteX335" fmla="*/ 1206792 w 1365148"/>
              <a:gd name="connsiteY335" fmla="*/ 376051 h 1383665"/>
              <a:gd name="connsiteX336" fmla="*/ 1197228 w 1365148"/>
              <a:gd name="connsiteY336" fmla="*/ 380784 h 1383665"/>
              <a:gd name="connsiteX337" fmla="*/ 1180367 w 1365148"/>
              <a:gd name="connsiteY337" fmla="*/ 380784 h 1383665"/>
              <a:gd name="connsiteX338" fmla="*/ 1175634 w 1365148"/>
              <a:gd name="connsiteY338" fmla="*/ 378417 h 1383665"/>
              <a:gd name="connsiteX339" fmla="*/ 1173169 w 1365148"/>
              <a:gd name="connsiteY339" fmla="*/ 373586 h 1383665"/>
              <a:gd name="connsiteX340" fmla="*/ 1175634 w 1365148"/>
              <a:gd name="connsiteY340" fmla="*/ 364021 h 1383665"/>
              <a:gd name="connsiteX341" fmla="*/ 1178001 w 1365148"/>
              <a:gd name="connsiteY341" fmla="*/ 356823 h 1383665"/>
              <a:gd name="connsiteX342" fmla="*/ 1190030 w 1365148"/>
              <a:gd name="connsiteY342" fmla="*/ 344794 h 1383665"/>
              <a:gd name="connsiteX343" fmla="*/ 1192397 w 1365148"/>
              <a:gd name="connsiteY343" fmla="*/ 340061 h 1383665"/>
              <a:gd name="connsiteX344" fmla="*/ 1173169 w 1365148"/>
              <a:gd name="connsiteY344" fmla="*/ 316002 h 1383665"/>
              <a:gd name="connsiteX345" fmla="*/ 1163605 w 1365148"/>
              <a:gd name="connsiteY345" fmla="*/ 320834 h 1383665"/>
              <a:gd name="connsiteX346" fmla="*/ 1154040 w 1365148"/>
              <a:gd name="connsiteY346" fmla="*/ 328031 h 1383665"/>
              <a:gd name="connsiteX347" fmla="*/ 1142011 w 1365148"/>
              <a:gd name="connsiteY347" fmla="*/ 328031 h 1383665"/>
              <a:gd name="connsiteX348" fmla="*/ 1139644 w 1365148"/>
              <a:gd name="connsiteY348" fmla="*/ 323200 h 1383665"/>
              <a:gd name="connsiteX349" fmla="*/ 1137179 w 1365148"/>
              <a:gd name="connsiteY349" fmla="*/ 316002 h 1383665"/>
              <a:gd name="connsiteX350" fmla="*/ 1142011 w 1365148"/>
              <a:gd name="connsiteY350" fmla="*/ 308804 h 1383665"/>
              <a:gd name="connsiteX351" fmla="*/ 1146842 w 1365148"/>
              <a:gd name="connsiteY351" fmla="*/ 301606 h 1383665"/>
              <a:gd name="connsiteX352" fmla="*/ 1156407 w 1365148"/>
              <a:gd name="connsiteY352" fmla="*/ 294408 h 1383665"/>
              <a:gd name="connsiteX353" fmla="*/ 1144377 w 1365148"/>
              <a:gd name="connsiteY353" fmla="*/ 280012 h 1383665"/>
              <a:gd name="connsiteX354" fmla="*/ 1137179 w 1365148"/>
              <a:gd name="connsiteY354" fmla="*/ 284844 h 1383665"/>
              <a:gd name="connsiteX355" fmla="*/ 1129981 w 1365148"/>
              <a:gd name="connsiteY355" fmla="*/ 289675 h 1383665"/>
              <a:gd name="connsiteX356" fmla="*/ 1120417 w 1365148"/>
              <a:gd name="connsiteY356" fmla="*/ 289675 h 1383665"/>
              <a:gd name="connsiteX357" fmla="*/ 1115586 w 1365148"/>
              <a:gd name="connsiteY357" fmla="*/ 287210 h 1383665"/>
              <a:gd name="connsiteX358" fmla="*/ 1110853 w 1365148"/>
              <a:gd name="connsiteY358" fmla="*/ 287210 h 1383665"/>
              <a:gd name="connsiteX359" fmla="*/ 1110853 w 1365148"/>
              <a:gd name="connsiteY359" fmla="*/ 282477 h 1383665"/>
              <a:gd name="connsiteX360" fmla="*/ 1113219 w 1365148"/>
              <a:gd name="connsiteY360" fmla="*/ 280012 h 1383665"/>
              <a:gd name="connsiteX361" fmla="*/ 1113219 w 1365148"/>
              <a:gd name="connsiteY361" fmla="*/ 272814 h 1383665"/>
              <a:gd name="connsiteX362" fmla="*/ 1120417 w 1365148"/>
              <a:gd name="connsiteY362" fmla="*/ 265616 h 1383665"/>
              <a:gd name="connsiteX363" fmla="*/ 1125248 w 1365148"/>
              <a:gd name="connsiteY363" fmla="*/ 260883 h 1383665"/>
              <a:gd name="connsiteX364" fmla="*/ 1098823 w 1365148"/>
              <a:gd name="connsiteY364" fmla="*/ 236825 h 1383665"/>
              <a:gd name="connsiteX365" fmla="*/ 1072398 w 1365148"/>
              <a:gd name="connsiteY365" fmla="*/ 215231 h 1383665"/>
              <a:gd name="connsiteX366" fmla="*/ 1046071 w 1365148"/>
              <a:gd name="connsiteY366" fmla="*/ 193637 h 1383665"/>
              <a:gd name="connsiteX367" fmla="*/ 1017279 w 1365148"/>
              <a:gd name="connsiteY367" fmla="*/ 172043 h 1383665"/>
              <a:gd name="connsiteX368" fmla="*/ 981289 w 1365148"/>
              <a:gd name="connsiteY368" fmla="*/ 150449 h 1383665"/>
              <a:gd name="connsiteX369" fmla="*/ 942834 w 1365148"/>
              <a:gd name="connsiteY369" fmla="*/ 131320 h 1383665"/>
              <a:gd name="connsiteX370" fmla="*/ 904478 w 1365148"/>
              <a:gd name="connsiteY370" fmla="*/ 112093 h 1383665"/>
              <a:gd name="connsiteX371" fmla="*/ 866122 w 1365148"/>
              <a:gd name="connsiteY371" fmla="*/ 95331 h 1383665"/>
              <a:gd name="connsiteX372" fmla="*/ 825300 w 1365148"/>
              <a:gd name="connsiteY372" fmla="*/ 80935 h 1383665"/>
              <a:gd name="connsiteX373" fmla="*/ 784479 w 1365148"/>
              <a:gd name="connsiteY373" fmla="*/ 71272 h 1383665"/>
              <a:gd name="connsiteX374" fmla="*/ 743756 w 1365148"/>
              <a:gd name="connsiteY374" fmla="*/ 64074 h 1383665"/>
              <a:gd name="connsiteX375" fmla="*/ 700569 w 1365148"/>
              <a:gd name="connsiteY375" fmla="*/ 64074 h 1383665"/>
              <a:gd name="connsiteX376" fmla="*/ 698202 w 1365148"/>
              <a:gd name="connsiteY376" fmla="*/ 66539 h 1383665"/>
              <a:gd name="connsiteX377" fmla="*/ 695737 w 1365148"/>
              <a:gd name="connsiteY377" fmla="*/ 68905 h 1383665"/>
              <a:gd name="connsiteX378" fmla="*/ 691004 w 1365148"/>
              <a:gd name="connsiteY378" fmla="*/ 71272 h 1383665"/>
              <a:gd name="connsiteX379" fmla="*/ 686173 w 1365148"/>
              <a:gd name="connsiteY379" fmla="*/ 68905 h 1383665"/>
              <a:gd name="connsiteX380" fmla="*/ 681341 w 1365148"/>
              <a:gd name="connsiteY380" fmla="*/ 64074 h 1383665"/>
              <a:gd name="connsiteX381" fmla="*/ 347412 w 1365148"/>
              <a:gd name="connsiteY381" fmla="*/ 36733 h 1383665"/>
              <a:gd name="connsiteX382" fmla="*/ 347868 w 1365148"/>
              <a:gd name="connsiteY382" fmla="*/ 37747 h 1383665"/>
              <a:gd name="connsiteX383" fmla="*/ 350235 w 1365148"/>
              <a:gd name="connsiteY383" fmla="*/ 44945 h 1383665"/>
              <a:gd name="connsiteX384" fmla="*/ 347868 w 1365148"/>
              <a:gd name="connsiteY384" fmla="*/ 52143 h 1383665"/>
              <a:gd name="connsiteX385" fmla="*/ 345502 w 1365148"/>
              <a:gd name="connsiteY385" fmla="*/ 56876 h 1383665"/>
              <a:gd name="connsiteX386" fmla="*/ 340670 w 1365148"/>
              <a:gd name="connsiteY386" fmla="*/ 59341 h 1383665"/>
              <a:gd name="connsiteX387" fmla="*/ 333472 w 1365148"/>
              <a:gd name="connsiteY387" fmla="*/ 61707 h 1383665"/>
              <a:gd name="connsiteX388" fmla="*/ 326275 w 1365148"/>
              <a:gd name="connsiteY388" fmla="*/ 61707 h 1383665"/>
              <a:gd name="connsiteX389" fmla="*/ 321443 w 1365148"/>
              <a:gd name="connsiteY389" fmla="*/ 56876 h 1383665"/>
              <a:gd name="connsiteX390" fmla="*/ 317144 w 1365148"/>
              <a:gd name="connsiteY390" fmla="*/ 50338 h 1383665"/>
              <a:gd name="connsiteX391" fmla="*/ 347412 w 1365148"/>
              <a:gd name="connsiteY391" fmla="*/ 36733 h 1383665"/>
              <a:gd name="connsiteX392" fmla="*/ 626223 w 1365148"/>
              <a:gd name="connsiteY392" fmla="*/ 30549 h 1383665"/>
              <a:gd name="connsiteX393" fmla="*/ 647816 w 1365148"/>
              <a:gd name="connsiteY393" fmla="*/ 30549 h 1383665"/>
              <a:gd name="connsiteX394" fmla="*/ 669410 w 1365148"/>
              <a:gd name="connsiteY394" fmla="*/ 35282 h 1383665"/>
              <a:gd name="connsiteX395" fmla="*/ 748588 w 1365148"/>
              <a:gd name="connsiteY395" fmla="*/ 35282 h 1383665"/>
              <a:gd name="connsiteX396" fmla="*/ 772548 w 1365148"/>
              <a:gd name="connsiteY396" fmla="*/ 40113 h 1383665"/>
              <a:gd name="connsiteX397" fmla="*/ 825300 w 1365148"/>
              <a:gd name="connsiteY397" fmla="*/ 49678 h 1383665"/>
              <a:gd name="connsiteX398" fmla="*/ 873320 w 1365148"/>
              <a:gd name="connsiteY398" fmla="*/ 64074 h 1383665"/>
              <a:gd name="connsiteX399" fmla="*/ 930904 w 1365148"/>
              <a:gd name="connsiteY399" fmla="*/ 85668 h 1383665"/>
              <a:gd name="connsiteX400" fmla="*/ 988487 w 1365148"/>
              <a:gd name="connsiteY400" fmla="*/ 114459 h 1383665"/>
              <a:gd name="connsiteX401" fmla="*/ 1046071 w 1365148"/>
              <a:gd name="connsiteY401" fmla="*/ 143251 h 1383665"/>
              <a:gd name="connsiteX402" fmla="*/ 1072398 w 1365148"/>
              <a:gd name="connsiteY402" fmla="*/ 160112 h 1383665"/>
              <a:gd name="connsiteX403" fmla="*/ 1096457 w 1365148"/>
              <a:gd name="connsiteY403" fmla="*/ 179241 h 1383665"/>
              <a:gd name="connsiteX404" fmla="*/ 1139644 w 1365148"/>
              <a:gd name="connsiteY404" fmla="*/ 215231 h 1383665"/>
              <a:gd name="connsiteX405" fmla="*/ 1180367 w 1365148"/>
              <a:gd name="connsiteY405" fmla="*/ 253685 h 1383665"/>
              <a:gd name="connsiteX406" fmla="*/ 1218822 w 1365148"/>
              <a:gd name="connsiteY406" fmla="*/ 296873 h 1383665"/>
              <a:gd name="connsiteX407" fmla="*/ 1252347 w 1365148"/>
              <a:gd name="connsiteY407" fmla="*/ 342427 h 1383665"/>
              <a:gd name="connsiteX408" fmla="*/ 1281139 w 1365148"/>
              <a:gd name="connsiteY408" fmla="*/ 392813 h 1383665"/>
              <a:gd name="connsiteX409" fmla="*/ 1307564 w 1365148"/>
              <a:gd name="connsiteY409" fmla="*/ 443199 h 1383665"/>
              <a:gd name="connsiteX410" fmla="*/ 1329158 w 1365148"/>
              <a:gd name="connsiteY410" fmla="*/ 495951 h 1383665"/>
              <a:gd name="connsiteX411" fmla="*/ 1345920 w 1365148"/>
              <a:gd name="connsiteY411" fmla="*/ 548801 h 1383665"/>
              <a:gd name="connsiteX412" fmla="*/ 1355583 w 1365148"/>
              <a:gd name="connsiteY412" fmla="*/ 603920 h 1383665"/>
              <a:gd name="connsiteX413" fmla="*/ 1362781 w 1365148"/>
              <a:gd name="connsiteY413" fmla="*/ 656672 h 1383665"/>
              <a:gd name="connsiteX414" fmla="*/ 1365148 w 1365148"/>
              <a:gd name="connsiteY414" fmla="*/ 711889 h 1383665"/>
              <a:gd name="connsiteX415" fmla="*/ 1362781 w 1365148"/>
              <a:gd name="connsiteY415" fmla="*/ 767106 h 1383665"/>
              <a:gd name="connsiteX416" fmla="*/ 1357950 w 1365148"/>
              <a:gd name="connsiteY416" fmla="*/ 819859 h 1383665"/>
              <a:gd name="connsiteX417" fmla="*/ 1348385 w 1365148"/>
              <a:gd name="connsiteY417" fmla="*/ 872611 h 1383665"/>
              <a:gd name="connsiteX418" fmla="*/ 1333990 w 1365148"/>
              <a:gd name="connsiteY418" fmla="*/ 922996 h 1383665"/>
              <a:gd name="connsiteX419" fmla="*/ 1314762 w 1365148"/>
              <a:gd name="connsiteY419" fmla="*/ 973382 h 1383665"/>
              <a:gd name="connsiteX420" fmla="*/ 1293168 w 1365148"/>
              <a:gd name="connsiteY420" fmla="*/ 1021401 h 1383665"/>
              <a:gd name="connsiteX421" fmla="*/ 1266743 w 1365148"/>
              <a:gd name="connsiteY421" fmla="*/ 1066955 h 1383665"/>
              <a:gd name="connsiteX422" fmla="*/ 1235584 w 1365148"/>
              <a:gd name="connsiteY422" fmla="*/ 1110143 h 1383665"/>
              <a:gd name="connsiteX423" fmla="*/ 1201961 w 1365148"/>
              <a:gd name="connsiteY423" fmla="*/ 1153331 h 1383665"/>
              <a:gd name="connsiteX424" fmla="*/ 1165971 w 1365148"/>
              <a:gd name="connsiteY424" fmla="*/ 1191786 h 1383665"/>
              <a:gd name="connsiteX425" fmla="*/ 1125248 w 1365148"/>
              <a:gd name="connsiteY425" fmla="*/ 1225310 h 1383665"/>
              <a:gd name="connsiteX426" fmla="*/ 1079596 w 1365148"/>
              <a:gd name="connsiteY426" fmla="*/ 1256567 h 1383665"/>
              <a:gd name="connsiteX427" fmla="*/ 1031675 w 1365148"/>
              <a:gd name="connsiteY427" fmla="*/ 1285359 h 1383665"/>
              <a:gd name="connsiteX428" fmla="*/ 990854 w 1365148"/>
              <a:gd name="connsiteY428" fmla="*/ 1306953 h 1383665"/>
              <a:gd name="connsiteX429" fmla="*/ 947666 w 1365148"/>
              <a:gd name="connsiteY429" fmla="*/ 1323715 h 1383665"/>
              <a:gd name="connsiteX430" fmla="*/ 904478 w 1365148"/>
              <a:gd name="connsiteY430" fmla="*/ 1340477 h 1383665"/>
              <a:gd name="connsiteX431" fmla="*/ 858924 w 1365148"/>
              <a:gd name="connsiteY431" fmla="*/ 1352507 h 1383665"/>
              <a:gd name="connsiteX432" fmla="*/ 815736 w 1365148"/>
              <a:gd name="connsiteY432" fmla="*/ 1364536 h 1383665"/>
              <a:gd name="connsiteX433" fmla="*/ 770182 w 1365148"/>
              <a:gd name="connsiteY433" fmla="*/ 1371734 h 1383665"/>
              <a:gd name="connsiteX434" fmla="*/ 724529 w 1365148"/>
              <a:gd name="connsiteY434" fmla="*/ 1378932 h 1383665"/>
              <a:gd name="connsiteX435" fmla="*/ 676608 w 1365148"/>
              <a:gd name="connsiteY435" fmla="*/ 1381299 h 1383665"/>
              <a:gd name="connsiteX436" fmla="*/ 630955 w 1365148"/>
              <a:gd name="connsiteY436" fmla="*/ 1383665 h 1383665"/>
              <a:gd name="connsiteX437" fmla="*/ 585401 w 1365148"/>
              <a:gd name="connsiteY437" fmla="*/ 1381299 h 1383665"/>
              <a:gd name="connsiteX438" fmla="*/ 539847 w 1365148"/>
              <a:gd name="connsiteY438" fmla="*/ 1376467 h 1383665"/>
              <a:gd name="connsiteX439" fmla="*/ 494194 w 1365148"/>
              <a:gd name="connsiteY439" fmla="*/ 1369269 h 1383665"/>
              <a:gd name="connsiteX440" fmla="*/ 448640 w 1365148"/>
              <a:gd name="connsiteY440" fmla="*/ 1359705 h 1383665"/>
              <a:gd name="connsiteX441" fmla="*/ 405452 w 1365148"/>
              <a:gd name="connsiteY441" fmla="*/ 1347675 h 1383665"/>
              <a:gd name="connsiteX442" fmla="*/ 359898 w 1365148"/>
              <a:gd name="connsiteY442" fmla="*/ 1330913 h 1383665"/>
              <a:gd name="connsiteX443" fmla="*/ 319077 w 1365148"/>
              <a:gd name="connsiteY443" fmla="*/ 1314151 h 1383665"/>
              <a:gd name="connsiteX444" fmla="*/ 316710 w 1365148"/>
              <a:gd name="connsiteY444" fmla="*/ 1311686 h 1383665"/>
              <a:gd name="connsiteX445" fmla="*/ 309512 w 1365148"/>
              <a:gd name="connsiteY445" fmla="*/ 1311686 h 1383665"/>
              <a:gd name="connsiteX446" fmla="*/ 304681 w 1365148"/>
              <a:gd name="connsiteY446" fmla="*/ 1306953 h 1383665"/>
              <a:gd name="connsiteX447" fmla="*/ 271057 w 1365148"/>
              <a:gd name="connsiteY447" fmla="*/ 1287725 h 1383665"/>
              <a:gd name="connsiteX448" fmla="*/ 237532 w 1365148"/>
              <a:gd name="connsiteY448" fmla="*/ 1266132 h 1383665"/>
              <a:gd name="connsiteX449" fmla="*/ 208741 w 1365148"/>
              <a:gd name="connsiteY449" fmla="*/ 1242171 h 1383665"/>
              <a:gd name="connsiteX450" fmla="*/ 179949 w 1365148"/>
              <a:gd name="connsiteY450" fmla="*/ 1215746 h 1383665"/>
              <a:gd name="connsiteX451" fmla="*/ 153523 w 1365148"/>
              <a:gd name="connsiteY451" fmla="*/ 1186954 h 1383665"/>
              <a:gd name="connsiteX452" fmla="*/ 127098 w 1365148"/>
              <a:gd name="connsiteY452" fmla="*/ 1155796 h 1383665"/>
              <a:gd name="connsiteX453" fmla="*/ 105504 w 1365148"/>
              <a:gd name="connsiteY453" fmla="*/ 1124539 h 1383665"/>
              <a:gd name="connsiteX454" fmla="*/ 83910 w 1365148"/>
              <a:gd name="connsiteY454" fmla="*/ 1088549 h 1383665"/>
              <a:gd name="connsiteX455" fmla="*/ 67148 w 1365148"/>
              <a:gd name="connsiteY455" fmla="*/ 1055024 h 1383665"/>
              <a:gd name="connsiteX456" fmla="*/ 50385 w 1365148"/>
              <a:gd name="connsiteY456" fmla="*/ 1019035 h 1383665"/>
              <a:gd name="connsiteX457" fmla="*/ 35990 w 1365148"/>
              <a:gd name="connsiteY457" fmla="*/ 980580 h 1383665"/>
              <a:gd name="connsiteX458" fmla="*/ 23960 w 1365148"/>
              <a:gd name="connsiteY458" fmla="*/ 942224 h 1383665"/>
              <a:gd name="connsiteX459" fmla="*/ 14396 w 1365148"/>
              <a:gd name="connsiteY459" fmla="*/ 903868 h 1383665"/>
              <a:gd name="connsiteX460" fmla="*/ 7198 w 1365148"/>
              <a:gd name="connsiteY460" fmla="*/ 865413 h 1383665"/>
              <a:gd name="connsiteX461" fmla="*/ 2366 w 1365148"/>
              <a:gd name="connsiteY461" fmla="*/ 827057 h 1383665"/>
              <a:gd name="connsiteX462" fmla="*/ 0 w 1365148"/>
              <a:gd name="connsiteY462" fmla="*/ 786235 h 1383665"/>
              <a:gd name="connsiteX463" fmla="*/ 0 w 1365148"/>
              <a:gd name="connsiteY463" fmla="*/ 745513 h 1383665"/>
              <a:gd name="connsiteX464" fmla="*/ 0 w 1365148"/>
              <a:gd name="connsiteY464" fmla="*/ 704691 h 1383665"/>
              <a:gd name="connsiteX465" fmla="*/ 4733 w 1365148"/>
              <a:gd name="connsiteY465" fmla="*/ 663870 h 1383665"/>
              <a:gd name="connsiteX466" fmla="*/ 9564 w 1365148"/>
              <a:gd name="connsiteY466" fmla="*/ 623147 h 1383665"/>
              <a:gd name="connsiteX467" fmla="*/ 16762 w 1365148"/>
              <a:gd name="connsiteY467" fmla="*/ 582326 h 1383665"/>
              <a:gd name="connsiteX468" fmla="*/ 28792 w 1365148"/>
              <a:gd name="connsiteY468" fmla="*/ 541604 h 1383665"/>
              <a:gd name="connsiteX469" fmla="*/ 40722 w 1365148"/>
              <a:gd name="connsiteY469" fmla="*/ 500782 h 1383665"/>
              <a:gd name="connsiteX470" fmla="*/ 55118 w 1365148"/>
              <a:gd name="connsiteY470" fmla="*/ 459961 h 1383665"/>
              <a:gd name="connsiteX471" fmla="*/ 71979 w 1365148"/>
              <a:gd name="connsiteY471" fmla="*/ 421605 h 1383665"/>
              <a:gd name="connsiteX472" fmla="*/ 88742 w 1365148"/>
              <a:gd name="connsiteY472" fmla="*/ 385615 h 1383665"/>
              <a:gd name="connsiteX473" fmla="*/ 110336 w 1365148"/>
              <a:gd name="connsiteY473" fmla="*/ 349625 h 1383665"/>
              <a:gd name="connsiteX474" fmla="*/ 134296 w 1365148"/>
              <a:gd name="connsiteY474" fmla="*/ 313636 h 1383665"/>
              <a:gd name="connsiteX475" fmla="*/ 158355 w 1365148"/>
              <a:gd name="connsiteY475" fmla="*/ 280012 h 1383665"/>
              <a:gd name="connsiteX476" fmla="*/ 184682 w 1365148"/>
              <a:gd name="connsiteY476" fmla="*/ 248854 h 1383665"/>
              <a:gd name="connsiteX477" fmla="*/ 213474 w 1365148"/>
              <a:gd name="connsiteY477" fmla="*/ 220062 h 1383665"/>
              <a:gd name="connsiteX478" fmla="*/ 244730 w 1365148"/>
              <a:gd name="connsiteY478" fmla="*/ 191270 h 1383665"/>
              <a:gd name="connsiteX479" fmla="*/ 273522 w 1365148"/>
              <a:gd name="connsiteY479" fmla="*/ 169677 h 1383665"/>
              <a:gd name="connsiteX480" fmla="*/ 302314 w 1365148"/>
              <a:gd name="connsiteY480" fmla="*/ 150449 h 1383665"/>
              <a:gd name="connsiteX481" fmla="*/ 333472 w 1365148"/>
              <a:gd name="connsiteY481" fmla="*/ 133687 h 1383665"/>
              <a:gd name="connsiteX482" fmla="*/ 364631 w 1365148"/>
              <a:gd name="connsiteY482" fmla="*/ 116924 h 1383665"/>
              <a:gd name="connsiteX483" fmla="*/ 427046 w 1365148"/>
              <a:gd name="connsiteY483" fmla="*/ 88133 h 1383665"/>
              <a:gd name="connsiteX484" fmla="*/ 494194 w 1365148"/>
              <a:gd name="connsiteY484" fmla="*/ 64074 h 1383665"/>
              <a:gd name="connsiteX485" fmla="*/ 532649 w 1365148"/>
              <a:gd name="connsiteY485" fmla="*/ 49678 h 1383665"/>
              <a:gd name="connsiteX486" fmla="*/ 578203 w 1365148"/>
              <a:gd name="connsiteY486" fmla="*/ 37747 h 1383665"/>
              <a:gd name="connsiteX487" fmla="*/ 602164 w 1365148"/>
              <a:gd name="connsiteY487" fmla="*/ 32915 h 1383665"/>
              <a:gd name="connsiteX488" fmla="*/ 626223 w 1365148"/>
              <a:gd name="connsiteY488" fmla="*/ 30549 h 1383665"/>
              <a:gd name="connsiteX489" fmla="*/ 476285 w 1365148"/>
              <a:gd name="connsiteY489" fmla="*/ 2398 h 1383665"/>
              <a:gd name="connsiteX490" fmla="*/ 515080 w 1365148"/>
              <a:gd name="connsiteY490" fmla="*/ 0 h 1383665"/>
              <a:gd name="connsiteX491" fmla="*/ 477432 w 1365148"/>
              <a:gd name="connsiteY491" fmla="*/ 4124 h 1383665"/>
              <a:gd name="connsiteX492" fmla="*/ 476285 w 1365148"/>
              <a:gd name="connsiteY492" fmla="*/ 2398 h 1383665"/>
              <a:gd name="connsiteX0" fmla="*/ 681341 w 1365148"/>
              <a:gd name="connsiteY0" fmla="*/ 61676 h 1381267"/>
              <a:gd name="connsiteX1" fmla="*/ 645351 w 1365148"/>
              <a:gd name="connsiteY1" fmla="*/ 66507 h 1381267"/>
              <a:gd name="connsiteX2" fmla="*/ 609362 w 1365148"/>
              <a:gd name="connsiteY2" fmla="*/ 76072 h 1381267"/>
              <a:gd name="connsiteX3" fmla="*/ 602164 w 1365148"/>
              <a:gd name="connsiteY3" fmla="*/ 76072 h 1381267"/>
              <a:gd name="connsiteX4" fmla="*/ 597431 w 1365148"/>
              <a:gd name="connsiteY4" fmla="*/ 73705 h 1381267"/>
              <a:gd name="connsiteX5" fmla="*/ 594966 w 1365148"/>
              <a:gd name="connsiteY5" fmla="*/ 68874 h 1381267"/>
              <a:gd name="connsiteX6" fmla="*/ 592599 w 1365148"/>
              <a:gd name="connsiteY6" fmla="*/ 64141 h 1381267"/>
              <a:gd name="connsiteX7" fmla="*/ 566174 w 1365148"/>
              <a:gd name="connsiteY7" fmla="*/ 71339 h 1381267"/>
              <a:gd name="connsiteX8" fmla="*/ 508590 w 1365148"/>
              <a:gd name="connsiteY8" fmla="*/ 88101 h 1381267"/>
              <a:gd name="connsiteX9" fmla="*/ 453471 w 1365148"/>
              <a:gd name="connsiteY9" fmla="*/ 112061 h 1381267"/>
              <a:gd name="connsiteX10" fmla="*/ 386225 w 1365148"/>
              <a:gd name="connsiteY10" fmla="*/ 140853 h 1381267"/>
              <a:gd name="connsiteX11" fmla="*/ 355066 w 1365148"/>
              <a:gd name="connsiteY11" fmla="*/ 155249 h 1381267"/>
              <a:gd name="connsiteX12" fmla="*/ 326275 w 1365148"/>
              <a:gd name="connsiteY12" fmla="*/ 174476 h 1381267"/>
              <a:gd name="connsiteX13" fmla="*/ 297483 w 1365148"/>
              <a:gd name="connsiteY13" fmla="*/ 191239 h 1381267"/>
              <a:gd name="connsiteX14" fmla="*/ 268691 w 1365148"/>
              <a:gd name="connsiteY14" fmla="*/ 212833 h 1381267"/>
              <a:gd name="connsiteX15" fmla="*/ 242265 w 1365148"/>
              <a:gd name="connsiteY15" fmla="*/ 236892 h 1381267"/>
              <a:gd name="connsiteX16" fmla="*/ 218305 w 1365148"/>
              <a:gd name="connsiteY16" fmla="*/ 263218 h 1381267"/>
              <a:gd name="connsiteX17" fmla="*/ 194345 w 1365148"/>
              <a:gd name="connsiteY17" fmla="*/ 292010 h 1381267"/>
              <a:gd name="connsiteX18" fmla="*/ 170286 w 1365148"/>
              <a:gd name="connsiteY18" fmla="*/ 323267 h 1381267"/>
              <a:gd name="connsiteX19" fmla="*/ 148692 w 1365148"/>
              <a:gd name="connsiteY19" fmla="*/ 354425 h 1381267"/>
              <a:gd name="connsiteX20" fmla="*/ 129563 w 1365148"/>
              <a:gd name="connsiteY20" fmla="*/ 388049 h 1381267"/>
              <a:gd name="connsiteX21" fmla="*/ 112702 w 1365148"/>
              <a:gd name="connsiteY21" fmla="*/ 421573 h 1381267"/>
              <a:gd name="connsiteX22" fmla="*/ 95940 w 1365148"/>
              <a:gd name="connsiteY22" fmla="*/ 455197 h 1381267"/>
              <a:gd name="connsiteX23" fmla="*/ 81544 w 1365148"/>
              <a:gd name="connsiteY23" fmla="*/ 488820 h 1381267"/>
              <a:gd name="connsiteX24" fmla="*/ 69514 w 1365148"/>
              <a:gd name="connsiteY24" fmla="*/ 524810 h 1381267"/>
              <a:gd name="connsiteX25" fmla="*/ 59950 w 1365148"/>
              <a:gd name="connsiteY25" fmla="*/ 563166 h 1381267"/>
              <a:gd name="connsiteX26" fmla="*/ 50385 w 1365148"/>
              <a:gd name="connsiteY26" fmla="*/ 599156 h 1381267"/>
              <a:gd name="connsiteX27" fmla="*/ 45554 w 1365148"/>
              <a:gd name="connsiteY27" fmla="*/ 635145 h 1381267"/>
              <a:gd name="connsiteX28" fmla="*/ 40722 w 1365148"/>
              <a:gd name="connsiteY28" fmla="*/ 673502 h 1381267"/>
              <a:gd name="connsiteX29" fmla="*/ 38356 w 1365148"/>
              <a:gd name="connsiteY29" fmla="*/ 711858 h 1381267"/>
              <a:gd name="connsiteX30" fmla="*/ 35990 w 1365148"/>
              <a:gd name="connsiteY30" fmla="*/ 750313 h 1381267"/>
              <a:gd name="connsiteX31" fmla="*/ 38356 w 1365148"/>
              <a:gd name="connsiteY31" fmla="*/ 786302 h 1381267"/>
              <a:gd name="connsiteX32" fmla="*/ 43188 w 1365148"/>
              <a:gd name="connsiteY32" fmla="*/ 824659 h 1381267"/>
              <a:gd name="connsiteX33" fmla="*/ 47920 w 1365148"/>
              <a:gd name="connsiteY33" fmla="*/ 870213 h 1381267"/>
              <a:gd name="connsiteX34" fmla="*/ 59950 w 1365148"/>
              <a:gd name="connsiteY34" fmla="*/ 913400 h 1381267"/>
              <a:gd name="connsiteX35" fmla="*/ 71979 w 1365148"/>
              <a:gd name="connsiteY35" fmla="*/ 956588 h 1381267"/>
              <a:gd name="connsiteX36" fmla="*/ 86375 w 1365148"/>
              <a:gd name="connsiteY36" fmla="*/ 999776 h 1381267"/>
              <a:gd name="connsiteX37" fmla="*/ 105504 w 1365148"/>
              <a:gd name="connsiteY37" fmla="*/ 1040597 h 1381267"/>
              <a:gd name="connsiteX38" fmla="*/ 127098 w 1365148"/>
              <a:gd name="connsiteY38" fmla="*/ 1078953 h 1381267"/>
              <a:gd name="connsiteX39" fmla="*/ 151157 w 1365148"/>
              <a:gd name="connsiteY39" fmla="*/ 1117408 h 1381267"/>
              <a:gd name="connsiteX40" fmla="*/ 179949 w 1365148"/>
              <a:gd name="connsiteY40" fmla="*/ 1153398 h 1381267"/>
              <a:gd name="connsiteX41" fmla="*/ 206276 w 1365148"/>
              <a:gd name="connsiteY41" fmla="*/ 1184556 h 1381267"/>
              <a:gd name="connsiteX42" fmla="*/ 237532 w 1365148"/>
              <a:gd name="connsiteY42" fmla="*/ 1210981 h 1381267"/>
              <a:gd name="connsiteX43" fmla="*/ 271057 w 1365148"/>
              <a:gd name="connsiteY43" fmla="*/ 1234942 h 1381267"/>
              <a:gd name="connsiteX44" fmla="*/ 304681 w 1365148"/>
              <a:gd name="connsiteY44" fmla="*/ 1256536 h 1381267"/>
              <a:gd name="connsiteX45" fmla="*/ 307047 w 1365148"/>
              <a:gd name="connsiteY45" fmla="*/ 1249338 h 1381267"/>
              <a:gd name="connsiteX46" fmla="*/ 311879 w 1365148"/>
              <a:gd name="connsiteY46" fmla="*/ 1242140 h 1381267"/>
              <a:gd name="connsiteX47" fmla="*/ 314245 w 1365148"/>
              <a:gd name="connsiteY47" fmla="*/ 1242140 h 1381267"/>
              <a:gd name="connsiteX48" fmla="*/ 323908 w 1365148"/>
              <a:gd name="connsiteY48" fmla="*/ 1251704 h 1381267"/>
              <a:gd name="connsiteX49" fmla="*/ 331106 w 1365148"/>
              <a:gd name="connsiteY49" fmla="*/ 1266100 h 1381267"/>
              <a:gd name="connsiteX50" fmla="*/ 331106 w 1365148"/>
              <a:gd name="connsiteY50" fmla="*/ 1270931 h 1381267"/>
              <a:gd name="connsiteX51" fmla="*/ 379027 w 1365148"/>
              <a:gd name="connsiteY51" fmla="*/ 1292525 h 1381267"/>
              <a:gd name="connsiteX52" fmla="*/ 376660 w 1365148"/>
              <a:gd name="connsiteY52" fmla="*/ 1280496 h 1381267"/>
              <a:gd name="connsiteX53" fmla="*/ 376660 w 1365148"/>
              <a:gd name="connsiteY53" fmla="*/ 1266100 h 1381267"/>
              <a:gd name="connsiteX54" fmla="*/ 379027 w 1365148"/>
              <a:gd name="connsiteY54" fmla="*/ 1254169 h 1381267"/>
              <a:gd name="connsiteX55" fmla="*/ 381492 w 1365148"/>
              <a:gd name="connsiteY55" fmla="*/ 1242140 h 1381267"/>
              <a:gd name="connsiteX56" fmla="*/ 383858 w 1365148"/>
              <a:gd name="connsiteY56" fmla="*/ 1242140 h 1381267"/>
              <a:gd name="connsiteX57" fmla="*/ 386225 w 1365148"/>
              <a:gd name="connsiteY57" fmla="*/ 1256536 h 1381267"/>
              <a:gd name="connsiteX58" fmla="*/ 391056 w 1365148"/>
              <a:gd name="connsiteY58" fmla="*/ 1268565 h 1381267"/>
              <a:gd name="connsiteX59" fmla="*/ 398254 w 1365148"/>
              <a:gd name="connsiteY59" fmla="*/ 1282961 h 1381267"/>
              <a:gd name="connsiteX60" fmla="*/ 403086 w 1365148"/>
              <a:gd name="connsiteY60" fmla="*/ 1294892 h 1381267"/>
              <a:gd name="connsiteX61" fmla="*/ 407819 w 1365148"/>
              <a:gd name="connsiteY61" fmla="*/ 1302090 h 1381267"/>
              <a:gd name="connsiteX62" fmla="*/ 448640 w 1365148"/>
              <a:gd name="connsiteY62" fmla="*/ 1314119 h 1381267"/>
              <a:gd name="connsiteX63" fmla="*/ 441442 w 1365148"/>
              <a:gd name="connsiteY63" fmla="*/ 1292525 h 1381267"/>
              <a:gd name="connsiteX64" fmla="*/ 439076 w 1365148"/>
              <a:gd name="connsiteY64" fmla="*/ 1280496 h 1381267"/>
              <a:gd name="connsiteX65" fmla="*/ 436610 w 1365148"/>
              <a:gd name="connsiteY65" fmla="*/ 1266100 h 1381267"/>
              <a:gd name="connsiteX66" fmla="*/ 436610 w 1365148"/>
              <a:gd name="connsiteY66" fmla="*/ 1251704 h 1381267"/>
              <a:gd name="connsiteX67" fmla="*/ 439076 w 1365148"/>
              <a:gd name="connsiteY67" fmla="*/ 1246971 h 1381267"/>
              <a:gd name="connsiteX68" fmla="*/ 441442 w 1365148"/>
              <a:gd name="connsiteY68" fmla="*/ 1242140 h 1381267"/>
              <a:gd name="connsiteX69" fmla="*/ 446273 w 1365148"/>
              <a:gd name="connsiteY69" fmla="*/ 1242140 h 1381267"/>
              <a:gd name="connsiteX70" fmla="*/ 451006 w 1365148"/>
              <a:gd name="connsiteY70" fmla="*/ 1244506 h 1381267"/>
              <a:gd name="connsiteX71" fmla="*/ 458204 w 1365148"/>
              <a:gd name="connsiteY71" fmla="*/ 1251704 h 1381267"/>
              <a:gd name="connsiteX72" fmla="*/ 465402 w 1365148"/>
              <a:gd name="connsiteY72" fmla="*/ 1270931 h 1381267"/>
              <a:gd name="connsiteX73" fmla="*/ 472600 w 1365148"/>
              <a:gd name="connsiteY73" fmla="*/ 1297357 h 1381267"/>
              <a:gd name="connsiteX74" fmla="*/ 479798 w 1365148"/>
              <a:gd name="connsiteY74" fmla="*/ 1309288 h 1381267"/>
              <a:gd name="connsiteX75" fmla="*/ 489461 w 1365148"/>
              <a:gd name="connsiteY75" fmla="*/ 1318951 h 1381267"/>
              <a:gd name="connsiteX76" fmla="*/ 491828 w 1365148"/>
              <a:gd name="connsiteY76" fmla="*/ 1323684 h 1381267"/>
              <a:gd name="connsiteX77" fmla="*/ 499026 w 1365148"/>
              <a:gd name="connsiteY77" fmla="*/ 1323684 h 1381267"/>
              <a:gd name="connsiteX78" fmla="*/ 554243 w 1365148"/>
              <a:gd name="connsiteY78" fmla="*/ 1330882 h 1381267"/>
              <a:gd name="connsiteX79" fmla="*/ 535016 w 1365148"/>
              <a:gd name="connsiteY79" fmla="*/ 1297357 h 1381267"/>
              <a:gd name="connsiteX80" fmla="*/ 530184 w 1365148"/>
              <a:gd name="connsiteY80" fmla="*/ 1285327 h 1381267"/>
              <a:gd name="connsiteX81" fmla="*/ 527818 w 1365148"/>
              <a:gd name="connsiteY81" fmla="*/ 1273298 h 1381267"/>
              <a:gd name="connsiteX82" fmla="*/ 525451 w 1365148"/>
              <a:gd name="connsiteY82" fmla="*/ 1261367 h 1381267"/>
              <a:gd name="connsiteX83" fmla="*/ 525451 w 1365148"/>
              <a:gd name="connsiteY83" fmla="*/ 1249338 h 1381267"/>
              <a:gd name="connsiteX84" fmla="*/ 527818 w 1365148"/>
              <a:gd name="connsiteY84" fmla="*/ 1246971 h 1381267"/>
              <a:gd name="connsiteX85" fmla="*/ 532649 w 1365148"/>
              <a:gd name="connsiteY85" fmla="*/ 1246971 h 1381267"/>
              <a:gd name="connsiteX86" fmla="*/ 542213 w 1365148"/>
              <a:gd name="connsiteY86" fmla="*/ 1256536 h 1381267"/>
              <a:gd name="connsiteX87" fmla="*/ 551778 w 1365148"/>
              <a:gd name="connsiteY87" fmla="*/ 1268565 h 1381267"/>
              <a:gd name="connsiteX88" fmla="*/ 568639 w 1365148"/>
              <a:gd name="connsiteY88" fmla="*/ 1292525 h 1381267"/>
              <a:gd name="connsiteX89" fmla="*/ 585401 w 1365148"/>
              <a:gd name="connsiteY89" fmla="*/ 1311753 h 1381267"/>
              <a:gd name="connsiteX90" fmla="*/ 590233 w 1365148"/>
              <a:gd name="connsiteY90" fmla="*/ 1321317 h 1381267"/>
              <a:gd name="connsiteX91" fmla="*/ 597431 w 1365148"/>
              <a:gd name="connsiteY91" fmla="*/ 1333347 h 1381267"/>
              <a:gd name="connsiteX92" fmla="*/ 659747 w 1365148"/>
              <a:gd name="connsiteY92" fmla="*/ 1333347 h 1381267"/>
              <a:gd name="connsiteX93" fmla="*/ 640618 w 1365148"/>
              <a:gd name="connsiteY93" fmla="*/ 1316486 h 1381267"/>
              <a:gd name="connsiteX94" fmla="*/ 626223 w 1365148"/>
              <a:gd name="connsiteY94" fmla="*/ 1294892 h 1381267"/>
              <a:gd name="connsiteX95" fmla="*/ 619025 w 1365148"/>
              <a:gd name="connsiteY95" fmla="*/ 1285327 h 1381267"/>
              <a:gd name="connsiteX96" fmla="*/ 614193 w 1365148"/>
              <a:gd name="connsiteY96" fmla="*/ 1273298 h 1381267"/>
              <a:gd name="connsiteX97" fmla="*/ 609362 w 1365148"/>
              <a:gd name="connsiteY97" fmla="*/ 1261367 h 1381267"/>
              <a:gd name="connsiteX98" fmla="*/ 606995 w 1365148"/>
              <a:gd name="connsiteY98" fmla="*/ 1249338 h 1381267"/>
              <a:gd name="connsiteX99" fmla="*/ 609362 w 1365148"/>
              <a:gd name="connsiteY99" fmla="*/ 1246971 h 1381267"/>
              <a:gd name="connsiteX100" fmla="*/ 611827 w 1365148"/>
              <a:gd name="connsiteY100" fmla="*/ 1246971 h 1381267"/>
              <a:gd name="connsiteX101" fmla="*/ 633420 w 1365148"/>
              <a:gd name="connsiteY101" fmla="*/ 1263734 h 1381267"/>
              <a:gd name="connsiteX102" fmla="*/ 655014 w 1365148"/>
              <a:gd name="connsiteY102" fmla="*/ 1280496 h 1381267"/>
              <a:gd name="connsiteX103" fmla="*/ 674143 w 1365148"/>
              <a:gd name="connsiteY103" fmla="*/ 1299723 h 1381267"/>
              <a:gd name="connsiteX104" fmla="*/ 691004 w 1365148"/>
              <a:gd name="connsiteY104" fmla="*/ 1318951 h 1381267"/>
              <a:gd name="connsiteX105" fmla="*/ 695737 w 1365148"/>
              <a:gd name="connsiteY105" fmla="*/ 1326149 h 1381267"/>
              <a:gd name="connsiteX106" fmla="*/ 695737 w 1365148"/>
              <a:gd name="connsiteY106" fmla="*/ 1333347 h 1381267"/>
              <a:gd name="connsiteX107" fmla="*/ 734192 w 1365148"/>
              <a:gd name="connsiteY107" fmla="*/ 1328515 h 1381267"/>
              <a:gd name="connsiteX108" fmla="*/ 770182 w 1365148"/>
              <a:gd name="connsiteY108" fmla="*/ 1323684 h 1381267"/>
              <a:gd name="connsiteX109" fmla="*/ 734192 w 1365148"/>
              <a:gd name="connsiteY109" fmla="*/ 1285327 h 1381267"/>
              <a:gd name="connsiteX110" fmla="*/ 712598 w 1365148"/>
              <a:gd name="connsiteY110" fmla="*/ 1263734 h 1381267"/>
              <a:gd name="connsiteX111" fmla="*/ 705400 w 1365148"/>
              <a:gd name="connsiteY111" fmla="*/ 1251704 h 1381267"/>
              <a:gd name="connsiteX112" fmla="*/ 700569 w 1365148"/>
              <a:gd name="connsiteY112" fmla="*/ 1237308 h 1381267"/>
              <a:gd name="connsiteX113" fmla="*/ 700569 w 1365148"/>
              <a:gd name="connsiteY113" fmla="*/ 1234942 h 1381267"/>
              <a:gd name="connsiteX114" fmla="*/ 710133 w 1365148"/>
              <a:gd name="connsiteY114" fmla="*/ 1234942 h 1381267"/>
              <a:gd name="connsiteX115" fmla="*/ 717331 w 1365148"/>
              <a:gd name="connsiteY115" fmla="*/ 1237308 h 1381267"/>
              <a:gd name="connsiteX116" fmla="*/ 731727 w 1365148"/>
              <a:gd name="connsiteY116" fmla="*/ 1244506 h 1381267"/>
              <a:gd name="connsiteX117" fmla="*/ 743756 w 1365148"/>
              <a:gd name="connsiteY117" fmla="*/ 1254169 h 1381267"/>
              <a:gd name="connsiteX118" fmla="*/ 755786 w 1365148"/>
              <a:gd name="connsiteY118" fmla="*/ 1263734 h 1381267"/>
              <a:gd name="connsiteX119" fmla="*/ 782113 w 1365148"/>
              <a:gd name="connsiteY119" fmla="*/ 1290159 h 1381267"/>
              <a:gd name="connsiteX120" fmla="*/ 806073 w 1365148"/>
              <a:gd name="connsiteY120" fmla="*/ 1316486 h 1381267"/>
              <a:gd name="connsiteX121" fmla="*/ 808538 w 1365148"/>
              <a:gd name="connsiteY121" fmla="*/ 1316486 h 1381267"/>
              <a:gd name="connsiteX122" fmla="*/ 856459 w 1365148"/>
              <a:gd name="connsiteY122" fmla="*/ 1306921 h 1381267"/>
              <a:gd name="connsiteX123" fmla="*/ 834865 w 1365148"/>
              <a:gd name="connsiteY123" fmla="*/ 1290159 h 1381267"/>
              <a:gd name="connsiteX124" fmla="*/ 815736 w 1365148"/>
              <a:gd name="connsiteY124" fmla="*/ 1270931 h 1381267"/>
              <a:gd name="connsiteX125" fmla="*/ 806073 w 1365148"/>
              <a:gd name="connsiteY125" fmla="*/ 1258902 h 1381267"/>
              <a:gd name="connsiteX126" fmla="*/ 796509 w 1365148"/>
              <a:gd name="connsiteY126" fmla="*/ 1244506 h 1381267"/>
              <a:gd name="connsiteX127" fmla="*/ 789311 w 1365148"/>
              <a:gd name="connsiteY127" fmla="*/ 1230110 h 1381267"/>
              <a:gd name="connsiteX128" fmla="*/ 786944 w 1365148"/>
              <a:gd name="connsiteY128" fmla="*/ 1222912 h 1381267"/>
              <a:gd name="connsiteX129" fmla="*/ 786944 w 1365148"/>
              <a:gd name="connsiteY129" fmla="*/ 1215714 h 1381267"/>
              <a:gd name="connsiteX130" fmla="*/ 789311 w 1365148"/>
              <a:gd name="connsiteY130" fmla="*/ 1213348 h 1381267"/>
              <a:gd name="connsiteX131" fmla="*/ 791677 w 1365148"/>
              <a:gd name="connsiteY131" fmla="*/ 1213348 h 1381267"/>
              <a:gd name="connsiteX132" fmla="*/ 808538 w 1365148"/>
              <a:gd name="connsiteY132" fmla="*/ 1222912 h 1381267"/>
              <a:gd name="connsiteX133" fmla="*/ 822934 w 1365148"/>
              <a:gd name="connsiteY133" fmla="*/ 1234942 h 1381267"/>
              <a:gd name="connsiteX134" fmla="*/ 849261 w 1365148"/>
              <a:gd name="connsiteY134" fmla="*/ 1258902 h 1381267"/>
              <a:gd name="connsiteX135" fmla="*/ 894914 w 1365148"/>
              <a:gd name="connsiteY135" fmla="*/ 1294892 h 1381267"/>
              <a:gd name="connsiteX136" fmla="*/ 954864 w 1365148"/>
              <a:gd name="connsiteY136" fmla="*/ 1273298 h 1381267"/>
              <a:gd name="connsiteX137" fmla="*/ 930904 w 1365148"/>
              <a:gd name="connsiteY137" fmla="*/ 1256536 h 1381267"/>
              <a:gd name="connsiteX138" fmla="*/ 914042 w 1365148"/>
              <a:gd name="connsiteY138" fmla="*/ 1239773 h 1381267"/>
              <a:gd name="connsiteX139" fmla="*/ 897280 w 1365148"/>
              <a:gd name="connsiteY139" fmla="*/ 1220546 h 1381267"/>
              <a:gd name="connsiteX140" fmla="*/ 882884 w 1365148"/>
              <a:gd name="connsiteY140" fmla="*/ 1201318 h 1381267"/>
              <a:gd name="connsiteX141" fmla="*/ 873320 w 1365148"/>
              <a:gd name="connsiteY141" fmla="*/ 1179725 h 1381267"/>
              <a:gd name="connsiteX142" fmla="*/ 875686 w 1365148"/>
              <a:gd name="connsiteY142" fmla="*/ 1174992 h 1381267"/>
              <a:gd name="connsiteX143" fmla="*/ 880518 w 1365148"/>
              <a:gd name="connsiteY143" fmla="*/ 1172527 h 1381267"/>
              <a:gd name="connsiteX144" fmla="*/ 897280 w 1365148"/>
              <a:gd name="connsiteY144" fmla="*/ 1182190 h 1381267"/>
              <a:gd name="connsiteX145" fmla="*/ 911676 w 1365148"/>
              <a:gd name="connsiteY145" fmla="*/ 1194120 h 1381267"/>
              <a:gd name="connsiteX146" fmla="*/ 940468 w 1365148"/>
              <a:gd name="connsiteY146" fmla="*/ 1218179 h 1381267"/>
              <a:gd name="connsiteX147" fmla="*/ 959695 w 1365148"/>
              <a:gd name="connsiteY147" fmla="*/ 1234942 h 1381267"/>
              <a:gd name="connsiteX148" fmla="*/ 969260 w 1365148"/>
              <a:gd name="connsiteY148" fmla="*/ 1242140 h 1381267"/>
              <a:gd name="connsiteX149" fmla="*/ 978824 w 1365148"/>
              <a:gd name="connsiteY149" fmla="*/ 1246971 h 1381267"/>
              <a:gd name="connsiteX150" fmla="*/ 998052 w 1365148"/>
              <a:gd name="connsiteY150" fmla="*/ 1254169 h 1381267"/>
              <a:gd name="connsiteX151" fmla="*/ 1034041 w 1365148"/>
              <a:gd name="connsiteY151" fmla="*/ 1234942 h 1381267"/>
              <a:gd name="connsiteX152" fmla="*/ 1022012 w 1365148"/>
              <a:gd name="connsiteY152" fmla="*/ 1227744 h 1381267"/>
              <a:gd name="connsiteX153" fmla="*/ 1012448 w 1365148"/>
              <a:gd name="connsiteY153" fmla="*/ 1218179 h 1381267"/>
              <a:gd name="connsiteX154" fmla="*/ 983656 w 1365148"/>
              <a:gd name="connsiteY154" fmla="*/ 1189388 h 1381267"/>
              <a:gd name="connsiteX155" fmla="*/ 969260 w 1365148"/>
              <a:gd name="connsiteY155" fmla="*/ 1174992 h 1381267"/>
              <a:gd name="connsiteX156" fmla="*/ 959695 w 1365148"/>
              <a:gd name="connsiteY156" fmla="*/ 1158131 h 1381267"/>
              <a:gd name="connsiteX157" fmla="*/ 959695 w 1365148"/>
              <a:gd name="connsiteY157" fmla="*/ 1153398 h 1381267"/>
              <a:gd name="connsiteX158" fmla="*/ 962062 w 1365148"/>
              <a:gd name="connsiteY158" fmla="*/ 1150933 h 1381267"/>
              <a:gd name="connsiteX159" fmla="*/ 981289 w 1365148"/>
              <a:gd name="connsiteY159" fmla="*/ 1150933 h 1381267"/>
              <a:gd name="connsiteX160" fmla="*/ 988487 w 1365148"/>
              <a:gd name="connsiteY160" fmla="*/ 1155764 h 1381267"/>
              <a:gd name="connsiteX161" fmla="*/ 998052 w 1365148"/>
              <a:gd name="connsiteY161" fmla="*/ 1160596 h 1381267"/>
              <a:gd name="connsiteX162" fmla="*/ 1014814 w 1365148"/>
              <a:gd name="connsiteY162" fmla="*/ 1172527 h 1381267"/>
              <a:gd name="connsiteX163" fmla="*/ 1029210 w 1365148"/>
              <a:gd name="connsiteY163" fmla="*/ 1184556 h 1381267"/>
              <a:gd name="connsiteX164" fmla="*/ 1046071 w 1365148"/>
              <a:gd name="connsiteY164" fmla="*/ 1198952 h 1381267"/>
              <a:gd name="connsiteX165" fmla="*/ 1055635 w 1365148"/>
              <a:gd name="connsiteY165" fmla="*/ 1206150 h 1381267"/>
              <a:gd name="connsiteX166" fmla="*/ 1067665 w 1365148"/>
              <a:gd name="connsiteY166" fmla="*/ 1208516 h 1381267"/>
              <a:gd name="connsiteX167" fmla="*/ 1074863 w 1365148"/>
              <a:gd name="connsiteY167" fmla="*/ 1208516 h 1381267"/>
              <a:gd name="connsiteX168" fmla="*/ 1103655 w 1365148"/>
              <a:gd name="connsiteY168" fmla="*/ 1186922 h 1381267"/>
              <a:gd name="connsiteX169" fmla="*/ 1129981 w 1365148"/>
              <a:gd name="connsiteY169" fmla="*/ 1165329 h 1381267"/>
              <a:gd name="connsiteX170" fmla="*/ 1118050 w 1365148"/>
              <a:gd name="connsiteY170" fmla="*/ 1162962 h 1381267"/>
              <a:gd name="connsiteX171" fmla="*/ 1106021 w 1365148"/>
              <a:gd name="connsiteY171" fmla="*/ 1158131 h 1381267"/>
              <a:gd name="connsiteX172" fmla="*/ 1086794 w 1365148"/>
              <a:gd name="connsiteY172" fmla="*/ 1148566 h 1381267"/>
              <a:gd name="connsiteX173" fmla="*/ 1070031 w 1365148"/>
              <a:gd name="connsiteY173" fmla="*/ 1141368 h 1381267"/>
              <a:gd name="connsiteX174" fmla="*/ 1053269 w 1365148"/>
              <a:gd name="connsiteY174" fmla="*/ 1129339 h 1381267"/>
              <a:gd name="connsiteX175" fmla="*/ 1038873 w 1365148"/>
              <a:gd name="connsiteY175" fmla="*/ 1114943 h 1381267"/>
              <a:gd name="connsiteX176" fmla="*/ 1031675 w 1365148"/>
              <a:gd name="connsiteY176" fmla="*/ 1105379 h 1381267"/>
              <a:gd name="connsiteX177" fmla="*/ 1029210 w 1365148"/>
              <a:gd name="connsiteY177" fmla="*/ 1098181 h 1381267"/>
              <a:gd name="connsiteX178" fmla="*/ 1031675 w 1365148"/>
              <a:gd name="connsiteY178" fmla="*/ 1093349 h 1381267"/>
              <a:gd name="connsiteX179" fmla="*/ 1036408 w 1365148"/>
              <a:gd name="connsiteY179" fmla="*/ 1090983 h 1381267"/>
              <a:gd name="connsiteX180" fmla="*/ 1053269 w 1365148"/>
              <a:gd name="connsiteY180" fmla="*/ 1090983 h 1381267"/>
              <a:gd name="connsiteX181" fmla="*/ 1067665 w 1365148"/>
              <a:gd name="connsiteY181" fmla="*/ 1098181 h 1381267"/>
              <a:gd name="connsiteX182" fmla="*/ 1084427 w 1365148"/>
              <a:gd name="connsiteY182" fmla="*/ 1107745 h 1381267"/>
              <a:gd name="connsiteX183" fmla="*/ 1101190 w 1365148"/>
              <a:gd name="connsiteY183" fmla="*/ 1114943 h 1381267"/>
              <a:gd name="connsiteX184" fmla="*/ 1120417 w 1365148"/>
              <a:gd name="connsiteY184" fmla="*/ 1119774 h 1381267"/>
              <a:gd name="connsiteX185" fmla="*/ 1129981 w 1365148"/>
              <a:gd name="connsiteY185" fmla="*/ 1122141 h 1381267"/>
              <a:gd name="connsiteX186" fmla="*/ 1142011 w 1365148"/>
              <a:gd name="connsiteY186" fmla="*/ 1122141 h 1381267"/>
              <a:gd name="connsiteX187" fmla="*/ 1154040 w 1365148"/>
              <a:gd name="connsiteY187" fmla="*/ 1124606 h 1381267"/>
              <a:gd name="connsiteX188" fmla="*/ 1165971 w 1365148"/>
              <a:gd name="connsiteY188" fmla="*/ 1129339 h 1381267"/>
              <a:gd name="connsiteX189" fmla="*/ 1187565 w 1365148"/>
              <a:gd name="connsiteY189" fmla="*/ 1105379 h 1381267"/>
              <a:gd name="connsiteX190" fmla="*/ 1182832 w 1365148"/>
              <a:gd name="connsiteY190" fmla="*/ 1103012 h 1381267"/>
              <a:gd name="connsiteX191" fmla="*/ 1158773 w 1365148"/>
              <a:gd name="connsiteY191" fmla="*/ 1086151 h 1381267"/>
              <a:gd name="connsiteX192" fmla="*/ 1132446 w 1365148"/>
              <a:gd name="connsiteY192" fmla="*/ 1071755 h 1381267"/>
              <a:gd name="connsiteX193" fmla="*/ 1110853 w 1365148"/>
              <a:gd name="connsiteY193" fmla="*/ 1062191 h 1381267"/>
              <a:gd name="connsiteX194" fmla="*/ 1101190 w 1365148"/>
              <a:gd name="connsiteY194" fmla="*/ 1054993 h 1381267"/>
              <a:gd name="connsiteX195" fmla="*/ 1091625 w 1365148"/>
              <a:gd name="connsiteY195" fmla="*/ 1050161 h 1381267"/>
              <a:gd name="connsiteX196" fmla="*/ 1089259 w 1365148"/>
              <a:gd name="connsiteY196" fmla="*/ 1047795 h 1381267"/>
              <a:gd name="connsiteX197" fmla="*/ 1091625 w 1365148"/>
              <a:gd name="connsiteY197" fmla="*/ 1042963 h 1381267"/>
              <a:gd name="connsiteX198" fmla="*/ 1093992 w 1365148"/>
              <a:gd name="connsiteY198" fmla="*/ 1040597 h 1381267"/>
              <a:gd name="connsiteX199" fmla="*/ 1122784 w 1365148"/>
              <a:gd name="connsiteY199" fmla="*/ 1040597 h 1381267"/>
              <a:gd name="connsiteX200" fmla="*/ 1154040 w 1365148"/>
              <a:gd name="connsiteY200" fmla="*/ 1047795 h 1381267"/>
              <a:gd name="connsiteX201" fmla="*/ 1180367 w 1365148"/>
              <a:gd name="connsiteY201" fmla="*/ 1059824 h 1381267"/>
              <a:gd name="connsiteX202" fmla="*/ 1192397 w 1365148"/>
              <a:gd name="connsiteY202" fmla="*/ 1069389 h 1381267"/>
              <a:gd name="connsiteX203" fmla="*/ 1204426 w 1365148"/>
              <a:gd name="connsiteY203" fmla="*/ 1076587 h 1381267"/>
              <a:gd name="connsiteX204" fmla="*/ 1206792 w 1365148"/>
              <a:gd name="connsiteY204" fmla="*/ 1078953 h 1381267"/>
              <a:gd name="connsiteX205" fmla="*/ 1211624 w 1365148"/>
              <a:gd name="connsiteY205" fmla="*/ 1071755 h 1381267"/>
              <a:gd name="connsiteX206" fmla="*/ 1237951 w 1365148"/>
              <a:gd name="connsiteY206" fmla="*/ 1031033 h 1381267"/>
              <a:gd name="connsiteX207" fmla="*/ 1213990 w 1365148"/>
              <a:gd name="connsiteY207" fmla="*/ 1023835 h 1381267"/>
              <a:gd name="connsiteX208" fmla="*/ 1194763 w 1365148"/>
              <a:gd name="connsiteY208" fmla="*/ 1014172 h 1381267"/>
              <a:gd name="connsiteX209" fmla="*/ 1173169 w 1365148"/>
              <a:gd name="connsiteY209" fmla="*/ 999776 h 1381267"/>
              <a:gd name="connsiteX210" fmla="*/ 1165971 w 1365148"/>
              <a:gd name="connsiteY210" fmla="*/ 990211 h 1381267"/>
              <a:gd name="connsiteX211" fmla="*/ 1163605 w 1365148"/>
              <a:gd name="connsiteY211" fmla="*/ 985380 h 1381267"/>
              <a:gd name="connsiteX212" fmla="*/ 1163605 w 1365148"/>
              <a:gd name="connsiteY212" fmla="*/ 980647 h 1381267"/>
              <a:gd name="connsiteX213" fmla="*/ 1165971 w 1365148"/>
              <a:gd name="connsiteY213" fmla="*/ 975815 h 1381267"/>
              <a:gd name="connsiteX214" fmla="*/ 1168436 w 1365148"/>
              <a:gd name="connsiteY214" fmla="*/ 973449 h 1381267"/>
              <a:gd name="connsiteX215" fmla="*/ 1178001 w 1365148"/>
              <a:gd name="connsiteY215" fmla="*/ 973449 h 1381267"/>
              <a:gd name="connsiteX216" fmla="*/ 1194763 w 1365148"/>
              <a:gd name="connsiteY216" fmla="*/ 978182 h 1381267"/>
              <a:gd name="connsiteX217" fmla="*/ 1226020 w 1365148"/>
              <a:gd name="connsiteY217" fmla="*/ 987845 h 1381267"/>
              <a:gd name="connsiteX218" fmla="*/ 1257178 w 1365148"/>
              <a:gd name="connsiteY218" fmla="*/ 992578 h 1381267"/>
              <a:gd name="connsiteX219" fmla="*/ 1273941 w 1365148"/>
              <a:gd name="connsiteY219" fmla="*/ 954222 h 1381267"/>
              <a:gd name="connsiteX220" fmla="*/ 1242782 w 1365148"/>
              <a:gd name="connsiteY220" fmla="*/ 944657 h 1381267"/>
              <a:gd name="connsiteX221" fmla="*/ 1201961 w 1365148"/>
              <a:gd name="connsiteY221" fmla="*/ 930261 h 1381267"/>
              <a:gd name="connsiteX222" fmla="*/ 1185199 w 1365148"/>
              <a:gd name="connsiteY222" fmla="*/ 920598 h 1381267"/>
              <a:gd name="connsiteX223" fmla="*/ 1168436 w 1365148"/>
              <a:gd name="connsiteY223" fmla="*/ 911034 h 1381267"/>
              <a:gd name="connsiteX224" fmla="*/ 1165971 w 1365148"/>
              <a:gd name="connsiteY224" fmla="*/ 908667 h 1381267"/>
              <a:gd name="connsiteX225" fmla="*/ 1165971 w 1365148"/>
              <a:gd name="connsiteY225" fmla="*/ 906202 h 1381267"/>
              <a:gd name="connsiteX226" fmla="*/ 1168436 w 1365148"/>
              <a:gd name="connsiteY226" fmla="*/ 903836 h 1381267"/>
              <a:gd name="connsiteX227" fmla="*/ 1190030 w 1365148"/>
              <a:gd name="connsiteY227" fmla="*/ 901470 h 1381267"/>
              <a:gd name="connsiteX228" fmla="*/ 1211624 w 1365148"/>
              <a:gd name="connsiteY228" fmla="*/ 901470 h 1381267"/>
              <a:gd name="connsiteX229" fmla="*/ 1230753 w 1365148"/>
              <a:gd name="connsiteY229" fmla="*/ 906202 h 1381267"/>
              <a:gd name="connsiteX230" fmla="*/ 1249980 w 1365148"/>
              <a:gd name="connsiteY230" fmla="*/ 911034 h 1381267"/>
              <a:gd name="connsiteX231" fmla="*/ 1269208 w 1365148"/>
              <a:gd name="connsiteY231" fmla="*/ 913400 h 1381267"/>
              <a:gd name="connsiteX232" fmla="*/ 1285970 w 1365148"/>
              <a:gd name="connsiteY232" fmla="*/ 918232 h 1381267"/>
              <a:gd name="connsiteX233" fmla="*/ 1300366 w 1365148"/>
              <a:gd name="connsiteY233" fmla="*/ 872678 h 1381267"/>
              <a:gd name="connsiteX234" fmla="*/ 1271574 w 1365148"/>
              <a:gd name="connsiteY234" fmla="*/ 875044 h 1381267"/>
              <a:gd name="connsiteX235" fmla="*/ 1245149 w 1365148"/>
              <a:gd name="connsiteY235" fmla="*/ 877411 h 1381267"/>
              <a:gd name="connsiteX236" fmla="*/ 1230753 w 1365148"/>
              <a:gd name="connsiteY236" fmla="*/ 875044 h 1381267"/>
              <a:gd name="connsiteX237" fmla="*/ 1216357 w 1365148"/>
              <a:gd name="connsiteY237" fmla="*/ 870213 h 1381267"/>
              <a:gd name="connsiteX238" fmla="*/ 1190030 w 1365148"/>
              <a:gd name="connsiteY238" fmla="*/ 860648 h 1381267"/>
              <a:gd name="connsiteX239" fmla="*/ 1187565 w 1365148"/>
              <a:gd name="connsiteY239" fmla="*/ 858282 h 1381267"/>
              <a:gd name="connsiteX240" fmla="*/ 1187565 w 1365148"/>
              <a:gd name="connsiteY240" fmla="*/ 855817 h 1381267"/>
              <a:gd name="connsiteX241" fmla="*/ 1190030 w 1365148"/>
              <a:gd name="connsiteY241" fmla="*/ 853450 h 1381267"/>
              <a:gd name="connsiteX242" fmla="*/ 1192397 w 1365148"/>
              <a:gd name="connsiteY242" fmla="*/ 853450 h 1381267"/>
              <a:gd name="connsiteX243" fmla="*/ 1209159 w 1365148"/>
              <a:gd name="connsiteY243" fmla="*/ 851084 h 1381267"/>
              <a:gd name="connsiteX244" fmla="*/ 1223555 w 1365148"/>
              <a:gd name="connsiteY244" fmla="*/ 848619 h 1381267"/>
              <a:gd name="connsiteX245" fmla="*/ 1254812 w 1365148"/>
              <a:gd name="connsiteY245" fmla="*/ 841421 h 1381267"/>
              <a:gd name="connsiteX246" fmla="*/ 1281139 w 1365148"/>
              <a:gd name="connsiteY246" fmla="*/ 836688 h 1381267"/>
              <a:gd name="connsiteX247" fmla="*/ 1295535 w 1365148"/>
              <a:gd name="connsiteY247" fmla="*/ 834223 h 1381267"/>
              <a:gd name="connsiteX248" fmla="*/ 1307564 w 1365148"/>
              <a:gd name="connsiteY248" fmla="*/ 834223 h 1381267"/>
              <a:gd name="connsiteX249" fmla="*/ 1317128 w 1365148"/>
              <a:gd name="connsiteY249" fmla="*/ 786302 h 1381267"/>
              <a:gd name="connsiteX250" fmla="*/ 1300366 w 1365148"/>
              <a:gd name="connsiteY250" fmla="*/ 786302 h 1381267"/>
              <a:gd name="connsiteX251" fmla="*/ 1262010 w 1365148"/>
              <a:gd name="connsiteY251" fmla="*/ 788669 h 1381267"/>
              <a:gd name="connsiteX252" fmla="*/ 1226020 w 1365148"/>
              <a:gd name="connsiteY252" fmla="*/ 791035 h 1381267"/>
              <a:gd name="connsiteX253" fmla="*/ 1209159 w 1365148"/>
              <a:gd name="connsiteY253" fmla="*/ 788669 h 1381267"/>
              <a:gd name="connsiteX254" fmla="*/ 1192397 w 1365148"/>
              <a:gd name="connsiteY254" fmla="*/ 783837 h 1381267"/>
              <a:gd name="connsiteX255" fmla="*/ 1190030 w 1365148"/>
              <a:gd name="connsiteY255" fmla="*/ 781471 h 1381267"/>
              <a:gd name="connsiteX256" fmla="*/ 1192397 w 1365148"/>
              <a:gd name="connsiteY256" fmla="*/ 779104 h 1381267"/>
              <a:gd name="connsiteX257" fmla="*/ 1211624 w 1365148"/>
              <a:gd name="connsiteY257" fmla="*/ 771906 h 1381267"/>
              <a:gd name="connsiteX258" fmla="*/ 1230753 w 1365148"/>
              <a:gd name="connsiteY258" fmla="*/ 764708 h 1381267"/>
              <a:gd name="connsiteX259" fmla="*/ 1273941 w 1365148"/>
              <a:gd name="connsiteY259" fmla="*/ 757510 h 1381267"/>
              <a:gd name="connsiteX260" fmla="*/ 1295535 w 1365148"/>
              <a:gd name="connsiteY260" fmla="*/ 752679 h 1381267"/>
              <a:gd name="connsiteX261" fmla="*/ 1319594 w 1365148"/>
              <a:gd name="connsiteY261" fmla="*/ 752679 h 1381267"/>
              <a:gd name="connsiteX262" fmla="*/ 1321960 w 1365148"/>
              <a:gd name="connsiteY262" fmla="*/ 702293 h 1381267"/>
              <a:gd name="connsiteX263" fmla="*/ 1295535 w 1365148"/>
              <a:gd name="connsiteY263" fmla="*/ 709491 h 1381267"/>
              <a:gd name="connsiteX264" fmla="*/ 1271574 w 1365148"/>
              <a:gd name="connsiteY264" fmla="*/ 716689 h 1381267"/>
              <a:gd name="connsiteX265" fmla="*/ 1247614 w 1365148"/>
              <a:gd name="connsiteY265" fmla="*/ 721521 h 1381267"/>
              <a:gd name="connsiteX266" fmla="*/ 1221188 w 1365148"/>
              <a:gd name="connsiteY266" fmla="*/ 719056 h 1381267"/>
              <a:gd name="connsiteX267" fmla="*/ 1218822 w 1365148"/>
              <a:gd name="connsiteY267" fmla="*/ 716689 h 1381267"/>
              <a:gd name="connsiteX268" fmla="*/ 1216357 w 1365148"/>
              <a:gd name="connsiteY268" fmla="*/ 714323 h 1381267"/>
              <a:gd name="connsiteX269" fmla="*/ 1216357 w 1365148"/>
              <a:gd name="connsiteY269" fmla="*/ 711858 h 1381267"/>
              <a:gd name="connsiteX270" fmla="*/ 1218822 w 1365148"/>
              <a:gd name="connsiteY270" fmla="*/ 707125 h 1381267"/>
              <a:gd name="connsiteX271" fmla="*/ 1230753 w 1365148"/>
              <a:gd name="connsiteY271" fmla="*/ 699927 h 1381267"/>
              <a:gd name="connsiteX272" fmla="*/ 1245149 w 1365148"/>
              <a:gd name="connsiteY272" fmla="*/ 692729 h 1381267"/>
              <a:gd name="connsiteX273" fmla="*/ 1271574 w 1365148"/>
              <a:gd name="connsiteY273" fmla="*/ 680699 h 1381267"/>
              <a:gd name="connsiteX274" fmla="*/ 1319594 w 1365148"/>
              <a:gd name="connsiteY274" fmla="*/ 661472 h 1381267"/>
              <a:gd name="connsiteX275" fmla="*/ 1314762 w 1365148"/>
              <a:gd name="connsiteY275" fmla="*/ 623116 h 1381267"/>
              <a:gd name="connsiteX276" fmla="*/ 1298000 w 1365148"/>
              <a:gd name="connsiteY276" fmla="*/ 632680 h 1381267"/>
              <a:gd name="connsiteX277" fmla="*/ 1281139 w 1365148"/>
              <a:gd name="connsiteY277" fmla="*/ 639878 h 1381267"/>
              <a:gd name="connsiteX278" fmla="*/ 1252347 w 1365148"/>
              <a:gd name="connsiteY278" fmla="*/ 647076 h 1381267"/>
              <a:gd name="connsiteX279" fmla="*/ 1237951 w 1365148"/>
              <a:gd name="connsiteY279" fmla="*/ 649541 h 1381267"/>
              <a:gd name="connsiteX280" fmla="*/ 1223555 w 1365148"/>
              <a:gd name="connsiteY280" fmla="*/ 647076 h 1381267"/>
              <a:gd name="connsiteX281" fmla="*/ 1221188 w 1365148"/>
              <a:gd name="connsiteY281" fmla="*/ 644710 h 1381267"/>
              <a:gd name="connsiteX282" fmla="*/ 1221188 w 1365148"/>
              <a:gd name="connsiteY282" fmla="*/ 639878 h 1381267"/>
              <a:gd name="connsiteX283" fmla="*/ 1230753 w 1365148"/>
              <a:gd name="connsiteY283" fmla="*/ 632680 h 1381267"/>
              <a:gd name="connsiteX284" fmla="*/ 1242782 w 1365148"/>
              <a:gd name="connsiteY284" fmla="*/ 623116 h 1381267"/>
              <a:gd name="connsiteX285" fmla="*/ 1269208 w 1365148"/>
              <a:gd name="connsiteY285" fmla="*/ 608720 h 1381267"/>
              <a:gd name="connsiteX286" fmla="*/ 1288337 w 1365148"/>
              <a:gd name="connsiteY286" fmla="*/ 594324 h 1381267"/>
              <a:gd name="connsiteX287" fmla="*/ 1298000 w 1365148"/>
              <a:gd name="connsiteY287" fmla="*/ 589493 h 1381267"/>
              <a:gd name="connsiteX288" fmla="*/ 1307564 w 1365148"/>
              <a:gd name="connsiteY288" fmla="*/ 584760 h 1381267"/>
              <a:gd name="connsiteX289" fmla="*/ 1298000 w 1365148"/>
              <a:gd name="connsiteY289" fmla="*/ 543938 h 1381267"/>
              <a:gd name="connsiteX290" fmla="*/ 1285970 w 1365148"/>
              <a:gd name="connsiteY290" fmla="*/ 558334 h 1381267"/>
              <a:gd name="connsiteX291" fmla="*/ 1271574 w 1365148"/>
              <a:gd name="connsiteY291" fmla="*/ 570364 h 1381267"/>
              <a:gd name="connsiteX292" fmla="*/ 1262010 w 1365148"/>
              <a:gd name="connsiteY292" fmla="*/ 577562 h 1381267"/>
              <a:gd name="connsiteX293" fmla="*/ 1252347 w 1365148"/>
              <a:gd name="connsiteY293" fmla="*/ 584760 h 1381267"/>
              <a:gd name="connsiteX294" fmla="*/ 1240416 w 1365148"/>
              <a:gd name="connsiteY294" fmla="*/ 589493 h 1381267"/>
              <a:gd name="connsiteX295" fmla="*/ 1235584 w 1365148"/>
              <a:gd name="connsiteY295" fmla="*/ 589493 h 1381267"/>
              <a:gd name="connsiteX296" fmla="*/ 1230753 w 1365148"/>
              <a:gd name="connsiteY296" fmla="*/ 587126 h 1381267"/>
              <a:gd name="connsiteX297" fmla="*/ 1226020 w 1365148"/>
              <a:gd name="connsiteY297" fmla="*/ 582393 h 1381267"/>
              <a:gd name="connsiteX298" fmla="*/ 1226020 w 1365148"/>
              <a:gd name="connsiteY298" fmla="*/ 577562 h 1381267"/>
              <a:gd name="connsiteX299" fmla="*/ 1228386 w 1365148"/>
              <a:gd name="connsiteY299" fmla="*/ 572730 h 1381267"/>
              <a:gd name="connsiteX300" fmla="*/ 1230753 w 1365148"/>
              <a:gd name="connsiteY300" fmla="*/ 567997 h 1381267"/>
              <a:gd name="connsiteX301" fmla="*/ 1237951 w 1365148"/>
              <a:gd name="connsiteY301" fmla="*/ 558334 h 1381267"/>
              <a:gd name="connsiteX302" fmla="*/ 1245149 w 1365148"/>
              <a:gd name="connsiteY302" fmla="*/ 551136 h 1381267"/>
              <a:gd name="connsiteX303" fmla="*/ 1266743 w 1365148"/>
              <a:gd name="connsiteY303" fmla="*/ 532008 h 1381267"/>
              <a:gd name="connsiteX304" fmla="*/ 1276406 w 1365148"/>
              <a:gd name="connsiteY304" fmla="*/ 519978 h 1381267"/>
              <a:gd name="connsiteX305" fmla="*/ 1281139 w 1365148"/>
              <a:gd name="connsiteY305" fmla="*/ 517612 h 1381267"/>
              <a:gd name="connsiteX306" fmla="*/ 1288337 w 1365148"/>
              <a:gd name="connsiteY306" fmla="*/ 515147 h 1381267"/>
              <a:gd name="connsiteX307" fmla="*/ 1271574 w 1365148"/>
              <a:gd name="connsiteY307" fmla="*/ 474424 h 1381267"/>
              <a:gd name="connsiteX308" fmla="*/ 1264376 w 1365148"/>
              <a:gd name="connsiteY308" fmla="*/ 481622 h 1381267"/>
              <a:gd name="connsiteX309" fmla="*/ 1249980 w 1365148"/>
              <a:gd name="connsiteY309" fmla="*/ 491186 h 1381267"/>
              <a:gd name="connsiteX310" fmla="*/ 1237951 w 1365148"/>
              <a:gd name="connsiteY310" fmla="*/ 500751 h 1381267"/>
              <a:gd name="connsiteX311" fmla="*/ 1230753 w 1365148"/>
              <a:gd name="connsiteY311" fmla="*/ 505582 h 1381267"/>
              <a:gd name="connsiteX312" fmla="*/ 1226020 w 1365148"/>
              <a:gd name="connsiteY312" fmla="*/ 507949 h 1381267"/>
              <a:gd name="connsiteX313" fmla="*/ 1218822 w 1365148"/>
              <a:gd name="connsiteY313" fmla="*/ 505582 h 1381267"/>
              <a:gd name="connsiteX314" fmla="*/ 1216357 w 1365148"/>
              <a:gd name="connsiteY314" fmla="*/ 500751 h 1381267"/>
              <a:gd name="connsiteX315" fmla="*/ 1213990 w 1365148"/>
              <a:gd name="connsiteY315" fmla="*/ 496018 h 1381267"/>
              <a:gd name="connsiteX316" fmla="*/ 1213990 w 1365148"/>
              <a:gd name="connsiteY316" fmla="*/ 488820 h 1381267"/>
              <a:gd name="connsiteX317" fmla="*/ 1218822 w 1365148"/>
              <a:gd name="connsiteY317" fmla="*/ 479157 h 1381267"/>
              <a:gd name="connsiteX318" fmla="*/ 1226020 w 1365148"/>
              <a:gd name="connsiteY318" fmla="*/ 469592 h 1381267"/>
              <a:gd name="connsiteX319" fmla="*/ 1235584 w 1365148"/>
              <a:gd name="connsiteY319" fmla="*/ 460028 h 1381267"/>
              <a:gd name="connsiteX320" fmla="*/ 1245149 w 1365148"/>
              <a:gd name="connsiteY320" fmla="*/ 452830 h 1381267"/>
              <a:gd name="connsiteX321" fmla="*/ 1252347 w 1365148"/>
              <a:gd name="connsiteY321" fmla="*/ 450365 h 1381267"/>
              <a:gd name="connsiteX322" fmla="*/ 1259545 w 1365148"/>
              <a:gd name="connsiteY322" fmla="*/ 447999 h 1381267"/>
              <a:gd name="connsiteX323" fmla="*/ 1245149 w 1365148"/>
              <a:gd name="connsiteY323" fmla="*/ 421573 h 1381267"/>
              <a:gd name="connsiteX324" fmla="*/ 1235584 w 1365148"/>
              <a:gd name="connsiteY324" fmla="*/ 428771 h 1381267"/>
              <a:gd name="connsiteX325" fmla="*/ 1226020 w 1365148"/>
              <a:gd name="connsiteY325" fmla="*/ 431236 h 1381267"/>
              <a:gd name="connsiteX326" fmla="*/ 1216357 w 1365148"/>
              <a:gd name="connsiteY326" fmla="*/ 433603 h 1381267"/>
              <a:gd name="connsiteX327" fmla="*/ 1211624 w 1365148"/>
              <a:gd name="connsiteY327" fmla="*/ 431236 h 1381267"/>
              <a:gd name="connsiteX328" fmla="*/ 1206792 w 1365148"/>
              <a:gd name="connsiteY328" fmla="*/ 428771 h 1381267"/>
              <a:gd name="connsiteX329" fmla="*/ 1204426 w 1365148"/>
              <a:gd name="connsiteY329" fmla="*/ 419207 h 1381267"/>
              <a:gd name="connsiteX330" fmla="*/ 1204426 w 1365148"/>
              <a:gd name="connsiteY330" fmla="*/ 412009 h 1381267"/>
              <a:gd name="connsiteX331" fmla="*/ 1209159 w 1365148"/>
              <a:gd name="connsiteY331" fmla="*/ 407177 h 1381267"/>
              <a:gd name="connsiteX332" fmla="*/ 1216357 w 1365148"/>
              <a:gd name="connsiteY332" fmla="*/ 399979 h 1381267"/>
              <a:gd name="connsiteX333" fmla="*/ 1226020 w 1365148"/>
              <a:gd name="connsiteY333" fmla="*/ 390415 h 1381267"/>
              <a:gd name="connsiteX334" fmla="*/ 1211624 w 1365148"/>
              <a:gd name="connsiteY334" fmla="*/ 368821 h 1381267"/>
              <a:gd name="connsiteX335" fmla="*/ 1206792 w 1365148"/>
              <a:gd name="connsiteY335" fmla="*/ 373653 h 1381267"/>
              <a:gd name="connsiteX336" fmla="*/ 1197228 w 1365148"/>
              <a:gd name="connsiteY336" fmla="*/ 378386 h 1381267"/>
              <a:gd name="connsiteX337" fmla="*/ 1180367 w 1365148"/>
              <a:gd name="connsiteY337" fmla="*/ 378386 h 1381267"/>
              <a:gd name="connsiteX338" fmla="*/ 1175634 w 1365148"/>
              <a:gd name="connsiteY338" fmla="*/ 376019 h 1381267"/>
              <a:gd name="connsiteX339" fmla="*/ 1173169 w 1365148"/>
              <a:gd name="connsiteY339" fmla="*/ 371188 h 1381267"/>
              <a:gd name="connsiteX340" fmla="*/ 1175634 w 1365148"/>
              <a:gd name="connsiteY340" fmla="*/ 361623 h 1381267"/>
              <a:gd name="connsiteX341" fmla="*/ 1178001 w 1365148"/>
              <a:gd name="connsiteY341" fmla="*/ 354425 h 1381267"/>
              <a:gd name="connsiteX342" fmla="*/ 1190030 w 1365148"/>
              <a:gd name="connsiteY342" fmla="*/ 342396 h 1381267"/>
              <a:gd name="connsiteX343" fmla="*/ 1192397 w 1365148"/>
              <a:gd name="connsiteY343" fmla="*/ 337663 h 1381267"/>
              <a:gd name="connsiteX344" fmla="*/ 1173169 w 1365148"/>
              <a:gd name="connsiteY344" fmla="*/ 313604 h 1381267"/>
              <a:gd name="connsiteX345" fmla="*/ 1163605 w 1365148"/>
              <a:gd name="connsiteY345" fmla="*/ 318436 h 1381267"/>
              <a:gd name="connsiteX346" fmla="*/ 1154040 w 1365148"/>
              <a:gd name="connsiteY346" fmla="*/ 325633 h 1381267"/>
              <a:gd name="connsiteX347" fmla="*/ 1142011 w 1365148"/>
              <a:gd name="connsiteY347" fmla="*/ 325633 h 1381267"/>
              <a:gd name="connsiteX348" fmla="*/ 1139644 w 1365148"/>
              <a:gd name="connsiteY348" fmla="*/ 320802 h 1381267"/>
              <a:gd name="connsiteX349" fmla="*/ 1137179 w 1365148"/>
              <a:gd name="connsiteY349" fmla="*/ 313604 h 1381267"/>
              <a:gd name="connsiteX350" fmla="*/ 1142011 w 1365148"/>
              <a:gd name="connsiteY350" fmla="*/ 306406 h 1381267"/>
              <a:gd name="connsiteX351" fmla="*/ 1146842 w 1365148"/>
              <a:gd name="connsiteY351" fmla="*/ 299208 h 1381267"/>
              <a:gd name="connsiteX352" fmla="*/ 1156407 w 1365148"/>
              <a:gd name="connsiteY352" fmla="*/ 292010 h 1381267"/>
              <a:gd name="connsiteX353" fmla="*/ 1144377 w 1365148"/>
              <a:gd name="connsiteY353" fmla="*/ 277614 h 1381267"/>
              <a:gd name="connsiteX354" fmla="*/ 1137179 w 1365148"/>
              <a:gd name="connsiteY354" fmla="*/ 282446 h 1381267"/>
              <a:gd name="connsiteX355" fmla="*/ 1129981 w 1365148"/>
              <a:gd name="connsiteY355" fmla="*/ 287277 h 1381267"/>
              <a:gd name="connsiteX356" fmla="*/ 1120417 w 1365148"/>
              <a:gd name="connsiteY356" fmla="*/ 287277 h 1381267"/>
              <a:gd name="connsiteX357" fmla="*/ 1115586 w 1365148"/>
              <a:gd name="connsiteY357" fmla="*/ 284812 h 1381267"/>
              <a:gd name="connsiteX358" fmla="*/ 1110853 w 1365148"/>
              <a:gd name="connsiteY358" fmla="*/ 284812 h 1381267"/>
              <a:gd name="connsiteX359" fmla="*/ 1110853 w 1365148"/>
              <a:gd name="connsiteY359" fmla="*/ 280079 h 1381267"/>
              <a:gd name="connsiteX360" fmla="*/ 1113219 w 1365148"/>
              <a:gd name="connsiteY360" fmla="*/ 277614 h 1381267"/>
              <a:gd name="connsiteX361" fmla="*/ 1113219 w 1365148"/>
              <a:gd name="connsiteY361" fmla="*/ 270416 h 1381267"/>
              <a:gd name="connsiteX362" fmla="*/ 1120417 w 1365148"/>
              <a:gd name="connsiteY362" fmla="*/ 263218 h 1381267"/>
              <a:gd name="connsiteX363" fmla="*/ 1125248 w 1365148"/>
              <a:gd name="connsiteY363" fmla="*/ 258485 h 1381267"/>
              <a:gd name="connsiteX364" fmla="*/ 1098823 w 1365148"/>
              <a:gd name="connsiteY364" fmla="*/ 234427 h 1381267"/>
              <a:gd name="connsiteX365" fmla="*/ 1072398 w 1365148"/>
              <a:gd name="connsiteY365" fmla="*/ 212833 h 1381267"/>
              <a:gd name="connsiteX366" fmla="*/ 1046071 w 1365148"/>
              <a:gd name="connsiteY366" fmla="*/ 191239 h 1381267"/>
              <a:gd name="connsiteX367" fmla="*/ 1017279 w 1365148"/>
              <a:gd name="connsiteY367" fmla="*/ 169645 h 1381267"/>
              <a:gd name="connsiteX368" fmla="*/ 981289 w 1365148"/>
              <a:gd name="connsiteY368" fmla="*/ 148051 h 1381267"/>
              <a:gd name="connsiteX369" fmla="*/ 942834 w 1365148"/>
              <a:gd name="connsiteY369" fmla="*/ 128922 h 1381267"/>
              <a:gd name="connsiteX370" fmla="*/ 904478 w 1365148"/>
              <a:gd name="connsiteY370" fmla="*/ 109695 h 1381267"/>
              <a:gd name="connsiteX371" fmla="*/ 866122 w 1365148"/>
              <a:gd name="connsiteY371" fmla="*/ 92933 h 1381267"/>
              <a:gd name="connsiteX372" fmla="*/ 825300 w 1365148"/>
              <a:gd name="connsiteY372" fmla="*/ 78537 h 1381267"/>
              <a:gd name="connsiteX373" fmla="*/ 784479 w 1365148"/>
              <a:gd name="connsiteY373" fmla="*/ 68874 h 1381267"/>
              <a:gd name="connsiteX374" fmla="*/ 743756 w 1365148"/>
              <a:gd name="connsiteY374" fmla="*/ 61676 h 1381267"/>
              <a:gd name="connsiteX375" fmla="*/ 700569 w 1365148"/>
              <a:gd name="connsiteY375" fmla="*/ 61676 h 1381267"/>
              <a:gd name="connsiteX376" fmla="*/ 698202 w 1365148"/>
              <a:gd name="connsiteY376" fmla="*/ 64141 h 1381267"/>
              <a:gd name="connsiteX377" fmla="*/ 695737 w 1365148"/>
              <a:gd name="connsiteY377" fmla="*/ 66507 h 1381267"/>
              <a:gd name="connsiteX378" fmla="*/ 691004 w 1365148"/>
              <a:gd name="connsiteY378" fmla="*/ 68874 h 1381267"/>
              <a:gd name="connsiteX379" fmla="*/ 686173 w 1365148"/>
              <a:gd name="connsiteY379" fmla="*/ 66507 h 1381267"/>
              <a:gd name="connsiteX380" fmla="*/ 681341 w 1365148"/>
              <a:gd name="connsiteY380" fmla="*/ 61676 h 1381267"/>
              <a:gd name="connsiteX381" fmla="*/ 347412 w 1365148"/>
              <a:gd name="connsiteY381" fmla="*/ 34335 h 1381267"/>
              <a:gd name="connsiteX382" fmla="*/ 347868 w 1365148"/>
              <a:gd name="connsiteY382" fmla="*/ 35349 h 1381267"/>
              <a:gd name="connsiteX383" fmla="*/ 350235 w 1365148"/>
              <a:gd name="connsiteY383" fmla="*/ 42547 h 1381267"/>
              <a:gd name="connsiteX384" fmla="*/ 347868 w 1365148"/>
              <a:gd name="connsiteY384" fmla="*/ 49745 h 1381267"/>
              <a:gd name="connsiteX385" fmla="*/ 345502 w 1365148"/>
              <a:gd name="connsiteY385" fmla="*/ 54478 h 1381267"/>
              <a:gd name="connsiteX386" fmla="*/ 340670 w 1365148"/>
              <a:gd name="connsiteY386" fmla="*/ 56943 h 1381267"/>
              <a:gd name="connsiteX387" fmla="*/ 333472 w 1365148"/>
              <a:gd name="connsiteY387" fmla="*/ 59309 h 1381267"/>
              <a:gd name="connsiteX388" fmla="*/ 326275 w 1365148"/>
              <a:gd name="connsiteY388" fmla="*/ 59309 h 1381267"/>
              <a:gd name="connsiteX389" fmla="*/ 321443 w 1365148"/>
              <a:gd name="connsiteY389" fmla="*/ 54478 h 1381267"/>
              <a:gd name="connsiteX390" fmla="*/ 317144 w 1365148"/>
              <a:gd name="connsiteY390" fmla="*/ 47940 h 1381267"/>
              <a:gd name="connsiteX391" fmla="*/ 347412 w 1365148"/>
              <a:gd name="connsiteY391" fmla="*/ 34335 h 1381267"/>
              <a:gd name="connsiteX392" fmla="*/ 626223 w 1365148"/>
              <a:gd name="connsiteY392" fmla="*/ 28151 h 1381267"/>
              <a:gd name="connsiteX393" fmla="*/ 647816 w 1365148"/>
              <a:gd name="connsiteY393" fmla="*/ 28151 h 1381267"/>
              <a:gd name="connsiteX394" fmla="*/ 669410 w 1365148"/>
              <a:gd name="connsiteY394" fmla="*/ 32884 h 1381267"/>
              <a:gd name="connsiteX395" fmla="*/ 748588 w 1365148"/>
              <a:gd name="connsiteY395" fmla="*/ 32884 h 1381267"/>
              <a:gd name="connsiteX396" fmla="*/ 772548 w 1365148"/>
              <a:gd name="connsiteY396" fmla="*/ 37715 h 1381267"/>
              <a:gd name="connsiteX397" fmla="*/ 825300 w 1365148"/>
              <a:gd name="connsiteY397" fmla="*/ 47280 h 1381267"/>
              <a:gd name="connsiteX398" fmla="*/ 873320 w 1365148"/>
              <a:gd name="connsiteY398" fmla="*/ 61676 h 1381267"/>
              <a:gd name="connsiteX399" fmla="*/ 930904 w 1365148"/>
              <a:gd name="connsiteY399" fmla="*/ 83270 h 1381267"/>
              <a:gd name="connsiteX400" fmla="*/ 988487 w 1365148"/>
              <a:gd name="connsiteY400" fmla="*/ 112061 h 1381267"/>
              <a:gd name="connsiteX401" fmla="*/ 1046071 w 1365148"/>
              <a:gd name="connsiteY401" fmla="*/ 140853 h 1381267"/>
              <a:gd name="connsiteX402" fmla="*/ 1072398 w 1365148"/>
              <a:gd name="connsiteY402" fmla="*/ 157714 h 1381267"/>
              <a:gd name="connsiteX403" fmla="*/ 1096457 w 1365148"/>
              <a:gd name="connsiteY403" fmla="*/ 176843 h 1381267"/>
              <a:gd name="connsiteX404" fmla="*/ 1139644 w 1365148"/>
              <a:gd name="connsiteY404" fmla="*/ 212833 h 1381267"/>
              <a:gd name="connsiteX405" fmla="*/ 1180367 w 1365148"/>
              <a:gd name="connsiteY405" fmla="*/ 251287 h 1381267"/>
              <a:gd name="connsiteX406" fmla="*/ 1218822 w 1365148"/>
              <a:gd name="connsiteY406" fmla="*/ 294475 h 1381267"/>
              <a:gd name="connsiteX407" fmla="*/ 1252347 w 1365148"/>
              <a:gd name="connsiteY407" fmla="*/ 340029 h 1381267"/>
              <a:gd name="connsiteX408" fmla="*/ 1281139 w 1365148"/>
              <a:gd name="connsiteY408" fmla="*/ 390415 h 1381267"/>
              <a:gd name="connsiteX409" fmla="*/ 1307564 w 1365148"/>
              <a:gd name="connsiteY409" fmla="*/ 440801 h 1381267"/>
              <a:gd name="connsiteX410" fmla="*/ 1329158 w 1365148"/>
              <a:gd name="connsiteY410" fmla="*/ 493553 h 1381267"/>
              <a:gd name="connsiteX411" fmla="*/ 1345920 w 1365148"/>
              <a:gd name="connsiteY411" fmla="*/ 546403 h 1381267"/>
              <a:gd name="connsiteX412" fmla="*/ 1355583 w 1365148"/>
              <a:gd name="connsiteY412" fmla="*/ 601522 h 1381267"/>
              <a:gd name="connsiteX413" fmla="*/ 1362781 w 1365148"/>
              <a:gd name="connsiteY413" fmla="*/ 654274 h 1381267"/>
              <a:gd name="connsiteX414" fmla="*/ 1365148 w 1365148"/>
              <a:gd name="connsiteY414" fmla="*/ 709491 h 1381267"/>
              <a:gd name="connsiteX415" fmla="*/ 1362781 w 1365148"/>
              <a:gd name="connsiteY415" fmla="*/ 764708 h 1381267"/>
              <a:gd name="connsiteX416" fmla="*/ 1357950 w 1365148"/>
              <a:gd name="connsiteY416" fmla="*/ 817461 h 1381267"/>
              <a:gd name="connsiteX417" fmla="*/ 1348385 w 1365148"/>
              <a:gd name="connsiteY417" fmla="*/ 870213 h 1381267"/>
              <a:gd name="connsiteX418" fmla="*/ 1333990 w 1365148"/>
              <a:gd name="connsiteY418" fmla="*/ 920598 h 1381267"/>
              <a:gd name="connsiteX419" fmla="*/ 1314762 w 1365148"/>
              <a:gd name="connsiteY419" fmla="*/ 970984 h 1381267"/>
              <a:gd name="connsiteX420" fmla="*/ 1293168 w 1365148"/>
              <a:gd name="connsiteY420" fmla="*/ 1019003 h 1381267"/>
              <a:gd name="connsiteX421" fmla="*/ 1266743 w 1365148"/>
              <a:gd name="connsiteY421" fmla="*/ 1064557 h 1381267"/>
              <a:gd name="connsiteX422" fmla="*/ 1235584 w 1365148"/>
              <a:gd name="connsiteY422" fmla="*/ 1107745 h 1381267"/>
              <a:gd name="connsiteX423" fmla="*/ 1201961 w 1365148"/>
              <a:gd name="connsiteY423" fmla="*/ 1150933 h 1381267"/>
              <a:gd name="connsiteX424" fmla="*/ 1165971 w 1365148"/>
              <a:gd name="connsiteY424" fmla="*/ 1189388 h 1381267"/>
              <a:gd name="connsiteX425" fmla="*/ 1125248 w 1365148"/>
              <a:gd name="connsiteY425" fmla="*/ 1222912 h 1381267"/>
              <a:gd name="connsiteX426" fmla="*/ 1079596 w 1365148"/>
              <a:gd name="connsiteY426" fmla="*/ 1254169 h 1381267"/>
              <a:gd name="connsiteX427" fmla="*/ 1031675 w 1365148"/>
              <a:gd name="connsiteY427" fmla="*/ 1282961 h 1381267"/>
              <a:gd name="connsiteX428" fmla="*/ 990854 w 1365148"/>
              <a:gd name="connsiteY428" fmla="*/ 1304555 h 1381267"/>
              <a:gd name="connsiteX429" fmla="*/ 947666 w 1365148"/>
              <a:gd name="connsiteY429" fmla="*/ 1321317 h 1381267"/>
              <a:gd name="connsiteX430" fmla="*/ 904478 w 1365148"/>
              <a:gd name="connsiteY430" fmla="*/ 1338079 h 1381267"/>
              <a:gd name="connsiteX431" fmla="*/ 858924 w 1365148"/>
              <a:gd name="connsiteY431" fmla="*/ 1350109 h 1381267"/>
              <a:gd name="connsiteX432" fmla="*/ 815736 w 1365148"/>
              <a:gd name="connsiteY432" fmla="*/ 1362138 h 1381267"/>
              <a:gd name="connsiteX433" fmla="*/ 770182 w 1365148"/>
              <a:gd name="connsiteY433" fmla="*/ 1369336 h 1381267"/>
              <a:gd name="connsiteX434" fmla="*/ 724529 w 1365148"/>
              <a:gd name="connsiteY434" fmla="*/ 1376534 h 1381267"/>
              <a:gd name="connsiteX435" fmla="*/ 676608 w 1365148"/>
              <a:gd name="connsiteY435" fmla="*/ 1378901 h 1381267"/>
              <a:gd name="connsiteX436" fmla="*/ 630955 w 1365148"/>
              <a:gd name="connsiteY436" fmla="*/ 1381267 h 1381267"/>
              <a:gd name="connsiteX437" fmla="*/ 585401 w 1365148"/>
              <a:gd name="connsiteY437" fmla="*/ 1378901 h 1381267"/>
              <a:gd name="connsiteX438" fmla="*/ 539847 w 1365148"/>
              <a:gd name="connsiteY438" fmla="*/ 1374069 h 1381267"/>
              <a:gd name="connsiteX439" fmla="*/ 494194 w 1365148"/>
              <a:gd name="connsiteY439" fmla="*/ 1366871 h 1381267"/>
              <a:gd name="connsiteX440" fmla="*/ 448640 w 1365148"/>
              <a:gd name="connsiteY440" fmla="*/ 1357307 h 1381267"/>
              <a:gd name="connsiteX441" fmla="*/ 405452 w 1365148"/>
              <a:gd name="connsiteY441" fmla="*/ 1345277 h 1381267"/>
              <a:gd name="connsiteX442" fmla="*/ 359898 w 1365148"/>
              <a:gd name="connsiteY442" fmla="*/ 1328515 h 1381267"/>
              <a:gd name="connsiteX443" fmla="*/ 319077 w 1365148"/>
              <a:gd name="connsiteY443" fmla="*/ 1311753 h 1381267"/>
              <a:gd name="connsiteX444" fmla="*/ 316710 w 1365148"/>
              <a:gd name="connsiteY444" fmla="*/ 1309288 h 1381267"/>
              <a:gd name="connsiteX445" fmla="*/ 309512 w 1365148"/>
              <a:gd name="connsiteY445" fmla="*/ 1309288 h 1381267"/>
              <a:gd name="connsiteX446" fmla="*/ 304681 w 1365148"/>
              <a:gd name="connsiteY446" fmla="*/ 1304555 h 1381267"/>
              <a:gd name="connsiteX447" fmla="*/ 271057 w 1365148"/>
              <a:gd name="connsiteY447" fmla="*/ 1285327 h 1381267"/>
              <a:gd name="connsiteX448" fmla="*/ 237532 w 1365148"/>
              <a:gd name="connsiteY448" fmla="*/ 1263734 h 1381267"/>
              <a:gd name="connsiteX449" fmla="*/ 208741 w 1365148"/>
              <a:gd name="connsiteY449" fmla="*/ 1239773 h 1381267"/>
              <a:gd name="connsiteX450" fmla="*/ 179949 w 1365148"/>
              <a:gd name="connsiteY450" fmla="*/ 1213348 h 1381267"/>
              <a:gd name="connsiteX451" fmla="*/ 153523 w 1365148"/>
              <a:gd name="connsiteY451" fmla="*/ 1184556 h 1381267"/>
              <a:gd name="connsiteX452" fmla="*/ 127098 w 1365148"/>
              <a:gd name="connsiteY452" fmla="*/ 1153398 h 1381267"/>
              <a:gd name="connsiteX453" fmla="*/ 105504 w 1365148"/>
              <a:gd name="connsiteY453" fmla="*/ 1122141 h 1381267"/>
              <a:gd name="connsiteX454" fmla="*/ 83910 w 1365148"/>
              <a:gd name="connsiteY454" fmla="*/ 1086151 h 1381267"/>
              <a:gd name="connsiteX455" fmla="*/ 67148 w 1365148"/>
              <a:gd name="connsiteY455" fmla="*/ 1052626 h 1381267"/>
              <a:gd name="connsiteX456" fmla="*/ 50385 w 1365148"/>
              <a:gd name="connsiteY456" fmla="*/ 1016637 h 1381267"/>
              <a:gd name="connsiteX457" fmla="*/ 35990 w 1365148"/>
              <a:gd name="connsiteY457" fmla="*/ 978182 h 1381267"/>
              <a:gd name="connsiteX458" fmla="*/ 23960 w 1365148"/>
              <a:gd name="connsiteY458" fmla="*/ 939826 h 1381267"/>
              <a:gd name="connsiteX459" fmla="*/ 14396 w 1365148"/>
              <a:gd name="connsiteY459" fmla="*/ 901470 h 1381267"/>
              <a:gd name="connsiteX460" fmla="*/ 7198 w 1365148"/>
              <a:gd name="connsiteY460" fmla="*/ 863015 h 1381267"/>
              <a:gd name="connsiteX461" fmla="*/ 2366 w 1365148"/>
              <a:gd name="connsiteY461" fmla="*/ 824659 h 1381267"/>
              <a:gd name="connsiteX462" fmla="*/ 0 w 1365148"/>
              <a:gd name="connsiteY462" fmla="*/ 783837 h 1381267"/>
              <a:gd name="connsiteX463" fmla="*/ 0 w 1365148"/>
              <a:gd name="connsiteY463" fmla="*/ 743115 h 1381267"/>
              <a:gd name="connsiteX464" fmla="*/ 0 w 1365148"/>
              <a:gd name="connsiteY464" fmla="*/ 702293 h 1381267"/>
              <a:gd name="connsiteX465" fmla="*/ 4733 w 1365148"/>
              <a:gd name="connsiteY465" fmla="*/ 661472 h 1381267"/>
              <a:gd name="connsiteX466" fmla="*/ 9564 w 1365148"/>
              <a:gd name="connsiteY466" fmla="*/ 620749 h 1381267"/>
              <a:gd name="connsiteX467" fmla="*/ 16762 w 1365148"/>
              <a:gd name="connsiteY467" fmla="*/ 579928 h 1381267"/>
              <a:gd name="connsiteX468" fmla="*/ 28792 w 1365148"/>
              <a:gd name="connsiteY468" fmla="*/ 539206 h 1381267"/>
              <a:gd name="connsiteX469" fmla="*/ 40722 w 1365148"/>
              <a:gd name="connsiteY469" fmla="*/ 498384 h 1381267"/>
              <a:gd name="connsiteX470" fmla="*/ 55118 w 1365148"/>
              <a:gd name="connsiteY470" fmla="*/ 457563 h 1381267"/>
              <a:gd name="connsiteX471" fmla="*/ 71979 w 1365148"/>
              <a:gd name="connsiteY471" fmla="*/ 419207 h 1381267"/>
              <a:gd name="connsiteX472" fmla="*/ 88742 w 1365148"/>
              <a:gd name="connsiteY472" fmla="*/ 383217 h 1381267"/>
              <a:gd name="connsiteX473" fmla="*/ 110336 w 1365148"/>
              <a:gd name="connsiteY473" fmla="*/ 347227 h 1381267"/>
              <a:gd name="connsiteX474" fmla="*/ 134296 w 1365148"/>
              <a:gd name="connsiteY474" fmla="*/ 311238 h 1381267"/>
              <a:gd name="connsiteX475" fmla="*/ 158355 w 1365148"/>
              <a:gd name="connsiteY475" fmla="*/ 277614 h 1381267"/>
              <a:gd name="connsiteX476" fmla="*/ 184682 w 1365148"/>
              <a:gd name="connsiteY476" fmla="*/ 246456 h 1381267"/>
              <a:gd name="connsiteX477" fmla="*/ 213474 w 1365148"/>
              <a:gd name="connsiteY477" fmla="*/ 217664 h 1381267"/>
              <a:gd name="connsiteX478" fmla="*/ 244730 w 1365148"/>
              <a:gd name="connsiteY478" fmla="*/ 188872 h 1381267"/>
              <a:gd name="connsiteX479" fmla="*/ 273522 w 1365148"/>
              <a:gd name="connsiteY479" fmla="*/ 167279 h 1381267"/>
              <a:gd name="connsiteX480" fmla="*/ 302314 w 1365148"/>
              <a:gd name="connsiteY480" fmla="*/ 148051 h 1381267"/>
              <a:gd name="connsiteX481" fmla="*/ 333472 w 1365148"/>
              <a:gd name="connsiteY481" fmla="*/ 131289 h 1381267"/>
              <a:gd name="connsiteX482" fmla="*/ 364631 w 1365148"/>
              <a:gd name="connsiteY482" fmla="*/ 114526 h 1381267"/>
              <a:gd name="connsiteX483" fmla="*/ 427046 w 1365148"/>
              <a:gd name="connsiteY483" fmla="*/ 85735 h 1381267"/>
              <a:gd name="connsiteX484" fmla="*/ 494194 w 1365148"/>
              <a:gd name="connsiteY484" fmla="*/ 61676 h 1381267"/>
              <a:gd name="connsiteX485" fmla="*/ 532649 w 1365148"/>
              <a:gd name="connsiteY485" fmla="*/ 47280 h 1381267"/>
              <a:gd name="connsiteX486" fmla="*/ 578203 w 1365148"/>
              <a:gd name="connsiteY486" fmla="*/ 35349 h 1381267"/>
              <a:gd name="connsiteX487" fmla="*/ 602164 w 1365148"/>
              <a:gd name="connsiteY487" fmla="*/ 30517 h 1381267"/>
              <a:gd name="connsiteX488" fmla="*/ 626223 w 1365148"/>
              <a:gd name="connsiteY488" fmla="*/ 28151 h 1381267"/>
              <a:gd name="connsiteX489" fmla="*/ 476285 w 1365148"/>
              <a:gd name="connsiteY489" fmla="*/ 0 h 1381267"/>
              <a:gd name="connsiteX490" fmla="*/ 477432 w 1365148"/>
              <a:gd name="connsiteY490" fmla="*/ 1726 h 1381267"/>
              <a:gd name="connsiteX491" fmla="*/ 476285 w 1365148"/>
              <a:gd name="connsiteY491" fmla="*/ 0 h 1381267"/>
              <a:gd name="connsiteX0" fmla="*/ 681341 w 1365148"/>
              <a:gd name="connsiteY0" fmla="*/ 61676 h 1381267"/>
              <a:gd name="connsiteX1" fmla="*/ 494002 w 1365148"/>
              <a:gd name="connsiteY1" fmla="*/ 4109 h 1381267"/>
              <a:gd name="connsiteX2" fmla="*/ 645351 w 1365148"/>
              <a:gd name="connsiteY2" fmla="*/ 66507 h 1381267"/>
              <a:gd name="connsiteX3" fmla="*/ 609362 w 1365148"/>
              <a:gd name="connsiteY3" fmla="*/ 76072 h 1381267"/>
              <a:gd name="connsiteX4" fmla="*/ 602164 w 1365148"/>
              <a:gd name="connsiteY4" fmla="*/ 76072 h 1381267"/>
              <a:gd name="connsiteX5" fmla="*/ 597431 w 1365148"/>
              <a:gd name="connsiteY5" fmla="*/ 73705 h 1381267"/>
              <a:gd name="connsiteX6" fmla="*/ 594966 w 1365148"/>
              <a:gd name="connsiteY6" fmla="*/ 68874 h 1381267"/>
              <a:gd name="connsiteX7" fmla="*/ 592599 w 1365148"/>
              <a:gd name="connsiteY7" fmla="*/ 64141 h 1381267"/>
              <a:gd name="connsiteX8" fmla="*/ 566174 w 1365148"/>
              <a:gd name="connsiteY8" fmla="*/ 71339 h 1381267"/>
              <a:gd name="connsiteX9" fmla="*/ 508590 w 1365148"/>
              <a:gd name="connsiteY9" fmla="*/ 88101 h 1381267"/>
              <a:gd name="connsiteX10" fmla="*/ 453471 w 1365148"/>
              <a:gd name="connsiteY10" fmla="*/ 112061 h 1381267"/>
              <a:gd name="connsiteX11" fmla="*/ 386225 w 1365148"/>
              <a:gd name="connsiteY11" fmla="*/ 140853 h 1381267"/>
              <a:gd name="connsiteX12" fmla="*/ 355066 w 1365148"/>
              <a:gd name="connsiteY12" fmla="*/ 155249 h 1381267"/>
              <a:gd name="connsiteX13" fmla="*/ 326275 w 1365148"/>
              <a:gd name="connsiteY13" fmla="*/ 174476 h 1381267"/>
              <a:gd name="connsiteX14" fmla="*/ 297483 w 1365148"/>
              <a:gd name="connsiteY14" fmla="*/ 191239 h 1381267"/>
              <a:gd name="connsiteX15" fmla="*/ 268691 w 1365148"/>
              <a:gd name="connsiteY15" fmla="*/ 212833 h 1381267"/>
              <a:gd name="connsiteX16" fmla="*/ 242265 w 1365148"/>
              <a:gd name="connsiteY16" fmla="*/ 236892 h 1381267"/>
              <a:gd name="connsiteX17" fmla="*/ 218305 w 1365148"/>
              <a:gd name="connsiteY17" fmla="*/ 263218 h 1381267"/>
              <a:gd name="connsiteX18" fmla="*/ 194345 w 1365148"/>
              <a:gd name="connsiteY18" fmla="*/ 292010 h 1381267"/>
              <a:gd name="connsiteX19" fmla="*/ 170286 w 1365148"/>
              <a:gd name="connsiteY19" fmla="*/ 323267 h 1381267"/>
              <a:gd name="connsiteX20" fmla="*/ 148692 w 1365148"/>
              <a:gd name="connsiteY20" fmla="*/ 354425 h 1381267"/>
              <a:gd name="connsiteX21" fmla="*/ 129563 w 1365148"/>
              <a:gd name="connsiteY21" fmla="*/ 388049 h 1381267"/>
              <a:gd name="connsiteX22" fmla="*/ 112702 w 1365148"/>
              <a:gd name="connsiteY22" fmla="*/ 421573 h 1381267"/>
              <a:gd name="connsiteX23" fmla="*/ 95940 w 1365148"/>
              <a:gd name="connsiteY23" fmla="*/ 455197 h 1381267"/>
              <a:gd name="connsiteX24" fmla="*/ 81544 w 1365148"/>
              <a:gd name="connsiteY24" fmla="*/ 488820 h 1381267"/>
              <a:gd name="connsiteX25" fmla="*/ 69514 w 1365148"/>
              <a:gd name="connsiteY25" fmla="*/ 524810 h 1381267"/>
              <a:gd name="connsiteX26" fmla="*/ 59950 w 1365148"/>
              <a:gd name="connsiteY26" fmla="*/ 563166 h 1381267"/>
              <a:gd name="connsiteX27" fmla="*/ 50385 w 1365148"/>
              <a:gd name="connsiteY27" fmla="*/ 599156 h 1381267"/>
              <a:gd name="connsiteX28" fmla="*/ 45554 w 1365148"/>
              <a:gd name="connsiteY28" fmla="*/ 635145 h 1381267"/>
              <a:gd name="connsiteX29" fmla="*/ 40722 w 1365148"/>
              <a:gd name="connsiteY29" fmla="*/ 673502 h 1381267"/>
              <a:gd name="connsiteX30" fmla="*/ 38356 w 1365148"/>
              <a:gd name="connsiteY30" fmla="*/ 711858 h 1381267"/>
              <a:gd name="connsiteX31" fmla="*/ 35990 w 1365148"/>
              <a:gd name="connsiteY31" fmla="*/ 750313 h 1381267"/>
              <a:gd name="connsiteX32" fmla="*/ 38356 w 1365148"/>
              <a:gd name="connsiteY32" fmla="*/ 786302 h 1381267"/>
              <a:gd name="connsiteX33" fmla="*/ 43188 w 1365148"/>
              <a:gd name="connsiteY33" fmla="*/ 824659 h 1381267"/>
              <a:gd name="connsiteX34" fmla="*/ 47920 w 1365148"/>
              <a:gd name="connsiteY34" fmla="*/ 870213 h 1381267"/>
              <a:gd name="connsiteX35" fmla="*/ 59950 w 1365148"/>
              <a:gd name="connsiteY35" fmla="*/ 913400 h 1381267"/>
              <a:gd name="connsiteX36" fmla="*/ 71979 w 1365148"/>
              <a:gd name="connsiteY36" fmla="*/ 956588 h 1381267"/>
              <a:gd name="connsiteX37" fmla="*/ 86375 w 1365148"/>
              <a:gd name="connsiteY37" fmla="*/ 999776 h 1381267"/>
              <a:gd name="connsiteX38" fmla="*/ 105504 w 1365148"/>
              <a:gd name="connsiteY38" fmla="*/ 1040597 h 1381267"/>
              <a:gd name="connsiteX39" fmla="*/ 127098 w 1365148"/>
              <a:gd name="connsiteY39" fmla="*/ 1078953 h 1381267"/>
              <a:gd name="connsiteX40" fmla="*/ 151157 w 1365148"/>
              <a:gd name="connsiteY40" fmla="*/ 1117408 h 1381267"/>
              <a:gd name="connsiteX41" fmla="*/ 179949 w 1365148"/>
              <a:gd name="connsiteY41" fmla="*/ 1153398 h 1381267"/>
              <a:gd name="connsiteX42" fmla="*/ 206276 w 1365148"/>
              <a:gd name="connsiteY42" fmla="*/ 1184556 h 1381267"/>
              <a:gd name="connsiteX43" fmla="*/ 237532 w 1365148"/>
              <a:gd name="connsiteY43" fmla="*/ 1210981 h 1381267"/>
              <a:gd name="connsiteX44" fmla="*/ 271057 w 1365148"/>
              <a:gd name="connsiteY44" fmla="*/ 1234942 h 1381267"/>
              <a:gd name="connsiteX45" fmla="*/ 304681 w 1365148"/>
              <a:gd name="connsiteY45" fmla="*/ 1256536 h 1381267"/>
              <a:gd name="connsiteX46" fmla="*/ 307047 w 1365148"/>
              <a:gd name="connsiteY46" fmla="*/ 1249338 h 1381267"/>
              <a:gd name="connsiteX47" fmla="*/ 311879 w 1365148"/>
              <a:gd name="connsiteY47" fmla="*/ 1242140 h 1381267"/>
              <a:gd name="connsiteX48" fmla="*/ 314245 w 1365148"/>
              <a:gd name="connsiteY48" fmla="*/ 1242140 h 1381267"/>
              <a:gd name="connsiteX49" fmla="*/ 323908 w 1365148"/>
              <a:gd name="connsiteY49" fmla="*/ 1251704 h 1381267"/>
              <a:gd name="connsiteX50" fmla="*/ 331106 w 1365148"/>
              <a:gd name="connsiteY50" fmla="*/ 1266100 h 1381267"/>
              <a:gd name="connsiteX51" fmla="*/ 331106 w 1365148"/>
              <a:gd name="connsiteY51" fmla="*/ 1270931 h 1381267"/>
              <a:gd name="connsiteX52" fmla="*/ 379027 w 1365148"/>
              <a:gd name="connsiteY52" fmla="*/ 1292525 h 1381267"/>
              <a:gd name="connsiteX53" fmla="*/ 376660 w 1365148"/>
              <a:gd name="connsiteY53" fmla="*/ 1280496 h 1381267"/>
              <a:gd name="connsiteX54" fmla="*/ 376660 w 1365148"/>
              <a:gd name="connsiteY54" fmla="*/ 1266100 h 1381267"/>
              <a:gd name="connsiteX55" fmla="*/ 379027 w 1365148"/>
              <a:gd name="connsiteY55" fmla="*/ 1254169 h 1381267"/>
              <a:gd name="connsiteX56" fmla="*/ 381492 w 1365148"/>
              <a:gd name="connsiteY56" fmla="*/ 1242140 h 1381267"/>
              <a:gd name="connsiteX57" fmla="*/ 383858 w 1365148"/>
              <a:gd name="connsiteY57" fmla="*/ 1242140 h 1381267"/>
              <a:gd name="connsiteX58" fmla="*/ 386225 w 1365148"/>
              <a:gd name="connsiteY58" fmla="*/ 1256536 h 1381267"/>
              <a:gd name="connsiteX59" fmla="*/ 391056 w 1365148"/>
              <a:gd name="connsiteY59" fmla="*/ 1268565 h 1381267"/>
              <a:gd name="connsiteX60" fmla="*/ 398254 w 1365148"/>
              <a:gd name="connsiteY60" fmla="*/ 1282961 h 1381267"/>
              <a:gd name="connsiteX61" fmla="*/ 403086 w 1365148"/>
              <a:gd name="connsiteY61" fmla="*/ 1294892 h 1381267"/>
              <a:gd name="connsiteX62" fmla="*/ 407819 w 1365148"/>
              <a:gd name="connsiteY62" fmla="*/ 1302090 h 1381267"/>
              <a:gd name="connsiteX63" fmla="*/ 448640 w 1365148"/>
              <a:gd name="connsiteY63" fmla="*/ 1314119 h 1381267"/>
              <a:gd name="connsiteX64" fmla="*/ 441442 w 1365148"/>
              <a:gd name="connsiteY64" fmla="*/ 1292525 h 1381267"/>
              <a:gd name="connsiteX65" fmla="*/ 439076 w 1365148"/>
              <a:gd name="connsiteY65" fmla="*/ 1280496 h 1381267"/>
              <a:gd name="connsiteX66" fmla="*/ 436610 w 1365148"/>
              <a:gd name="connsiteY66" fmla="*/ 1266100 h 1381267"/>
              <a:gd name="connsiteX67" fmla="*/ 436610 w 1365148"/>
              <a:gd name="connsiteY67" fmla="*/ 1251704 h 1381267"/>
              <a:gd name="connsiteX68" fmla="*/ 439076 w 1365148"/>
              <a:gd name="connsiteY68" fmla="*/ 1246971 h 1381267"/>
              <a:gd name="connsiteX69" fmla="*/ 441442 w 1365148"/>
              <a:gd name="connsiteY69" fmla="*/ 1242140 h 1381267"/>
              <a:gd name="connsiteX70" fmla="*/ 446273 w 1365148"/>
              <a:gd name="connsiteY70" fmla="*/ 1242140 h 1381267"/>
              <a:gd name="connsiteX71" fmla="*/ 451006 w 1365148"/>
              <a:gd name="connsiteY71" fmla="*/ 1244506 h 1381267"/>
              <a:gd name="connsiteX72" fmla="*/ 458204 w 1365148"/>
              <a:gd name="connsiteY72" fmla="*/ 1251704 h 1381267"/>
              <a:gd name="connsiteX73" fmla="*/ 465402 w 1365148"/>
              <a:gd name="connsiteY73" fmla="*/ 1270931 h 1381267"/>
              <a:gd name="connsiteX74" fmla="*/ 472600 w 1365148"/>
              <a:gd name="connsiteY74" fmla="*/ 1297357 h 1381267"/>
              <a:gd name="connsiteX75" fmla="*/ 479798 w 1365148"/>
              <a:gd name="connsiteY75" fmla="*/ 1309288 h 1381267"/>
              <a:gd name="connsiteX76" fmla="*/ 489461 w 1365148"/>
              <a:gd name="connsiteY76" fmla="*/ 1318951 h 1381267"/>
              <a:gd name="connsiteX77" fmla="*/ 491828 w 1365148"/>
              <a:gd name="connsiteY77" fmla="*/ 1323684 h 1381267"/>
              <a:gd name="connsiteX78" fmla="*/ 499026 w 1365148"/>
              <a:gd name="connsiteY78" fmla="*/ 1323684 h 1381267"/>
              <a:gd name="connsiteX79" fmla="*/ 554243 w 1365148"/>
              <a:gd name="connsiteY79" fmla="*/ 1330882 h 1381267"/>
              <a:gd name="connsiteX80" fmla="*/ 535016 w 1365148"/>
              <a:gd name="connsiteY80" fmla="*/ 1297357 h 1381267"/>
              <a:gd name="connsiteX81" fmla="*/ 530184 w 1365148"/>
              <a:gd name="connsiteY81" fmla="*/ 1285327 h 1381267"/>
              <a:gd name="connsiteX82" fmla="*/ 527818 w 1365148"/>
              <a:gd name="connsiteY82" fmla="*/ 1273298 h 1381267"/>
              <a:gd name="connsiteX83" fmla="*/ 525451 w 1365148"/>
              <a:gd name="connsiteY83" fmla="*/ 1261367 h 1381267"/>
              <a:gd name="connsiteX84" fmla="*/ 525451 w 1365148"/>
              <a:gd name="connsiteY84" fmla="*/ 1249338 h 1381267"/>
              <a:gd name="connsiteX85" fmla="*/ 527818 w 1365148"/>
              <a:gd name="connsiteY85" fmla="*/ 1246971 h 1381267"/>
              <a:gd name="connsiteX86" fmla="*/ 532649 w 1365148"/>
              <a:gd name="connsiteY86" fmla="*/ 1246971 h 1381267"/>
              <a:gd name="connsiteX87" fmla="*/ 542213 w 1365148"/>
              <a:gd name="connsiteY87" fmla="*/ 1256536 h 1381267"/>
              <a:gd name="connsiteX88" fmla="*/ 551778 w 1365148"/>
              <a:gd name="connsiteY88" fmla="*/ 1268565 h 1381267"/>
              <a:gd name="connsiteX89" fmla="*/ 568639 w 1365148"/>
              <a:gd name="connsiteY89" fmla="*/ 1292525 h 1381267"/>
              <a:gd name="connsiteX90" fmla="*/ 585401 w 1365148"/>
              <a:gd name="connsiteY90" fmla="*/ 1311753 h 1381267"/>
              <a:gd name="connsiteX91" fmla="*/ 590233 w 1365148"/>
              <a:gd name="connsiteY91" fmla="*/ 1321317 h 1381267"/>
              <a:gd name="connsiteX92" fmla="*/ 597431 w 1365148"/>
              <a:gd name="connsiteY92" fmla="*/ 1333347 h 1381267"/>
              <a:gd name="connsiteX93" fmla="*/ 659747 w 1365148"/>
              <a:gd name="connsiteY93" fmla="*/ 1333347 h 1381267"/>
              <a:gd name="connsiteX94" fmla="*/ 640618 w 1365148"/>
              <a:gd name="connsiteY94" fmla="*/ 1316486 h 1381267"/>
              <a:gd name="connsiteX95" fmla="*/ 626223 w 1365148"/>
              <a:gd name="connsiteY95" fmla="*/ 1294892 h 1381267"/>
              <a:gd name="connsiteX96" fmla="*/ 619025 w 1365148"/>
              <a:gd name="connsiteY96" fmla="*/ 1285327 h 1381267"/>
              <a:gd name="connsiteX97" fmla="*/ 614193 w 1365148"/>
              <a:gd name="connsiteY97" fmla="*/ 1273298 h 1381267"/>
              <a:gd name="connsiteX98" fmla="*/ 609362 w 1365148"/>
              <a:gd name="connsiteY98" fmla="*/ 1261367 h 1381267"/>
              <a:gd name="connsiteX99" fmla="*/ 606995 w 1365148"/>
              <a:gd name="connsiteY99" fmla="*/ 1249338 h 1381267"/>
              <a:gd name="connsiteX100" fmla="*/ 609362 w 1365148"/>
              <a:gd name="connsiteY100" fmla="*/ 1246971 h 1381267"/>
              <a:gd name="connsiteX101" fmla="*/ 611827 w 1365148"/>
              <a:gd name="connsiteY101" fmla="*/ 1246971 h 1381267"/>
              <a:gd name="connsiteX102" fmla="*/ 633420 w 1365148"/>
              <a:gd name="connsiteY102" fmla="*/ 1263734 h 1381267"/>
              <a:gd name="connsiteX103" fmla="*/ 655014 w 1365148"/>
              <a:gd name="connsiteY103" fmla="*/ 1280496 h 1381267"/>
              <a:gd name="connsiteX104" fmla="*/ 674143 w 1365148"/>
              <a:gd name="connsiteY104" fmla="*/ 1299723 h 1381267"/>
              <a:gd name="connsiteX105" fmla="*/ 691004 w 1365148"/>
              <a:gd name="connsiteY105" fmla="*/ 1318951 h 1381267"/>
              <a:gd name="connsiteX106" fmla="*/ 695737 w 1365148"/>
              <a:gd name="connsiteY106" fmla="*/ 1326149 h 1381267"/>
              <a:gd name="connsiteX107" fmla="*/ 695737 w 1365148"/>
              <a:gd name="connsiteY107" fmla="*/ 1333347 h 1381267"/>
              <a:gd name="connsiteX108" fmla="*/ 734192 w 1365148"/>
              <a:gd name="connsiteY108" fmla="*/ 1328515 h 1381267"/>
              <a:gd name="connsiteX109" fmla="*/ 770182 w 1365148"/>
              <a:gd name="connsiteY109" fmla="*/ 1323684 h 1381267"/>
              <a:gd name="connsiteX110" fmla="*/ 734192 w 1365148"/>
              <a:gd name="connsiteY110" fmla="*/ 1285327 h 1381267"/>
              <a:gd name="connsiteX111" fmla="*/ 712598 w 1365148"/>
              <a:gd name="connsiteY111" fmla="*/ 1263734 h 1381267"/>
              <a:gd name="connsiteX112" fmla="*/ 705400 w 1365148"/>
              <a:gd name="connsiteY112" fmla="*/ 1251704 h 1381267"/>
              <a:gd name="connsiteX113" fmla="*/ 700569 w 1365148"/>
              <a:gd name="connsiteY113" fmla="*/ 1237308 h 1381267"/>
              <a:gd name="connsiteX114" fmla="*/ 700569 w 1365148"/>
              <a:gd name="connsiteY114" fmla="*/ 1234942 h 1381267"/>
              <a:gd name="connsiteX115" fmla="*/ 710133 w 1365148"/>
              <a:gd name="connsiteY115" fmla="*/ 1234942 h 1381267"/>
              <a:gd name="connsiteX116" fmla="*/ 717331 w 1365148"/>
              <a:gd name="connsiteY116" fmla="*/ 1237308 h 1381267"/>
              <a:gd name="connsiteX117" fmla="*/ 731727 w 1365148"/>
              <a:gd name="connsiteY117" fmla="*/ 1244506 h 1381267"/>
              <a:gd name="connsiteX118" fmla="*/ 743756 w 1365148"/>
              <a:gd name="connsiteY118" fmla="*/ 1254169 h 1381267"/>
              <a:gd name="connsiteX119" fmla="*/ 755786 w 1365148"/>
              <a:gd name="connsiteY119" fmla="*/ 1263734 h 1381267"/>
              <a:gd name="connsiteX120" fmla="*/ 782113 w 1365148"/>
              <a:gd name="connsiteY120" fmla="*/ 1290159 h 1381267"/>
              <a:gd name="connsiteX121" fmla="*/ 806073 w 1365148"/>
              <a:gd name="connsiteY121" fmla="*/ 1316486 h 1381267"/>
              <a:gd name="connsiteX122" fmla="*/ 808538 w 1365148"/>
              <a:gd name="connsiteY122" fmla="*/ 1316486 h 1381267"/>
              <a:gd name="connsiteX123" fmla="*/ 856459 w 1365148"/>
              <a:gd name="connsiteY123" fmla="*/ 1306921 h 1381267"/>
              <a:gd name="connsiteX124" fmla="*/ 834865 w 1365148"/>
              <a:gd name="connsiteY124" fmla="*/ 1290159 h 1381267"/>
              <a:gd name="connsiteX125" fmla="*/ 815736 w 1365148"/>
              <a:gd name="connsiteY125" fmla="*/ 1270931 h 1381267"/>
              <a:gd name="connsiteX126" fmla="*/ 806073 w 1365148"/>
              <a:gd name="connsiteY126" fmla="*/ 1258902 h 1381267"/>
              <a:gd name="connsiteX127" fmla="*/ 796509 w 1365148"/>
              <a:gd name="connsiteY127" fmla="*/ 1244506 h 1381267"/>
              <a:gd name="connsiteX128" fmla="*/ 789311 w 1365148"/>
              <a:gd name="connsiteY128" fmla="*/ 1230110 h 1381267"/>
              <a:gd name="connsiteX129" fmla="*/ 786944 w 1365148"/>
              <a:gd name="connsiteY129" fmla="*/ 1222912 h 1381267"/>
              <a:gd name="connsiteX130" fmla="*/ 786944 w 1365148"/>
              <a:gd name="connsiteY130" fmla="*/ 1215714 h 1381267"/>
              <a:gd name="connsiteX131" fmla="*/ 789311 w 1365148"/>
              <a:gd name="connsiteY131" fmla="*/ 1213348 h 1381267"/>
              <a:gd name="connsiteX132" fmla="*/ 791677 w 1365148"/>
              <a:gd name="connsiteY132" fmla="*/ 1213348 h 1381267"/>
              <a:gd name="connsiteX133" fmla="*/ 808538 w 1365148"/>
              <a:gd name="connsiteY133" fmla="*/ 1222912 h 1381267"/>
              <a:gd name="connsiteX134" fmla="*/ 822934 w 1365148"/>
              <a:gd name="connsiteY134" fmla="*/ 1234942 h 1381267"/>
              <a:gd name="connsiteX135" fmla="*/ 849261 w 1365148"/>
              <a:gd name="connsiteY135" fmla="*/ 1258902 h 1381267"/>
              <a:gd name="connsiteX136" fmla="*/ 894914 w 1365148"/>
              <a:gd name="connsiteY136" fmla="*/ 1294892 h 1381267"/>
              <a:gd name="connsiteX137" fmla="*/ 954864 w 1365148"/>
              <a:gd name="connsiteY137" fmla="*/ 1273298 h 1381267"/>
              <a:gd name="connsiteX138" fmla="*/ 930904 w 1365148"/>
              <a:gd name="connsiteY138" fmla="*/ 1256536 h 1381267"/>
              <a:gd name="connsiteX139" fmla="*/ 914042 w 1365148"/>
              <a:gd name="connsiteY139" fmla="*/ 1239773 h 1381267"/>
              <a:gd name="connsiteX140" fmla="*/ 897280 w 1365148"/>
              <a:gd name="connsiteY140" fmla="*/ 1220546 h 1381267"/>
              <a:gd name="connsiteX141" fmla="*/ 882884 w 1365148"/>
              <a:gd name="connsiteY141" fmla="*/ 1201318 h 1381267"/>
              <a:gd name="connsiteX142" fmla="*/ 873320 w 1365148"/>
              <a:gd name="connsiteY142" fmla="*/ 1179725 h 1381267"/>
              <a:gd name="connsiteX143" fmla="*/ 875686 w 1365148"/>
              <a:gd name="connsiteY143" fmla="*/ 1174992 h 1381267"/>
              <a:gd name="connsiteX144" fmla="*/ 880518 w 1365148"/>
              <a:gd name="connsiteY144" fmla="*/ 1172527 h 1381267"/>
              <a:gd name="connsiteX145" fmla="*/ 897280 w 1365148"/>
              <a:gd name="connsiteY145" fmla="*/ 1182190 h 1381267"/>
              <a:gd name="connsiteX146" fmla="*/ 911676 w 1365148"/>
              <a:gd name="connsiteY146" fmla="*/ 1194120 h 1381267"/>
              <a:gd name="connsiteX147" fmla="*/ 940468 w 1365148"/>
              <a:gd name="connsiteY147" fmla="*/ 1218179 h 1381267"/>
              <a:gd name="connsiteX148" fmla="*/ 959695 w 1365148"/>
              <a:gd name="connsiteY148" fmla="*/ 1234942 h 1381267"/>
              <a:gd name="connsiteX149" fmla="*/ 969260 w 1365148"/>
              <a:gd name="connsiteY149" fmla="*/ 1242140 h 1381267"/>
              <a:gd name="connsiteX150" fmla="*/ 978824 w 1365148"/>
              <a:gd name="connsiteY150" fmla="*/ 1246971 h 1381267"/>
              <a:gd name="connsiteX151" fmla="*/ 998052 w 1365148"/>
              <a:gd name="connsiteY151" fmla="*/ 1254169 h 1381267"/>
              <a:gd name="connsiteX152" fmla="*/ 1034041 w 1365148"/>
              <a:gd name="connsiteY152" fmla="*/ 1234942 h 1381267"/>
              <a:gd name="connsiteX153" fmla="*/ 1022012 w 1365148"/>
              <a:gd name="connsiteY153" fmla="*/ 1227744 h 1381267"/>
              <a:gd name="connsiteX154" fmla="*/ 1012448 w 1365148"/>
              <a:gd name="connsiteY154" fmla="*/ 1218179 h 1381267"/>
              <a:gd name="connsiteX155" fmla="*/ 983656 w 1365148"/>
              <a:gd name="connsiteY155" fmla="*/ 1189388 h 1381267"/>
              <a:gd name="connsiteX156" fmla="*/ 969260 w 1365148"/>
              <a:gd name="connsiteY156" fmla="*/ 1174992 h 1381267"/>
              <a:gd name="connsiteX157" fmla="*/ 959695 w 1365148"/>
              <a:gd name="connsiteY157" fmla="*/ 1158131 h 1381267"/>
              <a:gd name="connsiteX158" fmla="*/ 959695 w 1365148"/>
              <a:gd name="connsiteY158" fmla="*/ 1153398 h 1381267"/>
              <a:gd name="connsiteX159" fmla="*/ 962062 w 1365148"/>
              <a:gd name="connsiteY159" fmla="*/ 1150933 h 1381267"/>
              <a:gd name="connsiteX160" fmla="*/ 981289 w 1365148"/>
              <a:gd name="connsiteY160" fmla="*/ 1150933 h 1381267"/>
              <a:gd name="connsiteX161" fmla="*/ 988487 w 1365148"/>
              <a:gd name="connsiteY161" fmla="*/ 1155764 h 1381267"/>
              <a:gd name="connsiteX162" fmla="*/ 998052 w 1365148"/>
              <a:gd name="connsiteY162" fmla="*/ 1160596 h 1381267"/>
              <a:gd name="connsiteX163" fmla="*/ 1014814 w 1365148"/>
              <a:gd name="connsiteY163" fmla="*/ 1172527 h 1381267"/>
              <a:gd name="connsiteX164" fmla="*/ 1029210 w 1365148"/>
              <a:gd name="connsiteY164" fmla="*/ 1184556 h 1381267"/>
              <a:gd name="connsiteX165" fmla="*/ 1046071 w 1365148"/>
              <a:gd name="connsiteY165" fmla="*/ 1198952 h 1381267"/>
              <a:gd name="connsiteX166" fmla="*/ 1055635 w 1365148"/>
              <a:gd name="connsiteY166" fmla="*/ 1206150 h 1381267"/>
              <a:gd name="connsiteX167" fmla="*/ 1067665 w 1365148"/>
              <a:gd name="connsiteY167" fmla="*/ 1208516 h 1381267"/>
              <a:gd name="connsiteX168" fmla="*/ 1074863 w 1365148"/>
              <a:gd name="connsiteY168" fmla="*/ 1208516 h 1381267"/>
              <a:gd name="connsiteX169" fmla="*/ 1103655 w 1365148"/>
              <a:gd name="connsiteY169" fmla="*/ 1186922 h 1381267"/>
              <a:gd name="connsiteX170" fmla="*/ 1129981 w 1365148"/>
              <a:gd name="connsiteY170" fmla="*/ 1165329 h 1381267"/>
              <a:gd name="connsiteX171" fmla="*/ 1118050 w 1365148"/>
              <a:gd name="connsiteY171" fmla="*/ 1162962 h 1381267"/>
              <a:gd name="connsiteX172" fmla="*/ 1106021 w 1365148"/>
              <a:gd name="connsiteY172" fmla="*/ 1158131 h 1381267"/>
              <a:gd name="connsiteX173" fmla="*/ 1086794 w 1365148"/>
              <a:gd name="connsiteY173" fmla="*/ 1148566 h 1381267"/>
              <a:gd name="connsiteX174" fmla="*/ 1070031 w 1365148"/>
              <a:gd name="connsiteY174" fmla="*/ 1141368 h 1381267"/>
              <a:gd name="connsiteX175" fmla="*/ 1053269 w 1365148"/>
              <a:gd name="connsiteY175" fmla="*/ 1129339 h 1381267"/>
              <a:gd name="connsiteX176" fmla="*/ 1038873 w 1365148"/>
              <a:gd name="connsiteY176" fmla="*/ 1114943 h 1381267"/>
              <a:gd name="connsiteX177" fmla="*/ 1031675 w 1365148"/>
              <a:gd name="connsiteY177" fmla="*/ 1105379 h 1381267"/>
              <a:gd name="connsiteX178" fmla="*/ 1029210 w 1365148"/>
              <a:gd name="connsiteY178" fmla="*/ 1098181 h 1381267"/>
              <a:gd name="connsiteX179" fmla="*/ 1031675 w 1365148"/>
              <a:gd name="connsiteY179" fmla="*/ 1093349 h 1381267"/>
              <a:gd name="connsiteX180" fmla="*/ 1036408 w 1365148"/>
              <a:gd name="connsiteY180" fmla="*/ 1090983 h 1381267"/>
              <a:gd name="connsiteX181" fmla="*/ 1053269 w 1365148"/>
              <a:gd name="connsiteY181" fmla="*/ 1090983 h 1381267"/>
              <a:gd name="connsiteX182" fmla="*/ 1067665 w 1365148"/>
              <a:gd name="connsiteY182" fmla="*/ 1098181 h 1381267"/>
              <a:gd name="connsiteX183" fmla="*/ 1084427 w 1365148"/>
              <a:gd name="connsiteY183" fmla="*/ 1107745 h 1381267"/>
              <a:gd name="connsiteX184" fmla="*/ 1101190 w 1365148"/>
              <a:gd name="connsiteY184" fmla="*/ 1114943 h 1381267"/>
              <a:gd name="connsiteX185" fmla="*/ 1120417 w 1365148"/>
              <a:gd name="connsiteY185" fmla="*/ 1119774 h 1381267"/>
              <a:gd name="connsiteX186" fmla="*/ 1129981 w 1365148"/>
              <a:gd name="connsiteY186" fmla="*/ 1122141 h 1381267"/>
              <a:gd name="connsiteX187" fmla="*/ 1142011 w 1365148"/>
              <a:gd name="connsiteY187" fmla="*/ 1122141 h 1381267"/>
              <a:gd name="connsiteX188" fmla="*/ 1154040 w 1365148"/>
              <a:gd name="connsiteY188" fmla="*/ 1124606 h 1381267"/>
              <a:gd name="connsiteX189" fmla="*/ 1165971 w 1365148"/>
              <a:gd name="connsiteY189" fmla="*/ 1129339 h 1381267"/>
              <a:gd name="connsiteX190" fmla="*/ 1187565 w 1365148"/>
              <a:gd name="connsiteY190" fmla="*/ 1105379 h 1381267"/>
              <a:gd name="connsiteX191" fmla="*/ 1182832 w 1365148"/>
              <a:gd name="connsiteY191" fmla="*/ 1103012 h 1381267"/>
              <a:gd name="connsiteX192" fmla="*/ 1158773 w 1365148"/>
              <a:gd name="connsiteY192" fmla="*/ 1086151 h 1381267"/>
              <a:gd name="connsiteX193" fmla="*/ 1132446 w 1365148"/>
              <a:gd name="connsiteY193" fmla="*/ 1071755 h 1381267"/>
              <a:gd name="connsiteX194" fmla="*/ 1110853 w 1365148"/>
              <a:gd name="connsiteY194" fmla="*/ 1062191 h 1381267"/>
              <a:gd name="connsiteX195" fmla="*/ 1101190 w 1365148"/>
              <a:gd name="connsiteY195" fmla="*/ 1054993 h 1381267"/>
              <a:gd name="connsiteX196" fmla="*/ 1091625 w 1365148"/>
              <a:gd name="connsiteY196" fmla="*/ 1050161 h 1381267"/>
              <a:gd name="connsiteX197" fmla="*/ 1089259 w 1365148"/>
              <a:gd name="connsiteY197" fmla="*/ 1047795 h 1381267"/>
              <a:gd name="connsiteX198" fmla="*/ 1091625 w 1365148"/>
              <a:gd name="connsiteY198" fmla="*/ 1042963 h 1381267"/>
              <a:gd name="connsiteX199" fmla="*/ 1093992 w 1365148"/>
              <a:gd name="connsiteY199" fmla="*/ 1040597 h 1381267"/>
              <a:gd name="connsiteX200" fmla="*/ 1122784 w 1365148"/>
              <a:gd name="connsiteY200" fmla="*/ 1040597 h 1381267"/>
              <a:gd name="connsiteX201" fmla="*/ 1154040 w 1365148"/>
              <a:gd name="connsiteY201" fmla="*/ 1047795 h 1381267"/>
              <a:gd name="connsiteX202" fmla="*/ 1180367 w 1365148"/>
              <a:gd name="connsiteY202" fmla="*/ 1059824 h 1381267"/>
              <a:gd name="connsiteX203" fmla="*/ 1192397 w 1365148"/>
              <a:gd name="connsiteY203" fmla="*/ 1069389 h 1381267"/>
              <a:gd name="connsiteX204" fmla="*/ 1204426 w 1365148"/>
              <a:gd name="connsiteY204" fmla="*/ 1076587 h 1381267"/>
              <a:gd name="connsiteX205" fmla="*/ 1206792 w 1365148"/>
              <a:gd name="connsiteY205" fmla="*/ 1078953 h 1381267"/>
              <a:gd name="connsiteX206" fmla="*/ 1211624 w 1365148"/>
              <a:gd name="connsiteY206" fmla="*/ 1071755 h 1381267"/>
              <a:gd name="connsiteX207" fmla="*/ 1237951 w 1365148"/>
              <a:gd name="connsiteY207" fmla="*/ 1031033 h 1381267"/>
              <a:gd name="connsiteX208" fmla="*/ 1213990 w 1365148"/>
              <a:gd name="connsiteY208" fmla="*/ 1023835 h 1381267"/>
              <a:gd name="connsiteX209" fmla="*/ 1194763 w 1365148"/>
              <a:gd name="connsiteY209" fmla="*/ 1014172 h 1381267"/>
              <a:gd name="connsiteX210" fmla="*/ 1173169 w 1365148"/>
              <a:gd name="connsiteY210" fmla="*/ 999776 h 1381267"/>
              <a:gd name="connsiteX211" fmla="*/ 1165971 w 1365148"/>
              <a:gd name="connsiteY211" fmla="*/ 990211 h 1381267"/>
              <a:gd name="connsiteX212" fmla="*/ 1163605 w 1365148"/>
              <a:gd name="connsiteY212" fmla="*/ 985380 h 1381267"/>
              <a:gd name="connsiteX213" fmla="*/ 1163605 w 1365148"/>
              <a:gd name="connsiteY213" fmla="*/ 980647 h 1381267"/>
              <a:gd name="connsiteX214" fmla="*/ 1165971 w 1365148"/>
              <a:gd name="connsiteY214" fmla="*/ 975815 h 1381267"/>
              <a:gd name="connsiteX215" fmla="*/ 1168436 w 1365148"/>
              <a:gd name="connsiteY215" fmla="*/ 973449 h 1381267"/>
              <a:gd name="connsiteX216" fmla="*/ 1178001 w 1365148"/>
              <a:gd name="connsiteY216" fmla="*/ 973449 h 1381267"/>
              <a:gd name="connsiteX217" fmla="*/ 1194763 w 1365148"/>
              <a:gd name="connsiteY217" fmla="*/ 978182 h 1381267"/>
              <a:gd name="connsiteX218" fmla="*/ 1226020 w 1365148"/>
              <a:gd name="connsiteY218" fmla="*/ 987845 h 1381267"/>
              <a:gd name="connsiteX219" fmla="*/ 1257178 w 1365148"/>
              <a:gd name="connsiteY219" fmla="*/ 992578 h 1381267"/>
              <a:gd name="connsiteX220" fmla="*/ 1273941 w 1365148"/>
              <a:gd name="connsiteY220" fmla="*/ 954222 h 1381267"/>
              <a:gd name="connsiteX221" fmla="*/ 1242782 w 1365148"/>
              <a:gd name="connsiteY221" fmla="*/ 944657 h 1381267"/>
              <a:gd name="connsiteX222" fmla="*/ 1201961 w 1365148"/>
              <a:gd name="connsiteY222" fmla="*/ 930261 h 1381267"/>
              <a:gd name="connsiteX223" fmla="*/ 1185199 w 1365148"/>
              <a:gd name="connsiteY223" fmla="*/ 920598 h 1381267"/>
              <a:gd name="connsiteX224" fmla="*/ 1168436 w 1365148"/>
              <a:gd name="connsiteY224" fmla="*/ 911034 h 1381267"/>
              <a:gd name="connsiteX225" fmla="*/ 1165971 w 1365148"/>
              <a:gd name="connsiteY225" fmla="*/ 908667 h 1381267"/>
              <a:gd name="connsiteX226" fmla="*/ 1165971 w 1365148"/>
              <a:gd name="connsiteY226" fmla="*/ 906202 h 1381267"/>
              <a:gd name="connsiteX227" fmla="*/ 1168436 w 1365148"/>
              <a:gd name="connsiteY227" fmla="*/ 903836 h 1381267"/>
              <a:gd name="connsiteX228" fmla="*/ 1190030 w 1365148"/>
              <a:gd name="connsiteY228" fmla="*/ 901470 h 1381267"/>
              <a:gd name="connsiteX229" fmla="*/ 1211624 w 1365148"/>
              <a:gd name="connsiteY229" fmla="*/ 901470 h 1381267"/>
              <a:gd name="connsiteX230" fmla="*/ 1230753 w 1365148"/>
              <a:gd name="connsiteY230" fmla="*/ 906202 h 1381267"/>
              <a:gd name="connsiteX231" fmla="*/ 1249980 w 1365148"/>
              <a:gd name="connsiteY231" fmla="*/ 911034 h 1381267"/>
              <a:gd name="connsiteX232" fmla="*/ 1269208 w 1365148"/>
              <a:gd name="connsiteY232" fmla="*/ 913400 h 1381267"/>
              <a:gd name="connsiteX233" fmla="*/ 1285970 w 1365148"/>
              <a:gd name="connsiteY233" fmla="*/ 918232 h 1381267"/>
              <a:gd name="connsiteX234" fmla="*/ 1300366 w 1365148"/>
              <a:gd name="connsiteY234" fmla="*/ 872678 h 1381267"/>
              <a:gd name="connsiteX235" fmla="*/ 1271574 w 1365148"/>
              <a:gd name="connsiteY235" fmla="*/ 875044 h 1381267"/>
              <a:gd name="connsiteX236" fmla="*/ 1245149 w 1365148"/>
              <a:gd name="connsiteY236" fmla="*/ 877411 h 1381267"/>
              <a:gd name="connsiteX237" fmla="*/ 1230753 w 1365148"/>
              <a:gd name="connsiteY237" fmla="*/ 875044 h 1381267"/>
              <a:gd name="connsiteX238" fmla="*/ 1216357 w 1365148"/>
              <a:gd name="connsiteY238" fmla="*/ 870213 h 1381267"/>
              <a:gd name="connsiteX239" fmla="*/ 1190030 w 1365148"/>
              <a:gd name="connsiteY239" fmla="*/ 860648 h 1381267"/>
              <a:gd name="connsiteX240" fmla="*/ 1187565 w 1365148"/>
              <a:gd name="connsiteY240" fmla="*/ 858282 h 1381267"/>
              <a:gd name="connsiteX241" fmla="*/ 1187565 w 1365148"/>
              <a:gd name="connsiteY241" fmla="*/ 855817 h 1381267"/>
              <a:gd name="connsiteX242" fmla="*/ 1190030 w 1365148"/>
              <a:gd name="connsiteY242" fmla="*/ 853450 h 1381267"/>
              <a:gd name="connsiteX243" fmla="*/ 1192397 w 1365148"/>
              <a:gd name="connsiteY243" fmla="*/ 853450 h 1381267"/>
              <a:gd name="connsiteX244" fmla="*/ 1209159 w 1365148"/>
              <a:gd name="connsiteY244" fmla="*/ 851084 h 1381267"/>
              <a:gd name="connsiteX245" fmla="*/ 1223555 w 1365148"/>
              <a:gd name="connsiteY245" fmla="*/ 848619 h 1381267"/>
              <a:gd name="connsiteX246" fmla="*/ 1254812 w 1365148"/>
              <a:gd name="connsiteY246" fmla="*/ 841421 h 1381267"/>
              <a:gd name="connsiteX247" fmla="*/ 1281139 w 1365148"/>
              <a:gd name="connsiteY247" fmla="*/ 836688 h 1381267"/>
              <a:gd name="connsiteX248" fmla="*/ 1295535 w 1365148"/>
              <a:gd name="connsiteY248" fmla="*/ 834223 h 1381267"/>
              <a:gd name="connsiteX249" fmla="*/ 1307564 w 1365148"/>
              <a:gd name="connsiteY249" fmla="*/ 834223 h 1381267"/>
              <a:gd name="connsiteX250" fmla="*/ 1317128 w 1365148"/>
              <a:gd name="connsiteY250" fmla="*/ 786302 h 1381267"/>
              <a:gd name="connsiteX251" fmla="*/ 1300366 w 1365148"/>
              <a:gd name="connsiteY251" fmla="*/ 786302 h 1381267"/>
              <a:gd name="connsiteX252" fmla="*/ 1262010 w 1365148"/>
              <a:gd name="connsiteY252" fmla="*/ 788669 h 1381267"/>
              <a:gd name="connsiteX253" fmla="*/ 1226020 w 1365148"/>
              <a:gd name="connsiteY253" fmla="*/ 791035 h 1381267"/>
              <a:gd name="connsiteX254" fmla="*/ 1209159 w 1365148"/>
              <a:gd name="connsiteY254" fmla="*/ 788669 h 1381267"/>
              <a:gd name="connsiteX255" fmla="*/ 1192397 w 1365148"/>
              <a:gd name="connsiteY255" fmla="*/ 783837 h 1381267"/>
              <a:gd name="connsiteX256" fmla="*/ 1190030 w 1365148"/>
              <a:gd name="connsiteY256" fmla="*/ 781471 h 1381267"/>
              <a:gd name="connsiteX257" fmla="*/ 1192397 w 1365148"/>
              <a:gd name="connsiteY257" fmla="*/ 779104 h 1381267"/>
              <a:gd name="connsiteX258" fmla="*/ 1211624 w 1365148"/>
              <a:gd name="connsiteY258" fmla="*/ 771906 h 1381267"/>
              <a:gd name="connsiteX259" fmla="*/ 1230753 w 1365148"/>
              <a:gd name="connsiteY259" fmla="*/ 764708 h 1381267"/>
              <a:gd name="connsiteX260" fmla="*/ 1273941 w 1365148"/>
              <a:gd name="connsiteY260" fmla="*/ 757510 h 1381267"/>
              <a:gd name="connsiteX261" fmla="*/ 1295535 w 1365148"/>
              <a:gd name="connsiteY261" fmla="*/ 752679 h 1381267"/>
              <a:gd name="connsiteX262" fmla="*/ 1319594 w 1365148"/>
              <a:gd name="connsiteY262" fmla="*/ 752679 h 1381267"/>
              <a:gd name="connsiteX263" fmla="*/ 1321960 w 1365148"/>
              <a:gd name="connsiteY263" fmla="*/ 702293 h 1381267"/>
              <a:gd name="connsiteX264" fmla="*/ 1295535 w 1365148"/>
              <a:gd name="connsiteY264" fmla="*/ 709491 h 1381267"/>
              <a:gd name="connsiteX265" fmla="*/ 1271574 w 1365148"/>
              <a:gd name="connsiteY265" fmla="*/ 716689 h 1381267"/>
              <a:gd name="connsiteX266" fmla="*/ 1247614 w 1365148"/>
              <a:gd name="connsiteY266" fmla="*/ 721521 h 1381267"/>
              <a:gd name="connsiteX267" fmla="*/ 1221188 w 1365148"/>
              <a:gd name="connsiteY267" fmla="*/ 719056 h 1381267"/>
              <a:gd name="connsiteX268" fmla="*/ 1218822 w 1365148"/>
              <a:gd name="connsiteY268" fmla="*/ 716689 h 1381267"/>
              <a:gd name="connsiteX269" fmla="*/ 1216357 w 1365148"/>
              <a:gd name="connsiteY269" fmla="*/ 714323 h 1381267"/>
              <a:gd name="connsiteX270" fmla="*/ 1216357 w 1365148"/>
              <a:gd name="connsiteY270" fmla="*/ 711858 h 1381267"/>
              <a:gd name="connsiteX271" fmla="*/ 1218822 w 1365148"/>
              <a:gd name="connsiteY271" fmla="*/ 707125 h 1381267"/>
              <a:gd name="connsiteX272" fmla="*/ 1230753 w 1365148"/>
              <a:gd name="connsiteY272" fmla="*/ 699927 h 1381267"/>
              <a:gd name="connsiteX273" fmla="*/ 1245149 w 1365148"/>
              <a:gd name="connsiteY273" fmla="*/ 692729 h 1381267"/>
              <a:gd name="connsiteX274" fmla="*/ 1271574 w 1365148"/>
              <a:gd name="connsiteY274" fmla="*/ 680699 h 1381267"/>
              <a:gd name="connsiteX275" fmla="*/ 1319594 w 1365148"/>
              <a:gd name="connsiteY275" fmla="*/ 661472 h 1381267"/>
              <a:gd name="connsiteX276" fmla="*/ 1314762 w 1365148"/>
              <a:gd name="connsiteY276" fmla="*/ 623116 h 1381267"/>
              <a:gd name="connsiteX277" fmla="*/ 1298000 w 1365148"/>
              <a:gd name="connsiteY277" fmla="*/ 632680 h 1381267"/>
              <a:gd name="connsiteX278" fmla="*/ 1281139 w 1365148"/>
              <a:gd name="connsiteY278" fmla="*/ 639878 h 1381267"/>
              <a:gd name="connsiteX279" fmla="*/ 1252347 w 1365148"/>
              <a:gd name="connsiteY279" fmla="*/ 647076 h 1381267"/>
              <a:gd name="connsiteX280" fmla="*/ 1237951 w 1365148"/>
              <a:gd name="connsiteY280" fmla="*/ 649541 h 1381267"/>
              <a:gd name="connsiteX281" fmla="*/ 1223555 w 1365148"/>
              <a:gd name="connsiteY281" fmla="*/ 647076 h 1381267"/>
              <a:gd name="connsiteX282" fmla="*/ 1221188 w 1365148"/>
              <a:gd name="connsiteY282" fmla="*/ 644710 h 1381267"/>
              <a:gd name="connsiteX283" fmla="*/ 1221188 w 1365148"/>
              <a:gd name="connsiteY283" fmla="*/ 639878 h 1381267"/>
              <a:gd name="connsiteX284" fmla="*/ 1230753 w 1365148"/>
              <a:gd name="connsiteY284" fmla="*/ 632680 h 1381267"/>
              <a:gd name="connsiteX285" fmla="*/ 1242782 w 1365148"/>
              <a:gd name="connsiteY285" fmla="*/ 623116 h 1381267"/>
              <a:gd name="connsiteX286" fmla="*/ 1269208 w 1365148"/>
              <a:gd name="connsiteY286" fmla="*/ 608720 h 1381267"/>
              <a:gd name="connsiteX287" fmla="*/ 1288337 w 1365148"/>
              <a:gd name="connsiteY287" fmla="*/ 594324 h 1381267"/>
              <a:gd name="connsiteX288" fmla="*/ 1298000 w 1365148"/>
              <a:gd name="connsiteY288" fmla="*/ 589493 h 1381267"/>
              <a:gd name="connsiteX289" fmla="*/ 1307564 w 1365148"/>
              <a:gd name="connsiteY289" fmla="*/ 584760 h 1381267"/>
              <a:gd name="connsiteX290" fmla="*/ 1298000 w 1365148"/>
              <a:gd name="connsiteY290" fmla="*/ 543938 h 1381267"/>
              <a:gd name="connsiteX291" fmla="*/ 1285970 w 1365148"/>
              <a:gd name="connsiteY291" fmla="*/ 558334 h 1381267"/>
              <a:gd name="connsiteX292" fmla="*/ 1271574 w 1365148"/>
              <a:gd name="connsiteY292" fmla="*/ 570364 h 1381267"/>
              <a:gd name="connsiteX293" fmla="*/ 1262010 w 1365148"/>
              <a:gd name="connsiteY293" fmla="*/ 577562 h 1381267"/>
              <a:gd name="connsiteX294" fmla="*/ 1252347 w 1365148"/>
              <a:gd name="connsiteY294" fmla="*/ 584760 h 1381267"/>
              <a:gd name="connsiteX295" fmla="*/ 1240416 w 1365148"/>
              <a:gd name="connsiteY295" fmla="*/ 589493 h 1381267"/>
              <a:gd name="connsiteX296" fmla="*/ 1235584 w 1365148"/>
              <a:gd name="connsiteY296" fmla="*/ 589493 h 1381267"/>
              <a:gd name="connsiteX297" fmla="*/ 1230753 w 1365148"/>
              <a:gd name="connsiteY297" fmla="*/ 587126 h 1381267"/>
              <a:gd name="connsiteX298" fmla="*/ 1226020 w 1365148"/>
              <a:gd name="connsiteY298" fmla="*/ 582393 h 1381267"/>
              <a:gd name="connsiteX299" fmla="*/ 1226020 w 1365148"/>
              <a:gd name="connsiteY299" fmla="*/ 577562 h 1381267"/>
              <a:gd name="connsiteX300" fmla="*/ 1228386 w 1365148"/>
              <a:gd name="connsiteY300" fmla="*/ 572730 h 1381267"/>
              <a:gd name="connsiteX301" fmla="*/ 1230753 w 1365148"/>
              <a:gd name="connsiteY301" fmla="*/ 567997 h 1381267"/>
              <a:gd name="connsiteX302" fmla="*/ 1237951 w 1365148"/>
              <a:gd name="connsiteY302" fmla="*/ 558334 h 1381267"/>
              <a:gd name="connsiteX303" fmla="*/ 1245149 w 1365148"/>
              <a:gd name="connsiteY303" fmla="*/ 551136 h 1381267"/>
              <a:gd name="connsiteX304" fmla="*/ 1266743 w 1365148"/>
              <a:gd name="connsiteY304" fmla="*/ 532008 h 1381267"/>
              <a:gd name="connsiteX305" fmla="*/ 1276406 w 1365148"/>
              <a:gd name="connsiteY305" fmla="*/ 519978 h 1381267"/>
              <a:gd name="connsiteX306" fmla="*/ 1281139 w 1365148"/>
              <a:gd name="connsiteY306" fmla="*/ 517612 h 1381267"/>
              <a:gd name="connsiteX307" fmla="*/ 1288337 w 1365148"/>
              <a:gd name="connsiteY307" fmla="*/ 515147 h 1381267"/>
              <a:gd name="connsiteX308" fmla="*/ 1271574 w 1365148"/>
              <a:gd name="connsiteY308" fmla="*/ 474424 h 1381267"/>
              <a:gd name="connsiteX309" fmla="*/ 1264376 w 1365148"/>
              <a:gd name="connsiteY309" fmla="*/ 481622 h 1381267"/>
              <a:gd name="connsiteX310" fmla="*/ 1249980 w 1365148"/>
              <a:gd name="connsiteY310" fmla="*/ 491186 h 1381267"/>
              <a:gd name="connsiteX311" fmla="*/ 1237951 w 1365148"/>
              <a:gd name="connsiteY311" fmla="*/ 500751 h 1381267"/>
              <a:gd name="connsiteX312" fmla="*/ 1230753 w 1365148"/>
              <a:gd name="connsiteY312" fmla="*/ 505582 h 1381267"/>
              <a:gd name="connsiteX313" fmla="*/ 1226020 w 1365148"/>
              <a:gd name="connsiteY313" fmla="*/ 507949 h 1381267"/>
              <a:gd name="connsiteX314" fmla="*/ 1218822 w 1365148"/>
              <a:gd name="connsiteY314" fmla="*/ 505582 h 1381267"/>
              <a:gd name="connsiteX315" fmla="*/ 1216357 w 1365148"/>
              <a:gd name="connsiteY315" fmla="*/ 500751 h 1381267"/>
              <a:gd name="connsiteX316" fmla="*/ 1213990 w 1365148"/>
              <a:gd name="connsiteY316" fmla="*/ 496018 h 1381267"/>
              <a:gd name="connsiteX317" fmla="*/ 1213990 w 1365148"/>
              <a:gd name="connsiteY317" fmla="*/ 488820 h 1381267"/>
              <a:gd name="connsiteX318" fmla="*/ 1218822 w 1365148"/>
              <a:gd name="connsiteY318" fmla="*/ 479157 h 1381267"/>
              <a:gd name="connsiteX319" fmla="*/ 1226020 w 1365148"/>
              <a:gd name="connsiteY319" fmla="*/ 469592 h 1381267"/>
              <a:gd name="connsiteX320" fmla="*/ 1235584 w 1365148"/>
              <a:gd name="connsiteY320" fmla="*/ 460028 h 1381267"/>
              <a:gd name="connsiteX321" fmla="*/ 1245149 w 1365148"/>
              <a:gd name="connsiteY321" fmla="*/ 452830 h 1381267"/>
              <a:gd name="connsiteX322" fmla="*/ 1252347 w 1365148"/>
              <a:gd name="connsiteY322" fmla="*/ 450365 h 1381267"/>
              <a:gd name="connsiteX323" fmla="*/ 1259545 w 1365148"/>
              <a:gd name="connsiteY323" fmla="*/ 447999 h 1381267"/>
              <a:gd name="connsiteX324" fmla="*/ 1245149 w 1365148"/>
              <a:gd name="connsiteY324" fmla="*/ 421573 h 1381267"/>
              <a:gd name="connsiteX325" fmla="*/ 1235584 w 1365148"/>
              <a:gd name="connsiteY325" fmla="*/ 428771 h 1381267"/>
              <a:gd name="connsiteX326" fmla="*/ 1226020 w 1365148"/>
              <a:gd name="connsiteY326" fmla="*/ 431236 h 1381267"/>
              <a:gd name="connsiteX327" fmla="*/ 1216357 w 1365148"/>
              <a:gd name="connsiteY327" fmla="*/ 433603 h 1381267"/>
              <a:gd name="connsiteX328" fmla="*/ 1211624 w 1365148"/>
              <a:gd name="connsiteY328" fmla="*/ 431236 h 1381267"/>
              <a:gd name="connsiteX329" fmla="*/ 1206792 w 1365148"/>
              <a:gd name="connsiteY329" fmla="*/ 428771 h 1381267"/>
              <a:gd name="connsiteX330" fmla="*/ 1204426 w 1365148"/>
              <a:gd name="connsiteY330" fmla="*/ 419207 h 1381267"/>
              <a:gd name="connsiteX331" fmla="*/ 1204426 w 1365148"/>
              <a:gd name="connsiteY331" fmla="*/ 412009 h 1381267"/>
              <a:gd name="connsiteX332" fmla="*/ 1209159 w 1365148"/>
              <a:gd name="connsiteY332" fmla="*/ 407177 h 1381267"/>
              <a:gd name="connsiteX333" fmla="*/ 1216357 w 1365148"/>
              <a:gd name="connsiteY333" fmla="*/ 399979 h 1381267"/>
              <a:gd name="connsiteX334" fmla="*/ 1226020 w 1365148"/>
              <a:gd name="connsiteY334" fmla="*/ 390415 h 1381267"/>
              <a:gd name="connsiteX335" fmla="*/ 1211624 w 1365148"/>
              <a:gd name="connsiteY335" fmla="*/ 368821 h 1381267"/>
              <a:gd name="connsiteX336" fmla="*/ 1206792 w 1365148"/>
              <a:gd name="connsiteY336" fmla="*/ 373653 h 1381267"/>
              <a:gd name="connsiteX337" fmla="*/ 1197228 w 1365148"/>
              <a:gd name="connsiteY337" fmla="*/ 378386 h 1381267"/>
              <a:gd name="connsiteX338" fmla="*/ 1180367 w 1365148"/>
              <a:gd name="connsiteY338" fmla="*/ 378386 h 1381267"/>
              <a:gd name="connsiteX339" fmla="*/ 1175634 w 1365148"/>
              <a:gd name="connsiteY339" fmla="*/ 376019 h 1381267"/>
              <a:gd name="connsiteX340" fmla="*/ 1173169 w 1365148"/>
              <a:gd name="connsiteY340" fmla="*/ 371188 h 1381267"/>
              <a:gd name="connsiteX341" fmla="*/ 1175634 w 1365148"/>
              <a:gd name="connsiteY341" fmla="*/ 361623 h 1381267"/>
              <a:gd name="connsiteX342" fmla="*/ 1178001 w 1365148"/>
              <a:gd name="connsiteY342" fmla="*/ 354425 h 1381267"/>
              <a:gd name="connsiteX343" fmla="*/ 1190030 w 1365148"/>
              <a:gd name="connsiteY343" fmla="*/ 342396 h 1381267"/>
              <a:gd name="connsiteX344" fmla="*/ 1192397 w 1365148"/>
              <a:gd name="connsiteY344" fmla="*/ 337663 h 1381267"/>
              <a:gd name="connsiteX345" fmla="*/ 1173169 w 1365148"/>
              <a:gd name="connsiteY345" fmla="*/ 313604 h 1381267"/>
              <a:gd name="connsiteX346" fmla="*/ 1163605 w 1365148"/>
              <a:gd name="connsiteY346" fmla="*/ 318436 h 1381267"/>
              <a:gd name="connsiteX347" fmla="*/ 1154040 w 1365148"/>
              <a:gd name="connsiteY347" fmla="*/ 325633 h 1381267"/>
              <a:gd name="connsiteX348" fmla="*/ 1142011 w 1365148"/>
              <a:gd name="connsiteY348" fmla="*/ 325633 h 1381267"/>
              <a:gd name="connsiteX349" fmla="*/ 1139644 w 1365148"/>
              <a:gd name="connsiteY349" fmla="*/ 320802 h 1381267"/>
              <a:gd name="connsiteX350" fmla="*/ 1137179 w 1365148"/>
              <a:gd name="connsiteY350" fmla="*/ 313604 h 1381267"/>
              <a:gd name="connsiteX351" fmla="*/ 1142011 w 1365148"/>
              <a:gd name="connsiteY351" fmla="*/ 306406 h 1381267"/>
              <a:gd name="connsiteX352" fmla="*/ 1146842 w 1365148"/>
              <a:gd name="connsiteY352" fmla="*/ 299208 h 1381267"/>
              <a:gd name="connsiteX353" fmla="*/ 1156407 w 1365148"/>
              <a:gd name="connsiteY353" fmla="*/ 292010 h 1381267"/>
              <a:gd name="connsiteX354" fmla="*/ 1144377 w 1365148"/>
              <a:gd name="connsiteY354" fmla="*/ 277614 h 1381267"/>
              <a:gd name="connsiteX355" fmla="*/ 1137179 w 1365148"/>
              <a:gd name="connsiteY355" fmla="*/ 282446 h 1381267"/>
              <a:gd name="connsiteX356" fmla="*/ 1129981 w 1365148"/>
              <a:gd name="connsiteY356" fmla="*/ 287277 h 1381267"/>
              <a:gd name="connsiteX357" fmla="*/ 1120417 w 1365148"/>
              <a:gd name="connsiteY357" fmla="*/ 287277 h 1381267"/>
              <a:gd name="connsiteX358" fmla="*/ 1115586 w 1365148"/>
              <a:gd name="connsiteY358" fmla="*/ 284812 h 1381267"/>
              <a:gd name="connsiteX359" fmla="*/ 1110853 w 1365148"/>
              <a:gd name="connsiteY359" fmla="*/ 284812 h 1381267"/>
              <a:gd name="connsiteX360" fmla="*/ 1110853 w 1365148"/>
              <a:gd name="connsiteY360" fmla="*/ 280079 h 1381267"/>
              <a:gd name="connsiteX361" fmla="*/ 1113219 w 1365148"/>
              <a:gd name="connsiteY361" fmla="*/ 277614 h 1381267"/>
              <a:gd name="connsiteX362" fmla="*/ 1113219 w 1365148"/>
              <a:gd name="connsiteY362" fmla="*/ 270416 h 1381267"/>
              <a:gd name="connsiteX363" fmla="*/ 1120417 w 1365148"/>
              <a:gd name="connsiteY363" fmla="*/ 263218 h 1381267"/>
              <a:gd name="connsiteX364" fmla="*/ 1125248 w 1365148"/>
              <a:gd name="connsiteY364" fmla="*/ 258485 h 1381267"/>
              <a:gd name="connsiteX365" fmla="*/ 1098823 w 1365148"/>
              <a:gd name="connsiteY365" fmla="*/ 234427 h 1381267"/>
              <a:gd name="connsiteX366" fmla="*/ 1072398 w 1365148"/>
              <a:gd name="connsiteY366" fmla="*/ 212833 h 1381267"/>
              <a:gd name="connsiteX367" fmla="*/ 1046071 w 1365148"/>
              <a:gd name="connsiteY367" fmla="*/ 191239 h 1381267"/>
              <a:gd name="connsiteX368" fmla="*/ 1017279 w 1365148"/>
              <a:gd name="connsiteY368" fmla="*/ 169645 h 1381267"/>
              <a:gd name="connsiteX369" fmla="*/ 981289 w 1365148"/>
              <a:gd name="connsiteY369" fmla="*/ 148051 h 1381267"/>
              <a:gd name="connsiteX370" fmla="*/ 942834 w 1365148"/>
              <a:gd name="connsiteY370" fmla="*/ 128922 h 1381267"/>
              <a:gd name="connsiteX371" fmla="*/ 904478 w 1365148"/>
              <a:gd name="connsiteY371" fmla="*/ 109695 h 1381267"/>
              <a:gd name="connsiteX372" fmla="*/ 866122 w 1365148"/>
              <a:gd name="connsiteY372" fmla="*/ 92933 h 1381267"/>
              <a:gd name="connsiteX373" fmla="*/ 825300 w 1365148"/>
              <a:gd name="connsiteY373" fmla="*/ 78537 h 1381267"/>
              <a:gd name="connsiteX374" fmla="*/ 784479 w 1365148"/>
              <a:gd name="connsiteY374" fmla="*/ 68874 h 1381267"/>
              <a:gd name="connsiteX375" fmla="*/ 743756 w 1365148"/>
              <a:gd name="connsiteY375" fmla="*/ 61676 h 1381267"/>
              <a:gd name="connsiteX376" fmla="*/ 700569 w 1365148"/>
              <a:gd name="connsiteY376" fmla="*/ 61676 h 1381267"/>
              <a:gd name="connsiteX377" fmla="*/ 698202 w 1365148"/>
              <a:gd name="connsiteY377" fmla="*/ 64141 h 1381267"/>
              <a:gd name="connsiteX378" fmla="*/ 695737 w 1365148"/>
              <a:gd name="connsiteY378" fmla="*/ 66507 h 1381267"/>
              <a:gd name="connsiteX379" fmla="*/ 691004 w 1365148"/>
              <a:gd name="connsiteY379" fmla="*/ 68874 h 1381267"/>
              <a:gd name="connsiteX380" fmla="*/ 686173 w 1365148"/>
              <a:gd name="connsiteY380" fmla="*/ 66507 h 1381267"/>
              <a:gd name="connsiteX381" fmla="*/ 681341 w 1365148"/>
              <a:gd name="connsiteY381" fmla="*/ 61676 h 1381267"/>
              <a:gd name="connsiteX382" fmla="*/ 347412 w 1365148"/>
              <a:gd name="connsiteY382" fmla="*/ 34335 h 1381267"/>
              <a:gd name="connsiteX383" fmla="*/ 347868 w 1365148"/>
              <a:gd name="connsiteY383" fmla="*/ 35349 h 1381267"/>
              <a:gd name="connsiteX384" fmla="*/ 350235 w 1365148"/>
              <a:gd name="connsiteY384" fmla="*/ 42547 h 1381267"/>
              <a:gd name="connsiteX385" fmla="*/ 347868 w 1365148"/>
              <a:gd name="connsiteY385" fmla="*/ 49745 h 1381267"/>
              <a:gd name="connsiteX386" fmla="*/ 345502 w 1365148"/>
              <a:gd name="connsiteY386" fmla="*/ 54478 h 1381267"/>
              <a:gd name="connsiteX387" fmla="*/ 340670 w 1365148"/>
              <a:gd name="connsiteY387" fmla="*/ 56943 h 1381267"/>
              <a:gd name="connsiteX388" fmla="*/ 333472 w 1365148"/>
              <a:gd name="connsiteY388" fmla="*/ 59309 h 1381267"/>
              <a:gd name="connsiteX389" fmla="*/ 326275 w 1365148"/>
              <a:gd name="connsiteY389" fmla="*/ 59309 h 1381267"/>
              <a:gd name="connsiteX390" fmla="*/ 321443 w 1365148"/>
              <a:gd name="connsiteY390" fmla="*/ 54478 h 1381267"/>
              <a:gd name="connsiteX391" fmla="*/ 317144 w 1365148"/>
              <a:gd name="connsiteY391" fmla="*/ 47940 h 1381267"/>
              <a:gd name="connsiteX392" fmla="*/ 347412 w 1365148"/>
              <a:gd name="connsiteY392" fmla="*/ 34335 h 1381267"/>
              <a:gd name="connsiteX393" fmla="*/ 626223 w 1365148"/>
              <a:gd name="connsiteY393" fmla="*/ 28151 h 1381267"/>
              <a:gd name="connsiteX394" fmla="*/ 647816 w 1365148"/>
              <a:gd name="connsiteY394" fmla="*/ 28151 h 1381267"/>
              <a:gd name="connsiteX395" fmla="*/ 669410 w 1365148"/>
              <a:gd name="connsiteY395" fmla="*/ 32884 h 1381267"/>
              <a:gd name="connsiteX396" fmla="*/ 748588 w 1365148"/>
              <a:gd name="connsiteY396" fmla="*/ 32884 h 1381267"/>
              <a:gd name="connsiteX397" fmla="*/ 772548 w 1365148"/>
              <a:gd name="connsiteY397" fmla="*/ 37715 h 1381267"/>
              <a:gd name="connsiteX398" fmla="*/ 825300 w 1365148"/>
              <a:gd name="connsiteY398" fmla="*/ 47280 h 1381267"/>
              <a:gd name="connsiteX399" fmla="*/ 873320 w 1365148"/>
              <a:gd name="connsiteY399" fmla="*/ 61676 h 1381267"/>
              <a:gd name="connsiteX400" fmla="*/ 930904 w 1365148"/>
              <a:gd name="connsiteY400" fmla="*/ 83270 h 1381267"/>
              <a:gd name="connsiteX401" fmla="*/ 988487 w 1365148"/>
              <a:gd name="connsiteY401" fmla="*/ 112061 h 1381267"/>
              <a:gd name="connsiteX402" fmla="*/ 1046071 w 1365148"/>
              <a:gd name="connsiteY402" fmla="*/ 140853 h 1381267"/>
              <a:gd name="connsiteX403" fmla="*/ 1072398 w 1365148"/>
              <a:gd name="connsiteY403" fmla="*/ 157714 h 1381267"/>
              <a:gd name="connsiteX404" fmla="*/ 1096457 w 1365148"/>
              <a:gd name="connsiteY404" fmla="*/ 176843 h 1381267"/>
              <a:gd name="connsiteX405" fmla="*/ 1139644 w 1365148"/>
              <a:gd name="connsiteY405" fmla="*/ 212833 h 1381267"/>
              <a:gd name="connsiteX406" fmla="*/ 1180367 w 1365148"/>
              <a:gd name="connsiteY406" fmla="*/ 251287 h 1381267"/>
              <a:gd name="connsiteX407" fmla="*/ 1218822 w 1365148"/>
              <a:gd name="connsiteY407" fmla="*/ 294475 h 1381267"/>
              <a:gd name="connsiteX408" fmla="*/ 1252347 w 1365148"/>
              <a:gd name="connsiteY408" fmla="*/ 340029 h 1381267"/>
              <a:gd name="connsiteX409" fmla="*/ 1281139 w 1365148"/>
              <a:gd name="connsiteY409" fmla="*/ 390415 h 1381267"/>
              <a:gd name="connsiteX410" fmla="*/ 1307564 w 1365148"/>
              <a:gd name="connsiteY410" fmla="*/ 440801 h 1381267"/>
              <a:gd name="connsiteX411" fmla="*/ 1329158 w 1365148"/>
              <a:gd name="connsiteY411" fmla="*/ 493553 h 1381267"/>
              <a:gd name="connsiteX412" fmla="*/ 1345920 w 1365148"/>
              <a:gd name="connsiteY412" fmla="*/ 546403 h 1381267"/>
              <a:gd name="connsiteX413" fmla="*/ 1355583 w 1365148"/>
              <a:gd name="connsiteY413" fmla="*/ 601522 h 1381267"/>
              <a:gd name="connsiteX414" fmla="*/ 1362781 w 1365148"/>
              <a:gd name="connsiteY414" fmla="*/ 654274 h 1381267"/>
              <a:gd name="connsiteX415" fmla="*/ 1365148 w 1365148"/>
              <a:gd name="connsiteY415" fmla="*/ 709491 h 1381267"/>
              <a:gd name="connsiteX416" fmla="*/ 1362781 w 1365148"/>
              <a:gd name="connsiteY416" fmla="*/ 764708 h 1381267"/>
              <a:gd name="connsiteX417" fmla="*/ 1357950 w 1365148"/>
              <a:gd name="connsiteY417" fmla="*/ 817461 h 1381267"/>
              <a:gd name="connsiteX418" fmla="*/ 1348385 w 1365148"/>
              <a:gd name="connsiteY418" fmla="*/ 870213 h 1381267"/>
              <a:gd name="connsiteX419" fmla="*/ 1333990 w 1365148"/>
              <a:gd name="connsiteY419" fmla="*/ 920598 h 1381267"/>
              <a:gd name="connsiteX420" fmla="*/ 1314762 w 1365148"/>
              <a:gd name="connsiteY420" fmla="*/ 970984 h 1381267"/>
              <a:gd name="connsiteX421" fmla="*/ 1293168 w 1365148"/>
              <a:gd name="connsiteY421" fmla="*/ 1019003 h 1381267"/>
              <a:gd name="connsiteX422" fmla="*/ 1266743 w 1365148"/>
              <a:gd name="connsiteY422" fmla="*/ 1064557 h 1381267"/>
              <a:gd name="connsiteX423" fmla="*/ 1235584 w 1365148"/>
              <a:gd name="connsiteY423" fmla="*/ 1107745 h 1381267"/>
              <a:gd name="connsiteX424" fmla="*/ 1201961 w 1365148"/>
              <a:gd name="connsiteY424" fmla="*/ 1150933 h 1381267"/>
              <a:gd name="connsiteX425" fmla="*/ 1165971 w 1365148"/>
              <a:gd name="connsiteY425" fmla="*/ 1189388 h 1381267"/>
              <a:gd name="connsiteX426" fmla="*/ 1125248 w 1365148"/>
              <a:gd name="connsiteY426" fmla="*/ 1222912 h 1381267"/>
              <a:gd name="connsiteX427" fmla="*/ 1079596 w 1365148"/>
              <a:gd name="connsiteY427" fmla="*/ 1254169 h 1381267"/>
              <a:gd name="connsiteX428" fmla="*/ 1031675 w 1365148"/>
              <a:gd name="connsiteY428" fmla="*/ 1282961 h 1381267"/>
              <a:gd name="connsiteX429" fmla="*/ 990854 w 1365148"/>
              <a:gd name="connsiteY429" fmla="*/ 1304555 h 1381267"/>
              <a:gd name="connsiteX430" fmla="*/ 947666 w 1365148"/>
              <a:gd name="connsiteY430" fmla="*/ 1321317 h 1381267"/>
              <a:gd name="connsiteX431" fmla="*/ 904478 w 1365148"/>
              <a:gd name="connsiteY431" fmla="*/ 1338079 h 1381267"/>
              <a:gd name="connsiteX432" fmla="*/ 858924 w 1365148"/>
              <a:gd name="connsiteY432" fmla="*/ 1350109 h 1381267"/>
              <a:gd name="connsiteX433" fmla="*/ 815736 w 1365148"/>
              <a:gd name="connsiteY433" fmla="*/ 1362138 h 1381267"/>
              <a:gd name="connsiteX434" fmla="*/ 770182 w 1365148"/>
              <a:gd name="connsiteY434" fmla="*/ 1369336 h 1381267"/>
              <a:gd name="connsiteX435" fmla="*/ 724529 w 1365148"/>
              <a:gd name="connsiteY435" fmla="*/ 1376534 h 1381267"/>
              <a:gd name="connsiteX436" fmla="*/ 676608 w 1365148"/>
              <a:gd name="connsiteY436" fmla="*/ 1378901 h 1381267"/>
              <a:gd name="connsiteX437" fmla="*/ 630955 w 1365148"/>
              <a:gd name="connsiteY437" fmla="*/ 1381267 h 1381267"/>
              <a:gd name="connsiteX438" fmla="*/ 585401 w 1365148"/>
              <a:gd name="connsiteY438" fmla="*/ 1378901 h 1381267"/>
              <a:gd name="connsiteX439" fmla="*/ 539847 w 1365148"/>
              <a:gd name="connsiteY439" fmla="*/ 1374069 h 1381267"/>
              <a:gd name="connsiteX440" fmla="*/ 494194 w 1365148"/>
              <a:gd name="connsiteY440" fmla="*/ 1366871 h 1381267"/>
              <a:gd name="connsiteX441" fmla="*/ 448640 w 1365148"/>
              <a:gd name="connsiteY441" fmla="*/ 1357307 h 1381267"/>
              <a:gd name="connsiteX442" fmla="*/ 405452 w 1365148"/>
              <a:gd name="connsiteY442" fmla="*/ 1345277 h 1381267"/>
              <a:gd name="connsiteX443" fmla="*/ 359898 w 1365148"/>
              <a:gd name="connsiteY443" fmla="*/ 1328515 h 1381267"/>
              <a:gd name="connsiteX444" fmla="*/ 319077 w 1365148"/>
              <a:gd name="connsiteY444" fmla="*/ 1311753 h 1381267"/>
              <a:gd name="connsiteX445" fmla="*/ 316710 w 1365148"/>
              <a:gd name="connsiteY445" fmla="*/ 1309288 h 1381267"/>
              <a:gd name="connsiteX446" fmla="*/ 309512 w 1365148"/>
              <a:gd name="connsiteY446" fmla="*/ 1309288 h 1381267"/>
              <a:gd name="connsiteX447" fmla="*/ 304681 w 1365148"/>
              <a:gd name="connsiteY447" fmla="*/ 1304555 h 1381267"/>
              <a:gd name="connsiteX448" fmla="*/ 271057 w 1365148"/>
              <a:gd name="connsiteY448" fmla="*/ 1285327 h 1381267"/>
              <a:gd name="connsiteX449" fmla="*/ 237532 w 1365148"/>
              <a:gd name="connsiteY449" fmla="*/ 1263734 h 1381267"/>
              <a:gd name="connsiteX450" fmla="*/ 208741 w 1365148"/>
              <a:gd name="connsiteY450" fmla="*/ 1239773 h 1381267"/>
              <a:gd name="connsiteX451" fmla="*/ 179949 w 1365148"/>
              <a:gd name="connsiteY451" fmla="*/ 1213348 h 1381267"/>
              <a:gd name="connsiteX452" fmla="*/ 153523 w 1365148"/>
              <a:gd name="connsiteY452" fmla="*/ 1184556 h 1381267"/>
              <a:gd name="connsiteX453" fmla="*/ 127098 w 1365148"/>
              <a:gd name="connsiteY453" fmla="*/ 1153398 h 1381267"/>
              <a:gd name="connsiteX454" fmla="*/ 105504 w 1365148"/>
              <a:gd name="connsiteY454" fmla="*/ 1122141 h 1381267"/>
              <a:gd name="connsiteX455" fmla="*/ 83910 w 1365148"/>
              <a:gd name="connsiteY455" fmla="*/ 1086151 h 1381267"/>
              <a:gd name="connsiteX456" fmla="*/ 67148 w 1365148"/>
              <a:gd name="connsiteY456" fmla="*/ 1052626 h 1381267"/>
              <a:gd name="connsiteX457" fmla="*/ 50385 w 1365148"/>
              <a:gd name="connsiteY457" fmla="*/ 1016637 h 1381267"/>
              <a:gd name="connsiteX458" fmla="*/ 35990 w 1365148"/>
              <a:gd name="connsiteY458" fmla="*/ 978182 h 1381267"/>
              <a:gd name="connsiteX459" fmla="*/ 23960 w 1365148"/>
              <a:gd name="connsiteY459" fmla="*/ 939826 h 1381267"/>
              <a:gd name="connsiteX460" fmla="*/ 14396 w 1365148"/>
              <a:gd name="connsiteY460" fmla="*/ 901470 h 1381267"/>
              <a:gd name="connsiteX461" fmla="*/ 7198 w 1365148"/>
              <a:gd name="connsiteY461" fmla="*/ 863015 h 1381267"/>
              <a:gd name="connsiteX462" fmla="*/ 2366 w 1365148"/>
              <a:gd name="connsiteY462" fmla="*/ 824659 h 1381267"/>
              <a:gd name="connsiteX463" fmla="*/ 0 w 1365148"/>
              <a:gd name="connsiteY463" fmla="*/ 783837 h 1381267"/>
              <a:gd name="connsiteX464" fmla="*/ 0 w 1365148"/>
              <a:gd name="connsiteY464" fmla="*/ 743115 h 1381267"/>
              <a:gd name="connsiteX465" fmla="*/ 0 w 1365148"/>
              <a:gd name="connsiteY465" fmla="*/ 702293 h 1381267"/>
              <a:gd name="connsiteX466" fmla="*/ 4733 w 1365148"/>
              <a:gd name="connsiteY466" fmla="*/ 661472 h 1381267"/>
              <a:gd name="connsiteX467" fmla="*/ 9564 w 1365148"/>
              <a:gd name="connsiteY467" fmla="*/ 620749 h 1381267"/>
              <a:gd name="connsiteX468" fmla="*/ 16762 w 1365148"/>
              <a:gd name="connsiteY468" fmla="*/ 579928 h 1381267"/>
              <a:gd name="connsiteX469" fmla="*/ 28792 w 1365148"/>
              <a:gd name="connsiteY469" fmla="*/ 539206 h 1381267"/>
              <a:gd name="connsiteX470" fmla="*/ 40722 w 1365148"/>
              <a:gd name="connsiteY470" fmla="*/ 498384 h 1381267"/>
              <a:gd name="connsiteX471" fmla="*/ 55118 w 1365148"/>
              <a:gd name="connsiteY471" fmla="*/ 457563 h 1381267"/>
              <a:gd name="connsiteX472" fmla="*/ 71979 w 1365148"/>
              <a:gd name="connsiteY472" fmla="*/ 419207 h 1381267"/>
              <a:gd name="connsiteX473" fmla="*/ 88742 w 1365148"/>
              <a:gd name="connsiteY473" fmla="*/ 383217 h 1381267"/>
              <a:gd name="connsiteX474" fmla="*/ 110336 w 1365148"/>
              <a:gd name="connsiteY474" fmla="*/ 347227 h 1381267"/>
              <a:gd name="connsiteX475" fmla="*/ 134296 w 1365148"/>
              <a:gd name="connsiteY475" fmla="*/ 311238 h 1381267"/>
              <a:gd name="connsiteX476" fmla="*/ 158355 w 1365148"/>
              <a:gd name="connsiteY476" fmla="*/ 277614 h 1381267"/>
              <a:gd name="connsiteX477" fmla="*/ 184682 w 1365148"/>
              <a:gd name="connsiteY477" fmla="*/ 246456 h 1381267"/>
              <a:gd name="connsiteX478" fmla="*/ 213474 w 1365148"/>
              <a:gd name="connsiteY478" fmla="*/ 217664 h 1381267"/>
              <a:gd name="connsiteX479" fmla="*/ 244730 w 1365148"/>
              <a:gd name="connsiteY479" fmla="*/ 188872 h 1381267"/>
              <a:gd name="connsiteX480" fmla="*/ 273522 w 1365148"/>
              <a:gd name="connsiteY480" fmla="*/ 167279 h 1381267"/>
              <a:gd name="connsiteX481" fmla="*/ 302314 w 1365148"/>
              <a:gd name="connsiteY481" fmla="*/ 148051 h 1381267"/>
              <a:gd name="connsiteX482" fmla="*/ 333472 w 1365148"/>
              <a:gd name="connsiteY482" fmla="*/ 131289 h 1381267"/>
              <a:gd name="connsiteX483" fmla="*/ 364631 w 1365148"/>
              <a:gd name="connsiteY483" fmla="*/ 114526 h 1381267"/>
              <a:gd name="connsiteX484" fmla="*/ 427046 w 1365148"/>
              <a:gd name="connsiteY484" fmla="*/ 85735 h 1381267"/>
              <a:gd name="connsiteX485" fmla="*/ 494194 w 1365148"/>
              <a:gd name="connsiteY485" fmla="*/ 61676 h 1381267"/>
              <a:gd name="connsiteX486" fmla="*/ 532649 w 1365148"/>
              <a:gd name="connsiteY486" fmla="*/ 47280 h 1381267"/>
              <a:gd name="connsiteX487" fmla="*/ 578203 w 1365148"/>
              <a:gd name="connsiteY487" fmla="*/ 35349 h 1381267"/>
              <a:gd name="connsiteX488" fmla="*/ 602164 w 1365148"/>
              <a:gd name="connsiteY488" fmla="*/ 30517 h 1381267"/>
              <a:gd name="connsiteX489" fmla="*/ 626223 w 1365148"/>
              <a:gd name="connsiteY489" fmla="*/ 28151 h 1381267"/>
              <a:gd name="connsiteX490" fmla="*/ 476285 w 1365148"/>
              <a:gd name="connsiteY490" fmla="*/ 0 h 1381267"/>
              <a:gd name="connsiteX491" fmla="*/ 477432 w 1365148"/>
              <a:gd name="connsiteY491" fmla="*/ 1726 h 1381267"/>
              <a:gd name="connsiteX492" fmla="*/ 476285 w 1365148"/>
              <a:gd name="connsiteY492" fmla="*/ 0 h 1381267"/>
              <a:gd name="connsiteX0" fmla="*/ 681341 w 1365148"/>
              <a:gd name="connsiteY0" fmla="*/ 57567 h 1377158"/>
              <a:gd name="connsiteX1" fmla="*/ 494002 w 1365148"/>
              <a:gd name="connsiteY1" fmla="*/ 0 h 1377158"/>
              <a:gd name="connsiteX2" fmla="*/ 645351 w 1365148"/>
              <a:gd name="connsiteY2" fmla="*/ 62398 h 1377158"/>
              <a:gd name="connsiteX3" fmla="*/ 609362 w 1365148"/>
              <a:gd name="connsiteY3" fmla="*/ 71963 h 1377158"/>
              <a:gd name="connsiteX4" fmla="*/ 602164 w 1365148"/>
              <a:gd name="connsiteY4" fmla="*/ 71963 h 1377158"/>
              <a:gd name="connsiteX5" fmla="*/ 597431 w 1365148"/>
              <a:gd name="connsiteY5" fmla="*/ 69596 h 1377158"/>
              <a:gd name="connsiteX6" fmla="*/ 594966 w 1365148"/>
              <a:gd name="connsiteY6" fmla="*/ 64765 h 1377158"/>
              <a:gd name="connsiteX7" fmla="*/ 592599 w 1365148"/>
              <a:gd name="connsiteY7" fmla="*/ 60032 h 1377158"/>
              <a:gd name="connsiteX8" fmla="*/ 566174 w 1365148"/>
              <a:gd name="connsiteY8" fmla="*/ 67230 h 1377158"/>
              <a:gd name="connsiteX9" fmla="*/ 508590 w 1365148"/>
              <a:gd name="connsiteY9" fmla="*/ 83992 h 1377158"/>
              <a:gd name="connsiteX10" fmla="*/ 453471 w 1365148"/>
              <a:gd name="connsiteY10" fmla="*/ 107952 h 1377158"/>
              <a:gd name="connsiteX11" fmla="*/ 386225 w 1365148"/>
              <a:gd name="connsiteY11" fmla="*/ 136744 h 1377158"/>
              <a:gd name="connsiteX12" fmla="*/ 355066 w 1365148"/>
              <a:gd name="connsiteY12" fmla="*/ 151140 h 1377158"/>
              <a:gd name="connsiteX13" fmla="*/ 326275 w 1365148"/>
              <a:gd name="connsiteY13" fmla="*/ 170367 h 1377158"/>
              <a:gd name="connsiteX14" fmla="*/ 297483 w 1365148"/>
              <a:gd name="connsiteY14" fmla="*/ 187130 h 1377158"/>
              <a:gd name="connsiteX15" fmla="*/ 268691 w 1365148"/>
              <a:gd name="connsiteY15" fmla="*/ 208724 h 1377158"/>
              <a:gd name="connsiteX16" fmla="*/ 242265 w 1365148"/>
              <a:gd name="connsiteY16" fmla="*/ 232783 h 1377158"/>
              <a:gd name="connsiteX17" fmla="*/ 218305 w 1365148"/>
              <a:gd name="connsiteY17" fmla="*/ 259109 h 1377158"/>
              <a:gd name="connsiteX18" fmla="*/ 194345 w 1365148"/>
              <a:gd name="connsiteY18" fmla="*/ 287901 h 1377158"/>
              <a:gd name="connsiteX19" fmla="*/ 170286 w 1365148"/>
              <a:gd name="connsiteY19" fmla="*/ 319158 h 1377158"/>
              <a:gd name="connsiteX20" fmla="*/ 148692 w 1365148"/>
              <a:gd name="connsiteY20" fmla="*/ 350316 h 1377158"/>
              <a:gd name="connsiteX21" fmla="*/ 129563 w 1365148"/>
              <a:gd name="connsiteY21" fmla="*/ 383940 h 1377158"/>
              <a:gd name="connsiteX22" fmla="*/ 112702 w 1365148"/>
              <a:gd name="connsiteY22" fmla="*/ 417464 h 1377158"/>
              <a:gd name="connsiteX23" fmla="*/ 95940 w 1365148"/>
              <a:gd name="connsiteY23" fmla="*/ 451088 h 1377158"/>
              <a:gd name="connsiteX24" fmla="*/ 81544 w 1365148"/>
              <a:gd name="connsiteY24" fmla="*/ 484711 h 1377158"/>
              <a:gd name="connsiteX25" fmla="*/ 69514 w 1365148"/>
              <a:gd name="connsiteY25" fmla="*/ 520701 h 1377158"/>
              <a:gd name="connsiteX26" fmla="*/ 59950 w 1365148"/>
              <a:gd name="connsiteY26" fmla="*/ 559057 h 1377158"/>
              <a:gd name="connsiteX27" fmla="*/ 50385 w 1365148"/>
              <a:gd name="connsiteY27" fmla="*/ 595047 h 1377158"/>
              <a:gd name="connsiteX28" fmla="*/ 45554 w 1365148"/>
              <a:gd name="connsiteY28" fmla="*/ 631036 h 1377158"/>
              <a:gd name="connsiteX29" fmla="*/ 40722 w 1365148"/>
              <a:gd name="connsiteY29" fmla="*/ 669393 h 1377158"/>
              <a:gd name="connsiteX30" fmla="*/ 38356 w 1365148"/>
              <a:gd name="connsiteY30" fmla="*/ 707749 h 1377158"/>
              <a:gd name="connsiteX31" fmla="*/ 35990 w 1365148"/>
              <a:gd name="connsiteY31" fmla="*/ 746204 h 1377158"/>
              <a:gd name="connsiteX32" fmla="*/ 38356 w 1365148"/>
              <a:gd name="connsiteY32" fmla="*/ 782193 h 1377158"/>
              <a:gd name="connsiteX33" fmla="*/ 43188 w 1365148"/>
              <a:gd name="connsiteY33" fmla="*/ 820550 h 1377158"/>
              <a:gd name="connsiteX34" fmla="*/ 47920 w 1365148"/>
              <a:gd name="connsiteY34" fmla="*/ 866104 h 1377158"/>
              <a:gd name="connsiteX35" fmla="*/ 59950 w 1365148"/>
              <a:gd name="connsiteY35" fmla="*/ 909291 h 1377158"/>
              <a:gd name="connsiteX36" fmla="*/ 71979 w 1365148"/>
              <a:gd name="connsiteY36" fmla="*/ 952479 h 1377158"/>
              <a:gd name="connsiteX37" fmla="*/ 86375 w 1365148"/>
              <a:gd name="connsiteY37" fmla="*/ 995667 h 1377158"/>
              <a:gd name="connsiteX38" fmla="*/ 105504 w 1365148"/>
              <a:gd name="connsiteY38" fmla="*/ 1036488 h 1377158"/>
              <a:gd name="connsiteX39" fmla="*/ 127098 w 1365148"/>
              <a:gd name="connsiteY39" fmla="*/ 1074844 h 1377158"/>
              <a:gd name="connsiteX40" fmla="*/ 151157 w 1365148"/>
              <a:gd name="connsiteY40" fmla="*/ 1113299 h 1377158"/>
              <a:gd name="connsiteX41" fmla="*/ 179949 w 1365148"/>
              <a:gd name="connsiteY41" fmla="*/ 1149289 h 1377158"/>
              <a:gd name="connsiteX42" fmla="*/ 206276 w 1365148"/>
              <a:gd name="connsiteY42" fmla="*/ 1180447 h 1377158"/>
              <a:gd name="connsiteX43" fmla="*/ 237532 w 1365148"/>
              <a:gd name="connsiteY43" fmla="*/ 1206872 h 1377158"/>
              <a:gd name="connsiteX44" fmla="*/ 271057 w 1365148"/>
              <a:gd name="connsiteY44" fmla="*/ 1230833 h 1377158"/>
              <a:gd name="connsiteX45" fmla="*/ 304681 w 1365148"/>
              <a:gd name="connsiteY45" fmla="*/ 1252427 h 1377158"/>
              <a:gd name="connsiteX46" fmla="*/ 307047 w 1365148"/>
              <a:gd name="connsiteY46" fmla="*/ 1245229 h 1377158"/>
              <a:gd name="connsiteX47" fmla="*/ 311879 w 1365148"/>
              <a:gd name="connsiteY47" fmla="*/ 1238031 h 1377158"/>
              <a:gd name="connsiteX48" fmla="*/ 314245 w 1365148"/>
              <a:gd name="connsiteY48" fmla="*/ 1238031 h 1377158"/>
              <a:gd name="connsiteX49" fmla="*/ 323908 w 1365148"/>
              <a:gd name="connsiteY49" fmla="*/ 1247595 h 1377158"/>
              <a:gd name="connsiteX50" fmla="*/ 331106 w 1365148"/>
              <a:gd name="connsiteY50" fmla="*/ 1261991 h 1377158"/>
              <a:gd name="connsiteX51" fmla="*/ 331106 w 1365148"/>
              <a:gd name="connsiteY51" fmla="*/ 1266822 h 1377158"/>
              <a:gd name="connsiteX52" fmla="*/ 379027 w 1365148"/>
              <a:gd name="connsiteY52" fmla="*/ 1288416 h 1377158"/>
              <a:gd name="connsiteX53" fmla="*/ 376660 w 1365148"/>
              <a:gd name="connsiteY53" fmla="*/ 1276387 h 1377158"/>
              <a:gd name="connsiteX54" fmla="*/ 376660 w 1365148"/>
              <a:gd name="connsiteY54" fmla="*/ 1261991 h 1377158"/>
              <a:gd name="connsiteX55" fmla="*/ 379027 w 1365148"/>
              <a:gd name="connsiteY55" fmla="*/ 1250060 h 1377158"/>
              <a:gd name="connsiteX56" fmla="*/ 381492 w 1365148"/>
              <a:gd name="connsiteY56" fmla="*/ 1238031 h 1377158"/>
              <a:gd name="connsiteX57" fmla="*/ 383858 w 1365148"/>
              <a:gd name="connsiteY57" fmla="*/ 1238031 h 1377158"/>
              <a:gd name="connsiteX58" fmla="*/ 386225 w 1365148"/>
              <a:gd name="connsiteY58" fmla="*/ 1252427 h 1377158"/>
              <a:gd name="connsiteX59" fmla="*/ 391056 w 1365148"/>
              <a:gd name="connsiteY59" fmla="*/ 1264456 h 1377158"/>
              <a:gd name="connsiteX60" fmla="*/ 398254 w 1365148"/>
              <a:gd name="connsiteY60" fmla="*/ 1278852 h 1377158"/>
              <a:gd name="connsiteX61" fmla="*/ 403086 w 1365148"/>
              <a:gd name="connsiteY61" fmla="*/ 1290783 h 1377158"/>
              <a:gd name="connsiteX62" fmla="*/ 407819 w 1365148"/>
              <a:gd name="connsiteY62" fmla="*/ 1297981 h 1377158"/>
              <a:gd name="connsiteX63" fmla="*/ 448640 w 1365148"/>
              <a:gd name="connsiteY63" fmla="*/ 1310010 h 1377158"/>
              <a:gd name="connsiteX64" fmla="*/ 441442 w 1365148"/>
              <a:gd name="connsiteY64" fmla="*/ 1288416 h 1377158"/>
              <a:gd name="connsiteX65" fmla="*/ 439076 w 1365148"/>
              <a:gd name="connsiteY65" fmla="*/ 1276387 h 1377158"/>
              <a:gd name="connsiteX66" fmla="*/ 436610 w 1365148"/>
              <a:gd name="connsiteY66" fmla="*/ 1261991 h 1377158"/>
              <a:gd name="connsiteX67" fmla="*/ 436610 w 1365148"/>
              <a:gd name="connsiteY67" fmla="*/ 1247595 h 1377158"/>
              <a:gd name="connsiteX68" fmla="*/ 439076 w 1365148"/>
              <a:gd name="connsiteY68" fmla="*/ 1242862 h 1377158"/>
              <a:gd name="connsiteX69" fmla="*/ 441442 w 1365148"/>
              <a:gd name="connsiteY69" fmla="*/ 1238031 h 1377158"/>
              <a:gd name="connsiteX70" fmla="*/ 446273 w 1365148"/>
              <a:gd name="connsiteY70" fmla="*/ 1238031 h 1377158"/>
              <a:gd name="connsiteX71" fmla="*/ 451006 w 1365148"/>
              <a:gd name="connsiteY71" fmla="*/ 1240397 h 1377158"/>
              <a:gd name="connsiteX72" fmla="*/ 458204 w 1365148"/>
              <a:gd name="connsiteY72" fmla="*/ 1247595 h 1377158"/>
              <a:gd name="connsiteX73" fmla="*/ 465402 w 1365148"/>
              <a:gd name="connsiteY73" fmla="*/ 1266822 h 1377158"/>
              <a:gd name="connsiteX74" fmla="*/ 472600 w 1365148"/>
              <a:gd name="connsiteY74" fmla="*/ 1293248 h 1377158"/>
              <a:gd name="connsiteX75" fmla="*/ 479798 w 1365148"/>
              <a:gd name="connsiteY75" fmla="*/ 1305179 h 1377158"/>
              <a:gd name="connsiteX76" fmla="*/ 489461 w 1365148"/>
              <a:gd name="connsiteY76" fmla="*/ 1314842 h 1377158"/>
              <a:gd name="connsiteX77" fmla="*/ 491828 w 1365148"/>
              <a:gd name="connsiteY77" fmla="*/ 1319575 h 1377158"/>
              <a:gd name="connsiteX78" fmla="*/ 499026 w 1365148"/>
              <a:gd name="connsiteY78" fmla="*/ 1319575 h 1377158"/>
              <a:gd name="connsiteX79" fmla="*/ 554243 w 1365148"/>
              <a:gd name="connsiteY79" fmla="*/ 1326773 h 1377158"/>
              <a:gd name="connsiteX80" fmla="*/ 535016 w 1365148"/>
              <a:gd name="connsiteY80" fmla="*/ 1293248 h 1377158"/>
              <a:gd name="connsiteX81" fmla="*/ 530184 w 1365148"/>
              <a:gd name="connsiteY81" fmla="*/ 1281218 h 1377158"/>
              <a:gd name="connsiteX82" fmla="*/ 527818 w 1365148"/>
              <a:gd name="connsiteY82" fmla="*/ 1269189 h 1377158"/>
              <a:gd name="connsiteX83" fmla="*/ 525451 w 1365148"/>
              <a:gd name="connsiteY83" fmla="*/ 1257258 h 1377158"/>
              <a:gd name="connsiteX84" fmla="*/ 525451 w 1365148"/>
              <a:gd name="connsiteY84" fmla="*/ 1245229 h 1377158"/>
              <a:gd name="connsiteX85" fmla="*/ 527818 w 1365148"/>
              <a:gd name="connsiteY85" fmla="*/ 1242862 h 1377158"/>
              <a:gd name="connsiteX86" fmla="*/ 532649 w 1365148"/>
              <a:gd name="connsiteY86" fmla="*/ 1242862 h 1377158"/>
              <a:gd name="connsiteX87" fmla="*/ 542213 w 1365148"/>
              <a:gd name="connsiteY87" fmla="*/ 1252427 h 1377158"/>
              <a:gd name="connsiteX88" fmla="*/ 551778 w 1365148"/>
              <a:gd name="connsiteY88" fmla="*/ 1264456 h 1377158"/>
              <a:gd name="connsiteX89" fmla="*/ 568639 w 1365148"/>
              <a:gd name="connsiteY89" fmla="*/ 1288416 h 1377158"/>
              <a:gd name="connsiteX90" fmla="*/ 585401 w 1365148"/>
              <a:gd name="connsiteY90" fmla="*/ 1307644 h 1377158"/>
              <a:gd name="connsiteX91" fmla="*/ 590233 w 1365148"/>
              <a:gd name="connsiteY91" fmla="*/ 1317208 h 1377158"/>
              <a:gd name="connsiteX92" fmla="*/ 597431 w 1365148"/>
              <a:gd name="connsiteY92" fmla="*/ 1329238 h 1377158"/>
              <a:gd name="connsiteX93" fmla="*/ 659747 w 1365148"/>
              <a:gd name="connsiteY93" fmla="*/ 1329238 h 1377158"/>
              <a:gd name="connsiteX94" fmla="*/ 640618 w 1365148"/>
              <a:gd name="connsiteY94" fmla="*/ 1312377 h 1377158"/>
              <a:gd name="connsiteX95" fmla="*/ 626223 w 1365148"/>
              <a:gd name="connsiteY95" fmla="*/ 1290783 h 1377158"/>
              <a:gd name="connsiteX96" fmla="*/ 619025 w 1365148"/>
              <a:gd name="connsiteY96" fmla="*/ 1281218 h 1377158"/>
              <a:gd name="connsiteX97" fmla="*/ 614193 w 1365148"/>
              <a:gd name="connsiteY97" fmla="*/ 1269189 h 1377158"/>
              <a:gd name="connsiteX98" fmla="*/ 609362 w 1365148"/>
              <a:gd name="connsiteY98" fmla="*/ 1257258 h 1377158"/>
              <a:gd name="connsiteX99" fmla="*/ 606995 w 1365148"/>
              <a:gd name="connsiteY99" fmla="*/ 1245229 h 1377158"/>
              <a:gd name="connsiteX100" fmla="*/ 609362 w 1365148"/>
              <a:gd name="connsiteY100" fmla="*/ 1242862 h 1377158"/>
              <a:gd name="connsiteX101" fmla="*/ 611827 w 1365148"/>
              <a:gd name="connsiteY101" fmla="*/ 1242862 h 1377158"/>
              <a:gd name="connsiteX102" fmla="*/ 633420 w 1365148"/>
              <a:gd name="connsiteY102" fmla="*/ 1259625 h 1377158"/>
              <a:gd name="connsiteX103" fmla="*/ 655014 w 1365148"/>
              <a:gd name="connsiteY103" fmla="*/ 1276387 h 1377158"/>
              <a:gd name="connsiteX104" fmla="*/ 674143 w 1365148"/>
              <a:gd name="connsiteY104" fmla="*/ 1295614 h 1377158"/>
              <a:gd name="connsiteX105" fmla="*/ 691004 w 1365148"/>
              <a:gd name="connsiteY105" fmla="*/ 1314842 h 1377158"/>
              <a:gd name="connsiteX106" fmla="*/ 695737 w 1365148"/>
              <a:gd name="connsiteY106" fmla="*/ 1322040 h 1377158"/>
              <a:gd name="connsiteX107" fmla="*/ 695737 w 1365148"/>
              <a:gd name="connsiteY107" fmla="*/ 1329238 h 1377158"/>
              <a:gd name="connsiteX108" fmla="*/ 734192 w 1365148"/>
              <a:gd name="connsiteY108" fmla="*/ 1324406 h 1377158"/>
              <a:gd name="connsiteX109" fmla="*/ 770182 w 1365148"/>
              <a:gd name="connsiteY109" fmla="*/ 1319575 h 1377158"/>
              <a:gd name="connsiteX110" fmla="*/ 734192 w 1365148"/>
              <a:gd name="connsiteY110" fmla="*/ 1281218 h 1377158"/>
              <a:gd name="connsiteX111" fmla="*/ 712598 w 1365148"/>
              <a:gd name="connsiteY111" fmla="*/ 1259625 h 1377158"/>
              <a:gd name="connsiteX112" fmla="*/ 705400 w 1365148"/>
              <a:gd name="connsiteY112" fmla="*/ 1247595 h 1377158"/>
              <a:gd name="connsiteX113" fmla="*/ 700569 w 1365148"/>
              <a:gd name="connsiteY113" fmla="*/ 1233199 h 1377158"/>
              <a:gd name="connsiteX114" fmla="*/ 700569 w 1365148"/>
              <a:gd name="connsiteY114" fmla="*/ 1230833 h 1377158"/>
              <a:gd name="connsiteX115" fmla="*/ 710133 w 1365148"/>
              <a:gd name="connsiteY115" fmla="*/ 1230833 h 1377158"/>
              <a:gd name="connsiteX116" fmla="*/ 717331 w 1365148"/>
              <a:gd name="connsiteY116" fmla="*/ 1233199 h 1377158"/>
              <a:gd name="connsiteX117" fmla="*/ 731727 w 1365148"/>
              <a:gd name="connsiteY117" fmla="*/ 1240397 h 1377158"/>
              <a:gd name="connsiteX118" fmla="*/ 743756 w 1365148"/>
              <a:gd name="connsiteY118" fmla="*/ 1250060 h 1377158"/>
              <a:gd name="connsiteX119" fmla="*/ 755786 w 1365148"/>
              <a:gd name="connsiteY119" fmla="*/ 1259625 h 1377158"/>
              <a:gd name="connsiteX120" fmla="*/ 782113 w 1365148"/>
              <a:gd name="connsiteY120" fmla="*/ 1286050 h 1377158"/>
              <a:gd name="connsiteX121" fmla="*/ 806073 w 1365148"/>
              <a:gd name="connsiteY121" fmla="*/ 1312377 h 1377158"/>
              <a:gd name="connsiteX122" fmla="*/ 808538 w 1365148"/>
              <a:gd name="connsiteY122" fmla="*/ 1312377 h 1377158"/>
              <a:gd name="connsiteX123" fmla="*/ 856459 w 1365148"/>
              <a:gd name="connsiteY123" fmla="*/ 1302812 h 1377158"/>
              <a:gd name="connsiteX124" fmla="*/ 834865 w 1365148"/>
              <a:gd name="connsiteY124" fmla="*/ 1286050 h 1377158"/>
              <a:gd name="connsiteX125" fmla="*/ 815736 w 1365148"/>
              <a:gd name="connsiteY125" fmla="*/ 1266822 h 1377158"/>
              <a:gd name="connsiteX126" fmla="*/ 806073 w 1365148"/>
              <a:gd name="connsiteY126" fmla="*/ 1254793 h 1377158"/>
              <a:gd name="connsiteX127" fmla="*/ 796509 w 1365148"/>
              <a:gd name="connsiteY127" fmla="*/ 1240397 h 1377158"/>
              <a:gd name="connsiteX128" fmla="*/ 789311 w 1365148"/>
              <a:gd name="connsiteY128" fmla="*/ 1226001 h 1377158"/>
              <a:gd name="connsiteX129" fmla="*/ 786944 w 1365148"/>
              <a:gd name="connsiteY129" fmla="*/ 1218803 h 1377158"/>
              <a:gd name="connsiteX130" fmla="*/ 786944 w 1365148"/>
              <a:gd name="connsiteY130" fmla="*/ 1211605 h 1377158"/>
              <a:gd name="connsiteX131" fmla="*/ 789311 w 1365148"/>
              <a:gd name="connsiteY131" fmla="*/ 1209239 h 1377158"/>
              <a:gd name="connsiteX132" fmla="*/ 791677 w 1365148"/>
              <a:gd name="connsiteY132" fmla="*/ 1209239 h 1377158"/>
              <a:gd name="connsiteX133" fmla="*/ 808538 w 1365148"/>
              <a:gd name="connsiteY133" fmla="*/ 1218803 h 1377158"/>
              <a:gd name="connsiteX134" fmla="*/ 822934 w 1365148"/>
              <a:gd name="connsiteY134" fmla="*/ 1230833 h 1377158"/>
              <a:gd name="connsiteX135" fmla="*/ 849261 w 1365148"/>
              <a:gd name="connsiteY135" fmla="*/ 1254793 h 1377158"/>
              <a:gd name="connsiteX136" fmla="*/ 894914 w 1365148"/>
              <a:gd name="connsiteY136" fmla="*/ 1290783 h 1377158"/>
              <a:gd name="connsiteX137" fmla="*/ 954864 w 1365148"/>
              <a:gd name="connsiteY137" fmla="*/ 1269189 h 1377158"/>
              <a:gd name="connsiteX138" fmla="*/ 930904 w 1365148"/>
              <a:gd name="connsiteY138" fmla="*/ 1252427 h 1377158"/>
              <a:gd name="connsiteX139" fmla="*/ 914042 w 1365148"/>
              <a:gd name="connsiteY139" fmla="*/ 1235664 h 1377158"/>
              <a:gd name="connsiteX140" fmla="*/ 897280 w 1365148"/>
              <a:gd name="connsiteY140" fmla="*/ 1216437 h 1377158"/>
              <a:gd name="connsiteX141" fmla="*/ 882884 w 1365148"/>
              <a:gd name="connsiteY141" fmla="*/ 1197209 h 1377158"/>
              <a:gd name="connsiteX142" fmla="*/ 873320 w 1365148"/>
              <a:gd name="connsiteY142" fmla="*/ 1175616 h 1377158"/>
              <a:gd name="connsiteX143" fmla="*/ 875686 w 1365148"/>
              <a:gd name="connsiteY143" fmla="*/ 1170883 h 1377158"/>
              <a:gd name="connsiteX144" fmla="*/ 880518 w 1365148"/>
              <a:gd name="connsiteY144" fmla="*/ 1168418 h 1377158"/>
              <a:gd name="connsiteX145" fmla="*/ 897280 w 1365148"/>
              <a:gd name="connsiteY145" fmla="*/ 1178081 h 1377158"/>
              <a:gd name="connsiteX146" fmla="*/ 911676 w 1365148"/>
              <a:gd name="connsiteY146" fmla="*/ 1190011 h 1377158"/>
              <a:gd name="connsiteX147" fmla="*/ 940468 w 1365148"/>
              <a:gd name="connsiteY147" fmla="*/ 1214070 h 1377158"/>
              <a:gd name="connsiteX148" fmla="*/ 959695 w 1365148"/>
              <a:gd name="connsiteY148" fmla="*/ 1230833 h 1377158"/>
              <a:gd name="connsiteX149" fmla="*/ 969260 w 1365148"/>
              <a:gd name="connsiteY149" fmla="*/ 1238031 h 1377158"/>
              <a:gd name="connsiteX150" fmla="*/ 978824 w 1365148"/>
              <a:gd name="connsiteY150" fmla="*/ 1242862 h 1377158"/>
              <a:gd name="connsiteX151" fmla="*/ 998052 w 1365148"/>
              <a:gd name="connsiteY151" fmla="*/ 1250060 h 1377158"/>
              <a:gd name="connsiteX152" fmla="*/ 1034041 w 1365148"/>
              <a:gd name="connsiteY152" fmla="*/ 1230833 h 1377158"/>
              <a:gd name="connsiteX153" fmla="*/ 1022012 w 1365148"/>
              <a:gd name="connsiteY153" fmla="*/ 1223635 h 1377158"/>
              <a:gd name="connsiteX154" fmla="*/ 1012448 w 1365148"/>
              <a:gd name="connsiteY154" fmla="*/ 1214070 h 1377158"/>
              <a:gd name="connsiteX155" fmla="*/ 983656 w 1365148"/>
              <a:gd name="connsiteY155" fmla="*/ 1185279 h 1377158"/>
              <a:gd name="connsiteX156" fmla="*/ 969260 w 1365148"/>
              <a:gd name="connsiteY156" fmla="*/ 1170883 h 1377158"/>
              <a:gd name="connsiteX157" fmla="*/ 959695 w 1365148"/>
              <a:gd name="connsiteY157" fmla="*/ 1154022 h 1377158"/>
              <a:gd name="connsiteX158" fmla="*/ 959695 w 1365148"/>
              <a:gd name="connsiteY158" fmla="*/ 1149289 h 1377158"/>
              <a:gd name="connsiteX159" fmla="*/ 962062 w 1365148"/>
              <a:gd name="connsiteY159" fmla="*/ 1146824 h 1377158"/>
              <a:gd name="connsiteX160" fmla="*/ 981289 w 1365148"/>
              <a:gd name="connsiteY160" fmla="*/ 1146824 h 1377158"/>
              <a:gd name="connsiteX161" fmla="*/ 988487 w 1365148"/>
              <a:gd name="connsiteY161" fmla="*/ 1151655 h 1377158"/>
              <a:gd name="connsiteX162" fmla="*/ 998052 w 1365148"/>
              <a:gd name="connsiteY162" fmla="*/ 1156487 h 1377158"/>
              <a:gd name="connsiteX163" fmla="*/ 1014814 w 1365148"/>
              <a:gd name="connsiteY163" fmla="*/ 1168418 h 1377158"/>
              <a:gd name="connsiteX164" fmla="*/ 1029210 w 1365148"/>
              <a:gd name="connsiteY164" fmla="*/ 1180447 h 1377158"/>
              <a:gd name="connsiteX165" fmla="*/ 1046071 w 1365148"/>
              <a:gd name="connsiteY165" fmla="*/ 1194843 h 1377158"/>
              <a:gd name="connsiteX166" fmla="*/ 1055635 w 1365148"/>
              <a:gd name="connsiteY166" fmla="*/ 1202041 h 1377158"/>
              <a:gd name="connsiteX167" fmla="*/ 1067665 w 1365148"/>
              <a:gd name="connsiteY167" fmla="*/ 1204407 h 1377158"/>
              <a:gd name="connsiteX168" fmla="*/ 1074863 w 1365148"/>
              <a:gd name="connsiteY168" fmla="*/ 1204407 h 1377158"/>
              <a:gd name="connsiteX169" fmla="*/ 1103655 w 1365148"/>
              <a:gd name="connsiteY169" fmla="*/ 1182813 h 1377158"/>
              <a:gd name="connsiteX170" fmla="*/ 1129981 w 1365148"/>
              <a:gd name="connsiteY170" fmla="*/ 1161220 h 1377158"/>
              <a:gd name="connsiteX171" fmla="*/ 1118050 w 1365148"/>
              <a:gd name="connsiteY171" fmla="*/ 1158853 h 1377158"/>
              <a:gd name="connsiteX172" fmla="*/ 1106021 w 1365148"/>
              <a:gd name="connsiteY172" fmla="*/ 1154022 h 1377158"/>
              <a:gd name="connsiteX173" fmla="*/ 1086794 w 1365148"/>
              <a:gd name="connsiteY173" fmla="*/ 1144457 h 1377158"/>
              <a:gd name="connsiteX174" fmla="*/ 1070031 w 1365148"/>
              <a:gd name="connsiteY174" fmla="*/ 1137259 h 1377158"/>
              <a:gd name="connsiteX175" fmla="*/ 1053269 w 1365148"/>
              <a:gd name="connsiteY175" fmla="*/ 1125230 h 1377158"/>
              <a:gd name="connsiteX176" fmla="*/ 1038873 w 1365148"/>
              <a:gd name="connsiteY176" fmla="*/ 1110834 h 1377158"/>
              <a:gd name="connsiteX177" fmla="*/ 1031675 w 1365148"/>
              <a:gd name="connsiteY177" fmla="*/ 1101270 h 1377158"/>
              <a:gd name="connsiteX178" fmla="*/ 1029210 w 1365148"/>
              <a:gd name="connsiteY178" fmla="*/ 1094072 h 1377158"/>
              <a:gd name="connsiteX179" fmla="*/ 1031675 w 1365148"/>
              <a:gd name="connsiteY179" fmla="*/ 1089240 h 1377158"/>
              <a:gd name="connsiteX180" fmla="*/ 1036408 w 1365148"/>
              <a:gd name="connsiteY180" fmla="*/ 1086874 h 1377158"/>
              <a:gd name="connsiteX181" fmla="*/ 1053269 w 1365148"/>
              <a:gd name="connsiteY181" fmla="*/ 1086874 h 1377158"/>
              <a:gd name="connsiteX182" fmla="*/ 1067665 w 1365148"/>
              <a:gd name="connsiteY182" fmla="*/ 1094072 h 1377158"/>
              <a:gd name="connsiteX183" fmla="*/ 1084427 w 1365148"/>
              <a:gd name="connsiteY183" fmla="*/ 1103636 h 1377158"/>
              <a:gd name="connsiteX184" fmla="*/ 1101190 w 1365148"/>
              <a:gd name="connsiteY184" fmla="*/ 1110834 h 1377158"/>
              <a:gd name="connsiteX185" fmla="*/ 1120417 w 1365148"/>
              <a:gd name="connsiteY185" fmla="*/ 1115665 h 1377158"/>
              <a:gd name="connsiteX186" fmla="*/ 1129981 w 1365148"/>
              <a:gd name="connsiteY186" fmla="*/ 1118032 h 1377158"/>
              <a:gd name="connsiteX187" fmla="*/ 1142011 w 1365148"/>
              <a:gd name="connsiteY187" fmla="*/ 1118032 h 1377158"/>
              <a:gd name="connsiteX188" fmla="*/ 1154040 w 1365148"/>
              <a:gd name="connsiteY188" fmla="*/ 1120497 h 1377158"/>
              <a:gd name="connsiteX189" fmla="*/ 1165971 w 1365148"/>
              <a:gd name="connsiteY189" fmla="*/ 1125230 h 1377158"/>
              <a:gd name="connsiteX190" fmla="*/ 1187565 w 1365148"/>
              <a:gd name="connsiteY190" fmla="*/ 1101270 h 1377158"/>
              <a:gd name="connsiteX191" fmla="*/ 1182832 w 1365148"/>
              <a:gd name="connsiteY191" fmla="*/ 1098903 h 1377158"/>
              <a:gd name="connsiteX192" fmla="*/ 1158773 w 1365148"/>
              <a:gd name="connsiteY192" fmla="*/ 1082042 h 1377158"/>
              <a:gd name="connsiteX193" fmla="*/ 1132446 w 1365148"/>
              <a:gd name="connsiteY193" fmla="*/ 1067646 h 1377158"/>
              <a:gd name="connsiteX194" fmla="*/ 1110853 w 1365148"/>
              <a:gd name="connsiteY194" fmla="*/ 1058082 h 1377158"/>
              <a:gd name="connsiteX195" fmla="*/ 1101190 w 1365148"/>
              <a:gd name="connsiteY195" fmla="*/ 1050884 h 1377158"/>
              <a:gd name="connsiteX196" fmla="*/ 1091625 w 1365148"/>
              <a:gd name="connsiteY196" fmla="*/ 1046052 h 1377158"/>
              <a:gd name="connsiteX197" fmla="*/ 1089259 w 1365148"/>
              <a:gd name="connsiteY197" fmla="*/ 1043686 h 1377158"/>
              <a:gd name="connsiteX198" fmla="*/ 1091625 w 1365148"/>
              <a:gd name="connsiteY198" fmla="*/ 1038854 h 1377158"/>
              <a:gd name="connsiteX199" fmla="*/ 1093992 w 1365148"/>
              <a:gd name="connsiteY199" fmla="*/ 1036488 h 1377158"/>
              <a:gd name="connsiteX200" fmla="*/ 1122784 w 1365148"/>
              <a:gd name="connsiteY200" fmla="*/ 1036488 h 1377158"/>
              <a:gd name="connsiteX201" fmla="*/ 1154040 w 1365148"/>
              <a:gd name="connsiteY201" fmla="*/ 1043686 h 1377158"/>
              <a:gd name="connsiteX202" fmla="*/ 1180367 w 1365148"/>
              <a:gd name="connsiteY202" fmla="*/ 1055715 h 1377158"/>
              <a:gd name="connsiteX203" fmla="*/ 1192397 w 1365148"/>
              <a:gd name="connsiteY203" fmla="*/ 1065280 h 1377158"/>
              <a:gd name="connsiteX204" fmla="*/ 1204426 w 1365148"/>
              <a:gd name="connsiteY204" fmla="*/ 1072478 h 1377158"/>
              <a:gd name="connsiteX205" fmla="*/ 1206792 w 1365148"/>
              <a:gd name="connsiteY205" fmla="*/ 1074844 h 1377158"/>
              <a:gd name="connsiteX206" fmla="*/ 1211624 w 1365148"/>
              <a:gd name="connsiteY206" fmla="*/ 1067646 h 1377158"/>
              <a:gd name="connsiteX207" fmla="*/ 1237951 w 1365148"/>
              <a:gd name="connsiteY207" fmla="*/ 1026924 h 1377158"/>
              <a:gd name="connsiteX208" fmla="*/ 1213990 w 1365148"/>
              <a:gd name="connsiteY208" fmla="*/ 1019726 h 1377158"/>
              <a:gd name="connsiteX209" fmla="*/ 1194763 w 1365148"/>
              <a:gd name="connsiteY209" fmla="*/ 1010063 h 1377158"/>
              <a:gd name="connsiteX210" fmla="*/ 1173169 w 1365148"/>
              <a:gd name="connsiteY210" fmla="*/ 995667 h 1377158"/>
              <a:gd name="connsiteX211" fmla="*/ 1165971 w 1365148"/>
              <a:gd name="connsiteY211" fmla="*/ 986102 h 1377158"/>
              <a:gd name="connsiteX212" fmla="*/ 1163605 w 1365148"/>
              <a:gd name="connsiteY212" fmla="*/ 981271 h 1377158"/>
              <a:gd name="connsiteX213" fmla="*/ 1163605 w 1365148"/>
              <a:gd name="connsiteY213" fmla="*/ 976538 h 1377158"/>
              <a:gd name="connsiteX214" fmla="*/ 1165971 w 1365148"/>
              <a:gd name="connsiteY214" fmla="*/ 971706 h 1377158"/>
              <a:gd name="connsiteX215" fmla="*/ 1168436 w 1365148"/>
              <a:gd name="connsiteY215" fmla="*/ 969340 h 1377158"/>
              <a:gd name="connsiteX216" fmla="*/ 1178001 w 1365148"/>
              <a:gd name="connsiteY216" fmla="*/ 969340 h 1377158"/>
              <a:gd name="connsiteX217" fmla="*/ 1194763 w 1365148"/>
              <a:gd name="connsiteY217" fmla="*/ 974073 h 1377158"/>
              <a:gd name="connsiteX218" fmla="*/ 1226020 w 1365148"/>
              <a:gd name="connsiteY218" fmla="*/ 983736 h 1377158"/>
              <a:gd name="connsiteX219" fmla="*/ 1257178 w 1365148"/>
              <a:gd name="connsiteY219" fmla="*/ 988469 h 1377158"/>
              <a:gd name="connsiteX220" fmla="*/ 1273941 w 1365148"/>
              <a:gd name="connsiteY220" fmla="*/ 950113 h 1377158"/>
              <a:gd name="connsiteX221" fmla="*/ 1242782 w 1365148"/>
              <a:gd name="connsiteY221" fmla="*/ 940548 h 1377158"/>
              <a:gd name="connsiteX222" fmla="*/ 1201961 w 1365148"/>
              <a:gd name="connsiteY222" fmla="*/ 926152 h 1377158"/>
              <a:gd name="connsiteX223" fmla="*/ 1185199 w 1365148"/>
              <a:gd name="connsiteY223" fmla="*/ 916489 h 1377158"/>
              <a:gd name="connsiteX224" fmla="*/ 1168436 w 1365148"/>
              <a:gd name="connsiteY224" fmla="*/ 906925 h 1377158"/>
              <a:gd name="connsiteX225" fmla="*/ 1165971 w 1365148"/>
              <a:gd name="connsiteY225" fmla="*/ 904558 h 1377158"/>
              <a:gd name="connsiteX226" fmla="*/ 1165971 w 1365148"/>
              <a:gd name="connsiteY226" fmla="*/ 902093 h 1377158"/>
              <a:gd name="connsiteX227" fmla="*/ 1168436 w 1365148"/>
              <a:gd name="connsiteY227" fmla="*/ 899727 h 1377158"/>
              <a:gd name="connsiteX228" fmla="*/ 1190030 w 1365148"/>
              <a:gd name="connsiteY228" fmla="*/ 897361 h 1377158"/>
              <a:gd name="connsiteX229" fmla="*/ 1211624 w 1365148"/>
              <a:gd name="connsiteY229" fmla="*/ 897361 h 1377158"/>
              <a:gd name="connsiteX230" fmla="*/ 1230753 w 1365148"/>
              <a:gd name="connsiteY230" fmla="*/ 902093 h 1377158"/>
              <a:gd name="connsiteX231" fmla="*/ 1249980 w 1365148"/>
              <a:gd name="connsiteY231" fmla="*/ 906925 h 1377158"/>
              <a:gd name="connsiteX232" fmla="*/ 1269208 w 1365148"/>
              <a:gd name="connsiteY232" fmla="*/ 909291 h 1377158"/>
              <a:gd name="connsiteX233" fmla="*/ 1285970 w 1365148"/>
              <a:gd name="connsiteY233" fmla="*/ 914123 h 1377158"/>
              <a:gd name="connsiteX234" fmla="*/ 1300366 w 1365148"/>
              <a:gd name="connsiteY234" fmla="*/ 868569 h 1377158"/>
              <a:gd name="connsiteX235" fmla="*/ 1271574 w 1365148"/>
              <a:gd name="connsiteY235" fmla="*/ 870935 h 1377158"/>
              <a:gd name="connsiteX236" fmla="*/ 1245149 w 1365148"/>
              <a:gd name="connsiteY236" fmla="*/ 873302 h 1377158"/>
              <a:gd name="connsiteX237" fmla="*/ 1230753 w 1365148"/>
              <a:gd name="connsiteY237" fmla="*/ 870935 h 1377158"/>
              <a:gd name="connsiteX238" fmla="*/ 1216357 w 1365148"/>
              <a:gd name="connsiteY238" fmla="*/ 866104 h 1377158"/>
              <a:gd name="connsiteX239" fmla="*/ 1190030 w 1365148"/>
              <a:gd name="connsiteY239" fmla="*/ 856539 h 1377158"/>
              <a:gd name="connsiteX240" fmla="*/ 1187565 w 1365148"/>
              <a:gd name="connsiteY240" fmla="*/ 854173 h 1377158"/>
              <a:gd name="connsiteX241" fmla="*/ 1187565 w 1365148"/>
              <a:gd name="connsiteY241" fmla="*/ 851708 h 1377158"/>
              <a:gd name="connsiteX242" fmla="*/ 1190030 w 1365148"/>
              <a:gd name="connsiteY242" fmla="*/ 849341 h 1377158"/>
              <a:gd name="connsiteX243" fmla="*/ 1192397 w 1365148"/>
              <a:gd name="connsiteY243" fmla="*/ 849341 h 1377158"/>
              <a:gd name="connsiteX244" fmla="*/ 1209159 w 1365148"/>
              <a:gd name="connsiteY244" fmla="*/ 846975 h 1377158"/>
              <a:gd name="connsiteX245" fmla="*/ 1223555 w 1365148"/>
              <a:gd name="connsiteY245" fmla="*/ 844510 h 1377158"/>
              <a:gd name="connsiteX246" fmla="*/ 1254812 w 1365148"/>
              <a:gd name="connsiteY246" fmla="*/ 837312 h 1377158"/>
              <a:gd name="connsiteX247" fmla="*/ 1281139 w 1365148"/>
              <a:gd name="connsiteY247" fmla="*/ 832579 h 1377158"/>
              <a:gd name="connsiteX248" fmla="*/ 1295535 w 1365148"/>
              <a:gd name="connsiteY248" fmla="*/ 830114 h 1377158"/>
              <a:gd name="connsiteX249" fmla="*/ 1307564 w 1365148"/>
              <a:gd name="connsiteY249" fmla="*/ 830114 h 1377158"/>
              <a:gd name="connsiteX250" fmla="*/ 1317128 w 1365148"/>
              <a:gd name="connsiteY250" fmla="*/ 782193 h 1377158"/>
              <a:gd name="connsiteX251" fmla="*/ 1300366 w 1365148"/>
              <a:gd name="connsiteY251" fmla="*/ 782193 h 1377158"/>
              <a:gd name="connsiteX252" fmla="*/ 1262010 w 1365148"/>
              <a:gd name="connsiteY252" fmla="*/ 784560 h 1377158"/>
              <a:gd name="connsiteX253" fmla="*/ 1226020 w 1365148"/>
              <a:gd name="connsiteY253" fmla="*/ 786926 h 1377158"/>
              <a:gd name="connsiteX254" fmla="*/ 1209159 w 1365148"/>
              <a:gd name="connsiteY254" fmla="*/ 784560 h 1377158"/>
              <a:gd name="connsiteX255" fmla="*/ 1192397 w 1365148"/>
              <a:gd name="connsiteY255" fmla="*/ 779728 h 1377158"/>
              <a:gd name="connsiteX256" fmla="*/ 1190030 w 1365148"/>
              <a:gd name="connsiteY256" fmla="*/ 777362 h 1377158"/>
              <a:gd name="connsiteX257" fmla="*/ 1192397 w 1365148"/>
              <a:gd name="connsiteY257" fmla="*/ 774995 h 1377158"/>
              <a:gd name="connsiteX258" fmla="*/ 1211624 w 1365148"/>
              <a:gd name="connsiteY258" fmla="*/ 767797 h 1377158"/>
              <a:gd name="connsiteX259" fmla="*/ 1230753 w 1365148"/>
              <a:gd name="connsiteY259" fmla="*/ 760599 h 1377158"/>
              <a:gd name="connsiteX260" fmla="*/ 1273941 w 1365148"/>
              <a:gd name="connsiteY260" fmla="*/ 753401 h 1377158"/>
              <a:gd name="connsiteX261" fmla="*/ 1295535 w 1365148"/>
              <a:gd name="connsiteY261" fmla="*/ 748570 h 1377158"/>
              <a:gd name="connsiteX262" fmla="*/ 1319594 w 1365148"/>
              <a:gd name="connsiteY262" fmla="*/ 748570 h 1377158"/>
              <a:gd name="connsiteX263" fmla="*/ 1321960 w 1365148"/>
              <a:gd name="connsiteY263" fmla="*/ 698184 h 1377158"/>
              <a:gd name="connsiteX264" fmla="*/ 1295535 w 1365148"/>
              <a:gd name="connsiteY264" fmla="*/ 705382 h 1377158"/>
              <a:gd name="connsiteX265" fmla="*/ 1271574 w 1365148"/>
              <a:gd name="connsiteY265" fmla="*/ 712580 h 1377158"/>
              <a:gd name="connsiteX266" fmla="*/ 1247614 w 1365148"/>
              <a:gd name="connsiteY266" fmla="*/ 717412 h 1377158"/>
              <a:gd name="connsiteX267" fmla="*/ 1221188 w 1365148"/>
              <a:gd name="connsiteY267" fmla="*/ 714947 h 1377158"/>
              <a:gd name="connsiteX268" fmla="*/ 1218822 w 1365148"/>
              <a:gd name="connsiteY268" fmla="*/ 712580 h 1377158"/>
              <a:gd name="connsiteX269" fmla="*/ 1216357 w 1365148"/>
              <a:gd name="connsiteY269" fmla="*/ 710214 h 1377158"/>
              <a:gd name="connsiteX270" fmla="*/ 1216357 w 1365148"/>
              <a:gd name="connsiteY270" fmla="*/ 707749 h 1377158"/>
              <a:gd name="connsiteX271" fmla="*/ 1218822 w 1365148"/>
              <a:gd name="connsiteY271" fmla="*/ 703016 h 1377158"/>
              <a:gd name="connsiteX272" fmla="*/ 1230753 w 1365148"/>
              <a:gd name="connsiteY272" fmla="*/ 695818 h 1377158"/>
              <a:gd name="connsiteX273" fmla="*/ 1245149 w 1365148"/>
              <a:gd name="connsiteY273" fmla="*/ 688620 h 1377158"/>
              <a:gd name="connsiteX274" fmla="*/ 1271574 w 1365148"/>
              <a:gd name="connsiteY274" fmla="*/ 676590 h 1377158"/>
              <a:gd name="connsiteX275" fmla="*/ 1319594 w 1365148"/>
              <a:gd name="connsiteY275" fmla="*/ 657363 h 1377158"/>
              <a:gd name="connsiteX276" fmla="*/ 1314762 w 1365148"/>
              <a:gd name="connsiteY276" fmla="*/ 619007 h 1377158"/>
              <a:gd name="connsiteX277" fmla="*/ 1298000 w 1365148"/>
              <a:gd name="connsiteY277" fmla="*/ 628571 h 1377158"/>
              <a:gd name="connsiteX278" fmla="*/ 1281139 w 1365148"/>
              <a:gd name="connsiteY278" fmla="*/ 635769 h 1377158"/>
              <a:gd name="connsiteX279" fmla="*/ 1252347 w 1365148"/>
              <a:gd name="connsiteY279" fmla="*/ 642967 h 1377158"/>
              <a:gd name="connsiteX280" fmla="*/ 1237951 w 1365148"/>
              <a:gd name="connsiteY280" fmla="*/ 645432 h 1377158"/>
              <a:gd name="connsiteX281" fmla="*/ 1223555 w 1365148"/>
              <a:gd name="connsiteY281" fmla="*/ 642967 h 1377158"/>
              <a:gd name="connsiteX282" fmla="*/ 1221188 w 1365148"/>
              <a:gd name="connsiteY282" fmla="*/ 640601 h 1377158"/>
              <a:gd name="connsiteX283" fmla="*/ 1221188 w 1365148"/>
              <a:gd name="connsiteY283" fmla="*/ 635769 h 1377158"/>
              <a:gd name="connsiteX284" fmla="*/ 1230753 w 1365148"/>
              <a:gd name="connsiteY284" fmla="*/ 628571 h 1377158"/>
              <a:gd name="connsiteX285" fmla="*/ 1242782 w 1365148"/>
              <a:gd name="connsiteY285" fmla="*/ 619007 h 1377158"/>
              <a:gd name="connsiteX286" fmla="*/ 1269208 w 1365148"/>
              <a:gd name="connsiteY286" fmla="*/ 604611 h 1377158"/>
              <a:gd name="connsiteX287" fmla="*/ 1288337 w 1365148"/>
              <a:gd name="connsiteY287" fmla="*/ 590215 h 1377158"/>
              <a:gd name="connsiteX288" fmla="*/ 1298000 w 1365148"/>
              <a:gd name="connsiteY288" fmla="*/ 585384 h 1377158"/>
              <a:gd name="connsiteX289" fmla="*/ 1307564 w 1365148"/>
              <a:gd name="connsiteY289" fmla="*/ 580651 h 1377158"/>
              <a:gd name="connsiteX290" fmla="*/ 1298000 w 1365148"/>
              <a:gd name="connsiteY290" fmla="*/ 539829 h 1377158"/>
              <a:gd name="connsiteX291" fmla="*/ 1285970 w 1365148"/>
              <a:gd name="connsiteY291" fmla="*/ 554225 h 1377158"/>
              <a:gd name="connsiteX292" fmla="*/ 1271574 w 1365148"/>
              <a:gd name="connsiteY292" fmla="*/ 566255 h 1377158"/>
              <a:gd name="connsiteX293" fmla="*/ 1262010 w 1365148"/>
              <a:gd name="connsiteY293" fmla="*/ 573453 h 1377158"/>
              <a:gd name="connsiteX294" fmla="*/ 1252347 w 1365148"/>
              <a:gd name="connsiteY294" fmla="*/ 580651 h 1377158"/>
              <a:gd name="connsiteX295" fmla="*/ 1240416 w 1365148"/>
              <a:gd name="connsiteY295" fmla="*/ 585384 h 1377158"/>
              <a:gd name="connsiteX296" fmla="*/ 1235584 w 1365148"/>
              <a:gd name="connsiteY296" fmla="*/ 585384 h 1377158"/>
              <a:gd name="connsiteX297" fmla="*/ 1230753 w 1365148"/>
              <a:gd name="connsiteY297" fmla="*/ 583017 h 1377158"/>
              <a:gd name="connsiteX298" fmla="*/ 1226020 w 1365148"/>
              <a:gd name="connsiteY298" fmla="*/ 578284 h 1377158"/>
              <a:gd name="connsiteX299" fmla="*/ 1226020 w 1365148"/>
              <a:gd name="connsiteY299" fmla="*/ 573453 h 1377158"/>
              <a:gd name="connsiteX300" fmla="*/ 1228386 w 1365148"/>
              <a:gd name="connsiteY300" fmla="*/ 568621 h 1377158"/>
              <a:gd name="connsiteX301" fmla="*/ 1230753 w 1365148"/>
              <a:gd name="connsiteY301" fmla="*/ 563888 h 1377158"/>
              <a:gd name="connsiteX302" fmla="*/ 1237951 w 1365148"/>
              <a:gd name="connsiteY302" fmla="*/ 554225 h 1377158"/>
              <a:gd name="connsiteX303" fmla="*/ 1245149 w 1365148"/>
              <a:gd name="connsiteY303" fmla="*/ 547027 h 1377158"/>
              <a:gd name="connsiteX304" fmla="*/ 1266743 w 1365148"/>
              <a:gd name="connsiteY304" fmla="*/ 527899 h 1377158"/>
              <a:gd name="connsiteX305" fmla="*/ 1276406 w 1365148"/>
              <a:gd name="connsiteY305" fmla="*/ 515869 h 1377158"/>
              <a:gd name="connsiteX306" fmla="*/ 1281139 w 1365148"/>
              <a:gd name="connsiteY306" fmla="*/ 513503 h 1377158"/>
              <a:gd name="connsiteX307" fmla="*/ 1288337 w 1365148"/>
              <a:gd name="connsiteY307" fmla="*/ 511038 h 1377158"/>
              <a:gd name="connsiteX308" fmla="*/ 1271574 w 1365148"/>
              <a:gd name="connsiteY308" fmla="*/ 470315 h 1377158"/>
              <a:gd name="connsiteX309" fmla="*/ 1264376 w 1365148"/>
              <a:gd name="connsiteY309" fmla="*/ 477513 h 1377158"/>
              <a:gd name="connsiteX310" fmla="*/ 1249980 w 1365148"/>
              <a:gd name="connsiteY310" fmla="*/ 487077 h 1377158"/>
              <a:gd name="connsiteX311" fmla="*/ 1237951 w 1365148"/>
              <a:gd name="connsiteY311" fmla="*/ 496642 h 1377158"/>
              <a:gd name="connsiteX312" fmla="*/ 1230753 w 1365148"/>
              <a:gd name="connsiteY312" fmla="*/ 501473 h 1377158"/>
              <a:gd name="connsiteX313" fmla="*/ 1226020 w 1365148"/>
              <a:gd name="connsiteY313" fmla="*/ 503840 h 1377158"/>
              <a:gd name="connsiteX314" fmla="*/ 1218822 w 1365148"/>
              <a:gd name="connsiteY314" fmla="*/ 501473 h 1377158"/>
              <a:gd name="connsiteX315" fmla="*/ 1216357 w 1365148"/>
              <a:gd name="connsiteY315" fmla="*/ 496642 h 1377158"/>
              <a:gd name="connsiteX316" fmla="*/ 1213990 w 1365148"/>
              <a:gd name="connsiteY316" fmla="*/ 491909 h 1377158"/>
              <a:gd name="connsiteX317" fmla="*/ 1213990 w 1365148"/>
              <a:gd name="connsiteY317" fmla="*/ 484711 h 1377158"/>
              <a:gd name="connsiteX318" fmla="*/ 1218822 w 1365148"/>
              <a:gd name="connsiteY318" fmla="*/ 475048 h 1377158"/>
              <a:gd name="connsiteX319" fmla="*/ 1226020 w 1365148"/>
              <a:gd name="connsiteY319" fmla="*/ 465483 h 1377158"/>
              <a:gd name="connsiteX320" fmla="*/ 1235584 w 1365148"/>
              <a:gd name="connsiteY320" fmla="*/ 455919 h 1377158"/>
              <a:gd name="connsiteX321" fmla="*/ 1245149 w 1365148"/>
              <a:gd name="connsiteY321" fmla="*/ 448721 h 1377158"/>
              <a:gd name="connsiteX322" fmla="*/ 1252347 w 1365148"/>
              <a:gd name="connsiteY322" fmla="*/ 446256 h 1377158"/>
              <a:gd name="connsiteX323" fmla="*/ 1259545 w 1365148"/>
              <a:gd name="connsiteY323" fmla="*/ 443890 h 1377158"/>
              <a:gd name="connsiteX324" fmla="*/ 1245149 w 1365148"/>
              <a:gd name="connsiteY324" fmla="*/ 417464 h 1377158"/>
              <a:gd name="connsiteX325" fmla="*/ 1235584 w 1365148"/>
              <a:gd name="connsiteY325" fmla="*/ 424662 h 1377158"/>
              <a:gd name="connsiteX326" fmla="*/ 1226020 w 1365148"/>
              <a:gd name="connsiteY326" fmla="*/ 427127 h 1377158"/>
              <a:gd name="connsiteX327" fmla="*/ 1216357 w 1365148"/>
              <a:gd name="connsiteY327" fmla="*/ 429494 h 1377158"/>
              <a:gd name="connsiteX328" fmla="*/ 1211624 w 1365148"/>
              <a:gd name="connsiteY328" fmla="*/ 427127 h 1377158"/>
              <a:gd name="connsiteX329" fmla="*/ 1206792 w 1365148"/>
              <a:gd name="connsiteY329" fmla="*/ 424662 h 1377158"/>
              <a:gd name="connsiteX330" fmla="*/ 1204426 w 1365148"/>
              <a:gd name="connsiteY330" fmla="*/ 415098 h 1377158"/>
              <a:gd name="connsiteX331" fmla="*/ 1204426 w 1365148"/>
              <a:gd name="connsiteY331" fmla="*/ 407900 h 1377158"/>
              <a:gd name="connsiteX332" fmla="*/ 1209159 w 1365148"/>
              <a:gd name="connsiteY332" fmla="*/ 403068 h 1377158"/>
              <a:gd name="connsiteX333" fmla="*/ 1216357 w 1365148"/>
              <a:gd name="connsiteY333" fmla="*/ 395870 h 1377158"/>
              <a:gd name="connsiteX334" fmla="*/ 1226020 w 1365148"/>
              <a:gd name="connsiteY334" fmla="*/ 386306 h 1377158"/>
              <a:gd name="connsiteX335" fmla="*/ 1211624 w 1365148"/>
              <a:gd name="connsiteY335" fmla="*/ 364712 h 1377158"/>
              <a:gd name="connsiteX336" fmla="*/ 1206792 w 1365148"/>
              <a:gd name="connsiteY336" fmla="*/ 369544 h 1377158"/>
              <a:gd name="connsiteX337" fmla="*/ 1197228 w 1365148"/>
              <a:gd name="connsiteY337" fmla="*/ 374277 h 1377158"/>
              <a:gd name="connsiteX338" fmla="*/ 1180367 w 1365148"/>
              <a:gd name="connsiteY338" fmla="*/ 374277 h 1377158"/>
              <a:gd name="connsiteX339" fmla="*/ 1175634 w 1365148"/>
              <a:gd name="connsiteY339" fmla="*/ 371910 h 1377158"/>
              <a:gd name="connsiteX340" fmla="*/ 1173169 w 1365148"/>
              <a:gd name="connsiteY340" fmla="*/ 367079 h 1377158"/>
              <a:gd name="connsiteX341" fmla="*/ 1175634 w 1365148"/>
              <a:gd name="connsiteY341" fmla="*/ 357514 h 1377158"/>
              <a:gd name="connsiteX342" fmla="*/ 1178001 w 1365148"/>
              <a:gd name="connsiteY342" fmla="*/ 350316 h 1377158"/>
              <a:gd name="connsiteX343" fmla="*/ 1190030 w 1365148"/>
              <a:gd name="connsiteY343" fmla="*/ 338287 h 1377158"/>
              <a:gd name="connsiteX344" fmla="*/ 1192397 w 1365148"/>
              <a:gd name="connsiteY344" fmla="*/ 333554 h 1377158"/>
              <a:gd name="connsiteX345" fmla="*/ 1173169 w 1365148"/>
              <a:gd name="connsiteY345" fmla="*/ 309495 h 1377158"/>
              <a:gd name="connsiteX346" fmla="*/ 1163605 w 1365148"/>
              <a:gd name="connsiteY346" fmla="*/ 314327 h 1377158"/>
              <a:gd name="connsiteX347" fmla="*/ 1154040 w 1365148"/>
              <a:gd name="connsiteY347" fmla="*/ 321524 h 1377158"/>
              <a:gd name="connsiteX348" fmla="*/ 1142011 w 1365148"/>
              <a:gd name="connsiteY348" fmla="*/ 321524 h 1377158"/>
              <a:gd name="connsiteX349" fmla="*/ 1139644 w 1365148"/>
              <a:gd name="connsiteY349" fmla="*/ 316693 h 1377158"/>
              <a:gd name="connsiteX350" fmla="*/ 1137179 w 1365148"/>
              <a:gd name="connsiteY350" fmla="*/ 309495 h 1377158"/>
              <a:gd name="connsiteX351" fmla="*/ 1142011 w 1365148"/>
              <a:gd name="connsiteY351" fmla="*/ 302297 h 1377158"/>
              <a:gd name="connsiteX352" fmla="*/ 1146842 w 1365148"/>
              <a:gd name="connsiteY352" fmla="*/ 295099 h 1377158"/>
              <a:gd name="connsiteX353" fmla="*/ 1156407 w 1365148"/>
              <a:gd name="connsiteY353" fmla="*/ 287901 h 1377158"/>
              <a:gd name="connsiteX354" fmla="*/ 1144377 w 1365148"/>
              <a:gd name="connsiteY354" fmla="*/ 273505 h 1377158"/>
              <a:gd name="connsiteX355" fmla="*/ 1137179 w 1365148"/>
              <a:gd name="connsiteY355" fmla="*/ 278337 h 1377158"/>
              <a:gd name="connsiteX356" fmla="*/ 1129981 w 1365148"/>
              <a:gd name="connsiteY356" fmla="*/ 283168 h 1377158"/>
              <a:gd name="connsiteX357" fmla="*/ 1120417 w 1365148"/>
              <a:gd name="connsiteY357" fmla="*/ 283168 h 1377158"/>
              <a:gd name="connsiteX358" fmla="*/ 1115586 w 1365148"/>
              <a:gd name="connsiteY358" fmla="*/ 280703 h 1377158"/>
              <a:gd name="connsiteX359" fmla="*/ 1110853 w 1365148"/>
              <a:gd name="connsiteY359" fmla="*/ 280703 h 1377158"/>
              <a:gd name="connsiteX360" fmla="*/ 1110853 w 1365148"/>
              <a:gd name="connsiteY360" fmla="*/ 275970 h 1377158"/>
              <a:gd name="connsiteX361" fmla="*/ 1113219 w 1365148"/>
              <a:gd name="connsiteY361" fmla="*/ 273505 h 1377158"/>
              <a:gd name="connsiteX362" fmla="*/ 1113219 w 1365148"/>
              <a:gd name="connsiteY362" fmla="*/ 266307 h 1377158"/>
              <a:gd name="connsiteX363" fmla="*/ 1120417 w 1365148"/>
              <a:gd name="connsiteY363" fmla="*/ 259109 h 1377158"/>
              <a:gd name="connsiteX364" fmla="*/ 1125248 w 1365148"/>
              <a:gd name="connsiteY364" fmla="*/ 254376 h 1377158"/>
              <a:gd name="connsiteX365" fmla="*/ 1098823 w 1365148"/>
              <a:gd name="connsiteY365" fmla="*/ 230318 h 1377158"/>
              <a:gd name="connsiteX366" fmla="*/ 1072398 w 1365148"/>
              <a:gd name="connsiteY366" fmla="*/ 208724 h 1377158"/>
              <a:gd name="connsiteX367" fmla="*/ 1046071 w 1365148"/>
              <a:gd name="connsiteY367" fmla="*/ 187130 h 1377158"/>
              <a:gd name="connsiteX368" fmla="*/ 1017279 w 1365148"/>
              <a:gd name="connsiteY368" fmla="*/ 165536 h 1377158"/>
              <a:gd name="connsiteX369" fmla="*/ 981289 w 1365148"/>
              <a:gd name="connsiteY369" fmla="*/ 143942 h 1377158"/>
              <a:gd name="connsiteX370" fmla="*/ 942834 w 1365148"/>
              <a:gd name="connsiteY370" fmla="*/ 124813 h 1377158"/>
              <a:gd name="connsiteX371" fmla="*/ 904478 w 1365148"/>
              <a:gd name="connsiteY371" fmla="*/ 105586 h 1377158"/>
              <a:gd name="connsiteX372" fmla="*/ 866122 w 1365148"/>
              <a:gd name="connsiteY372" fmla="*/ 88824 h 1377158"/>
              <a:gd name="connsiteX373" fmla="*/ 825300 w 1365148"/>
              <a:gd name="connsiteY373" fmla="*/ 74428 h 1377158"/>
              <a:gd name="connsiteX374" fmla="*/ 784479 w 1365148"/>
              <a:gd name="connsiteY374" fmla="*/ 64765 h 1377158"/>
              <a:gd name="connsiteX375" fmla="*/ 743756 w 1365148"/>
              <a:gd name="connsiteY375" fmla="*/ 57567 h 1377158"/>
              <a:gd name="connsiteX376" fmla="*/ 700569 w 1365148"/>
              <a:gd name="connsiteY376" fmla="*/ 57567 h 1377158"/>
              <a:gd name="connsiteX377" fmla="*/ 698202 w 1365148"/>
              <a:gd name="connsiteY377" fmla="*/ 60032 h 1377158"/>
              <a:gd name="connsiteX378" fmla="*/ 695737 w 1365148"/>
              <a:gd name="connsiteY378" fmla="*/ 62398 h 1377158"/>
              <a:gd name="connsiteX379" fmla="*/ 691004 w 1365148"/>
              <a:gd name="connsiteY379" fmla="*/ 64765 h 1377158"/>
              <a:gd name="connsiteX380" fmla="*/ 686173 w 1365148"/>
              <a:gd name="connsiteY380" fmla="*/ 62398 h 1377158"/>
              <a:gd name="connsiteX381" fmla="*/ 681341 w 1365148"/>
              <a:gd name="connsiteY381" fmla="*/ 57567 h 1377158"/>
              <a:gd name="connsiteX382" fmla="*/ 347412 w 1365148"/>
              <a:gd name="connsiteY382" fmla="*/ 30226 h 1377158"/>
              <a:gd name="connsiteX383" fmla="*/ 347868 w 1365148"/>
              <a:gd name="connsiteY383" fmla="*/ 31240 h 1377158"/>
              <a:gd name="connsiteX384" fmla="*/ 350235 w 1365148"/>
              <a:gd name="connsiteY384" fmla="*/ 38438 h 1377158"/>
              <a:gd name="connsiteX385" fmla="*/ 347868 w 1365148"/>
              <a:gd name="connsiteY385" fmla="*/ 45636 h 1377158"/>
              <a:gd name="connsiteX386" fmla="*/ 345502 w 1365148"/>
              <a:gd name="connsiteY386" fmla="*/ 50369 h 1377158"/>
              <a:gd name="connsiteX387" fmla="*/ 340670 w 1365148"/>
              <a:gd name="connsiteY387" fmla="*/ 52834 h 1377158"/>
              <a:gd name="connsiteX388" fmla="*/ 333472 w 1365148"/>
              <a:gd name="connsiteY388" fmla="*/ 55200 h 1377158"/>
              <a:gd name="connsiteX389" fmla="*/ 326275 w 1365148"/>
              <a:gd name="connsiteY389" fmla="*/ 55200 h 1377158"/>
              <a:gd name="connsiteX390" fmla="*/ 321443 w 1365148"/>
              <a:gd name="connsiteY390" fmla="*/ 50369 h 1377158"/>
              <a:gd name="connsiteX391" fmla="*/ 317144 w 1365148"/>
              <a:gd name="connsiteY391" fmla="*/ 43831 h 1377158"/>
              <a:gd name="connsiteX392" fmla="*/ 347412 w 1365148"/>
              <a:gd name="connsiteY392" fmla="*/ 30226 h 1377158"/>
              <a:gd name="connsiteX393" fmla="*/ 626223 w 1365148"/>
              <a:gd name="connsiteY393" fmla="*/ 24042 h 1377158"/>
              <a:gd name="connsiteX394" fmla="*/ 647816 w 1365148"/>
              <a:gd name="connsiteY394" fmla="*/ 24042 h 1377158"/>
              <a:gd name="connsiteX395" fmla="*/ 669410 w 1365148"/>
              <a:gd name="connsiteY395" fmla="*/ 28775 h 1377158"/>
              <a:gd name="connsiteX396" fmla="*/ 748588 w 1365148"/>
              <a:gd name="connsiteY396" fmla="*/ 28775 h 1377158"/>
              <a:gd name="connsiteX397" fmla="*/ 772548 w 1365148"/>
              <a:gd name="connsiteY397" fmla="*/ 33606 h 1377158"/>
              <a:gd name="connsiteX398" fmla="*/ 825300 w 1365148"/>
              <a:gd name="connsiteY398" fmla="*/ 43171 h 1377158"/>
              <a:gd name="connsiteX399" fmla="*/ 873320 w 1365148"/>
              <a:gd name="connsiteY399" fmla="*/ 57567 h 1377158"/>
              <a:gd name="connsiteX400" fmla="*/ 930904 w 1365148"/>
              <a:gd name="connsiteY400" fmla="*/ 79161 h 1377158"/>
              <a:gd name="connsiteX401" fmla="*/ 988487 w 1365148"/>
              <a:gd name="connsiteY401" fmla="*/ 107952 h 1377158"/>
              <a:gd name="connsiteX402" fmla="*/ 1046071 w 1365148"/>
              <a:gd name="connsiteY402" fmla="*/ 136744 h 1377158"/>
              <a:gd name="connsiteX403" fmla="*/ 1072398 w 1365148"/>
              <a:gd name="connsiteY403" fmla="*/ 153605 h 1377158"/>
              <a:gd name="connsiteX404" fmla="*/ 1096457 w 1365148"/>
              <a:gd name="connsiteY404" fmla="*/ 172734 h 1377158"/>
              <a:gd name="connsiteX405" fmla="*/ 1139644 w 1365148"/>
              <a:gd name="connsiteY405" fmla="*/ 208724 h 1377158"/>
              <a:gd name="connsiteX406" fmla="*/ 1180367 w 1365148"/>
              <a:gd name="connsiteY406" fmla="*/ 247178 h 1377158"/>
              <a:gd name="connsiteX407" fmla="*/ 1218822 w 1365148"/>
              <a:gd name="connsiteY407" fmla="*/ 290366 h 1377158"/>
              <a:gd name="connsiteX408" fmla="*/ 1252347 w 1365148"/>
              <a:gd name="connsiteY408" fmla="*/ 335920 h 1377158"/>
              <a:gd name="connsiteX409" fmla="*/ 1281139 w 1365148"/>
              <a:gd name="connsiteY409" fmla="*/ 386306 h 1377158"/>
              <a:gd name="connsiteX410" fmla="*/ 1307564 w 1365148"/>
              <a:gd name="connsiteY410" fmla="*/ 436692 h 1377158"/>
              <a:gd name="connsiteX411" fmla="*/ 1329158 w 1365148"/>
              <a:gd name="connsiteY411" fmla="*/ 489444 h 1377158"/>
              <a:gd name="connsiteX412" fmla="*/ 1345920 w 1365148"/>
              <a:gd name="connsiteY412" fmla="*/ 542294 h 1377158"/>
              <a:gd name="connsiteX413" fmla="*/ 1355583 w 1365148"/>
              <a:gd name="connsiteY413" fmla="*/ 597413 h 1377158"/>
              <a:gd name="connsiteX414" fmla="*/ 1362781 w 1365148"/>
              <a:gd name="connsiteY414" fmla="*/ 650165 h 1377158"/>
              <a:gd name="connsiteX415" fmla="*/ 1365148 w 1365148"/>
              <a:gd name="connsiteY415" fmla="*/ 705382 h 1377158"/>
              <a:gd name="connsiteX416" fmla="*/ 1362781 w 1365148"/>
              <a:gd name="connsiteY416" fmla="*/ 760599 h 1377158"/>
              <a:gd name="connsiteX417" fmla="*/ 1357950 w 1365148"/>
              <a:gd name="connsiteY417" fmla="*/ 813352 h 1377158"/>
              <a:gd name="connsiteX418" fmla="*/ 1348385 w 1365148"/>
              <a:gd name="connsiteY418" fmla="*/ 866104 h 1377158"/>
              <a:gd name="connsiteX419" fmla="*/ 1333990 w 1365148"/>
              <a:gd name="connsiteY419" fmla="*/ 916489 h 1377158"/>
              <a:gd name="connsiteX420" fmla="*/ 1314762 w 1365148"/>
              <a:gd name="connsiteY420" fmla="*/ 966875 h 1377158"/>
              <a:gd name="connsiteX421" fmla="*/ 1293168 w 1365148"/>
              <a:gd name="connsiteY421" fmla="*/ 1014894 h 1377158"/>
              <a:gd name="connsiteX422" fmla="*/ 1266743 w 1365148"/>
              <a:gd name="connsiteY422" fmla="*/ 1060448 h 1377158"/>
              <a:gd name="connsiteX423" fmla="*/ 1235584 w 1365148"/>
              <a:gd name="connsiteY423" fmla="*/ 1103636 h 1377158"/>
              <a:gd name="connsiteX424" fmla="*/ 1201961 w 1365148"/>
              <a:gd name="connsiteY424" fmla="*/ 1146824 h 1377158"/>
              <a:gd name="connsiteX425" fmla="*/ 1165971 w 1365148"/>
              <a:gd name="connsiteY425" fmla="*/ 1185279 h 1377158"/>
              <a:gd name="connsiteX426" fmla="*/ 1125248 w 1365148"/>
              <a:gd name="connsiteY426" fmla="*/ 1218803 h 1377158"/>
              <a:gd name="connsiteX427" fmla="*/ 1079596 w 1365148"/>
              <a:gd name="connsiteY427" fmla="*/ 1250060 h 1377158"/>
              <a:gd name="connsiteX428" fmla="*/ 1031675 w 1365148"/>
              <a:gd name="connsiteY428" fmla="*/ 1278852 h 1377158"/>
              <a:gd name="connsiteX429" fmla="*/ 990854 w 1365148"/>
              <a:gd name="connsiteY429" fmla="*/ 1300446 h 1377158"/>
              <a:gd name="connsiteX430" fmla="*/ 947666 w 1365148"/>
              <a:gd name="connsiteY430" fmla="*/ 1317208 h 1377158"/>
              <a:gd name="connsiteX431" fmla="*/ 904478 w 1365148"/>
              <a:gd name="connsiteY431" fmla="*/ 1333970 h 1377158"/>
              <a:gd name="connsiteX432" fmla="*/ 858924 w 1365148"/>
              <a:gd name="connsiteY432" fmla="*/ 1346000 h 1377158"/>
              <a:gd name="connsiteX433" fmla="*/ 815736 w 1365148"/>
              <a:gd name="connsiteY433" fmla="*/ 1358029 h 1377158"/>
              <a:gd name="connsiteX434" fmla="*/ 770182 w 1365148"/>
              <a:gd name="connsiteY434" fmla="*/ 1365227 h 1377158"/>
              <a:gd name="connsiteX435" fmla="*/ 724529 w 1365148"/>
              <a:gd name="connsiteY435" fmla="*/ 1372425 h 1377158"/>
              <a:gd name="connsiteX436" fmla="*/ 676608 w 1365148"/>
              <a:gd name="connsiteY436" fmla="*/ 1374792 h 1377158"/>
              <a:gd name="connsiteX437" fmla="*/ 630955 w 1365148"/>
              <a:gd name="connsiteY437" fmla="*/ 1377158 h 1377158"/>
              <a:gd name="connsiteX438" fmla="*/ 585401 w 1365148"/>
              <a:gd name="connsiteY438" fmla="*/ 1374792 h 1377158"/>
              <a:gd name="connsiteX439" fmla="*/ 539847 w 1365148"/>
              <a:gd name="connsiteY439" fmla="*/ 1369960 h 1377158"/>
              <a:gd name="connsiteX440" fmla="*/ 494194 w 1365148"/>
              <a:gd name="connsiteY440" fmla="*/ 1362762 h 1377158"/>
              <a:gd name="connsiteX441" fmla="*/ 448640 w 1365148"/>
              <a:gd name="connsiteY441" fmla="*/ 1353198 h 1377158"/>
              <a:gd name="connsiteX442" fmla="*/ 405452 w 1365148"/>
              <a:gd name="connsiteY442" fmla="*/ 1341168 h 1377158"/>
              <a:gd name="connsiteX443" fmla="*/ 359898 w 1365148"/>
              <a:gd name="connsiteY443" fmla="*/ 1324406 h 1377158"/>
              <a:gd name="connsiteX444" fmla="*/ 319077 w 1365148"/>
              <a:gd name="connsiteY444" fmla="*/ 1307644 h 1377158"/>
              <a:gd name="connsiteX445" fmla="*/ 316710 w 1365148"/>
              <a:gd name="connsiteY445" fmla="*/ 1305179 h 1377158"/>
              <a:gd name="connsiteX446" fmla="*/ 309512 w 1365148"/>
              <a:gd name="connsiteY446" fmla="*/ 1305179 h 1377158"/>
              <a:gd name="connsiteX447" fmla="*/ 304681 w 1365148"/>
              <a:gd name="connsiteY447" fmla="*/ 1300446 h 1377158"/>
              <a:gd name="connsiteX448" fmla="*/ 271057 w 1365148"/>
              <a:gd name="connsiteY448" fmla="*/ 1281218 h 1377158"/>
              <a:gd name="connsiteX449" fmla="*/ 237532 w 1365148"/>
              <a:gd name="connsiteY449" fmla="*/ 1259625 h 1377158"/>
              <a:gd name="connsiteX450" fmla="*/ 208741 w 1365148"/>
              <a:gd name="connsiteY450" fmla="*/ 1235664 h 1377158"/>
              <a:gd name="connsiteX451" fmla="*/ 179949 w 1365148"/>
              <a:gd name="connsiteY451" fmla="*/ 1209239 h 1377158"/>
              <a:gd name="connsiteX452" fmla="*/ 153523 w 1365148"/>
              <a:gd name="connsiteY452" fmla="*/ 1180447 h 1377158"/>
              <a:gd name="connsiteX453" fmla="*/ 127098 w 1365148"/>
              <a:gd name="connsiteY453" fmla="*/ 1149289 h 1377158"/>
              <a:gd name="connsiteX454" fmla="*/ 105504 w 1365148"/>
              <a:gd name="connsiteY454" fmla="*/ 1118032 h 1377158"/>
              <a:gd name="connsiteX455" fmla="*/ 83910 w 1365148"/>
              <a:gd name="connsiteY455" fmla="*/ 1082042 h 1377158"/>
              <a:gd name="connsiteX456" fmla="*/ 67148 w 1365148"/>
              <a:gd name="connsiteY456" fmla="*/ 1048517 h 1377158"/>
              <a:gd name="connsiteX457" fmla="*/ 50385 w 1365148"/>
              <a:gd name="connsiteY457" fmla="*/ 1012528 h 1377158"/>
              <a:gd name="connsiteX458" fmla="*/ 35990 w 1365148"/>
              <a:gd name="connsiteY458" fmla="*/ 974073 h 1377158"/>
              <a:gd name="connsiteX459" fmla="*/ 23960 w 1365148"/>
              <a:gd name="connsiteY459" fmla="*/ 935717 h 1377158"/>
              <a:gd name="connsiteX460" fmla="*/ 14396 w 1365148"/>
              <a:gd name="connsiteY460" fmla="*/ 897361 h 1377158"/>
              <a:gd name="connsiteX461" fmla="*/ 7198 w 1365148"/>
              <a:gd name="connsiteY461" fmla="*/ 858906 h 1377158"/>
              <a:gd name="connsiteX462" fmla="*/ 2366 w 1365148"/>
              <a:gd name="connsiteY462" fmla="*/ 820550 h 1377158"/>
              <a:gd name="connsiteX463" fmla="*/ 0 w 1365148"/>
              <a:gd name="connsiteY463" fmla="*/ 779728 h 1377158"/>
              <a:gd name="connsiteX464" fmla="*/ 0 w 1365148"/>
              <a:gd name="connsiteY464" fmla="*/ 739006 h 1377158"/>
              <a:gd name="connsiteX465" fmla="*/ 0 w 1365148"/>
              <a:gd name="connsiteY465" fmla="*/ 698184 h 1377158"/>
              <a:gd name="connsiteX466" fmla="*/ 4733 w 1365148"/>
              <a:gd name="connsiteY466" fmla="*/ 657363 h 1377158"/>
              <a:gd name="connsiteX467" fmla="*/ 9564 w 1365148"/>
              <a:gd name="connsiteY467" fmla="*/ 616640 h 1377158"/>
              <a:gd name="connsiteX468" fmla="*/ 16762 w 1365148"/>
              <a:gd name="connsiteY468" fmla="*/ 575819 h 1377158"/>
              <a:gd name="connsiteX469" fmla="*/ 28792 w 1365148"/>
              <a:gd name="connsiteY469" fmla="*/ 535097 h 1377158"/>
              <a:gd name="connsiteX470" fmla="*/ 40722 w 1365148"/>
              <a:gd name="connsiteY470" fmla="*/ 494275 h 1377158"/>
              <a:gd name="connsiteX471" fmla="*/ 55118 w 1365148"/>
              <a:gd name="connsiteY471" fmla="*/ 453454 h 1377158"/>
              <a:gd name="connsiteX472" fmla="*/ 71979 w 1365148"/>
              <a:gd name="connsiteY472" fmla="*/ 415098 h 1377158"/>
              <a:gd name="connsiteX473" fmla="*/ 88742 w 1365148"/>
              <a:gd name="connsiteY473" fmla="*/ 379108 h 1377158"/>
              <a:gd name="connsiteX474" fmla="*/ 110336 w 1365148"/>
              <a:gd name="connsiteY474" fmla="*/ 343118 h 1377158"/>
              <a:gd name="connsiteX475" fmla="*/ 134296 w 1365148"/>
              <a:gd name="connsiteY475" fmla="*/ 307129 h 1377158"/>
              <a:gd name="connsiteX476" fmla="*/ 158355 w 1365148"/>
              <a:gd name="connsiteY476" fmla="*/ 273505 h 1377158"/>
              <a:gd name="connsiteX477" fmla="*/ 184682 w 1365148"/>
              <a:gd name="connsiteY477" fmla="*/ 242347 h 1377158"/>
              <a:gd name="connsiteX478" fmla="*/ 213474 w 1365148"/>
              <a:gd name="connsiteY478" fmla="*/ 213555 h 1377158"/>
              <a:gd name="connsiteX479" fmla="*/ 244730 w 1365148"/>
              <a:gd name="connsiteY479" fmla="*/ 184763 h 1377158"/>
              <a:gd name="connsiteX480" fmla="*/ 273522 w 1365148"/>
              <a:gd name="connsiteY480" fmla="*/ 163170 h 1377158"/>
              <a:gd name="connsiteX481" fmla="*/ 302314 w 1365148"/>
              <a:gd name="connsiteY481" fmla="*/ 143942 h 1377158"/>
              <a:gd name="connsiteX482" fmla="*/ 333472 w 1365148"/>
              <a:gd name="connsiteY482" fmla="*/ 127180 h 1377158"/>
              <a:gd name="connsiteX483" fmla="*/ 364631 w 1365148"/>
              <a:gd name="connsiteY483" fmla="*/ 110417 h 1377158"/>
              <a:gd name="connsiteX484" fmla="*/ 427046 w 1365148"/>
              <a:gd name="connsiteY484" fmla="*/ 81626 h 1377158"/>
              <a:gd name="connsiteX485" fmla="*/ 494194 w 1365148"/>
              <a:gd name="connsiteY485" fmla="*/ 57567 h 1377158"/>
              <a:gd name="connsiteX486" fmla="*/ 532649 w 1365148"/>
              <a:gd name="connsiteY486" fmla="*/ 43171 h 1377158"/>
              <a:gd name="connsiteX487" fmla="*/ 578203 w 1365148"/>
              <a:gd name="connsiteY487" fmla="*/ 31240 h 1377158"/>
              <a:gd name="connsiteX488" fmla="*/ 602164 w 1365148"/>
              <a:gd name="connsiteY488" fmla="*/ 26408 h 1377158"/>
              <a:gd name="connsiteX489" fmla="*/ 626223 w 1365148"/>
              <a:gd name="connsiteY489" fmla="*/ 24042 h 1377158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47412 w 1365148"/>
              <a:gd name="connsiteY381" fmla="*/ 6184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5502 w 1365148"/>
              <a:gd name="connsiteY385" fmla="*/ 26327 h 1353116"/>
              <a:gd name="connsiteX386" fmla="*/ 340670 w 1365148"/>
              <a:gd name="connsiteY386" fmla="*/ 28792 h 1353116"/>
              <a:gd name="connsiteX387" fmla="*/ 333472 w 1365148"/>
              <a:gd name="connsiteY387" fmla="*/ 31158 h 1353116"/>
              <a:gd name="connsiteX388" fmla="*/ 326275 w 1365148"/>
              <a:gd name="connsiteY388" fmla="*/ 31158 h 1353116"/>
              <a:gd name="connsiteX389" fmla="*/ 321443 w 1365148"/>
              <a:gd name="connsiteY389" fmla="*/ 26327 h 1353116"/>
              <a:gd name="connsiteX390" fmla="*/ 317144 w 1365148"/>
              <a:gd name="connsiteY390" fmla="*/ 19789 h 1353116"/>
              <a:gd name="connsiteX391" fmla="*/ 347412 w 1365148"/>
              <a:gd name="connsiteY391" fmla="*/ 6184 h 1353116"/>
              <a:gd name="connsiteX392" fmla="*/ 626223 w 1365148"/>
              <a:gd name="connsiteY392" fmla="*/ 0 h 1353116"/>
              <a:gd name="connsiteX393" fmla="*/ 647816 w 1365148"/>
              <a:gd name="connsiteY393" fmla="*/ 0 h 1353116"/>
              <a:gd name="connsiteX394" fmla="*/ 669410 w 1365148"/>
              <a:gd name="connsiteY394" fmla="*/ 4733 h 1353116"/>
              <a:gd name="connsiteX395" fmla="*/ 748588 w 1365148"/>
              <a:gd name="connsiteY395" fmla="*/ 4733 h 1353116"/>
              <a:gd name="connsiteX396" fmla="*/ 772548 w 1365148"/>
              <a:gd name="connsiteY396" fmla="*/ 9564 h 1353116"/>
              <a:gd name="connsiteX397" fmla="*/ 825300 w 1365148"/>
              <a:gd name="connsiteY397" fmla="*/ 19129 h 1353116"/>
              <a:gd name="connsiteX398" fmla="*/ 873320 w 1365148"/>
              <a:gd name="connsiteY398" fmla="*/ 33525 h 1353116"/>
              <a:gd name="connsiteX399" fmla="*/ 930904 w 1365148"/>
              <a:gd name="connsiteY399" fmla="*/ 55119 h 1353116"/>
              <a:gd name="connsiteX400" fmla="*/ 988487 w 1365148"/>
              <a:gd name="connsiteY400" fmla="*/ 83910 h 1353116"/>
              <a:gd name="connsiteX401" fmla="*/ 1046071 w 1365148"/>
              <a:gd name="connsiteY401" fmla="*/ 112702 h 1353116"/>
              <a:gd name="connsiteX402" fmla="*/ 1072398 w 1365148"/>
              <a:gd name="connsiteY402" fmla="*/ 129563 h 1353116"/>
              <a:gd name="connsiteX403" fmla="*/ 1096457 w 1365148"/>
              <a:gd name="connsiteY403" fmla="*/ 148692 h 1353116"/>
              <a:gd name="connsiteX404" fmla="*/ 1139644 w 1365148"/>
              <a:gd name="connsiteY404" fmla="*/ 184682 h 1353116"/>
              <a:gd name="connsiteX405" fmla="*/ 1180367 w 1365148"/>
              <a:gd name="connsiteY405" fmla="*/ 223136 h 1353116"/>
              <a:gd name="connsiteX406" fmla="*/ 1218822 w 1365148"/>
              <a:gd name="connsiteY406" fmla="*/ 266324 h 1353116"/>
              <a:gd name="connsiteX407" fmla="*/ 1252347 w 1365148"/>
              <a:gd name="connsiteY407" fmla="*/ 311878 h 1353116"/>
              <a:gd name="connsiteX408" fmla="*/ 1281139 w 1365148"/>
              <a:gd name="connsiteY408" fmla="*/ 362264 h 1353116"/>
              <a:gd name="connsiteX409" fmla="*/ 1307564 w 1365148"/>
              <a:gd name="connsiteY409" fmla="*/ 412650 h 1353116"/>
              <a:gd name="connsiteX410" fmla="*/ 1329158 w 1365148"/>
              <a:gd name="connsiteY410" fmla="*/ 465402 h 1353116"/>
              <a:gd name="connsiteX411" fmla="*/ 1345920 w 1365148"/>
              <a:gd name="connsiteY411" fmla="*/ 518252 h 1353116"/>
              <a:gd name="connsiteX412" fmla="*/ 1355583 w 1365148"/>
              <a:gd name="connsiteY412" fmla="*/ 573371 h 1353116"/>
              <a:gd name="connsiteX413" fmla="*/ 1362781 w 1365148"/>
              <a:gd name="connsiteY413" fmla="*/ 626123 h 1353116"/>
              <a:gd name="connsiteX414" fmla="*/ 1365148 w 1365148"/>
              <a:gd name="connsiteY414" fmla="*/ 681340 h 1353116"/>
              <a:gd name="connsiteX415" fmla="*/ 1362781 w 1365148"/>
              <a:gd name="connsiteY415" fmla="*/ 736557 h 1353116"/>
              <a:gd name="connsiteX416" fmla="*/ 1357950 w 1365148"/>
              <a:gd name="connsiteY416" fmla="*/ 789310 h 1353116"/>
              <a:gd name="connsiteX417" fmla="*/ 1348385 w 1365148"/>
              <a:gd name="connsiteY417" fmla="*/ 842062 h 1353116"/>
              <a:gd name="connsiteX418" fmla="*/ 1333990 w 1365148"/>
              <a:gd name="connsiteY418" fmla="*/ 892447 h 1353116"/>
              <a:gd name="connsiteX419" fmla="*/ 1314762 w 1365148"/>
              <a:gd name="connsiteY419" fmla="*/ 942833 h 1353116"/>
              <a:gd name="connsiteX420" fmla="*/ 1293168 w 1365148"/>
              <a:gd name="connsiteY420" fmla="*/ 990852 h 1353116"/>
              <a:gd name="connsiteX421" fmla="*/ 1266743 w 1365148"/>
              <a:gd name="connsiteY421" fmla="*/ 1036406 h 1353116"/>
              <a:gd name="connsiteX422" fmla="*/ 1235584 w 1365148"/>
              <a:gd name="connsiteY422" fmla="*/ 1079594 h 1353116"/>
              <a:gd name="connsiteX423" fmla="*/ 1201961 w 1365148"/>
              <a:gd name="connsiteY423" fmla="*/ 1122782 h 1353116"/>
              <a:gd name="connsiteX424" fmla="*/ 1165971 w 1365148"/>
              <a:gd name="connsiteY424" fmla="*/ 1161237 h 1353116"/>
              <a:gd name="connsiteX425" fmla="*/ 1125248 w 1365148"/>
              <a:gd name="connsiteY425" fmla="*/ 1194761 h 1353116"/>
              <a:gd name="connsiteX426" fmla="*/ 1079596 w 1365148"/>
              <a:gd name="connsiteY426" fmla="*/ 1226018 h 1353116"/>
              <a:gd name="connsiteX427" fmla="*/ 1031675 w 1365148"/>
              <a:gd name="connsiteY427" fmla="*/ 1254810 h 1353116"/>
              <a:gd name="connsiteX428" fmla="*/ 990854 w 1365148"/>
              <a:gd name="connsiteY428" fmla="*/ 1276404 h 1353116"/>
              <a:gd name="connsiteX429" fmla="*/ 947666 w 1365148"/>
              <a:gd name="connsiteY429" fmla="*/ 1293166 h 1353116"/>
              <a:gd name="connsiteX430" fmla="*/ 904478 w 1365148"/>
              <a:gd name="connsiteY430" fmla="*/ 1309928 h 1353116"/>
              <a:gd name="connsiteX431" fmla="*/ 858924 w 1365148"/>
              <a:gd name="connsiteY431" fmla="*/ 1321958 h 1353116"/>
              <a:gd name="connsiteX432" fmla="*/ 815736 w 1365148"/>
              <a:gd name="connsiteY432" fmla="*/ 1333987 h 1353116"/>
              <a:gd name="connsiteX433" fmla="*/ 770182 w 1365148"/>
              <a:gd name="connsiteY433" fmla="*/ 1341185 h 1353116"/>
              <a:gd name="connsiteX434" fmla="*/ 724529 w 1365148"/>
              <a:gd name="connsiteY434" fmla="*/ 1348383 h 1353116"/>
              <a:gd name="connsiteX435" fmla="*/ 676608 w 1365148"/>
              <a:gd name="connsiteY435" fmla="*/ 1350750 h 1353116"/>
              <a:gd name="connsiteX436" fmla="*/ 630955 w 1365148"/>
              <a:gd name="connsiteY436" fmla="*/ 1353116 h 1353116"/>
              <a:gd name="connsiteX437" fmla="*/ 585401 w 1365148"/>
              <a:gd name="connsiteY437" fmla="*/ 1350750 h 1353116"/>
              <a:gd name="connsiteX438" fmla="*/ 539847 w 1365148"/>
              <a:gd name="connsiteY438" fmla="*/ 1345918 h 1353116"/>
              <a:gd name="connsiteX439" fmla="*/ 494194 w 1365148"/>
              <a:gd name="connsiteY439" fmla="*/ 1338720 h 1353116"/>
              <a:gd name="connsiteX440" fmla="*/ 448640 w 1365148"/>
              <a:gd name="connsiteY440" fmla="*/ 1329156 h 1353116"/>
              <a:gd name="connsiteX441" fmla="*/ 405452 w 1365148"/>
              <a:gd name="connsiteY441" fmla="*/ 1317126 h 1353116"/>
              <a:gd name="connsiteX442" fmla="*/ 359898 w 1365148"/>
              <a:gd name="connsiteY442" fmla="*/ 1300364 h 1353116"/>
              <a:gd name="connsiteX443" fmla="*/ 319077 w 1365148"/>
              <a:gd name="connsiteY443" fmla="*/ 1283602 h 1353116"/>
              <a:gd name="connsiteX444" fmla="*/ 316710 w 1365148"/>
              <a:gd name="connsiteY444" fmla="*/ 1281137 h 1353116"/>
              <a:gd name="connsiteX445" fmla="*/ 309512 w 1365148"/>
              <a:gd name="connsiteY445" fmla="*/ 1281137 h 1353116"/>
              <a:gd name="connsiteX446" fmla="*/ 304681 w 1365148"/>
              <a:gd name="connsiteY446" fmla="*/ 1276404 h 1353116"/>
              <a:gd name="connsiteX447" fmla="*/ 271057 w 1365148"/>
              <a:gd name="connsiteY447" fmla="*/ 1257176 h 1353116"/>
              <a:gd name="connsiteX448" fmla="*/ 237532 w 1365148"/>
              <a:gd name="connsiteY448" fmla="*/ 1235583 h 1353116"/>
              <a:gd name="connsiteX449" fmla="*/ 208741 w 1365148"/>
              <a:gd name="connsiteY449" fmla="*/ 1211622 h 1353116"/>
              <a:gd name="connsiteX450" fmla="*/ 179949 w 1365148"/>
              <a:gd name="connsiteY450" fmla="*/ 1185197 h 1353116"/>
              <a:gd name="connsiteX451" fmla="*/ 153523 w 1365148"/>
              <a:gd name="connsiteY451" fmla="*/ 1156405 h 1353116"/>
              <a:gd name="connsiteX452" fmla="*/ 127098 w 1365148"/>
              <a:gd name="connsiteY452" fmla="*/ 1125247 h 1353116"/>
              <a:gd name="connsiteX453" fmla="*/ 105504 w 1365148"/>
              <a:gd name="connsiteY453" fmla="*/ 1093990 h 1353116"/>
              <a:gd name="connsiteX454" fmla="*/ 83910 w 1365148"/>
              <a:gd name="connsiteY454" fmla="*/ 1058000 h 1353116"/>
              <a:gd name="connsiteX455" fmla="*/ 67148 w 1365148"/>
              <a:gd name="connsiteY455" fmla="*/ 1024475 h 1353116"/>
              <a:gd name="connsiteX456" fmla="*/ 50385 w 1365148"/>
              <a:gd name="connsiteY456" fmla="*/ 988486 h 1353116"/>
              <a:gd name="connsiteX457" fmla="*/ 35990 w 1365148"/>
              <a:gd name="connsiteY457" fmla="*/ 950031 h 1353116"/>
              <a:gd name="connsiteX458" fmla="*/ 23960 w 1365148"/>
              <a:gd name="connsiteY458" fmla="*/ 911675 h 1353116"/>
              <a:gd name="connsiteX459" fmla="*/ 14396 w 1365148"/>
              <a:gd name="connsiteY459" fmla="*/ 873319 h 1353116"/>
              <a:gd name="connsiteX460" fmla="*/ 7198 w 1365148"/>
              <a:gd name="connsiteY460" fmla="*/ 834864 h 1353116"/>
              <a:gd name="connsiteX461" fmla="*/ 2366 w 1365148"/>
              <a:gd name="connsiteY461" fmla="*/ 796508 h 1353116"/>
              <a:gd name="connsiteX462" fmla="*/ 0 w 1365148"/>
              <a:gd name="connsiteY462" fmla="*/ 755686 h 1353116"/>
              <a:gd name="connsiteX463" fmla="*/ 0 w 1365148"/>
              <a:gd name="connsiteY463" fmla="*/ 714964 h 1353116"/>
              <a:gd name="connsiteX464" fmla="*/ 0 w 1365148"/>
              <a:gd name="connsiteY464" fmla="*/ 674142 h 1353116"/>
              <a:gd name="connsiteX465" fmla="*/ 4733 w 1365148"/>
              <a:gd name="connsiteY465" fmla="*/ 633321 h 1353116"/>
              <a:gd name="connsiteX466" fmla="*/ 9564 w 1365148"/>
              <a:gd name="connsiteY466" fmla="*/ 592598 h 1353116"/>
              <a:gd name="connsiteX467" fmla="*/ 16762 w 1365148"/>
              <a:gd name="connsiteY467" fmla="*/ 551777 h 1353116"/>
              <a:gd name="connsiteX468" fmla="*/ 28792 w 1365148"/>
              <a:gd name="connsiteY468" fmla="*/ 511055 h 1353116"/>
              <a:gd name="connsiteX469" fmla="*/ 40722 w 1365148"/>
              <a:gd name="connsiteY469" fmla="*/ 470233 h 1353116"/>
              <a:gd name="connsiteX470" fmla="*/ 55118 w 1365148"/>
              <a:gd name="connsiteY470" fmla="*/ 429412 h 1353116"/>
              <a:gd name="connsiteX471" fmla="*/ 71979 w 1365148"/>
              <a:gd name="connsiteY471" fmla="*/ 391056 h 1353116"/>
              <a:gd name="connsiteX472" fmla="*/ 88742 w 1365148"/>
              <a:gd name="connsiteY472" fmla="*/ 355066 h 1353116"/>
              <a:gd name="connsiteX473" fmla="*/ 110336 w 1365148"/>
              <a:gd name="connsiteY473" fmla="*/ 319076 h 1353116"/>
              <a:gd name="connsiteX474" fmla="*/ 134296 w 1365148"/>
              <a:gd name="connsiteY474" fmla="*/ 283087 h 1353116"/>
              <a:gd name="connsiteX475" fmla="*/ 158355 w 1365148"/>
              <a:gd name="connsiteY475" fmla="*/ 249463 h 1353116"/>
              <a:gd name="connsiteX476" fmla="*/ 184682 w 1365148"/>
              <a:gd name="connsiteY476" fmla="*/ 218305 h 1353116"/>
              <a:gd name="connsiteX477" fmla="*/ 213474 w 1365148"/>
              <a:gd name="connsiteY477" fmla="*/ 189513 h 1353116"/>
              <a:gd name="connsiteX478" fmla="*/ 244730 w 1365148"/>
              <a:gd name="connsiteY478" fmla="*/ 160721 h 1353116"/>
              <a:gd name="connsiteX479" fmla="*/ 273522 w 1365148"/>
              <a:gd name="connsiteY479" fmla="*/ 139128 h 1353116"/>
              <a:gd name="connsiteX480" fmla="*/ 302314 w 1365148"/>
              <a:gd name="connsiteY480" fmla="*/ 119900 h 1353116"/>
              <a:gd name="connsiteX481" fmla="*/ 333472 w 1365148"/>
              <a:gd name="connsiteY481" fmla="*/ 103138 h 1353116"/>
              <a:gd name="connsiteX482" fmla="*/ 364631 w 1365148"/>
              <a:gd name="connsiteY482" fmla="*/ 86375 h 1353116"/>
              <a:gd name="connsiteX483" fmla="*/ 427046 w 1365148"/>
              <a:gd name="connsiteY483" fmla="*/ 57584 h 1353116"/>
              <a:gd name="connsiteX484" fmla="*/ 494194 w 1365148"/>
              <a:gd name="connsiteY484" fmla="*/ 33525 h 1353116"/>
              <a:gd name="connsiteX485" fmla="*/ 532649 w 1365148"/>
              <a:gd name="connsiteY485" fmla="*/ 19129 h 1353116"/>
              <a:gd name="connsiteX486" fmla="*/ 578203 w 1365148"/>
              <a:gd name="connsiteY486" fmla="*/ 7198 h 1353116"/>
              <a:gd name="connsiteX487" fmla="*/ 602164 w 1365148"/>
              <a:gd name="connsiteY487" fmla="*/ 2366 h 1353116"/>
              <a:gd name="connsiteX488" fmla="*/ 626223 w 1365148"/>
              <a:gd name="connsiteY488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5502 w 1365148"/>
              <a:gd name="connsiteY385" fmla="*/ 26327 h 1353116"/>
              <a:gd name="connsiteX386" fmla="*/ 340670 w 1365148"/>
              <a:gd name="connsiteY386" fmla="*/ 28792 h 1353116"/>
              <a:gd name="connsiteX387" fmla="*/ 333472 w 1365148"/>
              <a:gd name="connsiteY387" fmla="*/ 31158 h 1353116"/>
              <a:gd name="connsiteX388" fmla="*/ 326275 w 1365148"/>
              <a:gd name="connsiteY388" fmla="*/ 31158 h 1353116"/>
              <a:gd name="connsiteX389" fmla="*/ 321443 w 1365148"/>
              <a:gd name="connsiteY389" fmla="*/ 26327 h 1353116"/>
              <a:gd name="connsiteX390" fmla="*/ 317144 w 1365148"/>
              <a:gd name="connsiteY390" fmla="*/ 19789 h 1353116"/>
              <a:gd name="connsiteX391" fmla="*/ 626223 w 1365148"/>
              <a:gd name="connsiteY391" fmla="*/ 0 h 1353116"/>
              <a:gd name="connsiteX392" fmla="*/ 647816 w 1365148"/>
              <a:gd name="connsiteY392" fmla="*/ 0 h 1353116"/>
              <a:gd name="connsiteX393" fmla="*/ 669410 w 1365148"/>
              <a:gd name="connsiteY393" fmla="*/ 4733 h 1353116"/>
              <a:gd name="connsiteX394" fmla="*/ 748588 w 1365148"/>
              <a:gd name="connsiteY394" fmla="*/ 4733 h 1353116"/>
              <a:gd name="connsiteX395" fmla="*/ 772548 w 1365148"/>
              <a:gd name="connsiteY395" fmla="*/ 9564 h 1353116"/>
              <a:gd name="connsiteX396" fmla="*/ 825300 w 1365148"/>
              <a:gd name="connsiteY396" fmla="*/ 19129 h 1353116"/>
              <a:gd name="connsiteX397" fmla="*/ 873320 w 1365148"/>
              <a:gd name="connsiteY397" fmla="*/ 33525 h 1353116"/>
              <a:gd name="connsiteX398" fmla="*/ 930904 w 1365148"/>
              <a:gd name="connsiteY398" fmla="*/ 55119 h 1353116"/>
              <a:gd name="connsiteX399" fmla="*/ 988487 w 1365148"/>
              <a:gd name="connsiteY399" fmla="*/ 83910 h 1353116"/>
              <a:gd name="connsiteX400" fmla="*/ 1046071 w 1365148"/>
              <a:gd name="connsiteY400" fmla="*/ 112702 h 1353116"/>
              <a:gd name="connsiteX401" fmla="*/ 1072398 w 1365148"/>
              <a:gd name="connsiteY401" fmla="*/ 129563 h 1353116"/>
              <a:gd name="connsiteX402" fmla="*/ 1096457 w 1365148"/>
              <a:gd name="connsiteY402" fmla="*/ 148692 h 1353116"/>
              <a:gd name="connsiteX403" fmla="*/ 1139644 w 1365148"/>
              <a:gd name="connsiteY403" fmla="*/ 184682 h 1353116"/>
              <a:gd name="connsiteX404" fmla="*/ 1180367 w 1365148"/>
              <a:gd name="connsiteY404" fmla="*/ 223136 h 1353116"/>
              <a:gd name="connsiteX405" fmla="*/ 1218822 w 1365148"/>
              <a:gd name="connsiteY405" fmla="*/ 266324 h 1353116"/>
              <a:gd name="connsiteX406" fmla="*/ 1252347 w 1365148"/>
              <a:gd name="connsiteY406" fmla="*/ 311878 h 1353116"/>
              <a:gd name="connsiteX407" fmla="*/ 1281139 w 1365148"/>
              <a:gd name="connsiteY407" fmla="*/ 362264 h 1353116"/>
              <a:gd name="connsiteX408" fmla="*/ 1307564 w 1365148"/>
              <a:gd name="connsiteY408" fmla="*/ 412650 h 1353116"/>
              <a:gd name="connsiteX409" fmla="*/ 1329158 w 1365148"/>
              <a:gd name="connsiteY409" fmla="*/ 465402 h 1353116"/>
              <a:gd name="connsiteX410" fmla="*/ 1345920 w 1365148"/>
              <a:gd name="connsiteY410" fmla="*/ 518252 h 1353116"/>
              <a:gd name="connsiteX411" fmla="*/ 1355583 w 1365148"/>
              <a:gd name="connsiteY411" fmla="*/ 573371 h 1353116"/>
              <a:gd name="connsiteX412" fmla="*/ 1362781 w 1365148"/>
              <a:gd name="connsiteY412" fmla="*/ 626123 h 1353116"/>
              <a:gd name="connsiteX413" fmla="*/ 1365148 w 1365148"/>
              <a:gd name="connsiteY413" fmla="*/ 681340 h 1353116"/>
              <a:gd name="connsiteX414" fmla="*/ 1362781 w 1365148"/>
              <a:gd name="connsiteY414" fmla="*/ 736557 h 1353116"/>
              <a:gd name="connsiteX415" fmla="*/ 1357950 w 1365148"/>
              <a:gd name="connsiteY415" fmla="*/ 789310 h 1353116"/>
              <a:gd name="connsiteX416" fmla="*/ 1348385 w 1365148"/>
              <a:gd name="connsiteY416" fmla="*/ 842062 h 1353116"/>
              <a:gd name="connsiteX417" fmla="*/ 1333990 w 1365148"/>
              <a:gd name="connsiteY417" fmla="*/ 892447 h 1353116"/>
              <a:gd name="connsiteX418" fmla="*/ 1314762 w 1365148"/>
              <a:gd name="connsiteY418" fmla="*/ 942833 h 1353116"/>
              <a:gd name="connsiteX419" fmla="*/ 1293168 w 1365148"/>
              <a:gd name="connsiteY419" fmla="*/ 990852 h 1353116"/>
              <a:gd name="connsiteX420" fmla="*/ 1266743 w 1365148"/>
              <a:gd name="connsiteY420" fmla="*/ 1036406 h 1353116"/>
              <a:gd name="connsiteX421" fmla="*/ 1235584 w 1365148"/>
              <a:gd name="connsiteY421" fmla="*/ 1079594 h 1353116"/>
              <a:gd name="connsiteX422" fmla="*/ 1201961 w 1365148"/>
              <a:gd name="connsiteY422" fmla="*/ 1122782 h 1353116"/>
              <a:gd name="connsiteX423" fmla="*/ 1165971 w 1365148"/>
              <a:gd name="connsiteY423" fmla="*/ 1161237 h 1353116"/>
              <a:gd name="connsiteX424" fmla="*/ 1125248 w 1365148"/>
              <a:gd name="connsiteY424" fmla="*/ 1194761 h 1353116"/>
              <a:gd name="connsiteX425" fmla="*/ 1079596 w 1365148"/>
              <a:gd name="connsiteY425" fmla="*/ 1226018 h 1353116"/>
              <a:gd name="connsiteX426" fmla="*/ 1031675 w 1365148"/>
              <a:gd name="connsiteY426" fmla="*/ 1254810 h 1353116"/>
              <a:gd name="connsiteX427" fmla="*/ 990854 w 1365148"/>
              <a:gd name="connsiteY427" fmla="*/ 1276404 h 1353116"/>
              <a:gd name="connsiteX428" fmla="*/ 947666 w 1365148"/>
              <a:gd name="connsiteY428" fmla="*/ 1293166 h 1353116"/>
              <a:gd name="connsiteX429" fmla="*/ 904478 w 1365148"/>
              <a:gd name="connsiteY429" fmla="*/ 1309928 h 1353116"/>
              <a:gd name="connsiteX430" fmla="*/ 858924 w 1365148"/>
              <a:gd name="connsiteY430" fmla="*/ 1321958 h 1353116"/>
              <a:gd name="connsiteX431" fmla="*/ 815736 w 1365148"/>
              <a:gd name="connsiteY431" fmla="*/ 1333987 h 1353116"/>
              <a:gd name="connsiteX432" fmla="*/ 770182 w 1365148"/>
              <a:gd name="connsiteY432" fmla="*/ 1341185 h 1353116"/>
              <a:gd name="connsiteX433" fmla="*/ 724529 w 1365148"/>
              <a:gd name="connsiteY433" fmla="*/ 1348383 h 1353116"/>
              <a:gd name="connsiteX434" fmla="*/ 676608 w 1365148"/>
              <a:gd name="connsiteY434" fmla="*/ 1350750 h 1353116"/>
              <a:gd name="connsiteX435" fmla="*/ 630955 w 1365148"/>
              <a:gd name="connsiteY435" fmla="*/ 1353116 h 1353116"/>
              <a:gd name="connsiteX436" fmla="*/ 585401 w 1365148"/>
              <a:gd name="connsiteY436" fmla="*/ 1350750 h 1353116"/>
              <a:gd name="connsiteX437" fmla="*/ 539847 w 1365148"/>
              <a:gd name="connsiteY437" fmla="*/ 1345918 h 1353116"/>
              <a:gd name="connsiteX438" fmla="*/ 494194 w 1365148"/>
              <a:gd name="connsiteY438" fmla="*/ 1338720 h 1353116"/>
              <a:gd name="connsiteX439" fmla="*/ 448640 w 1365148"/>
              <a:gd name="connsiteY439" fmla="*/ 1329156 h 1353116"/>
              <a:gd name="connsiteX440" fmla="*/ 405452 w 1365148"/>
              <a:gd name="connsiteY440" fmla="*/ 1317126 h 1353116"/>
              <a:gd name="connsiteX441" fmla="*/ 359898 w 1365148"/>
              <a:gd name="connsiteY441" fmla="*/ 1300364 h 1353116"/>
              <a:gd name="connsiteX442" fmla="*/ 319077 w 1365148"/>
              <a:gd name="connsiteY442" fmla="*/ 1283602 h 1353116"/>
              <a:gd name="connsiteX443" fmla="*/ 316710 w 1365148"/>
              <a:gd name="connsiteY443" fmla="*/ 1281137 h 1353116"/>
              <a:gd name="connsiteX444" fmla="*/ 309512 w 1365148"/>
              <a:gd name="connsiteY444" fmla="*/ 1281137 h 1353116"/>
              <a:gd name="connsiteX445" fmla="*/ 304681 w 1365148"/>
              <a:gd name="connsiteY445" fmla="*/ 1276404 h 1353116"/>
              <a:gd name="connsiteX446" fmla="*/ 271057 w 1365148"/>
              <a:gd name="connsiteY446" fmla="*/ 1257176 h 1353116"/>
              <a:gd name="connsiteX447" fmla="*/ 237532 w 1365148"/>
              <a:gd name="connsiteY447" fmla="*/ 1235583 h 1353116"/>
              <a:gd name="connsiteX448" fmla="*/ 208741 w 1365148"/>
              <a:gd name="connsiteY448" fmla="*/ 1211622 h 1353116"/>
              <a:gd name="connsiteX449" fmla="*/ 179949 w 1365148"/>
              <a:gd name="connsiteY449" fmla="*/ 1185197 h 1353116"/>
              <a:gd name="connsiteX450" fmla="*/ 153523 w 1365148"/>
              <a:gd name="connsiteY450" fmla="*/ 1156405 h 1353116"/>
              <a:gd name="connsiteX451" fmla="*/ 127098 w 1365148"/>
              <a:gd name="connsiteY451" fmla="*/ 1125247 h 1353116"/>
              <a:gd name="connsiteX452" fmla="*/ 105504 w 1365148"/>
              <a:gd name="connsiteY452" fmla="*/ 1093990 h 1353116"/>
              <a:gd name="connsiteX453" fmla="*/ 83910 w 1365148"/>
              <a:gd name="connsiteY453" fmla="*/ 1058000 h 1353116"/>
              <a:gd name="connsiteX454" fmla="*/ 67148 w 1365148"/>
              <a:gd name="connsiteY454" fmla="*/ 1024475 h 1353116"/>
              <a:gd name="connsiteX455" fmla="*/ 50385 w 1365148"/>
              <a:gd name="connsiteY455" fmla="*/ 988486 h 1353116"/>
              <a:gd name="connsiteX456" fmla="*/ 35990 w 1365148"/>
              <a:gd name="connsiteY456" fmla="*/ 950031 h 1353116"/>
              <a:gd name="connsiteX457" fmla="*/ 23960 w 1365148"/>
              <a:gd name="connsiteY457" fmla="*/ 911675 h 1353116"/>
              <a:gd name="connsiteX458" fmla="*/ 14396 w 1365148"/>
              <a:gd name="connsiteY458" fmla="*/ 873319 h 1353116"/>
              <a:gd name="connsiteX459" fmla="*/ 7198 w 1365148"/>
              <a:gd name="connsiteY459" fmla="*/ 834864 h 1353116"/>
              <a:gd name="connsiteX460" fmla="*/ 2366 w 1365148"/>
              <a:gd name="connsiteY460" fmla="*/ 796508 h 1353116"/>
              <a:gd name="connsiteX461" fmla="*/ 0 w 1365148"/>
              <a:gd name="connsiteY461" fmla="*/ 755686 h 1353116"/>
              <a:gd name="connsiteX462" fmla="*/ 0 w 1365148"/>
              <a:gd name="connsiteY462" fmla="*/ 714964 h 1353116"/>
              <a:gd name="connsiteX463" fmla="*/ 0 w 1365148"/>
              <a:gd name="connsiteY463" fmla="*/ 674142 h 1353116"/>
              <a:gd name="connsiteX464" fmla="*/ 4733 w 1365148"/>
              <a:gd name="connsiteY464" fmla="*/ 633321 h 1353116"/>
              <a:gd name="connsiteX465" fmla="*/ 9564 w 1365148"/>
              <a:gd name="connsiteY465" fmla="*/ 592598 h 1353116"/>
              <a:gd name="connsiteX466" fmla="*/ 16762 w 1365148"/>
              <a:gd name="connsiteY466" fmla="*/ 551777 h 1353116"/>
              <a:gd name="connsiteX467" fmla="*/ 28792 w 1365148"/>
              <a:gd name="connsiteY467" fmla="*/ 511055 h 1353116"/>
              <a:gd name="connsiteX468" fmla="*/ 40722 w 1365148"/>
              <a:gd name="connsiteY468" fmla="*/ 470233 h 1353116"/>
              <a:gd name="connsiteX469" fmla="*/ 55118 w 1365148"/>
              <a:gd name="connsiteY469" fmla="*/ 429412 h 1353116"/>
              <a:gd name="connsiteX470" fmla="*/ 71979 w 1365148"/>
              <a:gd name="connsiteY470" fmla="*/ 391056 h 1353116"/>
              <a:gd name="connsiteX471" fmla="*/ 88742 w 1365148"/>
              <a:gd name="connsiteY471" fmla="*/ 355066 h 1353116"/>
              <a:gd name="connsiteX472" fmla="*/ 110336 w 1365148"/>
              <a:gd name="connsiteY472" fmla="*/ 319076 h 1353116"/>
              <a:gd name="connsiteX473" fmla="*/ 134296 w 1365148"/>
              <a:gd name="connsiteY473" fmla="*/ 283087 h 1353116"/>
              <a:gd name="connsiteX474" fmla="*/ 158355 w 1365148"/>
              <a:gd name="connsiteY474" fmla="*/ 249463 h 1353116"/>
              <a:gd name="connsiteX475" fmla="*/ 184682 w 1365148"/>
              <a:gd name="connsiteY475" fmla="*/ 218305 h 1353116"/>
              <a:gd name="connsiteX476" fmla="*/ 213474 w 1365148"/>
              <a:gd name="connsiteY476" fmla="*/ 189513 h 1353116"/>
              <a:gd name="connsiteX477" fmla="*/ 244730 w 1365148"/>
              <a:gd name="connsiteY477" fmla="*/ 160721 h 1353116"/>
              <a:gd name="connsiteX478" fmla="*/ 273522 w 1365148"/>
              <a:gd name="connsiteY478" fmla="*/ 139128 h 1353116"/>
              <a:gd name="connsiteX479" fmla="*/ 302314 w 1365148"/>
              <a:gd name="connsiteY479" fmla="*/ 119900 h 1353116"/>
              <a:gd name="connsiteX480" fmla="*/ 333472 w 1365148"/>
              <a:gd name="connsiteY480" fmla="*/ 103138 h 1353116"/>
              <a:gd name="connsiteX481" fmla="*/ 364631 w 1365148"/>
              <a:gd name="connsiteY481" fmla="*/ 86375 h 1353116"/>
              <a:gd name="connsiteX482" fmla="*/ 427046 w 1365148"/>
              <a:gd name="connsiteY482" fmla="*/ 57584 h 1353116"/>
              <a:gd name="connsiteX483" fmla="*/ 494194 w 1365148"/>
              <a:gd name="connsiteY483" fmla="*/ 33525 h 1353116"/>
              <a:gd name="connsiteX484" fmla="*/ 532649 w 1365148"/>
              <a:gd name="connsiteY484" fmla="*/ 19129 h 1353116"/>
              <a:gd name="connsiteX485" fmla="*/ 578203 w 1365148"/>
              <a:gd name="connsiteY485" fmla="*/ 7198 h 1353116"/>
              <a:gd name="connsiteX486" fmla="*/ 602164 w 1365148"/>
              <a:gd name="connsiteY486" fmla="*/ 2366 h 1353116"/>
              <a:gd name="connsiteX487" fmla="*/ 626223 w 1365148"/>
              <a:gd name="connsiteY487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5502 w 1365148"/>
              <a:gd name="connsiteY385" fmla="*/ 26327 h 1353116"/>
              <a:gd name="connsiteX386" fmla="*/ 333472 w 1365148"/>
              <a:gd name="connsiteY386" fmla="*/ 31158 h 1353116"/>
              <a:gd name="connsiteX387" fmla="*/ 326275 w 1365148"/>
              <a:gd name="connsiteY387" fmla="*/ 31158 h 1353116"/>
              <a:gd name="connsiteX388" fmla="*/ 321443 w 1365148"/>
              <a:gd name="connsiteY388" fmla="*/ 26327 h 1353116"/>
              <a:gd name="connsiteX389" fmla="*/ 317144 w 1365148"/>
              <a:gd name="connsiteY389" fmla="*/ 19789 h 1353116"/>
              <a:gd name="connsiteX390" fmla="*/ 626223 w 1365148"/>
              <a:gd name="connsiteY390" fmla="*/ 0 h 1353116"/>
              <a:gd name="connsiteX391" fmla="*/ 647816 w 1365148"/>
              <a:gd name="connsiteY391" fmla="*/ 0 h 1353116"/>
              <a:gd name="connsiteX392" fmla="*/ 669410 w 1365148"/>
              <a:gd name="connsiteY392" fmla="*/ 4733 h 1353116"/>
              <a:gd name="connsiteX393" fmla="*/ 748588 w 1365148"/>
              <a:gd name="connsiteY393" fmla="*/ 4733 h 1353116"/>
              <a:gd name="connsiteX394" fmla="*/ 772548 w 1365148"/>
              <a:gd name="connsiteY394" fmla="*/ 9564 h 1353116"/>
              <a:gd name="connsiteX395" fmla="*/ 825300 w 1365148"/>
              <a:gd name="connsiteY395" fmla="*/ 19129 h 1353116"/>
              <a:gd name="connsiteX396" fmla="*/ 873320 w 1365148"/>
              <a:gd name="connsiteY396" fmla="*/ 33525 h 1353116"/>
              <a:gd name="connsiteX397" fmla="*/ 930904 w 1365148"/>
              <a:gd name="connsiteY397" fmla="*/ 55119 h 1353116"/>
              <a:gd name="connsiteX398" fmla="*/ 988487 w 1365148"/>
              <a:gd name="connsiteY398" fmla="*/ 83910 h 1353116"/>
              <a:gd name="connsiteX399" fmla="*/ 1046071 w 1365148"/>
              <a:gd name="connsiteY399" fmla="*/ 112702 h 1353116"/>
              <a:gd name="connsiteX400" fmla="*/ 1072398 w 1365148"/>
              <a:gd name="connsiteY400" fmla="*/ 129563 h 1353116"/>
              <a:gd name="connsiteX401" fmla="*/ 1096457 w 1365148"/>
              <a:gd name="connsiteY401" fmla="*/ 148692 h 1353116"/>
              <a:gd name="connsiteX402" fmla="*/ 1139644 w 1365148"/>
              <a:gd name="connsiteY402" fmla="*/ 184682 h 1353116"/>
              <a:gd name="connsiteX403" fmla="*/ 1180367 w 1365148"/>
              <a:gd name="connsiteY403" fmla="*/ 223136 h 1353116"/>
              <a:gd name="connsiteX404" fmla="*/ 1218822 w 1365148"/>
              <a:gd name="connsiteY404" fmla="*/ 266324 h 1353116"/>
              <a:gd name="connsiteX405" fmla="*/ 1252347 w 1365148"/>
              <a:gd name="connsiteY405" fmla="*/ 311878 h 1353116"/>
              <a:gd name="connsiteX406" fmla="*/ 1281139 w 1365148"/>
              <a:gd name="connsiteY406" fmla="*/ 362264 h 1353116"/>
              <a:gd name="connsiteX407" fmla="*/ 1307564 w 1365148"/>
              <a:gd name="connsiteY407" fmla="*/ 412650 h 1353116"/>
              <a:gd name="connsiteX408" fmla="*/ 1329158 w 1365148"/>
              <a:gd name="connsiteY408" fmla="*/ 465402 h 1353116"/>
              <a:gd name="connsiteX409" fmla="*/ 1345920 w 1365148"/>
              <a:gd name="connsiteY409" fmla="*/ 518252 h 1353116"/>
              <a:gd name="connsiteX410" fmla="*/ 1355583 w 1365148"/>
              <a:gd name="connsiteY410" fmla="*/ 573371 h 1353116"/>
              <a:gd name="connsiteX411" fmla="*/ 1362781 w 1365148"/>
              <a:gd name="connsiteY411" fmla="*/ 626123 h 1353116"/>
              <a:gd name="connsiteX412" fmla="*/ 1365148 w 1365148"/>
              <a:gd name="connsiteY412" fmla="*/ 681340 h 1353116"/>
              <a:gd name="connsiteX413" fmla="*/ 1362781 w 1365148"/>
              <a:gd name="connsiteY413" fmla="*/ 736557 h 1353116"/>
              <a:gd name="connsiteX414" fmla="*/ 1357950 w 1365148"/>
              <a:gd name="connsiteY414" fmla="*/ 789310 h 1353116"/>
              <a:gd name="connsiteX415" fmla="*/ 1348385 w 1365148"/>
              <a:gd name="connsiteY415" fmla="*/ 842062 h 1353116"/>
              <a:gd name="connsiteX416" fmla="*/ 1333990 w 1365148"/>
              <a:gd name="connsiteY416" fmla="*/ 892447 h 1353116"/>
              <a:gd name="connsiteX417" fmla="*/ 1314762 w 1365148"/>
              <a:gd name="connsiteY417" fmla="*/ 942833 h 1353116"/>
              <a:gd name="connsiteX418" fmla="*/ 1293168 w 1365148"/>
              <a:gd name="connsiteY418" fmla="*/ 990852 h 1353116"/>
              <a:gd name="connsiteX419" fmla="*/ 1266743 w 1365148"/>
              <a:gd name="connsiteY419" fmla="*/ 1036406 h 1353116"/>
              <a:gd name="connsiteX420" fmla="*/ 1235584 w 1365148"/>
              <a:gd name="connsiteY420" fmla="*/ 1079594 h 1353116"/>
              <a:gd name="connsiteX421" fmla="*/ 1201961 w 1365148"/>
              <a:gd name="connsiteY421" fmla="*/ 1122782 h 1353116"/>
              <a:gd name="connsiteX422" fmla="*/ 1165971 w 1365148"/>
              <a:gd name="connsiteY422" fmla="*/ 1161237 h 1353116"/>
              <a:gd name="connsiteX423" fmla="*/ 1125248 w 1365148"/>
              <a:gd name="connsiteY423" fmla="*/ 1194761 h 1353116"/>
              <a:gd name="connsiteX424" fmla="*/ 1079596 w 1365148"/>
              <a:gd name="connsiteY424" fmla="*/ 1226018 h 1353116"/>
              <a:gd name="connsiteX425" fmla="*/ 1031675 w 1365148"/>
              <a:gd name="connsiteY425" fmla="*/ 1254810 h 1353116"/>
              <a:gd name="connsiteX426" fmla="*/ 990854 w 1365148"/>
              <a:gd name="connsiteY426" fmla="*/ 1276404 h 1353116"/>
              <a:gd name="connsiteX427" fmla="*/ 947666 w 1365148"/>
              <a:gd name="connsiteY427" fmla="*/ 1293166 h 1353116"/>
              <a:gd name="connsiteX428" fmla="*/ 904478 w 1365148"/>
              <a:gd name="connsiteY428" fmla="*/ 1309928 h 1353116"/>
              <a:gd name="connsiteX429" fmla="*/ 858924 w 1365148"/>
              <a:gd name="connsiteY429" fmla="*/ 1321958 h 1353116"/>
              <a:gd name="connsiteX430" fmla="*/ 815736 w 1365148"/>
              <a:gd name="connsiteY430" fmla="*/ 1333987 h 1353116"/>
              <a:gd name="connsiteX431" fmla="*/ 770182 w 1365148"/>
              <a:gd name="connsiteY431" fmla="*/ 1341185 h 1353116"/>
              <a:gd name="connsiteX432" fmla="*/ 724529 w 1365148"/>
              <a:gd name="connsiteY432" fmla="*/ 1348383 h 1353116"/>
              <a:gd name="connsiteX433" fmla="*/ 676608 w 1365148"/>
              <a:gd name="connsiteY433" fmla="*/ 1350750 h 1353116"/>
              <a:gd name="connsiteX434" fmla="*/ 630955 w 1365148"/>
              <a:gd name="connsiteY434" fmla="*/ 1353116 h 1353116"/>
              <a:gd name="connsiteX435" fmla="*/ 585401 w 1365148"/>
              <a:gd name="connsiteY435" fmla="*/ 1350750 h 1353116"/>
              <a:gd name="connsiteX436" fmla="*/ 539847 w 1365148"/>
              <a:gd name="connsiteY436" fmla="*/ 1345918 h 1353116"/>
              <a:gd name="connsiteX437" fmla="*/ 494194 w 1365148"/>
              <a:gd name="connsiteY437" fmla="*/ 1338720 h 1353116"/>
              <a:gd name="connsiteX438" fmla="*/ 448640 w 1365148"/>
              <a:gd name="connsiteY438" fmla="*/ 1329156 h 1353116"/>
              <a:gd name="connsiteX439" fmla="*/ 405452 w 1365148"/>
              <a:gd name="connsiteY439" fmla="*/ 1317126 h 1353116"/>
              <a:gd name="connsiteX440" fmla="*/ 359898 w 1365148"/>
              <a:gd name="connsiteY440" fmla="*/ 1300364 h 1353116"/>
              <a:gd name="connsiteX441" fmla="*/ 319077 w 1365148"/>
              <a:gd name="connsiteY441" fmla="*/ 1283602 h 1353116"/>
              <a:gd name="connsiteX442" fmla="*/ 316710 w 1365148"/>
              <a:gd name="connsiteY442" fmla="*/ 1281137 h 1353116"/>
              <a:gd name="connsiteX443" fmla="*/ 309512 w 1365148"/>
              <a:gd name="connsiteY443" fmla="*/ 1281137 h 1353116"/>
              <a:gd name="connsiteX444" fmla="*/ 304681 w 1365148"/>
              <a:gd name="connsiteY444" fmla="*/ 1276404 h 1353116"/>
              <a:gd name="connsiteX445" fmla="*/ 271057 w 1365148"/>
              <a:gd name="connsiteY445" fmla="*/ 1257176 h 1353116"/>
              <a:gd name="connsiteX446" fmla="*/ 237532 w 1365148"/>
              <a:gd name="connsiteY446" fmla="*/ 1235583 h 1353116"/>
              <a:gd name="connsiteX447" fmla="*/ 208741 w 1365148"/>
              <a:gd name="connsiteY447" fmla="*/ 1211622 h 1353116"/>
              <a:gd name="connsiteX448" fmla="*/ 179949 w 1365148"/>
              <a:gd name="connsiteY448" fmla="*/ 1185197 h 1353116"/>
              <a:gd name="connsiteX449" fmla="*/ 153523 w 1365148"/>
              <a:gd name="connsiteY449" fmla="*/ 1156405 h 1353116"/>
              <a:gd name="connsiteX450" fmla="*/ 127098 w 1365148"/>
              <a:gd name="connsiteY450" fmla="*/ 1125247 h 1353116"/>
              <a:gd name="connsiteX451" fmla="*/ 105504 w 1365148"/>
              <a:gd name="connsiteY451" fmla="*/ 1093990 h 1353116"/>
              <a:gd name="connsiteX452" fmla="*/ 83910 w 1365148"/>
              <a:gd name="connsiteY452" fmla="*/ 1058000 h 1353116"/>
              <a:gd name="connsiteX453" fmla="*/ 67148 w 1365148"/>
              <a:gd name="connsiteY453" fmla="*/ 1024475 h 1353116"/>
              <a:gd name="connsiteX454" fmla="*/ 50385 w 1365148"/>
              <a:gd name="connsiteY454" fmla="*/ 988486 h 1353116"/>
              <a:gd name="connsiteX455" fmla="*/ 35990 w 1365148"/>
              <a:gd name="connsiteY455" fmla="*/ 950031 h 1353116"/>
              <a:gd name="connsiteX456" fmla="*/ 23960 w 1365148"/>
              <a:gd name="connsiteY456" fmla="*/ 911675 h 1353116"/>
              <a:gd name="connsiteX457" fmla="*/ 14396 w 1365148"/>
              <a:gd name="connsiteY457" fmla="*/ 873319 h 1353116"/>
              <a:gd name="connsiteX458" fmla="*/ 7198 w 1365148"/>
              <a:gd name="connsiteY458" fmla="*/ 834864 h 1353116"/>
              <a:gd name="connsiteX459" fmla="*/ 2366 w 1365148"/>
              <a:gd name="connsiteY459" fmla="*/ 796508 h 1353116"/>
              <a:gd name="connsiteX460" fmla="*/ 0 w 1365148"/>
              <a:gd name="connsiteY460" fmla="*/ 755686 h 1353116"/>
              <a:gd name="connsiteX461" fmla="*/ 0 w 1365148"/>
              <a:gd name="connsiteY461" fmla="*/ 714964 h 1353116"/>
              <a:gd name="connsiteX462" fmla="*/ 0 w 1365148"/>
              <a:gd name="connsiteY462" fmla="*/ 674142 h 1353116"/>
              <a:gd name="connsiteX463" fmla="*/ 4733 w 1365148"/>
              <a:gd name="connsiteY463" fmla="*/ 633321 h 1353116"/>
              <a:gd name="connsiteX464" fmla="*/ 9564 w 1365148"/>
              <a:gd name="connsiteY464" fmla="*/ 592598 h 1353116"/>
              <a:gd name="connsiteX465" fmla="*/ 16762 w 1365148"/>
              <a:gd name="connsiteY465" fmla="*/ 551777 h 1353116"/>
              <a:gd name="connsiteX466" fmla="*/ 28792 w 1365148"/>
              <a:gd name="connsiteY466" fmla="*/ 511055 h 1353116"/>
              <a:gd name="connsiteX467" fmla="*/ 40722 w 1365148"/>
              <a:gd name="connsiteY467" fmla="*/ 470233 h 1353116"/>
              <a:gd name="connsiteX468" fmla="*/ 55118 w 1365148"/>
              <a:gd name="connsiteY468" fmla="*/ 429412 h 1353116"/>
              <a:gd name="connsiteX469" fmla="*/ 71979 w 1365148"/>
              <a:gd name="connsiteY469" fmla="*/ 391056 h 1353116"/>
              <a:gd name="connsiteX470" fmla="*/ 88742 w 1365148"/>
              <a:gd name="connsiteY470" fmla="*/ 355066 h 1353116"/>
              <a:gd name="connsiteX471" fmla="*/ 110336 w 1365148"/>
              <a:gd name="connsiteY471" fmla="*/ 319076 h 1353116"/>
              <a:gd name="connsiteX472" fmla="*/ 134296 w 1365148"/>
              <a:gd name="connsiteY472" fmla="*/ 283087 h 1353116"/>
              <a:gd name="connsiteX473" fmla="*/ 158355 w 1365148"/>
              <a:gd name="connsiteY473" fmla="*/ 249463 h 1353116"/>
              <a:gd name="connsiteX474" fmla="*/ 184682 w 1365148"/>
              <a:gd name="connsiteY474" fmla="*/ 218305 h 1353116"/>
              <a:gd name="connsiteX475" fmla="*/ 213474 w 1365148"/>
              <a:gd name="connsiteY475" fmla="*/ 189513 h 1353116"/>
              <a:gd name="connsiteX476" fmla="*/ 244730 w 1365148"/>
              <a:gd name="connsiteY476" fmla="*/ 160721 h 1353116"/>
              <a:gd name="connsiteX477" fmla="*/ 273522 w 1365148"/>
              <a:gd name="connsiteY477" fmla="*/ 139128 h 1353116"/>
              <a:gd name="connsiteX478" fmla="*/ 302314 w 1365148"/>
              <a:gd name="connsiteY478" fmla="*/ 119900 h 1353116"/>
              <a:gd name="connsiteX479" fmla="*/ 333472 w 1365148"/>
              <a:gd name="connsiteY479" fmla="*/ 103138 h 1353116"/>
              <a:gd name="connsiteX480" fmla="*/ 364631 w 1365148"/>
              <a:gd name="connsiteY480" fmla="*/ 86375 h 1353116"/>
              <a:gd name="connsiteX481" fmla="*/ 427046 w 1365148"/>
              <a:gd name="connsiteY481" fmla="*/ 57584 h 1353116"/>
              <a:gd name="connsiteX482" fmla="*/ 494194 w 1365148"/>
              <a:gd name="connsiteY482" fmla="*/ 33525 h 1353116"/>
              <a:gd name="connsiteX483" fmla="*/ 532649 w 1365148"/>
              <a:gd name="connsiteY483" fmla="*/ 19129 h 1353116"/>
              <a:gd name="connsiteX484" fmla="*/ 578203 w 1365148"/>
              <a:gd name="connsiteY484" fmla="*/ 7198 h 1353116"/>
              <a:gd name="connsiteX485" fmla="*/ 602164 w 1365148"/>
              <a:gd name="connsiteY485" fmla="*/ 2366 h 1353116"/>
              <a:gd name="connsiteX486" fmla="*/ 626223 w 1365148"/>
              <a:gd name="connsiteY486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5502 w 1365148"/>
              <a:gd name="connsiteY385" fmla="*/ 26327 h 1353116"/>
              <a:gd name="connsiteX386" fmla="*/ 326275 w 1365148"/>
              <a:gd name="connsiteY386" fmla="*/ 31158 h 1353116"/>
              <a:gd name="connsiteX387" fmla="*/ 321443 w 1365148"/>
              <a:gd name="connsiteY387" fmla="*/ 26327 h 1353116"/>
              <a:gd name="connsiteX388" fmla="*/ 317144 w 1365148"/>
              <a:gd name="connsiteY388" fmla="*/ 19789 h 1353116"/>
              <a:gd name="connsiteX389" fmla="*/ 626223 w 1365148"/>
              <a:gd name="connsiteY389" fmla="*/ 0 h 1353116"/>
              <a:gd name="connsiteX390" fmla="*/ 647816 w 1365148"/>
              <a:gd name="connsiteY390" fmla="*/ 0 h 1353116"/>
              <a:gd name="connsiteX391" fmla="*/ 669410 w 1365148"/>
              <a:gd name="connsiteY391" fmla="*/ 4733 h 1353116"/>
              <a:gd name="connsiteX392" fmla="*/ 748588 w 1365148"/>
              <a:gd name="connsiteY392" fmla="*/ 4733 h 1353116"/>
              <a:gd name="connsiteX393" fmla="*/ 772548 w 1365148"/>
              <a:gd name="connsiteY393" fmla="*/ 9564 h 1353116"/>
              <a:gd name="connsiteX394" fmla="*/ 825300 w 1365148"/>
              <a:gd name="connsiteY394" fmla="*/ 19129 h 1353116"/>
              <a:gd name="connsiteX395" fmla="*/ 873320 w 1365148"/>
              <a:gd name="connsiteY395" fmla="*/ 33525 h 1353116"/>
              <a:gd name="connsiteX396" fmla="*/ 930904 w 1365148"/>
              <a:gd name="connsiteY396" fmla="*/ 55119 h 1353116"/>
              <a:gd name="connsiteX397" fmla="*/ 988487 w 1365148"/>
              <a:gd name="connsiteY397" fmla="*/ 83910 h 1353116"/>
              <a:gd name="connsiteX398" fmla="*/ 1046071 w 1365148"/>
              <a:gd name="connsiteY398" fmla="*/ 112702 h 1353116"/>
              <a:gd name="connsiteX399" fmla="*/ 1072398 w 1365148"/>
              <a:gd name="connsiteY399" fmla="*/ 129563 h 1353116"/>
              <a:gd name="connsiteX400" fmla="*/ 1096457 w 1365148"/>
              <a:gd name="connsiteY400" fmla="*/ 148692 h 1353116"/>
              <a:gd name="connsiteX401" fmla="*/ 1139644 w 1365148"/>
              <a:gd name="connsiteY401" fmla="*/ 184682 h 1353116"/>
              <a:gd name="connsiteX402" fmla="*/ 1180367 w 1365148"/>
              <a:gd name="connsiteY402" fmla="*/ 223136 h 1353116"/>
              <a:gd name="connsiteX403" fmla="*/ 1218822 w 1365148"/>
              <a:gd name="connsiteY403" fmla="*/ 266324 h 1353116"/>
              <a:gd name="connsiteX404" fmla="*/ 1252347 w 1365148"/>
              <a:gd name="connsiteY404" fmla="*/ 311878 h 1353116"/>
              <a:gd name="connsiteX405" fmla="*/ 1281139 w 1365148"/>
              <a:gd name="connsiteY405" fmla="*/ 362264 h 1353116"/>
              <a:gd name="connsiteX406" fmla="*/ 1307564 w 1365148"/>
              <a:gd name="connsiteY406" fmla="*/ 412650 h 1353116"/>
              <a:gd name="connsiteX407" fmla="*/ 1329158 w 1365148"/>
              <a:gd name="connsiteY407" fmla="*/ 465402 h 1353116"/>
              <a:gd name="connsiteX408" fmla="*/ 1345920 w 1365148"/>
              <a:gd name="connsiteY408" fmla="*/ 518252 h 1353116"/>
              <a:gd name="connsiteX409" fmla="*/ 1355583 w 1365148"/>
              <a:gd name="connsiteY409" fmla="*/ 573371 h 1353116"/>
              <a:gd name="connsiteX410" fmla="*/ 1362781 w 1365148"/>
              <a:gd name="connsiteY410" fmla="*/ 626123 h 1353116"/>
              <a:gd name="connsiteX411" fmla="*/ 1365148 w 1365148"/>
              <a:gd name="connsiteY411" fmla="*/ 681340 h 1353116"/>
              <a:gd name="connsiteX412" fmla="*/ 1362781 w 1365148"/>
              <a:gd name="connsiteY412" fmla="*/ 736557 h 1353116"/>
              <a:gd name="connsiteX413" fmla="*/ 1357950 w 1365148"/>
              <a:gd name="connsiteY413" fmla="*/ 789310 h 1353116"/>
              <a:gd name="connsiteX414" fmla="*/ 1348385 w 1365148"/>
              <a:gd name="connsiteY414" fmla="*/ 842062 h 1353116"/>
              <a:gd name="connsiteX415" fmla="*/ 1333990 w 1365148"/>
              <a:gd name="connsiteY415" fmla="*/ 892447 h 1353116"/>
              <a:gd name="connsiteX416" fmla="*/ 1314762 w 1365148"/>
              <a:gd name="connsiteY416" fmla="*/ 942833 h 1353116"/>
              <a:gd name="connsiteX417" fmla="*/ 1293168 w 1365148"/>
              <a:gd name="connsiteY417" fmla="*/ 990852 h 1353116"/>
              <a:gd name="connsiteX418" fmla="*/ 1266743 w 1365148"/>
              <a:gd name="connsiteY418" fmla="*/ 1036406 h 1353116"/>
              <a:gd name="connsiteX419" fmla="*/ 1235584 w 1365148"/>
              <a:gd name="connsiteY419" fmla="*/ 1079594 h 1353116"/>
              <a:gd name="connsiteX420" fmla="*/ 1201961 w 1365148"/>
              <a:gd name="connsiteY420" fmla="*/ 1122782 h 1353116"/>
              <a:gd name="connsiteX421" fmla="*/ 1165971 w 1365148"/>
              <a:gd name="connsiteY421" fmla="*/ 1161237 h 1353116"/>
              <a:gd name="connsiteX422" fmla="*/ 1125248 w 1365148"/>
              <a:gd name="connsiteY422" fmla="*/ 1194761 h 1353116"/>
              <a:gd name="connsiteX423" fmla="*/ 1079596 w 1365148"/>
              <a:gd name="connsiteY423" fmla="*/ 1226018 h 1353116"/>
              <a:gd name="connsiteX424" fmla="*/ 1031675 w 1365148"/>
              <a:gd name="connsiteY424" fmla="*/ 1254810 h 1353116"/>
              <a:gd name="connsiteX425" fmla="*/ 990854 w 1365148"/>
              <a:gd name="connsiteY425" fmla="*/ 1276404 h 1353116"/>
              <a:gd name="connsiteX426" fmla="*/ 947666 w 1365148"/>
              <a:gd name="connsiteY426" fmla="*/ 1293166 h 1353116"/>
              <a:gd name="connsiteX427" fmla="*/ 904478 w 1365148"/>
              <a:gd name="connsiteY427" fmla="*/ 1309928 h 1353116"/>
              <a:gd name="connsiteX428" fmla="*/ 858924 w 1365148"/>
              <a:gd name="connsiteY428" fmla="*/ 1321958 h 1353116"/>
              <a:gd name="connsiteX429" fmla="*/ 815736 w 1365148"/>
              <a:gd name="connsiteY429" fmla="*/ 1333987 h 1353116"/>
              <a:gd name="connsiteX430" fmla="*/ 770182 w 1365148"/>
              <a:gd name="connsiteY430" fmla="*/ 1341185 h 1353116"/>
              <a:gd name="connsiteX431" fmla="*/ 724529 w 1365148"/>
              <a:gd name="connsiteY431" fmla="*/ 1348383 h 1353116"/>
              <a:gd name="connsiteX432" fmla="*/ 676608 w 1365148"/>
              <a:gd name="connsiteY432" fmla="*/ 1350750 h 1353116"/>
              <a:gd name="connsiteX433" fmla="*/ 630955 w 1365148"/>
              <a:gd name="connsiteY433" fmla="*/ 1353116 h 1353116"/>
              <a:gd name="connsiteX434" fmla="*/ 585401 w 1365148"/>
              <a:gd name="connsiteY434" fmla="*/ 1350750 h 1353116"/>
              <a:gd name="connsiteX435" fmla="*/ 539847 w 1365148"/>
              <a:gd name="connsiteY435" fmla="*/ 1345918 h 1353116"/>
              <a:gd name="connsiteX436" fmla="*/ 494194 w 1365148"/>
              <a:gd name="connsiteY436" fmla="*/ 1338720 h 1353116"/>
              <a:gd name="connsiteX437" fmla="*/ 448640 w 1365148"/>
              <a:gd name="connsiteY437" fmla="*/ 1329156 h 1353116"/>
              <a:gd name="connsiteX438" fmla="*/ 405452 w 1365148"/>
              <a:gd name="connsiteY438" fmla="*/ 1317126 h 1353116"/>
              <a:gd name="connsiteX439" fmla="*/ 359898 w 1365148"/>
              <a:gd name="connsiteY439" fmla="*/ 1300364 h 1353116"/>
              <a:gd name="connsiteX440" fmla="*/ 319077 w 1365148"/>
              <a:gd name="connsiteY440" fmla="*/ 1283602 h 1353116"/>
              <a:gd name="connsiteX441" fmla="*/ 316710 w 1365148"/>
              <a:gd name="connsiteY441" fmla="*/ 1281137 h 1353116"/>
              <a:gd name="connsiteX442" fmla="*/ 309512 w 1365148"/>
              <a:gd name="connsiteY442" fmla="*/ 1281137 h 1353116"/>
              <a:gd name="connsiteX443" fmla="*/ 304681 w 1365148"/>
              <a:gd name="connsiteY443" fmla="*/ 1276404 h 1353116"/>
              <a:gd name="connsiteX444" fmla="*/ 271057 w 1365148"/>
              <a:gd name="connsiteY444" fmla="*/ 1257176 h 1353116"/>
              <a:gd name="connsiteX445" fmla="*/ 237532 w 1365148"/>
              <a:gd name="connsiteY445" fmla="*/ 1235583 h 1353116"/>
              <a:gd name="connsiteX446" fmla="*/ 208741 w 1365148"/>
              <a:gd name="connsiteY446" fmla="*/ 1211622 h 1353116"/>
              <a:gd name="connsiteX447" fmla="*/ 179949 w 1365148"/>
              <a:gd name="connsiteY447" fmla="*/ 1185197 h 1353116"/>
              <a:gd name="connsiteX448" fmla="*/ 153523 w 1365148"/>
              <a:gd name="connsiteY448" fmla="*/ 1156405 h 1353116"/>
              <a:gd name="connsiteX449" fmla="*/ 127098 w 1365148"/>
              <a:gd name="connsiteY449" fmla="*/ 1125247 h 1353116"/>
              <a:gd name="connsiteX450" fmla="*/ 105504 w 1365148"/>
              <a:gd name="connsiteY450" fmla="*/ 1093990 h 1353116"/>
              <a:gd name="connsiteX451" fmla="*/ 83910 w 1365148"/>
              <a:gd name="connsiteY451" fmla="*/ 1058000 h 1353116"/>
              <a:gd name="connsiteX452" fmla="*/ 67148 w 1365148"/>
              <a:gd name="connsiteY452" fmla="*/ 1024475 h 1353116"/>
              <a:gd name="connsiteX453" fmla="*/ 50385 w 1365148"/>
              <a:gd name="connsiteY453" fmla="*/ 988486 h 1353116"/>
              <a:gd name="connsiteX454" fmla="*/ 35990 w 1365148"/>
              <a:gd name="connsiteY454" fmla="*/ 950031 h 1353116"/>
              <a:gd name="connsiteX455" fmla="*/ 23960 w 1365148"/>
              <a:gd name="connsiteY455" fmla="*/ 911675 h 1353116"/>
              <a:gd name="connsiteX456" fmla="*/ 14396 w 1365148"/>
              <a:gd name="connsiteY456" fmla="*/ 873319 h 1353116"/>
              <a:gd name="connsiteX457" fmla="*/ 7198 w 1365148"/>
              <a:gd name="connsiteY457" fmla="*/ 834864 h 1353116"/>
              <a:gd name="connsiteX458" fmla="*/ 2366 w 1365148"/>
              <a:gd name="connsiteY458" fmla="*/ 796508 h 1353116"/>
              <a:gd name="connsiteX459" fmla="*/ 0 w 1365148"/>
              <a:gd name="connsiteY459" fmla="*/ 755686 h 1353116"/>
              <a:gd name="connsiteX460" fmla="*/ 0 w 1365148"/>
              <a:gd name="connsiteY460" fmla="*/ 714964 h 1353116"/>
              <a:gd name="connsiteX461" fmla="*/ 0 w 1365148"/>
              <a:gd name="connsiteY461" fmla="*/ 674142 h 1353116"/>
              <a:gd name="connsiteX462" fmla="*/ 4733 w 1365148"/>
              <a:gd name="connsiteY462" fmla="*/ 633321 h 1353116"/>
              <a:gd name="connsiteX463" fmla="*/ 9564 w 1365148"/>
              <a:gd name="connsiteY463" fmla="*/ 592598 h 1353116"/>
              <a:gd name="connsiteX464" fmla="*/ 16762 w 1365148"/>
              <a:gd name="connsiteY464" fmla="*/ 551777 h 1353116"/>
              <a:gd name="connsiteX465" fmla="*/ 28792 w 1365148"/>
              <a:gd name="connsiteY465" fmla="*/ 511055 h 1353116"/>
              <a:gd name="connsiteX466" fmla="*/ 40722 w 1365148"/>
              <a:gd name="connsiteY466" fmla="*/ 470233 h 1353116"/>
              <a:gd name="connsiteX467" fmla="*/ 55118 w 1365148"/>
              <a:gd name="connsiteY467" fmla="*/ 429412 h 1353116"/>
              <a:gd name="connsiteX468" fmla="*/ 71979 w 1365148"/>
              <a:gd name="connsiteY468" fmla="*/ 391056 h 1353116"/>
              <a:gd name="connsiteX469" fmla="*/ 88742 w 1365148"/>
              <a:gd name="connsiteY469" fmla="*/ 355066 h 1353116"/>
              <a:gd name="connsiteX470" fmla="*/ 110336 w 1365148"/>
              <a:gd name="connsiteY470" fmla="*/ 319076 h 1353116"/>
              <a:gd name="connsiteX471" fmla="*/ 134296 w 1365148"/>
              <a:gd name="connsiteY471" fmla="*/ 283087 h 1353116"/>
              <a:gd name="connsiteX472" fmla="*/ 158355 w 1365148"/>
              <a:gd name="connsiteY472" fmla="*/ 249463 h 1353116"/>
              <a:gd name="connsiteX473" fmla="*/ 184682 w 1365148"/>
              <a:gd name="connsiteY473" fmla="*/ 218305 h 1353116"/>
              <a:gd name="connsiteX474" fmla="*/ 213474 w 1365148"/>
              <a:gd name="connsiteY474" fmla="*/ 189513 h 1353116"/>
              <a:gd name="connsiteX475" fmla="*/ 244730 w 1365148"/>
              <a:gd name="connsiteY475" fmla="*/ 160721 h 1353116"/>
              <a:gd name="connsiteX476" fmla="*/ 273522 w 1365148"/>
              <a:gd name="connsiteY476" fmla="*/ 139128 h 1353116"/>
              <a:gd name="connsiteX477" fmla="*/ 302314 w 1365148"/>
              <a:gd name="connsiteY477" fmla="*/ 119900 h 1353116"/>
              <a:gd name="connsiteX478" fmla="*/ 333472 w 1365148"/>
              <a:gd name="connsiteY478" fmla="*/ 103138 h 1353116"/>
              <a:gd name="connsiteX479" fmla="*/ 364631 w 1365148"/>
              <a:gd name="connsiteY479" fmla="*/ 86375 h 1353116"/>
              <a:gd name="connsiteX480" fmla="*/ 427046 w 1365148"/>
              <a:gd name="connsiteY480" fmla="*/ 57584 h 1353116"/>
              <a:gd name="connsiteX481" fmla="*/ 494194 w 1365148"/>
              <a:gd name="connsiteY481" fmla="*/ 33525 h 1353116"/>
              <a:gd name="connsiteX482" fmla="*/ 532649 w 1365148"/>
              <a:gd name="connsiteY482" fmla="*/ 19129 h 1353116"/>
              <a:gd name="connsiteX483" fmla="*/ 578203 w 1365148"/>
              <a:gd name="connsiteY483" fmla="*/ 7198 h 1353116"/>
              <a:gd name="connsiteX484" fmla="*/ 602164 w 1365148"/>
              <a:gd name="connsiteY484" fmla="*/ 2366 h 1353116"/>
              <a:gd name="connsiteX485" fmla="*/ 626223 w 1365148"/>
              <a:gd name="connsiteY485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5502 w 1365148"/>
              <a:gd name="connsiteY385" fmla="*/ 26327 h 1353116"/>
              <a:gd name="connsiteX386" fmla="*/ 326275 w 1365148"/>
              <a:gd name="connsiteY386" fmla="*/ 31158 h 1353116"/>
              <a:gd name="connsiteX387" fmla="*/ 317144 w 1365148"/>
              <a:gd name="connsiteY387" fmla="*/ 19789 h 1353116"/>
              <a:gd name="connsiteX388" fmla="*/ 626223 w 1365148"/>
              <a:gd name="connsiteY388" fmla="*/ 0 h 1353116"/>
              <a:gd name="connsiteX389" fmla="*/ 647816 w 1365148"/>
              <a:gd name="connsiteY389" fmla="*/ 0 h 1353116"/>
              <a:gd name="connsiteX390" fmla="*/ 669410 w 1365148"/>
              <a:gd name="connsiteY390" fmla="*/ 4733 h 1353116"/>
              <a:gd name="connsiteX391" fmla="*/ 748588 w 1365148"/>
              <a:gd name="connsiteY391" fmla="*/ 4733 h 1353116"/>
              <a:gd name="connsiteX392" fmla="*/ 772548 w 1365148"/>
              <a:gd name="connsiteY392" fmla="*/ 9564 h 1353116"/>
              <a:gd name="connsiteX393" fmla="*/ 825300 w 1365148"/>
              <a:gd name="connsiteY393" fmla="*/ 19129 h 1353116"/>
              <a:gd name="connsiteX394" fmla="*/ 873320 w 1365148"/>
              <a:gd name="connsiteY394" fmla="*/ 33525 h 1353116"/>
              <a:gd name="connsiteX395" fmla="*/ 930904 w 1365148"/>
              <a:gd name="connsiteY395" fmla="*/ 55119 h 1353116"/>
              <a:gd name="connsiteX396" fmla="*/ 988487 w 1365148"/>
              <a:gd name="connsiteY396" fmla="*/ 83910 h 1353116"/>
              <a:gd name="connsiteX397" fmla="*/ 1046071 w 1365148"/>
              <a:gd name="connsiteY397" fmla="*/ 112702 h 1353116"/>
              <a:gd name="connsiteX398" fmla="*/ 1072398 w 1365148"/>
              <a:gd name="connsiteY398" fmla="*/ 129563 h 1353116"/>
              <a:gd name="connsiteX399" fmla="*/ 1096457 w 1365148"/>
              <a:gd name="connsiteY399" fmla="*/ 148692 h 1353116"/>
              <a:gd name="connsiteX400" fmla="*/ 1139644 w 1365148"/>
              <a:gd name="connsiteY400" fmla="*/ 184682 h 1353116"/>
              <a:gd name="connsiteX401" fmla="*/ 1180367 w 1365148"/>
              <a:gd name="connsiteY401" fmla="*/ 223136 h 1353116"/>
              <a:gd name="connsiteX402" fmla="*/ 1218822 w 1365148"/>
              <a:gd name="connsiteY402" fmla="*/ 266324 h 1353116"/>
              <a:gd name="connsiteX403" fmla="*/ 1252347 w 1365148"/>
              <a:gd name="connsiteY403" fmla="*/ 311878 h 1353116"/>
              <a:gd name="connsiteX404" fmla="*/ 1281139 w 1365148"/>
              <a:gd name="connsiteY404" fmla="*/ 362264 h 1353116"/>
              <a:gd name="connsiteX405" fmla="*/ 1307564 w 1365148"/>
              <a:gd name="connsiteY405" fmla="*/ 412650 h 1353116"/>
              <a:gd name="connsiteX406" fmla="*/ 1329158 w 1365148"/>
              <a:gd name="connsiteY406" fmla="*/ 465402 h 1353116"/>
              <a:gd name="connsiteX407" fmla="*/ 1345920 w 1365148"/>
              <a:gd name="connsiteY407" fmla="*/ 518252 h 1353116"/>
              <a:gd name="connsiteX408" fmla="*/ 1355583 w 1365148"/>
              <a:gd name="connsiteY408" fmla="*/ 573371 h 1353116"/>
              <a:gd name="connsiteX409" fmla="*/ 1362781 w 1365148"/>
              <a:gd name="connsiteY409" fmla="*/ 626123 h 1353116"/>
              <a:gd name="connsiteX410" fmla="*/ 1365148 w 1365148"/>
              <a:gd name="connsiteY410" fmla="*/ 681340 h 1353116"/>
              <a:gd name="connsiteX411" fmla="*/ 1362781 w 1365148"/>
              <a:gd name="connsiteY411" fmla="*/ 736557 h 1353116"/>
              <a:gd name="connsiteX412" fmla="*/ 1357950 w 1365148"/>
              <a:gd name="connsiteY412" fmla="*/ 789310 h 1353116"/>
              <a:gd name="connsiteX413" fmla="*/ 1348385 w 1365148"/>
              <a:gd name="connsiteY413" fmla="*/ 842062 h 1353116"/>
              <a:gd name="connsiteX414" fmla="*/ 1333990 w 1365148"/>
              <a:gd name="connsiteY414" fmla="*/ 892447 h 1353116"/>
              <a:gd name="connsiteX415" fmla="*/ 1314762 w 1365148"/>
              <a:gd name="connsiteY415" fmla="*/ 942833 h 1353116"/>
              <a:gd name="connsiteX416" fmla="*/ 1293168 w 1365148"/>
              <a:gd name="connsiteY416" fmla="*/ 990852 h 1353116"/>
              <a:gd name="connsiteX417" fmla="*/ 1266743 w 1365148"/>
              <a:gd name="connsiteY417" fmla="*/ 1036406 h 1353116"/>
              <a:gd name="connsiteX418" fmla="*/ 1235584 w 1365148"/>
              <a:gd name="connsiteY418" fmla="*/ 1079594 h 1353116"/>
              <a:gd name="connsiteX419" fmla="*/ 1201961 w 1365148"/>
              <a:gd name="connsiteY419" fmla="*/ 1122782 h 1353116"/>
              <a:gd name="connsiteX420" fmla="*/ 1165971 w 1365148"/>
              <a:gd name="connsiteY420" fmla="*/ 1161237 h 1353116"/>
              <a:gd name="connsiteX421" fmla="*/ 1125248 w 1365148"/>
              <a:gd name="connsiteY421" fmla="*/ 1194761 h 1353116"/>
              <a:gd name="connsiteX422" fmla="*/ 1079596 w 1365148"/>
              <a:gd name="connsiteY422" fmla="*/ 1226018 h 1353116"/>
              <a:gd name="connsiteX423" fmla="*/ 1031675 w 1365148"/>
              <a:gd name="connsiteY423" fmla="*/ 1254810 h 1353116"/>
              <a:gd name="connsiteX424" fmla="*/ 990854 w 1365148"/>
              <a:gd name="connsiteY424" fmla="*/ 1276404 h 1353116"/>
              <a:gd name="connsiteX425" fmla="*/ 947666 w 1365148"/>
              <a:gd name="connsiteY425" fmla="*/ 1293166 h 1353116"/>
              <a:gd name="connsiteX426" fmla="*/ 904478 w 1365148"/>
              <a:gd name="connsiteY426" fmla="*/ 1309928 h 1353116"/>
              <a:gd name="connsiteX427" fmla="*/ 858924 w 1365148"/>
              <a:gd name="connsiteY427" fmla="*/ 1321958 h 1353116"/>
              <a:gd name="connsiteX428" fmla="*/ 815736 w 1365148"/>
              <a:gd name="connsiteY428" fmla="*/ 1333987 h 1353116"/>
              <a:gd name="connsiteX429" fmla="*/ 770182 w 1365148"/>
              <a:gd name="connsiteY429" fmla="*/ 1341185 h 1353116"/>
              <a:gd name="connsiteX430" fmla="*/ 724529 w 1365148"/>
              <a:gd name="connsiteY430" fmla="*/ 1348383 h 1353116"/>
              <a:gd name="connsiteX431" fmla="*/ 676608 w 1365148"/>
              <a:gd name="connsiteY431" fmla="*/ 1350750 h 1353116"/>
              <a:gd name="connsiteX432" fmla="*/ 630955 w 1365148"/>
              <a:gd name="connsiteY432" fmla="*/ 1353116 h 1353116"/>
              <a:gd name="connsiteX433" fmla="*/ 585401 w 1365148"/>
              <a:gd name="connsiteY433" fmla="*/ 1350750 h 1353116"/>
              <a:gd name="connsiteX434" fmla="*/ 539847 w 1365148"/>
              <a:gd name="connsiteY434" fmla="*/ 1345918 h 1353116"/>
              <a:gd name="connsiteX435" fmla="*/ 494194 w 1365148"/>
              <a:gd name="connsiteY435" fmla="*/ 1338720 h 1353116"/>
              <a:gd name="connsiteX436" fmla="*/ 448640 w 1365148"/>
              <a:gd name="connsiteY436" fmla="*/ 1329156 h 1353116"/>
              <a:gd name="connsiteX437" fmla="*/ 405452 w 1365148"/>
              <a:gd name="connsiteY437" fmla="*/ 1317126 h 1353116"/>
              <a:gd name="connsiteX438" fmla="*/ 359898 w 1365148"/>
              <a:gd name="connsiteY438" fmla="*/ 1300364 h 1353116"/>
              <a:gd name="connsiteX439" fmla="*/ 319077 w 1365148"/>
              <a:gd name="connsiteY439" fmla="*/ 1283602 h 1353116"/>
              <a:gd name="connsiteX440" fmla="*/ 316710 w 1365148"/>
              <a:gd name="connsiteY440" fmla="*/ 1281137 h 1353116"/>
              <a:gd name="connsiteX441" fmla="*/ 309512 w 1365148"/>
              <a:gd name="connsiteY441" fmla="*/ 1281137 h 1353116"/>
              <a:gd name="connsiteX442" fmla="*/ 304681 w 1365148"/>
              <a:gd name="connsiteY442" fmla="*/ 1276404 h 1353116"/>
              <a:gd name="connsiteX443" fmla="*/ 271057 w 1365148"/>
              <a:gd name="connsiteY443" fmla="*/ 1257176 h 1353116"/>
              <a:gd name="connsiteX444" fmla="*/ 237532 w 1365148"/>
              <a:gd name="connsiteY444" fmla="*/ 1235583 h 1353116"/>
              <a:gd name="connsiteX445" fmla="*/ 208741 w 1365148"/>
              <a:gd name="connsiteY445" fmla="*/ 1211622 h 1353116"/>
              <a:gd name="connsiteX446" fmla="*/ 179949 w 1365148"/>
              <a:gd name="connsiteY446" fmla="*/ 1185197 h 1353116"/>
              <a:gd name="connsiteX447" fmla="*/ 153523 w 1365148"/>
              <a:gd name="connsiteY447" fmla="*/ 1156405 h 1353116"/>
              <a:gd name="connsiteX448" fmla="*/ 127098 w 1365148"/>
              <a:gd name="connsiteY448" fmla="*/ 1125247 h 1353116"/>
              <a:gd name="connsiteX449" fmla="*/ 105504 w 1365148"/>
              <a:gd name="connsiteY449" fmla="*/ 1093990 h 1353116"/>
              <a:gd name="connsiteX450" fmla="*/ 83910 w 1365148"/>
              <a:gd name="connsiteY450" fmla="*/ 1058000 h 1353116"/>
              <a:gd name="connsiteX451" fmla="*/ 67148 w 1365148"/>
              <a:gd name="connsiteY451" fmla="*/ 1024475 h 1353116"/>
              <a:gd name="connsiteX452" fmla="*/ 50385 w 1365148"/>
              <a:gd name="connsiteY452" fmla="*/ 988486 h 1353116"/>
              <a:gd name="connsiteX453" fmla="*/ 35990 w 1365148"/>
              <a:gd name="connsiteY453" fmla="*/ 950031 h 1353116"/>
              <a:gd name="connsiteX454" fmla="*/ 23960 w 1365148"/>
              <a:gd name="connsiteY454" fmla="*/ 911675 h 1353116"/>
              <a:gd name="connsiteX455" fmla="*/ 14396 w 1365148"/>
              <a:gd name="connsiteY455" fmla="*/ 873319 h 1353116"/>
              <a:gd name="connsiteX456" fmla="*/ 7198 w 1365148"/>
              <a:gd name="connsiteY456" fmla="*/ 834864 h 1353116"/>
              <a:gd name="connsiteX457" fmla="*/ 2366 w 1365148"/>
              <a:gd name="connsiteY457" fmla="*/ 796508 h 1353116"/>
              <a:gd name="connsiteX458" fmla="*/ 0 w 1365148"/>
              <a:gd name="connsiteY458" fmla="*/ 755686 h 1353116"/>
              <a:gd name="connsiteX459" fmla="*/ 0 w 1365148"/>
              <a:gd name="connsiteY459" fmla="*/ 714964 h 1353116"/>
              <a:gd name="connsiteX460" fmla="*/ 0 w 1365148"/>
              <a:gd name="connsiteY460" fmla="*/ 674142 h 1353116"/>
              <a:gd name="connsiteX461" fmla="*/ 4733 w 1365148"/>
              <a:gd name="connsiteY461" fmla="*/ 633321 h 1353116"/>
              <a:gd name="connsiteX462" fmla="*/ 9564 w 1365148"/>
              <a:gd name="connsiteY462" fmla="*/ 592598 h 1353116"/>
              <a:gd name="connsiteX463" fmla="*/ 16762 w 1365148"/>
              <a:gd name="connsiteY463" fmla="*/ 551777 h 1353116"/>
              <a:gd name="connsiteX464" fmla="*/ 28792 w 1365148"/>
              <a:gd name="connsiteY464" fmla="*/ 511055 h 1353116"/>
              <a:gd name="connsiteX465" fmla="*/ 40722 w 1365148"/>
              <a:gd name="connsiteY465" fmla="*/ 470233 h 1353116"/>
              <a:gd name="connsiteX466" fmla="*/ 55118 w 1365148"/>
              <a:gd name="connsiteY466" fmla="*/ 429412 h 1353116"/>
              <a:gd name="connsiteX467" fmla="*/ 71979 w 1365148"/>
              <a:gd name="connsiteY467" fmla="*/ 391056 h 1353116"/>
              <a:gd name="connsiteX468" fmla="*/ 88742 w 1365148"/>
              <a:gd name="connsiteY468" fmla="*/ 355066 h 1353116"/>
              <a:gd name="connsiteX469" fmla="*/ 110336 w 1365148"/>
              <a:gd name="connsiteY469" fmla="*/ 319076 h 1353116"/>
              <a:gd name="connsiteX470" fmla="*/ 134296 w 1365148"/>
              <a:gd name="connsiteY470" fmla="*/ 283087 h 1353116"/>
              <a:gd name="connsiteX471" fmla="*/ 158355 w 1365148"/>
              <a:gd name="connsiteY471" fmla="*/ 249463 h 1353116"/>
              <a:gd name="connsiteX472" fmla="*/ 184682 w 1365148"/>
              <a:gd name="connsiteY472" fmla="*/ 218305 h 1353116"/>
              <a:gd name="connsiteX473" fmla="*/ 213474 w 1365148"/>
              <a:gd name="connsiteY473" fmla="*/ 189513 h 1353116"/>
              <a:gd name="connsiteX474" fmla="*/ 244730 w 1365148"/>
              <a:gd name="connsiteY474" fmla="*/ 160721 h 1353116"/>
              <a:gd name="connsiteX475" fmla="*/ 273522 w 1365148"/>
              <a:gd name="connsiteY475" fmla="*/ 139128 h 1353116"/>
              <a:gd name="connsiteX476" fmla="*/ 302314 w 1365148"/>
              <a:gd name="connsiteY476" fmla="*/ 119900 h 1353116"/>
              <a:gd name="connsiteX477" fmla="*/ 333472 w 1365148"/>
              <a:gd name="connsiteY477" fmla="*/ 103138 h 1353116"/>
              <a:gd name="connsiteX478" fmla="*/ 364631 w 1365148"/>
              <a:gd name="connsiteY478" fmla="*/ 86375 h 1353116"/>
              <a:gd name="connsiteX479" fmla="*/ 427046 w 1365148"/>
              <a:gd name="connsiteY479" fmla="*/ 57584 h 1353116"/>
              <a:gd name="connsiteX480" fmla="*/ 494194 w 1365148"/>
              <a:gd name="connsiteY480" fmla="*/ 33525 h 1353116"/>
              <a:gd name="connsiteX481" fmla="*/ 532649 w 1365148"/>
              <a:gd name="connsiteY481" fmla="*/ 19129 h 1353116"/>
              <a:gd name="connsiteX482" fmla="*/ 578203 w 1365148"/>
              <a:gd name="connsiteY482" fmla="*/ 7198 h 1353116"/>
              <a:gd name="connsiteX483" fmla="*/ 602164 w 1365148"/>
              <a:gd name="connsiteY483" fmla="*/ 2366 h 1353116"/>
              <a:gd name="connsiteX484" fmla="*/ 626223 w 1365148"/>
              <a:gd name="connsiteY484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26275 w 1365148"/>
              <a:gd name="connsiteY385" fmla="*/ 31158 h 1353116"/>
              <a:gd name="connsiteX386" fmla="*/ 317144 w 1365148"/>
              <a:gd name="connsiteY386" fmla="*/ 19789 h 1353116"/>
              <a:gd name="connsiteX387" fmla="*/ 626223 w 1365148"/>
              <a:gd name="connsiteY387" fmla="*/ 0 h 1353116"/>
              <a:gd name="connsiteX388" fmla="*/ 647816 w 1365148"/>
              <a:gd name="connsiteY388" fmla="*/ 0 h 1353116"/>
              <a:gd name="connsiteX389" fmla="*/ 669410 w 1365148"/>
              <a:gd name="connsiteY389" fmla="*/ 4733 h 1353116"/>
              <a:gd name="connsiteX390" fmla="*/ 748588 w 1365148"/>
              <a:gd name="connsiteY390" fmla="*/ 4733 h 1353116"/>
              <a:gd name="connsiteX391" fmla="*/ 772548 w 1365148"/>
              <a:gd name="connsiteY391" fmla="*/ 9564 h 1353116"/>
              <a:gd name="connsiteX392" fmla="*/ 825300 w 1365148"/>
              <a:gd name="connsiteY392" fmla="*/ 19129 h 1353116"/>
              <a:gd name="connsiteX393" fmla="*/ 873320 w 1365148"/>
              <a:gd name="connsiteY393" fmla="*/ 33525 h 1353116"/>
              <a:gd name="connsiteX394" fmla="*/ 930904 w 1365148"/>
              <a:gd name="connsiteY394" fmla="*/ 55119 h 1353116"/>
              <a:gd name="connsiteX395" fmla="*/ 988487 w 1365148"/>
              <a:gd name="connsiteY395" fmla="*/ 83910 h 1353116"/>
              <a:gd name="connsiteX396" fmla="*/ 1046071 w 1365148"/>
              <a:gd name="connsiteY396" fmla="*/ 112702 h 1353116"/>
              <a:gd name="connsiteX397" fmla="*/ 1072398 w 1365148"/>
              <a:gd name="connsiteY397" fmla="*/ 129563 h 1353116"/>
              <a:gd name="connsiteX398" fmla="*/ 1096457 w 1365148"/>
              <a:gd name="connsiteY398" fmla="*/ 148692 h 1353116"/>
              <a:gd name="connsiteX399" fmla="*/ 1139644 w 1365148"/>
              <a:gd name="connsiteY399" fmla="*/ 184682 h 1353116"/>
              <a:gd name="connsiteX400" fmla="*/ 1180367 w 1365148"/>
              <a:gd name="connsiteY400" fmla="*/ 223136 h 1353116"/>
              <a:gd name="connsiteX401" fmla="*/ 1218822 w 1365148"/>
              <a:gd name="connsiteY401" fmla="*/ 266324 h 1353116"/>
              <a:gd name="connsiteX402" fmla="*/ 1252347 w 1365148"/>
              <a:gd name="connsiteY402" fmla="*/ 311878 h 1353116"/>
              <a:gd name="connsiteX403" fmla="*/ 1281139 w 1365148"/>
              <a:gd name="connsiteY403" fmla="*/ 362264 h 1353116"/>
              <a:gd name="connsiteX404" fmla="*/ 1307564 w 1365148"/>
              <a:gd name="connsiteY404" fmla="*/ 412650 h 1353116"/>
              <a:gd name="connsiteX405" fmla="*/ 1329158 w 1365148"/>
              <a:gd name="connsiteY405" fmla="*/ 465402 h 1353116"/>
              <a:gd name="connsiteX406" fmla="*/ 1345920 w 1365148"/>
              <a:gd name="connsiteY406" fmla="*/ 518252 h 1353116"/>
              <a:gd name="connsiteX407" fmla="*/ 1355583 w 1365148"/>
              <a:gd name="connsiteY407" fmla="*/ 573371 h 1353116"/>
              <a:gd name="connsiteX408" fmla="*/ 1362781 w 1365148"/>
              <a:gd name="connsiteY408" fmla="*/ 626123 h 1353116"/>
              <a:gd name="connsiteX409" fmla="*/ 1365148 w 1365148"/>
              <a:gd name="connsiteY409" fmla="*/ 681340 h 1353116"/>
              <a:gd name="connsiteX410" fmla="*/ 1362781 w 1365148"/>
              <a:gd name="connsiteY410" fmla="*/ 736557 h 1353116"/>
              <a:gd name="connsiteX411" fmla="*/ 1357950 w 1365148"/>
              <a:gd name="connsiteY411" fmla="*/ 789310 h 1353116"/>
              <a:gd name="connsiteX412" fmla="*/ 1348385 w 1365148"/>
              <a:gd name="connsiteY412" fmla="*/ 842062 h 1353116"/>
              <a:gd name="connsiteX413" fmla="*/ 1333990 w 1365148"/>
              <a:gd name="connsiteY413" fmla="*/ 892447 h 1353116"/>
              <a:gd name="connsiteX414" fmla="*/ 1314762 w 1365148"/>
              <a:gd name="connsiteY414" fmla="*/ 942833 h 1353116"/>
              <a:gd name="connsiteX415" fmla="*/ 1293168 w 1365148"/>
              <a:gd name="connsiteY415" fmla="*/ 990852 h 1353116"/>
              <a:gd name="connsiteX416" fmla="*/ 1266743 w 1365148"/>
              <a:gd name="connsiteY416" fmla="*/ 1036406 h 1353116"/>
              <a:gd name="connsiteX417" fmla="*/ 1235584 w 1365148"/>
              <a:gd name="connsiteY417" fmla="*/ 1079594 h 1353116"/>
              <a:gd name="connsiteX418" fmla="*/ 1201961 w 1365148"/>
              <a:gd name="connsiteY418" fmla="*/ 1122782 h 1353116"/>
              <a:gd name="connsiteX419" fmla="*/ 1165971 w 1365148"/>
              <a:gd name="connsiteY419" fmla="*/ 1161237 h 1353116"/>
              <a:gd name="connsiteX420" fmla="*/ 1125248 w 1365148"/>
              <a:gd name="connsiteY420" fmla="*/ 1194761 h 1353116"/>
              <a:gd name="connsiteX421" fmla="*/ 1079596 w 1365148"/>
              <a:gd name="connsiteY421" fmla="*/ 1226018 h 1353116"/>
              <a:gd name="connsiteX422" fmla="*/ 1031675 w 1365148"/>
              <a:gd name="connsiteY422" fmla="*/ 1254810 h 1353116"/>
              <a:gd name="connsiteX423" fmla="*/ 990854 w 1365148"/>
              <a:gd name="connsiteY423" fmla="*/ 1276404 h 1353116"/>
              <a:gd name="connsiteX424" fmla="*/ 947666 w 1365148"/>
              <a:gd name="connsiteY424" fmla="*/ 1293166 h 1353116"/>
              <a:gd name="connsiteX425" fmla="*/ 904478 w 1365148"/>
              <a:gd name="connsiteY425" fmla="*/ 1309928 h 1353116"/>
              <a:gd name="connsiteX426" fmla="*/ 858924 w 1365148"/>
              <a:gd name="connsiteY426" fmla="*/ 1321958 h 1353116"/>
              <a:gd name="connsiteX427" fmla="*/ 815736 w 1365148"/>
              <a:gd name="connsiteY427" fmla="*/ 1333987 h 1353116"/>
              <a:gd name="connsiteX428" fmla="*/ 770182 w 1365148"/>
              <a:gd name="connsiteY428" fmla="*/ 1341185 h 1353116"/>
              <a:gd name="connsiteX429" fmla="*/ 724529 w 1365148"/>
              <a:gd name="connsiteY429" fmla="*/ 1348383 h 1353116"/>
              <a:gd name="connsiteX430" fmla="*/ 676608 w 1365148"/>
              <a:gd name="connsiteY430" fmla="*/ 1350750 h 1353116"/>
              <a:gd name="connsiteX431" fmla="*/ 630955 w 1365148"/>
              <a:gd name="connsiteY431" fmla="*/ 1353116 h 1353116"/>
              <a:gd name="connsiteX432" fmla="*/ 585401 w 1365148"/>
              <a:gd name="connsiteY432" fmla="*/ 1350750 h 1353116"/>
              <a:gd name="connsiteX433" fmla="*/ 539847 w 1365148"/>
              <a:gd name="connsiteY433" fmla="*/ 1345918 h 1353116"/>
              <a:gd name="connsiteX434" fmla="*/ 494194 w 1365148"/>
              <a:gd name="connsiteY434" fmla="*/ 1338720 h 1353116"/>
              <a:gd name="connsiteX435" fmla="*/ 448640 w 1365148"/>
              <a:gd name="connsiteY435" fmla="*/ 1329156 h 1353116"/>
              <a:gd name="connsiteX436" fmla="*/ 405452 w 1365148"/>
              <a:gd name="connsiteY436" fmla="*/ 1317126 h 1353116"/>
              <a:gd name="connsiteX437" fmla="*/ 359898 w 1365148"/>
              <a:gd name="connsiteY437" fmla="*/ 1300364 h 1353116"/>
              <a:gd name="connsiteX438" fmla="*/ 319077 w 1365148"/>
              <a:gd name="connsiteY438" fmla="*/ 1283602 h 1353116"/>
              <a:gd name="connsiteX439" fmla="*/ 316710 w 1365148"/>
              <a:gd name="connsiteY439" fmla="*/ 1281137 h 1353116"/>
              <a:gd name="connsiteX440" fmla="*/ 309512 w 1365148"/>
              <a:gd name="connsiteY440" fmla="*/ 1281137 h 1353116"/>
              <a:gd name="connsiteX441" fmla="*/ 304681 w 1365148"/>
              <a:gd name="connsiteY441" fmla="*/ 1276404 h 1353116"/>
              <a:gd name="connsiteX442" fmla="*/ 271057 w 1365148"/>
              <a:gd name="connsiteY442" fmla="*/ 1257176 h 1353116"/>
              <a:gd name="connsiteX443" fmla="*/ 237532 w 1365148"/>
              <a:gd name="connsiteY443" fmla="*/ 1235583 h 1353116"/>
              <a:gd name="connsiteX444" fmla="*/ 208741 w 1365148"/>
              <a:gd name="connsiteY444" fmla="*/ 1211622 h 1353116"/>
              <a:gd name="connsiteX445" fmla="*/ 179949 w 1365148"/>
              <a:gd name="connsiteY445" fmla="*/ 1185197 h 1353116"/>
              <a:gd name="connsiteX446" fmla="*/ 153523 w 1365148"/>
              <a:gd name="connsiteY446" fmla="*/ 1156405 h 1353116"/>
              <a:gd name="connsiteX447" fmla="*/ 127098 w 1365148"/>
              <a:gd name="connsiteY447" fmla="*/ 1125247 h 1353116"/>
              <a:gd name="connsiteX448" fmla="*/ 105504 w 1365148"/>
              <a:gd name="connsiteY448" fmla="*/ 1093990 h 1353116"/>
              <a:gd name="connsiteX449" fmla="*/ 83910 w 1365148"/>
              <a:gd name="connsiteY449" fmla="*/ 1058000 h 1353116"/>
              <a:gd name="connsiteX450" fmla="*/ 67148 w 1365148"/>
              <a:gd name="connsiteY450" fmla="*/ 1024475 h 1353116"/>
              <a:gd name="connsiteX451" fmla="*/ 50385 w 1365148"/>
              <a:gd name="connsiteY451" fmla="*/ 988486 h 1353116"/>
              <a:gd name="connsiteX452" fmla="*/ 35990 w 1365148"/>
              <a:gd name="connsiteY452" fmla="*/ 950031 h 1353116"/>
              <a:gd name="connsiteX453" fmla="*/ 23960 w 1365148"/>
              <a:gd name="connsiteY453" fmla="*/ 911675 h 1353116"/>
              <a:gd name="connsiteX454" fmla="*/ 14396 w 1365148"/>
              <a:gd name="connsiteY454" fmla="*/ 873319 h 1353116"/>
              <a:gd name="connsiteX455" fmla="*/ 7198 w 1365148"/>
              <a:gd name="connsiteY455" fmla="*/ 834864 h 1353116"/>
              <a:gd name="connsiteX456" fmla="*/ 2366 w 1365148"/>
              <a:gd name="connsiteY456" fmla="*/ 796508 h 1353116"/>
              <a:gd name="connsiteX457" fmla="*/ 0 w 1365148"/>
              <a:gd name="connsiteY457" fmla="*/ 755686 h 1353116"/>
              <a:gd name="connsiteX458" fmla="*/ 0 w 1365148"/>
              <a:gd name="connsiteY458" fmla="*/ 714964 h 1353116"/>
              <a:gd name="connsiteX459" fmla="*/ 0 w 1365148"/>
              <a:gd name="connsiteY459" fmla="*/ 674142 h 1353116"/>
              <a:gd name="connsiteX460" fmla="*/ 4733 w 1365148"/>
              <a:gd name="connsiteY460" fmla="*/ 633321 h 1353116"/>
              <a:gd name="connsiteX461" fmla="*/ 9564 w 1365148"/>
              <a:gd name="connsiteY461" fmla="*/ 592598 h 1353116"/>
              <a:gd name="connsiteX462" fmla="*/ 16762 w 1365148"/>
              <a:gd name="connsiteY462" fmla="*/ 551777 h 1353116"/>
              <a:gd name="connsiteX463" fmla="*/ 28792 w 1365148"/>
              <a:gd name="connsiteY463" fmla="*/ 511055 h 1353116"/>
              <a:gd name="connsiteX464" fmla="*/ 40722 w 1365148"/>
              <a:gd name="connsiteY464" fmla="*/ 470233 h 1353116"/>
              <a:gd name="connsiteX465" fmla="*/ 55118 w 1365148"/>
              <a:gd name="connsiteY465" fmla="*/ 429412 h 1353116"/>
              <a:gd name="connsiteX466" fmla="*/ 71979 w 1365148"/>
              <a:gd name="connsiteY466" fmla="*/ 391056 h 1353116"/>
              <a:gd name="connsiteX467" fmla="*/ 88742 w 1365148"/>
              <a:gd name="connsiteY467" fmla="*/ 355066 h 1353116"/>
              <a:gd name="connsiteX468" fmla="*/ 110336 w 1365148"/>
              <a:gd name="connsiteY468" fmla="*/ 319076 h 1353116"/>
              <a:gd name="connsiteX469" fmla="*/ 134296 w 1365148"/>
              <a:gd name="connsiteY469" fmla="*/ 283087 h 1353116"/>
              <a:gd name="connsiteX470" fmla="*/ 158355 w 1365148"/>
              <a:gd name="connsiteY470" fmla="*/ 249463 h 1353116"/>
              <a:gd name="connsiteX471" fmla="*/ 184682 w 1365148"/>
              <a:gd name="connsiteY471" fmla="*/ 218305 h 1353116"/>
              <a:gd name="connsiteX472" fmla="*/ 213474 w 1365148"/>
              <a:gd name="connsiteY472" fmla="*/ 189513 h 1353116"/>
              <a:gd name="connsiteX473" fmla="*/ 244730 w 1365148"/>
              <a:gd name="connsiteY473" fmla="*/ 160721 h 1353116"/>
              <a:gd name="connsiteX474" fmla="*/ 273522 w 1365148"/>
              <a:gd name="connsiteY474" fmla="*/ 139128 h 1353116"/>
              <a:gd name="connsiteX475" fmla="*/ 302314 w 1365148"/>
              <a:gd name="connsiteY475" fmla="*/ 119900 h 1353116"/>
              <a:gd name="connsiteX476" fmla="*/ 333472 w 1365148"/>
              <a:gd name="connsiteY476" fmla="*/ 103138 h 1353116"/>
              <a:gd name="connsiteX477" fmla="*/ 364631 w 1365148"/>
              <a:gd name="connsiteY477" fmla="*/ 86375 h 1353116"/>
              <a:gd name="connsiteX478" fmla="*/ 427046 w 1365148"/>
              <a:gd name="connsiteY478" fmla="*/ 57584 h 1353116"/>
              <a:gd name="connsiteX479" fmla="*/ 494194 w 1365148"/>
              <a:gd name="connsiteY479" fmla="*/ 33525 h 1353116"/>
              <a:gd name="connsiteX480" fmla="*/ 532649 w 1365148"/>
              <a:gd name="connsiteY480" fmla="*/ 19129 h 1353116"/>
              <a:gd name="connsiteX481" fmla="*/ 578203 w 1365148"/>
              <a:gd name="connsiteY481" fmla="*/ 7198 h 1353116"/>
              <a:gd name="connsiteX482" fmla="*/ 602164 w 1365148"/>
              <a:gd name="connsiteY482" fmla="*/ 2366 h 1353116"/>
              <a:gd name="connsiteX483" fmla="*/ 626223 w 1365148"/>
              <a:gd name="connsiteY483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43507 w 1365148"/>
              <a:gd name="connsiteY385" fmla="*/ 23582 h 1353116"/>
              <a:gd name="connsiteX386" fmla="*/ 326275 w 1365148"/>
              <a:gd name="connsiteY386" fmla="*/ 31158 h 1353116"/>
              <a:gd name="connsiteX387" fmla="*/ 317144 w 1365148"/>
              <a:gd name="connsiteY387" fmla="*/ 19789 h 1353116"/>
              <a:gd name="connsiteX388" fmla="*/ 626223 w 1365148"/>
              <a:gd name="connsiteY388" fmla="*/ 0 h 1353116"/>
              <a:gd name="connsiteX389" fmla="*/ 647816 w 1365148"/>
              <a:gd name="connsiteY389" fmla="*/ 0 h 1353116"/>
              <a:gd name="connsiteX390" fmla="*/ 669410 w 1365148"/>
              <a:gd name="connsiteY390" fmla="*/ 4733 h 1353116"/>
              <a:gd name="connsiteX391" fmla="*/ 748588 w 1365148"/>
              <a:gd name="connsiteY391" fmla="*/ 4733 h 1353116"/>
              <a:gd name="connsiteX392" fmla="*/ 772548 w 1365148"/>
              <a:gd name="connsiteY392" fmla="*/ 9564 h 1353116"/>
              <a:gd name="connsiteX393" fmla="*/ 825300 w 1365148"/>
              <a:gd name="connsiteY393" fmla="*/ 19129 h 1353116"/>
              <a:gd name="connsiteX394" fmla="*/ 873320 w 1365148"/>
              <a:gd name="connsiteY394" fmla="*/ 33525 h 1353116"/>
              <a:gd name="connsiteX395" fmla="*/ 930904 w 1365148"/>
              <a:gd name="connsiteY395" fmla="*/ 55119 h 1353116"/>
              <a:gd name="connsiteX396" fmla="*/ 988487 w 1365148"/>
              <a:gd name="connsiteY396" fmla="*/ 83910 h 1353116"/>
              <a:gd name="connsiteX397" fmla="*/ 1046071 w 1365148"/>
              <a:gd name="connsiteY397" fmla="*/ 112702 h 1353116"/>
              <a:gd name="connsiteX398" fmla="*/ 1072398 w 1365148"/>
              <a:gd name="connsiteY398" fmla="*/ 129563 h 1353116"/>
              <a:gd name="connsiteX399" fmla="*/ 1096457 w 1365148"/>
              <a:gd name="connsiteY399" fmla="*/ 148692 h 1353116"/>
              <a:gd name="connsiteX400" fmla="*/ 1139644 w 1365148"/>
              <a:gd name="connsiteY400" fmla="*/ 184682 h 1353116"/>
              <a:gd name="connsiteX401" fmla="*/ 1180367 w 1365148"/>
              <a:gd name="connsiteY401" fmla="*/ 223136 h 1353116"/>
              <a:gd name="connsiteX402" fmla="*/ 1218822 w 1365148"/>
              <a:gd name="connsiteY402" fmla="*/ 266324 h 1353116"/>
              <a:gd name="connsiteX403" fmla="*/ 1252347 w 1365148"/>
              <a:gd name="connsiteY403" fmla="*/ 311878 h 1353116"/>
              <a:gd name="connsiteX404" fmla="*/ 1281139 w 1365148"/>
              <a:gd name="connsiteY404" fmla="*/ 362264 h 1353116"/>
              <a:gd name="connsiteX405" fmla="*/ 1307564 w 1365148"/>
              <a:gd name="connsiteY405" fmla="*/ 412650 h 1353116"/>
              <a:gd name="connsiteX406" fmla="*/ 1329158 w 1365148"/>
              <a:gd name="connsiteY406" fmla="*/ 465402 h 1353116"/>
              <a:gd name="connsiteX407" fmla="*/ 1345920 w 1365148"/>
              <a:gd name="connsiteY407" fmla="*/ 518252 h 1353116"/>
              <a:gd name="connsiteX408" fmla="*/ 1355583 w 1365148"/>
              <a:gd name="connsiteY408" fmla="*/ 573371 h 1353116"/>
              <a:gd name="connsiteX409" fmla="*/ 1362781 w 1365148"/>
              <a:gd name="connsiteY409" fmla="*/ 626123 h 1353116"/>
              <a:gd name="connsiteX410" fmla="*/ 1365148 w 1365148"/>
              <a:gd name="connsiteY410" fmla="*/ 681340 h 1353116"/>
              <a:gd name="connsiteX411" fmla="*/ 1362781 w 1365148"/>
              <a:gd name="connsiteY411" fmla="*/ 736557 h 1353116"/>
              <a:gd name="connsiteX412" fmla="*/ 1357950 w 1365148"/>
              <a:gd name="connsiteY412" fmla="*/ 789310 h 1353116"/>
              <a:gd name="connsiteX413" fmla="*/ 1348385 w 1365148"/>
              <a:gd name="connsiteY413" fmla="*/ 842062 h 1353116"/>
              <a:gd name="connsiteX414" fmla="*/ 1333990 w 1365148"/>
              <a:gd name="connsiteY414" fmla="*/ 892447 h 1353116"/>
              <a:gd name="connsiteX415" fmla="*/ 1314762 w 1365148"/>
              <a:gd name="connsiteY415" fmla="*/ 942833 h 1353116"/>
              <a:gd name="connsiteX416" fmla="*/ 1293168 w 1365148"/>
              <a:gd name="connsiteY416" fmla="*/ 990852 h 1353116"/>
              <a:gd name="connsiteX417" fmla="*/ 1266743 w 1365148"/>
              <a:gd name="connsiteY417" fmla="*/ 1036406 h 1353116"/>
              <a:gd name="connsiteX418" fmla="*/ 1235584 w 1365148"/>
              <a:gd name="connsiteY418" fmla="*/ 1079594 h 1353116"/>
              <a:gd name="connsiteX419" fmla="*/ 1201961 w 1365148"/>
              <a:gd name="connsiteY419" fmla="*/ 1122782 h 1353116"/>
              <a:gd name="connsiteX420" fmla="*/ 1165971 w 1365148"/>
              <a:gd name="connsiteY420" fmla="*/ 1161237 h 1353116"/>
              <a:gd name="connsiteX421" fmla="*/ 1125248 w 1365148"/>
              <a:gd name="connsiteY421" fmla="*/ 1194761 h 1353116"/>
              <a:gd name="connsiteX422" fmla="*/ 1079596 w 1365148"/>
              <a:gd name="connsiteY422" fmla="*/ 1226018 h 1353116"/>
              <a:gd name="connsiteX423" fmla="*/ 1031675 w 1365148"/>
              <a:gd name="connsiteY423" fmla="*/ 1254810 h 1353116"/>
              <a:gd name="connsiteX424" fmla="*/ 990854 w 1365148"/>
              <a:gd name="connsiteY424" fmla="*/ 1276404 h 1353116"/>
              <a:gd name="connsiteX425" fmla="*/ 947666 w 1365148"/>
              <a:gd name="connsiteY425" fmla="*/ 1293166 h 1353116"/>
              <a:gd name="connsiteX426" fmla="*/ 904478 w 1365148"/>
              <a:gd name="connsiteY426" fmla="*/ 1309928 h 1353116"/>
              <a:gd name="connsiteX427" fmla="*/ 858924 w 1365148"/>
              <a:gd name="connsiteY427" fmla="*/ 1321958 h 1353116"/>
              <a:gd name="connsiteX428" fmla="*/ 815736 w 1365148"/>
              <a:gd name="connsiteY428" fmla="*/ 1333987 h 1353116"/>
              <a:gd name="connsiteX429" fmla="*/ 770182 w 1365148"/>
              <a:gd name="connsiteY429" fmla="*/ 1341185 h 1353116"/>
              <a:gd name="connsiteX430" fmla="*/ 724529 w 1365148"/>
              <a:gd name="connsiteY430" fmla="*/ 1348383 h 1353116"/>
              <a:gd name="connsiteX431" fmla="*/ 676608 w 1365148"/>
              <a:gd name="connsiteY431" fmla="*/ 1350750 h 1353116"/>
              <a:gd name="connsiteX432" fmla="*/ 630955 w 1365148"/>
              <a:gd name="connsiteY432" fmla="*/ 1353116 h 1353116"/>
              <a:gd name="connsiteX433" fmla="*/ 585401 w 1365148"/>
              <a:gd name="connsiteY433" fmla="*/ 1350750 h 1353116"/>
              <a:gd name="connsiteX434" fmla="*/ 539847 w 1365148"/>
              <a:gd name="connsiteY434" fmla="*/ 1345918 h 1353116"/>
              <a:gd name="connsiteX435" fmla="*/ 494194 w 1365148"/>
              <a:gd name="connsiteY435" fmla="*/ 1338720 h 1353116"/>
              <a:gd name="connsiteX436" fmla="*/ 448640 w 1365148"/>
              <a:gd name="connsiteY436" fmla="*/ 1329156 h 1353116"/>
              <a:gd name="connsiteX437" fmla="*/ 405452 w 1365148"/>
              <a:gd name="connsiteY437" fmla="*/ 1317126 h 1353116"/>
              <a:gd name="connsiteX438" fmla="*/ 359898 w 1365148"/>
              <a:gd name="connsiteY438" fmla="*/ 1300364 h 1353116"/>
              <a:gd name="connsiteX439" fmla="*/ 319077 w 1365148"/>
              <a:gd name="connsiteY439" fmla="*/ 1283602 h 1353116"/>
              <a:gd name="connsiteX440" fmla="*/ 316710 w 1365148"/>
              <a:gd name="connsiteY440" fmla="*/ 1281137 h 1353116"/>
              <a:gd name="connsiteX441" fmla="*/ 309512 w 1365148"/>
              <a:gd name="connsiteY441" fmla="*/ 1281137 h 1353116"/>
              <a:gd name="connsiteX442" fmla="*/ 304681 w 1365148"/>
              <a:gd name="connsiteY442" fmla="*/ 1276404 h 1353116"/>
              <a:gd name="connsiteX443" fmla="*/ 271057 w 1365148"/>
              <a:gd name="connsiteY443" fmla="*/ 1257176 h 1353116"/>
              <a:gd name="connsiteX444" fmla="*/ 237532 w 1365148"/>
              <a:gd name="connsiteY444" fmla="*/ 1235583 h 1353116"/>
              <a:gd name="connsiteX445" fmla="*/ 208741 w 1365148"/>
              <a:gd name="connsiteY445" fmla="*/ 1211622 h 1353116"/>
              <a:gd name="connsiteX446" fmla="*/ 179949 w 1365148"/>
              <a:gd name="connsiteY446" fmla="*/ 1185197 h 1353116"/>
              <a:gd name="connsiteX447" fmla="*/ 153523 w 1365148"/>
              <a:gd name="connsiteY447" fmla="*/ 1156405 h 1353116"/>
              <a:gd name="connsiteX448" fmla="*/ 127098 w 1365148"/>
              <a:gd name="connsiteY448" fmla="*/ 1125247 h 1353116"/>
              <a:gd name="connsiteX449" fmla="*/ 105504 w 1365148"/>
              <a:gd name="connsiteY449" fmla="*/ 1093990 h 1353116"/>
              <a:gd name="connsiteX450" fmla="*/ 83910 w 1365148"/>
              <a:gd name="connsiteY450" fmla="*/ 1058000 h 1353116"/>
              <a:gd name="connsiteX451" fmla="*/ 67148 w 1365148"/>
              <a:gd name="connsiteY451" fmla="*/ 1024475 h 1353116"/>
              <a:gd name="connsiteX452" fmla="*/ 50385 w 1365148"/>
              <a:gd name="connsiteY452" fmla="*/ 988486 h 1353116"/>
              <a:gd name="connsiteX453" fmla="*/ 35990 w 1365148"/>
              <a:gd name="connsiteY453" fmla="*/ 950031 h 1353116"/>
              <a:gd name="connsiteX454" fmla="*/ 23960 w 1365148"/>
              <a:gd name="connsiteY454" fmla="*/ 911675 h 1353116"/>
              <a:gd name="connsiteX455" fmla="*/ 14396 w 1365148"/>
              <a:gd name="connsiteY455" fmla="*/ 873319 h 1353116"/>
              <a:gd name="connsiteX456" fmla="*/ 7198 w 1365148"/>
              <a:gd name="connsiteY456" fmla="*/ 834864 h 1353116"/>
              <a:gd name="connsiteX457" fmla="*/ 2366 w 1365148"/>
              <a:gd name="connsiteY457" fmla="*/ 796508 h 1353116"/>
              <a:gd name="connsiteX458" fmla="*/ 0 w 1365148"/>
              <a:gd name="connsiteY458" fmla="*/ 755686 h 1353116"/>
              <a:gd name="connsiteX459" fmla="*/ 0 w 1365148"/>
              <a:gd name="connsiteY459" fmla="*/ 714964 h 1353116"/>
              <a:gd name="connsiteX460" fmla="*/ 0 w 1365148"/>
              <a:gd name="connsiteY460" fmla="*/ 674142 h 1353116"/>
              <a:gd name="connsiteX461" fmla="*/ 4733 w 1365148"/>
              <a:gd name="connsiteY461" fmla="*/ 633321 h 1353116"/>
              <a:gd name="connsiteX462" fmla="*/ 9564 w 1365148"/>
              <a:gd name="connsiteY462" fmla="*/ 592598 h 1353116"/>
              <a:gd name="connsiteX463" fmla="*/ 16762 w 1365148"/>
              <a:gd name="connsiteY463" fmla="*/ 551777 h 1353116"/>
              <a:gd name="connsiteX464" fmla="*/ 28792 w 1365148"/>
              <a:gd name="connsiteY464" fmla="*/ 511055 h 1353116"/>
              <a:gd name="connsiteX465" fmla="*/ 40722 w 1365148"/>
              <a:gd name="connsiteY465" fmla="*/ 470233 h 1353116"/>
              <a:gd name="connsiteX466" fmla="*/ 55118 w 1365148"/>
              <a:gd name="connsiteY466" fmla="*/ 429412 h 1353116"/>
              <a:gd name="connsiteX467" fmla="*/ 71979 w 1365148"/>
              <a:gd name="connsiteY467" fmla="*/ 391056 h 1353116"/>
              <a:gd name="connsiteX468" fmla="*/ 88742 w 1365148"/>
              <a:gd name="connsiteY468" fmla="*/ 355066 h 1353116"/>
              <a:gd name="connsiteX469" fmla="*/ 110336 w 1365148"/>
              <a:gd name="connsiteY469" fmla="*/ 319076 h 1353116"/>
              <a:gd name="connsiteX470" fmla="*/ 134296 w 1365148"/>
              <a:gd name="connsiteY470" fmla="*/ 283087 h 1353116"/>
              <a:gd name="connsiteX471" fmla="*/ 158355 w 1365148"/>
              <a:gd name="connsiteY471" fmla="*/ 249463 h 1353116"/>
              <a:gd name="connsiteX472" fmla="*/ 184682 w 1365148"/>
              <a:gd name="connsiteY472" fmla="*/ 218305 h 1353116"/>
              <a:gd name="connsiteX473" fmla="*/ 213474 w 1365148"/>
              <a:gd name="connsiteY473" fmla="*/ 189513 h 1353116"/>
              <a:gd name="connsiteX474" fmla="*/ 244730 w 1365148"/>
              <a:gd name="connsiteY474" fmla="*/ 160721 h 1353116"/>
              <a:gd name="connsiteX475" fmla="*/ 273522 w 1365148"/>
              <a:gd name="connsiteY475" fmla="*/ 139128 h 1353116"/>
              <a:gd name="connsiteX476" fmla="*/ 302314 w 1365148"/>
              <a:gd name="connsiteY476" fmla="*/ 119900 h 1353116"/>
              <a:gd name="connsiteX477" fmla="*/ 333472 w 1365148"/>
              <a:gd name="connsiteY477" fmla="*/ 103138 h 1353116"/>
              <a:gd name="connsiteX478" fmla="*/ 364631 w 1365148"/>
              <a:gd name="connsiteY478" fmla="*/ 86375 h 1353116"/>
              <a:gd name="connsiteX479" fmla="*/ 427046 w 1365148"/>
              <a:gd name="connsiteY479" fmla="*/ 57584 h 1353116"/>
              <a:gd name="connsiteX480" fmla="*/ 494194 w 1365148"/>
              <a:gd name="connsiteY480" fmla="*/ 33525 h 1353116"/>
              <a:gd name="connsiteX481" fmla="*/ 532649 w 1365148"/>
              <a:gd name="connsiteY481" fmla="*/ 19129 h 1353116"/>
              <a:gd name="connsiteX482" fmla="*/ 578203 w 1365148"/>
              <a:gd name="connsiteY482" fmla="*/ 7198 h 1353116"/>
              <a:gd name="connsiteX483" fmla="*/ 602164 w 1365148"/>
              <a:gd name="connsiteY483" fmla="*/ 2366 h 1353116"/>
              <a:gd name="connsiteX484" fmla="*/ 626223 w 1365148"/>
              <a:gd name="connsiteY484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26275 w 1365148"/>
              <a:gd name="connsiteY385" fmla="*/ 31158 h 1353116"/>
              <a:gd name="connsiteX386" fmla="*/ 317144 w 1365148"/>
              <a:gd name="connsiteY386" fmla="*/ 19789 h 1353116"/>
              <a:gd name="connsiteX387" fmla="*/ 626223 w 1365148"/>
              <a:gd name="connsiteY387" fmla="*/ 0 h 1353116"/>
              <a:gd name="connsiteX388" fmla="*/ 647816 w 1365148"/>
              <a:gd name="connsiteY388" fmla="*/ 0 h 1353116"/>
              <a:gd name="connsiteX389" fmla="*/ 669410 w 1365148"/>
              <a:gd name="connsiteY389" fmla="*/ 4733 h 1353116"/>
              <a:gd name="connsiteX390" fmla="*/ 748588 w 1365148"/>
              <a:gd name="connsiteY390" fmla="*/ 4733 h 1353116"/>
              <a:gd name="connsiteX391" fmla="*/ 772548 w 1365148"/>
              <a:gd name="connsiteY391" fmla="*/ 9564 h 1353116"/>
              <a:gd name="connsiteX392" fmla="*/ 825300 w 1365148"/>
              <a:gd name="connsiteY392" fmla="*/ 19129 h 1353116"/>
              <a:gd name="connsiteX393" fmla="*/ 873320 w 1365148"/>
              <a:gd name="connsiteY393" fmla="*/ 33525 h 1353116"/>
              <a:gd name="connsiteX394" fmla="*/ 930904 w 1365148"/>
              <a:gd name="connsiteY394" fmla="*/ 55119 h 1353116"/>
              <a:gd name="connsiteX395" fmla="*/ 988487 w 1365148"/>
              <a:gd name="connsiteY395" fmla="*/ 83910 h 1353116"/>
              <a:gd name="connsiteX396" fmla="*/ 1046071 w 1365148"/>
              <a:gd name="connsiteY396" fmla="*/ 112702 h 1353116"/>
              <a:gd name="connsiteX397" fmla="*/ 1072398 w 1365148"/>
              <a:gd name="connsiteY397" fmla="*/ 129563 h 1353116"/>
              <a:gd name="connsiteX398" fmla="*/ 1096457 w 1365148"/>
              <a:gd name="connsiteY398" fmla="*/ 148692 h 1353116"/>
              <a:gd name="connsiteX399" fmla="*/ 1139644 w 1365148"/>
              <a:gd name="connsiteY399" fmla="*/ 184682 h 1353116"/>
              <a:gd name="connsiteX400" fmla="*/ 1180367 w 1365148"/>
              <a:gd name="connsiteY400" fmla="*/ 223136 h 1353116"/>
              <a:gd name="connsiteX401" fmla="*/ 1218822 w 1365148"/>
              <a:gd name="connsiteY401" fmla="*/ 266324 h 1353116"/>
              <a:gd name="connsiteX402" fmla="*/ 1252347 w 1365148"/>
              <a:gd name="connsiteY402" fmla="*/ 311878 h 1353116"/>
              <a:gd name="connsiteX403" fmla="*/ 1281139 w 1365148"/>
              <a:gd name="connsiteY403" fmla="*/ 362264 h 1353116"/>
              <a:gd name="connsiteX404" fmla="*/ 1307564 w 1365148"/>
              <a:gd name="connsiteY404" fmla="*/ 412650 h 1353116"/>
              <a:gd name="connsiteX405" fmla="*/ 1329158 w 1365148"/>
              <a:gd name="connsiteY405" fmla="*/ 465402 h 1353116"/>
              <a:gd name="connsiteX406" fmla="*/ 1345920 w 1365148"/>
              <a:gd name="connsiteY406" fmla="*/ 518252 h 1353116"/>
              <a:gd name="connsiteX407" fmla="*/ 1355583 w 1365148"/>
              <a:gd name="connsiteY407" fmla="*/ 573371 h 1353116"/>
              <a:gd name="connsiteX408" fmla="*/ 1362781 w 1365148"/>
              <a:gd name="connsiteY408" fmla="*/ 626123 h 1353116"/>
              <a:gd name="connsiteX409" fmla="*/ 1365148 w 1365148"/>
              <a:gd name="connsiteY409" fmla="*/ 681340 h 1353116"/>
              <a:gd name="connsiteX410" fmla="*/ 1362781 w 1365148"/>
              <a:gd name="connsiteY410" fmla="*/ 736557 h 1353116"/>
              <a:gd name="connsiteX411" fmla="*/ 1357950 w 1365148"/>
              <a:gd name="connsiteY411" fmla="*/ 789310 h 1353116"/>
              <a:gd name="connsiteX412" fmla="*/ 1348385 w 1365148"/>
              <a:gd name="connsiteY412" fmla="*/ 842062 h 1353116"/>
              <a:gd name="connsiteX413" fmla="*/ 1333990 w 1365148"/>
              <a:gd name="connsiteY413" fmla="*/ 892447 h 1353116"/>
              <a:gd name="connsiteX414" fmla="*/ 1314762 w 1365148"/>
              <a:gd name="connsiteY414" fmla="*/ 942833 h 1353116"/>
              <a:gd name="connsiteX415" fmla="*/ 1293168 w 1365148"/>
              <a:gd name="connsiteY415" fmla="*/ 990852 h 1353116"/>
              <a:gd name="connsiteX416" fmla="*/ 1266743 w 1365148"/>
              <a:gd name="connsiteY416" fmla="*/ 1036406 h 1353116"/>
              <a:gd name="connsiteX417" fmla="*/ 1235584 w 1365148"/>
              <a:gd name="connsiteY417" fmla="*/ 1079594 h 1353116"/>
              <a:gd name="connsiteX418" fmla="*/ 1201961 w 1365148"/>
              <a:gd name="connsiteY418" fmla="*/ 1122782 h 1353116"/>
              <a:gd name="connsiteX419" fmla="*/ 1165971 w 1365148"/>
              <a:gd name="connsiteY419" fmla="*/ 1161237 h 1353116"/>
              <a:gd name="connsiteX420" fmla="*/ 1125248 w 1365148"/>
              <a:gd name="connsiteY420" fmla="*/ 1194761 h 1353116"/>
              <a:gd name="connsiteX421" fmla="*/ 1079596 w 1365148"/>
              <a:gd name="connsiteY421" fmla="*/ 1226018 h 1353116"/>
              <a:gd name="connsiteX422" fmla="*/ 1031675 w 1365148"/>
              <a:gd name="connsiteY422" fmla="*/ 1254810 h 1353116"/>
              <a:gd name="connsiteX423" fmla="*/ 990854 w 1365148"/>
              <a:gd name="connsiteY423" fmla="*/ 1276404 h 1353116"/>
              <a:gd name="connsiteX424" fmla="*/ 947666 w 1365148"/>
              <a:gd name="connsiteY424" fmla="*/ 1293166 h 1353116"/>
              <a:gd name="connsiteX425" fmla="*/ 904478 w 1365148"/>
              <a:gd name="connsiteY425" fmla="*/ 1309928 h 1353116"/>
              <a:gd name="connsiteX426" fmla="*/ 858924 w 1365148"/>
              <a:gd name="connsiteY426" fmla="*/ 1321958 h 1353116"/>
              <a:gd name="connsiteX427" fmla="*/ 815736 w 1365148"/>
              <a:gd name="connsiteY427" fmla="*/ 1333987 h 1353116"/>
              <a:gd name="connsiteX428" fmla="*/ 770182 w 1365148"/>
              <a:gd name="connsiteY428" fmla="*/ 1341185 h 1353116"/>
              <a:gd name="connsiteX429" fmla="*/ 724529 w 1365148"/>
              <a:gd name="connsiteY429" fmla="*/ 1348383 h 1353116"/>
              <a:gd name="connsiteX430" fmla="*/ 676608 w 1365148"/>
              <a:gd name="connsiteY430" fmla="*/ 1350750 h 1353116"/>
              <a:gd name="connsiteX431" fmla="*/ 630955 w 1365148"/>
              <a:gd name="connsiteY431" fmla="*/ 1353116 h 1353116"/>
              <a:gd name="connsiteX432" fmla="*/ 585401 w 1365148"/>
              <a:gd name="connsiteY432" fmla="*/ 1350750 h 1353116"/>
              <a:gd name="connsiteX433" fmla="*/ 539847 w 1365148"/>
              <a:gd name="connsiteY433" fmla="*/ 1345918 h 1353116"/>
              <a:gd name="connsiteX434" fmla="*/ 494194 w 1365148"/>
              <a:gd name="connsiteY434" fmla="*/ 1338720 h 1353116"/>
              <a:gd name="connsiteX435" fmla="*/ 448640 w 1365148"/>
              <a:gd name="connsiteY435" fmla="*/ 1329156 h 1353116"/>
              <a:gd name="connsiteX436" fmla="*/ 405452 w 1365148"/>
              <a:gd name="connsiteY436" fmla="*/ 1317126 h 1353116"/>
              <a:gd name="connsiteX437" fmla="*/ 359898 w 1365148"/>
              <a:gd name="connsiteY437" fmla="*/ 1300364 h 1353116"/>
              <a:gd name="connsiteX438" fmla="*/ 319077 w 1365148"/>
              <a:gd name="connsiteY438" fmla="*/ 1283602 h 1353116"/>
              <a:gd name="connsiteX439" fmla="*/ 316710 w 1365148"/>
              <a:gd name="connsiteY439" fmla="*/ 1281137 h 1353116"/>
              <a:gd name="connsiteX440" fmla="*/ 309512 w 1365148"/>
              <a:gd name="connsiteY440" fmla="*/ 1281137 h 1353116"/>
              <a:gd name="connsiteX441" fmla="*/ 304681 w 1365148"/>
              <a:gd name="connsiteY441" fmla="*/ 1276404 h 1353116"/>
              <a:gd name="connsiteX442" fmla="*/ 271057 w 1365148"/>
              <a:gd name="connsiteY442" fmla="*/ 1257176 h 1353116"/>
              <a:gd name="connsiteX443" fmla="*/ 237532 w 1365148"/>
              <a:gd name="connsiteY443" fmla="*/ 1235583 h 1353116"/>
              <a:gd name="connsiteX444" fmla="*/ 208741 w 1365148"/>
              <a:gd name="connsiteY444" fmla="*/ 1211622 h 1353116"/>
              <a:gd name="connsiteX445" fmla="*/ 179949 w 1365148"/>
              <a:gd name="connsiteY445" fmla="*/ 1185197 h 1353116"/>
              <a:gd name="connsiteX446" fmla="*/ 153523 w 1365148"/>
              <a:gd name="connsiteY446" fmla="*/ 1156405 h 1353116"/>
              <a:gd name="connsiteX447" fmla="*/ 127098 w 1365148"/>
              <a:gd name="connsiteY447" fmla="*/ 1125247 h 1353116"/>
              <a:gd name="connsiteX448" fmla="*/ 105504 w 1365148"/>
              <a:gd name="connsiteY448" fmla="*/ 1093990 h 1353116"/>
              <a:gd name="connsiteX449" fmla="*/ 83910 w 1365148"/>
              <a:gd name="connsiteY449" fmla="*/ 1058000 h 1353116"/>
              <a:gd name="connsiteX450" fmla="*/ 67148 w 1365148"/>
              <a:gd name="connsiteY450" fmla="*/ 1024475 h 1353116"/>
              <a:gd name="connsiteX451" fmla="*/ 50385 w 1365148"/>
              <a:gd name="connsiteY451" fmla="*/ 988486 h 1353116"/>
              <a:gd name="connsiteX452" fmla="*/ 35990 w 1365148"/>
              <a:gd name="connsiteY452" fmla="*/ 950031 h 1353116"/>
              <a:gd name="connsiteX453" fmla="*/ 23960 w 1365148"/>
              <a:gd name="connsiteY453" fmla="*/ 911675 h 1353116"/>
              <a:gd name="connsiteX454" fmla="*/ 14396 w 1365148"/>
              <a:gd name="connsiteY454" fmla="*/ 873319 h 1353116"/>
              <a:gd name="connsiteX455" fmla="*/ 7198 w 1365148"/>
              <a:gd name="connsiteY455" fmla="*/ 834864 h 1353116"/>
              <a:gd name="connsiteX456" fmla="*/ 2366 w 1365148"/>
              <a:gd name="connsiteY456" fmla="*/ 796508 h 1353116"/>
              <a:gd name="connsiteX457" fmla="*/ 0 w 1365148"/>
              <a:gd name="connsiteY457" fmla="*/ 755686 h 1353116"/>
              <a:gd name="connsiteX458" fmla="*/ 0 w 1365148"/>
              <a:gd name="connsiteY458" fmla="*/ 714964 h 1353116"/>
              <a:gd name="connsiteX459" fmla="*/ 0 w 1365148"/>
              <a:gd name="connsiteY459" fmla="*/ 674142 h 1353116"/>
              <a:gd name="connsiteX460" fmla="*/ 4733 w 1365148"/>
              <a:gd name="connsiteY460" fmla="*/ 633321 h 1353116"/>
              <a:gd name="connsiteX461" fmla="*/ 9564 w 1365148"/>
              <a:gd name="connsiteY461" fmla="*/ 592598 h 1353116"/>
              <a:gd name="connsiteX462" fmla="*/ 16762 w 1365148"/>
              <a:gd name="connsiteY462" fmla="*/ 551777 h 1353116"/>
              <a:gd name="connsiteX463" fmla="*/ 28792 w 1365148"/>
              <a:gd name="connsiteY463" fmla="*/ 511055 h 1353116"/>
              <a:gd name="connsiteX464" fmla="*/ 40722 w 1365148"/>
              <a:gd name="connsiteY464" fmla="*/ 470233 h 1353116"/>
              <a:gd name="connsiteX465" fmla="*/ 55118 w 1365148"/>
              <a:gd name="connsiteY465" fmla="*/ 429412 h 1353116"/>
              <a:gd name="connsiteX466" fmla="*/ 71979 w 1365148"/>
              <a:gd name="connsiteY466" fmla="*/ 391056 h 1353116"/>
              <a:gd name="connsiteX467" fmla="*/ 88742 w 1365148"/>
              <a:gd name="connsiteY467" fmla="*/ 355066 h 1353116"/>
              <a:gd name="connsiteX468" fmla="*/ 110336 w 1365148"/>
              <a:gd name="connsiteY468" fmla="*/ 319076 h 1353116"/>
              <a:gd name="connsiteX469" fmla="*/ 134296 w 1365148"/>
              <a:gd name="connsiteY469" fmla="*/ 283087 h 1353116"/>
              <a:gd name="connsiteX470" fmla="*/ 158355 w 1365148"/>
              <a:gd name="connsiteY470" fmla="*/ 249463 h 1353116"/>
              <a:gd name="connsiteX471" fmla="*/ 184682 w 1365148"/>
              <a:gd name="connsiteY471" fmla="*/ 218305 h 1353116"/>
              <a:gd name="connsiteX472" fmla="*/ 213474 w 1365148"/>
              <a:gd name="connsiteY472" fmla="*/ 189513 h 1353116"/>
              <a:gd name="connsiteX473" fmla="*/ 244730 w 1365148"/>
              <a:gd name="connsiteY473" fmla="*/ 160721 h 1353116"/>
              <a:gd name="connsiteX474" fmla="*/ 273522 w 1365148"/>
              <a:gd name="connsiteY474" fmla="*/ 139128 h 1353116"/>
              <a:gd name="connsiteX475" fmla="*/ 302314 w 1365148"/>
              <a:gd name="connsiteY475" fmla="*/ 119900 h 1353116"/>
              <a:gd name="connsiteX476" fmla="*/ 333472 w 1365148"/>
              <a:gd name="connsiteY476" fmla="*/ 103138 h 1353116"/>
              <a:gd name="connsiteX477" fmla="*/ 364631 w 1365148"/>
              <a:gd name="connsiteY477" fmla="*/ 86375 h 1353116"/>
              <a:gd name="connsiteX478" fmla="*/ 427046 w 1365148"/>
              <a:gd name="connsiteY478" fmla="*/ 57584 h 1353116"/>
              <a:gd name="connsiteX479" fmla="*/ 494194 w 1365148"/>
              <a:gd name="connsiteY479" fmla="*/ 33525 h 1353116"/>
              <a:gd name="connsiteX480" fmla="*/ 532649 w 1365148"/>
              <a:gd name="connsiteY480" fmla="*/ 19129 h 1353116"/>
              <a:gd name="connsiteX481" fmla="*/ 578203 w 1365148"/>
              <a:gd name="connsiteY481" fmla="*/ 7198 h 1353116"/>
              <a:gd name="connsiteX482" fmla="*/ 602164 w 1365148"/>
              <a:gd name="connsiteY482" fmla="*/ 2366 h 1353116"/>
              <a:gd name="connsiteX483" fmla="*/ 626223 w 1365148"/>
              <a:gd name="connsiteY483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47868 w 1365148"/>
              <a:gd name="connsiteY384" fmla="*/ 21594 h 1353116"/>
              <a:gd name="connsiteX385" fmla="*/ 317144 w 1365148"/>
              <a:gd name="connsiteY385" fmla="*/ 19789 h 1353116"/>
              <a:gd name="connsiteX386" fmla="*/ 626223 w 1365148"/>
              <a:gd name="connsiteY386" fmla="*/ 0 h 1353116"/>
              <a:gd name="connsiteX387" fmla="*/ 647816 w 1365148"/>
              <a:gd name="connsiteY387" fmla="*/ 0 h 1353116"/>
              <a:gd name="connsiteX388" fmla="*/ 669410 w 1365148"/>
              <a:gd name="connsiteY388" fmla="*/ 4733 h 1353116"/>
              <a:gd name="connsiteX389" fmla="*/ 748588 w 1365148"/>
              <a:gd name="connsiteY389" fmla="*/ 4733 h 1353116"/>
              <a:gd name="connsiteX390" fmla="*/ 772548 w 1365148"/>
              <a:gd name="connsiteY390" fmla="*/ 9564 h 1353116"/>
              <a:gd name="connsiteX391" fmla="*/ 825300 w 1365148"/>
              <a:gd name="connsiteY391" fmla="*/ 19129 h 1353116"/>
              <a:gd name="connsiteX392" fmla="*/ 873320 w 1365148"/>
              <a:gd name="connsiteY392" fmla="*/ 33525 h 1353116"/>
              <a:gd name="connsiteX393" fmla="*/ 930904 w 1365148"/>
              <a:gd name="connsiteY393" fmla="*/ 55119 h 1353116"/>
              <a:gd name="connsiteX394" fmla="*/ 988487 w 1365148"/>
              <a:gd name="connsiteY394" fmla="*/ 83910 h 1353116"/>
              <a:gd name="connsiteX395" fmla="*/ 1046071 w 1365148"/>
              <a:gd name="connsiteY395" fmla="*/ 112702 h 1353116"/>
              <a:gd name="connsiteX396" fmla="*/ 1072398 w 1365148"/>
              <a:gd name="connsiteY396" fmla="*/ 129563 h 1353116"/>
              <a:gd name="connsiteX397" fmla="*/ 1096457 w 1365148"/>
              <a:gd name="connsiteY397" fmla="*/ 148692 h 1353116"/>
              <a:gd name="connsiteX398" fmla="*/ 1139644 w 1365148"/>
              <a:gd name="connsiteY398" fmla="*/ 184682 h 1353116"/>
              <a:gd name="connsiteX399" fmla="*/ 1180367 w 1365148"/>
              <a:gd name="connsiteY399" fmla="*/ 223136 h 1353116"/>
              <a:gd name="connsiteX400" fmla="*/ 1218822 w 1365148"/>
              <a:gd name="connsiteY400" fmla="*/ 266324 h 1353116"/>
              <a:gd name="connsiteX401" fmla="*/ 1252347 w 1365148"/>
              <a:gd name="connsiteY401" fmla="*/ 311878 h 1353116"/>
              <a:gd name="connsiteX402" fmla="*/ 1281139 w 1365148"/>
              <a:gd name="connsiteY402" fmla="*/ 362264 h 1353116"/>
              <a:gd name="connsiteX403" fmla="*/ 1307564 w 1365148"/>
              <a:gd name="connsiteY403" fmla="*/ 412650 h 1353116"/>
              <a:gd name="connsiteX404" fmla="*/ 1329158 w 1365148"/>
              <a:gd name="connsiteY404" fmla="*/ 465402 h 1353116"/>
              <a:gd name="connsiteX405" fmla="*/ 1345920 w 1365148"/>
              <a:gd name="connsiteY405" fmla="*/ 518252 h 1353116"/>
              <a:gd name="connsiteX406" fmla="*/ 1355583 w 1365148"/>
              <a:gd name="connsiteY406" fmla="*/ 573371 h 1353116"/>
              <a:gd name="connsiteX407" fmla="*/ 1362781 w 1365148"/>
              <a:gd name="connsiteY407" fmla="*/ 626123 h 1353116"/>
              <a:gd name="connsiteX408" fmla="*/ 1365148 w 1365148"/>
              <a:gd name="connsiteY408" fmla="*/ 681340 h 1353116"/>
              <a:gd name="connsiteX409" fmla="*/ 1362781 w 1365148"/>
              <a:gd name="connsiteY409" fmla="*/ 736557 h 1353116"/>
              <a:gd name="connsiteX410" fmla="*/ 1357950 w 1365148"/>
              <a:gd name="connsiteY410" fmla="*/ 789310 h 1353116"/>
              <a:gd name="connsiteX411" fmla="*/ 1348385 w 1365148"/>
              <a:gd name="connsiteY411" fmla="*/ 842062 h 1353116"/>
              <a:gd name="connsiteX412" fmla="*/ 1333990 w 1365148"/>
              <a:gd name="connsiteY412" fmla="*/ 892447 h 1353116"/>
              <a:gd name="connsiteX413" fmla="*/ 1314762 w 1365148"/>
              <a:gd name="connsiteY413" fmla="*/ 942833 h 1353116"/>
              <a:gd name="connsiteX414" fmla="*/ 1293168 w 1365148"/>
              <a:gd name="connsiteY414" fmla="*/ 990852 h 1353116"/>
              <a:gd name="connsiteX415" fmla="*/ 1266743 w 1365148"/>
              <a:gd name="connsiteY415" fmla="*/ 1036406 h 1353116"/>
              <a:gd name="connsiteX416" fmla="*/ 1235584 w 1365148"/>
              <a:gd name="connsiteY416" fmla="*/ 1079594 h 1353116"/>
              <a:gd name="connsiteX417" fmla="*/ 1201961 w 1365148"/>
              <a:gd name="connsiteY417" fmla="*/ 1122782 h 1353116"/>
              <a:gd name="connsiteX418" fmla="*/ 1165971 w 1365148"/>
              <a:gd name="connsiteY418" fmla="*/ 1161237 h 1353116"/>
              <a:gd name="connsiteX419" fmla="*/ 1125248 w 1365148"/>
              <a:gd name="connsiteY419" fmla="*/ 1194761 h 1353116"/>
              <a:gd name="connsiteX420" fmla="*/ 1079596 w 1365148"/>
              <a:gd name="connsiteY420" fmla="*/ 1226018 h 1353116"/>
              <a:gd name="connsiteX421" fmla="*/ 1031675 w 1365148"/>
              <a:gd name="connsiteY421" fmla="*/ 1254810 h 1353116"/>
              <a:gd name="connsiteX422" fmla="*/ 990854 w 1365148"/>
              <a:gd name="connsiteY422" fmla="*/ 1276404 h 1353116"/>
              <a:gd name="connsiteX423" fmla="*/ 947666 w 1365148"/>
              <a:gd name="connsiteY423" fmla="*/ 1293166 h 1353116"/>
              <a:gd name="connsiteX424" fmla="*/ 904478 w 1365148"/>
              <a:gd name="connsiteY424" fmla="*/ 1309928 h 1353116"/>
              <a:gd name="connsiteX425" fmla="*/ 858924 w 1365148"/>
              <a:gd name="connsiteY425" fmla="*/ 1321958 h 1353116"/>
              <a:gd name="connsiteX426" fmla="*/ 815736 w 1365148"/>
              <a:gd name="connsiteY426" fmla="*/ 1333987 h 1353116"/>
              <a:gd name="connsiteX427" fmla="*/ 770182 w 1365148"/>
              <a:gd name="connsiteY427" fmla="*/ 1341185 h 1353116"/>
              <a:gd name="connsiteX428" fmla="*/ 724529 w 1365148"/>
              <a:gd name="connsiteY428" fmla="*/ 1348383 h 1353116"/>
              <a:gd name="connsiteX429" fmla="*/ 676608 w 1365148"/>
              <a:gd name="connsiteY429" fmla="*/ 1350750 h 1353116"/>
              <a:gd name="connsiteX430" fmla="*/ 630955 w 1365148"/>
              <a:gd name="connsiteY430" fmla="*/ 1353116 h 1353116"/>
              <a:gd name="connsiteX431" fmla="*/ 585401 w 1365148"/>
              <a:gd name="connsiteY431" fmla="*/ 1350750 h 1353116"/>
              <a:gd name="connsiteX432" fmla="*/ 539847 w 1365148"/>
              <a:gd name="connsiteY432" fmla="*/ 1345918 h 1353116"/>
              <a:gd name="connsiteX433" fmla="*/ 494194 w 1365148"/>
              <a:gd name="connsiteY433" fmla="*/ 1338720 h 1353116"/>
              <a:gd name="connsiteX434" fmla="*/ 448640 w 1365148"/>
              <a:gd name="connsiteY434" fmla="*/ 1329156 h 1353116"/>
              <a:gd name="connsiteX435" fmla="*/ 405452 w 1365148"/>
              <a:gd name="connsiteY435" fmla="*/ 1317126 h 1353116"/>
              <a:gd name="connsiteX436" fmla="*/ 359898 w 1365148"/>
              <a:gd name="connsiteY436" fmla="*/ 1300364 h 1353116"/>
              <a:gd name="connsiteX437" fmla="*/ 319077 w 1365148"/>
              <a:gd name="connsiteY437" fmla="*/ 1283602 h 1353116"/>
              <a:gd name="connsiteX438" fmla="*/ 316710 w 1365148"/>
              <a:gd name="connsiteY438" fmla="*/ 1281137 h 1353116"/>
              <a:gd name="connsiteX439" fmla="*/ 309512 w 1365148"/>
              <a:gd name="connsiteY439" fmla="*/ 1281137 h 1353116"/>
              <a:gd name="connsiteX440" fmla="*/ 304681 w 1365148"/>
              <a:gd name="connsiteY440" fmla="*/ 1276404 h 1353116"/>
              <a:gd name="connsiteX441" fmla="*/ 271057 w 1365148"/>
              <a:gd name="connsiteY441" fmla="*/ 1257176 h 1353116"/>
              <a:gd name="connsiteX442" fmla="*/ 237532 w 1365148"/>
              <a:gd name="connsiteY442" fmla="*/ 1235583 h 1353116"/>
              <a:gd name="connsiteX443" fmla="*/ 208741 w 1365148"/>
              <a:gd name="connsiteY443" fmla="*/ 1211622 h 1353116"/>
              <a:gd name="connsiteX444" fmla="*/ 179949 w 1365148"/>
              <a:gd name="connsiteY444" fmla="*/ 1185197 h 1353116"/>
              <a:gd name="connsiteX445" fmla="*/ 153523 w 1365148"/>
              <a:gd name="connsiteY445" fmla="*/ 1156405 h 1353116"/>
              <a:gd name="connsiteX446" fmla="*/ 127098 w 1365148"/>
              <a:gd name="connsiteY446" fmla="*/ 1125247 h 1353116"/>
              <a:gd name="connsiteX447" fmla="*/ 105504 w 1365148"/>
              <a:gd name="connsiteY447" fmla="*/ 1093990 h 1353116"/>
              <a:gd name="connsiteX448" fmla="*/ 83910 w 1365148"/>
              <a:gd name="connsiteY448" fmla="*/ 1058000 h 1353116"/>
              <a:gd name="connsiteX449" fmla="*/ 67148 w 1365148"/>
              <a:gd name="connsiteY449" fmla="*/ 1024475 h 1353116"/>
              <a:gd name="connsiteX450" fmla="*/ 50385 w 1365148"/>
              <a:gd name="connsiteY450" fmla="*/ 988486 h 1353116"/>
              <a:gd name="connsiteX451" fmla="*/ 35990 w 1365148"/>
              <a:gd name="connsiteY451" fmla="*/ 950031 h 1353116"/>
              <a:gd name="connsiteX452" fmla="*/ 23960 w 1365148"/>
              <a:gd name="connsiteY452" fmla="*/ 911675 h 1353116"/>
              <a:gd name="connsiteX453" fmla="*/ 14396 w 1365148"/>
              <a:gd name="connsiteY453" fmla="*/ 873319 h 1353116"/>
              <a:gd name="connsiteX454" fmla="*/ 7198 w 1365148"/>
              <a:gd name="connsiteY454" fmla="*/ 834864 h 1353116"/>
              <a:gd name="connsiteX455" fmla="*/ 2366 w 1365148"/>
              <a:gd name="connsiteY455" fmla="*/ 796508 h 1353116"/>
              <a:gd name="connsiteX456" fmla="*/ 0 w 1365148"/>
              <a:gd name="connsiteY456" fmla="*/ 755686 h 1353116"/>
              <a:gd name="connsiteX457" fmla="*/ 0 w 1365148"/>
              <a:gd name="connsiteY457" fmla="*/ 714964 h 1353116"/>
              <a:gd name="connsiteX458" fmla="*/ 0 w 1365148"/>
              <a:gd name="connsiteY458" fmla="*/ 674142 h 1353116"/>
              <a:gd name="connsiteX459" fmla="*/ 4733 w 1365148"/>
              <a:gd name="connsiteY459" fmla="*/ 633321 h 1353116"/>
              <a:gd name="connsiteX460" fmla="*/ 9564 w 1365148"/>
              <a:gd name="connsiteY460" fmla="*/ 592598 h 1353116"/>
              <a:gd name="connsiteX461" fmla="*/ 16762 w 1365148"/>
              <a:gd name="connsiteY461" fmla="*/ 551777 h 1353116"/>
              <a:gd name="connsiteX462" fmla="*/ 28792 w 1365148"/>
              <a:gd name="connsiteY462" fmla="*/ 511055 h 1353116"/>
              <a:gd name="connsiteX463" fmla="*/ 40722 w 1365148"/>
              <a:gd name="connsiteY463" fmla="*/ 470233 h 1353116"/>
              <a:gd name="connsiteX464" fmla="*/ 55118 w 1365148"/>
              <a:gd name="connsiteY464" fmla="*/ 429412 h 1353116"/>
              <a:gd name="connsiteX465" fmla="*/ 71979 w 1365148"/>
              <a:gd name="connsiteY465" fmla="*/ 391056 h 1353116"/>
              <a:gd name="connsiteX466" fmla="*/ 88742 w 1365148"/>
              <a:gd name="connsiteY466" fmla="*/ 355066 h 1353116"/>
              <a:gd name="connsiteX467" fmla="*/ 110336 w 1365148"/>
              <a:gd name="connsiteY467" fmla="*/ 319076 h 1353116"/>
              <a:gd name="connsiteX468" fmla="*/ 134296 w 1365148"/>
              <a:gd name="connsiteY468" fmla="*/ 283087 h 1353116"/>
              <a:gd name="connsiteX469" fmla="*/ 158355 w 1365148"/>
              <a:gd name="connsiteY469" fmla="*/ 249463 h 1353116"/>
              <a:gd name="connsiteX470" fmla="*/ 184682 w 1365148"/>
              <a:gd name="connsiteY470" fmla="*/ 218305 h 1353116"/>
              <a:gd name="connsiteX471" fmla="*/ 213474 w 1365148"/>
              <a:gd name="connsiteY471" fmla="*/ 189513 h 1353116"/>
              <a:gd name="connsiteX472" fmla="*/ 244730 w 1365148"/>
              <a:gd name="connsiteY472" fmla="*/ 160721 h 1353116"/>
              <a:gd name="connsiteX473" fmla="*/ 273522 w 1365148"/>
              <a:gd name="connsiteY473" fmla="*/ 139128 h 1353116"/>
              <a:gd name="connsiteX474" fmla="*/ 302314 w 1365148"/>
              <a:gd name="connsiteY474" fmla="*/ 119900 h 1353116"/>
              <a:gd name="connsiteX475" fmla="*/ 333472 w 1365148"/>
              <a:gd name="connsiteY475" fmla="*/ 103138 h 1353116"/>
              <a:gd name="connsiteX476" fmla="*/ 364631 w 1365148"/>
              <a:gd name="connsiteY476" fmla="*/ 86375 h 1353116"/>
              <a:gd name="connsiteX477" fmla="*/ 427046 w 1365148"/>
              <a:gd name="connsiteY477" fmla="*/ 57584 h 1353116"/>
              <a:gd name="connsiteX478" fmla="*/ 494194 w 1365148"/>
              <a:gd name="connsiteY478" fmla="*/ 33525 h 1353116"/>
              <a:gd name="connsiteX479" fmla="*/ 532649 w 1365148"/>
              <a:gd name="connsiteY479" fmla="*/ 19129 h 1353116"/>
              <a:gd name="connsiteX480" fmla="*/ 578203 w 1365148"/>
              <a:gd name="connsiteY480" fmla="*/ 7198 h 1353116"/>
              <a:gd name="connsiteX481" fmla="*/ 602164 w 1365148"/>
              <a:gd name="connsiteY481" fmla="*/ 2366 h 1353116"/>
              <a:gd name="connsiteX482" fmla="*/ 626223 w 1365148"/>
              <a:gd name="connsiteY482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50235 w 1365148"/>
              <a:gd name="connsiteY383" fmla="*/ 14396 h 1353116"/>
              <a:gd name="connsiteX384" fmla="*/ 317144 w 1365148"/>
              <a:gd name="connsiteY384" fmla="*/ 19789 h 1353116"/>
              <a:gd name="connsiteX385" fmla="*/ 626223 w 1365148"/>
              <a:gd name="connsiteY385" fmla="*/ 0 h 1353116"/>
              <a:gd name="connsiteX386" fmla="*/ 647816 w 1365148"/>
              <a:gd name="connsiteY386" fmla="*/ 0 h 1353116"/>
              <a:gd name="connsiteX387" fmla="*/ 669410 w 1365148"/>
              <a:gd name="connsiteY387" fmla="*/ 4733 h 1353116"/>
              <a:gd name="connsiteX388" fmla="*/ 748588 w 1365148"/>
              <a:gd name="connsiteY388" fmla="*/ 4733 h 1353116"/>
              <a:gd name="connsiteX389" fmla="*/ 772548 w 1365148"/>
              <a:gd name="connsiteY389" fmla="*/ 9564 h 1353116"/>
              <a:gd name="connsiteX390" fmla="*/ 825300 w 1365148"/>
              <a:gd name="connsiteY390" fmla="*/ 19129 h 1353116"/>
              <a:gd name="connsiteX391" fmla="*/ 873320 w 1365148"/>
              <a:gd name="connsiteY391" fmla="*/ 33525 h 1353116"/>
              <a:gd name="connsiteX392" fmla="*/ 930904 w 1365148"/>
              <a:gd name="connsiteY392" fmla="*/ 55119 h 1353116"/>
              <a:gd name="connsiteX393" fmla="*/ 988487 w 1365148"/>
              <a:gd name="connsiteY393" fmla="*/ 83910 h 1353116"/>
              <a:gd name="connsiteX394" fmla="*/ 1046071 w 1365148"/>
              <a:gd name="connsiteY394" fmla="*/ 112702 h 1353116"/>
              <a:gd name="connsiteX395" fmla="*/ 1072398 w 1365148"/>
              <a:gd name="connsiteY395" fmla="*/ 129563 h 1353116"/>
              <a:gd name="connsiteX396" fmla="*/ 1096457 w 1365148"/>
              <a:gd name="connsiteY396" fmla="*/ 148692 h 1353116"/>
              <a:gd name="connsiteX397" fmla="*/ 1139644 w 1365148"/>
              <a:gd name="connsiteY397" fmla="*/ 184682 h 1353116"/>
              <a:gd name="connsiteX398" fmla="*/ 1180367 w 1365148"/>
              <a:gd name="connsiteY398" fmla="*/ 223136 h 1353116"/>
              <a:gd name="connsiteX399" fmla="*/ 1218822 w 1365148"/>
              <a:gd name="connsiteY399" fmla="*/ 266324 h 1353116"/>
              <a:gd name="connsiteX400" fmla="*/ 1252347 w 1365148"/>
              <a:gd name="connsiteY400" fmla="*/ 311878 h 1353116"/>
              <a:gd name="connsiteX401" fmla="*/ 1281139 w 1365148"/>
              <a:gd name="connsiteY401" fmla="*/ 362264 h 1353116"/>
              <a:gd name="connsiteX402" fmla="*/ 1307564 w 1365148"/>
              <a:gd name="connsiteY402" fmla="*/ 412650 h 1353116"/>
              <a:gd name="connsiteX403" fmla="*/ 1329158 w 1365148"/>
              <a:gd name="connsiteY403" fmla="*/ 465402 h 1353116"/>
              <a:gd name="connsiteX404" fmla="*/ 1345920 w 1365148"/>
              <a:gd name="connsiteY404" fmla="*/ 518252 h 1353116"/>
              <a:gd name="connsiteX405" fmla="*/ 1355583 w 1365148"/>
              <a:gd name="connsiteY405" fmla="*/ 573371 h 1353116"/>
              <a:gd name="connsiteX406" fmla="*/ 1362781 w 1365148"/>
              <a:gd name="connsiteY406" fmla="*/ 626123 h 1353116"/>
              <a:gd name="connsiteX407" fmla="*/ 1365148 w 1365148"/>
              <a:gd name="connsiteY407" fmla="*/ 681340 h 1353116"/>
              <a:gd name="connsiteX408" fmla="*/ 1362781 w 1365148"/>
              <a:gd name="connsiteY408" fmla="*/ 736557 h 1353116"/>
              <a:gd name="connsiteX409" fmla="*/ 1357950 w 1365148"/>
              <a:gd name="connsiteY409" fmla="*/ 789310 h 1353116"/>
              <a:gd name="connsiteX410" fmla="*/ 1348385 w 1365148"/>
              <a:gd name="connsiteY410" fmla="*/ 842062 h 1353116"/>
              <a:gd name="connsiteX411" fmla="*/ 1333990 w 1365148"/>
              <a:gd name="connsiteY411" fmla="*/ 892447 h 1353116"/>
              <a:gd name="connsiteX412" fmla="*/ 1314762 w 1365148"/>
              <a:gd name="connsiteY412" fmla="*/ 942833 h 1353116"/>
              <a:gd name="connsiteX413" fmla="*/ 1293168 w 1365148"/>
              <a:gd name="connsiteY413" fmla="*/ 990852 h 1353116"/>
              <a:gd name="connsiteX414" fmla="*/ 1266743 w 1365148"/>
              <a:gd name="connsiteY414" fmla="*/ 1036406 h 1353116"/>
              <a:gd name="connsiteX415" fmla="*/ 1235584 w 1365148"/>
              <a:gd name="connsiteY415" fmla="*/ 1079594 h 1353116"/>
              <a:gd name="connsiteX416" fmla="*/ 1201961 w 1365148"/>
              <a:gd name="connsiteY416" fmla="*/ 1122782 h 1353116"/>
              <a:gd name="connsiteX417" fmla="*/ 1165971 w 1365148"/>
              <a:gd name="connsiteY417" fmla="*/ 1161237 h 1353116"/>
              <a:gd name="connsiteX418" fmla="*/ 1125248 w 1365148"/>
              <a:gd name="connsiteY418" fmla="*/ 1194761 h 1353116"/>
              <a:gd name="connsiteX419" fmla="*/ 1079596 w 1365148"/>
              <a:gd name="connsiteY419" fmla="*/ 1226018 h 1353116"/>
              <a:gd name="connsiteX420" fmla="*/ 1031675 w 1365148"/>
              <a:gd name="connsiteY420" fmla="*/ 1254810 h 1353116"/>
              <a:gd name="connsiteX421" fmla="*/ 990854 w 1365148"/>
              <a:gd name="connsiteY421" fmla="*/ 1276404 h 1353116"/>
              <a:gd name="connsiteX422" fmla="*/ 947666 w 1365148"/>
              <a:gd name="connsiteY422" fmla="*/ 1293166 h 1353116"/>
              <a:gd name="connsiteX423" fmla="*/ 904478 w 1365148"/>
              <a:gd name="connsiteY423" fmla="*/ 1309928 h 1353116"/>
              <a:gd name="connsiteX424" fmla="*/ 858924 w 1365148"/>
              <a:gd name="connsiteY424" fmla="*/ 1321958 h 1353116"/>
              <a:gd name="connsiteX425" fmla="*/ 815736 w 1365148"/>
              <a:gd name="connsiteY425" fmla="*/ 1333987 h 1353116"/>
              <a:gd name="connsiteX426" fmla="*/ 770182 w 1365148"/>
              <a:gd name="connsiteY426" fmla="*/ 1341185 h 1353116"/>
              <a:gd name="connsiteX427" fmla="*/ 724529 w 1365148"/>
              <a:gd name="connsiteY427" fmla="*/ 1348383 h 1353116"/>
              <a:gd name="connsiteX428" fmla="*/ 676608 w 1365148"/>
              <a:gd name="connsiteY428" fmla="*/ 1350750 h 1353116"/>
              <a:gd name="connsiteX429" fmla="*/ 630955 w 1365148"/>
              <a:gd name="connsiteY429" fmla="*/ 1353116 h 1353116"/>
              <a:gd name="connsiteX430" fmla="*/ 585401 w 1365148"/>
              <a:gd name="connsiteY430" fmla="*/ 1350750 h 1353116"/>
              <a:gd name="connsiteX431" fmla="*/ 539847 w 1365148"/>
              <a:gd name="connsiteY431" fmla="*/ 1345918 h 1353116"/>
              <a:gd name="connsiteX432" fmla="*/ 494194 w 1365148"/>
              <a:gd name="connsiteY432" fmla="*/ 1338720 h 1353116"/>
              <a:gd name="connsiteX433" fmla="*/ 448640 w 1365148"/>
              <a:gd name="connsiteY433" fmla="*/ 1329156 h 1353116"/>
              <a:gd name="connsiteX434" fmla="*/ 405452 w 1365148"/>
              <a:gd name="connsiteY434" fmla="*/ 1317126 h 1353116"/>
              <a:gd name="connsiteX435" fmla="*/ 359898 w 1365148"/>
              <a:gd name="connsiteY435" fmla="*/ 1300364 h 1353116"/>
              <a:gd name="connsiteX436" fmla="*/ 319077 w 1365148"/>
              <a:gd name="connsiteY436" fmla="*/ 1283602 h 1353116"/>
              <a:gd name="connsiteX437" fmla="*/ 316710 w 1365148"/>
              <a:gd name="connsiteY437" fmla="*/ 1281137 h 1353116"/>
              <a:gd name="connsiteX438" fmla="*/ 309512 w 1365148"/>
              <a:gd name="connsiteY438" fmla="*/ 1281137 h 1353116"/>
              <a:gd name="connsiteX439" fmla="*/ 304681 w 1365148"/>
              <a:gd name="connsiteY439" fmla="*/ 1276404 h 1353116"/>
              <a:gd name="connsiteX440" fmla="*/ 271057 w 1365148"/>
              <a:gd name="connsiteY440" fmla="*/ 1257176 h 1353116"/>
              <a:gd name="connsiteX441" fmla="*/ 237532 w 1365148"/>
              <a:gd name="connsiteY441" fmla="*/ 1235583 h 1353116"/>
              <a:gd name="connsiteX442" fmla="*/ 208741 w 1365148"/>
              <a:gd name="connsiteY442" fmla="*/ 1211622 h 1353116"/>
              <a:gd name="connsiteX443" fmla="*/ 179949 w 1365148"/>
              <a:gd name="connsiteY443" fmla="*/ 1185197 h 1353116"/>
              <a:gd name="connsiteX444" fmla="*/ 153523 w 1365148"/>
              <a:gd name="connsiteY444" fmla="*/ 1156405 h 1353116"/>
              <a:gd name="connsiteX445" fmla="*/ 127098 w 1365148"/>
              <a:gd name="connsiteY445" fmla="*/ 1125247 h 1353116"/>
              <a:gd name="connsiteX446" fmla="*/ 105504 w 1365148"/>
              <a:gd name="connsiteY446" fmla="*/ 1093990 h 1353116"/>
              <a:gd name="connsiteX447" fmla="*/ 83910 w 1365148"/>
              <a:gd name="connsiteY447" fmla="*/ 1058000 h 1353116"/>
              <a:gd name="connsiteX448" fmla="*/ 67148 w 1365148"/>
              <a:gd name="connsiteY448" fmla="*/ 1024475 h 1353116"/>
              <a:gd name="connsiteX449" fmla="*/ 50385 w 1365148"/>
              <a:gd name="connsiteY449" fmla="*/ 988486 h 1353116"/>
              <a:gd name="connsiteX450" fmla="*/ 35990 w 1365148"/>
              <a:gd name="connsiteY450" fmla="*/ 950031 h 1353116"/>
              <a:gd name="connsiteX451" fmla="*/ 23960 w 1365148"/>
              <a:gd name="connsiteY451" fmla="*/ 911675 h 1353116"/>
              <a:gd name="connsiteX452" fmla="*/ 14396 w 1365148"/>
              <a:gd name="connsiteY452" fmla="*/ 873319 h 1353116"/>
              <a:gd name="connsiteX453" fmla="*/ 7198 w 1365148"/>
              <a:gd name="connsiteY453" fmla="*/ 834864 h 1353116"/>
              <a:gd name="connsiteX454" fmla="*/ 2366 w 1365148"/>
              <a:gd name="connsiteY454" fmla="*/ 796508 h 1353116"/>
              <a:gd name="connsiteX455" fmla="*/ 0 w 1365148"/>
              <a:gd name="connsiteY455" fmla="*/ 755686 h 1353116"/>
              <a:gd name="connsiteX456" fmla="*/ 0 w 1365148"/>
              <a:gd name="connsiteY456" fmla="*/ 714964 h 1353116"/>
              <a:gd name="connsiteX457" fmla="*/ 0 w 1365148"/>
              <a:gd name="connsiteY457" fmla="*/ 674142 h 1353116"/>
              <a:gd name="connsiteX458" fmla="*/ 4733 w 1365148"/>
              <a:gd name="connsiteY458" fmla="*/ 633321 h 1353116"/>
              <a:gd name="connsiteX459" fmla="*/ 9564 w 1365148"/>
              <a:gd name="connsiteY459" fmla="*/ 592598 h 1353116"/>
              <a:gd name="connsiteX460" fmla="*/ 16762 w 1365148"/>
              <a:gd name="connsiteY460" fmla="*/ 551777 h 1353116"/>
              <a:gd name="connsiteX461" fmla="*/ 28792 w 1365148"/>
              <a:gd name="connsiteY461" fmla="*/ 511055 h 1353116"/>
              <a:gd name="connsiteX462" fmla="*/ 40722 w 1365148"/>
              <a:gd name="connsiteY462" fmla="*/ 470233 h 1353116"/>
              <a:gd name="connsiteX463" fmla="*/ 55118 w 1365148"/>
              <a:gd name="connsiteY463" fmla="*/ 429412 h 1353116"/>
              <a:gd name="connsiteX464" fmla="*/ 71979 w 1365148"/>
              <a:gd name="connsiteY464" fmla="*/ 391056 h 1353116"/>
              <a:gd name="connsiteX465" fmla="*/ 88742 w 1365148"/>
              <a:gd name="connsiteY465" fmla="*/ 355066 h 1353116"/>
              <a:gd name="connsiteX466" fmla="*/ 110336 w 1365148"/>
              <a:gd name="connsiteY466" fmla="*/ 319076 h 1353116"/>
              <a:gd name="connsiteX467" fmla="*/ 134296 w 1365148"/>
              <a:gd name="connsiteY467" fmla="*/ 283087 h 1353116"/>
              <a:gd name="connsiteX468" fmla="*/ 158355 w 1365148"/>
              <a:gd name="connsiteY468" fmla="*/ 249463 h 1353116"/>
              <a:gd name="connsiteX469" fmla="*/ 184682 w 1365148"/>
              <a:gd name="connsiteY469" fmla="*/ 218305 h 1353116"/>
              <a:gd name="connsiteX470" fmla="*/ 213474 w 1365148"/>
              <a:gd name="connsiteY470" fmla="*/ 189513 h 1353116"/>
              <a:gd name="connsiteX471" fmla="*/ 244730 w 1365148"/>
              <a:gd name="connsiteY471" fmla="*/ 160721 h 1353116"/>
              <a:gd name="connsiteX472" fmla="*/ 273522 w 1365148"/>
              <a:gd name="connsiteY472" fmla="*/ 139128 h 1353116"/>
              <a:gd name="connsiteX473" fmla="*/ 302314 w 1365148"/>
              <a:gd name="connsiteY473" fmla="*/ 119900 h 1353116"/>
              <a:gd name="connsiteX474" fmla="*/ 333472 w 1365148"/>
              <a:gd name="connsiteY474" fmla="*/ 103138 h 1353116"/>
              <a:gd name="connsiteX475" fmla="*/ 364631 w 1365148"/>
              <a:gd name="connsiteY475" fmla="*/ 86375 h 1353116"/>
              <a:gd name="connsiteX476" fmla="*/ 427046 w 1365148"/>
              <a:gd name="connsiteY476" fmla="*/ 57584 h 1353116"/>
              <a:gd name="connsiteX477" fmla="*/ 494194 w 1365148"/>
              <a:gd name="connsiteY477" fmla="*/ 33525 h 1353116"/>
              <a:gd name="connsiteX478" fmla="*/ 532649 w 1365148"/>
              <a:gd name="connsiteY478" fmla="*/ 19129 h 1353116"/>
              <a:gd name="connsiteX479" fmla="*/ 578203 w 1365148"/>
              <a:gd name="connsiteY479" fmla="*/ 7198 h 1353116"/>
              <a:gd name="connsiteX480" fmla="*/ 602164 w 1365148"/>
              <a:gd name="connsiteY480" fmla="*/ 2366 h 1353116"/>
              <a:gd name="connsiteX481" fmla="*/ 626223 w 1365148"/>
              <a:gd name="connsiteY481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317144 w 1365148"/>
              <a:gd name="connsiteY381" fmla="*/ 19789 h 1353116"/>
              <a:gd name="connsiteX382" fmla="*/ 347868 w 1365148"/>
              <a:gd name="connsiteY382" fmla="*/ 7198 h 1353116"/>
              <a:gd name="connsiteX383" fmla="*/ 317144 w 1365148"/>
              <a:gd name="connsiteY383" fmla="*/ 19789 h 1353116"/>
              <a:gd name="connsiteX384" fmla="*/ 626223 w 1365148"/>
              <a:gd name="connsiteY384" fmla="*/ 0 h 1353116"/>
              <a:gd name="connsiteX385" fmla="*/ 647816 w 1365148"/>
              <a:gd name="connsiteY385" fmla="*/ 0 h 1353116"/>
              <a:gd name="connsiteX386" fmla="*/ 669410 w 1365148"/>
              <a:gd name="connsiteY386" fmla="*/ 4733 h 1353116"/>
              <a:gd name="connsiteX387" fmla="*/ 748588 w 1365148"/>
              <a:gd name="connsiteY387" fmla="*/ 4733 h 1353116"/>
              <a:gd name="connsiteX388" fmla="*/ 772548 w 1365148"/>
              <a:gd name="connsiteY388" fmla="*/ 9564 h 1353116"/>
              <a:gd name="connsiteX389" fmla="*/ 825300 w 1365148"/>
              <a:gd name="connsiteY389" fmla="*/ 19129 h 1353116"/>
              <a:gd name="connsiteX390" fmla="*/ 873320 w 1365148"/>
              <a:gd name="connsiteY390" fmla="*/ 33525 h 1353116"/>
              <a:gd name="connsiteX391" fmla="*/ 930904 w 1365148"/>
              <a:gd name="connsiteY391" fmla="*/ 55119 h 1353116"/>
              <a:gd name="connsiteX392" fmla="*/ 988487 w 1365148"/>
              <a:gd name="connsiteY392" fmla="*/ 83910 h 1353116"/>
              <a:gd name="connsiteX393" fmla="*/ 1046071 w 1365148"/>
              <a:gd name="connsiteY393" fmla="*/ 112702 h 1353116"/>
              <a:gd name="connsiteX394" fmla="*/ 1072398 w 1365148"/>
              <a:gd name="connsiteY394" fmla="*/ 129563 h 1353116"/>
              <a:gd name="connsiteX395" fmla="*/ 1096457 w 1365148"/>
              <a:gd name="connsiteY395" fmla="*/ 148692 h 1353116"/>
              <a:gd name="connsiteX396" fmla="*/ 1139644 w 1365148"/>
              <a:gd name="connsiteY396" fmla="*/ 184682 h 1353116"/>
              <a:gd name="connsiteX397" fmla="*/ 1180367 w 1365148"/>
              <a:gd name="connsiteY397" fmla="*/ 223136 h 1353116"/>
              <a:gd name="connsiteX398" fmla="*/ 1218822 w 1365148"/>
              <a:gd name="connsiteY398" fmla="*/ 266324 h 1353116"/>
              <a:gd name="connsiteX399" fmla="*/ 1252347 w 1365148"/>
              <a:gd name="connsiteY399" fmla="*/ 311878 h 1353116"/>
              <a:gd name="connsiteX400" fmla="*/ 1281139 w 1365148"/>
              <a:gd name="connsiteY400" fmla="*/ 362264 h 1353116"/>
              <a:gd name="connsiteX401" fmla="*/ 1307564 w 1365148"/>
              <a:gd name="connsiteY401" fmla="*/ 412650 h 1353116"/>
              <a:gd name="connsiteX402" fmla="*/ 1329158 w 1365148"/>
              <a:gd name="connsiteY402" fmla="*/ 465402 h 1353116"/>
              <a:gd name="connsiteX403" fmla="*/ 1345920 w 1365148"/>
              <a:gd name="connsiteY403" fmla="*/ 518252 h 1353116"/>
              <a:gd name="connsiteX404" fmla="*/ 1355583 w 1365148"/>
              <a:gd name="connsiteY404" fmla="*/ 573371 h 1353116"/>
              <a:gd name="connsiteX405" fmla="*/ 1362781 w 1365148"/>
              <a:gd name="connsiteY405" fmla="*/ 626123 h 1353116"/>
              <a:gd name="connsiteX406" fmla="*/ 1365148 w 1365148"/>
              <a:gd name="connsiteY406" fmla="*/ 681340 h 1353116"/>
              <a:gd name="connsiteX407" fmla="*/ 1362781 w 1365148"/>
              <a:gd name="connsiteY407" fmla="*/ 736557 h 1353116"/>
              <a:gd name="connsiteX408" fmla="*/ 1357950 w 1365148"/>
              <a:gd name="connsiteY408" fmla="*/ 789310 h 1353116"/>
              <a:gd name="connsiteX409" fmla="*/ 1348385 w 1365148"/>
              <a:gd name="connsiteY409" fmla="*/ 842062 h 1353116"/>
              <a:gd name="connsiteX410" fmla="*/ 1333990 w 1365148"/>
              <a:gd name="connsiteY410" fmla="*/ 892447 h 1353116"/>
              <a:gd name="connsiteX411" fmla="*/ 1314762 w 1365148"/>
              <a:gd name="connsiteY411" fmla="*/ 942833 h 1353116"/>
              <a:gd name="connsiteX412" fmla="*/ 1293168 w 1365148"/>
              <a:gd name="connsiteY412" fmla="*/ 990852 h 1353116"/>
              <a:gd name="connsiteX413" fmla="*/ 1266743 w 1365148"/>
              <a:gd name="connsiteY413" fmla="*/ 1036406 h 1353116"/>
              <a:gd name="connsiteX414" fmla="*/ 1235584 w 1365148"/>
              <a:gd name="connsiteY414" fmla="*/ 1079594 h 1353116"/>
              <a:gd name="connsiteX415" fmla="*/ 1201961 w 1365148"/>
              <a:gd name="connsiteY415" fmla="*/ 1122782 h 1353116"/>
              <a:gd name="connsiteX416" fmla="*/ 1165971 w 1365148"/>
              <a:gd name="connsiteY416" fmla="*/ 1161237 h 1353116"/>
              <a:gd name="connsiteX417" fmla="*/ 1125248 w 1365148"/>
              <a:gd name="connsiteY417" fmla="*/ 1194761 h 1353116"/>
              <a:gd name="connsiteX418" fmla="*/ 1079596 w 1365148"/>
              <a:gd name="connsiteY418" fmla="*/ 1226018 h 1353116"/>
              <a:gd name="connsiteX419" fmla="*/ 1031675 w 1365148"/>
              <a:gd name="connsiteY419" fmla="*/ 1254810 h 1353116"/>
              <a:gd name="connsiteX420" fmla="*/ 990854 w 1365148"/>
              <a:gd name="connsiteY420" fmla="*/ 1276404 h 1353116"/>
              <a:gd name="connsiteX421" fmla="*/ 947666 w 1365148"/>
              <a:gd name="connsiteY421" fmla="*/ 1293166 h 1353116"/>
              <a:gd name="connsiteX422" fmla="*/ 904478 w 1365148"/>
              <a:gd name="connsiteY422" fmla="*/ 1309928 h 1353116"/>
              <a:gd name="connsiteX423" fmla="*/ 858924 w 1365148"/>
              <a:gd name="connsiteY423" fmla="*/ 1321958 h 1353116"/>
              <a:gd name="connsiteX424" fmla="*/ 815736 w 1365148"/>
              <a:gd name="connsiteY424" fmla="*/ 1333987 h 1353116"/>
              <a:gd name="connsiteX425" fmla="*/ 770182 w 1365148"/>
              <a:gd name="connsiteY425" fmla="*/ 1341185 h 1353116"/>
              <a:gd name="connsiteX426" fmla="*/ 724529 w 1365148"/>
              <a:gd name="connsiteY426" fmla="*/ 1348383 h 1353116"/>
              <a:gd name="connsiteX427" fmla="*/ 676608 w 1365148"/>
              <a:gd name="connsiteY427" fmla="*/ 1350750 h 1353116"/>
              <a:gd name="connsiteX428" fmla="*/ 630955 w 1365148"/>
              <a:gd name="connsiteY428" fmla="*/ 1353116 h 1353116"/>
              <a:gd name="connsiteX429" fmla="*/ 585401 w 1365148"/>
              <a:gd name="connsiteY429" fmla="*/ 1350750 h 1353116"/>
              <a:gd name="connsiteX430" fmla="*/ 539847 w 1365148"/>
              <a:gd name="connsiteY430" fmla="*/ 1345918 h 1353116"/>
              <a:gd name="connsiteX431" fmla="*/ 494194 w 1365148"/>
              <a:gd name="connsiteY431" fmla="*/ 1338720 h 1353116"/>
              <a:gd name="connsiteX432" fmla="*/ 448640 w 1365148"/>
              <a:gd name="connsiteY432" fmla="*/ 1329156 h 1353116"/>
              <a:gd name="connsiteX433" fmla="*/ 405452 w 1365148"/>
              <a:gd name="connsiteY433" fmla="*/ 1317126 h 1353116"/>
              <a:gd name="connsiteX434" fmla="*/ 359898 w 1365148"/>
              <a:gd name="connsiteY434" fmla="*/ 1300364 h 1353116"/>
              <a:gd name="connsiteX435" fmla="*/ 319077 w 1365148"/>
              <a:gd name="connsiteY435" fmla="*/ 1283602 h 1353116"/>
              <a:gd name="connsiteX436" fmla="*/ 316710 w 1365148"/>
              <a:gd name="connsiteY436" fmla="*/ 1281137 h 1353116"/>
              <a:gd name="connsiteX437" fmla="*/ 309512 w 1365148"/>
              <a:gd name="connsiteY437" fmla="*/ 1281137 h 1353116"/>
              <a:gd name="connsiteX438" fmla="*/ 304681 w 1365148"/>
              <a:gd name="connsiteY438" fmla="*/ 1276404 h 1353116"/>
              <a:gd name="connsiteX439" fmla="*/ 271057 w 1365148"/>
              <a:gd name="connsiteY439" fmla="*/ 1257176 h 1353116"/>
              <a:gd name="connsiteX440" fmla="*/ 237532 w 1365148"/>
              <a:gd name="connsiteY440" fmla="*/ 1235583 h 1353116"/>
              <a:gd name="connsiteX441" fmla="*/ 208741 w 1365148"/>
              <a:gd name="connsiteY441" fmla="*/ 1211622 h 1353116"/>
              <a:gd name="connsiteX442" fmla="*/ 179949 w 1365148"/>
              <a:gd name="connsiteY442" fmla="*/ 1185197 h 1353116"/>
              <a:gd name="connsiteX443" fmla="*/ 153523 w 1365148"/>
              <a:gd name="connsiteY443" fmla="*/ 1156405 h 1353116"/>
              <a:gd name="connsiteX444" fmla="*/ 127098 w 1365148"/>
              <a:gd name="connsiteY444" fmla="*/ 1125247 h 1353116"/>
              <a:gd name="connsiteX445" fmla="*/ 105504 w 1365148"/>
              <a:gd name="connsiteY445" fmla="*/ 1093990 h 1353116"/>
              <a:gd name="connsiteX446" fmla="*/ 83910 w 1365148"/>
              <a:gd name="connsiteY446" fmla="*/ 1058000 h 1353116"/>
              <a:gd name="connsiteX447" fmla="*/ 67148 w 1365148"/>
              <a:gd name="connsiteY447" fmla="*/ 1024475 h 1353116"/>
              <a:gd name="connsiteX448" fmla="*/ 50385 w 1365148"/>
              <a:gd name="connsiteY448" fmla="*/ 988486 h 1353116"/>
              <a:gd name="connsiteX449" fmla="*/ 35990 w 1365148"/>
              <a:gd name="connsiteY449" fmla="*/ 950031 h 1353116"/>
              <a:gd name="connsiteX450" fmla="*/ 23960 w 1365148"/>
              <a:gd name="connsiteY450" fmla="*/ 911675 h 1353116"/>
              <a:gd name="connsiteX451" fmla="*/ 14396 w 1365148"/>
              <a:gd name="connsiteY451" fmla="*/ 873319 h 1353116"/>
              <a:gd name="connsiteX452" fmla="*/ 7198 w 1365148"/>
              <a:gd name="connsiteY452" fmla="*/ 834864 h 1353116"/>
              <a:gd name="connsiteX453" fmla="*/ 2366 w 1365148"/>
              <a:gd name="connsiteY453" fmla="*/ 796508 h 1353116"/>
              <a:gd name="connsiteX454" fmla="*/ 0 w 1365148"/>
              <a:gd name="connsiteY454" fmla="*/ 755686 h 1353116"/>
              <a:gd name="connsiteX455" fmla="*/ 0 w 1365148"/>
              <a:gd name="connsiteY455" fmla="*/ 714964 h 1353116"/>
              <a:gd name="connsiteX456" fmla="*/ 0 w 1365148"/>
              <a:gd name="connsiteY456" fmla="*/ 674142 h 1353116"/>
              <a:gd name="connsiteX457" fmla="*/ 4733 w 1365148"/>
              <a:gd name="connsiteY457" fmla="*/ 633321 h 1353116"/>
              <a:gd name="connsiteX458" fmla="*/ 9564 w 1365148"/>
              <a:gd name="connsiteY458" fmla="*/ 592598 h 1353116"/>
              <a:gd name="connsiteX459" fmla="*/ 16762 w 1365148"/>
              <a:gd name="connsiteY459" fmla="*/ 551777 h 1353116"/>
              <a:gd name="connsiteX460" fmla="*/ 28792 w 1365148"/>
              <a:gd name="connsiteY460" fmla="*/ 511055 h 1353116"/>
              <a:gd name="connsiteX461" fmla="*/ 40722 w 1365148"/>
              <a:gd name="connsiteY461" fmla="*/ 470233 h 1353116"/>
              <a:gd name="connsiteX462" fmla="*/ 55118 w 1365148"/>
              <a:gd name="connsiteY462" fmla="*/ 429412 h 1353116"/>
              <a:gd name="connsiteX463" fmla="*/ 71979 w 1365148"/>
              <a:gd name="connsiteY463" fmla="*/ 391056 h 1353116"/>
              <a:gd name="connsiteX464" fmla="*/ 88742 w 1365148"/>
              <a:gd name="connsiteY464" fmla="*/ 355066 h 1353116"/>
              <a:gd name="connsiteX465" fmla="*/ 110336 w 1365148"/>
              <a:gd name="connsiteY465" fmla="*/ 319076 h 1353116"/>
              <a:gd name="connsiteX466" fmla="*/ 134296 w 1365148"/>
              <a:gd name="connsiteY466" fmla="*/ 283087 h 1353116"/>
              <a:gd name="connsiteX467" fmla="*/ 158355 w 1365148"/>
              <a:gd name="connsiteY467" fmla="*/ 249463 h 1353116"/>
              <a:gd name="connsiteX468" fmla="*/ 184682 w 1365148"/>
              <a:gd name="connsiteY468" fmla="*/ 218305 h 1353116"/>
              <a:gd name="connsiteX469" fmla="*/ 213474 w 1365148"/>
              <a:gd name="connsiteY469" fmla="*/ 189513 h 1353116"/>
              <a:gd name="connsiteX470" fmla="*/ 244730 w 1365148"/>
              <a:gd name="connsiteY470" fmla="*/ 160721 h 1353116"/>
              <a:gd name="connsiteX471" fmla="*/ 273522 w 1365148"/>
              <a:gd name="connsiteY471" fmla="*/ 139128 h 1353116"/>
              <a:gd name="connsiteX472" fmla="*/ 302314 w 1365148"/>
              <a:gd name="connsiteY472" fmla="*/ 119900 h 1353116"/>
              <a:gd name="connsiteX473" fmla="*/ 333472 w 1365148"/>
              <a:gd name="connsiteY473" fmla="*/ 103138 h 1353116"/>
              <a:gd name="connsiteX474" fmla="*/ 364631 w 1365148"/>
              <a:gd name="connsiteY474" fmla="*/ 86375 h 1353116"/>
              <a:gd name="connsiteX475" fmla="*/ 427046 w 1365148"/>
              <a:gd name="connsiteY475" fmla="*/ 57584 h 1353116"/>
              <a:gd name="connsiteX476" fmla="*/ 494194 w 1365148"/>
              <a:gd name="connsiteY476" fmla="*/ 33525 h 1353116"/>
              <a:gd name="connsiteX477" fmla="*/ 532649 w 1365148"/>
              <a:gd name="connsiteY477" fmla="*/ 19129 h 1353116"/>
              <a:gd name="connsiteX478" fmla="*/ 578203 w 1365148"/>
              <a:gd name="connsiteY478" fmla="*/ 7198 h 1353116"/>
              <a:gd name="connsiteX479" fmla="*/ 602164 w 1365148"/>
              <a:gd name="connsiteY479" fmla="*/ 2366 h 1353116"/>
              <a:gd name="connsiteX480" fmla="*/ 626223 w 1365148"/>
              <a:gd name="connsiteY480" fmla="*/ 0 h 1353116"/>
              <a:gd name="connsiteX0" fmla="*/ 681341 w 1365148"/>
              <a:gd name="connsiteY0" fmla="*/ 33525 h 1353116"/>
              <a:gd name="connsiteX1" fmla="*/ 645351 w 1365148"/>
              <a:gd name="connsiteY1" fmla="*/ 38356 h 1353116"/>
              <a:gd name="connsiteX2" fmla="*/ 609362 w 1365148"/>
              <a:gd name="connsiteY2" fmla="*/ 47921 h 1353116"/>
              <a:gd name="connsiteX3" fmla="*/ 602164 w 1365148"/>
              <a:gd name="connsiteY3" fmla="*/ 47921 h 1353116"/>
              <a:gd name="connsiteX4" fmla="*/ 597431 w 1365148"/>
              <a:gd name="connsiteY4" fmla="*/ 45554 h 1353116"/>
              <a:gd name="connsiteX5" fmla="*/ 594966 w 1365148"/>
              <a:gd name="connsiteY5" fmla="*/ 40723 h 1353116"/>
              <a:gd name="connsiteX6" fmla="*/ 592599 w 1365148"/>
              <a:gd name="connsiteY6" fmla="*/ 35990 h 1353116"/>
              <a:gd name="connsiteX7" fmla="*/ 566174 w 1365148"/>
              <a:gd name="connsiteY7" fmla="*/ 43188 h 1353116"/>
              <a:gd name="connsiteX8" fmla="*/ 508590 w 1365148"/>
              <a:gd name="connsiteY8" fmla="*/ 59950 h 1353116"/>
              <a:gd name="connsiteX9" fmla="*/ 453471 w 1365148"/>
              <a:gd name="connsiteY9" fmla="*/ 83910 h 1353116"/>
              <a:gd name="connsiteX10" fmla="*/ 386225 w 1365148"/>
              <a:gd name="connsiteY10" fmla="*/ 112702 h 1353116"/>
              <a:gd name="connsiteX11" fmla="*/ 355066 w 1365148"/>
              <a:gd name="connsiteY11" fmla="*/ 127098 h 1353116"/>
              <a:gd name="connsiteX12" fmla="*/ 326275 w 1365148"/>
              <a:gd name="connsiteY12" fmla="*/ 146325 h 1353116"/>
              <a:gd name="connsiteX13" fmla="*/ 297483 w 1365148"/>
              <a:gd name="connsiteY13" fmla="*/ 163088 h 1353116"/>
              <a:gd name="connsiteX14" fmla="*/ 268691 w 1365148"/>
              <a:gd name="connsiteY14" fmla="*/ 184682 h 1353116"/>
              <a:gd name="connsiteX15" fmla="*/ 242265 w 1365148"/>
              <a:gd name="connsiteY15" fmla="*/ 208741 h 1353116"/>
              <a:gd name="connsiteX16" fmla="*/ 218305 w 1365148"/>
              <a:gd name="connsiteY16" fmla="*/ 235067 h 1353116"/>
              <a:gd name="connsiteX17" fmla="*/ 194345 w 1365148"/>
              <a:gd name="connsiteY17" fmla="*/ 263859 h 1353116"/>
              <a:gd name="connsiteX18" fmla="*/ 170286 w 1365148"/>
              <a:gd name="connsiteY18" fmla="*/ 295116 h 1353116"/>
              <a:gd name="connsiteX19" fmla="*/ 148692 w 1365148"/>
              <a:gd name="connsiteY19" fmla="*/ 326274 h 1353116"/>
              <a:gd name="connsiteX20" fmla="*/ 129563 w 1365148"/>
              <a:gd name="connsiteY20" fmla="*/ 359898 h 1353116"/>
              <a:gd name="connsiteX21" fmla="*/ 112702 w 1365148"/>
              <a:gd name="connsiteY21" fmla="*/ 393422 h 1353116"/>
              <a:gd name="connsiteX22" fmla="*/ 95940 w 1365148"/>
              <a:gd name="connsiteY22" fmla="*/ 427046 h 1353116"/>
              <a:gd name="connsiteX23" fmla="*/ 81544 w 1365148"/>
              <a:gd name="connsiteY23" fmla="*/ 460669 h 1353116"/>
              <a:gd name="connsiteX24" fmla="*/ 69514 w 1365148"/>
              <a:gd name="connsiteY24" fmla="*/ 496659 h 1353116"/>
              <a:gd name="connsiteX25" fmla="*/ 59950 w 1365148"/>
              <a:gd name="connsiteY25" fmla="*/ 535015 h 1353116"/>
              <a:gd name="connsiteX26" fmla="*/ 50385 w 1365148"/>
              <a:gd name="connsiteY26" fmla="*/ 571005 h 1353116"/>
              <a:gd name="connsiteX27" fmla="*/ 45554 w 1365148"/>
              <a:gd name="connsiteY27" fmla="*/ 606994 h 1353116"/>
              <a:gd name="connsiteX28" fmla="*/ 40722 w 1365148"/>
              <a:gd name="connsiteY28" fmla="*/ 645351 h 1353116"/>
              <a:gd name="connsiteX29" fmla="*/ 38356 w 1365148"/>
              <a:gd name="connsiteY29" fmla="*/ 683707 h 1353116"/>
              <a:gd name="connsiteX30" fmla="*/ 35990 w 1365148"/>
              <a:gd name="connsiteY30" fmla="*/ 722162 h 1353116"/>
              <a:gd name="connsiteX31" fmla="*/ 38356 w 1365148"/>
              <a:gd name="connsiteY31" fmla="*/ 758151 h 1353116"/>
              <a:gd name="connsiteX32" fmla="*/ 43188 w 1365148"/>
              <a:gd name="connsiteY32" fmla="*/ 796508 h 1353116"/>
              <a:gd name="connsiteX33" fmla="*/ 47920 w 1365148"/>
              <a:gd name="connsiteY33" fmla="*/ 842062 h 1353116"/>
              <a:gd name="connsiteX34" fmla="*/ 59950 w 1365148"/>
              <a:gd name="connsiteY34" fmla="*/ 885249 h 1353116"/>
              <a:gd name="connsiteX35" fmla="*/ 71979 w 1365148"/>
              <a:gd name="connsiteY35" fmla="*/ 928437 h 1353116"/>
              <a:gd name="connsiteX36" fmla="*/ 86375 w 1365148"/>
              <a:gd name="connsiteY36" fmla="*/ 971625 h 1353116"/>
              <a:gd name="connsiteX37" fmla="*/ 105504 w 1365148"/>
              <a:gd name="connsiteY37" fmla="*/ 1012446 h 1353116"/>
              <a:gd name="connsiteX38" fmla="*/ 127098 w 1365148"/>
              <a:gd name="connsiteY38" fmla="*/ 1050802 h 1353116"/>
              <a:gd name="connsiteX39" fmla="*/ 151157 w 1365148"/>
              <a:gd name="connsiteY39" fmla="*/ 1089257 h 1353116"/>
              <a:gd name="connsiteX40" fmla="*/ 179949 w 1365148"/>
              <a:gd name="connsiteY40" fmla="*/ 1125247 h 1353116"/>
              <a:gd name="connsiteX41" fmla="*/ 206276 w 1365148"/>
              <a:gd name="connsiteY41" fmla="*/ 1156405 h 1353116"/>
              <a:gd name="connsiteX42" fmla="*/ 237532 w 1365148"/>
              <a:gd name="connsiteY42" fmla="*/ 1182830 h 1353116"/>
              <a:gd name="connsiteX43" fmla="*/ 271057 w 1365148"/>
              <a:gd name="connsiteY43" fmla="*/ 1206791 h 1353116"/>
              <a:gd name="connsiteX44" fmla="*/ 304681 w 1365148"/>
              <a:gd name="connsiteY44" fmla="*/ 1228385 h 1353116"/>
              <a:gd name="connsiteX45" fmla="*/ 307047 w 1365148"/>
              <a:gd name="connsiteY45" fmla="*/ 1221187 h 1353116"/>
              <a:gd name="connsiteX46" fmla="*/ 311879 w 1365148"/>
              <a:gd name="connsiteY46" fmla="*/ 1213989 h 1353116"/>
              <a:gd name="connsiteX47" fmla="*/ 314245 w 1365148"/>
              <a:gd name="connsiteY47" fmla="*/ 1213989 h 1353116"/>
              <a:gd name="connsiteX48" fmla="*/ 323908 w 1365148"/>
              <a:gd name="connsiteY48" fmla="*/ 1223553 h 1353116"/>
              <a:gd name="connsiteX49" fmla="*/ 331106 w 1365148"/>
              <a:gd name="connsiteY49" fmla="*/ 1237949 h 1353116"/>
              <a:gd name="connsiteX50" fmla="*/ 331106 w 1365148"/>
              <a:gd name="connsiteY50" fmla="*/ 1242780 h 1353116"/>
              <a:gd name="connsiteX51" fmla="*/ 379027 w 1365148"/>
              <a:gd name="connsiteY51" fmla="*/ 1264374 h 1353116"/>
              <a:gd name="connsiteX52" fmla="*/ 376660 w 1365148"/>
              <a:gd name="connsiteY52" fmla="*/ 1252345 h 1353116"/>
              <a:gd name="connsiteX53" fmla="*/ 376660 w 1365148"/>
              <a:gd name="connsiteY53" fmla="*/ 1237949 h 1353116"/>
              <a:gd name="connsiteX54" fmla="*/ 379027 w 1365148"/>
              <a:gd name="connsiteY54" fmla="*/ 1226018 h 1353116"/>
              <a:gd name="connsiteX55" fmla="*/ 381492 w 1365148"/>
              <a:gd name="connsiteY55" fmla="*/ 1213989 h 1353116"/>
              <a:gd name="connsiteX56" fmla="*/ 383858 w 1365148"/>
              <a:gd name="connsiteY56" fmla="*/ 1213989 h 1353116"/>
              <a:gd name="connsiteX57" fmla="*/ 386225 w 1365148"/>
              <a:gd name="connsiteY57" fmla="*/ 1228385 h 1353116"/>
              <a:gd name="connsiteX58" fmla="*/ 391056 w 1365148"/>
              <a:gd name="connsiteY58" fmla="*/ 1240414 h 1353116"/>
              <a:gd name="connsiteX59" fmla="*/ 398254 w 1365148"/>
              <a:gd name="connsiteY59" fmla="*/ 1254810 h 1353116"/>
              <a:gd name="connsiteX60" fmla="*/ 403086 w 1365148"/>
              <a:gd name="connsiteY60" fmla="*/ 1266741 h 1353116"/>
              <a:gd name="connsiteX61" fmla="*/ 407819 w 1365148"/>
              <a:gd name="connsiteY61" fmla="*/ 1273939 h 1353116"/>
              <a:gd name="connsiteX62" fmla="*/ 448640 w 1365148"/>
              <a:gd name="connsiteY62" fmla="*/ 1285968 h 1353116"/>
              <a:gd name="connsiteX63" fmla="*/ 441442 w 1365148"/>
              <a:gd name="connsiteY63" fmla="*/ 1264374 h 1353116"/>
              <a:gd name="connsiteX64" fmla="*/ 439076 w 1365148"/>
              <a:gd name="connsiteY64" fmla="*/ 1252345 h 1353116"/>
              <a:gd name="connsiteX65" fmla="*/ 436610 w 1365148"/>
              <a:gd name="connsiteY65" fmla="*/ 1237949 h 1353116"/>
              <a:gd name="connsiteX66" fmla="*/ 436610 w 1365148"/>
              <a:gd name="connsiteY66" fmla="*/ 1223553 h 1353116"/>
              <a:gd name="connsiteX67" fmla="*/ 439076 w 1365148"/>
              <a:gd name="connsiteY67" fmla="*/ 1218820 h 1353116"/>
              <a:gd name="connsiteX68" fmla="*/ 441442 w 1365148"/>
              <a:gd name="connsiteY68" fmla="*/ 1213989 h 1353116"/>
              <a:gd name="connsiteX69" fmla="*/ 446273 w 1365148"/>
              <a:gd name="connsiteY69" fmla="*/ 1213989 h 1353116"/>
              <a:gd name="connsiteX70" fmla="*/ 451006 w 1365148"/>
              <a:gd name="connsiteY70" fmla="*/ 1216355 h 1353116"/>
              <a:gd name="connsiteX71" fmla="*/ 458204 w 1365148"/>
              <a:gd name="connsiteY71" fmla="*/ 1223553 h 1353116"/>
              <a:gd name="connsiteX72" fmla="*/ 465402 w 1365148"/>
              <a:gd name="connsiteY72" fmla="*/ 1242780 h 1353116"/>
              <a:gd name="connsiteX73" fmla="*/ 472600 w 1365148"/>
              <a:gd name="connsiteY73" fmla="*/ 1269206 h 1353116"/>
              <a:gd name="connsiteX74" fmla="*/ 479798 w 1365148"/>
              <a:gd name="connsiteY74" fmla="*/ 1281137 h 1353116"/>
              <a:gd name="connsiteX75" fmla="*/ 489461 w 1365148"/>
              <a:gd name="connsiteY75" fmla="*/ 1290800 h 1353116"/>
              <a:gd name="connsiteX76" fmla="*/ 491828 w 1365148"/>
              <a:gd name="connsiteY76" fmla="*/ 1295533 h 1353116"/>
              <a:gd name="connsiteX77" fmla="*/ 499026 w 1365148"/>
              <a:gd name="connsiteY77" fmla="*/ 1295533 h 1353116"/>
              <a:gd name="connsiteX78" fmla="*/ 554243 w 1365148"/>
              <a:gd name="connsiteY78" fmla="*/ 1302731 h 1353116"/>
              <a:gd name="connsiteX79" fmla="*/ 535016 w 1365148"/>
              <a:gd name="connsiteY79" fmla="*/ 1269206 h 1353116"/>
              <a:gd name="connsiteX80" fmla="*/ 530184 w 1365148"/>
              <a:gd name="connsiteY80" fmla="*/ 1257176 h 1353116"/>
              <a:gd name="connsiteX81" fmla="*/ 527818 w 1365148"/>
              <a:gd name="connsiteY81" fmla="*/ 1245147 h 1353116"/>
              <a:gd name="connsiteX82" fmla="*/ 525451 w 1365148"/>
              <a:gd name="connsiteY82" fmla="*/ 1233216 h 1353116"/>
              <a:gd name="connsiteX83" fmla="*/ 525451 w 1365148"/>
              <a:gd name="connsiteY83" fmla="*/ 1221187 h 1353116"/>
              <a:gd name="connsiteX84" fmla="*/ 527818 w 1365148"/>
              <a:gd name="connsiteY84" fmla="*/ 1218820 h 1353116"/>
              <a:gd name="connsiteX85" fmla="*/ 532649 w 1365148"/>
              <a:gd name="connsiteY85" fmla="*/ 1218820 h 1353116"/>
              <a:gd name="connsiteX86" fmla="*/ 542213 w 1365148"/>
              <a:gd name="connsiteY86" fmla="*/ 1228385 h 1353116"/>
              <a:gd name="connsiteX87" fmla="*/ 551778 w 1365148"/>
              <a:gd name="connsiteY87" fmla="*/ 1240414 h 1353116"/>
              <a:gd name="connsiteX88" fmla="*/ 568639 w 1365148"/>
              <a:gd name="connsiteY88" fmla="*/ 1264374 h 1353116"/>
              <a:gd name="connsiteX89" fmla="*/ 585401 w 1365148"/>
              <a:gd name="connsiteY89" fmla="*/ 1283602 h 1353116"/>
              <a:gd name="connsiteX90" fmla="*/ 590233 w 1365148"/>
              <a:gd name="connsiteY90" fmla="*/ 1293166 h 1353116"/>
              <a:gd name="connsiteX91" fmla="*/ 597431 w 1365148"/>
              <a:gd name="connsiteY91" fmla="*/ 1305196 h 1353116"/>
              <a:gd name="connsiteX92" fmla="*/ 659747 w 1365148"/>
              <a:gd name="connsiteY92" fmla="*/ 1305196 h 1353116"/>
              <a:gd name="connsiteX93" fmla="*/ 640618 w 1365148"/>
              <a:gd name="connsiteY93" fmla="*/ 1288335 h 1353116"/>
              <a:gd name="connsiteX94" fmla="*/ 626223 w 1365148"/>
              <a:gd name="connsiteY94" fmla="*/ 1266741 h 1353116"/>
              <a:gd name="connsiteX95" fmla="*/ 619025 w 1365148"/>
              <a:gd name="connsiteY95" fmla="*/ 1257176 h 1353116"/>
              <a:gd name="connsiteX96" fmla="*/ 614193 w 1365148"/>
              <a:gd name="connsiteY96" fmla="*/ 1245147 h 1353116"/>
              <a:gd name="connsiteX97" fmla="*/ 609362 w 1365148"/>
              <a:gd name="connsiteY97" fmla="*/ 1233216 h 1353116"/>
              <a:gd name="connsiteX98" fmla="*/ 606995 w 1365148"/>
              <a:gd name="connsiteY98" fmla="*/ 1221187 h 1353116"/>
              <a:gd name="connsiteX99" fmla="*/ 609362 w 1365148"/>
              <a:gd name="connsiteY99" fmla="*/ 1218820 h 1353116"/>
              <a:gd name="connsiteX100" fmla="*/ 611827 w 1365148"/>
              <a:gd name="connsiteY100" fmla="*/ 1218820 h 1353116"/>
              <a:gd name="connsiteX101" fmla="*/ 633420 w 1365148"/>
              <a:gd name="connsiteY101" fmla="*/ 1235583 h 1353116"/>
              <a:gd name="connsiteX102" fmla="*/ 655014 w 1365148"/>
              <a:gd name="connsiteY102" fmla="*/ 1252345 h 1353116"/>
              <a:gd name="connsiteX103" fmla="*/ 674143 w 1365148"/>
              <a:gd name="connsiteY103" fmla="*/ 1271572 h 1353116"/>
              <a:gd name="connsiteX104" fmla="*/ 691004 w 1365148"/>
              <a:gd name="connsiteY104" fmla="*/ 1290800 h 1353116"/>
              <a:gd name="connsiteX105" fmla="*/ 695737 w 1365148"/>
              <a:gd name="connsiteY105" fmla="*/ 1297998 h 1353116"/>
              <a:gd name="connsiteX106" fmla="*/ 695737 w 1365148"/>
              <a:gd name="connsiteY106" fmla="*/ 1305196 h 1353116"/>
              <a:gd name="connsiteX107" fmla="*/ 734192 w 1365148"/>
              <a:gd name="connsiteY107" fmla="*/ 1300364 h 1353116"/>
              <a:gd name="connsiteX108" fmla="*/ 770182 w 1365148"/>
              <a:gd name="connsiteY108" fmla="*/ 1295533 h 1353116"/>
              <a:gd name="connsiteX109" fmla="*/ 734192 w 1365148"/>
              <a:gd name="connsiteY109" fmla="*/ 1257176 h 1353116"/>
              <a:gd name="connsiteX110" fmla="*/ 712598 w 1365148"/>
              <a:gd name="connsiteY110" fmla="*/ 1235583 h 1353116"/>
              <a:gd name="connsiteX111" fmla="*/ 705400 w 1365148"/>
              <a:gd name="connsiteY111" fmla="*/ 1223553 h 1353116"/>
              <a:gd name="connsiteX112" fmla="*/ 700569 w 1365148"/>
              <a:gd name="connsiteY112" fmla="*/ 1209157 h 1353116"/>
              <a:gd name="connsiteX113" fmla="*/ 700569 w 1365148"/>
              <a:gd name="connsiteY113" fmla="*/ 1206791 h 1353116"/>
              <a:gd name="connsiteX114" fmla="*/ 710133 w 1365148"/>
              <a:gd name="connsiteY114" fmla="*/ 1206791 h 1353116"/>
              <a:gd name="connsiteX115" fmla="*/ 717331 w 1365148"/>
              <a:gd name="connsiteY115" fmla="*/ 1209157 h 1353116"/>
              <a:gd name="connsiteX116" fmla="*/ 731727 w 1365148"/>
              <a:gd name="connsiteY116" fmla="*/ 1216355 h 1353116"/>
              <a:gd name="connsiteX117" fmla="*/ 743756 w 1365148"/>
              <a:gd name="connsiteY117" fmla="*/ 1226018 h 1353116"/>
              <a:gd name="connsiteX118" fmla="*/ 755786 w 1365148"/>
              <a:gd name="connsiteY118" fmla="*/ 1235583 h 1353116"/>
              <a:gd name="connsiteX119" fmla="*/ 782113 w 1365148"/>
              <a:gd name="connsiteY119" fmla="*/ 1262008 h 1353116"/>
              <a:gd name="connsiteX120" fmla="*/ 806073 w 1365148"/>
              <a:gd name="connsiteY120" fmla="*/ 1288335 h 1353116"/>
              <a:gd name="connsiteX121" fmla="*/ 808538 w 1365148"/>
              <a:gd name="connsiteY121" fmla="*/ 1288335 h 1353116"/>
              <a:gd name="connsiteX122" fmla="*/ 856459 w 1365148"/>
              <a:gd name="connsiteY122" fmla="*/ 1278770 h 1353116"/>
              <a:gd name="connsiteX123" fmla="*/ 834865 w 1365148"/>
              <a:gd name="connsiteY123" fmla="*/ 1262008 h 1353116"/>
              <a:gd name="connsiteX124" fmla="*/ 815736 w 1365148"/>
              <a:gd name="connsiteY124" fmla="*/ 1242780 h 1353116"/>
              <a:gd name="connsiteX125" fmla="*/ 806073 w 1365148"/>
              <a:gd name="connsiteY125" fmla="*/ 1230751 h 1353116"/>
              <a:gd name="connsiteX126" fmla="*/ 796509 w 1365148"/>
              <a:gd name="connsiteY126" fmla="*/ 1216355 h 1353116"/>
              <a:gd name="connsiteX127" fmla="*/ 789311 w 1365148"/>
              <a:gd name="connsiteY127" fmla="*/ 1201959 h 1353116"/>
              <a:gd name="connsiteX128" fmla="*/ 786944 w 1365148"/>
              <a:gd name="connsiteY128" fmla="*/ 1194761 h 1353116"/>
              <a:gd name="connsiteX129" fmla="*/ 786944 w 1365148"/>
              <a:gd name="connsiteY129" fmla="*/ 1187563 h 1353116"/>
              <a:gd name="connsiteX130" fmla="*/ 789311 w 1365148"/>
              <a:gd name="connsiteY130" fmla="*/ 1185197 h 1353116"/>
              <a:gd name="connsiteX131" fmla="*/ 791677 w 1365148"/>
              <a:gd name="connsiteY131" fmla="*/ 1185197 h 1353116"/>
              <a:gd name="connsiteX132" fmla="*/ 808538 w 1365148"/>
              <a:gd name="connsiteY132" fmla="*/ 1194761 h 1353116"/>
              <a:gd name="connsiteX133" fmla="*/ 822934 w 1365148"/>
              <a:gd name="connsiteY133" fmla="*/ 1206791 h 1353116"/>
              <a:gd name="connsiteX134" fmla="*/ 849261 w 1365148"/>
              <a:gd name="connsiteY134" fmla="*/ 1230751 h 1353116"/>
              <a:gd name="connsiteX135" fmla="*/ 894914 w 1365148"/>
              <a:gd name="connsiteY135" fmla="*/ 1266741 h 1353116"/>
              <a:gd name="connsiteX136" fmla="*/ 954864 w 1365148"/>
              <a:gd name="connsiteY136" fmla="*/ 1245147 h 1353116"/>
              <a:gd name="connsiteX137" fmla="*/ 930904 w 1365148"/>
              <a:gd name="connsiteY137" fmla="*/ 1228385 h 1353116"/>
              <a:gd name="connsiteX138" fmla="*/ 914042 w 1365148"/>
              <a:gd name="connsiteY138" fmla="*/ 1211622 h 1353116"/>
              <a:gd name="connsiteX139" fmla="*/ 897280 w 1365148"/>
              <a:gd name="connsiteY139" fmla="*/ 1192395 h 1353116"/>
              <a:gd name="connsiteX140" fmla="*/ 882884 w 1365148"/>
              <a:gd name="connsiteY140" fmla="*/ 1173167 h 1353116"/>
              <a:gd name="connsiteX141" fmla="*/ 873320 w 1365148"/>
              <a:gd name="connsiteY141" fmla="*/ 1151574 h 1353116"/>
              <a:gd name="connsiteX142" fmla="*/ 875686 w 1365148"/>
              <a:gd name="connsiteY142" fmla="*/ 1146841 h 1353116"/>
              <a:gd name="connsiteX143" fmla="*/ 880518 w 1365148"/>
              <a:gd name="connsiteY143" fmla="*/ 1144376 h 1353116"/>
              <a:gd name="connsiteX144" fmla="*/ 897280 w 1365148"/>
              <a:gd name="connsiteY144" fmla="*/ 1154039 h 1353116"/>
              <a:gd name="connsiteX145" fmla="*/ 911676 w 1365148"/>
              <a:gd name="connsiteY145" fmla="*/ 1165969 h 1353116"/>
              <a:gd name="connsiteX146" fmla="*/ 940468 w 1365148"/>
              <a:gd name="connsiteY146" fmla="*/ 1190028 h 1353116"/>
              <a:gd name="connsiteX147" fmla="*/ 959695 w 1365148"/>
              <a:gd name="connsiteY147" fmla="*/ 1206791 h 1353116"/>
              <a:gd name="connsiteX148" fmla="*/ 969260 w 1365148"/>
              <a:gd name="connsiteY148" fmla="*/ 1213989 h 1353116"/>
              <a:gd name="connsiteX149" fmla="*/ 978824 w 1365148"/>
              <a:gd name="connsiteY149" fmla="*/ 1218820 h 1353116"/>
              <a:gd name="connsiteX150" fmla="*/ 998052 w 1365148"/>
              <a:gd name="connsiteY150" fmla="*/ 1226018 h 1353116"/>
              <a:gd name="connsiteX151" fmla="*/ 1034041 w 1365148"/>
              <a:gd name="connsiteY151" fmla="*/ 1206791 h 1353116"/>
              <a:gd name="connsiteX152" fmla="*/ 1022012 w 1365148"/>
              <a:gd name="connsiteY152" fmla="*/ 1199593 h 1353116"/>
              <a:gd name="connsiteX153" fmla="*/ 1012448 w 1365148"/>
              <a:gd name="connsiteY153" fmla="*/ 1190028 h 1353116"/>
              <a:gd name="connsiteX154" fmla="*/ 983656 w 1365148"/>
              <a:gd name="connsiteY154" fmla="*/ 1161237 h 1353116"/>
              <a:gd name="connsiteX155" fmla="*/ 969260 w 1365148"/>
              <a:gd name="connsiteY155" fmla="*/ 1146841 h 1353116"/>
              <a:gd name="connsiteX156" fmla="*/ 959695 w 1365148"/>
              <a:gd name="connsiteY156" fmla="*/ 1129980 h 1353116"/>
              <a:gd name="connsiteX157" fmla="*/ 959695 w 1365148"/>
              <a:gd name="connsiteY157" fmla="*/ 1125247 h 1353116"/>
              <a:gd name="connsiteX158" fmla="*/ 962062 w 1365148"/>
              <a:gd name="connsiteY158" fmla="*/ 1122782 h 1353116"/>
              <a:gd name="connsiteX159" fmla="*/ 981289 w 1365148"/>
              <a:gd name="connsiteY159" fmla="*/ 1122782 h 1353116"/>
              <a:gd name="connsiteX160" fmla="*/ 988487 w 1365148"/>
              <a:gd name="connsiteY160" fmla="*/ 1127613 h 1353116"/>
              <a:gd name="connsiteX161" fmla="*/ 998052 w 1365148"/>
              <a:gd name="connsiteY161" fmla="*/ 1132445 h 1353116"/>
              <a:gd name="connsiteX162" fmla="*/ 1014814 w 1365148"/>
              <a:gd name="connsiteY162" fmla="*/ 1144376 h 1353116"/>
              <a:gd name="connsiteX163" fmla="*/ 1029210 w 1365148"/>
              <a:gd name="connsiteY163" fmla="*/ 1156405 h 1353116"/>
              <a:gd name="connsiteX164" fmla="*/ 1046071 w 1365148"/>
              <a:gd name="connsiteY164" fmla="*/ 1170801 h 1353116"/>
              <a:gd name="connsiteX165" fmla="*/ 1055635 w 1365148"/>
              <a:gd name="connsiteY165" fmla="*/ 1177999 h 1353116"/>
              <a:gd name="connsiteX166" fmla="*/ 1067665 w 1365148"/>
              <a:gd name="connsiteY166" fmla="*/ 1180365 h 1353116"/>
              <a:gd name="connsiteX167" fmla="*/ 1074863 w 1365148"/>
              <a:gd name="connsiteY167" fmla="*/ 1180365 h 1353116"/>
              <a:gd name="connsiteX168" fmla="*/ 1103655 w 1365148"/>
              <a:gd name="connsiteY168" fmla="*/ 1158771 h 1353116"/>
              <a:gd name="connsiteX169" fmla="*/ 1129981 w 1365148"/>
              <a:gd name="connsiteY169" fmla="*/ 1137178 h 1353116"/>
              <a:gd name="connsiteX170" fmla="*/ 1118050 w 1365148"/>
              <a:gd name="connsiteY170" fmla="*/ 1134811 h 1353116"/>
              <a:gd name="connsiteX171" fmla="*/ 1106021 w 1365148"/>
              <a:gd name="connsiteY171" fmla="*/ 1129980 h 1353116"/>
              <a:gd name="connsiteX172" fmla="*/ 1086794 w 1365148"/>
              <a:gd name="connsiteY172" fmla="*/ 1120415 h 1353116"/>
              <a:gd name="connsiteX173" fmla="*/ 1070031 w 1365148"/>
              <a:gd name="connsiteY173" fmla="*/ 1113217 h 1353116"/>
              <a:gd name="connsiteX174" fmla="*/ 1053269 w 1365148"/>
              <a:gd name="connsiteY174" fmla="*/ 1101188 h 1353116"/>
              <a:gd name="connsiteX175" fmla="*/ 1038873 w 1365148"/>
              <a:gd name="connsiteY175" fmla="*/ 1086792 h 1353116"/>
              <a:gd name="connsiteX176" fmla="*/ 1031675 w 1365148"/>
              <a:gd name="connsiteY176" fmla="*/ 1077228 h 1353116"/>
              <a:gd name="connsiteX177" fmla="*/ 1029210 w 1365148"/>
              <a:gd name="connsiteY177" fmla="*/ 1070030 h 1353116"/>
              <a:gd name="connsiteX178" fmla="*/ 1031675 w 1365148"/>
              <a:gd name="connsiteY178" fmla="*/ 1065198 h 1353116"/>
              <a:gd name="connsiteX179" fmla="*/ 1036408 w 1365148"/>
              <a:gd name="connsiteY179" fmla="*/ 1062832 h 1353116"/>
              <a:gd name="connsiteX180" fmla="*/ 1053269 w 1365148"/>
              <a:gd name="connsiteY180" fmla="*/ 1062832 h 1353116"/>
              <a:gd name="connsiteX181" fmla="*/ 1067665 w 1365148"/>
              <a:gd name="connsiteY181" fmla="*/ 1070030 h 1353116"/>
              <a:gd name="connsiteX182" fmla="*/ 1084427 w 1365148"/>
              <a:gd name="connsiteY182" fmla="*/ 1079594 h 1353116"/>
              <a:gd name="connsiteX183" fmla="*/ 1101190 w 1365148"/>
              <a:gd name="connsiteY183" fmla="*/ 1086792 h 1353116"/>
              <a:gd name="connsiteX184" fmla="*/ 1120417 w 1365148"/>
              <a:gd name="connsiteY184" fmla="*/ 1091623 h 1353116"/>
              <a:gd name="connsiteX185" fmla="*/ 1129981 w 1365148"/>
              <a:gd name="connsiteY185" fmla="*/ 1093990 h 1353116"/>
              <a:gd name="connsiteX186" fmla="*/ 1142011 w 1365148"/>
              <a:gd name="connsiteY186" fmla="*/ 1093990 h 1353116"/>
              <a:gd name="connsiteX187" fmla="*/ 1154040 w 1365148"/>
              <a:gd name="connsiteY187" fmla="*/ 1096455 h 1353116"/>
              <a:gd name="connsiteX188" fmla="*/ 1165971 w 1365148"/>
              <a:gd name="connsiteY188" fmla="*/ 1101188 h 1353116"/>
              <a:gd name="connsiteX189" fmla="*/ 1187565 w 1365148"/>
              <a:gd name="connsiteY189" fmla="*/ 1077228 h 1353116"/>
              <a:gd name="connsiteX190" fmla="*/ 1182832 w 1365148"/>
              <a:gd name="connsiteY190" fmla="*/ 1074861 h 1353116"/>
              <a:gd name="connsiteX191" fmla="*/ 1158773 w 1365148"/>
              <a:gd name="connsiteY191" fmla="*/ 1058000 h 1353116"/>
              <a:gd name="connsiteX192" fmla="*/ 1132446 w 1365148"/>
              <a:gd name="connsiteY192" fmla="*/ 1043604 h 1353116"/>
              <a:gd name="connsiteX193" fmla="*/ 1110853 w 1365148"/>
              <a:gd name="connsiteY193" fmla="*/ 1034040 h 1353116"/>
              <a:gd name="connsiteX194" fmla="*/ 1101190 w 1365148"/>
              <a:gd name="connsiteY194" fmla="*/ 1026842 h 1353116"/>
              <a:gd name="connsiteX195" fmla="*/ 1091625 w 1365148"/>
              <a:gd name="connsiteY195" fmla="*/ 1022010 h 1353116"/>
              <a:gd name="connsiteX196" fmla="*/ 1089259 w 1365148"/>
              <a:gd name="connsiteY196" fmla="*/ 1019644 h 1353116"/>
              <a:gd name="connsiteX197" fmla="*/ 1091625 w 1365148"/>
              <a:gd name="connsiteY197" fmla="*/ 1014812 h 1353116"/>
              <a:gd name="connsiteX198" fmla="*/ 1093992 w 1365148"/>
              <a:gd name="connsiteY198" fmla="*/ 1012446 h 1353116"/>
              <a:gd name="connsiteX199" fmla="*/ 1122784 w 1365148"/>
              <a:gd name="connsiteY199" fmla="*/ 1012446 h 1353116"/>
              <a:gd name="connsiteX200" fmla="*/ 1154040 w 1365148"/>
              <a:gd name="connsiteY200" fmla="*/ 1019644 h 1353116"/>
              <a:gd name="connsiteX201" fmla="*/ 1180367 w 1365148"/>
              <a:gd name="connsiteY201" fmla="*/ 1031673 h 1353116"/>
              <a:gd name="connsiteX202" fmla="*/ 1192397 w 1365148"/>
              <a:gd name="connsiteY202" fmla="*/ 1041238 h 1353116"/>
              <a:gd name="connsiteX203" fmla="*/ 1204426 w 1365148"/>
              <a:gd name="connsiteY203" fmla="*/ 1048436 h 1353116"/>
              <a:gd name="connsiteX204" fmla="*/ 1206792 w 1365148"/>
              <a:gd name="connsiteY204" fmla="*/ 1050802 h 1353116"/>
              <a:gd name="connsiteX205" fmla="*/ 1211624 w 1365148"/>
              <a:gd name="connsiteY205" fmla="*/ 1043604 h 1353116"/>
              <a:gd name="connsiteX206" fmla="*/ 1237951 w 1365148"/>
              <a:gd name="connsiteY206" fmla="*/ 1002882 h 1353116"/>
              <a:gd name="connsiteX207" fmla="*/ 1213990 w 1365148"/>
              <a:gd name="connsiteY207" fmla="*/ 995684 h 1353116"/>
              <a:gd name="connsiteX208" fmla="*/ 1194763 w 1365148"/>
              <a:gd name="connsiteY208" fmla="*/ 986021 h 1353116"/>
              <a:gd name="connsiteX209" fmla="*/ 1173169 w 1365148"/>
              <a:gd name="connsiteY209" fmla="*/ 971625 h 1353116"/>
              <a:gd name="connsiteX210" fmla="*/ 1165971 w 1365148"/>
              <a:gd name="connsiteY210" fmla="*/ 962060 h 1353116"/>
              <a:gd name="connsiteX211" fmla="*/ 1163605 w 1365148"/>
              <a:gd name="connsiteY211" fmla="*/ 957229 h 1353116"/>
              <a:gd name="connsiteX212" fmla="*/ 1163605 w 1365148"/>
              <a:gd name="connsiteY212" fmla="*/ 952496 h 1353116"/>
              <a:gd name="connsiteX213" fmla="*/ 1165971 w 1365148"/>
              <a:gd name="connsiteY213" fmla="*/ 947664 h 1353116"/>
              <a:gd name="connsiteX214" fmla="*/ 1168436 w 1365148"/>
              <a:gd name="connsiteY214" fmla="*/ 945298 h 1353116"/>
              <a:gd name="connsiteX215" fmla="*/ 1178001 w 1365148"/>
              <a:gd name="connsiteY215" fmla="*/ 945298 h 1353116"/>
              <a:gd name="connsiteX216" fmla="*/ 1194763 w 1365148"/>
              <a:gd name="connsiteY216" fmla="*/ 950031 h 1353116"/>
              <a:gd name="connsiteX217" fmla="*/ 1226020 w 1365148"/>
              <a:gd name="connsiteY217" fmla="*/ 959694 h 1353116"/>
              <a:gd name="connsiteX218" fmla="*/ 1257178 w 1365148"/>
              <a:gd name="connsiteY218" fmla="*/ 964427 h 1353116"/>
              <a:gd name="connsiteX219" fmla="*/ 1273941 w 1365148"/>
              <a:gd name="connsiteY219" fmla="*/ 926071 h 1353116"/>
              <a:gd name="connsiteX220" fmla="*/ 1242782 w 1365148"/>
              <a:gd name="connsiteY220" fmla="*/ 916506 h 1353116"/>
              <a:gd name="connsiteX221" fmla="*/ 1201961 w 1365148"/>
              <a:gd name="connsiteY221" fmla="*/ 902110 h 1353116"/>
              <a:gd name="connsiteX222" fmla="*/ 1185199 w 1365148"/>
              <a:gd name="connsiteY222" fmla="*/ 892447 h 1353116"/>
              <a:gd name="connsiteX223" fmla="*/ 1168436 w 1365148"/>
              <a:gd name="connsiteY223" fmla="*/ 882883 h 1353116"/>
              <a:gd name="connsiteX224" fmla="*/ 1165971 w 1365148"/>
              <a:gd name="connsiteY224" fmla="*/ 880516 h 1353116"/>
              <a:gd name="connsiteX225" fmla="*/ 1165971 w 1365148"/>
              <a:gd name="connsiteY225" fmla="*/ 878051 h 1353116"/>
              <a:gd name="connsiteX226" fmla="*/ 1168436 w 1365148"/>
              <a:gd name="connsiteY226" fmla="*/ 875685 h 1353116"/>
              <a:gd name="connsiteX227" fmla="*/ 1190030 w 1365148"/>
              <a:gd name="connsiteY227" fmla="*/ 873319 h 1353116"/>
              <a:gd name="connsiteX228" fmla="*/ 1211624 w 1365148"/>
              <a:gd name="connsiteY228" fmla="*/ 873319 h 1353116"/>
              <a:gd name="connsiteX229" fmla="*/ 1230753 w 1365148"/>
              <a:gd name="connsiteY229" fmla="*/ 878051 h 1353116"/>
              <a:gd name="connsiteX230" fmla="*/ 1249980 w 1365148"/>
              <a:gd name="connsiteY230" fmla="*/ 882883 h 1353116"/>
              <a:gd name="connsiteX231" fmla="*/ 1269208 w 1365148"/>
              <a:gd name="connsiteY231" fmla="*/ 885249 h 1353116"/>
              <a:gd name="connsiteX232" fmla="*/ 1285970 w 1365148"/>
              <a:gd name="connsiteY232" fmla="*/ 890081 h 1353116"/>
              <a:gd name="connsiteX233" fmla="*/ 1300366 w 1365148"/>
              <a:gd name="connsiteY233" fmla="*/ 844527 h 1353116"/>
              <a:gd name="connsiteX234" fmla="*/ 1271574 w 1365148"/>
              <a:gd name="connsiteY234" fmla="*/ 846893 h 1353116"/>
              <a:gd name="connsiteX235" fmla="*/ 1245149 w 1365148"/>
              <a:gd name="connsiteY235" fmla="*/ 849260 h 1353116"/>
              <a:gd name="connsiteX236" fmla="*/ 1230753 w 1365148"/>
              <a:gd name="connsiteY236" fmla="*/ 846893 h 1353116"/>
              <a:gd name="connsiteX237" fmla="*/ 1216357 w 1365148"/>
              <a:gd name="connsiteY237" fmla="*/ 842062 h 1353116"/>
              <a:gd name="connsiteX238" fmla="*/ 1190030 w 1365148"/>
              <a:gd name="connsiteY238" fmla="*/ 832497 h 1353116"/>
              <a:gd name="connsiteX239" fmla="*/ 1187565 w 1365148"/>
              <a:gd name="connsiteY239" fmla="*/ 830131 h 1353116"/>
              <a:gd name="connsiteX240" fmla="*/ 1187565 w 1365148"/>
              <a:gd name="connsiteY240" fmla="*/ 827666 h 1353116"/>
              <a:gd name="connsiteX241" fmla="*/ 1190030 w 1365148"/>
              <a:gd name="connsiteY241" fmla="*/ 825299 h 1353116"/>
              <a:gd name="connsiteX242" fmla="*/ 1192397 w 1365148"/>
              <a:gd name="connsiteY242" fmla="*/ 825299 h 1353116"/>
              <a:gd name="connsiteX243" fmla="*/ 1209159 w 1365148"/>
              <a:gd name="connsiteY243" fmla="*/ 822933 h 1353116"/>
              <a:gd name="connsiteX244" fmla="*/ 1223555 w 1365148"/>
              <a:gd name="connsiteY244" fmla="*/ 820468 h 1353116"/>
              <a:gd name="connsiteX245" fmla="*/ 1254812 w 1365148"/>
              <a:gd name="connsiteY245" fmla="*/ 813270 h 1353116"/>
              <a:gd name="connsiteX246" fmla="*/ 1281139 w 1365148"/>
              <a:gd name="connsiteY246" fmla="*/ 808537 h 1353116"/>
              <a:gd name="connsiteX247" fmla="*/ 1295535 w 1365148"/>
              <a:gd name="connsiteY247" fmla="*/ 806072 h 1353116"/>
              <a:gd name="connsiteX248" fmla="*/ 1307564 w 1365148"/>
              <a:gd name="connsiteY248" fmla="*/ 806072 h 1353116"/>
              <a:gd name="connsiteX249" fmla="*/ 1317128 w 1365148"/>
              <a:gd name="connsiteY249" fmla="*/ 758151 h 1353116"/>
              <a:gd name="connsiteX250" fmla="*/ 1300366 w 1365148"/>
              <a:gd name="connsiteY250" fmla="*/ 758151 h 1353116"/>
              <a:gd name="connsiteX251" fmla="*/ 1262010 w 1365148"/>
              <a:gd name="connsiteY251" fmla="*/ 760518 h 1353116"/>
              <a:gd name="connsiteX252" fmla="*/ 1226020 w 1365148"/>
              <a:gd name="connsiteY252" fmla="*/ 762884 h 1353116"/>
              <a:gd name="connsiteX253" fmla="*/ 1209159 w 1365148"/>
              <a:gd name="connsiteY253" fmla="*/ 760518 h 1353116"/>
              <a:gd name="connsiteX254" fmla="*/ 1192397 w 1365148"/>
              <a:gd name="connsiteY254" fmla="*/ 755686 h 1353116"/>
              <a:gd name="connsiteX255" fmla="*/ 1190030 w 1365148"/>
              <a:gd name="connsiteY255" fmla="*/ 753320 h 1353116"/>
              <a:gd name="connsiteX256" fmla="*/ 1192397 w 1365148"/>
              <a:gd name="connsiteY256" fmla="*/ 750953 h 1353116"/>
              <a:gd name="connsiteX257" fmla="*/ 1211624 w 1365148"/>
              <a:gd name="connsiteY257" fmla="*/ 743755 h 1353116"/>
              <a:gd name="connsiteX258" fmla="*/ 1230753 w 1365148"/>
              <a:gd name="connsiteY258" fmla="*/ 736557 h 1353116"/>
              <a:gd name="connsiteX259" fmla="*/ 1273941 w 1365148"/>
              <a:gd name="connsiteY259" fmla="*/ 729359 h 1353116"/>
              <a:gd name="connsiteX260" fmla="*/ 1295535 w 1365148"/>
              <a:gd name="connsiteY260" fmla="*/ 724528 h 1353116"/>
              <a:gd name="connsiteX261" fmla="*/ 1319594 w 1365148"/>
              <a:gd name="connsiteY261" fmla="*/ 724528 h 1353116"/>
              <a:gd name="connsiteX262" fmla="*/ 1321960 w 1365148"/>
              <a:gd name="connsiteY262" fmla="*/ 674142 h 1353116"/>
              <a:gd name="connsiteX263" fmla="*/ 1295535 w 1365148"/>
              <a:gd name="connsiteY263" fmla="*/ 681340 h 1353116"/>
              <a:gd name="connsiteX264" fmla="*/ 1271574 w 1365148"/>
              <a:gd name="connsiteY264" fmla="*/ 688538 h 1353116"/>
              <a:gd name="connsiteX265" fmla="*/ 1247614 w 1365148"/>
              <a:gd name="connsiteY265" fmla="*/ 693370 h 1353116"/>
              <a:gd name="connsiteX266" fmla="*/ 1221188 w 1365148"/>
              <a:gd name="connsiteY266" fmla="*/ 690905 h 1353116"/>
              <a:gd name="connsiteX267" fmla="*/ 1218822 w 1365148"/>
              <a:gd name="connsiteY267" fmla="*/ 688538 h 1353116"/>
              <a:gd name="connsiteX268" fmla="*/ 1216357 w 1365148"/>
              <a:gd name="connsiteY268" fmla="*/ 686172 h 1353116"/>
              <a:gd name="connsiteX269" fmla="*/ 1216357 w 1365148"/>
              <a:gd name="connsiteY269" fmla="*/ 683707 h 1353116"/>
              <a:gd name="connsiteX270" fmla="*/ 1218822 w 1365148"/>
              <a:gd name="connsiteY270" fmla="*/ 678974 h 1353116"/>
              <a:gd name="connsiteX271" fmla="*/ 1230753 w 1365148"/>
              <a:gd name="connsiteY271" fmla="*/ 671776 h 1353116"/>
              <a:gd name="connsiteX272" fmla="*/ 1245149 w 1365148"/>
              <a:gd name="connsiteY272" fmla="*/ 664578 h 1353116"/>
              <a:gd name="connsiteX273" fmla="*/ 1271574 w 1365148"/>
              <a:gd name="connsiteY273" fmla="*/ 652548 h 1353116"/>
              <a:gd name="connsiteX274" fmla="*/ 1319594 w 1365148"/>
              <a:gd name="connsiteY274" fmla="*/ 633321 h 1353116"/>
              <a:gd name="connsiteX275" fmla="*/ 1314762 w 1365148"/>
              <a:gd name="connsiteY275" fmla="*/ 594965 h 1353116"/>
              <a:gd name="connsiteX276" fmla="*/ 1298000 w 1365148"/>
              <a:gd name="connsiteY276" fmla="*/ 604529 h 1353116"/>
              <a:gd name="connsiteX277" fmla="*/ 1281139 w 1365148"/>
              <a:gd name="connsiteY277" fmla="*/ 611727 h 1353116"/>
              <a:gd name="connsiteX278" fmla="*/ 1252347 w 1365148"/>
              <a:gd name="connsiteY278" fmla="*/ 618925 h 1353116"/>
              <a:gd name="connsiteX279" fmla="*/ 1237951 w 1365148"/>
              <a:gd name="connsiteY279" fmla="*/ 621390 h 1353116"/>
              <a:gd name="connsiteX280" fmla="*/ 1223555 w 1365148"/>
              <a:gd name="connsiteY280" fmla="*/ 618925 h 1353116"/>
              <a:gd name="connsiteX281" fmla="*/ 1221188 w 1365148"/>
              <a:gd name="connsiteY281" fmla="*/ 616559 h 1353116"/>
              <a:gd name="connsiteX282" fmla="*/ 1221188 w 1365148"/>
              <a:gd name="connsiteY282" fmla="*/ 611727 h 1353116"/>
              <a:gd name="connsiteX283" fmla="*/ 1230753 w 1365148"/>
              <a:gd name="connsiteY283" fmla="*/ 604529 h 1353116"/>
              <a:gd name="connsiteX284" fmla="*/ 1242782 w 1365148"/>
              <a:gd name="connsiteY284" fmla="*/ 594965 h 1353116"/>
              <a:gd name="connsiteX285" fmla="*/ 1269208 w 1365148"/>
              <a:gd name="connsiteY285" fmla="*/ 580569 h 1353116"/>
              <a:gd name="connsiteX286" fmla="*/ 1288337 w 1365148"/>
              <a:gd name="connsiteY286" fmla="*/ 566173 h 1353116"/>
              <a:gd name="connsiteX287" fmla="*/ 1298000 w 1365148"/>
              <a:gd name="connsiteY287" fmla="*/ 561342 h 1353116"/>
              <a:gd name="connsiteX288" fmla="*/ 1307564 w 1365148"/>
              <a:gd name="connsiteY288" fmla="*/ 556609 h 1353116"/>
              <a:gd name="connsiteX289" fmla="*/ 1298000 w 1365148"/>
              <a:gd name="connsiteY289" fmla="*/ 515787 h 1353116"/>
              <a:gd name="connsiteX290" fmla="*/ 1285970 w 1365148"/>
              <a:gd name="connsiteY290" fmla="*/ 530183 h 1353116"/>
              <a:gd name="connsiteX291" fmla="*/ 1271574 w 1365148"/>
              <a:gd name="connsiteY291" fmla="*/ 542213 h 1353116"/>
              <a:gd name="connsiteX292" fmla="*/ 1262010 w 1365148"/>
              <a:gd name="connsiteY292" fmla="*/ 549411 h 1353116"/>
              <a:gd name="connsiteX293" fmla="*/ 1252347 w 1365148"/>
              <a:gd name="connsiteY293" fmla="*/ 556609 h 1353116"/>
              <a:gd name="connsiteX294" fmla="*/ 1240416 w 1365148"/>
              <a:gd name="connsiteY294" fmla="*/ 561342 h 1353116"/>
              <a:gd name="connsiteX295" fmla="*/ 1235584 w 1365148"/>
              <a:gd name="connsiteY295" fmla="*/ 561342 h 1353116"/>
              <a:gd name="connsiteX296" fmla="*/ 1230753 w 1365148"/>
              <a:gd name="connsiteY296" fmla="*/ 558975 h 1353116"/>
              <a:gd name="connsiteX297" fmla="*/ 1226020 w 1365148"/>
              <a:gd name="connsiteY297" fmla="*/ 554242 h 1353116"/>
              <a:gd name="connsiteX298" fmla="*/ 1226020 w 1365148"/>
              <a:gd name="connsiteY298" fmla="*/ 549411 h 1353116"/>
              <a:gd name="connsiteX299" fmla="*/ 1228386 w 1365148"/>
              <a:gd name="connsiteY299" fmla="*/ 544579 h 1353116"/>
              <a:gd name="connsiteX300" fmla="*/ 1230753 w 1365148"/>
              <a:gd name="connsiteY300" fmla="*/ 539846 h 1353116"/>
              <a:gd name="connsiteX301" fmla="*/ 1237951 w 1365148"/>
              <a:gd name="connsiteY301" fmla="*/ 530183 h 1353116"/>
              <a:gd name="connsiteX302" fmla="*/ 1245149 w 1365148"/>
              <a:gd name="connsiteY302" fmla="*/ 522985 h 1353116"/>
              <a:gd name="connsiteX303" fmla="*/ 1266743 w 1365148"/>
              <a:gd name="connsiteY303" fmla="*/ 503857 h 1353116"/>
              <a:gd name="connsiteX304" fmla="*/ 1276406 w 1365148"/>
              <a:gd name="connsiteY304" fmla="*/ 491827 h 1353116"/>
              <a:gd name="connsiteX305" fmla="*/ 1281139 w 1365148"/>
              <a:gd name="connsiteY305" fmla="*/ 489461 h 1353116"/>
              <a:gd name="connsiteX306" fmla="*/ 1288337 w 1365148"/>
              <a:gd name="connsiteY306" fmla="*/ 486996 h 1353116"/>
              <a:gd name="connsiteX307" fmla="*/ 1271574 w 1365148"/>
              <a:gd name="connsiteY307" fmla="*/ 446273 h 1353116"/>
              <a:gd name="connsiteX308" fmla="*/ 1264376 w 1365148"/>
              <a:gd name="connsiteY308" fmla="*/ 453471 h 1353116"/>
              <a:gd name="connsiteX309" fmla="*/ 1249980 w 1365148"/>
              <a:gd name="connsiteY309" fmla="*/ 463035 h 1353116"/>
              <a:gd name="connsiteX310" fmla="*/ 1237951 w 1365148"/>
              <a:gd name="connsiteY310" fmla="*/ 472600 h 1353116"/>
              <a:gd name="connsiteX311" fmla="*/ 1230753 w 1365148"/>
              <a:gd name="connsiteY311" fmla="*/ 477431 h 1353116"/>
              <a:gd name="connsiteX312" fmla="*/ 1226020 w 1365148"/>
              <a:gd name="connsiteY312" fmla="*/ 479798 h 1353116"/>
              <a:gd name="connsiteX313" fmla="*/ 1218822 w 1365148"/>
              <a:gd name="connsiteY313" fmla="*/ 477431 h 1353116"/>
              <a:gd name="connsiteX314" fmla="*/ 1216357 w 1365148"/>
              <a:gd name="connsiteY314" fmla="*/ 472600 h 1353116"/>
              <a:gd name="connsiteX315" fmla="*/ 1213990 w 1365148"/>
              <a:gd name="connsiteY315" fmla="*/ 467867 h 1353116"/>
              <a:gd name="connsiteX316" fmla="*/ 1213990 w 1365148"/>
              <a:gd name="connsiteY316" fmla="*/ 460669 h 1353116"/>
              <a:gd name="connsiteX317" fmla="*/ 1218822 w 1365148"/>
              <a:gd name="connsiteY317" fmla="*/ 451006 h 1353116"/>
              <a:gd name="connsiteX318" fmla="*/ 1226020 w 1365148"/>
              <a:gd name="connsiteY318" fmla="*/ 441441 h 1353116"/>
              <a:gd name="connsiteX319" fmla="*/ 1235584 w 1365148"/>
              <a:gd name="connsiteY319" fmla="*/ 431877 h 1353116"/>
              <a:gd name="connsiteX320" fmla="*/ 1245149 w 1365148"/>
              <a:gd name="connsiteY320" fmla="*/ 424679 h 1353116"/>
              <a:gd name="connsiteX321" fmla="*/ 1252347 w 1365148"/>
              <a:gd name="connsiteY321" fmla="*/ 422214 h 1353116"/>
              <a:gd name="connsiteX322" fmla="*/ 1259545 w 1365148"/>
              <a:gd name="connsiteY322" fmla="*/ 419848 h 1353116"/>
              <a:gd name="connsiteX323" fmla="*/ 1245149 w 1365148"/>
              <a:gd name="connsiteY323" fmla="*/ 393422 h 1353116"/>
              <a:gd name="connsiteX324" fmla="*/ 1235584 w 1365148"/>
              <a:gd name="connsiteY324" fmla="*/ 400620 h 1353116"/>
              <a:gd name="connsiteX325" fmla="*/ 1226020 w 1365148"/>
              <a:gd name="connsiteY325" fmla="*/ 403085 h 1353116"/>
              <a:gd name="connsiteX326" fmla="*/ 1216357 w 1365148"/>
              <a:gd name="connsiteY326" fmla="*/ 405452 h 1353116"/>
              <a:gd name="connsiteX327" fmla="*/ 1211624 w 1365148"/>
              <a:gd name="connsiteY327" fmla="*/ 403085 h 1353116"/>
              <a:gd name="connsiteX328" fmla="*/ 1206792 w 1365148"/>
              <a:gd name="connsiteY328" fmla="*/ 400620 h 1353116"/>
              <a:gd name="connsiteX329" fmla="*/ 1204426 w 1365148"/>
              <a:gd name="connsiteY329" fmla="*/ 391056 h 1353116"/>
              <a:gd name="connsiteX330" fmla="*/ 1204426 w 1365148"/>
              <a:gd name="connsiteY330" fmla="*/ 383858 h 1353116"/>
              <a:gd name="connsiteX331" fmla="*/ 1209159 w 1365148"/>
              <a:gd name="connsiteY331" fmla="*/ 379026 h 1353116"/>
              <a:gd name="connsiteX332" fmla="*/ 1216357 w 1365148"/>
              <a:gd name="connsiteY332" fmla="*/ 371828 h 1353116"/>
              <a:gd name="connsiteX333" fmla="*/ 1226020 w 1365148"/>
              <a:gd name="connsiteY333" fmla="*/ 362264 h 1353116"/>
              <a:gd name="connsiteX334" fmla="*/ 1211624 w 1365148"/>
              <a:gd name="connsiteY334" fmla="*/ 340670 h 1353116"/>
              <a:gd name="connsiteX335" fmla="*/ 1206792 w 1365148"/>
              <a:gd name="connsiteY335" fmla="*/ 345502 h 1353116"/>
              <a:gd name="connsiteX336" fmla="*/ 1197228 w 1365148"/>
              <a:gd name="connsiteY336" fmla="*/ 350235 h 1353116"/>
              <a:gd name="connsiteX337" fmla="*/ 1180367 w 1365148"/>
              <a:gd name="connsiteY337" fmla="*/ 350235 h 1353116"/>
              <a:gd name="connsiteX338" fmla="*/ 1175634 w 1365148"/>
              <a:gd name="connsiteY338" fmla="*/ 347868 h 1353116"/>
              <a:gd name="connsiteX339" fmla="*/ 1173169 w 1365148"/>
              <a:gd name="connsiteY339" fmla="*/ 343037 h 1353116"/>
              <a:gd name="connsiteX340" fmla="*/ 1175634 w 1365148"/>
              <a:gd name="connsiteY340" fmla="*/ 333472 h 1353116"/>
              <a:gd name="connsiteX341" fmla="*/ 1178001 w 1365148"/>
              <a:gd name="connsiteY341" fmla="*/ 326274 h 1353116"/>
              <a:gd name="connsiteX342" fmla="*/ 1190030 w 1365148"/>
              <a:gd name="connsiteY342" fmla="*/ 314245 h 1353116"/>
              <a:gd name="connsiteX343" fmla="*/ 1192397 w 1365148"/>
              <a:gd name="connsiteY343" fmla="*/ 309512 h 1353116"/>
              <a:gd name="connsiteX344" fmla="*/ 1173169 w 1365148"/>
              <a:gd name="connsiteY344" fmla="*/ 285453 h 1353116"/>
              <a:gd name="connsiteX345" fmla="*/ 1163605 w 1365148"/>
              <a:gd name="connsiteY345" fmla="*/ 290285 h 1353116"/>
              <a:gd name="connsiteX346" fmla="*/ 1154040 w 1365148"/>
              <a:gd name="connsiteY346" fmla="*/ 297482 h 1353116"/>
              <a:gd name="connsiteX347" fmla="*/ 1142011 w 1365148"/>
              <a:gd name="connsiteY347" fmla="*/ 297482 h 1353116"/>
              <a:gd name="connsiteX348" fmla="*/ 1139644 w 1365148"/>
              <a:gd name="connsiteY348" fmla="*/ 292651 h 1353116"/>
              <a:gd name="connsiteX349" fmla="*/ 1137179 w 1365148"/>
              <a:gd name="connsiteY349" fmla="*/ 285453 h 1353116"/>
              <a:gd name="connsiteX350" fmla="*/ 1142011 w 1365148"/>
              <a:gd name="connsiteY350" fmla="*/ 278255 h 1353116"/>
              <a:gd name="connsiteX351" fmla="*/ 1146842 w 1365148"/>
              <a:gd name="connsiteY351" fmla="*/ 271057 h 1353116"/>
              <a:gd name="connsiteX352" fmla="*/ 1156407 w 1365148"/>
              <a:gd name="connsiteY352" fmla="*/ 263859 h 1353116"/>
              <a:gd name="connsiteX353" fmla="*/ 1144377 w 1365148"/>
              <a:gd name="connsiteY353" fmla="*/ 249463 h 1353116"/>
              <a:gd name="connsiteX354" fmla="*/ 1137179 w 1365148"/>
              <a:gd name="connsiteY354" fmla="*/ 254295 h 1353116"/>
              <a:gd name="connsiteX355" fmla="*/ 1129981 w 1365148"/>
              <a:gd name="connsiteY355" fmla="*/ 259126 h 1353116"/>
              <a:gd name="connsiteX356" fmla="*/ 1120417 w 1365148"/>
              <a:gd name="connsiteY356" fmla="*/ 259126 h 1353116"/>
              <a:gd name="connsiteX357" fmla="*/ 1115586 w 1365148"/>
              <a:gd name="connsiteY357" fmla="*/ 256661 h 1353116"/>
              <a:gd name="connsiteX358" fmla="*/ 1110853 w 1365148"/>
              <a:gd name="connsiteY358" fmla="*/ 256661 h 1353116"/>
              <a:gd name="connsiteX359" fmla="*/ 1110853 w 1365148"/>
              <a:gd name="connsiteY359" fmla="*/ 251928 h 1353116"/>
              <a:gd name="connsiteX360" fmla="*/ 1113219 w 1365148"/>
              <a:gd name="connsiteY360" fmla="*/ 249463 h 1353116"/>
              <a:gd name="connsiteX361" fmla="*/ 1113219 w 1365148"/>
              <a:gd name="connsiteY361" fmla="*/ 242265 h 1353116"/>
              <a:gd name="connsiteX362" fmla="*/ 1120417 w 1365148"/>
              <a:gd name="connsiteY362" fmla="*/ 235067 h 1353116"/>
              <a:gd name="connsiteX363" fmla="*/ 1125248 w 1365148"/>
              <a:gd name="connsiteY363" fmla="*/ 230334 h 1353116"/>
              <a:gd name="connsiteX364" fmla="*/ 1098823 w 1365148"/>
              <a:gd name="connsiteY364" fmla="*/ 206276 h 1353116"/>
              <a:gd name="connsiteX365" fmla="*/ 1072398 w 1365148"/>
              <a:gd name="connsiteY365" fmla="*/ 184682 h 1353116"/>
              <a:gd name="connsiteX366" fmla="*/ 1046071 w 1365148"/>
              <a:gd name="connsiteY366" fmla="*/ 163088 h 1353116"/>
              <a:gd name="connsiteX367" fmla="*/ 1017279 w 1365148"/>
              <a:gd name="connsiteY367" fmla="*/ 141494 h 1353116"/>
              <a:gd name="connsiteX368" fmla="*/ 981289 w 1365148"/>
              <a:gd name="connsiteY368" fmla="*/ 119900 h 1353116"/>
              <a:gd name="connsiteX369" fmla="*/ 942834 w 1365148"/>
              <a:gd name="connsiteY369" fmla="*/ 100771 h 1353116"/>
              <a:gd name="connsiteX370" fmla="*/ 904478 w 1365148"/>
              <a:gd name="connsiteY370" fmla="*/ 81544 h 1353116"/>
              <a:gd name="connsiteX371" fmla="*/ 866122 w 1365148"/>
              <a:gd name="connsiteY371" fmla="*/ 64782 h 1353116"/>
              <a:gd name="connsiteX372" fmla="*/ 825300 w 1365148"/>
              <a:gd name="connsiteY372" fmla="*/ 50386 h 1353116"/>
              <a:gd name="connsiteX373" fmla="*/ 784479 w 1365148"/>
              <a:gd name="connsiteY373" fmla="*/ 40723 h 1353116"/>
              <a:gd name="connsiteX374" fmla="*/ 743756 w 1365148"/>
              <a:gd name="connsiteY374" fmla="*/ 33525 h 1353116"/>
              <a:gd name="connsiteX375" fmla="*/ 700569 w 1365148"/>
              <a:gd name="connsiteY375" fmla="*/ 33525 h 1353116"/>
              <a:gd name="connsiteX376" fmla="*/ 698202 w 1365148"/>
              <a:gd name="connsiteY376" fmla="*/ 35990 h 1353116"/>
              <a:gd name="connsiteX377" fmla="*/ 695737 w 1365148"/>
              <a:gd name="connsiteY377" fmla="*/ 38356 h 1353116"/>
              <a:gd name="connsiteX378" fmla="*/ 691004 w 1365148"/>
              <a:gd name="connsiteY378" fmla="*/ 40723 h 1353116"/>
              <a:gd name="connsiteX379" fmla="*/ 686173 w 1365148"/>
              <a:gd name="connsiteY379" fmla="*/ 38356 h 1353116"/>
              <a:gd name="connsiteX380" fmla="*/ 681341 w 1365148"/>
              <a:gd name="connsiteY380" fmla="*/ 33525 h 1353116"/>
              <a:gd name="connsiteX381" fmla="*/ 626223 w 1365148"/>
              <a:gd name="connsiteY381" fmla="*/ 0 h 1353116"/>
              <a:gd name="connsiteX382" fmla="*/ 647816 w 1365148"/>
              <a:gd name="connsiteY382" fmla="*/ 0 h 1353116"/>
              <a:gd name="connsiteX383" fmla="*/ 669410 w 1365148"/>
              <a:gd name="connsiteY383" fmla="*/ 4733 h 1353116"/>
              <a:gd name="connsiteX384" fmla="*/ 748588 w 1365148"/>
              <a:gd name="connsiteY384" fmla="*/ 4733 h 1353116"/>
              <a:gd name="connsiteX385" fmla="*/ 772548 w 1365148"/>
              <a:gd name="connsiteY385" fmla="*/ 9564 h 1353116"/>
              <a:gd name="connsiteX386" fmla="*/ 825300 w 1365148"/>
              <a:gd name="connsiteY386" fmla="*/ 19129 h 1353116"/>
              <a:gd name="connsiteX387" fmla="*/ 873320 w 1365148"/>
              <a:gd name="connsiteY387" fmla="*/ 33525 h 1353116"/>
              <a:gd name="connsiteX388" fmla="*/ 930904 w 1365148"/>
              <a:gd name="connsiteY388" fmla="*/ 55119 h 1353116"/>
              <a:gd name="connsiteX389" fmla="*/ 988487 w 1365148"/>
              <a:gd name="connsiteY389" fmla="*/ 83910 h 1353116"/>
              <a:gd name="connsiteX390" fmla="*/ 1046071 w 1365148"/>
              <a:gd name="connsiteY390" fmla="*/ 112702 h 1353116"/>
              <a:gd name="connsiteX391" fmla="*/ 1072398 w 1365148"/>
              <a:gd name="connsiteY391" fmla="*/ 129563 h 1353116"/>
              <a:gd name="connsiteX392" fmla="*/ 1096457 w 1365148"/>
              <a:gd name="connsiteY392" fmla="*/ 148692 h 1353116"/>
              <a:gd name="connsiteX393" fmla="*/ 1139644 w 1365148"/>
              <a:gd name="connsiteY393" fmla="*/ 184682 h 1353116"/>
              <a:gd name="connsiteX394" fmla="*/ 1180367 w 1365148"/>
              <a:gd name="connsiteY394" fmla="*/ 223136 h 1353116"/>
              <a:gd name="connsiteX395" fmla="*/ 1218822 w 1365148"/>
              <a:gd name="connsiteY395" fmla="*/ 266324 h 1353116"/>
              <a:gd name="connsiteX396" fmla="*/ 1252347 w 1365148"/>
              <a:gd name="connsiteY396" fmla="*/ 311878 h 1353116"/>
              <a:gd name="connsiteX397" fmla="*/ 1281139 w 1365148"/>
              <a:gd name="connsiteY397" fmla="*/ 362264 h 1353116"/>
              <a:gd name="connsiteX398" fmla="*/ 1307564 w 1365148"/>
              <a:gd name="connsiteY398" fmla="*/ 412650 h 1353116"/>
              <a:gd name="connsiteX399" fmla="*/ 1329158 w 1365148"/>
              <a:gd name="connsiteY399" fmla="*/ 465402 h 1353116"/>
              <a:gd name="connsiteX400" fmla="*/ 1345920 w 1365148"/>
              <a:gd name="connsiteY400" fmla="*/ 518252 h 1353116"/>
              <a:gd name="connsiteX401" fmla="*/ 1355583 w 1365148"/>
              <a:gd name="connsiteY401" fmla="*/ 573371 h 1353116"/>
              <a:gd name="connsiteX402" fmla="*/ 1362781 w 1365148"/>
              <a:gd name="connsiteY402" fmla="*/ 626123 h 1353116"/>
              <a:gd name="connsiteX403" fmla="*/ 1365148 w 1365148"/>
              <a:gd name="connsiteY403" fmla="*/ 681340 h 1353116"/>
              <a:gd name="connsiteX404" fmla="*/ 1362781 w 1365148"/>
              <a:gd name="connsiteY404" fmla="*/ 736557 h 1353116"/>
              <a:gd name="connsiteX405" fmla="*/ 1357950 w 1365148"/>
              <a:gd name="connsiteY405" fmla="*/ 789310 h 1353116"/>
              <a:gd name="connsiteX406" fmla="*/ 1348385 w 1365148"/>
              <a:gd name="connsiteY406" fmla="*/ 842062 h 1353116"/>
              <a:gd name="connsiteX407" fmla="*/ 1333990 w 1365148"/>
              <a:gd name="connsiteY407" fmla="*/ 892447 h 1353116"/>
              <a:gd name="connsiteX408" fmla="*/ 1314762 w 1365148"/>
              <a:gd name="connsiteY408" fmla="*/ 942833 h 1353116"/>
              <a:gd name="connsiteX409" fmla="*/ 1293168 w 1365148"/>
              <a:gd name="connsiteY409" fmla="*/ 990852 h 1353116"/>
              <a:gd name="connsiteX410" fmla="*/ 1266743 w 1365148"/>
              <a:gd name="connsiteY410" fmla="*/ 1036406 h 1353116"/>
              <a:gd name="connsiteX411" fmla="*/ 1235584 w 1365148"/>
              <a:gd name="connsiteY411" fmla="*/ 1079594 h 1353116"/>
              <a:gd name="connsiteX412" fmla="*/ 1201961 w 1365148"/>
              <a:gd name="connsiteY412" fmla="*/ 1122782 h 1353116"/>
              <a:gd name="connsiteX413" fmla="*/ 1165971 w 1365148"/>
              <a:gd name="connsiteY413" fmla="*/ 1161237 h 1353116"/>
              <a:gd name="connsiteX414" fmla="*/ 1125248 w 1365148"/>
              <a:gd name="connsiteY414" fmla="*/ 1194761 h 1353116"/>
              <a:gd name="connsiteX415" fmla="*/ 1079596 w 1365148"/>
              <a:gd name="connsiteY415" fmla="*/ 1226018 h 1353116"/>
              <a:gd name="connsiteX416" fmla="*/ 1031675 w 1365148"/>
              <a:gd name="connsiteY416" fmla="*/ 1254810 h 1353116"/>
              <a:gd name="connsiteX417" fmla="*/ 990854 w 1365148"/>
              <a:gd name="connsiteY417" fmla="*/ 1276404 h 1353116"/>
              <a:gd name="connsiteX418" fmla="*/ 947666 w 1365148"/>
              <a:gd name="connsiteY418" fmla="*/ 1293166 h 1353116"/>
              <a:gd name="connsiteX419" fmla="*/ 904478 w 1365148"/>
              <a:gd name="connsiteY419" fmla="*/ 1309928 h 1353116"/>
              <a:gd name="connsiteX420" fmla="*/ 858924 w 1365148"/>
              <a:gd name="connsiteY420" fmla="*/ 1321958 h 1353116"/>
              <a:gd name="connsiteX421" fmla="*/ 815736 w 1365148"/>
              <a:gd name="connsiteY421" fmla="*/ 1333987 h 1353116"/>
              <a:gd name="connsiteX422" fmla="*/ 770182 w 1365148"/>
              <a:gd name="connsiteY422" fmla="*/ 1341185 h 1353116"/>
              <a:gd name="connsiteX423" fmla="*/ 724529 w 1365148"/>
              <a:gd name="connsiteY423" fmla="*/ 1348383 h 1353116"/>
              <a:gd name="connsiteX424" fmla="*/ 676608 w 1365148"/>
              <a:gd name="connsiteY424" fmla="*/ 1350750 h 1353116"/>
              <a:gd name="connsiteX425" fmla="*/ 630955 w 1365148"/>
              <a:gd name="connsiteY425" fmla="*/ 1353116 h 1353116"/>
              <a:gd name="connsiteX426" fmla="*/ 585401 w 1365148"/>
              <a:gd name="connsiteY426" fmla="*/ 1350750 h 1353116"/>
              <a:gd name="connsiteX427" fmla="*/ 539847 w 1365148"/>
              <a:gd name="connsiteY427" fmla="*/ 1345918 h 1353116"/>
              <a:gd name="connsiteX428" fmla="*/ 494194 w 1365148"/>
              <a:gd name="connsiteY428" fmla="*/ 1338720 h 1353116"/>
              <a:gd name="connsiteX429" fmla="*/ 448640 w 1365148"/>
              <a:gd name="connsiteY429" fmla="*/ 1329156 h 1353116"/>
              <a:gd name="connsiteX430" fmla="*/ 405452 w 1365148"/>
              <a:gd name="connsiteY430" fmla="*/ 1317126 h 1353116"/>
              <a:gd name="connsiteX431" fmla="*/ 359898 w 1365148"/>
              <a:gd name="connsiteY431" fmla="*/ 1300364 h 1353116"/>
              <a:gd name="connsiteX432" fmla="*/ 319077 w 1365148"/>
              <a:gd name="connsiteY432" fmla="*/ 1283602 h 1353116"/>
              <a:gd name="connsiteX433" fmla="*/ 316710 w 1365148"/>
              <a:gd name="connsiteY433" fmla="*/ 1281137 h 1353116"/>
              <a:gd name="connsiteX434" fmla="*/ 309512 w 1365148"/>
              <a:gd name="connsiteY434" fmla="*/ 1281137 h 1353116"/>
              <a:gd name="connsiteX435" fmla="*/ 304681 w 1365148"/>
              <a:gd name="connsiteY435" fmla="*/ 1276404 h 1353116"/>
              <a:gd name="connsiteX436" fmla="*/ 271057 w 1365148"/>
              <a:gd name="connsiteY436" fmla="*/ 1257176 h 1353116"/>
              <a:gd name="connsiteX437" fmla="*/ 237532 w 1365148"/>
              <a:gd name="connsiteY437" fmla="*/ 1235583 h 1353116"/>
              <a:gd name="connsiteX438" fmla="*/ 208741 w 1365148"/>
              <a:gd name="connsiteY438" fmla="*/ 1211622 h 1353116"/>
              <a:gd name="connsiteX439" fmla="*/ 179949 w 1365148"/>
              <a:gd name="connsiteY439" fmla="*/ 1185197 h 1353116"/>
              <a:gd name="connsiteX440" fmla="*/ 153523 w 1365148"/>
              <a:gd name="connsiteY440" fmla="*/ 1156405 h 1353116"/>
              <a:gd name="connsiteX441" fmla="*/ 127098 w 1365148"/>
              <a:gd name="connsiteY441" fmla="*/ 1125247 h 1353116"/>
              <a:gd name="connsiteX442" fmla="*/ 105504 w 1365148"/>
              <a:gd name="connsiteY442" fmla="*/ 1093990 h 1353116"/>
              <a:gd name="connsiteX443" fmla="*/ 83910 w 1365148"/>
              <a:gd name="connsiteY443" fmla="*/ 1058000 h 1353116"/>
              <a:gd name="connsiteX444" fmla="*/ 67148 w 1365148"/>
              <a:gd name="connsiteY444" fmla="*/ 1024475 h 1353116"/>
              <a:gd name="connsiteX445" fmla="*/ 50385 w 1365148"/>
              <a:gd name="connsiteY445" fmla="*/ 988486 h 1353116"/>
              <a:gd name="connsiteX446" fmla="*/ 35990 w 1365148"/>
              <a:gd name="connsiteY446" fmla="*/ 950031 h 1353116"/>
              <a:gd name="connsiteX447" fmla="*/ 23960 w 1365148"/>
              <a:gd name="connsiteY447" fmla="*/ 911675 h 1353116"/>
              <a:gd name="connsiteX448" fmla="*/ 14396 w 1365148"/>
              <a:gd name="connsiteY448" fmla="*/ 873319 h 1353116"/>
              <a:gd name="connsiteX449" fmla="*/ 7198 w 1365148"/>
              <a:gd name="connsiteY449" fmla="*/ 834864 h 1353116"/>
              <a:gd name="connsiteX450" fmla="*/ 2366 w 1365148"/>
              <a:gd name="connsiteY450" fmla="*/ 796508 h 1353116"/>
              <a:gd name="connsiteX451" fmla="*/ 0 w 1365148"/>
              <a:gd name="connsiteY451" fmla="*/ 755686 h 1353116"/>
              <a:gd name="connsiteX452" fmla="*/ 0 w 1365148"/>
              <a:gd name="connsiteY452" fmla="*/ 714964 h 1353116"/>
              <a:gd name="connsiteX453" fmla="*/ 0 w 1365148"/>
              <a:gd name="connsiteY453" fmla="*/ 674142 h 1353116"/>
              <a:gd name="connsiteX454" fmla="*/ 4733 w 1365148"/>
              <a:gd name="connsiteY454" fmla="*/ 633321 h 1353116"/>
              <a:gd name="connsiteX455" fmla="*/ 9564 w 1365148"/>
              <a:gd name="connsiteY455" fmla="*/ 592598 h 1353116"/>
              <a:gd name="connsiteX456" fmla="*/ 16762 w 1365148"/>
              <a:gd name="connsiteY456" fmla="*/ 551777 h 1353116"/>
              <a:gd name="connsiteX457" fmla="*/ 28792 w 1365148"/>
              <a:gd name="connsiteY457" fmla="*/ 511055 h 1353116"/>
              <a:gd name="connsiteX458" fmla="*/ 40722 w 1365148"/>
              <a:gd name="connsiteY458" fmla="*/ 470233 h 1353116"/>
              <a:gd name="connsiteX459" fmla="*/ 55118 w 1365148"/>
              <a:gd name="connsiteY459" fmla="*/ 429412 h 1353116"/>
              <a:gd name="connsiteX460" fmla="*/ 71979 w 1365148"/>
              <a:gd name="connsiteY460" fmla="*/ 391056 h 1353116"/>
              <a:gd name="connsiteX461" fmla="*/ 88742 w 1365148"/>
              <a:gd name="connsiteY461" fmla="*/ 355066 h 1353116"/>
              <a:gd name="connsiteX462" fmla="*/ 110336 w 1365148"/>
              <a:gd name="connsiteY462" fmla="*/ 319076 h 1353116"/>
              <a:gd name="connsiteX463" fmla="*/ 134296 w 1365148"/>
              <a:gd name="connsiteY463" fmla="*/ 283087 h 1353116"/>
              <a:gd name="connsiteX464" fmla="*/ 158355 w 1365148"/>
              <a:gd name="connsiteY464" fmla="*/ 249463 h 1353116"/>
              <a:gd name="connsiteX465" fmla="*/ 184682 w 1365148"/>
              <a:gd name="connsiteY465" fmla="*/ 218305 h 1353116"/>
              <a:gd name="connsiteX466" fmla="*/ 213474 w 1365148"/>
              <a:gd name="connsiteY466" fmla="*/ 189513 h 1353116"/>
              <a:gd name="connsiteX467" fmla="*/ 244730 w 1365148"/>
              <a:gd name="connsiteY467" fmla="*/ 160721 h 1353116"/>
              <a:gd name="connsiteX468" fmla="*/ 273522 w 1365148"/>
              <a:gd name="connsiteY468" fmla="*/ 139128 h 1353116"/>
              <a:gd name="connsiteX469" fmla="*/ 302314 w 1365148"/>
              <a:gd name="connsiteY469" fmla="*/ 119900 h 1353116"/>
              <a:gd name="connsiteX470" fmla="*/ 333472 w 1365148"/>
              <a:gd name="connsiteY470" fmla="*/ 103138 h 1353116"/>
              <a:gd name="connsiteX471" fmla="*/ 364631 w 1365148"/>
              <a:gd name="connsiteY471" fmla="*/ 86375 h 1353116"/>
              <a:gd name="connsiteX472" fmla="*/ 427046 w 1365148"/>
              <a:gd name="connsiteY472" fmla="*/ 57584 h 1353116"/>
              <a:gd name="connsiteX473" fmla="*/ 494194 w 1365148"/>
              <a:gd name="connsiteY473" fmla="*/ 33525 h 1353116"/>
              <a:gd name="connsiteX474" fmla="*/ 532649 w 1365148"/>
              <a:gd name="connsiteY474" fmla="*/ 19129 h 1353116"/>
              <a:gd name="connsiteX475" fmla="*/ 578203 w 1365148"/>
              <a:gd name="connsiteY475" fmla="*/ 7198 h 1353116"/>
              <a:gd name="connsiteX476" fmla="*/ 602164 w 1365148"/>
              <a:gd name="connsiteY476" fmla="*/ 2366 h 1353116"/>
              <a:gd name="connsiteX477" fmla="*/ 626223 w 1365148"/>
              <a:gd name="connsiteY477" fmla="*/ 0 h 135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</a:cxnLst>
            <a:rect l="l" t="t" r="r" b="b"/>
            <a:pathLst>
              <a:path w="1365148" h="1353116">
                <a:moveTo>
                  <a:pt x="681341" y="33525"/>
                </a:moveTo>
                <a:lnTo>
                  <a:pt x="645351" y="38356"/>
                </a:lnTo>
                <a:lnTo>
                  <a:pt x="609362" y="47921"/>
                </a:lnTo>
                <a:lnTo>
                  <a:pt x="602164" y="47921"/>
                </a:lnTo>
                <a:lnTo>
                  <a:pt x="597431" y="45554"/>
                </a:lnTo>
                <a:lnTo>
                  <a:pt x="594966" y="40723"/>
                </a:lnTo>
                <a:lnTo>
                  <a:pt x="592599" y="35990"/>
                </a:lnTo>
                <a:lnTo>
                  <a:pt x="566174" y="43188"/>
                </a:lnTo>
                <a:lnTo>
                  <a:pt x="508590" y="59950"/>
                </a:lnTo>
                <a:lnTo>
                  <a:pt x="453471" y="83910"/>
                </a:lnTo>
                <a:lnTo>
                  <a:pt x="386225" y="112702"/>
                </a:lnTo>
                <a:lnTo>
                  <a:pt x="355066" y="127098"/>
                </a:lnTo>
                <a:lnTo>
                  <a:pt x="326275" y="146325"/>
                </a:lnTo>
                <a:lnTo>
                  <a:pt x="297483" y="163088"/>
                </a:lnTo>
                <a:lnTo>
                  <a:pt x="268691" y="184682"/>
                </a:lnTo>
                <a:lnTo>
                  <a:pt x="242265" y="208741"/>
                </a:lnTo>
                <a:lnTo>
                  <a:pt x="218305" y="235067"/>
                </a:lnTo>
                <a:lnTo>
                  <a:pt x="194345" y="263859"/>
                </a:lnTo>
                <a:lnTo>
                  <a:pt x="170286" y="295116"/>
                </a:lnTo>
                <a:lnTo>
                  <a:pt x="148692" y="326274"/>
                </a:lnTo>
                <a:lnTo>
                  <a:pt x="129563" y="359898"/>
                </a:lnTo>
                <a:lnTo>
                  <a:pt x="112702" y="393422"/>
                </a:lnTo>
                <a:lnTo>
                  <a:pt x="95940" y="427046"/>
                </a:lnTo>
                <a:lnTo>
                  <a:pt x="81544" y="460669"/>
                </a:lnTo>
                <a:lnTo>
                  <a:pt x="69514" y="496659"/>
                </a:lnTo>
                <a:lnTo>
                  <a:pt x="59950" y="535015"/>
                </a:lnTo>
                <a:lnTo>
                  <a:pt x="50385" y="571005"/>
                </a:lnTo>
                <a:lnTo>
                  <a:pt x="45554" y="606994"/>
                </a:lnTo>
                <a:lnTo>
                  <a:pt x="40722" y="645351"/>
                </a:lnTo>
                <a:lnTo>
                  <a:pt x="38356" y="683707"/>
                </a:lnTo>
                <a:lnTo>
                  <a:pt x="35990" y="722162"/>
                </a:lnTo>
                <a:lnTo>
                  <a:pt x="38356" y="758151"/>
                </a:lnTo>
                <a:lnTo>
                  <a:pt x="43188" y="796508"/>
                </a:lnTo>
                <a:lnTo>
                  <a:pt x="47920" y="842062"/>
                </a:lnTo>
                <a:lnTo>
                  <a:pt x="59950" y="885249"/>
                </a:lnTo>
                <a:lnTo>
                  <a:pt x="71979" y="928437"/>
                </a:lnTo>
                <a:lnTo>
                  <a:pt x="86375" y="971625"/>
                </a:lnTo>
                <a:lnTo>
                  <a:pt x="105504" y="1012446"/>
                </a:lnTo>
                <a:lnTo>
                  <a:pt x="127098" y="1050802"/>
                </a:lnTo>
                <a:lnTo>
                  <a:pt x="151157" y="1089257"/>
                </a:lnTo>
                <a:lnTo>
                  <a:pt x="179949" y="1125247"/>
                </a:lnTo>
                <a:lnTo>
                  <a:pt x="206276" y="1156405"/>
                </a:lnTo>
                <a:lnTo>
                  <a:pt x="237532" y="1182830"/>
                </a:lnTo>
                <a:lnTo>
                  <a:pt x="271057" y="1206791"/>
                </a:lnTo>
                <a:lnTo>
                  <a:pt x="304681" y="1228385"/>
                </a:lnTo>
                <a:lnTo>
                  <a:pt x="307047" y="1221187"/>
                </a:lnTo>
                <a:lnTo>
                  <a:pt x="311879" y="1213989"/>
                </a:lnTo>
                <a:lnTo>
                  <a:pt x="314245" y="1213989"/>
                </a:lnTo>
                <a:lnTo>
                  <a:pt x="323908" y="1223553"/>
                </a:lnTo>
                <a:lnTo>
                  <a:pt x="331106" y="1237949"/>
                </a:lnTo>
                <a:lnTo>
                  <a:pt x="331106" y="1242780"/>
                </a:lnTo>
                <a:lnTo>
                  <a:pt x="379027" y="1264374"/>
                </a:lnTo>
                <a:lnTo>
                  <a:pt x="376660" y="1252345"/>
                </a:lnTo>
                <a:lnTo>
                  <a:pt x="376660" y="1237949"/>
                </a:lnTo>
                <a:lnTo>
                  <a:pt x="379027" y="1226018"/>
                </a:lnTo>
                <a:lnTo>
                  <a:pt x="381492" y="1213989"/>
                </a:lnTo>
                <a:lnTo>
                  <a:pt x="383858" y="1213989"/>
                </a:lnTo>
                <a:lnTo>
                  <a:pt x="386225" y="1228385"/>
                </a:lnTo>
                <a:lnTo>
                  <a:pt x="391056" y="1240414"/>
                </a:lnTo>
                <a:lnTo>
                  <a:pt x="398254" y="1254810"/>
                </a:lnTo>
                <a:lnTo>
                  <a:pt x="403086" y="1266741"/>
                </a:lnTo>
                <a:lnTo>
                  <a:pt x="407819" y="1273939"/>
                </a:lnTo>
                <a:lnTo>
                  <a:pt x="448640" y="1285968"/>
                </a:lnTo>
                <a:lnTo>
                  <a:pt x="441442" y="1264374"/>
                </a:lnTo>
                <a:lnTo>
                  <a:pt x="439076" y="1252345"/>
                </a:lnTo>
                <a:lnTo>
                  <a:pt x="436610" y="1237949"/>
                </a:lnTo>
                <a:lnTo>
                  <a:pt x="436610" y="1223553"/>
                </a:lnTo>
                <a:lnTo>
                  <a:pt x="439076" y="1218820"/>
                </a:lnTo>
                <a:lnTo>
                  <a:pt x="441442" y="1213989"/>
                </a:lnTo>
                <a:lnTo>
                  <a:pt x="446273" y="1213989"/>
                </a:lnTo>
                <a:lnTo>
                  <a:pt x="451006" y="1216355"/>
                </a:lnTo>
                <a:lnTo>
                  <a:pt x="458204" y="1223553"/>
                </a:lnTo>
                <a:lnTo>
                  <a:pt x="465402" y="1242780"/>
                </a:lnTo>
                <a:lnTo>
                  <a:pt x="472600" y="1269206"/>
                </a:lnTo>
                <a:lnTo>
                  <a:pt x="479798" y="1281137"/>
                </a:lnTo>
                <a:lnTo>
                  <a:pt x="489461" y="1290800"/>
                </a:lnTo>
                <a:lnTo>
                  <a:pt x="491828" y="1295533"/>
                </a:lnTo>
                <a:lnTo>
                  <a:pt x="499026" y="1295533"/>
                </a:lnTo>
                <a:lnTo>
                  <a:pt x="554243" y="1302731"/>
                </a:lnTo>
                <a:lnTo>
                  <a:pt x="535016" y="1269206"/>
                </a:lnTo>
                <a:lnTo>
                  <a:pt x="530184" y="1257176"/>
                </a:lnTo>
                <a:lnTo>
                  <a:pt x="527818" y="1245147"/>
                </a:lnTo>
                <a:lnTo>
                  <a:pt x="525451" y="1233216"/>
                </a:lnTo>
                <a:lnTo>
                  <a:pt x="525451" y="1221187"/>
                </a:lnTo>
                <a:lnTo>
                  <a:pt x="527818" y="1218820"/>
                </a:lnTo>
                <a:lnTo>
                  <a:pt x="532649" y="1218820"/>
                </a:lnTo>
                <a:lnTo>
                  <a:pt x="542213" y="1228385"/>
                </a:lnTo>
                <a:lnTo>
                  <a:pt x="551778" y="1240414"/>
                </a:lnTo>
                <a:lnTo>
                  <a:pt x="568639" y="1264374"/>
                </a:lnTo>
                <a:lnTo>
                  <a:pt x="585401" y="1283602"/>
                </a:lnTo>
                <a:lnTo>
                  <a:pt x="590233" y="1293166"/>
                </a:lnTo>
                <a:lnTo>
                  <a:pt x="597431" y="1305196"/>
                </a:lnTo>
                <a:lnTo>
                  <a:pt x="659747" y="1305196"/>
                </a:lnTo>
                <a:lnTo>
                  <a:pt x="640618" y="1288335"/>
                </a:lnTo>
                <a:lnTo>
                  <a:pt x="626223" y="1266741"/>
                </a:lnTo>
                <a:lnTo>
                  <a:pt x="619025" y="1257176"/>
                </a:lnTo>
                <a:lnTo>
                  <a:pt x="614193" y="1245147"/>
                </a:lnTo>
                <a:lnTo>
                  <a:pt x="609362" y="1233216"/>
                </a:lnTo>
                <a:lnTo>
                  <a:pt x="606995" y="1221187"/>
                </a:lnTo>
                <a:lnTo>
                  <a:pt x="609362" y="1218820"/>
                </a:lnTo>
                <a:lnTo>
                  <a:pt x="611827" y="1218820"/>
                </a:lnTo>
                <a:lnTo>
                  <a:pt x="633420" y="1235583"/>
                </a:lnTo>
                <a:lnTo>
                  <a:pt x="655014" y="1252345"/>
                </a:lnTo>
                <a:lnTo>
                  <a:pt x="674143" y="1271572"/>
                </a:lnTo>
                <a:lnTo>
                  <a:pt x="691004" y="1290800"/>
                </a:lnTo>
                <a:lnTo>
                  <a:pt x="695737" y="1297998"/>
                </a:lnTo>
                <a:lnTo>
                  <a:pt x="695737" y="1305196"/>
                </a:lnTo>
                <a:lnTo>
                  <a:pt x="734192" y="1300364"/>
                </a:lnTo>
                <a:lnTo>
                  <a:pt x="770182" y="1295533"/>
                </a:lnTo>
                <a:lnTo>
                  <a:pt x="734192" y="1257176"/>
                </a:lnTo>
                <a:lnTo>
                  <a:pt x="712598" y="1235583"/>
                </a:lnTo>
                <a:lnTo>
                  <a:pt x="705400" y="1223553"/>
                </a:lnTo>
                <a:lnTo>
                  <a:pt x="700569" y="1209157"/>
                </a:lnTo>
                <a:lnTo>
                  <a:pt x="700569" y="1206791"/>
                </a:lnTo>
                <a:lnTo>
                  <a:pt x="710133" y="1206791"/>
                </a:lnTo>
                <a:lnTo>
                  <a:pt x="717331" y="1209157"/>
                </a:lnTo>
                <a:lnTo>
                  <a:pt x="731727" y="1216355"/>
                </a:lnTo>
                <a:lnTo>
                  <a:pt x="743756" y="1226018"/>
                </a:lnTo>
                <a:lnTo>
                  <a:pt x="755786" y="1235583"/>
                </a:lnTo>
                <a:lnTo>
                  <a:pt x="782113" y="1262008"/>
                </a:lnTo>
                <a:lnTo>
                  <a:pt x="806073" y="1288335"/>
                </a:lnTo>
                <a:lnTo>
                  <a:pt x="808538" y="1288335"/>
                </a:lnTo>
                <a:lnTo>
                  <a:pt x="856459" y="1278770"/>
                </a:lnTo>
                <a:lnTo>
                  <a:pt x="834865" y="1262008"/>
                </a:lnTo>
                <a:lnTo>
                  <a:pt x="815736" y="1242780"/>
                </a:lnTo>
                <a:lnTo>
                  <a:pt x="806073" y="1230751"/>
                </a:lnTo>
                <a:lnTo>
                  <a:pt x="796509" y="1216355"/>
                </a:lnTo>
                <a:lnTo>
                  <a:pt x="789311" y="1201959"/>
                </a:lnTo>
                <a:lnTo>
                  <a:pt x="786944" y="1194761"/>
                </a:lnTo>
                <a:lnTo>
                  <a:pt x="786944" y="1187563"/>
                </a:lnTo>
                <a:lnTo>
                  <a:pt x="789311" y="1185197"/>
                </a:lnTo>
                <a:lnTo>
                  <a:pt x="791677" y="1185197"/>
                </a:lnTo>
                <a:lnTo>
                  <a:pt x="808538" y="1194761"/>
                </a:lnTo>
                <a:lnTo>
                  <a:pt x="822934" y="1206791"/>
                </a:lnTo>
                <a:lnTo>
                  <a:pt x="849261" y="1230751"/>
                </a:lnTo>
                <a:lnTo>
                  <a:pt x="894914" y="1266741"/>
                </a:lnTo>
                <a:lnTo>
                  <a:pt x="954864" y="1245147"/>
                </a:lnTo>
                <a:lnTo>
                  <a:pt x="930904" y="1228385"/>
                </a:lnTo>
                <a:lnTo>
                  <a:pt x="914042" y="1211622"/>
                </a:lnTo>
                <a:lnTo>
                  <a:pt x="897280" y="1192395"/>
                </a:lnTo>
                <a:lnTo>
                  <a:pt x="882884" y="1173167"/>
                </a:lnTo>
                <a:lnTo>
                  <a:pt x="873320" y="1151574"/>
                </a:lnTo>
                <a:lnTo>
                  <a:pt x="875686" y="1146841"/>
                </a:lnTo>
                <a:lnTo>
                  <a:pt x="880518" y="1144376"/>
                </a:lnTo>
                <a:lnTo>
                  <a:pt x="897280" y="1154039"/>
                </a:lnTo>
                <a:lnTo>
                  <a:pt x="911676" y="1165969"/>
                </a:lnTo>
                <a:lnTo>
                  <a:pt x="940468" y="1190028"/>
                </a:lnTo>
                <a:lnTo>
                  <a:pt x="959695" y="1206791"/>
                </a:lnTo>
                <a:lnTo>
                  <a:pt x="969260" y="1213989"/>
                </a:lnTo>
                <a:lnTo>
                  <a:pt x="978824" y="1218820"/>
                </a:lnTo>
                <a:lnTo>
                  <a:pt x="998052" y="1226018"/>
                </a:lnTo>
                <a:lnTo>
                  <a:pt x="1034041" y="1206791"/>
                </a:lnTo>
                <a:lnTo>
                  <a:pt x="1022012" y="1199593"/>
                </a:lnTo>
                <a:lnTo>
                  <a:pt x="1012448" y="1190028"/>
                </a:lnTo>
                <a:lnTo>
                  <a:pt x="983656" y="1161237"/>
                </a:lnTo>
                <a:lnTo>
                  <a:pt x="969260" y="1146841"/>
                </a:lnTo>
                <a:lnTo>
                  <a:pt x="959695" y="1129980"/>
                </a:lnTo>
                <a:lnTo>
                  <a:pt x="959695" y="1125247"/>
                </a:lnTo>
                <a:lnTo>
                  <a:pt x="962062" y="1122782"/>
                </a:lnTo>
                <a:lnTo>
                  <a:pt x="981289" y="1122782"/>
                </a:lnTo>
                <a:lnTo>
                  <a:pt x="988487" y="1127613"/>
                </a:lnTo>
                <a:lnTo>
                  <a:pt x="998052" y="1132445"/>
                </a:lnTo>
                <a:lnTo>
                  <a:pt x="1014814" y="1144376"/>
                </a:lnTo>
                <a:lnTo>
                  <a:pt x="1029210" y="1156405"/>
                </a:lnTo>
                <a:lnTo>
                  <a:pt x="1046071" y="1170801"/>
                </a:lnTo>
                <a:lnTo>
                  <a:pt x="1055635" y="1177999"/>
                </a:lnTo>
                <a:lnTo>
                  <a:pt x="1067665" y="1180365"/>
                </a:lnTo>
                <a:lnTo>
                  <a:pt x="1074863" y="1180365"/>
                </a:lnTo>
                <a:lnTo>
                  <a:pt x="1103655" y="1158771"/>
                </a:lnTo>
                <a:lnTo>
                  <a:pt x="1129981" y="1137178"/>
                </a:lnTo>
                <a:lnTo>
                  <a:pt x="1118050" y="1134811"/>
                </a:lnTo>
                <a:lnTo>
                  <a:pt x="1106021" y="1129980"/>
                </a:lnTo>
                <a:lnTo>
                  <a:pt x="1086794" y="1120415"/>
                </a:lnTo>
                <a:lnTo>
                  <a:pt x="1070031" y="1113217"/>
                </a:lnTo>
                <a:lnTo>
                  <a:pt x="1053269" y="1101188"/>
                </a:lnTo>
                <a:lnTo>
                  <a:pt x="1038873" y="1086792"/>
                </a:lnTo>
                <a:lnTo>
                  <a:pt x="1031675" y="1077228"/>
                </a:lnTo>
                <a:lnTo>
                  <a:pt x="1029210" y="1070030"/>
                </a:lnTo>
                <a:lnTo>
                  <a:pt x="1031675" y="1065198"/>
                </a:lnTo>
                <a:lnTo>
                  <a:pt x="1036408" y="1062832"/>
                </a:lnTo>
                <a:lnTo>
                  <a:pt x="1053269" y="1062832"/>
                </a:lnTo>
                <a:lnTo>
                  <a:pt x="1067665" y="1070030"/>
                </a:lnTo>
                <a:lnTo>
                  <a:pt x="1084427" y="1079594"/>
                </a:lnTo>
                <a:lnTo>
                  <a:pt x="1101190" y="1086792"/>
                </a:lnTo>
                <a:lnTo>
                  <a:pt x="1120417" y="1091623"/>
                </a:lnTo>
                <a:lnTo>
                  <a:pt x="1129981" y="1093990"/>
                </a:lnTo>
                <a:lnTo>
                  <a:pt x="1142011" y="1093990"/>
                </a:lnTo>
                <a:lnTo>
                  <a:pt x="1154040" y="1096455"/>
                </a:lnTo>
                <a:lnTo>
                  <a:pt x="1165971" y="1101188"/>
                </a:lnTo>
                <a:lnTo>
                  <a:pt x="1187565" y="1077228"/>
                </a:lnTo>
                <a:lnTo>
                  <a:pt x="1182832" y="1074861"/>
                </a:lnTo>
                <a:lnTo>
                  <a:pt x="1158773" y="1058000"/>
                </a:lnTo>
                <a:lnTo>
                  <a:pt x="1132446" y="1043604"/>
                </a:lnTo>
                <a:lnTo>
                  <a:pt x="1110853" y="1034040"/>
                </a:lnTo>
                <a:lnTo>
                  <a:pt x="1101190" y="1026842"/>
                </a:lnTo>
                <a:lnTo>
                  <a:pt x="1091625" y="1022010"/>
                </a:lnTo>
                <a:lnTo>
                  <a:pt x="1089259" y="1019644"/>
                </a:lnTo>
                <a:lnTo>
                  <a:pt x="1091625" y="1014812"/>
                </a:lnTo>
                <a:lnTo>
                  <a:pt x="1093992" y="1012446"/>
                </a:lnTo>
                <a:lnTo>
                  <a:pt x="1122784" y="1012446"/>
                </a:lnTo>
                <a:lnTo>
                  <a:pt x="1154040" y="1019644"/>
                </a:lnTo>
                <a:lnTo>
                  <a:pt x="1180367" y="1031673"/>
                </a:lnTo>
                <a:lnTo>
                  <a:pt x="1192397" y="1041238"/>
                </a:lnTo>
                <a:lnTo>
                  <a:pt x="1204426" y="1048436"/>
                </a:lnTo>
                <a:lnTo>
                  <a:pt x="1206792" y="1050802"/>
                </a:lnTo>
                <a:lnTo>
                  <a:pt x="1211624" y="1043604"/>
                </a:lnTo>
                <a:lnTo>
                  <a:pt x="1237951" y="1002882"/>
                </a:lnTo>
                <a:lnTo>
                  <a:pt x="1213990" y="995684"/>
                </a:lnTo>
                <a:lnTo>
                  <a:pt x="1194763" y="986021"/>
                </a:lnTo>
                <a:lnTo>
                  <a:pt x="1173169" y="971625"/>
                </a:lnTo>
                <a:lnTo>
                  <a:pt x="1165971" y="962060"/>
                </a:lnTo>
                <a:lnTo>
                  <a:pt x="1163605" y="957229"/>
                </a:lnTo>
                <a:lnTo>
                  <a:pt x="1163605" y="952496"/>
                </a:lnTo>
                <a:lnTo>
                  <a:pt x="1165971" y="947664"/>
                </a:lnTo>
                <a:lnTo>
                  <a:pt x="1168436" y="945298"/>
                </a:lnTo>
                <a:lnTo>
                  <a:pt x="1178001" y="945298"/>
                </a:lnTo>
                <a:lnTo>
                  <a:pt x="1194763" y="950031"/>
                </a:lnTo>
                <a:lnTo>
                  <a:pt x="1226020" y="959694"/>
                </a:lnTo>
                <a:lnTo>
                  <a:pt x="1257178" y="964427"/>
                </a:lnTo>
                <a:lnTo>
                  <a:pt x="1273941" y="926071"/>
                </a:lnTo>
                <a:lnTo>
                  <a:pt x="1242782" y="916506"/>
                </a:lnTo>
                <a:lnTo>
                  <a:pt x="1201961" y="902110"/>
                </a:lnTo>
                <a:lnTo>
                  <a:pt x="1185199" y="892447"/>
                </a:lnTo>
                <a:lnTo>
                  <a:pt x="1168436" y="882883"/>
                </a:lnTo>
                <a:lnTo>
                  <a:pt x="1165971" y="880516"/>
                </a:lnTo>
                <a:lnTo>
                  <a:pt x="1165971" y="878051"/>
                </a:lnTo>
                <a:lnTo>
                  <a:pt x="1168436" y="875685"/>
                </a:lnTo>
                <a:lnTo>
                  <a:pt x="1190030" y="873319"/>
                </a:lnTo>
                <a:lnTo>
                  <a:pt x="1211624" y="873319"/>
                </a:lnTo>
                <a:lnTo>
                  <a:pt x="1230753" y="878051"/>
                </a:lnTo>
                <a:lnTo>
                  <a:pt x="1249980" y="882883"/>
                </a:lnTo>
                <a:lnTo>
                  <a:pt x="1269208" y="885249"/>
                </a:lnTo>
                <a:lnTo>
                  <a:pt x="1285970" y="890081"/>
                </a:lnTo>
                <a:lnTo>
                  <a:pt x="1300366" y="844527"/>
                </a:lnTo>
                <a:lnTo>
                  <a:pt x="1271574" y="846893"/>
                </a:lnTo>
                <a:lnTo>
                  <a:pt x="1245149" y="849260"/>
                </a:lnTo>
                <a:lnTo>
                  <a:pt x="1230753" y="846893"/>
                </a:lnTo>
                <a:lnTo>
                  <a:pt x="1216357" y="842062"/>
                </a:lnTo>
                <a:lnTo>
                  <a:pt x="1190030" y="832497"/>
                </a:lnTo>
                <a:lnTo>
                  <a:pt x="1187565" y="830131"/>
                </a:lnTo>
                <a:lnTo>
                  <a:pt x="1187565" y="827666"/>
                </a:lnTo>
                <a:lnTo>
                  <a:pt x="1190030" y="825299"/>
                </a:lnTo>
                <a:lnTo>
                  <a:pt x="1192397" y="825299"/>
                </a:lnTo>
                <a:lnTo>
                  <a:pt x="1209159" y="822933"/>
                </a:lnTo>
                <a:lnTo>
                  <a:pt x="1223555" y="820468"/>
                </a:lnTo>
                <a:lnTo>
                  <a:pt x="1254812" y="813270"/>
                </a:lnTo>
                <a:lnTo>
                  <a:pt x="1281139" y="808537"/>
                </a:lnTo>
                <a:lnTo>
                  <a:pt x="1295535" y="806072"/>
                </a:lnTo>
                <a:lnTo>
                  <a:pt x="1307564" y="806072"/>
                </a:lnTo>
                <a:lnTo>
                  <a:pt x="1317128" y="758151"/>
                </a:lnTo>
                <a:lnTo>
                  <a:pt x="1300366" y="758151"/>
                </a:lnTo>
                <a:lnTo>
                  <a:pt x="1262010" y="760518"/>
                </a:lnTo>
                <a:lnTo>
                  <a:pt x="1226020" y="762884"/>
                </a:lnTo>
                <a:lnTo>
                  <a:pt x="1209159" y="760518"/>
                </a:lnTo>
                <a:lnTo>
                  <a:pt x="1192397" y="755686"/>
                </a:lnTo>
                <a:lnTo>
                  <a:pt x="1190030" y="753320"/>
                </a:lnTo>
                <a:lnTo>
                  <a:pt x="1192397" y="750953"/>
                </a:lnTo>
                <a:lnTo>
                  <a:pt x="1211624" y="743755"/>
                </a:lnTo>
                <a:lnTo>
                  <a:pt x="1230753" y="736557"/>
                </a:lnTo>
                <a:lnTo>
                  <a:pt x="1273941" y="729359"/>
                </a:lnTo>
                <a:lnTo>
                  <a:pt x="1295535" y="724528"/>
                </a:lnTo>
                <a:lnTo>
                  <a:pt x="1319594" y="724528"/>
                </a:lnTo>
                <a:lnTo>
                  <a:pt x="1321960" y="674142"/>
                </a:lnTo>
                <a:lnTo>
                  <a:pt x="1295535" y="681340"/>
                </a:lnTo>
                <a:lnTo>
                  <a:pt x="1271574" y="688538"/>
                </a:lnTo>
                <a:lnTo>
                  <a:pt x="1247614" y="693370"/>
                </a:lnTo>
                <a:lnTo>
                  <a:pt x="1221188" y="690905"/>
                </a:lnTo>
                <a:lnTo>
                  <a:pt x="1218822" y="688538"/>
                </a:lnTo>
                <a:lnTo>
                  <a:pt x="1216357" y="686172"/>
                </a:lnTo>
                <a:lnTo>
                  <a:pt x="1216357" y="683707"/>
                </a:lnTo>
                <a:lnTo>
                  <a:pt x="1218822" y="678974"/>
                </a:lnTo>
                <a:lnTo>
                  <a:pt x="1230753" y="671776"/>
                </a:lnTo>
                <a:lnTo>
                  <a:pt x="1245149" y="664578"/>
                </a:lnTo>
                <a:lnTo>
                  <a:pt x="1271574" y="652548"/>
                </a:lnTo>
                <a:lnTo>
                  <a:pt x="1319594" y="633321"/>
                </a:lnTo>
                <a:lnTo>
                  <a:pt x="1314762" y="594965"/>
                </a:lnTo>
                <a:lnTo>
                  <a:pt x="1298000" y="604529"/>
                </a:lnTo>
                <a:lnTo>
                  <a:pt x="1281139" y="611727"/>
                </a:lnTo>
                <a:lnTo>
                  <a:pt x="1252347" y="618925"/>
                </a:lnTo>
                <a:lnTo>
                  <a:pt x="1237951" y="621390"/>
                </a:lnTo>
                <a:lnTo>
                  <a:pt x="1223555" y="618925"/>
                </a:lnTo>
                <a:lnTo>
                  <a:pt x="1221188" y="616559"/>
                </a:lnTo>
                <a:lnTo>
                  <a:pt x="1221188" y="611727"/>
                </a:lnTo>
                <a:lnTo>
                  <a:pt x="1230753" y="604529"/>
                </a:lnTo>
                <a:lnTo>
                  <a:pt x="1242782" y="594965"/>
                </a:lnTo>
                <a:lnTo>
                  <a:pt x="1269208" y="580569"/>
                </a:lnTo>
                <a:lnTo>
                  <a:pt x="1288337" y="566173"/>
                </a:lnTo>
                <a:lnTo>
                  <a:pt x="1298000" y="561342"/>
                </a:lnTo>
                <a:lnTo>
                  <a:pt x="1307564" y="556609"/>
                </a:lnTo>
                <a:lnTo>
                  <a:pt x="1298000" y="515787"/>
                </a:lnTo>
                <a:lnTo>
                  <a:pt x="1285970" y="530183"/>
                </a:lnTo>
                <a:lnTo>
                  <a:pt x="1271574" y="542213"/>
                </a:lnTo>
                <a:lnTo>
                  <a:pt x="1262010" y="549411"/>
                </a:lnTo>
                <a:lnTo>
                  <a:pt x="1252347" y="556609"/>
                </a:lnTo>
                <a:lnTo>
                  <a:pt x="1240416" y="561342"/>
                </a:lnTo>
                <a:lnTo>
                  <a:pt x="1235584" y="561342"/>
                </a:lnTo>
                <a:lnTo>
                  <a:pt x="1230753" y="558975"/>
                </a:lnTo>
                <a:lnTo>
                  <a:pt x="1226020" y="554242"/>
                </a:lnTo>
                <a:lnTo>
                  <a:pt x="1226020" y="549411"/>
                </a:lnTo>
                <a:lnTo>
                  <a:pt x="1228386" y="544579"/>
                </a:lnTo>
                <a:lnTo>
                  <a:pt x="1230753" y="539846"/>
                </a:lnTo>
                <a:lnTo>
                  <a:pt x="1237951" y="530183"/>
                </a:lnTo>
                <a:lnTo>
                  <a:pt x="1245149" y="522985"/>
                </a:lnTo>
                <a:lnTo>
                  <a:pt x="1266743" y="503857"/>
                </a:lnTo>
                <a:lnTo>
                  <a:pt x="1276406" y="491827"/>
                </a:lnTo>
                <a:lnTo>
                  <a:pt x="1281139" y="489461"/>
                </a:lnTo>
                <a:lnTo>
                  <a:pt x="1288337" y="486996"/>
                </a:lnTo>
                <a:lnTo>
                  <a:pt x="1271574" y="446273"/>
                </a:lnTo>
                <a:lnTo>
                  <a:pt x="1264376" y="453471"/>
                </a:lnTo>
                <a:lnTo>
                  <a:pt x="1249980" y="463035"/>
                </a:lnTo>
                <a:lnTo>
                  <a:pt x="1237951" y="472600"/>
                </a:lnTo>
                <a:lnTo>
                  <a:pt x="1230753" y="477431"/>
                </a:lnTo>
                <a:lnTo>
                  <a:pt x="1226020" y="479798"/>
                </a:lnTo>
                <a:lnTo>
                  <a:pt x="1218822" y="477431"/>
                </a:lnTo>
                <a:lnTo>
                  <a:pt x="1216357" y="472600"/>
                </a:lnTo>
                <a:lnTo>
                  <a:pt x="1213990" y="467867"/>
                </a:lnTo>
                <a:lnTo>
                  <a:pt x="1213990" y="460669"/>
                </a:lnTo>
                <a:lnTo>
                  <a:pt x="1218822" y="451006"/>
                </a:lnTo>
                <a:lnTo>
                  <a:pt x="1226020" y="441441"/>
                </a:lnTo>
                <a:lnTo>
                  <a:pt x="1235584" y="431877"/>
                </a:lnTo>
                <a:lnTo>
                  <a:pt x="1245149" y="424679"/>
                </a:lnTo>
                <a:lnTo>
                  <a:pt x="1252347" y="422214"/>
                </a:lnTo>
                <a:lnTo>
                  <a:pt x="1259545" y="419848"/>
                </a:lnTo>
                <a:lnTo>
                  <a:pt x="1245149" y="393422"/>
                </a:lnTo>
                <a:lnTo>
                  <a:pt x="1235584" y="400620"/>
                </a:lnTo>
                <a:lnTo>
                  <a:pt x="1226020" y="403085"/>
                </a:lnTo>
                <a:lnTo>
                  <a:pt x="1216357" y="405452"/>
                </a:lnTo>
                <a:lnTo>
                  <a:pt x="1211624" y="403085"/>
                </a:lnTo>
                <a:lnTo>
                  <a:pt x="1206792" y="400620"/>
                </a:lnTo>
                <a:lnTo>
                  <a:pt x="1204426" y="391056"/>
                </a:lnTo>
                <a:lnTo>
                  <a:pt x="1204426" y="383858"/>
                </a:lnTo>
                <a:lnTo>
                  <a:pt x="1209159" y="379026"/>
                </a:lnTo>
                <a:lnTo>
                  <a:pt x="1216357" y="371828"/>
                </a:lnTo>
                <a:lnTo>
                  <a:pt x="1226020" y="362264"/>
                </a:lnTo>
                <a:lnTo>
                  <a:pt x="1211624" y="340670"/>
                </a:lnTo>
                <a:lnTo>
                  <a:pt x="1206792" y="345502"/>
                </a:lnTo>
                <a:lnTo>
                  <a:pt x="1197228" y="350235"/>
                </a:lnTo>
                <a:lnTo>
                  <a:pt x="1180367" y="350235"/>
                </a:lnTo>
                <a:lnTo>
                  <a:pt x="1175634" y="347868"/>
                </a:lnTo>
                <a:lnTo>
                  <a:pt x="1173169" y="343037"/>
                </a:lnTo>
                <a:lnTo>
                  <a:pt x="1175634" y="333472"/>
                </a:lnTo>
                <a:lnTo>
                  <a:pt x="1178001" y="326274"/>
                </a:lnTo>
                <a:lnTo>
                  <a:pt x="1190030" y="314245"/>
                </a:lnTo>
                <a:lnTo>
                  <a:pt x="1192397" y="309512"/>
                </a:lnTo>
                <a:lnTo>
                  <a:pt x="1173169" y="285453"/>
                </a:lnTo>
                <a:lnTo>
                  <a:pt x="1163605" y="290285"/>
                </a:lnTo>
                <a:lnTo>
                  <a:pt x="1154040" y="297482"/>
                </a:lnTo>
                <a:lnTo>
                  <a:pt x="1142011" y="297482"/>
                </a:lnTo>
                <a:lnTo>
                  <a:pt x="1139644" y="292651"/>
                </a:lnTo>
                <a:lnTo>
                  <a:pt x="1137179" y="285453"/>
                </a:lnTo>
                <a:lnTo>
                  <a:pt x="1142011" y="278255"/>
                </a:lnTo>
                <a:lnTo>
                  <a:pt x="1146842" y="271057"/>
                </a:lnTo>
                <a:lnTo>
                  <a:pt x="1156407" y="263859"/>
                </a:lnTo>
                <a:lnTo>
                  <a:pt x="1144377" y="249463"/>
                </a:lnTo>
                <a:lnTo>
                  <a:pt x="1137179" y="254295"/>
                </a:lnTo>
                <a:lnTo>
                  <a:pt x="1129981" y="259126"/>
                </a:lnTo>
                <a:lnTo>
                  <a:pt x="1120417" y="259126"/>
                </a:lnTo>
                <a:lnTo>
                  <a:pt x="1115586" y="256661"/>
                </a:lnTo>
                <a:lnTo>
                  <a:pt x="1110853" y="256661"/>
                </a:lnTo>
                <a:lnTo>
                  <a:pt x="1110853" y="251928"/>
                </a:lnTo>
                <a:lnTo>
                  <a:pt x="1113219" y="249463"/>
                </a:lnTo>
                <a:lnTo>
                  <a:pt x="1113219" y="242265"/>
                </a:lnTo>
                <a:lnTo>
                  <a:pt x="1120417" y="235067"/>
                </a:lnTo>
                <a:lnTo>
                  <a:pt x="1125248" y="230334"/>
                </a:lnTo>
                <a:lnTo>
                  <a:pt x="1098823" y="206276"/>
                </a:lnTo>
                <a:lnTo>
                  <a:pt x="1072398" y="184682"/>
                </a:lnTo>
                <a:lnTo>
                  <a:pt x="1046071" y="163088"/>
                </a:lnTo>
                <a:lnTo>
                  <a:pt x="1017279" y="141494"/>
                </a:lnTo>
                <a:lnTo>
                  <a:pt x="981289" y="119900"/>
                </a:lnTo>
                <a:lnTo>
                  <a:pt x="942834" y="100771"/>
                </a:lnTo>
                <a:lnTo>
                  <a:pt x="904478" y="81544"/>
                </a:lnTo>
                <a:lnTo>
                  <a:pt x="866122" y="64782"/>
                </a:lnTo>
                <a:lnTo>
                  <a:pt x="825300" y="50386"/>
                </a:lnTo>
                <a:lnTo>
                  <a:pt x="784479" y="40723"/>
                </a:lnTo>
                <a:lnTo>
                  <a:pt x="743756" y="33525"/>
                </a:lnTo>
                <a:lnTo>
                  <a:pt x="700569" y="33525"/>
                </a:lnTo>
                <a:lnTo>
                  <a:pt x="698202" y="35990"/>
                </a:lnTo>
                <a:lnTo>
                  <a:pt x="695737" y="38356"/>
                </a:lnTo>
                <a:lnTo>
                  <a:pt x="691004" y="40723"/>
                </a:lnTo>
                <a:lnTo>
                  <a:pt x="686173" y="38356"/>
                </a:lnTo>
                <a:lnTo>
                  <a:pt x="681341" y="33525"/>
                </a:lnTo>
                <a:close/>
                <a:moveTo>
                  <a:pt x="626223" y="0"/>
                </a:moveTo>
                <a:lnTo>
                  <a:pt x="647816" y="0"/>
                </a:lnTo>
                <a:lnTo>
                  <a:pt x="669410" y="4733"/>
                </a:lnTo>
                <a:lnTo>
                  <a:pt x="748588" y="4733"/>
                </a:lnTo>
                <a:lnTo>
                  <a:pt x="772548" y="9564"/>
                </a:lnTo>
                <a:lnTo>
                  <a:pt x="825300" y="19129"/>
                </a:lnTo>
                <a:lnTo>
                  <a:pt x="873320" y="33525"/>
                </a:lnTo>
                <a:lnTo>
                  <a:pt x="930904" y="55119"/>
                </a:lnTo>
                <a:lnTo>
                  <a:pt x="988487" y="83910"/>
                </a:lnTo>
                <a:lnTo>
                  <a:pt x="1046071" y="112702"/>
                </a:lnTo>
                <a:lnTo>
                  <a:pt x="1072398" y="129563"/>
                </a:lnTo>
                <a:lnTo>
                  <a:pt x="1096457" y="148692"/>
                </a:lnTo>
                <a:lnTo>
                  <a:pt x="1139644" y="184682"/>
                </a:lnTo>
                <a:lnTo>
                  <a:pt x="1180367" y="223136"/>
                </a:lnTo>
                <a:lnTo>
                  <a:pt x="1218822" y="266324"/>
                </a:lnTo>
                <a:lnTo>
                  <a:pt x="1252347" y="311878"/>
                </a:lnTo>
                <a:lnTo>
                  <a:pt x="1281139" y="362264"/>
                </a:lnTo>
                <a:lnTo>
                  <a:pt x="1307564" y="412650"/>
                </a:lnTo>
                <a:lnTo>
                  <a:pt x="1329158" y="465402"/>
                </a:lnTo>
                <a:lnTo>
                  <a:pt x="1345920" y="518252"/>
                </a:lnTo>
                <a:lnTo>
                  <a:pt x="1355583" y="573371"/>
                </a:lnTo>
                <a:lnTo>
                  <a:pt x="1362781" y="626123"/>
                </a:lnTo>
                <a:lnTo>
                  <a:pt x="1365148" y="681340"/>
                </a:lnTo>
                <a:lnTo>
                  <a:pt x="1362781" y="736557"/>
                </a:lnTo>
                <a:lnTo>
                  <a:pt x="1357950" y="789310"/>
                </a:lnTo>
                <a:lnTo>
                  <a:pt x="1348385" y="842062"/>
                </a:lnTo>
                <a:lnTo>
                  <a:pt x="1333990" y="892447"/>
                </a:lnTo>
                <a:lnTo>
                  <a:pt x="1314762" y="942833"/>
                </a:lnTo>
                <a:lnTo>
                  <a:pt x="1293168" y="990852"/>
                </a:lnTo>
                <a:lnTo>
                  <a:pt x="1266743" y="1036406"/>
                </a:lnTo>
                <a:lnTo>
                  <a:pt x="1235584" y="1079594"/>
                </a:lnTo>
                <a:lnTo>
                  <a:pt x="1201961" y="1122782"/>
                </a:lnTo>
                <a:lnTo>
                  <a:pt x="1165971" y="1161237"/>
                </a:lnTo>
                <a:lnTo>
                  <a:pt x="1125248" y="1194761"/>
                </a:lnTo>
                <a:lnTo>
                  <a:pt x="1079596" y="1226018"/>
                </a:lnTo>
                <a:lnTo>
                  <a:pt x="1031675" y="1254810"/>
                </a:lnTo>
                <a:lnTo>
                  <a:pt x="990854" y="1276404"/>
                </a:lnTo>
                <a:lnTo>
                  <a:pt x="947666" y="1293166"/>
                </a:lnTo>
                <a:lnTo>
                  <a:pt x="904478" y="1309928"/>
                </a:lnTo>
                <a:lnTo>
                  <a:pt x="858924" y="1321958"/>
                </a:lnTo>
                <a:lnTo>
                  <a:pt x="815736" y="1333987"/>
                </a:lnTo>
                <a:lnTo>
                  <a:pt x="770182" y="1341185"/>
                </a:lnTo>
                <a:lnTo>
                  <a:pt x="724529" y="1348383"/>
                </a:lnTo>
                <a:lnTo>
                  <a:pt x="676608" y="1350750"/>
                </a:lnTo>
                <a:lnTo>
                  <a:pt x="630955" y="1353116"/>
                </a:lnTo>
                <a:lnTo>
                  <a:pt x="585401" y="1350750"/>
                </a:lnTo>
                <a:lnTo>
                  <a:pt x="539847" y="1345918"/>
                </a:lnTo>
                <a:lnTo>
                  <a:pt x="494194" y="1338720"/>
                </a:lnTo>
                <a:lnTo>
                  <a:pt x="448640" y="1329156"/>
                </a:lnTo>
                <a:lnTo>
                  <a:pt x="405452" y="1317126"/>
                </a:lnTo>
                <a:lnTo>
                  <a:pt x="359898" y="1300364"/>
                </a:lnTo>
                <a:lnTo>
                  <a:pt x="319077" y="1283602"/>
                </a:lnTo>
                <a:lnTo>
                  <a:pt x="316710" y="1281137"/>
                </a:lnTo>
                <a:lnTo>
                  <a:pt x="309512" y="1281137"/>
                </a:lnTo>
                <a:lnTo>
                  <a:pt x="304681" y="1276404"/>
                </a:lnTo>
                <a:lnTo>
                  <a:pt x="271057" y="1257176"/>
                </a:lnTo>
                <a:lnTo>
                  <a:pt x="237532" y="1235583"/>
                </a:lnTo>
                <a:lnTo>
                  <a:pt x="208741" y="1211622"/>
                </a:lnTo>
                <a:lnTo>
                  <a:pt x="179949" y="1185197"/>
                </a:lnTo>
                <a:lnTo>
                  <a:pt x="153523" y="1156405"/>
                </a:lnTo>
                <a:lnTo>
                  <a:pt x="127098" y="1125247"/>
                </a:lnTo>
                <a:lnTo>
                  <a:pt x="105504" y="1093990"/>
                </a:lnTo>
                <a:lnTo>
                  <a:pt x="83910" y="1058000"/>
                </a:lnTo>
                <a:lnTo>
                  <a:pt x="67148" y="1024475"/>
                </a:lnTo>
                <a:lnTo>
                  <a:pt x="50385" y="988486"/>
                </a:lnTo>
                <a:lnTo>
                  <a:pt x="35990" y="950031"/>
                </a:lnTo>
                <a:lnTo>
                  <a:pt x="23960" y="911675"/>
                </a:lnTo>
                <a:lnTo>
                  <a:pt x="14396" y="873319"/>
                </a:lnTo>
                <a:lnTo>
                  <a:pt x="7198" y="834864"/>
                </a:lnTo>
                <a:lnTo>
                  <a:pt x="2366" y="796508"/>
                </a:lnTo>
                <a:lnTo>
                  <a:pt x="0" y="755686"/>
                </a:lnTo>
                <a:lnTo>
                  <a:pt x="0" y="714964"/>
                </a:lnTo>
                <a:lnTo>
                  <a:pt x="0" y="674142"/>
                </a:lnTo>
                <a:lnTo>
                  <a:pt x="4733" y="633321"/>
                </a:lnTo>
                <a:lnTo>
                  <a:pt x="9564" y="592598"/>
                </a:lnTo>
                <a:lnTo>
                  <a:pt x="16762" y="551777"/>
                </a:lnTo>
                <a:lnTo>
                  <a:pt x="28792" y="511055"/>
                </a:lnTo>
                <a:lnTo>
                  <a:pt x="40722" y="470233"/>
                </a:lnTo>
                <a:lnTo>
                  <a:pt x="55118" y="429412"/>
                </a:lnTo>
                <a:lnTo>
                  <a:pt x="71979" y="391056"/>
                </a:lnTo>
                <a:lnTo>
                  <a:pt x="88742" y="355066"/>
                </a:lnTo>
                <a:lnTo>
                  <a:pt x="110336" y="319076"/>
                </a:lnTo>
                <a:lnTo>
                  <a:pt x="134296" y="283087"/>
                </a:lnTo>
                <a:lnTo>
                  <a:pt x="158355" y="249463"/>
                </a:lnTo>
                <a:lnTo>
                  <a:pt x="184682" y="218305"/>
                </a:lnTo>
                <a:lnTo>
                  <a:pt x="213474" y="189513"/>
                </a:lnTo>
                <a:lnTo>
                  <a:pt x="244730" y="160721"/>
                </a:lnTo>
                <a:lnTo>
                  <a:pt x="273522" y="139128"/>
                </a:lnTo>
                <a:lnTo>
                  <a:pt x="302314" y="119900"/>
                </a:lnTo>
                <a:lnTo>
                  <a:pt x="333472" y="103138"/>
                </a:lnTo>
                <a:lnTo>
                  <a:pt x="364631" y="86375"/>
                </a:lnTo>
                <a:lnTo>
                  <a:pt x="427046" y="57584"/>
                </a:lnTo>
                <a:lnTo>
                  <a:pt x="494194" y="33525"/>
                </a:lnTo>
                <a:lnTo>
                  <a:pt x="532649" y="19129"/>
                </a:lnTo>
                <a:lnTo>
                  <a:pt x="578203" y="7198"/>
                </a:lnTo>
                <a:lnTo>
                  <a:pt x="602164" y="2366"/>
                </a:lnTo>
                <a:lnTo>
                  <a:pt x="626223" y="0"/>
                </a:lnTo>
                <a:close/>
              </a:path>
            </a:pathLst>
          </a:custGeom>
          <a:solidFill>
            <a:srgbClr val="701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sz="3200" dirty="0">
                <a:solidFill>
                  <a:srgbClr val="701800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</a:p>
        </p:txBody>
      </p:sp>
      <p:sp>
        <p:nvSpPr>
          <p:cNvPr id="4" name="Google Shape;1152;p41">
            <a:extLst>
              <a:ext uri="{FF2B5EF4-FFF2-40B4-BE49-F238E27FC236}">
                <a16:creationId xmlns:a16="http://schemas.microsoft.com/office/drawing/2014/main" id="{440E2AD7-FE1A-DF81-CB4E-DCFE311ADFDA}"/>
              </a:ext>
            </a:extLst>
          </p:cNvPr>
          <p:cNvSpPr/>
          <p:nvPr/>
        </p:nvSpPr>
        <p:spPr>
          <a:xfrm>
            <a:off x="625738" y="5185458"/>
            <a:ext cx="1875980" cy="1147106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AD02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ar-SA" sz="2800" dirty="0">
              <a:solidFill>
                <a:srgbClr val="026876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rgbClr val="AD020B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  <a:endParaRPr sz="2800" dirty="0">
              <a:solidFill>
                <a:srgbClr val="AD020B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5" name="Google Shape;1106;p41">
            <a:extLst>
              <a:ext uri="{FF2B5EF4-FFF2-40B4-BE49-F238E27FC236}">
                <a16:creationId xmlns:a16="http://schemas.microsoft.com/office/drawing/2014/main" id="{29E7D6D7-0B2A-48FA-D74D-F3CD2DC428E4}"/>
              </a:ext>
            </a:extLst>
          </p:cNvPr>
          <p:cNvSpPr/>
          <p:nvPr/>
        </p:nvSpPr>
        <p:spPr>
          <a:xfrm>
            <a:off x="6528344" y="5157402"/>
            <a:ext cx="1274094" cy="1173950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BAC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rgbClr val="2BACC0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  <a:endParaRPr sz="2400" dirty="0">
              <a:solidFill>
                <a:srgbClr val="2BACC0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" name="Google Shape;1133;p41">
            <a:extLst>
              <a:ext uri="{FF2B5EF4-FFF2-40B4-BE49-F238E27FC236}">
                <a16:creationId xmlns:a16="http://schemas.microsoft.com/office/drawing/2014/main" id="{CBBF2C2F-67FC-4FF3-27DF-35DEA71C5063}"/>
              </a:ext>
            </a:extLst>
          </p:cNvPr>
          <p:cNvSpPr/>
          <p:nvPr/>
        </p:nvSpPr>
        <p:spPr>
          <a:xfrm>
            <a:off x="8183151" y="4957955"/>
            <a:ext cx="1043337" cy="1431656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EC46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rgbClr val="EC4612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  <a:endParaRPr sz="2800" dirty="0">
              <a:solidFill>
                <a:srgbClr val="EC4612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8" name="Google Shape;1102;p41">
            <a:extLst>
              <a:ext uri="{FF2B5EF4-FFF2-40B4-BE49-F238E27FC236}">
                <a16:creationId xmlns:a16="http://schemas.microsoft.com/office/drawing/2014/main" id="{B548BA71-244F-8F2C-5A7A-EDA5520E76C0}"/>
              </a:ext>
            </a:extLst>
          </p:cNvPr>
          <p:cNvSpPr/>
          <p:nvPr/>
        </p:nvSpPr>
        <p:spPr>
          <a:xfrm>
            <a:off x="9537539" y="5312780"/>
            <a:ext cx="2141317" cy="1066864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D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rgbClr val="FDBB4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  <a:endParaRPr sz="3200" dirty="0">
              <a:solidFill>
                <a:srgbClr val="FDBB48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cxnSp>
        <p:nvCxnSpPr>
          <p:cNvPr id="9" name="موصل: منحني 8">
            <a:extLst>
              <a:ext uri="{FF2B5EF4-FFF2-40B4-BE49-F238E27FC236}">
                <a16:creationId xmlns:a16="http://schemas.microsoft.com/office/drawing/2014/main" id="{C1781397-DE79-65BA-CD92-EECE7BDA6578}"/>
              </a:ext>
            </a:extLst>
          </p:cNvPr>
          <p:cNvCxnSpPr>
            <a:cxnSpLocks/>
          </p:cNvCxnSpPr>
          <p:nvPr/>
        </p:nvCxnSpPr>
        <p:spPr>
          <a:xfrm>
            <a:off x="3643838" y="2879137"/>
            <a:ext cx="1863524" cy="1111170"/>
          </a:xfrm>
          <a:custGeom>
            <a:avLst/>
            <a:gdLst>
              <a:gd name="connsiteX0" fmla="*/ 0 w 1863524"/>
              <a:gd name="connsiteY0" fmla="*/ 0 h 1111170"/>
              <a:gd name="connsiteX1" fmla="*/ 931762 w 1863524"/>
              <a:gd name="connsiteY1" fmla="*/ 555585 h 1111170"/>
              <a:gd name="connsiteX2" fmla="*/ 1863524 w 1863524"/>
              <a:gd name="connsiteY2" fmla="*/ 1111170 h 111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3524" h="1111170" fill="none" extrusionOk="0">
                <a:moveTo>
                  <a:pt x="0" y="0"/>
                </a:moveTo>
                <a:cubicBezTo>
                  <a:pt x="526999" y="-53202"/>
                  <a:pt x="932616" y="343296"/>
                  <a:pt x="931762" y="555585"/>
                </a:cubicBezTo>
                <a:cubicBezTo>
                  <a:pt x="846622" y="843025"/>
                  <a:pt x="1354777" y="991404"/>
                  <a:pt x="1863524" y="1111170"/>
                </a:cubicBezTo>
              </a:path>
            </a:pathLst>
          </a:custGeom>
          <a:noFill/>
          <a:ln w="34925" cap="rnd" cmpd="sng">
            <a:solidFill>
              <a:srgbClr val="701800"/>
            </a:solidFill>
            <a:prstDash val="sysDash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موصل: منحني 9">
            <a:extLst>
              <a:ext uri="{FF2B5EF4-FFF2-40B4-BE49-F238E27FC236}">
                <a16:creationId xmlns:a16="http://schemas.microsoft.com/office/drawing/2014/main" id="{2CB780BD-21AB-5630-3C19-4845CC47D03C}"/>
              </a:ext>
            </a:extLst>
          </p:cNvPr>
          <p:cNvCxnSpPr>
            <a:cxnSpLocks/>
          </p:cNvCxnSpPr>
          <p:nvPr/>
        </p:nvCxnSpPr>
        <p:spPr>
          <a:xfrm flipV="1">
            <a:off x="3666988" y="1690727"/>
            <a:ext cx="974820" cy="875895"/>
          </a:xfrm>
          <a:custGeom>
            <a:avLst/>
            <a:gdLst>
              <a:gd name="connsiteX0" fmla="*/ 0 w 974820"/>
              <a:gd name="connsiteY0" fmla="*/ 0 h 875895"/>
              <a:gd name="connsiteX1" fmla="*/ 487410 w 974820"/>
              <a:gd name="connsiteY1" fmla="*/ 437948 h 875895"/>
              <a:gd name="connsiteX2" fmla="*/ 974820 w 974820"/>
              <a:gd name="connsiteY2" fmla="*/ 875895 h 8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4820" h="875895" fill="none" extrusionOk="0">
                <a:moveTo>
                  <a:pt x="0" y="0"/>
                </a:moveTo>
                <a:cubicBezTo>
                  <a:pt x="269133" y="-22134"/>
                  <a:pt x="488048" y="267907"/>
                  <a:pt x="487410" y="437948"/>
                </a:cubicBezTo>
                <a:cubicBezTo>
                  <a:pt x="415544" y="665064"/>
                  <a:pt x="726618" y="863331"/>
                  <a:pt x="974820" y="875895"/>
                </a:cubicBezTo>
              </a:path>
            </a:pathLst>
          </a:custGeom>
          <a:noFill/>
          <a:ln w="34925" cap="rnd">
            <a:solidFill>
              <a:srgbClr val="EC4612"/>
            </a:solidFill>
            <a:prstDash val="sysDash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موصل: منحني 10">
            <a:extLst>
              <a:ext uri="{FF2B5EF4-FFF2-40B4-BE49-F238E27FC236}">
                <a16:creationId xmlns:a16="http://schemas.microsoft.com/office/drawing/2014/main" id="{1F049A73-678C-4911-2CA0-16D73FDB476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7972" y="2682367"/>
            <a:ext cx="2271467" cy="907839"/>
          </a:xfrm>
          <a:custGeom>
            <a:avLst/>
            <a:gdLst>
              <a:gd name="connsiteX0" fmla="*/ 0 w 2271467"/>
              <a:gd name="connsiteY0" fmla="*/ 0 h 907839"/>
              <a:gd name="connsiteX1" fmla="*/ 1135734 w 2271467"/>
              <a:gd name="connsiteY1" fmla="*/ 453920 h 907839"/>
              <a:gd name="connsiteX2" fmla="*/ 2271467 w 2271467"/>
              <a:gd name="connsiteY2" fmla="*/ 907839 h 90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467" h="907839" fill="none" extrusionOk="0">
                <a:moveTo>
                  <a:pt x="0" y="0"/>
                </a:moveTo>
                <a:cubicBezTo>
                  <a:pt x="606281" y="-33438"/>
                  <a:pt x="1135952" y="243663"/>
                  <a:pt x="1135734" y="453920"/>
                </a:cubicBezTo>
                <a:cubicBezTo>
                  <a:pt x="1069390" y="688396"/>
                  <a:pt x="1650084" y="758315"/>
                  <a:pt x="2271467" y="907839"/>
                </a:cubicBezTo>
              </a:path>
            </a:pathLst>
          </a:custGeom>
          <a:noFill/>
          <a:ln w="34925" cap="rnd">
            <a:solidFill>
              <a:srgbClr val="AD020B"/>
            </a:solidFill>
            <a:prstDash val="sysDash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موصل: منحني 11">
            <a:extLst>
              <a:ext uri="{FF2B5EF4-FFF2-40B4-BE49-F238E27FC236}">
                <a16:creationId xmlns:a16="http://schemas.microsoft.com/office/drawing/2014/main" id="{E42367AC-D45E-1CB4-0A9C-C505F6B3899D}"/>
              </a:ext>
            </a:extLst>
          </p:cNvPr>
          <p:cNvCxnSpPr>
            <a:cxnSpLocks/>
          </p:cNvCxnSpPr>
          <p:nvPr/>
        </p:nvCxnSpPr>
        <p:spPr>
          <a:xfrm rot="10800000">
            <a:off x="604841" y="1617883"/>
            <a:ext cx="2291080" cy="716280"/>
          </a:xfrm>
          <a:custGeom>
            <a:avLst/>
            <a:gdLst>
              <a:gd name="connsiteX0" fmla="*/ 0 w 2291080"/>
              <a:gd name="connsiteY0" fmla="*/ 0 h 716280"/>
              <a:gd name="connsiteX1" fmla="*/ 1145540 w 2291080"/>
              <a:gd name="connsiteY1" fmla="*/ 358140 h 716280"/>
              <a:gd name="connsiteX2" fmla="*/ 2291080 w 2291080"/>
              <a:gd name="connsiteY2" fmla="*/ 71628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1080" h="716280" fill="none" extrusionOk="0">
                <a:moveTo>
                  <a:pt x="0" y="0"/>
                </a:moveTo>
                <a:cubicBezTo>
                  <a:pt x="594494" y="-18910"/>
                  <a:pt x="1145637" y="186475"/>
                  <a:pt x="1145540" y="358140"/>
                </a:cubicBezTo>
                <a:cubicBezTo>
                  <a:pt x="997639" y="553968"/>
                  <a:pt x="1682310" y="615696"/>
                  <a:pt x="2291080" y="716280"/>
                </a:cubicBezTo>
              </a:path>
            </a:pathLst>
          </a:custGeom>
          <a:noFill/>
          <a:ln w="34925" cap="rnd">
            <a:solidFill>
              <a:srgbClr val="026876"/>
            </a:solidFill>
            <a:prstDash val="sysDash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موصل: منحني 12">
            <a:extLst>
              <a:ext uri="{FF2B5EF4-FFF2-40B4-BE49-F238E27FC236}">
                <a16:creationId xmlns:a16="http://schemas.microsoft.com/office/drawing/2014/main" id="{6A2CEEBE-3184-34DA-8FAD-EDA3978E4B74}"/>
              </a:ext>
            </a:extLst>
          </p:cNvPr>
          <p:cNvCxnSpPr>
            <a:cxnSpLocks/>
          </p:cNvCxnSpPr>
          <p:nvPr/>
        </p:nvCxnSpPr>
        <p:spPr>
          <a:xfrm flipV="1">
            <a:off x="5221178" y="2148678"/>
            <a:ext cx="624840" cy="556260"/>
          </a:xfrm>
          <a:custGeom>
            <a:avLst/>
            <a:gdLst>
              <a:gd name="connsiteX0" fmla="*/ 0 w 624840"/>
              <a:gd name="connsiteY0" fmla="*/ 0 h 556260"/>
              <a:gd name="connsiteX1" fmla="*/ 312420 w 624840"/>
              <a:gd name="connsiteY1" fmla="*/ 278130 h 556260"/>
              <a:gd name="connsiteX2" fmla="*/ 624840 w 624840"/>
              <a:gd name="connsiteY2" fmla="*/ 55626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4840" h="556260" fill="none" extrusionOk="0">
                <a:moveTo>
                  <a:pt x="0" y="0"/>
                </a:moveTo>
                <a:cubicBezTo>
                  <a:pt x="173255" y="-14837"/>
                  <a:pt x="312895" y="175497"/>
                  <a:pt x="312420" y="278130"/>
                </a:cubicBezTo>
                <a:cubicBezTo>
                  <a:pt x="307625" y="417738"/>
                  <a:pt x="455773" y="520336"/>
                  <a:pt x="624840" y="556260"/>
                </a:cubicBezTo>
              </a:path>
            </a:pathLst>
          </a:custGeom>
          <a:noFill/>
          <a:ln w="34925" cap="rnd" cmpd="sng">
            <a:solidFill>
              <a:srgbClr val="701800"/>
            </a:solidFill>
            <a:prstDash val="solid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موصل: منحني 13">
            <a:extLst>
              <a:ext uri="{FF2B5EF4-FFF2-40B4-BE49-F238E27FC236}">
                <a16:creationId xmlns:a16="http://schemas.microsoft.com/office/drawing/2014/main" id="{78E86769-1D2A-F426-AF7F-A450C99C60A4}"/>
              </a:ext>
            </a:extLst>
          </p:cNvPr>
          <p:cNvCxnSpPr>
            <a:cxnSpLocks/>
          </p:cNvCxnSpPr>
          <p:nvPr/>
        </p:nvCxnSpPr>
        <p:spPr>
          <a:xfrm flipV="1">
            <a:off x="4393415" y="2007438"/>
            <a:ext cx="755906" cy="699006"/>
          </a:xfrm>
          <a:custGeom>
            <a:avLst/>
            <a:gdLst>
              <a:gd name="connsiteX0" fmla="*/ 0 w 755906"/>
              <a:gd name="connsiteY0" fmla="*/ 0 h 699006"/>
              <a:gd name="connsiteX1" fmla="*/ 377953 w 755906"/>
              <a:gd name="connsiteY1" fmla="*/ 349503 h 699006"/>
              <a:gd name="connsiteX2" fmla="*/ 755906 w 755906"/>
              <a:gd name="connsiteY2" fmla="*/ 699006 h 69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906" h="699006" fill="none" extrusionOk="0">
                <a:moveTo>
                  <a:pt x="0" y="0"/>
                </a:moveTo>
                <a:cubicBezTo>
                  <a:pt x="195174" y="-5394"/>
                  <a:pt x="378446" y="212541"/>
                  <a:pt x="377953" y="349503"/>
                </a:cubicBezTo>
                <a:cubicBezTo>
                  <a:pt x="344178" y="528082"/>
                  <a:pt x="557921" y="673836"/>
                  <a:pt x="755906" y="699006"/>
                </a:cubicBezTo>
              </a:path>
            </a:pathLst>
          </a:custGeom>
          <a:noFill/>
          <a:ln w="34925" cap="rnd" cmpd="sng">
            <a:solidFill>
              <a:srgbClr val="EC4612"/>
            </a:solidFill>
            <a:prstDash val="solid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موصل: منحني 14">
            <a:extLst>
              <a:ext uri="{FF2B5EF4-FFF2-40B4-BE49-F238E27FC236}">
                <a16:creationId xmlns:a16="http://schemas.microsoft.com/office/drawing/2014/main" id="{ADD77EC8-F1BB-BDEE-46E2-DCC715211259}"/>
              </a:ext>
            </a:extLst>
          </p:cNvPr>
          <p:cNvCxnSpPr>
            <a:cxnSpLocks/>
          </p:cNvCxnSpPr>
          <p:nvPr/>
        </p:nvCxnSpPr>
        <p:spPr>
          <a:xfrm>
            <a:off x="4724046" y="4118529"/>
            <a:ext cx="825500" cy="670560"/>
          </a:xfrm>
          <a:custGeom>
            <a:avLst/>
            <a:gdLst>
              <a:gd name="connsiteX0" fmla="*/ 0 w 825500"/>
              <a:gd name="connsiteY0" fmla="*/ 0 h 670560"/>
              <a:gd name="connsiteX1" fmla="*/ 412750 w 825500"/>
              <a:gd name="connsiteY1" fmla="*/ 335280 h 670560"/>
              <a:gd name="connsiteX2" fmla="*/ 825500 w 825500"/>
              <a:gd name="connsiteY2" fmla="*/ 67056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500" h="670560" fill="none" extrusionOk="0">
                <a:moveTo>
                  <a:pt x="0" y="0"/>
                </a:moveTo>
                <a:cubicBezTo>
                  <a:pt x="229026" y="-19717"/>
                  <a:pt x="413277" y="208072"/>
                  <a:pt x="412750" y="335280"/>
                </a:cubicBezTo>
                <a:cubicBezTo>
                  <a:pt x="366637" y="508145"/>
                  <a:pt x="598603" y="613222"/>
                  <a:pt x="825500" y="670560"/>
                </a:cubicBezTo>
              </a:path>
            </a:pathLst>
          </a:custGeom>
          <a:noFill/>
          <a:ln w="34925" cap="rnd" cmpd="sng">
            <a:solidFill>
              <a:srgbClr val="AD020B"/>
            </a:solidFill>
            <a:prstDash val="solid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موصل: منحني 15">
            <a:extLst>
              <a:ext uri="{FF2B5EF4-FFF2-40B4-BE49-F238E27FC236}">
                <a16:creationId xmlns:a16="http://schemas.microsoft.com/office/drawing/2014/main" id="{8E23EA57-F24E-6A27-DBE9-2C255D0F6193}"/>
              </a:ext>
            </a:extLst>
          </p:cNvPr>
          <p:cNvCxnSpPr>
            <a:cxnSpLocks/>
          </p:cNvCxnSpPr>
          <p:nvPr/>
        </p:nvCxnSpPr>
        <p:spPr>
          <a:xfrm flipV="1">
            <a:off x="3481793" y="1349914"/>
            <a:ext cx="798992" cy="591674"/>
          </a:xfrm>
          <a:custGeom>
            <a:avLst/>
            <a:gdLst>
              <a:gd name="connsiteX0" fmla="*/ 0 w 798992"/>
              <a:gd name="connsiteY0" fmla="*/ 0 h 591674"/>
              <a:gd name="connsiteX1" fmla="*/ 399496 w 798992"/>
              <a:gd name="connsiteY1" fmla="*/ 295837 h 591674"/>
              <a:gd name="connsiteX2" fmla="*/ 798992 w 798992"/>
              <a:gd name="connsiteY2" fmla="*/ 591674 h 59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992" h="591674" fill="none" extrusionOk="0">
                <a:moveTo>
                  <a:pt x="0" y="0"/>
                </a:moveTo>
                <a:cubicBezTo>
                  <a:pt x="217907" y="-15807"/>
                  <a:pt x="399869" y="176537"/>
                  <a:pt x="399496" y="295837"/>
                </a:cubicBezTo>
                <a:cubicBezTo>
                  <a:pt x="345608" y="449862"/>
                  <a:pt x="587902" y="559986"/>
                  <a:pt x="798992" y="591674"/>
                </a:cubicBezTo>
              </a:path>
            </a:pathLst>
          </a:custGeom>
          <a:noFill/>
          <a:ln w="34925" cap="rnd" cmpd="sng">
            <a:solidFill>
              <a:srgbClr val="026876"/>
            </a:solidFill>
            <a:prstDash val="solid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موصل: منحني 16">
            <a:extLst>
              <a:ext uri="{FF2B5EF4-FFF2-40B4-BE49-F238E27FC236}">
                <a16:creationId xmlns:a16="http://schemas.microsoft.com/office/drawing/2014/main" id="{3871386A-C0D1-5548-85D7-DF879EDA4E1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950195" y="1832466"/>
            <a:ext cx="617574" cy="156256"/>
          </a:xfrm>
          <a:custGeom>
            <a:avLst/>
            <a:gdLst>
              <a:gd name="connsiteX0" fmla="*/ 0 w 617574"/>
              <a:gd name="connsiteY0" fmla="*/ 0 h 156256"/>
              <a:gd name="connsiteX1" fmla="*/ 308787 w 617574"/>
              <a:gd name="connsiteY1" fmla="*/ 78128 h 156256"/>
              <a:gd name="connsiteX2" fmla="*/ 617574 w 617574"/>
              <a:gd name="connsiteY2" fmla="*/ 156256 h 15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574" h="156256" fill="none" extrusionOk="0">
                <a:moveTo>
                  <a:pt x="0" y="0"/>
                </a:moveTo>
                <a:cubicBezTo>
                  <a:pt x="161875" y="-6512"/>
                  <a:pt x="308879" y="46127"/>
                  <a:pt x="308787" y="78128"/>
                </a:cubicBezTo>
                <a:cubicBezTo>
                  <a:pt x="301300" y="118040"/>
                  <a:pt x="455486" y="134755"/>
                  <a:pt x="617574" y="156256"/>
                </a:cubicBezTo>
              </a:path>
            </a:pathLst>
          </a:custGeom>
          <a:noFill/>
          <a:ln w="34925" cap="rnd">
            <a:solidFill>
              <a:srgbClr val="2BACC0"/>
            </a:solidFill>
            <a:prstDash val="sysDash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موصل: منحني 17">
            <a:extLst>
              <a:ext uri="{FF2B5EF4-FFF2-40B4-BE49-F238E27FC236}">
                <a16:creationId xmlns:a16="http://schemas.microsoft.com/office/drawing/2014/main" id="{3E9E95F5-34FA-EDF3-FBB7-5E37EA460331}"/>
              </a:ext>
            </a:extLst>
          </p:cNvPr>
          <p:cNvCxnSpPr>
            <a:cxnSpLocks/>
          </p:cNvCxnSpPr>
          <p:nvPr/>
        </p:nvCxnSpPr>
        <p:spPr>
          <a:xfrm>
            <a:off x="3736436" y="3538895"/>
            <a:ext cx="1040178" cy="982562"/>
          </a:xfrm>
          <a:custGeom>
            <a:avLst/>
            <a:gdLst>
              <a:gd name="connsiteX0" fmla="*/ 0 w 1040178"/>
              <a:gd name="connsiteY0" fmla="*/ 0 h 982562"/>
              <a:gd name="connsiteX1" fmla="*/ 520089 w 1040178"/>
              <a:gd name="connsiteY1" fmla="*/ 491281 h 982562"/>
              <a:gd name="connsiteX2" fmla="*/ 1040178 w 1040178"/>
              <a:gd name="connsiteY2" fmla="*/ 982562 h 98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0178" h="982562" fill="none" extrusionOk="0">
                <a:moveTo>
                  <a:pt x="0" y="0"/>
                </a:moveTo>
                <a:cubicBezTo>
                  <a:pt x="299297" y="-34168"/>
                  <a:pt x="520237" y="256972"/>
                  <a:pt x="520089" y="491281"/>
                </a:cubicBezTo>
                <a:cubicBezTo>
                  <a:pt x="485526" y="740838"/>
                  <a:pt x="758907" y="923253"/>
                  <a:pt x="1040178" y="982562"/>
                </a:cubicBezTo>
              </a:path>
            </a:pathLst>
          </a:custGeom>
          <a:noFill/>
          <a:ln w="34925" cap="rnd" cmpd="sng">
            <a:solidFill>
              <a:srgbClr val="FDBB48"/>
            </a:solidFill>
            <a:prstDash val="sysDash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موصل: منحني 18">
            <a:extLst>
              <a:ext uri="{FF2B5EF4-FFF2-40B4-BE49-F238E27FC236}">
                <a16:creationId xmlns:a16="http://schemas.microsoft.com/office/drawing/2014/main" id="{73F0BD24-798C-C9F7-AF6F-D7A34E611180}"/>
              </a:ext>
            </a:extLst>
          </p:cNvPr>
          <p:cNvCxnSpPr>
            <a:cxnSpLocks/>
          </p:cNvCxnSpPr>
          <p:nvPr/>
        </p:nvCxnSpPr>
        <p:spPr>
          <a:xfrm flipV="1">
            <a:off x="5358595" y="1794976"/>
            <a:ext cx="662940" cy="171450"/>
          </a:xfrm>
          <a:custGeom>
            <a:avLst/>
            <a:gdLst>
              <a:gd name="connsiteX0" fmla="*/ 0 w 662940"/>
              <a:gd name="connsiteY0" fmla="*/ 0 h 171450"/>
              <a:gd name="connsiteX1" fmla="*/ 331470 w 662940"/>
              <a:gd name="connsiteY1" fmla="*/ 85725 h 171450"/>
              <a:gd name="connsiteX2" fmla="*/ 662940 w 662940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2940" h="171450" fill="none" extrusionOk="0">
                <a:moveTo>
                  <a:pt x="0" y="0"/>
                </a:moveTo>
                <a:cubicBezTo>
                  <a:pt x="175326" y="-8349"/>
                  <a:pt x="331483" y="43842"/>
                  <a:pt x="331470" y="85725"/>
                </a:cubicBezTo>
                <a:cubicBezTo>
                  <a:pt x="314248" y="130539"/>
                  <a:pt x="492650" y="158722"/>
                  <a:pt x="662940" y="171450"/>
                </a:cubicBezTo>
              </a:path>
            </a:pathLst>
          </a:custGeom>
          <a:noFill/>
          <a:ln w="34925" cap="rnd" cmpd="sng">
            <a:solidFill>
              <a:srgbClr val="FDBB48"/>
            </a:solidFill>
            <a:prstDash val="solid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موصل: منحني 19">
            <a:extLst>
              <a:ext uri="{FF2B5EF4-FFF2-40B4-BE49-F238E27FC236}">
                <a16:creationId xmlns:a16="http://schemas.microsoft.com/office/drawing/2014/main" id="{1A5B8D2F-10DB-A8D2-F47B-0B5DC406D5C9}"/>
              </a:ext>
            </a:extLst>
          </p:cNvPr>
          <p:cNvCxnSpPr>
            <a:cxnSpLocks/>
          </p:cNvCxnSpPr>
          <p:nvPr/>
        </p:nvCxnSpPr>
        <p:spPr>
          <a:xfrm>
            <a:off x="4673117" y="2905374"/>
            <a:ext cx="703580" cy="289560"/>
          </a:xfrm>
          <a:custGeom>
            <a:avLst/>
            <a:gdLst>
              <a:gd name="connsiteX0" fmla="*/ 0 w 703580"/>
              <a:gd name="connsiteY0" fmla="*/ 0 h 289560"/>
              <a:gd name="connsiteX1" fmla="*/ 351790 w 703580"/>
              <a:gd name="connsiteY1" fmla="*/ 144780 h 289560"/>
              <a:gd name="connsiteX2" fmla="*/ 703580 w 703580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580" h="289560" fill="none" extrusionOk="0">
                <a:moveTo>
                  <a:pt x="0" y="0"/>
                </a:moveTo>
                <a:cubicBezTo>
                  <a:pt x="183438" y="-6566"/>
                  <a:pt x="352060" y="93068"/>
                  <a:pt x="351790" y="144780"/>
                </a:cubicBezTo>
                <a:cubicBezTo>
                  <a:pt x="347678" y="217636"/>
                  <a:pt x="513519" y="249981"/>
                  <a:pt x="703580" y="289560"/>
                </a:cubicBezTo>
              </a:path>
            </a:pathLst>
          </a:custGeom>
          <a:noFill/>
          <a:ln w="34925" cap="rnd" cmpd="sng">
            <a:solidFill>
              <a:srgbClr val="2BACC0"/>
            </a:solidFill>
            <a:prstDash val="solid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موصل: منحني 20">
            <a:extLst>
              <a:ext uri="{FF2B5EF4-FFF2-40B4-BE49-F238E27FC236}">
                <a16:creationId xmlns:a16="http://schemas.microsoft.com/office/drawing/2014/main" id="{CF17E8AC-F80D-7417-1F2A-371D5A6267B0}"/>
              </a:ext>
            </a:extLst>
          </p:cNvPr>
          <p:cNvCxnSpPr>
            <a:cxnSpLocks/>
          </p:cNvCxnSpPr>
          <p:nvPr/>
        </p:nvCxnSpPr>
        <p:spPr>
          <a:xfrm rot="5400000">
            <a:off x="2290063" y="3781501"/>
            <a:ext cx="1402080" cy="329184"/>
          </a:xfrm>
          <a:custGeom>
            <a:avLst/>
            <a:gdLst>
              <a:gd name="connsiteX0" fmla="*/ 0 w 1402080"/>
              <a:gd name="connsiteY0" fmla="*/ 0 h 329184"/>
              <a:gd name="connsiteX1" fmla="*/ 701040 w 1402080"/>
              <a:gd name="connsiteY1" fmla="*/ 164592 h 329184"/>
              <a:gd name="connsiteX2" fmla="*/ 1402080 w 1402080"/>
              <a:gd name="connsiteY2" fmla="*/ 329184 h 3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2080" h="329184" fill="none" extrusionOk="0">
                <a:moveTo>
                  <a:pt x="0" y="0"/>
                </a:moveTo>
                <a:cubicBezTo>
                  <a:pt x="357604" y="-6166"/>
                  <a:pt x="701301" y="102332"/>
                  <a:pt x="701040" y="164592"/>
                </a:cubicBezTo>
                <a:cubicBezTo>
                  <a:pt x="621954" y="255849"/>
                  <a:pt x="1025039" y="255086"/>
                  <a:pt x="1402080" y="329184"/>
                </a:cubicBezTo>
              </a:path>
            </a:pathLst>
          </a:custGeom>
          <a:noFill/>
          <a:ln w="34925" cap="rnd" cmpd="sng">
            <a:solidFill>
              <a:srgbClr val="951663"/>
            </a:solidFill>
            <a:prstDash val="sysDash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موصل: منحني 21">
            <a:extLst>
              <a:ext uri="{FF2B5EF4-FFF2-40B4-BE49-F238E27FC236}">
                <a16:creationId xmlns:a16="http://schemas.microsoft.com/office/drawing/2014/main" id="{A3183891-D50C-2D29-52DE-1135554CB6A9}"/>
              </a:ext>
            </a:extLst>
          </p:cNvPr>
          <p:cNvCxnSpPr>
            <a:cxnSpLocks/>
          </p:cNvCxnSpPr>
          <p:nvPr/>
        </p:nvCxnSpPr>
        <p:spPr>
          <a:xfrm flipV="1">
            <a:off x="5125285" y="1534739"/>
            <a:ext cx="742950" cy="177165"/>
          </a:xfrm>
          <a:custGeom>
            <a:avLst/>
            <a:gdLst>
              <a:gd name="connsiteX0" fmla="*/ 0 w 742950"/>
              <a:gd name="connsiteY0" fmla="*/ 0 h 177165"/>
              <a:gd name="connsiteX1" fmla="*/ 371475 w 742950"/>
              <a:gd name="connsiteY1" fmla="*/ 88583 h 177165"/>
              <a:gd name="connsiteX2" fmla="*/ 742950 w 742950"/>
              <a:gd name="connsiteY2" fmla="*/ 177165 h 17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177165" fill="none" extrusionOk="0">
                <a:moveTo>
                  <a:pt x="0" y="0"/>
                </a:moveTo>
                <a:cubicBezTo>
                  <a:pt x="190697" y="-4317"/>
                  <a:pt x="371534" y="48842"/>
                  <a:pt x="371475" y="88583"/>
                </a:cubicBezTo>
                <a:cubicBezTo>
                  <a:pt x="323029" y="138363"/>
                  <a:pt x="552324" y="163506"/>
                  <a:pt x="742950" y="177165"/>
                </a:cubicBezTo>
              </a:path>
            </a:pathLst>
          </a:custGeom>
          <a:noFill/>
          <a:ln w="34925" cap="rnd" cmpd="sng">
            <a:solidFill>
              <a:srgbClr val="951663"/>
            </a:solidFill>
            <a:prstDash val="solid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موصل: منحني 22">
            <a:extLst>
              <a:ext uri="{FF2B5EF4-FFF2-40B4-BE49-F238E27FC236}">
                <a16:creationId xmlns:a16="http://schemas.microsoft.com/office/drawing/2014/main" id="{A53D8ACD-72B1-A63D-1CF3-D9F12061F6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27961" y="3760743"/>
            <a:ext cx="1298294" cy="1132390"/>
          </a:xfrm>
          <a:custGeom>
            <a:avLst/>
            <a:gdLst>
              <a:gd name="connsiteX0" fmla="*/ 0 w 1298294"/>
              <a:gd name="connsiteY0" fmla="*/ 0 h 1132390"/>
              <a:gd name="connsiteX1" fmla="*/ 649147 w 1298294"/>
              <a:gd name="connsiteY1" fmla="*/ 566195 h 1132390"/>
              <a:gd name="connsiteX2" fmla="*/ 1298294 w 1298294"/>
              <a:gd name="connsiteY2" fmla="*/ 1132390 h 11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294" h="1132390" fill="none" extrusionOk="0">
                <a:moveTo>
                  <a:pt x="0" y="0"/>
                </a:moveTo>
                <a:cubicBezTo>
                  <a:pt x="380586" y="-48757"/>
                  <a:pt x="649781" y="331771"/>
                  <a:pt x="649147" y="566195"/>
                </a:cubicBezTo>
                <a:cubicBezTo>
                  <a:pt x="572937" y="857928"/>
                  <a:pt x="954419" y="1078459"/>
                  <a:pt x="1298294" y="1132390"/>
                </a:cubicBezTo>
              </a:path>
            </a:pathLst>
          </a:custGeom>
          <a:noFill/>
          <a:ln w="34925" cap="rnd" cmpd="sng">
            <a:solidFill>
              <a:srgbClr val="FDBB48"/>
            </a:solidFill>
            <a:prstDash val="sysDash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موصل: منحني 24">
            <a:extLst>
              <a:ext uri="{FF2B5EF4-FFF2-40B4-BE49-F238E27FC236}">
                <a16:creationId xmlns:a16="http://schemas.microsoft.com/office/drawing/2014/main" id="{D6B45CD4-002E-670E-B8DA-AA7BE14D5AC9}"/>
              </a:ext>
            </a:extLst>
          </p:cNvPr>
          <p:cNvCxnSpPr>
            <a:cxnSpLocks/>
          </p:cNvCxnSpPr>
          <p:nvPr/>
        </p:nvCxnSpPr>
        <p:spPr>
          <a:xfrm rot="10800000">
            <a:off x="1479373" y="1177659"/>
            <a:ext cx="1066800" cy="881606"/>
          </a:xfrm>
          <a:custGeom>
            <a:avLst/>
            <a:gdLst>
              <a:gd name="connsiteX0" fmla="*/ 0 w 1066800"/>
              <a:gd name="connsiteY0" fmla="*/ 0 h 881606"/>
              <a:gd name="connsiteX1" fmla="*/ 533400 w 1066800"/>
              <a:gd name="connsiteY1" fmla="*/ 440803 h 881606"/>
              <a:gd name="connsiteX2" fmla="*/ 1066800 w 1066800"/>
              <a:gd name="connsiteY2" fmla="*/ 881606 h 88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881606" fill="none" extrusionOk="0">
                <a:moveTo>
                  <a:pt x="0" y="0"/>
                </a:moveTo>
                <a:cubicBezTo>
                  <a:pt x="275958" y="-8059"/>
                  <a:pt x="534156" y="278404"/>
                  <a:pt x="533400" y="440803"/>
                </a:cubicBezTo>
                <a:cubicBezTo>
                  <a:pt x="522306" y="662462"/>
                  <a:pt x="786470" y="843523"/>
                  <a:pt x="1066800" y="881606"/>
                </a:cubicBezTo>
              </a:path>
            </a:pathLst>
          </a:custGeom>
          <a:noFill/>
          <a:ln w="34925" cap="rnd">
            <a:solidFill>
              <a:srgbClr val="EC4612"/>
            </a:solidFill>
            <a:prstDash val="sysDash"/>
            <a:headEnd type="none" w="lg" len="lg"/>
            <a:tailEnd type="stealth" w="lg" len="lg"/>
            <a:extLst>
              <a:ext uri="{C807C97D-BFC1-408E-A445-0C87EB9F89A2}">
                <ask:lineSketchStyleProps xmlns:ask="http://schemas.microsoft.com/office/drawing/2018/sketchyshapes" sd="1819583497">
                  <a:prstGeom prst="curvedConnector3">
                    <a:avLst>
                      <a:gd name="adj1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BD0AEA37-F2D9-9030-A141-252C061E2EFE}"/>
              </a:ext>
            </a:extLst>
          </p:cNvPr>
          <p:cNvSpPr txBox="1"/>
          <p:nvPr/>
        </p:nvSpPr>
        <p:spPr>
          <a:xfrm>
            <a:off x="1848864" y="129637"/>
            <a:ext cx="84942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عناصر للاستخدام في الخريطة الذهنية</a:t>
            </a:r>
          </a:p>
        </p:txBody>
      </p:sp>
      <p:sp>
        <p:nvSpPr>
          <p:cNvPr id="30" name="Google Shape;769;p15">
            <a:extLst>
              <a:ext uri="{FF2B5EF4-FFF2-40B4-BE49-F238E27FC236}">
                <a16:creationId xmlns:a16="http://schemas.microsoft.com/office/drawing/2014/main" id="{C48DC409-D532-6867-1448-5CCD918931D6}"/>
              </a:ext>
            </a:extLst>
          </p:cNvPr>
          <p:cNvSpPr/>
          <p:nvPr/>
        </p:nvSpPr>
        <p:spPr>
          <a:xfrm rot="10800000">
            <a:off x="4602596" y="813699"/>
            <a:ext cx="2969504" cy="9318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id="{93E71630-71F9-194B-356F-6AED36846063}"/>
              </a:ext>
            </a:extLst>
          </p:cNvPr>
          <p:cNvSpPr/>
          <p:nvPr/>
        </p:nvSpPr>
        <p:spPr>
          <a:xfrm>
            <a:off x="6458453" y="1370620"/>
            <a:ext cx="2600931" cy="3121081"/>
          </a:xfrm>
          <a:custGeom>
            <a:avLst/>
            <a:gdLst>
              <a:gd name="connsiteX0" fmla="*/ 1176306 w 2600931"/>
              <a:gd name="connsiteY0" fmla="*/ 2916999 h 3121081"/>
              <a:gd name="connsiteX1" fmla="*/ 1152297 w 2600931"/>
              <a:gd name="connsiteY1" fmla="*/ 2993139 h 3121081"/>
              <a:gd name="connsiteX2" fmla="*/ 1192422 w 2600931"/>
              <a:gd name="connsiteY2" fmla="*/ 3009091 h 3121081"/>
              <a:gd name="connsiteX3" fmla="*/ 1192422 w 2600931"/>
              <a:gd name="connsiteY3" fmla="*/ 2989028 h 3121081"/>
              <a:gd name="connsiteX4" fmla="*/ 1200316 w 2600931"/>
              <a:gd name="connsiteY4" fmla="*/ 2965018 h 3121081"/>
              <a:gd name="connsiteX5" fmla="*/ 1216432 w 2600931"/>
              <a:gd name="connsiteY5" fmla="*/ 2916999 h 3121081"/>
              <a:gd name="connsiteX6" fmla="*/ 1392393 w 2600931"/>
              <a:gd name="connsiteY6" fmla="*/ 2913052 h 3121081"/>
              <a:gd name="connsiteX7" fmla="*/ 1376441 w 2600931"/>
              <a:gd name="connsiteY7" fmla="*/ 2957125 h 3121081"/>
              <a:gd name="connsiteX8" fmla="*/ 1360490 w 2600931"/>
              <a:gd name="connsiteY8" fmla="*/ 3005144 h 3121081"/>
              <a:gd name="connsiteX9" fmla="*/ 1356378 w 2600931"/>
              <a:gd name="connsiteY9" fmla="*/ 3029154 h 3121081"/>
              <a:gd name="connsiteX10" fmla="*/ 1408509 w 2600931"/>
              <a:gd name="connsiteY10" fmla="*/ 3021096 h 3121081"/>
              <a:gd name="connsiteX11" fmla="*/ 1452417 w 2600931"/>
              <a:gd name="connsiteY11" fmla="*/ 3005144 h 3121081"/>
              <a:gd name="connsiteX12" fmla="*/ 1500436 w 2600931"/>
              <a:gd name="connsiteY12" fmla="*/ 2985081 h 3121081"/>
              <a:gd name="connsiteX13" fmla="*/ 1540562 w 2600931"/>
              <a:gd name="connsiteY13" fmla="*/ 2961072 h 3121081"/>
              <a:gd name="connsiteX14" fmla="*/ 1540562 w 2600931"/>
              <a:gd name="connsiteY14" fmla="*/ 2937062 h 3121081"/>
              <a:gd name="connsiteX15" fmla="*/ 1544508 w 2600931"/>
              <a:gd name="connsiteY15" fmla="*/ 2916999 h 3121081"/>
              <a:gd name="connsiteX16" fmla="*/ 1512441 w 2600931"/>
              <a:gd name="connsiteY16" fmla="*/ 2916999 h 3121081"/>
              <a:gd name="connsiteX17" fmla="*/ 1500436 w 2600931"/>
              <a:gd name="connsiteY17" fmla="*/ 2953014 h 3121081"/>
              <a:gd name="connsiteX18" fmla="*/ 1480538 w 2600931"/>
              <a:gd name="connsiteY18" fmla="*/ 2985081 h 3121081"/>
              <a:gd name="connsiteX19" fmla="*/ 1468533 w 2600931"/>
              <a:gd name="connsiteY19" fmla="*/ 2997086 h 3121081"/>
              <a:gd name="connsiteX20" fmla="*/ 1460475 w 2600931"/>
              <a:gd name="connsiteY20" fmla="*/ 3001033 h 3121081"/>
              <a:gd name="connsiteX21" fmla="*/ 1448470 w 2600931"/>
              <a:gd name="connsiteY21" fmla="*/ 3001033 h 3121081"/>
              <a:gd name="connsiteX22" fmla="*/ 1436465 w 2600931"/>
              <a:gd name="connsiteY22" fmla="*/ 2993139 h 3121081"/>
              <a:gd name="connsiteX23" fmla="*/ 1436465 w 2600931"/>
              <a:gd name="connsiteY23" fmla="*/ 2985081 h 3121081"/>
              <a:gd name="connsiteX24" fmla="*/ 1432518 w 2600931"/>
              <a:gd name="connsiteY24" fmla="*/ 2977023 h 3121081"/>
              <a:gd name="connsiteX25" fmla="*/ 1436465 w 2600931"/>
              <a:gd name="connsiteY25" fmla="*/ 2957125 h 3121081"/>
              <a:gd name="connsiteX26" fmla="*/ 1444523 w 2600931"/>
              <a:gd name="connsiteY26" fmla="*/ 2933115 h 3121081"/>
              <a:gd name="connsiteX27" fmla="*/ 1452417 w 2600931"/>
              <a:gd name="connsiteY27" fmla="*/ 2913052 h 3121081"/>
              <a:gd name="connsiteX28" fmla="*/ 1272345 w 2600931"/>
              <a:gd name="connsiteY28" fmla="*/ 2913052 h 3121081"/>
              <a:gd name="connsiteX29" fmla="*/ 1256393 w 2600931"/>
              <a:gd name="connsiteY29" fmla="*/ 2957125 h 3121081"/>
              <a:gd name="connsiteX30" fmla="*/ 1244388 w 2600931"/>
              <a:gd name="connsiteY30" fmla="*/ 2997086 h 3121081"/>
              <a:gd name="connsiteX31" fmla="*/ 1244388 w 2600931"/>
              <a:gd name="connsiteY31" fmla="*/ 3025042 h 3121081"/>
              <a:gd name="connsiteX32" fmla="*/ 1272345 w 2600931"/>
              <a:gd name="connsiteY32" fmla="*/ 3029154 h 3121081"/>
              <a:gd name="connsiteX33" fmla="*/ 1304412 w 2600931"/>
              <a:gd name="connsiteY33" fmla="*/ 3033100 h 3121081"/>
              <a:gd name="connsiteX34" fmla="*/ 1308359 w 2600931"/>
              <a:gd name="connsiteY34" fmla="*/ 3001033 h 3121081"/>
              <a:gd name="connsiteX35" fmla="*/ 1320364 w 2600931"/>
              <a:gd name="connsiteY35" fmla="*/ 2969130 h 3121081"/>
              <a:gd name="connsiteX36" fmla="*/ 1344374 w 2600931"/>
              <a:gd name="connsiteY36" fmla="*/ 2913052 h 3121081"/>
              <a:gd name="connsiteX37" fmla="*/ 1048365 w 2600931"/>
              <a:gd name="connsiteY37" fmla="*/ 2897101 h 3121081"/>
              <a:gd name="connsiteX38" fmla="*/ 1044418 w 2600931"/>
              <a:gd name="connsiteY38" fmla="*/ 2901048 h 3121081"/>
              <a:gd name="connsiteX39" fmla="*/ 1076321 w 2600931"/>
              <a:gd name="connsiteY39" fmla="*/ 2937062 h 3121081"/>
              <a:gd name="connsiteX40" fmla="*/ 1092273 w 2600931"/>
              <a:gd name="connsiteY40" fmla="*/ 2957125 h 3121081"/>
              <a:gd name="connsiteX41" fmla="*/ 1112336 w 2600931"/>
              <a:gd name="connsiteY41" fmla="*/ 2973076 h 3121081"/>
              <a:gd name="connsiteX42" fmla="*/ 1116282 w 2600931"/>
              <a:gd name="connsiteY42" fmla="*/ 2945120 h 3121081"/>
              <a:gd name="connsiteX43" fmla="*/ 1120394 w 2600931"/>
              <a:gd name="connsiteY43" fmla="*/ 2913052 h 3121081"/>
              <a:gd name="connsiteX44" fmla="*/ 1092273 w 2600931"/>
              <a:gd name="connsiteY44" fmla="*/ 2909106 h 3121081"/>
              <a:gd name="connsiteX45" fmla="*/ 1064316 w 2600931"/>
              <a:gd name="connsiteY45" fmla="*/ 2897101 h 3121081"/>
              <a:gd name="connsiteX46" fmla="*/ 1056258 w 2600931"/>
              <a:gd name="connsiteY46" fmla="*/ 2901048 h 3121081"/>
              <a:gd name="connsiteX47" fmla="*/ 1668503 w 2600931"/>
              <a:gd name="connsiteY47" fmla="*/ 2768995 h 3121081"/>
              <a:gd name="connsiteX48" fmla="*/ 1652552 w 2600931"/>
              <a:gd name="connsiteY48" fmla="*/ 2808956 h 3121081"/>
              <a:gd name="connsiteX49" fmla="*/ 1636600 w 2600931"/>
              <a:gd name="connsiteY49" fmla="*/ 2841024 h 3121081"/>
              <a:gd name="connsiteX50" fmla="*/ 1632489 w 2600931"/>
              <a:gd name="connsiteY50" fmla="*/ 2853029 h 3121081"/>
              <a:gd name="connsiteX51" fmla="*/ 1668503 w 2600931"/>
              <a:gd name="connsiteY51" fmla="*/ 2853029 h 3121081"/>
              <a:gd name="connsiteX52" fmla="*/ 1680508 w 2600931"/>
              <a:gd name="connsiteY52" fmla="*/ 2832966 h 3121081"/>
              <a:gd name="connsiteX53" fmla="*/ 1684619 w 2600931"/>
              <a:gd name="connsiteY53" fmla="*/ 2813067 h 3121081"/>
              <a:gd name="connsiteX54" fmla="*/ 1680508 w 2600931"/>
              <a:gd name="connsiteY54" fmla="*/ 2789058 h 3121081"/>
              <a:gd name="connsiteX55" fmla="*/ 1572465 w 2600931"/>
              <a:gd name="connsiteY55" fmla="*/ 2753043 h 3121081"/>
              <a:gd name="connsiteX56" fmla="*/ 1532504 w 2600931"/>
              <a:gd name="connsiteY56" fmla="*/ 2853029 h 3121081"/>
              <a:gd name="connsiteX57" fmla="*/ 1580523 w 2600931"/>
              <a:gd name="connsiteY57" fmla="*/ 2853029 h 3121081"/>
              <a:gd name="connsiteX58" fmla="*/ 1588581 w 2600931"/>
              <a:gd name="connsiteY58" fmla="*/ 2837077 h 3121081"/>
              <a:gd name="connsiteX59" fmla="*/ 1632489 w 2600931"/>
              <a:gd name="connsiteY59" fmla="*/ 2753043 h 3121081"/>
              <a:gd name="connsiteX60" fmla="*/ 1476426 w 2600931"/>
              <a:gd name="connsiteY60" fmla="*/ 2753043 h 3121081"/>
              <a:gd name="connsiteX61" fmla="*/ 1424460 w 2600931"/>
              <a:gd name="connsiteY61" fmla="*/ 2853029 h 3121081"/>
              <a:gd name="connsiteX62" fmla="*/ 1476426 w 2600931"/>
              <a:gd name="connsiteY62" fmla="*/ 2853029 h 3121081"/>
              <a:gd name="connsiteX63" fmla="*/ 1516552 w 2600931"/>
              <a:gd name="connsiteY63" fmla="*/ 2753043 h 3121081"/>
              <a:gd name="connsiteX64" fmla="*/ 1352432 w 2600931"/>
              <a:gd name="connsiteY64" fmla="*/ 2748932 h 3121081"/>
              <a:gd name="connsiteX65" fmla="*/ 1304412 w 2600931"/>
              <a:gd name="connsiteY65" fmla="*/ 2841024 h 3121081"/>
              <a:gd name="connsiteX66" fmla="*/ 1300466 w 2600931"/>
              <a:gd name="connsiteY66" fmla="*/ 2849082 h 3121081"/>
              <a:gd name="connsiteX67" fmla="*/ 1376441 w 2600931"/>
              <a:gd name="connsiteY67" fmla="*/ 2849082 h 3121081"/>
              <a:gd name="connsiteX68" fmla="*/ 1404398 w 2600931"/>
              <a:gd name="connsiteY68" fmla="*/ 2801063 h 3121081"/>
              <a:gd name="connsiteX69" fmla="*/ 1436465 w 2600931"/>
              <a:gd name="connsiteY69" fmla="*/ 2753043 h 3121081"/>
              <a:gd name="connsiteX70" fmla="*/ 1296354 w 2600931"/>
              <a:gd name="connsiteY70" fmla="*/ 2744985 h 3121081"/>
              <a:gd name="connsiteX71" fmla="*/ 1252446 w 2600931"/>
              <a:gd name="connsiteY71" fmla="*/ 2748932 h 3121081"/>
              <a:gd name="connsiteX72" fmla="*/ 1236330 w 2600931"/>
              <a:gd name="connsiteY72" fmla="*/ 2777053 h 3121081"/>
              <a:gd name="connsiteX73" fmla="*/ 1216432 w 2600931"/>
              <a:gd name="connsiteY73" fmla="*/ 2813067 h 3121081"/>
              <a:gd name="connsiteX74" fmla="*/ 1200316 w 2600931"/>
              <a:gd name="connsiteY74" fmla="*/ 2849082 h 3121081"/>
              <a:gd name="connsiteX75" fmla="*/ 1248335 w 2600931"/>
              <a:gd name="connsiteY75" fmla="*/ 2849082 h 3121081"/>
              <a:gd name="connsiteX76" fmla="*/ 1252446 w 2600931"/>
              <a:gd name="connsiteY76" fmla="*/ 2837077 h 3121081"/>
              <a:gd name="connsiteX77" fmla="*/ 1280403 w 2600931"/>
              <a:gd name="connsiteY77" fmla="*/ 2793005 h 3121081"/>
              <a:gd name="connsiteX78" fmla="*/ 1308359 w 2600931"/>
              <a:gd name="connsiteY78" fmla="*/ 2748932 h 3121081"/>
              <a:gd name="connsiteX79" fmla="*/ 1128287 w 2600931"/>
              <a:gd name="connsiteY79" fmla="*/ 2744985 h 3121081"/>
              <a:gd name="connsiteX80" fmla="*/ 1100331 w 2600931"/>
              <a:gd name="connsiteY80" fmla="*/ 2801063 h 3121081"/>
              <a:gd name="connsiteX81" fmla="*/ 1088326 w 2600931"/>
              <a:gd name="connsiteY81" fmla="*/ 2829019 h 3121081"/>
              <a:gd name="connsiteX82" fmla="*/ 1080268 w 2600931"/>
              <a:gd name="connsiteY82" fmla="*/ 2861087 h 3121081"/>
              <a:gd name="connsiteX83" fmla="*/ 1108389 w 2600931"/>
              <a:gd name="connsiteY83" fmla="*/ 2853029 h 3121081"/>
              <a:gd name="connsiteX84" fmla="*/ 1140292 w 2600931"/>
              <a:gd name="connsiteY84" fmla="*/ 2849082 h 3121081"/>
              <a:gd name="connsiteX85" fmla="*/ 1168413 w 2600931"/>
              <a:gd name="connsiteY85" fmla="*/ 2796951 h 3121081"/>
              <a:gd name="connsiteX86" fmla="*/ 1200316 w 2600931"/>
              <a:gd name="connsiteY86" fmla="*/ 2748932 h 3121081"/>
              <a:gd name="connsiteX87" fmla="*/ 1164302 w 2600931"/>
              <a:gd name="connsiteY87" fmla="*/ 2748932 h 3121081"/>
              <a:gd name="connsiteX88" fmla="*/ 1072374 w 2600931"/>
              <a:gd name="connsiteY88" fmla="*/ 2724923 h 3121081"/>
              <a:gd name="connsiteX89" fmla="*/ 1060370 w 2600931"/>
              <a:gd name="connsiteY89" fmla="*/ 2729034 h 3121081"/>
              <a:gd name="connsiteX90" fmla="*/ 1056258 w 2600931"/>
              <a:gd name="connsiteY90" fmla="*/ 2729034 h 3121081"/>
              <a:gd name="connsiteX91" fmla="*/ 1048365 w 2600931"/>
              <a:gd name="connsiteY91" fmla="*/ 2756990 h 3121081"/>
              <a:gd name="connsiteX92" fmla="*/ 1044418 w 2600931"/>
              <a:gd name="connsiteY92" fmla="*/ 2765048 h 3121081"/>
              <a:gd name="connsiteX93" fmla="*/ 1036360 w 2600931"/>
              <a:gd name="connsiteY93" fmla="*/ 2768995 h 3121081"/>
              <a:gd name="connsiteX94" fmla="*/ 1028302 w 2600931"/>
              <a:gd name="connsiteY94" fmla="*/ 2768995 h 3121081"/>
              <a:gd name="connsiteX95" fmla="*/ 1024355 w 2600931"/>
              <a:gd name="connsiteY95" fmla="*/ 2765048 h 3121081"/>
              <a:gd name="connsiteX96" fmla="*/ 1020408 w 2600931"/>
              <a:gd name="connsiteY96" fmla="*/ 2781000 h 3121081"/>
              <a:gd name="connsiteX97" fmla="*/ 1024355 w 2600931"/>
              <a:gd name="connsiteY97" fmla="*/ 2793005 h 3121081"/>
              <a:gd name="connsiteX98" fmla="*/ 1028302 w 2600931"/>
              <a:gd name="connsiteY98" fmla="*/ 2808956 h 3121081"/>
              <a:gd name="connsiteX99" fmla="*/ 1040307 w 2600931"/>
              <a:gd name="connsiteY99" fmla="*/ 2825072 h 3121081"/>
              <a:gd name="connsiteX100" fmla="*/ 1048365 w 2600931"/>
              <a:gd name="connsiteY100" fmla="*/ 2801063 h 3121081"/>
              <a:gd name="connsiteX101" fmla="*/ 1056258 w 2600931"/>
              <a:gd name="connsiteY101" fmla="*/ 2777053 h 3121081"/>
              <a:gd name="connsiteX102" fmla="*/ 1084379 w 2600931"/>
              <a:gd name="connsiteY102" fmla="*/ 2732981 h 3121081"/>
              <a:gd name="connsiteX103" fmla="*/ 1656498 w 2600931"/>
              <a:gd name="connsiteY103" fmla="*/ 2592870 h 3121081"/>
              <a:gd name="connsiteX104" fmla="*/ 1640547 w 2600931"/>
              <a:gd name="connsiteY104" fmla="*/ 2612933 h 3121081"/>
              <a:gd name="connsiteX105" fmla="*/ 1624595 w 2600931"/>
              <a:gd name="connsiteY105" fmla="*/ 2632995 h 3121081"/>
              <a:gd name="connsiteX106" fmla="*/ 1604532 w 2600931"/>
              <a:gd name="connsiteY106" fmla="*/ 2676903 h 3121081"/>
              <a:gd name="connsiteX107" fmla="*/ 1640547 w 2600931"/>
              <a:gd name="connsiteY107" fmla="*/ 2681015 h 3121081"/>
              <a:gd name="connsiteX108" fmla="*/ 1652552 w 2600931"/>
              <a:gd name="connsiteY108" fmla="*/ 2660952 h 3121081"/>
              <a:gd name="connsiteX109" fmla="*/ 1656498 w 2600931"/>
              <a:gd name="connsiteY109" fmla="*/ 2640889 h 3121081"/>
              <a:gd name="connsiteX110" fmla="*/ 1660610 w 2600931"/>
              <a:gd name="connsiteY110" fmla="*/ 2620991 h 3121081"/>
              <a:gd name="connsiteX111" fmla="*/ 1656498 w 2600931"/>
              <a:gd name="connsiteY111" fmla="*/ 2604875 h 3121081"/>
              <a:gd name="connsiteX112" fmla="*/ 1588581 w 2600931"/>
              <a:gd name="connsiteY112" fmla="*/ 2568860 h 3121081"/>
              <a:gd name="connsiteX113" fmla="*/ 1524446 w 2600931"/>
              <a:gd name="connsiteY113" fmla="*/ 2576918 h 3121081"/>
              <a:gd name="connsiteX114" fmla="*/ 1460475 w 2600931"/>
              <a:gd name="connsiteY114" fmla="*/ 2576918 h 3121081"/>
              <a:gd name="connsiteX115" fmla="*/ 1464422 w 2600931"/>
              <a:gd name="connsiteY115" fmla="*/ 2580865 h 3121081"/>
              <a:gd name="connsiteX116" fmla="*/ 1460475 w 2600931"/>
              <a:gd name="connsiteY116" fmla="*/ 2584976 h 3121081"/>
              <a:gd name="connsiteX117" fmla="*/ 1400451 w 2600931"/>
              <a:gd name="connsiteY117" fmla="*/ 2672957 h 3121081"/>
              <a:gd name="connsiteX118" fmla="*/ 1492542 w 2600931"/>
              <a:gd name="connsiteY118" fmla="*/ 2672957 h 3121081"/>
              <a:gd name="connsiteX119" fmla="*/ 1532504 w 2600931"/>
              <a:gd name="connsiteY119" fmla="*/ 2632995 h 3121081"/>
              <a:gd name="connsiteX120" fmla="*/ 1572465 w 2600931"/>
              <a:gd name="connsiteY120" fmla="*/ 2592870 h 3121081"/>
              <a:gd name="connsiteX121" fmla="*/ 1580523 w 2600931"/>
              <a:gd name="connsiteY121" fmla="*/ 2592870 h 3121081"/>
              <a:gd name="connsiteX122" fmla="*/ 1580523 w 2600931"/>
              <a:gd name="connsiteY122" fmla="*/ 2596981 h 3121081"/>
              <a:gd name="connsiteX123" fmla="*/ 1580523 w 2600931"/>
              <a:gd name="connsiteY123" fmla="*/ 2600928 h 3121081"/>
              <a:gd name="connsiteX124" fmla="*/ 1524446 w 2600931"/>
              <a:gd name="connsiteY124" fmla="*/ 2676903 h 3121081"/>
              <a:gd name="connsiteX125" fmla="*/ 1548455 w 2600931"/>
              <a:gd name="connsiteY125" fmla="*/ 2676903 h 3121081"/>
              <a:gd name="connsiteX126" fmla="*/ 1568518 w 2600931"/>
              <a:gd name="connsiteY126" fmla="*/ 2645000 h 3121081"/>
              <a:gd name="connsiteX127" fmla="*/ 1588581 w 2600931"/>
              <a:gd name="connsiteY127" fmla="*/ 2620991 h 3121081"/>
              <a:gd name="connsiteX128" fmla="*/ 1608479 w 2600931"/>
              <a:gd name="connsiteY128" fmla="*/ 2596981 h 3121081"/>
              <a:gd name="connsiteX129" fmla="*/ 1636600 w 2600931"/>
              <a:gd name="connsiteY129" fmla="*/ 2580865 h 3121081"/>
              <a:gd name="connsiteX130" fmla="*/ 1612590 w 2600931"/>
              <a:gd name="connsiteY130" fmla="*/ 2580865 h 3121081"/>
              <a:gd name="connsiteX131" fmla="*/ 1600586 w 2600931"/>
              <a:gd name="connsiteY131" fmla="*/ 2576918 h 3121081"/>
              <a:gd name="connsiteX132" fmla="*/ 1132398 w 2600931"/>
              <a:gd name="connsiteY132" fmla="*/ 2552909 h 3121081"/>
              <a:gd name="connsiteX133" fmla="*/ 1128287 w 2600931"/>
              <a:gd name="connsiteY133" fmla="*/ 2576918 h 3121081"/>
              <a:gd name="connsiteX134" fmla="*/ 1120394 w 2600931"/>
              <a:gd name="connsiteY134" fmla="*/ 2600928 h 3121081"/>
              <a:gd name="connsiteX135" fmla="*/ 1096384 w 2600931"/>
              <a:gd name="connsiteY135" fmla="*/ 2640889 h 3121081"/>
              <a:gd name="connsiteX136" fmla="*/ 1080268 w 2600931"/>
              <a:gd name="connsiteY136" fmla="*/ 2672957 h 3121081"/>
              <a:gd name="connsiteX137" fmla="*/ 1108389 w 2600931"/>
              <a:gd name="connsiteY137" fmla="*/ 2664899 h 3121081"/>
              <a:gd name="connsiteX138" fmla="*/ 1140292 w 2600931"/>
              <a:gd name="connsiteY138" fmla="*/ 2660952 h 3121081"/>
              <a:gd name="connsiteX139" fmla="*/ 1184364 w 2600931"/>
              <a:gd name="connsiteY139" fmla="*/ 2612933 h 3121081"/>
              <a:gd name="connsiteX140" fmla="*/ 1220379 w 2600931"/>
              <a:gd name="connsiteY140" fmla="*/ 2572972 h 3121081"/>
              <a:gd name="connsiteX141" fmla="*/ 1224326 w 2600931"/>
              <a:gd name="connsiteY141" fmla="*/ 2568860 h 3121081"/>
              <a:gd name="connsiteX142" fmla="*/ 1228437 w 2600931"/>
              <a:gd name="connsiteY142" fmla="*/ 2572972 h 3121081"/>
              <a:gd name="connsiteX143" fmla="*/ 1228437 w 2600931"/>
              <a:gd name="connsiteY143" fmla="*/ 2576918 h 3121081"/>
              <a:gd name="connsiteX144" fmla="*/ 1204427 w 2600931"/>
              <a:gd name="connsiteY144" fmla="*/ 2620991 h 3121081"/>
              <a:gd name="connsiteX145" fmla="*/ 1180418 w 2600931"/>
              <a:gd name="connsiteY145" fmla="*/ 2660952 h 3121081"/>
              <a:gd name="connsiteX146" fmla="*/ 1264451 w 2600931"/>
              <a:gd name="connsiteY146" fmla="*/ 2669010 h 3121081"/>
              <a:gd name="connsiteX147" fmla="*/ 1344374 w 2600931"/>
              <a:gd name="connsiteY147" fmla="*/ 2580865 h 3121081"/>
              <a:gd name="connsiteX148" fmla="*/ 1348485 w 2600931"/>
              <a:gd name="connsiteY148" fmla="*/ 2576918 h 3121081"/>
              <a:gd name="connsiteX149" fmla="*/ 1352432 w 2600931"/>
              <a:gd name="connsiteY149" fmla="*/ 2580865 h 3121081"/>
              <a:gd name="connsiteX150" fmla="*/ 1356378 w 2600931"/>
              <a:gd name="connsiteY150" fmla="*/ 2584976 h 3121081"/>
              <a:gd name="connsiteX151" fmla="*/ 1356378 w 2600931"/>
              <a:gd name="connsiteY151" fmla="*/ 2588923 h 3121081"/>
              <a:gd name="connsiteX152" fmla="*/ 1300466 w 2600931"/>
              <a:gd name="connsiteY152" fmla="*/ 2669010 h 3121081"/>
              <a:gd name="connsiteX153" fmla="*/ 1364436 w 2600931"/>
              <a:gd name="connsiteY153" fmla="*/ 2672957 h 3121081"/>
              <a:gd name="connsiteX154" fmla="*/ 1404398 w 2600931"/>
              <a:gd name="connsiteY154" fmla="*/ 2624937 h 3121081"/>
              <a:gd name="connsiteX155" fmla="*/ 1448470 w 2600931"/>
              <a:gd name="connsiteY155" fmla="*/ 2576918 h 3121081"/>
              <a:gd name="connsiteX156" fmla="*/ 1352432 w 2600931"/>
              <a:gd name="connsiteY156" fmla="*/ 2572972 h 3121081"/>
              <a:gd name="connsiteX157" fmla="*/ 1256393 w 2600931"/>
              <a:gd name="connsiteY157" fmla="*/ 2564914 h 3121081"/>
              <a:gd name="connsiteX158" fmla="*/ 1196369 w 2600931"/>
              <a:gd name="connsiteY158" fmla="*/ 2556856 h 3121081"/>
              <a:gd name="connsiteX159" fmla="*/ 1084379 w 2600931"/>
              <a:gd name="connsiteY159" fmla="*/ 2552909 h 3121081"/>
              <a:gd name="connsiteX160" fmla="*/ 1040307 w 2600931"/>
              <a:gd name="connsiteY160" fmla="*/ 2556856 h 3121081"/>
              <a:gd name="connsiteX161" fmla="*/ 1032413 w 2600931"/>
              <a:gd name="connsiteY161" fmla="*/ 2564914 h 3121081"/>
              <a:gd name="connsiteX162" fmla="*/ 1024355 w 2600931"/>
              <a:gd name="connsiteY162" fmla="*/ 2580865 h 3121081"/>
              <a:gd name="connsiteX163" fmla="*/ 1020408 w 2600931"/>
              <a:gd name="connsiteY163" fmla="*/ 2592870 h 3121081"/>
              <a:gd name="connsiteX164" fmla="*/ 1020408 w 2600931"/>
              <a:gd name="connsiteY164" fmla="*/ 2608986 h 3121081"/>
              <a:gd name="connsiteX165" fmla="*/ 1020408 w 2600931"/>
              <a:gd name="connsiteY165" fmla="*/ 2624937 h 3121081"/>
              <a:gd name="connsiteX166" fmla="*/ 1024355 w 2600931"/>
              <a:gd name="connsiteY166" fmla="*/ 2640889 h 3121081"/>
              <a:gd name="connsiteX167" fmla="*/ 1032413 w 2600931"/>
              <a:gd name="connsiteY167" fmla="*/ 2648947 h 3121081"/>
              <a:gd name="connsiteX168" fmla="*/ 1044418 w 2600931"/>
              <a:gd name="connsiteY168" fmla="*/ 2657005 h 3121081"/>
              <a:gd name="connsiteX169" fmla="*/ 1088326 w 2600931"/>
              <a:gd name="connsiteY169" fmla="*/ 2584976 h 3121081"/>
              <a:gd name="connsiteX170" fmla="*/ 1104278 w 2600931"/>
              <a:gd name="connsiteY170" fmla="*/ 2552909 h 3121081"/>
              <a:gd name="connsiteX171" fmla="*/ 2312816 w 2600931"/>
              <a:gd name="connsiteY171" fmla="*/ 1648603 h 3121081"/>
              <a:gd name="connsiteX172" fmla="*/ 2344884 w 2600931"/>
              <a:gd name="connsiteY172" fmla="*/ 1652550 h 3121081"/>
              <a:gd name="connsiteX173" fmla="*/ 2372840 w 2600931"/>
              <a:gd name="connsiteY173" fmla="*/ 1660608 h 3121081"/>
              <a:gd name="connsiteX174" fmla="*/ 2400796 w 2600931"/>
              <a:gd name="connsiteY174" fmla="*/ 1676559 h 3121081"/>
              <a:gd name="connsiteX175" fmla="*/ 2460820 w 2600931"/>
              <a:gd name="connsiteY175" fmla="*/ 1704680 h 3121081"/>
              <a:gd name="connsiteX176" fmla="*/ 2488776 w 2600931"/>
              <a:gd name="connsiteY176" fmla="*/ 1712573 h 3121081"/>
              <a:gd name="connsiteX177" fmla="*/ 2516898 w 2600931"/>
              <a:gd name="connsiteY177" fmla="*/ 1720631 h 3121081"/>
              <a:gd name="connsiteX178" fmla="*/ 2528902 w 2600931"/>
              <a:gd name="connsiteY178" fmla="*/ 1720631 h 3121081"/>
              <a:gd name="connsiteX179" fmla="*/ 2540907 w 2600931"/>
              <a:gd name="connsiteY179" fmla="*/ 1728689 h 3121081"/>
              <a:gd name="connsiteX180" fmla="*/ 2548800 w 2600931"/>
              <a:gd name="connsiteY180" fmla="*/ 1732636 h 3121081"/>
              <a:gd name="connsiteX181" fmla="*/ 2556858 w 2600931"/>
              <a:gd name="connsiteY181" fmla="*/ 1740694 h 3121081"/>
              <a:gd name="connsiteX182" fmla="*/ 2564916 w 2600931"/>
              <a:gd name="connsiteY182" fmla="*/ 1760593 h 3121081"/>
              <a:gd name="connsiteX183" fmla="*/ 2564916 w 2600931"/>
              <a:gd name="connsiteY183" fmla="*/ 1780655 h 3121081"/>
              <a:gd name="connsiteX184" fmla="*/ 2560805 w 2600931"/>
              <a:gd name="connsiteY184" fmla="*/ 1800718 h 3121081"/>
              <a:gd name="connsiteX185" fmla="*/ 2548800 w 2600931"/>
              <a:gd name="connsiteY185" fmla="*/ 1812723 h 3121081"/>
              <a:gd name="connsiteX186" fmla="*/ 2536796 w 2600931"/>
              <a:gd name="connsiteY186" fmla="*/ 1820617 h 3121081"/>
              <a:gd name="connsiteX187" fmla="*/ 2528902 w 2600931"/>
              <a:gd name="connsiteY187" fmla="*/ 1824728 h 3121081"/>
              <a:gd name="connsiteX188" fmla="*/ 2500781 w 2600931"/>
              <a:gd name="connsiteY188" fmla="*/ 1824728 h 3121081"/>
              <a:gd name="connsiteX189" fmla="*/ 2468878 w 2600931"/>
              <a:gd name="connsiteY189" fmla="*/ 1816670 h 3121081"/>
              <a:gd name="connsiteX190" fmla="*/ 2436810 w 2600931"/>
              <a:gd name="connsiteY190" fmla="*/ 1804665 h 3121081"/>
              <a:gd name="connsiteX191" fmla="*/ 2404743 w 2600931"/>
              <a:gd name="connsiteY191" fmla="*/ 1788713 h 3121081"/>
              <a:gd name="connsiteX192" fmla="*/ 2376786 w 2600931"/>
              <a:gd name="connsiteY192" fmla="*/ 1768651 h 3121081"/>
              <a:gd name="connsiteX193" fmla="*/ 2324820 w 2600931"/>
              <a:gd name="connsiteY193" fmla="*/ 1740694 h 3121081"/>
              <a:gd name="connsiteX194" fmla="*/ 2276802 w 2600931"/>
              <a:gd name="connsiteY194" fmla="*/ 1712573 h 3121081"/>
              <a:gd name="connsiteX195" fmla="*/ 2268743 w 2600931"/>
              <a:gd name="connsiteY195" fmla="*/ 1704680 h 3121081"/>
              <a:gd name="connsiteX196" fmla="*/ 2264796 w 2600931"/>
              <a:gd name="connsiteY196" fmla="*/ 1696622 h 3121081"/>
              <a:gd name="connsiteX197" fmla="*/ 2260850 w 2600931"/>
              <a:gd name="connsiteY197" fmla="*/ 1680670 h 3121081"/>
              <a:gd name="connsiteX198" fmla="*/ 2264796 w 2600931"/>
              <a:gd name="connsiteY198" fmla="*/ 1672612 h 3121081"/>
              <a:gd name="connsiteX199" fmla="*/ 2268743 w 2600931"/>
              <a:gd name="connsiteY199" fmla="*/ 1664554 h 3121081"/>
              <a:gd name="connsiteX200" fmla="*/ 2276802 w 2600931"/>
              <a:gd name="connsiteY200" fmla="*/ 1656661 h 3121081"/>
              <a:gd name="connsiteX201" fmla="*/ 2284860 w 2600931"/>
              <a:gd name="connsiteY201" fmla="*/ 1652550 h 3121081"/>
              <a:gd name="connsiteX202" fmla="*/ 320019 w 2600931"/>
              <a:gd name="connsiteY202" fmla="*/ 1596637 h 3121081"/>
              <a:gd name="connsiteX203" fmla="*/ 340082 w 2600931"/>
              <a:gd name="connsiteY203" fmla="*/ 1600584 h 3121081"/>
              <a:gd name="connsiteX204" fmla="*/ 360144 w 2600931"/>
              <a:gd name="connsiteY204" fmla="*/ 1608642 h 3121081"/>
              <a:gd name="connsiteX205" fmla="*/ 372149 w 2600931"/>
              <a:gd name="connsiteY205" fmla="*/ 1624593 h 3121081"/>
              <a:gd name="connsiteX206" fmla="*/ 380043 w 2600931"/>
              <a:gd name="connsiteY206" fmla="*/ 1644656 h 3121081"/>
              <a:gd name="connsiteX207" fmla="*/ 380043 w 2600931"/>
              <a:gd name="connsiteY207" fmla="*/ 1664554 h 3121081"/>
              <a:gd name="connsiteX208" fmla="*/ 372149 w 2600931"/>
              <a:gd name="connsiteY208" fmla="*/ 1684617 h 3121081"/>
              <a:gd name="connsiteX209" fmla="*/ 352086 w 2600931"/>
              <a:gd name="connsiteY209" fmla="*/ 1700569 h 3121081"/>
              <a:gd name="connsiteX210" fmla="*/ 320019 w 2600931"/>
              <a:gd name="connsiteY210" fmla="*/ 1724578 h 3121081"/>
              <a:gd name="connsiteX211" fmla="*/ 284004 w 2600931"/>
              <a:gd name="connsiteY211" fmla="*/ 1744641 h 3121081"/>
              <a:gd name="connsiteX212" fmla="*/ 216087 w 2600931"/>
              <a:gd name="connsiteY212" fmla="*/ 1780655 h 3121081"/>
              <a:gd name="connsiteX213" fmla="*/ 184019 w 2600931"/>
              <a:gd name="connsiteY213" fmla="*/ 1796607 h 3121081"/>
              <a:gd name="connsiteX214" fmla="*/ 144058 w 2600931"/>
              <a:gd name="connsiteY214" fmla="*/ 1816670 h 3121081"/>
              <a:gd name="connsiteX215" fmla="*/ 123995 w 2600931"/>
              <a:gd name="connsiteY215" fmla="*/ 1820617 h 3121081"/>
              <a:gd name="connsiteX216" fmla="*/ 103932 w 2600931"/>
              <a:gd name="connsiteY216" fmla="*/ 1824728 h 3121081"/>
              <a:gd name="connsiteX217" fmla="*/ 87981 w 2600931"/>
              <a:gd name="connsiteY217" fmla="*/ 1824728 h 3121081"/>
              <a:gd name="connsiteX218" fmla="*/ 72029 w 2600931"/>
              <a:gd name="connsiteY218" fmla="*/ 1816670 h 3121081"/>
              <a:gd name="connsiteX219" fmla="*/ 60024 w 2600931"/>
              <a:gd name="connsiteY219" fmla="*/ 1808612 h 3121081"/>
              <a:gd name="connsiteX220" fmla="*/ 55913 w 2600931"/>
              <a:gd name="connsiteY220" fmla="*/ 1796607 h 3121081"/>
              <a:gd name="connsiteX221" fmla="*/ 51966 w 2600931"/>
              <a:gd name="connsiteY221" fmla="*/ 1788713 h 3121081"/>
              <a:gd name="connsiteX222" fmla="*/ 51966 w 2600931"/>
              <a:gd name="connsiteY222" fmla="*/ 1780655 h 3121081"/>
              <a:gd name="connsiteX223" fmla="*/ 60024 w 2600931"/>
              <a:gd name="connsiteY223" fmla="*/ 1760593 h 3121081"/>
              <a:gd name="connsiteX224" fmla="*/ 75976 w 2600931"/>
              <a:gd name="connsiteY224" fmla="*/ 1744641 h 3121081"/>
              <a:gd name="connsiteX225" fmla="*/ 96039 w 2600931"/>
              <a:gd name="connsiteY225" fmla="*/ 1728689 h 3121081"/>
              <a:gd name="connsiteX226" fmla="*/ 115937 w 2600931"/>
              <a:gd name="connsiteY226" fmla="*/ 1712573 h 3121081"/>
              <a:gd name="connsiteX227" fmla="*/ 151952 w 2600931"/>
              <a:gd name="connsiteY227" fmla="*/ 1692675 h 3121081"/>
              <a:gd name="connsiteX228" fmla="*/ 223980 w 2600931"/>
              <a:gd name="connsiteY228" fmla="*/ 1644656 h 3121081"/>
              <a:gd name="connsiteX229" fmla="*/ 259995 w 2600931"/>
              <a:gd name="connsiteY229" fmla="*/ 1620646 h 3121081"/>
              <a:gd name="connsiteX230" fmla="*/ 296009 w 2600931"/>
              <a:gd name="connsiteY230" fmla="*/ 1604530 h 3121081"/>
              <a:gd name="connsiteX231" fmla="*/ 51966 w 2600931"/>
              <a:gd name="connsiteY231" fmla="*/ 772253 h 3121081"/>
              <a:gd name="connsiteX232" fmla="*/ 87981 w 2600931"/>
              <a:gd name="connsiteY232" fmla="*/ 776200 h 3121081"/>
              <a:gd name="connsiteX233" fmla="*/ 123995 w 2600931"/>
              <a:gd name="connsiteY233" fmla="*/ 788205 h 3121081"/>
              <a:gd name="connsiteX234" fmla="*/ 160010 w 2600931"/>
              <a:gd name="connsiteY234" fmla="*/ 804321 h 3121081"/>
              <a:gd name="connsiteX235" fmla="*/ 228092 w 2600931"/>
              <a:gd name="connsiteY235" fmla="*/ 840335 h 3121081"/>
              <a:gd name="connsiteX236" fmla="*/ 259995 w 2600931"/>
              <a:gd name="connsiteY236" fmla="*/ 856287 h 3121081"/>
              <a:gd name="connsiteX237" fmla="*/ 292062 w 2600931"/>
              <a:gd name="connsiteY237" fmla="*/ 872238 h 3121081"/>
              <a:gd name="connsiteX238" fmla="*/ 300120 w 2600931"/>
              <a:gd name="connsiteY238" fmla="*/ 876349 h 3121081"/>
              <a:gd name="connsiteX239" fmla="*/ 312125 w 2600931"/>
              <a:gd name="connsiteY239" fmla="*/ 884243 h 3121081"/>
              <a:gd name="connsiteX240" fmla="*/ 324130 w 2600931"/>
              <a:gd name="connsiteY240" fmla="*/ 900359 h 3121081"/>
              <a:gd name="connsiteX241" fmla="*/ 328077 w 2600931"/>
              <a:gd name="connsiteY241" fmla="*/ 924368 h 3121081"/>
              <a:gd name="connsiteX242" fmla="*/ 324130 w 2600931"/>
              <a:gd name="connsiteY242" fmla="*/ 944267 h 3121081"/>
              <a:gd name="connsiteX243" fmla="*/ 316072 w 2600931"/>
              <a:gd name="connsiteY243" fmla="*/ 960383 h 3121081"/>
              <a:gd name="connsiteX244" fmla="*/ 304067 w 2600931"/>
              <a:gd name="connsiteY244" fmla="*/ 976334 h 3121081"/>
              <a:gd name="connsiteX245" fmla="*/ 296009 w 2600931"/>
              <a:gd name="connsiteY245" fmla="*/ 980281 h 3121081"/>
              <a:gd name="connsiteX246" fmla="*/ 272000 w 2600931"/>
              <a:gd name="connsiteY246" fmla="*/ 980281 h 3121081"/>
              <a:gd name="connsiteX247" fmla="*/ 259995 w 2600931"/>
              <a:gd name="connsiteY247" fmla="*/ 976334 h 3121081"/>
              <a:gd name="connsiteX248" fmla="*/ 228092 w 2600931"/>
              <a:gd name="connsiteY248" fmla="*/ 960383 h 3121081"/>
              <a:gd name="connsiteX249" fmla="*/ 192077 w 2600931"/>
              <a:gd name="connsiteY249" fmla="*/ 944267 h 3121081"/>
              <a:gd name="connsiteX250" fmla="*/ 127942 w 2600931"/>
              <a:gd name="connsiteY250" fmla="*/ 908252 h 3121081"/>
              <a:gd name="connsiteX251" fmla="*/ 63971 w 2600931"/>
              <a:gd name="connsiteY251" fmla="*/ 872238 h 3121081"/>
              <a:gd name="connsiteX252" fmla="*/ 31904 w 2600931"/>
              <a:gd name="connsiteY252" fmla="*/ 852340 h 3121081"/>
              <a:gd name="connsiteX253" fmla="*/ 7894 w 2600931"/>
              <a:gd name="connsiteY253" fmla="*/ 828330 h 3121081"/>
              <a:gd name="connsiteX254" fmla="*/ 0 w 2600931"/>
              <a:gd name="connsiteY254" fmla="*/ 816325 h 3121081"/>
              <a:gd name="connsiteX255" fmla="*/ 0 w 2600931"/>
              <a:gd name="connsiteY255" fmla="*/ 800209 h 3121081"/>
              <a:gd name="connsiteX256" fmla="*/ 3947 w 2600931"/>
              <a:gd name="connsiteY256" fmla="*/ 788205 h 3121081"/>
              <a:gd name="connsiteX257" fmla="*/ 19899 w 2600931"/>
              <a:gd name="connsiteY257" fmla="*/ 780311 h 3121081"/>
              <a:gd name="connsiteX258" fmla="*/ 36015 w 2600931"/>
              <a:gd name="connsiteY258" fmla="*/ 776200 h 3121081"/>
              <a:gd name="connsiteX259" fmla="*/ 2540907 w 2600931"/>
              <a:gd name="connsiteY259" fmla="*/ 724234 h 3121081"/>
              <a:gd name="connsiteX260" fmla="*/ 2560805 w 2600931"/>
              <a:gd name="connsiteY260" fmla="*/ 728181 h 3121081"/>
              <a:gd name="connsiteX261" fmla="*/ 2576922 w 2600931"/>
              <a:gd name="connsiteY261" fmla="*/ 736239 h 3121081"/>
              <a:gd name="connsiteX262" fmla="*/ 2592873 w 2600931"/>
              <a:gd name="connsiteY262" fmla="*/ 752190 h 3121081"/>
              <a:gd name="connsiteX263" fmla="*/ 2596820 w 2600931"/>
              <a:gd name="connsiteY263" fmla="*/ 772253 h 3121081"/>
              <a:gd name="connsiteX264" fmla="*/ 2600931 w 2600931"/>
              <a:gd name="connsiteY264" fmla="*/ 792316 h 3121081"/>
              <a:gd name="connsiteX265" fmla="*/ 2592873 w 2600931"/>
              <a:gd name="connsiteY265" fmla="*/ 812214 h 3121081"/>
              <a:gd name="connsiteX266" fmla="*/ 2584815 w 2600931"/>
              <a:gd name="connsiteY266" fmla="*/ 820272 h 3121081"/>
              <a:gd name="connsiteX267" fmla="*/ 2572810 w 2600931"/>
              <a:gd name="connsiteY267" fmla="*/ 828330 h 3121081"/>
              <a:gd name="connsiteX268" fmla="*/ 2540907 w 2600931"/>
              <a:gd name="connsiteY268" fmla="*/ 840335 h 3121081"/>
              <a:gd name="connsiteX269" fmla="*/ 2508840 w 2600931"/>
              <a:gd name="connsiteY269" fmla="*/ 856287 h 3121081"/>
              <a:gd name="connsiteX270" fmla="*/ 2472825 w 2600931"/>
              <a:gd name="connsiteY270" fmla="*/ 864345 h 3121081"/>
              <a:gd name="connsiteX271" fmla="*/ 2436810 w 2600931"/>
              <a:gd name="connsiteY271" fmla="*/ 876349 h 3121081"/>
              <a:gd name="connsiteX272" fmla="*/ 2400796 w 2600931"/>
              <a:gd name="connsiteY272" fmla="*/ 880296 h 3121081"/>
              <a:gd name="connsiteX273" fmla="*/ 2360835 w 2600931"/>
              <a:gd name="connsiteY273" fmla="*/ 884243 h 3121081"/>
              <a:gd name="connsiteX274" fmla="*/ 2324820 w 2600931"/>
              <a:gd name="connsiteY274" fmla="*/ 884243 h 3121081"/>
              <a:gd name="connsiteX275" fmla="*/ 2292753 w 2600931"/>
              <a:gd name="connsiteY275" fmla="*/ 880296 h 3121081"/>
              <a:gd name="connsiteX276" fmla="*/ 2284860 w 2600931"/>
              <a:gd name="connsiteY276" fmla="*/ 880296 h 3121081"/>
              <a:gd name="connsiteX277" fmla="*/ 2276802 w 2600931"/>
              <a:gd name="connsiteY277" fmla="*/ 876349 h 3121081"/>
              <a:gd name="connsiteX278" fmla="*/ 2272854 w 2600931"/>
              <a:gd name="connsiteY278" fmla="*/ 860233 h 3121081"/>
              <a:gd name="connsiteX279" fmla="*/ 2272854 w 2600931"/>
              <a:gd name="connsiteY279" fmla="*/ 844282 h 3121081"/>
              <a:gd name="connsiteX280" fmla="*/ 2280748 w 2600931"/>
              <a:gd name="connsiteY280" fmla="*/ 832277 h 3121081"/>
              <a:gd name="connsiteX281" fmla="*/ 2304758 w 2600931"/>
              <a:gd name="connsiteY281" fmla="*/ 808267 h 3121081"/>
              <a:gd name="connsiteX282" fmla="*/ 2328767 w 2600931"/>
              <a:gd name="connsiteY282" fmla="*/ 792316 h 3121081"/>
              <a:gd name="connsiteX283" fmla="*/ 2360835 w 2600931"/>
              <a:gd name="connsiteY283" fmla="*/ 780311 h 3121081"/>
              <a:gd name="connsiteX284" fmla="*/ 2392738 w 2600931"/>
              <a:gd name="connsiteY284" fmla="*/ 772253 h 3121081"/>
              <a:gd name="connsiteX285" fmla="*/ 2456874 w 2600931"/>
              <a:gd name="connsiteY285" fmla="*/ 756301 h 3121081"/>
              <a:gd name="connsiteX286" fmla="*/ 2488776 w 2600931"/>
              <a:gd name="connsiteY286" fmla="*/ 748243 h 3121081"/>
              <a:gd name="connsiteX287" fmla="*/ 2516898 w 2600931"/>
              <a:gd name="connsiteY287" fmla="*/ 732292 h 3121081"/>
              <a:gd name="connsiteX288" fmla="*/ 2528902 w 2600931"/>
              <a:gd name="connsiteY288" fmla="*/ 728181 h 3121081"/>
              <a:gd name="connsiteX289" fmla="*/ 1292408 w 2600931"/>
              <a:gd name="connsiteY289" fmla="*/ 428225 h 3121081"/>
              <a:gd name="connsiteX290" fmla="*/ 1244388 w 2600931"/>
              <a:gd name="connsiteY290" fmla="*/ 432172 h 3121081"/>
              <a:gd name="connsiteX291" fmla="*/ 1196369 w 2600931"/>
              <a:gd name="connsiteY291" fmla="*/ 436119 h 3121081"/>
              <a:gd name="connsiteX292" fmla="*/ 1148350 w 2600931"/>
              <a:gd name="connsiteY292" fmla="*/ 444177 h 3121081"/>
              <a:gd name="connsiteX293" fmla="*/ 1096384 w 2600931"/>
              <a:gd name="connsiteY293" fmla="*/ 456182 h 3121081"/>
              <a:gd name="connsiteX294" fmla="*/ 1044418 w 2600931"/>
              <a:gd name="connsiteY294" fmla="*/ 472133 h 3121081"/>
              <a:gd name="connsiteX295" fmla="*/ 996399 w 2600931"/>
              <a:gd name="connsiteY295" fmla="*/ 496143 h 3121081"/>
              <a:gd name="connsiteX296" fmla="*/ 944268 w 2600931"/>
              <a:gd name="connsiteY296" fmla="*/ 524264 h 3121081"/>
              <a:gd name="connsiteX297" fmla="*/ 888356 w 2600931"/>
              <a:gd name="connsiteY297" fmla="*/ 564225 h 3121081"/>
              <a:gd name="connsiteX298" fmla="*/ 832278 w 2600931"/>
              <a:gd name="connsiteY298" fmla="*/ 616191 h 3121081"/>
              <a:gd name="connsiteX299" fmla="*/ 764196 w 2600931"/>
              <a:gd name="connsiteY299" fmla="*/ 684273 h 3121081"/>
              <a:gd name="connsiteX300" fmla="*/ 688221 w 2600931"/>
              <a:gd name="connsiteY300" fmla="*/ 768306 h 3121081"/>
              <a:gd name="connsiteX301" fmla="*/ 660264 w 2600931"/>
              <a:gd name="connsiteY301" fmla="*/ 804321 h 3121081"/>
              <a:gd name="connsiteX302" fmla="*/ 632144 w 2600931"/>
              <a:gd name="connsiteY302" fmla="*/ 840335 h 3121081"/>
              <a:gd name="connsiteX303" fmla="*/ 608134 w 2600931"/>
              <a:gd name="connsiteY303" fmla="*/ 880296 h 3121081"/>
              <a:gd name="connsiteX304" fmla="*/ 588236 w 2600931"/>
              <a:gd name="connsiteY304" fmla="*/ 920257 h 3121081"/>
              <a:gd name="connsiteX305" fmla="*/ 572120 w 2600931"/>
              <a:gd name="connsiteY305" fmla="*/ 960383 h 3121081"/>
              <a:gd name="connsiteX306" fmla="*/ 560115 w 2600931"/>
              <a:gd name="connsiteY306" fmla="*/ 1004291 h 3121081"/>
              <a:gd name="connsiteX307" fmla="*/ 548110 w 2600931"/>
              <a:gd name="connsiteY307" fmla="*/ 1048363 h 3121081"/>
              <a:gd name="connsiteX308" fmla="*/ 544163 w 2600931"/>
              <a:gd name="connsiteY308" fmla="*/ 1096382 h 3121081"/>
              <a:gd name="connsiteX309" fmla="*/ 536105 w 2600931"/>
              <a:gd name="connsiteY309" fmla="*/ 1176469 h 3121081"/>
              <a:gd name="connsiteX310" fmla="*/ 532158 w 2600931"/>
              <a:gd name="connsiteY310" fmla="*/ 1260503 h 3121081"/>
              <a:gd name="connsiteX311" fmla="*/ 532158 w 2600931"/>
              <a:gd name="connsiteY311" fmla="*/ 1300464 h 3121081"/>
              <a:gd name="connsiteX312" fmla="*/ 536105 w 2600931"/>
              <a:gd name="connsiteY312" fmla="*/ 1340425 h 3121081"/>
              <a:gd name="connsiteX313" fmla="*/ 540216 w 2600931"/>
              <a:gd name="connsiteY313" fmla="*/ 1380551 h 3121081"/>
              <a:gd name="connsiteX314" fmla="*/ 552221 w 2600931"/>
              <a:gd name="connsiteY314" fmla="*/ 1416565 h 3121081"/>
              <a:gd name="connsiteX315" fmla="*/ 580178 w 2600931"/>
              <a:gd name="connsiteY315" fmla="*/ 1492540 h 3121081"/>
              <a:gd name="connsiteX316" fmla="*/ 612245 w 2600931"/>
              <a:gd name="connsiteY316" fmla="*/ 1568516 h 3121081"/>
              <a:gd name="connsiteX317" fmla="*/ 652206 w 2600931"/>
              <a:gd name="connsiteY317" fmla="*/ 1640545 h 3121081"/>
              <a:gd name="connsiteX318" fmla="*/ 692168 w 2600931"/>
              <a:gd name="connsiteY318" fmla="*/ 1712573 h 3121081"/>
              <a:gd name="connsiteX319" fmla="*/ 780312 w 2600931"/>
              <a:gd name="connsiteY319" fmla="*/ 1852684 h 3121081"/>
              <a:gd name="connsiteX320" fmla="*/ 868293 w 2600931"/>
              <a:gd name="connsiteY320" fmla="*/ 1984737 h 3121081"/>
              <a:gd name="connsiteX321" fmla="*/ 944268 w 2600931"/>
              <a:gd name="connsiteY321" fmla="*/ 2100673 h 3121081"/>
              <a:gd name="connsiteX322" fmla="*/ 976336 w 2600931"/>
              <a:gd name="connsiteY322" fmla="*/ 2156751 h 3121081"/>
              <a:gd name="connsiteX323" fmla="*/ 1008404 w 2600931"/>
              <a:gd name="connsiteY323" fmla="*/ 2216775 h 3121081"/>
              <a:gd name="connsiteX324" fmla="*/ 1032413 w 2600931"/>
              <a:gd name="connsiteY324" fmla="*/ 2276799 h 3121081"/>
              <a:gd name="connsiteX325" fmla="*/ 1052312 w 2600931"/>
              <a:gd name="connsiteY325" fmla="*/ 2340769 h 3121081"/>
              <a:gd name="connsiteX326" fmla="*/ 1064316 w 2600931"/>
              <a:gd name="connsiteY326" fmla="*/ 2404904 h 3121081"/>
              <a:gd name="connsiteX327" fmla="*/ 1068263 w 2600931"/>
              <a:gd name="connsiteY327" fmla="*/ 2472822 h 3121081"/>
              <a:gd name="connsiteX328" fmla="*/ 1098896 w 2600931"/>
              <a:gd name="connsiteY328" fmla="*/ 2470079 h 3121081"/>
              <a:gd name="connsiteX329" fmla="*/ 1099021 w 2600931"/>
              <a:gd name="connsiteY329" fmla="*/ 2471130 h 3121081"/>
              <a:gd name="connsiteX330" fmla="*/ 1176496 w 2600931"/>
              <a:gd name="connsiteY330" fmla="*/ 2473012 h 3121081"/>
              <a:gd name="connsiteX331" fmla="*/ 1180418 w 2600931"/>
              <a:gd name="connsiteY331" fmla="*/ 2476933 h 3121081"/>
              <a:gd name="connsiteX332" fmla="*/ 1236330 w 2600931"/>
              <a:gd name="connsiteY332" fmla="*/ 2480880 h 3121081"/>
              <a:gd name="connsiteX333" fmla="*/ 1336480 w 2600931"/>
              <a:gd name="connsiteY333" fmla="*/ 2488938 h 3121081"/>
              <a:gd name="connsiteX334" fmla="*/ 1436465 w 2600931"/>
              <a:gd name="connsiteY334" fmla="*/ 2484827 h 3121081"/>
              <a:gd name="connsiteX335" fmla="*/ 1438078 w 2600931"/>
              <a:gd name="connsiteY335" fmla="*/ 2479366 h 3121081"/>
              <a:gd name="connsiteX336" fmla="*/ 1497825 w 2600931"/>
              <a:gd name="connsiteY336" fmla="*/ 2480818 h 3121081"/>
              <a:gd name="connsiteX337" fmla="*/ 1496489 w 2600931"/>
              <a:gd name="connsiteY337" fmla="*/ 2484827 h 3121081"/>
              <a:gd name="connsiteX338" fmla="*/ 1565833 w 2600931"/>
              <a:gd name="connsiteY338" fmla="*/ 2482470 h 3121081"/>
              <a:gd name="connsiteX339" fmla="*/ 1569556 w 2600931"/>
              <a:gd name="connsiteY339" fmla="*/ 2482560 h 3121081"/>
              <a:gd name="connsiteX340" fmla="*/ 1569674 w 2600931"/>
              <a:gd name="connsiteY340" fmla="*/ 2482339 h 3121081"/>
              <a:gd name="connsiteX341" fmla="*/ 1612590 w 2600931"/>
              <a:gd name="connsiteY341" fmla="*/ 2480880 h 3121081"/>
              <a:gd name="connsiteX342" fmla="*/ 1624595 w 2600931"/>
              <a:gd name="connsiteY342" fmla="*/ 2412798 h 3121081"/>
              <a:gd name="connsiteX343" fmla="*/ 1636600 w 2600931"/>
              <a:gd name="connsiteY343" fmla="*/ 2348827 h 3121081"/>
              <a:gd name="connsiteX344" fmla="*/ 1648605 w 2600931"/>
              <a:gd name="connsiteY344" fmla="*/ 2284857 h 3121081"/>
              <a:gd name="connsiteX345" fmla="*/ 1656498 w 2600931"/>
              <a:gd name="connsiteY345" fmla="*/ 2252789 h 3121081"/>
              <a:gd name="connsiteX346" fmla="*/ 1668503 w 2600931"/>
              <a:gd name="connsiteY346" fmla="*/ 2220721 h 3121081"/>
              <a:gd name="connsiteX347" fmla="*/ 1661448 w 2600931"/>
              <a:gd name="connsiteY347" fmla="*/ 2218602 h 3121081"/>
              <a:gd name="connsiteX348" fmla="*/ 1665572 w 2600931"/>
              <a:gd name="connsiteY348" fmla="*/ 2200823 h 3121081"/>
              <a:gd name="connsiteX349" fmla="*/ 1676561 w 2600931"/>
              <a:gd name="connsiteY349" fmla="*/ 2200823 h 3121081"/>
              <a:gd name="connsiteX350" fmla="*/ 1716522 w 2600931"/>
              <a:gd name="connsiteY350" fmla="*/ 2120736 h 3121081"/>
              <a:gd name="connsiteX351" fmla="*/ 1687494 w 2600931"/>
              <a:gd name="connsiteY351" fmla="*/ 2106222 h 3121081"/>
              <a:gd name="connsiteX352" fmla="*/ 1693125 w 2600931"/>
              <a:gd name="connsiteY352" fmla="*/ 2076664 h 3121081"/>
              <a:gd name="connsiteX353" fmla="*/ 1712576 w 2600931"/>
              <a:gd name="connsiteY353" fmla="*/ 2076664 h 3121081"/>
              <a:gd name="connsiteX354" fmla="*/ 1736585 w 2600931"/>
              <a:gd name="connsiteY354" fmla="*/ 2080775 h 3121081"/>
              <a:gd name="connsiteX355" fmla="*/ 1768653 w 2600931"/>
              <a:gd name="connsiteY355" fmla="*/ 2024698 h 3121081"/>
              <a:gd name="connsiteX356" fmla="*/ 1740532 w 2600931"/>
              <a:gd name="connsiteY356" fmla="*/ 2004635 h 3121081"/>
              <a:gd name="connsiteX357" fmla="*/ 1724580 w 2600931"/>
              <a:gd name="connsiteY357" fmla="*/ 1992630 h 3121081"/>
              <a:gd name="connsiteX358" fmla="*/ 1716522 w 2600931"/>
              <a:gd name="connsiteY358" fmla="*/ 1980626 h 3121081"/>
              <a:gd name="connsiteX359" fmla="*/ 1716522 w 2600931"/>
              <a:gd name="connsiteY359" fmla="*/ 1972732 h 3121081"/>
              <a:gd name="connsiteX360" fmla="*/ 1720634 w 2600931"/>
              <a:gd name="connsiteY360" fmla="*/ 1968621 h 3121081"/>
              <a:gd name="connsiteX361" fmla="*/ 1736585 w 2600931"/>
              <a:gd name="connsiteY361" fmla="*/ 1972732 h 3121081"/>
              <a:gd name="connsiteX362" fmla="*/ 1752537 w 2600931"/>
              <a:gd name="connsiteY362" fmla="*/ 1980626 h 3121081"/>
              <a:gd name="connsiteX363" fmla="*/ 1780658 w 2600931"/>
              <a:gd name="connsiteY363" fmla="*/ 1992630 h 3121081"/>
              <a:gd name="connsiteX364" fmla="*/ 1788551 w 2600931"/>
              <a:gd name="connsiteY364" fmla="*/ 1996742 h 3121081"/>
              <a:gd name="connsiteX365" fmla="*/ 1824566 w 2600931"/>
              <a:gd name="connsiteY365" fmla="*/ 1936718 h 3121081"/>
              <a:gd name="connsiteX366" fmla="*/ 1804667 w 2600931"/>
              <a:gd name="connsiteY366" fmla="*/ 1928660 h 3121081"/>
              <a:gd name="connsiteX367" fmla="*/ 1780658 w 2600931"/>
              <a:gd name="connsiteY367" fmla="*/ 1920766 h 3121081"/>
              <a:gd name="connsiteX368" fmla="*/ 1756648 w 2600931"/>
              <a:gd name="connsiteY368" fmla="*/ 1912708 h 3121081"/>
              <a:gd name="connsiteX369" fmla="*/ 1752537 w 2600931"/>
              <a:gd name="connsiteY369" fmla="*/ 1908761 h 3121081"/>
              <a:gd name="connsiteX370" fmla="*/ 1756648 w 2600931"/>
              <a:gd name="connsiteY370" fmla="*/ 1904650 h 3121081"/>
              <a:gd name="connsiteX371" fmla="*/ 1788551 w 2600931"/>
              <a:gd name="connsiteY371" fmla="*/ 1896757 h 3121081"/>
              <a:gd name="connsiteX372" fmla="*/ 1820619 w 2600931"/>
              <a:gd name="connsiteY372" fmla="*/ 1896757 h 3121081"/>
              <a:gd name="connsiteX373" fmla="*/ 1848575 w 2600931"/>
              <a:gd name="connsiteY373" fmla="*/ 1904650 h 3121081"/>
              <a:gd name="connsiteX374" fmla="*/ 1884590 w 2600931"/>
              <a:gd name="connsiteY374" fmla="*/ 1856631 h 3121081"/>
              <a:gd name="connsiteX375" fmla="*/ 1852687 w 2600931"/>
              <a:gd name="connsiteY375" fmla="*/ 1848737 h 3121081"/>
              <a:gd name="connsiteX376" fmla="*/ 1812561 w 2600931"/>
              <a:gd name="connsiteY376" fmla="*/ 1836733 h 3121081"/>
              <a:gd name="connsiteX377" fmla="*/ 1792662 w 2600931"/>
              <a:gd name="connsiteY377" fmla="*/ 1828675 h 3121081"/>
              <a:gd name="connsiteX378" fmla="*/ 1772600 w 2600931"/>
              <a:gd name="connsiteY378" fmla="*/ 1816670 h 3121081"/>
              <a:gd name="connsiteX379" fmla="*/ 1768653 w 2600931"/>
              <a:gd name="connsiteY379" fmla="*/ 1808612 h 3121081"/>
              <a:gd name="connsiteX380" fmla="*/ 1768653 w 2600931"/>
              <a:gd name="connsiteY380" fmla="*/ 1800718 h 3121081"/>
              <a:gd name="connsiteX381" fmla="*/ 1772600 w 2600931"/>
              <a:gd name="connsiteY381" fmla="*/ 1796607 h 3121081"/>
              <a:gd name="connsiteX382" fmla="*/ 1776546 w 2600931"/>
              <a:gd name="connsiteY382" fmla="*/ 1792660 h 3121081"/>
              <a:gd name="connsiteX383" fmla="*/ 1800556 w 2600931"/>
              <a:gd name="connsiteY383" fmla="*/ 1784602 h 3121081"/>
              <a:gd name="connsiteX384" fmla="*/ 1820619 w 2600931"/>
              <a:gd name="connsiteY384" fmla="*/ 1784602 h 3121081"/>
              <a:gd name="connsiteX385" fmla="*/ 1868638 w 2600931"/>
              <a:gd name="connsiteY385" fmla="*/ 1796607 h 3121081"/>
              <a:gd name="connsiteX386" fmla="*/ 1892648 w 2600931"/>
              <a:gd name="connsiteY386" fmla="*/ 1800718 h 3121081"/>
              <a:gd name="connsiteX387" fmla="*/ 1916657 w 2600931"/>
              <a:gd name="connsiteY387" fmla="*/ 1808612 h 3121081"/>
              <a:gd name="connsiteX388" fmla="*/ 1940667 w 2600931"/>
              <a:gd name="connsiteY388" fmla="*/ 1772597 h 3121081"/>
              <a:gd name="connsiteX389" fmla="*/ 1912711 w 2600931"/>
              <a:gd name="connsiteY389" fmla="*/ 1764704 h 3121081"/>
              <a:gd name="connsiteX390" fmla="*/ 1860580 w 2600931"/>
              <a:gd name="connsiteY390" fmla="*/ 1744641 h 3121081"/>
              <a:gd name="connsiteX391" fmla="*/ 1832624 w 2600931"/>
              <a:gd name="connsiteY391" fmla="*/ 1732636 h 3121081"/>
              <a:gd name="connsiteX392" fmla="*/ 1808614 w 2600931"/>
              <a:gd name="connsiteY392" fmla="*/ 1716685 h 3121081"/>
              <a:gd name="connsiteX393" fmla="*/ 1804667 w 2600931"/>
              <a:gd name="connsiteY393" fmla="*/ 1708627 h 3121081"/>
              <a:gd name="connsiteX394" fmla="*/ 1804667 w 2600931"/>
              <a:gd name="connsiteY394" fmla="*/ 1704680 h 3121081"/>
              <a:gd name="connsiteX395" fmla="*/ 1804667 w 2600931"/>
              <a:gd name="connsiteY395" fmla="*/ 1700569 h 3121081"/>
              <a:gd name="connsiteX396" fmla="*/ 1812561 w 2600931"/>
              <a:gd name="connsiteY396" fmla="*/ 1700569 h 3121081"/>
              <a:gd name="connsiteX397" fmla="*/ 1876696 w 2600931"/>
              <a:gd name="connsiteY397" fmla="*/ 1708627 h 3121081"/>
              <a:gd name="connsiteX398" fmla="*/ 1944614 w 2600931"/>
              <a:gd name="connsiteY398" fmla="*/ 1724578 h 3121081"/>
              <a:gd name="connsiteX399" fmla="*/ 1968623 w 2600931"/>
              <a:gd name="connsiteY399" fmla="*/ 1728689 h 3121081"/>
              <a:gd name="connsiteX400" fmla="*/ 2000691 w 2600931"/>
              <a:gd name="connsiteY400" fmla="*/ 1684617 h 3121081"/>
              <a:gd name="connsiteX401" fmla="*/ 1948725 w 2600931"/>
              <a:gd name="connsiteY401" fmla="*/ 1664554 h 3121081"/>
              <a:gd name="connsiteX402" fmla="*/ 1896594 w 2600931"/>
              <a:gd name="connsiteY402" fmla="*/ 1644656 h 3121081"/>
              <a:gd name="connsiteX403" fmla="*/ 1848575 w 2600931"/>
              <a:gd name="connsiteY403" fmla="*/ 1624593 h 3121081"/>
              <a:gd name="connsiteX404" fmla="*/ 1844628 w 2600931"/>
              <a:gd name="connsiteY404" fmla="*/ 1624593 h 3121081"/>
              <a:gd name="connsiteX405" fmla="*/ 1844628 w 2600931"/>
              <a:gd name="connsiteY405" fmla="*/ 1620646 h 3121081"/>
              <a:gd name="connsiteX406" fmla="*/ 1848575 w 2600931"/>
              <a:gd name="connsiteY406" fmla="*/ 1616535 h 3121081"/>
              <a:gd name="connsiteX407" fmla="*/ 1940667 w 2600931"/>
              <a:gd name="connsiteY407" fmla="*/ 1616535 h 3121081"/>
              <a:gd name="connsiteX408" fmla="*/ 1972735 w 2600931"/>
              <a:gd name="connsiteY408" fmla="*/ 1624593 h 3121081"/>
              <a:gd name="connsiteX409" fmla="*/ 2000691 w 2600931"/>
              <a:gd name="connsiteY409" fmla="*/ 1628540 h 3121081"/>
              <a:gd name="connsiteX410" fmla="*/ 2028647 w 2600931"/>
              <a:gd name="connsiteY410" fmla="*/ 1640545 h 3121081"/>
              <a:gd name="connsiteX411" fmla="*/ 2028647 w 2600931"/>
              <a:gd name="connsiteY411" fmla="*/ 1632651 h 3121081"/>
              <a:gd name="connsiteX412" fmla="*/ 2060715 w 2600931"/>
              <a:gd name="connsiteY412" fmla="*/ 1584632 h 3121081"/>
              <a:gd name="connsiteX413" fmla="*/ 2012696 w 2600931"/>
              <a:gd name="connsiteY413" fmla="*/ 1572627 h 3121081"/>
              <a:gd name="connsiteX414" fmla="*/ 1960730 w 2600931"/>
              <a:gd name="connsiteY414" fmla="*/ 1548618 h 3121081"/>
              <a:gd name="connsiteX415" fmla="*/ 1904652 w 2600931"/>
              <a:gd name="connsiteY415" fmla="*/ 1524608 h 3121081"/>
              <a:gd name="connsiteX416" fmla="*/ 1904652 w 2600931"/>
              <a:gd name="connsiteY416" fmla="*/ 1520497 h 3121081"/>
              <a:gd name="connsiteX417" fmla="*/ 1904652 w 2600931"/>
              <a:gd name="connsiteY417" fmla="*/ 1516550 h 3121081"/>
              <a:gd name="connsiteX418" fmla="*/ 1908599 w 2600931"/>
              <a:gd name="connsiteY418" fmla="*/ 1512603 h 3121081"/>
              <a:gd name="connsiteX419" fmla="*/ 1968623 w 2600931"/>
              <a:gd name="connsiteY419" fmla="*/ 1512603 h 3121081"/>
              <a:gd name="connsiteX420" fmla="*/ 1996744 w 2600931"/>
              <a:gd name="connsiteY420" fmla="*/ 1516550 h 3121081"/>
              <a:gd name="connsiteX421" fmla="*/ 2024700 w 2600931"/>
              <a:gd name="connsiteY421" fmla="*/ 1524608 h 3121081"/>
              <a:gd name="connsiteX422" fmla="*/ 2056768 w 2600931"/>
              <a:gd name="connsiteY422" fmla="*/ 1528555 h 3121081"/>
              <a:gd name="connsiteX423" fmla="*/ 2080778 w 2600931"/>
              <a:gd name="connsiteY423" fmla="*/ 1536613 h 3121081"/>
              <a:gd name="connsiteX424" fmla="*/ 2100676 w 2600931"/>
              <a:gd name="connsiteY424" fmla="*/ 1500598 h 3121081"/>
              <a:gd name="connsiteX425" fmla="*/ 2064662 w 2600931"/>
              <a:gd name="connsiteY425" fmla="*/ 1488594 h 3121081"/>
              <a:gd name="connsiteX426" fmla="*/ 1988686 w 2600931"/>
              <a:gd name="connsiteY426" fmla="*/ 1468531 h 3121081"/>
              <a:gd name="connsiteX427" fmla="*/ 1948725 w 2600931"/>
              <a:gd name="connsiteY427" fmla="*/ 1460473 h 3121081"/>
              <a:gd name="connsiteX428" fmla="*/ 1904652 w 2600931"/>
              <a:gd name="connsiteY428" fmla="*/ 1460473 h 3121081"/>
              <a:gd name="connsiteX429" fmla="*/ 1904652 w 2600931"/>
              <a:gd name="connsiteY429" fmla="*/ 1456526 h 3121081"/>
              <a:gd name="connsiteX430" fmla="*/ 1904652 w 2600931"/>
              <a:gd name="connsiteY430" fmla="*/ 1452579 h 3121081"/>
              <a:gd name="connsiteX431" fmla="*/ 1908599 w 2600931"/>
              <a:gd name="connsiteY431" fmla="*/ 1448468 h 3121081"/>
              <a:gd name="connsiteX432" fmla="*/ 1944614 w 2600931"/>
              <a:gd name="connsiteY432" fmla="*/ 1436463 h 3121081"/>
              <a:gd name="connsiteX433" fmla="*/ 2016642 w 2600931"/>
              <a:gd name="connsiteY433" fmla="*/ 1436463 h 3121081"/>
              <a:gd name="connsiteX434" fmla="*/ 2052657 w 2600931"/>
              <a:gd name="connsiteY434" fmla="*/ 1444521 h 3121081"/>
              <a:gd name="connsiteX435" fmla="*/ 2080778 w 2600931"/>
              <a:gd name="connsiteY435" fmla="*/ 1448468 h 3121081"/>
              <a:gd name="connsiteX436" fmla="*/ 2116792 w 2600931"/>
              <a:gd name="connsiteY436" fmla="*/ 1456526 h 3121081"/>
              <a:gd name="connsiteX437" fmla="*/ 2132744 w 2600931"/>
              <a:gd name="connsiteY437" fmla="*/ 1392555 h 3121081"/>
              <a:gd name="connsiteX438" fmla="*/ 2108734 w 2600931"/>
              <a:gd name="connsiteY438" fmla="*/ 1396502 h 3121081"/>
              <a:gd name="connsiteX439" fmla="*/ 2088671 w 2600931"/>
              <a:gd name="connsiteY439" fmla="*/ 1392555 h 3121081"/>
              <a:gd name="connsiteX440" fmla="*/ 2040652 w 2600931"/>
              <a:gd name="connsiteY440" fmla="*/ 1388444 h 3121081"/>
              <a:gd name="connsiteX441" fmla="*/ 1980628 w 2600931"/>
              <a:gd name="connsiteY441" fmla="*/ 1380551 h 3121081"/>
              <a:gd name="connsiteX442" fmla="*/ 1916657 w 2600931"/>
              <a:gd name="connsiteY442" fmla="*/ 1368546 h 3121081"/>
              <a:gd name="connsiteX443" fmla="*/ 1916657 w 2600931"/>
              <a:gd name="connsiteY443" fmla="*/ 1364435 h 3121081"/>
              <a:gd name="connsiteX444" fmla="*/ 1912711 w 2600931"/>
              <a:gd name="connsiteY444" fmla="*/ 1364435 h 3121081"/>
              <a:gd name="connsiteX445" fmla="*/ 1916657 w 2600931"/>
              <a:gd name="connsiteY445" fmla="*/ 1360488 h 3121081"/>
              <a:gd name="connsiteX446" fmla="*/ 1916657 w 2600931"/>
              <a:gd name="connsiteY446" fmla="*/ 1356541 h 3121081"/>
              <a:gd name="connsiteX447" fmla="*/ 1952672 w 2600931"/>
              <a:gd name="connsiteY447" fmla="*/ 1348483 h 3121081"/>
              <a:gd name="connsiteX448" fmla="*/ 1988686 w 2600931"/>
              <a:gd name="connsiteY448" fmla="*/ 1344536 h 3121081"/>
              <a:gd name="connsiteX449" fmla="*/ 2060715 w 2600931"/>
              <a:gd name="connsiteY449" fmla="*/ 1344536 h 3121081"/>
              <a:gd name="connsiteX450" fmla="*/ 2100676 w 2600931"/>
              <a:gd name="connsiteY450" fmla="*/ 1348483 h 3121081"/>
              <a:gd name="connsiteX451" fmla="*/ 2116792 w 2600931"/>
              <a:gd name="connsiteY451" fmla="*/ 1348483 h 3121081"/>
              <a:gd name="connsiteX452" fmla="*/ 2136690 w 2600931"/>
              <a:gd name="connsiteY452" fmla="*/ 1356541 h 3121081"/>
              <a:gd name="connsiteX453" fmla="*/ 2136690 w 2600931"/>
              <a:gd name="connsiteY453" fmla="*/ 1300464 h 3121081"/>
              <a:gd name="connsiteX454" fmla="*/ 2136690 w 2600931"/>
              <a:gd name="connsiteY454" fmla="*/ 1292406 h 3121081"/>
              <a:gd name="connsiteX455" fmla="*/ 2112681 w 2600931"/>
              <a:gd name="connsiteY455" fmla="*/ 1296517 h 3121081"/>
              <a:gd name="connsiteX456" fmla="*/ 2088671 w 2600931"/>
              <a:gd name="connsiteY456" fmla="*/ 1296517 h 3121081"/>
              <a:gd name="connsiteX457" fmla="*/ 2044763 w 2600931"/>
              <a:gd name="connsiteY457" fmla="*/ 1292406 h 3121081"/>
              <a:gd name="connsiteX458" fmla="*/ 1972735 w 2600931"/>
              <a:gd name="connsiteY458" fmla="*/ 1292406 h 3121081"/>
              <a:gd name="connsiteX459" fmla="*/ 1936720 w 2600931"/>
              <a:gd name="connsiteY459" fmla="*/ 1288459 h 3121081"/>
              <a:gd name="connsiteX460" fmla="*/ 1900706 w 2600931"/>
              <a:gd name="connsiteY460" fmla="*/ 1280401 h 3121081"/>
              <a:gd name="connsiteX461" fmla="*/ 1896594 w 2600931"/>
              <a:gd name="connsiteY461" fmla="*/ 1276454 h 3121081"/>
              <a:gd name="connsiteX462" fmla="*/ 1896594 w 2600931"/>
              <a:gd name="connsiteY462" fmla="*/ 1272507 h 3121081"/>
              <a:gd name="connsiteX463" fmla="*/ 1896594 w 2600931"/>
              <a:gd name="connsiteY463" fmla="*/ 1264449 h 3121081"/>
              <a:gd name="connsiteX464" fmla="*/ 1900706 w 2600931"/>
              <a:gd name="connsiteY464" fmla="*/ 1264449 h 3121081"/>
              <a:gd name="connsiteX465" fmla="*/ 1936720 w 2600931"/>
              <a:gd name="connsiteY465" fmla="*/ 1252445 h 3121081"/>
              <a:gd name="connsiteX466" fmla="*/ 1972735 w 2600931"/>
              <a:gd name="connsiteY466" fmla="*/ 1248498 h 3121081"/>
              <a:gd name="connsiteX467" fmla="*/ 2044763 w 2600931"/>
              <a:gd name="connsiteY467" fmla="*/ 1248498 h 3121081"/>
              <a:gd name="connsiteX468" fmla="*/ 2088671 w 2600931"/>
              <a:gd name="connsiteY468" fmla="*/ 1244387 h 3121081"/>
              <a:gd name="connsiteX469" fmla="*/ 2112681 w 2600931"/>
              <a:gd name="connsiteY469" fmla="*/ 1244387 h 3121081"/>
              <a:gd name="connsiteX470" fmla="*/ 2136690 w 2600931"/>
              <a:gd name="connsiteY470" fmla="*/ 1248498 h 3121081"/>
              <a:gd name="connsiteX471" fmla="*/ 2124686 w 2600931"/>
              <a:gd name="connsiteY471" fmla="*/ 1168411 h 3121081"/>
              <a:gd name="connsiteX472" fmla="*/ 2092783 w 2600931"/>
              <a:gd name="connsiteY472" fmla="*/ 1172358 h 3121081"/>
              <a:gd name="connsiteX473" fmla="*/ 1920604 w 2600931"/>
              <a:gd name="connsiteY473" fmla="*/ 1172358 h 3121081"/>
              <a:gd name="connsiteX474" fmla="*/ 1884590 w 2600931"/>
              <a:gd name="connsiteY474" fmla="*/ 1164464 h 3121081"/>
              <a:gd name="connsiteX475" fmla="*/ 1852687 w 2600931"/>
              <a:gd name="connsiteY475" fmla="*/ 1152460 h 3121081"/>
              <a:gd name="connsiteX476" fmla="*/ 1848575 w 2600931"/>
              <a:gd name="connsiteY476" fmla="*/ 1152460 h 3121081"/>
              <a:gd name="connsiteX477" fmla="*/ 1848575 w 2600931"/>
              <a:gd name="connsiteY477" fmla="*/ 1144402 h 3121081"/>
              <a:gd name="connsiteX478" fmla="*/ 1848575 w 2600931"/>
              <a:gd name="connsiteY478" fmla="*/ 1140455 h 3121081"/>
              <a:gd name="connsiteX479" fmla="*/ 1852687 w 2600931"/>
              <a:gd name="connsiteY479" fmla="*/ 1140455 h 3121081"/>
              <a:gd name="connsiteX480" fmla="*/ 1892648 w 2600931"/>
              <a:gd name="connsiteY480" fmla="*/ 1136344 h 3121081"/>
              <a:gd name="connsiteX481" fmla="*/ 1932609 w 2600931"/>
              <a:gd name="connsiteY481" fmla="*/ 1132397 h 3121081"/>
              <a:gd name="connsiteX482" fmla="*/ 2012696 w 2600931"/>
              <a:gd name="connsiteY482" fmla="*/ 1128450 h 3121081"/>
              <a:gd name="connsiteX483" fmla="*/ 2064662 w 2600931"/>
              <a:gd name="connsiteY483" fmla="*/ 1124339 h 3121081"/>
              <a:gd name="connsiteX484" fmla="*/ 2116792 w 2600931"/>
              <a:gd name="connsiteY484" fmla="*/ 1124339 h 3121081"/>
              <a:gd name="connsiteX485" fmla="*/ 2108734 w 2600931"/>
              <a:gd name="connsiteY485" fmla="*/ 1072373 h 3121081"/>
              <a:gd name="connsiteX486" fmla="*/ 2056768 w 2600931"/>
              <a:gd name="connsiteY486" fmla="*/ 1068426 h 3121081"/>
              <a:gd name="connsiteX487" fmla="*/ 1916657 w 2600931"/>
              <a:gd name="connsiteY487" fmla="*/ 1068426 h 3121081"/>
              <a:gd name="connsiteX488" fmla="*/ 1872585 w 2600931"/>
              <a:gd name="connsiteY488" fmla="*/ 1064315 h 3121081"/>
              <a:gd name="connsiteX489" fmla="*/ 1828677 w 2600931"/>
              <a:gd name="connsiteY489" fmla="*/ 1056421 h 3121081"/>
              <a:gd name="connsiteX490" fmla="*/ 1824566 w 2600931"/>
              <a:gd name="connsiteY490" fmla="*/ 1052310 h 3121081"/>
              <a:gd name="connsiteX491" fmla="*/ 1824566 w 2600931"/>
              <a:gd name="connsiteY491" fmla="*/ 1048363 h 3121081"/>
              <a:gd name="connsiteX492" fmla="*/ 1824566 w 2600931"/>
              <a:gd name="connsiteY492" fmla="*/ 1044416 h 3121081"/>
              <a:gd name="connsiteX493" fmla="*/ 1828677 w 2600931"/>
              <a:gd name="connsiteY493" fmla="*/ 1044416 h 3121081"/>
              <a:gd name="connsiteX494" fmla="*/ 1876696 w 2600931"/>
              <a:gd name="connsiteY494" fmla="*/ 1032412 h 3121081"/>
              <a:gd name="connsiteX495" fmla="*/ 1928662 w 2600931"/>
              <a:gd name="connsiteY495" fmla="*/ 1028300 h 3121081"/>
              <a:gd name="connsiteX496" fmla="*/ 2036705 w 2600931"/>
              <a:gd name="connsiteY496" fmla="*/ 1016296 h 3121081"/>
              <a:gd name="connsiteX497" fmla="*/ 2092783 w 2600931"/>
              <a:gd name="connsiteY497" fmla="*/ 1016296 h 3121081"/>
              <a:gd name="connsiteX498" fmla="*/ 2088671 w 2600931"/>
              <a:gd name="connsiteY498" fmla="*/ 996397 h 3121081"/>
              <a:gd name="connsiteX499" fmla="*/ 2080778 w 2600931"/>
              <a:gd name="connsiteY499" fmla="*/ 976334 h 3121081"/>
              <a:gd name="connsiteX500" fmla="*/ 1984739 w 2600931"/>
              <a:gd name="connsiteY500" fmla="*/ 972388 h 3121081"/>
              <a:gd name="connsiteX501" fmla="*/ 1896594 w 2600931"/>
              <a:gd name="connsiteY501" fmla="*/ 968276 h 3121081"/>
              <a:gd name="connsiteX502" fmla="*/ 1852687 w 2600931"/>
              <a:gd name="connsiteY502" fmla="*/ 968276 h 3121081"/>
              <a:gd name="connsiteX503" fmla="*/ 1808614 w 2600931"/>
              <a:gd name="connsiteY503" fmla="*/ 960383 h 3121081"/>
              <a:gd name="connsiteX504" fmla="*/ 1804667 w 2600931"/>
              <a:gd name="connsiteY504" fmla="*/ 952325 h 3121081"/>
              <a:gd name="connsiteX505" fmla="*/ 1808614 w 2600931"/>
              <a:gd name="connsiteY505" fmla="*/ 948378 h 3121081"/>
              <a:gd name="connsiteX506" fmla="*/ 1832624 w 2600931"/>
              <a:gd name="connsiteY506" fmla="*/ 936373 h 3121081"/>
              <a:gd name="connsiteX507" fmla="*/ 1856633 w 2600931"/>
              <a:gd name="connsiteY507" fmla="*/ 928315 h 3121081"/>
              <a:gd name="connsiteX508" fmla="*/ 1884590 w 2600931"/>
              <a:gd name="connsiteY508" fmla="*/ 924368 h 3121081"/>
              <a:gd name="connsiteX509" fmla="*/ 2064662 w 2600931"/>
              <a:gd name="connsiteY509" fmla="*/ 924368 h 3121081"/>
              <a:gd name="connsiteX510" fmla="*/ 2032759 w 2600931"/>
              <a:gd name="connsiteY510" fmla="*/ 844282 h 3121081"/>
              <a:gd name="connsiteX511" fmla="*/ 1976681 w 2600931"/>
              <a:gd name="connsiteY511" fmla="*/ 840335 h 3121081"/>
              <a:gd name="connsiteX512" fmla="*/ 1836570 w 2600931"/>
              <a:gd name="connsiteY512" fmla="*/ 840335 h 3121081"/>
              <a:gd name="connsiteX513" fmla="*/ 1792662 w 2600931"/>
              <a:gd name="connsiteY513" fmla="*/ 836224 h 3121081"/>
              <a:gd name="connsiteX514" fmla="*/ 1752537 w 2600931"/>
              <a:gd name="connsiteY514" fmla="*/ 824219 h 3121081"/>
              <a:gd name="connsiteX515" fmla="*/ 1748590 w 2600931"/>
              <a:gd name="connsiteY515" fmla="*/ 820272 h 3121081"/>
              <a:gd name="connsiteX516" fmla="*/ 1748590 w 2600931"/>
              <a:gd name="connsiteY516" fmla="*/ 816325 h 3121081"/>
              <a:gd name="connsiteX517" fmla="*/ 1748590 w 2600931"/>
              <a:gd name="connsiteY517" fmla="*/ 812214 h 3121081"/>
              <a:gd name="connsiteX518" fmla="*/ 1752537 w 2600931"/>
              <a:gd name="connsiteY518" fmla="*/ 812214 h 3121081"/>
              <a:gd name="connsiteX519" fmla="*/ 1852687 w 2600931"/>
              <a:gd name="connsiteY519" fmla="*/ 804321 h 3121081"/>
              <a:gd name="connsiteX520" fmla="*/ 1948725 w 2600931"/>
              <a:gd name="connsiteY520" fmla="*/ 800209 h 3121081"/>
              <a:gd name="connsiteX521" fmla="*/ 2008749 w 2600931"/>
              <a:gd name="connsiteY521" fmla="*/ 800209 h 3121081"/>
              <a:gd name="connsiteX522" fmla="*/ 1972735 w 2600931"/>
              <a:gd name="connsiteY522" fmla="*/ 740185 h 3121081"/>
              <a:gd name="connsiteX523" fmla="*/ 1924715 w 2600931"/>
              <a:gd name="connsiteY523" fmla="*/ 744297 h 3121081"/>
              <a:gd name="connsiteX524" fmla="*/ 1740532 w 2600931"/>
              <a:gd name="connsiteY524" fmla="*/ 744297 h 3121081"/>
              <a:gd name="connsiteX525" fmla="*/ 1696624 w 2600931"/>
              <a:gd name="connsiteY525" fmla="*/ 732292 h 3121081"/>
              <a:gd name="connsiteX526" fmla="*/ 1692513 w 2600931"/>
              <a:gd name="connsiteY526" fmla="*/ 728181 h 3121081"/>
              <a:gd name="connsiteX527" fmla="*/ 1692513 w 2600931"/>
              <a:gd name="connsiteY527" fmla="*/ 724234 h 3121081"/>
              <a:gd name="connsiteX528" fmla="*/ 1696624 w 2600931"/>
              <a:gd name="connsiteY528" fmla="*/ 720287 h 3121081"/>
              <a:gd name="connsiteX529" fmla="*/ 1736585 w 2600931"/>
              <a:gd name="connsiteY529" fmla="*/ 704171 h 3121081"/>
              <a:gd name="connsiteX530" fmla="*/ 1780658 w 2600931"/>
              <a:gd name="connsiteY530" fmla="*/ 700224 h 3121081"/>
              <a:gd name="connsiteX531" fmla="*/ 1872585 w 2600931"/>
              <a:gd name="connsiteY531" fmla="*/ 692166 h 3121081"/>
              <a:gd name="connsiteX532" fmla="*/ 1936720 w 2600931"/>
              <a:gd name="connsiteY532" fmla="*/ 688219 h 3121081"/>
              <a:gd name="connsiteX533" fmla="*/ 1904652 w 2600931"/>
              <a:gd name="connsiteY533" fmla="*/ 652205 h 3121081"/>
              <a:gd name="connsiteX534" fmla="*/ 1868638 w 2600931"/>
              <a:gd name="connsiteY534" fmla="*/ 620302 h 3121081"/>
              <a:gd name="connsiteX535" fmla="*/ 1856633 w 2600931"/>
              <a:gd name="connsiteY535" fmla="*/ 620302 h 3121081"/>
              <a:gd name="connsiteX536" fmla="*/ 1804667 w 2600931"/>
              <a:gd name="connsiteY536" fmla="*/ 628195 h 3121081"/>
              <a:gd name="connsiteX537" fmla="*/ 1756648 w 2600931"/>
              <a:gd name="connsiteY537" fmla="*/ 636254 h 3121081"/>
              <a:gd name="connsiteX538" fmla="*/ 1708629 w 2600931"/>
              <a:gd name="connsiteY538" fmla="*/ 644147 h 3121081"/>
              <a:gd name="connsiteX539" fmla="*/ 1660610 w 2600931"/>
              <a:gd name="connsiteY539" fmla="*/ 648258 h 3121081"/>
              <a:gd name="connsiteX540" fmla="*/ 1656498 w 2600931"/>
              <a:gd name="connsiteY540" fmla="*/ 648258 h 3121081"/>
              <a:gd name="connsiteX541" fmla="*/ 1660610 w 2600931"/>
              <a:gd name="connsiteY541" fmla="*/ 644147 h 3121081"/>
              <a:gd name="connsiteX542" fmla="*/ 1684619 w 2600931"/>
              <a:gd name="connsiteY542" fmla="*/ 624249 h 3121081"/>
              <a:gd name="connsiteX543" fmla="*/ 1720634 w 2600931"/>
              <a:gd name="connsiteY543" fmla="*/ 604186 h 3121081"/>
              <a:gd name="connsiteX544" fmla="*/ 1768653 w 2600931"/>
              <a:gd name="connsiteY544" fmla="*/ 588234 h 3121081"/>
              <a:gd name="connsiteX545" fmla="*/ 1816672 w 2600931"/>
              <a:gd name="connsiteY545" fmla="*/ 576230 h 3121081"/>
              <a:gd name="connsiteX546" fmla="*/ 1772600 w 2600931"/>
              <a:gd name="connsiteY546" fmla="*/ 544162 h 3121081"/>
              <a:gd name="connsiteX547" fmla="*/ 1700571 w 2600931"/>
              <a:gd name="connsiteY547" fmla="*/ 544162 h 3121081"/>
              <a:gd name="connsiteX548" fmla="*/ 1636600 w 2600931"/>
              <a:gd name="connsiteY548" fmla="*/ 548273 h 3121081"/>
              <a:gd name="connsiteX549" fmla="*/ 1568518 w 2600931"/>
              <a:gd name="connsiteY549" fmla="*/ 552220 h 3121081"/>
              <a:gd name="connsiteX550" fmla="*/ 1564571 w 2600931"/>
              <a:gd name="connsiteY550" fmla="*/ 548273 h 3121081"/>
              <a:gd name="connsiteX551" fmla="*/ 1560460 w 2600931"/>
              <a:gd name="connsiteY551" fmla="*/ 544162 h 3121081"/>
              <a:gd name="connsiteX552" fmla="*/ 1564571 w 2600931"/>
              <a:gd name="connsiteY552" fmla="*/ 540215 h 3121081"/>
              <a:gd name="connsiteX553" fmla="*/ 1564571 w 2600931"/>
              <a:gd name="connsiteY553" fmla="*/ 536268 h 3121081"/>
              <a:gd name="connsiteX554" fmla="*/ 1592528 w 2600931"/>
              <a:gd name="connsiteY554" fmla="*/ 524264 h 3121081"/>
              <a:gd name="connsiteX555" fmla="*/ 1620484 w 2600931"/>
              <a:gd name="connsiteY555" fmla="*/ 512259 h 3121081"/>
              <a:gd name="connsiteX556" fmla="*/ 1656498 w 2600931"/>
              <a:gd name="connsiteY556" fmla="*/ 504201 h 3121081"/>
              <a:gd name="connsiteX557" fmla="*/ 1688566 w 2600931"/>
              <a:gd name="connsiteY557" fmla="*/ 500254 h 3121081"/>
              <a:gd name="connsiteX558" fmla="*/ 1620484 w 2600931"/>
              <a:gd name="connsiteY558" fmla="*/ 472133 h 3121081"/>
              <a:gd name="connsiteX559" fmla="*/ 1572465 w 2600931"/>
              <a:gd name="connsiteY559" fmla="*/ 480191 h 3121081"/>
              <a:gd name="connsiteX560" fmla="*/ 1552566 w 2600931"/>
              <a:gd name="connsiteY560" fmla="*/ 484138 h 3121081"/>
              <a:gd name="connsiteX561" fmla="*/ 1532504 w 2600931"/>
              <a:gd name="connsiteY561" fmla="*/ 488249 h 3121081"/>
              <a:gd name="connsiteX562" fmla="*/ 1516552 w 2600931"/>
              <a:gd name="connsiteY562" fmla="*/ 484138 h 3121081"/>
              <a:gd name="connsiteX563" fmla="*/ 1500436 w 2600931"/>
              <a:gd name="connsiteY563" fmla="*/ 476244 h 3121081"/>
              <a:gd name="connsiteX564" fmla="*/ 1496489 w 2600931"/>
              <a:gd name="connsiteY564" fmla="*/ 472133 h 3121081"/>
              <a:gd name="connsiteX565" fmla="*/ 1496489 w 2600931"/>
              <a:gd name="connsiteY565" fmla="*/ 468186 h 3121081"/>
              <a:gd name="connsiteX566" fmla="*/ 1496489 w 2600931"/>
              <a:gd name="connsiteY566" fmla="*/ 464240 h 3121081"/>
              <a:gd name="connsiteX567" fmla="*/ 1500436 w 2600931"/>
              <a:gd name="connsiteY567" fmla="*/ 460128 h 3121081"/>
              <a:gd name="connsiteX568" fmla="*/ 1536450 w 2600931"/>
              <a:gd name="connsiteY568" fmla="*/ 448124 h 3121081"/>
              <a:gd name="connsiteX569" fmla="*/ 1488431 w 2600931"/>
              <a:gd name="connsiteY569" fmla="*/ 440230 h 3121081"/>
              <a:gd name="connsiteX570" fmla="*/ 1440412 w 2600931"/>
              <a:gd name="connsiteY570" fmla="*/ 432172 h 3121081"/>
              <a:gd name="connsiteX571" fmla="*/ 1392393 w 2600931"/>
              <a:gd name="connsiteY571" fmla="*/ 428225 h 3121081"/>
              <a:gd name="connsiteX572" fmla="*/ 1336480 w 2600931"/>
              <a:gd name="connsiteY572" fmla="*/ 344192 h 3121081"/>
              <a:gd name="connsiteX573" fmla="*/ 1400451 w 2600931"/>
              <a:gd name="connsiteY573" fmla="*/ 344192 h 3121081"/>
              <a:gd name="connsiteX574" fmla="*/ 1468533 w 2600931"/>
              <a:gd name="connsiteY574" fmla="*/ 352085 h 3121081"/>
              <a:gd name="connsiteX575" fmla="*/ 1532504 w 2600931"/>
              <a:gd name="connsiteY575" fmla="*/ 360143 h 3121081"/>
              <a:gd name="connsiteX576" fmla="*/ 1596474 w 2600931"/>
              <a:gd name="connsiteY576" fmla="*/ 372148 h 3121081"/>
              <a:gd name="connsiteX577" fmla="*/ 1660610 w 2600931"/>
              <a:gd name="connsiteY577" fmla="*/ 392211 h 3121081"/>
              <a:gd name="connsiteX578" fmla="*/ 1720634 w 2600931"/>
              <a:gd name="connsiteY578" fmla="*/ 420167 h 3121081"/>
              <a:gd name="connsiteX579" fmla="*/ 1776546 w 2600931"/>
              <a:gd name="connsiteY579" fmla="*/ 448124 h 3121081"/>
              <a:gd name="connsiteX580" fmla="*/ 1820619 w 2600931"/>
              <a:gd name="connsiteY580" fmla="*/ 476244 h 3121081"/>
              <a:gd name="connsiteX581" fmla="*/ 1864691 w 2600931"/>
              <a:gd name="connsiteY581" fmla="*/ 508148 h 3121081"/>
              <a:gd name="connsiteX582" fmla="*/ 1908599 w 2600931"/>
              <a:gd name="connsiteY582" fmla="*/ 540215 h 3121081"/>
              <a:gd name="connsiteX583" fmla="*/ 1948725 w 2600931"/>
              <a:gd name="connsiteY583" fmla="*/ 576230 h 3121081"/>
              <a:gd name="connsiteX584" fmla="*/ 1964676 w 2600931"/>
              <a:gd name="connsiteY584" fmla="*/ 584288 h 3121081"/>
              <a:gd name="connsiteX585" fmla="*/ 1976681 w 2600931"/>
              <a:gd name="connsiteY585" fmla="*/ 592181 h 3121081"/>
              <a:gd name="connsiteX586" fmla="*/ 1988686 w 2600931"/>
              <a:gd name="connsiteY586" fmla="*/ 604186 h 3121081"/>
              <a:gd name="connsiteX587" fmla="*/ 1996744 w 2600931"/>
              <a:gd name="connsiteY587" fmla="*/ 620302 h 3121081"/>
              <a:gd name="connsiteX588" fmla="*/ 1996744 w 2600931"/>
              <a:gd name="connsiteY588" fmla="*/ 624249 h 3121081"/>
              <a:gd name="connsiteX589" fmla="*/ 2036705 w 2600931"/>
              <a:gd name="connsiteY589" fmla="*/ 676215 h 3121081"/>
              <a:gd name="connsiteX590" fmla="*/ 2072720 w 2600931"/>
              <a:gd name="connsiteY590" fmla="*/ 728181 h 3121081"/>
              <a:gd name="connsiteX591" fmla="*/ 2104788 w 2600931"/>
              <a:gd name="connsiteY591" fmla="*/ 784258 h 3121081"/>
              <a:gd name="connsiteX592" fmla="*/ 2128797 w 2600931"/>
              <a:gd name="connsiteY592" fmla="*/ 844282 h 3121081"/>
              <a:gd name="connsiteX593" fmla="*/ 2172705 w 2600931"/>
              <a:gd name="connsiteY593" fmla="*/ 980281 h 3121081"/>
              <a:gd name="connsiteX594" fmla="*/ 2192768 w 2600931"/>
              <a:gd name="connsiteY594" fmla="*/ 1052310 h 3121081"/>
              <a:gd name="connsiteX595" fmla="*/ 2208719 w 2600931"/>
              <a:gd name="connsiteY595" fmla="*/ 1124339 h 3121081"/>
              <a:gd name="connsiteX596" fmla="*/ 2220724 w 2600931"/>
              <a:gd name="connsiteY596" fmla="*/ 1196367 h 3121081"/>
              <a:gd name="connsiteX597" fmla="*/ 2228782 w 2600931"/>
              <a:gd name="connsiteY597" fmla="*/ 1268396 h 3121081"/>
              <a:gd name="connsiteX598" fmla="*/ 2228782 w 2600931"/>
              <a:gd name="connsiteY598" fmla="*/ 1340425 h 3121081"/>
              <a:gd name="connsiteX599" fmla="*/ 2220724 w 2600931"/>
              <a:gd name="connsiteY599" fmla="*/ 1412454 h 3121081"/>
              <a:gd name="connsiteX600" fmla="*/ 2212830 w 2600931"/>
              <a:gd name="connsiteY600" fmla="*/ 1448468 h 3121081"/>
              <a:gd name="connsiteX601" fmla="*/ 2200826 w 2600931"/>
              <a:gd name="connsiteY601" fmla="*/ 1488594 h 3121081"/>
              <a:gd name="connsiteX602" fmla="*/ 2172705 w 2600931"/>
              <a:gd name="connsiteY602" fmla="*/ 1564569 h 3121081"/>
              <a:gd name="connsiteX603" fmla="*/ 2136690 w 2600931"/>
              <a:gd name="connsiteY603" fmla="*/ 1636598 h 3121081"/>
              <a:gd name="connsiteX604" fmla="*/ 2096729 w 2600931"/>
              <a:gd name="connsiteY604" fmla="*/ 1704680 h 3121081"/>
              <a:gd name="connsiteX605" fmla="*/ 2052657 w 2600931"/>
              <a:gd name="connsiteY605" fmla="*/ 1772597 h 3121081"/>
              <a:gd name="connsiteX606" fmla="*/ 2004638 w 2600931"/>
              <a:gd name="connsiteY606" fmla="*/ 1840679 h 3121081"/>
              <a:gd name="connsiteX607" fmla="*/ 1912711 w 2600931"/>
              <a:gd name="connsiteY607" fmla="*/ 1968621 h 3121081"/>
              <a:gd name="connsiteX608" fmla="*/ 1864691 w 2600931"/>
              <a:gd name="connsiteY608" fmla="*/ 2048708 h 3121081"/>
              <a:gd name="connsiteX609" fmla="*/ 1812561 w 2600931"/>
              <a:gd name="connsiteY609" fmla="*/ 2128794 h 3121081"/>
              <a:gd name="connsiteX610" fmla="*/ 1812561 w 2600931"/>
              <a:gd name="connsiteY610" fmla="*/ 2132741 h 3121081"/>
              <a:gd name="connsiteX611" fmla="*/ 1808614 w 2600931"/>
              <a:gd name="connsiteY611" fmla="*/ 2136688 h 3121081"/>
              <a:gd name="connsiteX612" fmla="*/ 1768653 w 2600931"/>
              <a:gd name="connsiteY612" fmla="*/ 2212828 h 3121081"/>
              <a:gd name="connsiteX613" fmla="*/ 1752537 w 2600931"/>
              <a:gd name="connsiteY613" fmla="*/ 2252789 h 3121081"/>
              <a:gd name="connsiteX614" fmla="*/ 1740532 w 2600931"/>
              <a:gd name="connsiteY614" fmla="*/ 2292750 h 3121081"/>
              <a:gd name="connsiteX615" fmla="*/ 1728527 w 2600931"/>
              <a:gd name="connsiteY615" fmla="*/ 2348827 h 3121081"/>
              <a:gd name="connsiteX616" fmla="*/ 1720634 w 2600931"/>
              <a:gd name="connsiteY616" fmla="*/ 2404904 h 3121081"/>
              <a:gd name="connsiteX617" fmla="*/ 1712576 w 2600931"/>
              <a:gd name="connsiteY617" fmla="*/ 2460817 h 3121081"/>
              <a:gd name="connsiteX618" fmla="*/ 1700571 w 2600931"/>
              <a:gd name="connsiteY618" fmla="*/ 2516894 h 3121081"/>
              <a:gd name="connsiteX619" fmla="*/ 1700571 w 2600931"/>
              <a:gd name="connsiteY619" fmla="*/ 2528899 h 3121081"/>
              <a:gd name="connsiteX620" fmla="*/ 1712576 w 2600931"/>
              <a:gd name="connsiteY620" fmla="*/ 2544851 h 3121081"/>
              <a:gd name="connsiteX621" fmla="*/ 1724580 w 2600931"/>
              <a:gd name="connsiteY621" fmla="*/ 2560967 h 3121081"/>
              <a:gd name="connsiteX622" fmla="*/ 1732638 w 2600931"/>
              <a:gd name="connsiteY622" fmla="*/ 2600928 h 3121081"/>
              <a:gd name="connsiteX623" fmla="*/ 1732638 w 2600931"/>
              <a:gd name="connsiteY623" fmla="*/ 2636942 h 3121081"/>
              <a:gd name="connsiteX624" fmla="*/ 1724580 w 2600931"/>
              <a:gd name="connsiteY624" fmla="*/ 2672957 h 3121081"/>
              <a:gd name="connsiteX625" fmla="*/ 1708629 w 2600931"/>
              <a:gd name="connsiteY625" fmla="*/ 2708971 h 3121081"/>
              <a:gd name="connsiteX626" fmla="*/ 1728527 w 2600931"/>
              <a:gd name="connsiteY626" fmla="*/ 2729034 h 3121081"/>
              <a:gd name="connsiteX627" fmla="*/ 1740532 w 2600931"/>
              <a:gd name="connsiteY627" fmla="*/ 2753043 h 3121081"/>
              <a:gd name="connsiteX628" fmla="*/ 1748590 w 2600931"/>
              <a:gd name="connsiteY628" fmla="*/ 2784947 h 3121081"/>
              <a:gd name="connsiteX629" fmla="*/ 1748590 w 2600931"/>
              <a:gd name="connsiteY629" fmla="*/ 2813067 h 3121081"/>
              <a:gd name="connsiteX630" fmla="*/ 1740532 w 2600931"/>
              <a:gd name="connsiteY630" fmla="*/ 2844970 h 3121081"/>
              <a:gd name="connsiteX631" fmla="*/ 1732638 w 2600931"/>
              <a:gd name="connsiteY631" fmla="*/ 2868980 h 3121081"/>
              <a:gd name="connsiteX632" fmla="*/ 1720634 w 2600931"/>
              <a:gd name="connsiteY632" fmla="*/ 2892990 h 3121081"/>
              <a:gd name="connsiteX633" fmla="*/ 1700571 w 2600931"/>
              <a:gd name="connsiteY633" fmla="*/ 2909106 h 3121081"/>
              <a:gd name="connsiteX634" fmla="*/ 1696624 w 2600931"/>
              <a:gd name="connsiteY634" fmla="*/ 2921110 h 3121081"/>
              <a:gd name="connsiteX635" fmla="*/ 1688566 w 2600931"/>
              <a:gd name="connsiteY635" fmla="*/ 2933115 h 3121081"/>
              <a:gd name="connsiteX636" fmla="*/ 1652552 w 2600931"/>
              <a:gd name="connsiteY636" fmla="*/ 2969130 h 3121081"/>
              <a:gd name="connsiteX637" fmla="*/ 1612590 w 2600931"/>
              <a:gd name="connsiteY637" fmla="*/ 2997086 h 3121081"/>
              <a:gd name="connsiteX638" fmla="*/ 1572465 w 2600931"/>
              <a:gd name="connsiteY638" fmla="*/ 3025042 h 3121081"/>
              <a:gd name="connsiteX639" fmla="*/ 1532504 w 2600931"/>
              <a:gd name="connsiteY639" fmla="*/ 3049052 h 3121081"/>
              <a:gd name="connsiteX640" fmla="*/ 1488431 w 2600931"/>
              <a:gd name="connsiteY640" fmla="*/ 3069115 h 3121081"/>
              <a:gd name="connsiteX641" fmla="*/ 1444523 w 2600931"/>
              <a:gd name="connsiteY641" fmla="*/ 3085066 h 3121081"/>
              <a:gd name="connsiteX642" fmla="*/ 1396504 w 2600931"/>
              <a:gd name="connsiteY642" fmla="*/ 3097071 h 3121081"/>
              <a:gd name="connsiteX643" fmla="*/ 1348485 w 2600931"/>
              <a:gd name="connsiteY643" fmla="*/ 3105129 h 3121081"/>
              <a:gd name="connsiteX644" fmla="*/ 1348485 w 2600931"/>
              <a:gd name="connsiteY644" fmla="*/ 3109076 h 3121081"/>
              <a:gd name="connsiteX645" fmla="*/ 1344374 w 2600931"/>
              <a:gd name="connsiteY645" fmla="*/ 3117134 h 3121081"/>
              <a:gd name="connsiteX646" fmla="*/ 1336480 w 2600931"/>
              <a:gd name="connsiteY646" fmla="*/ 3121081 h 3121081"/>
              <a:gd name="connsiteX647" fmla="*/ 1328422 w 2600931"/>
              <a:gd name="connsiteY647" fmla="*/ 3121081 h 3121081"/>
              <a:gd name="connsiteX648" fmla="*/ 1320364 w 2600931"/>
              <a:gd name="connsiteY648" fmla="*/ 3117134 h 3121081"/>
              <a:gd name="connsiteX649" fmla="*/ 1312470 w 2600931"/>
              <a:gd name="connsiteY649" fmla="*/ 3105129 h 3121081"/>
              <a:gd name="connsiteX650" fmla="*/ 1272345 w 2600931"/>
              <a:gd name="connsiteY650" fmla="*/ 3105129 h 3121081"/>
              <a:gd name="connsiteX651" fmla="*/ 1232384 w 2600931"/>
              <a:gd name="connsiteY651" fmla="*/ 3101182 h 3121081"/>
              <a:gd name="connsiteX652" fmla="*/ 1180418 w 2600931"/>
              <a:gd name="connsiteY652" fmla="*/ 3093124 h 3121081"/>
              <a:gd name="connsiteX653" fmla="*/ 1128287 w 2600931"/>
              <a:gd name="connsiteY653" fmla="*/ 3073062 h 3121081"/>
              <a:gd name="connsiteX654" fmla="*/ 1080268 w 2600931"/>
              <a:gd name="connsiteY654" fmla="*/ 3045105 h 3121081"/>
              <a:gd name="connsiteX655" fmla="*/ 1056258 w 2600931"/>
              <a:gd name="connsiteY655" fmla="*/ 3029154 h 3121081"/>
              <a:gd name="connsiteX656" fmla="*/ 1036360 w 2600931"/>
              <a:gd name="connsiteY656" fmla="*/ 3009091 h 3121081"/>
              <a:gd name="connsiteX657" fmla="*/ 1008404 w 2600931"/>
              <a:gd name="connsiteY657" fmla="*/ 2981134 h 3121081"/>
              <a:gd name="connsiteX658" fmla="*/ 984394 w 2600931"/>
              <a:gd name="connsiteY658" fmla="*/ 2949067 h 3121081"/>
              <a:gd name="connsiteX659" fmla="*/ 976336 w 2600931"/>
              <a:gd name="connsiteY659" fmla="*/ 2933115 h 3121081"/>
              <a:gd name="connsiteX660" fmla="*/ 972389 w 2600931"/>
              <a:gd name="connsiteY660" fmla="*/ 2913052 h 3121081"/>
              <a:gd name="connsiteX661" fmla="*/ 972389 w 2600931"/>
              <a:gd name="connsiteY661" fmla="*/ 2897101 h 3121081"/>
              <a:gd name="connsiteX662" fmla="*/ 980283 w 2600931"/>
              <a:gd name="connsiteY662" fmla="*/ 2877038 h 3121081"/>
              <a:gd name="connsiteX663" fmla="*/ 984394 w 2600931"/>
              <a:gd name="connsiteY663" fmla="*/ 2873091 h 3121081"/>
              <a:gd name="connsiteX664" fmla="*/ 968278 w 2600931"/>
              <a:gd name="connsiteY664" fmla="*/ 2853029 h 3121081"/>
              <a:gd name="connsiteX665" fmla="*/ 956273 w 2600931"/>
              <a:gd name="connsiteY665" fmla="*/ 2829019 h 3121081"/>
              <a:gd name="connsiteX666" fmla="*/ 948380 w 2600931"/>
              <a:gd name="connsiteY666" fmla="*/ 2805009 h 3121081"/>
              <a:gd name="connsiteX667" fmla="*/ 948380 w 2600931"/>
              <a:gd name="connsiteY667" fmla="*/ 2781000 h 3121081"/>
              <a:gd name="connsiteX668" fmla="*/ 948380 w 2600931"/>
              <a:gd name="connsiteY668" fmla="*/ 2756990 h 3121081"/>
              <a:gd name="connsiteX669" fmla="*/ 952326 w 2600931"/>
              <a:gd name="connsiteY669" fmla="*/ 2732981 h 3121081"/>
              <a:gd name="connsiteX670" fmla="*/ 964331 w 2600931"/>
              <a:gd name="connsiteY670" fmla="*/ 2708971 h 3121081"/>
              <a:gd name="connsiteX671" fmla="*/ 980283 w 2600931"/>
              <a:gd name="connsiteY671" fmla="*/ 2693019 h 3121081"/>
              <a:gd name="connsiteX672" fmla="*/ 968278 w 2600931"/>
              <a:gd name="connsiteY672" fmla="*/ 2676903 h 3121081"/>
              <a:gd name="connsiteX673" fmla="*/ 960384 w 2600931"/>
              <a:gd name="connsiteY673" fmla="*/ 2657005 h 3121081"/>
              <a:gd name="connsiteX674" fmla="*/ 956273 w 2600931"/>
              <a:gd name="connsiteY674" fmla="*/ 2636942 h 3121081"/>
              <a:gd name="connsiteX675" fmla="*/ 952326 w 2600931"/>
              <a:gd name="connsiteY675" fmla="*/ 2616879 h 3121081"/>
              <a:gd name="connsiteX676" fmla="*/ 956273 w 2600931"/>
              <a:gd name="connsiteY676" fmla="*/ 2592870 h 3121081"/>
              <a:gd name="connsiteX677" fmla="*/ 960384 w 2600931"/>
              <a:gd name="connsiteY677" fmla="*/ 2572972 h 3121081"/>
              <a:gd name="connsiteX678" fmla="*/ 968278 w 2600931"/>
              <a:gd name="connsiteY678" fmla="*/ 2552909 h 3121081"/>
              <a:gd name="connsiteX679" fmla="*/ 980283 w 2600931"/>
              <a:gd name="connsiteY679" fmla="*/ 2536957 h 3121081"/>
              <a:gd name="connsiteX680" fmla="*/ 980283 w 2600931"/>
              <a:gd name="connsiteY680" fmla="*/ 2528899 h 3121081"/>
              <a:gd name="connsiteX681" fmla="*/ 984394 w 2600931"/>
              <a:gd name="connsiteY681" fmla="*/ 2512948 h 3121081"/>
              <a:gd name="connsiteX682" fmla="*/ 984394 w 2600931"/>
              <a:gd name="connsiteY682" fmla="*/ 2440919 h 3121081"/>
              <a:gd name="connsiteX683" fmla="*/ 972389 w 2600931"/>
              <a:gd name="connsiteY683" fmla="*/ 2376784 h 3121081"/>
              <a:gd name="connsiteX684" fmla="*/ 952326 w 2600931"/>
              <a:gd name="connsiteY684" fmla="*/ 2316760 h 3121081"/>
              <a:gd name="connsiteX685" fmla="*/ 928317 w 2600931"/>
              <a:gd name="connsiteY685" fmla="*/ 2256736 h 3121081"/>
              <a:gd name="connsiteX686" fmla="*/ 900360 w 2600931"/>
              <a:gd name="connsiteY686" fmla="*/ 2200823 h 3121081"/>
              <a:gd name="connsiteX687" fmla="*/ 868293 w 2600931"/>
              <a:gd name="connsiteY687" fmla="*/ 2140799 h 3121081"/>
              <a:gd name="connsiteX688" fmla="*/ 796264 w 2600931"/>
              <a:gd name="connsiteY688" fmla="*/ 2028645 h 3121081"/>
              <a:gd name="connsiteX689" fmla="*/ 656153 w 2600931"/>
              <a:gd name="connsiteY689" fmla="*/ 1812723 h 3121081"/>
              <a:gd name="connsiteX690" fmla="*/ 592182 w 2600931"/>
              <a:gd name="connsiteY690" fmla="*/ 1704680 h 3121081"/>
              <a:gd name="connsiteX691" fmla="*/ 532158 w 2600931"/>
              <a:gd name="connsiteY691" fmla="*/ 1592526 h 3121081"/>
              <a:gd name="connsiteX692" fmla="*/ 504202 w 2600931"/>
              <a:gd name="connsiteY692" fmla="*/ 1524608 h 3121081"/>
              <a:gd name="connsiteX693" fmla="*/ 480192 w 2600931"/>
              <a:gd name="connsiteY693" fmla="*/ 1452579 h 3121081"/>
              <a:gd name="connsiteX694" fmla="*/ 464076 w 2600931"/>
              <a:gd name="connsiteY694" fmla="*/ 1380551 h 3121081"/>
              <a:gd name="connsiteX695" fmla="*/ 456183 w 2600931"/>
              <a:gd name="connsiteY695" fmla="*/ 1308522 h 3121081"/>
              <a:gd name="connsiteX696" fmla="*/ 452072 w 2600931"/>
              <a:gd name="connsiteY696" fmla="*/ 1232382 h 3121081"/>
              <a:gd name="connsiteX697" fmla="*/ 456183 w 2600931"/>
              <a:gd name="connsiteY697" fmla="*/ 1160353 h 3121081"/>
              <a:gd name="connsiteX698" fmla="*/ 464076 w 2600931"/>
              <a:gd name="connsiteY698" fmla="*/ 1084378 h 3121081"/>
              <a:gd name="connsiteX699" fmla="*/ 480192 w 2600931"/>
              <a:gd name="connsiteY699" fmla="*/ 1012349 h 3121081"/>
              <a:gd name="connsiteX700" fmla="*/ 496144 w 2600931"/>
              <a:gd name="connsiteY700" fmla="*/ 968276 h 3121081"/>
              <a:gd name="connsiteX701" fmla="*/ 520154 w 2600931"/>
              <a:gd name="connsiteY701" fmla="*/ 912364 h 3121081"/>
              <a:gd name="connsiteX702" fmla="*/ 556168 w 2600931"/>
              <a:gd name="connsiteY702" fmla="*/ 848229 h 3121081"/>
              <a:gd name="connsiteX703" fmla="*/ 596129 w 2600931"/>
              <a:gd name="connsiteY703" fmla="*/ 780311 h 3121081"/>
              <a:gd name="connsiteX704" fmla="*/ 644148 w 2600931"/>
              <a:gd name="connsiteY704" fmla="*/ 712229 h 3121081"/>
              <a:gd name="connsiteX705" fmla="*/ 692168 w 2600931"/>
              <a:gd name="connsiteY705" fmla="*/ 644147 h 3121081"/>
              <a:gd name="connsiteX706" fmla="*/ 748245 w 2600931"/>
              <a:gd name="connsiteY706" fmla="*/ 584288 h 3121081"/>
              <a:gd name="connsiteX707" fmla="*/ 804322 w 2600931"/>
              <a:gd name="connsiteY707" fmla="*/ 532157 h 3121081"/>
              <a:gd name="connsiteX708" fmla="*/ 852341 w 2600931"/>
              <a:gd name="connsiteY708" fmla="*/ 496143 h 3121081"/>
              <a:gd name="connsiteX709" fmla="*/ 904307 w 2600931"/>
              <a:gd name="connsiteY709" fmla="*/ 464240 h 3121081"/>
              <a:gd name="connsiteX710" fmla="*/ 960384 w 2600931"/>
              <a:gd name="connsiteY710" fmla="*/ 436119 h 3121081"/>
              <a:gd name="connsiteX711" fmla="*/ 1016297 w 2600931"/>
              <a:gd name="connsiteY711" fmla="*/ 412109 h 3121081"/>
              <a:gd name="connsiteX712" fmla="*/ 1076321 w 2600931"/>
              <a:gd name="connsiteY712" fmla="*/ 392211 h 3121081"/>
              <a:gd name="connsiteX713" fmla="*/ 1140292 w 2600931"/>
              <a:gd name="connsiteY713" fmla="*/ 372148 h 3121081"/>
              <a:gd name="connsiteX714" fmla="*/ 1204427 w 2600931"/>
              <a:gd name="connsiteY714" fmla="*/ 360143 h 3121081"/>
              <a:gd name="connsiteX715" fmla="*/ 1268398 w 2600931"/>
              <a:gd name="connsiteY715" fmla="*/ 352085 h 3121081"/>
              <a:gd name="connsiteX716" fmla="*/ 628197 w 2600931"/>
              <a:gd name="connsiteY716" fmla="*/ 27956 h 3121081"/>
              <a:gd name="connsiteX717" fmla="*/ 640202 w 2600931"/>
              <a:gd name="connsiteY717" fmla="*/ 27956 h 3121081"/>
              <a:gd name="connsiteX718" fmla="*/ 652206 w 2600931"/>
              <a:gd name="connsiteY718" fmla="*/ 32067 h 3121081"/>
              <a:gd name="connsiteX719" fmla="*/ 664211 w 2600931"/>
              <a:gd name="connsiteY719" fmla="*/ 39961 h 3121081"/>
              <a:gd name="connsiteX720" fmla="*/ 684274 w 2600931"/>
              <a:gd name="connsiteY720" fmla="*/ 63970 h 3121081"/>
              <a:gd name="connsiteX721" fmla="*/ 704172 w 2600931"/>
              <a:gd name="connsiteY721" fmla="*/ 87980 h 3121081"/>
              <a:gd name="connsiteX722" fmla="*/ 740187 w 2600931"/>
              <a:gd name="connsiteY722" fmla="*/ 148004 h 3121081"/>
              <a:gd name="connsiteX723" fmla="*/ 772254 w 2600931"/>
              <a:gd name="connsiteY723" fmla="*/ 208028 h 3121081"/>
              <a:gd name="connsiteX724" fmla="*/ 788206 w 2600931"/>
              <a:gd name="connsiteY724" fmla="*/ 240095 h 3121081"/>
              <a:gd name="connsiteX725" fmla="*/ 796264 w 2600931"/>
              <a:gd name="connsiteY725" fmla="*/ 272163 h 3121081"/>
              <a:gd name="connsiteX726" fmla="*/ 796264 w 2600931"/>
              <a:gd name="connsiteY726" fmla="*/ 292061 h 3121081"/>
              <a:gd name="connsiteX727" fmla="*/ 788206 w 2600931"/>
              <a:gd name="connsiteY727" fmla="*/ 312124 h 3121081"/>
              <a:gd name="connsiteX728" fmla="*/ 776201 w 2600931"/>
              <a:gd name="connsiteY728" fmla="*/ 324129 h 3121081"/>
              <a:gd name="connsiteX729" fmla="*/ 760250 w 2600931"/>
              <a:gd name="connsiteY729" fmla="*/ 328076 h 3121081"/>
              <a:gd name="connsiteX730" fmla="*/ 744298 w 2600931"/>
              <a:gd name="connsiteY730" fmla="*/ 332187 h 3121081"/>
              <a:gd name="connsiteX731" fmla="*/ 728182 w 2600931"/>
              <a:gd name="connsiteY731" fmla="*/ 328076 h 3121081"/>
              <a:gd name="connsiteX732" fmla="*/ 712230 w 2600931"/>
              <a:gd name="connsiteY732" fmla="*/ 316071 h 3121081"/>
              <a:gd name="connsiteX733" fmla="*/ 700226 w 2600931"/>
              <a:gd name="connsiteY733" fmla="*/ 296173 h 3121081"/>
              <a:gd name="connsiteX734" fmla="*/ 676216 w 2600931"/>
              <a:gd name="connsiteY734" fmla="*/ 240095 h 3121081"/>
              <a:gd name="connsiteX735" fmla="*/ 648260 w 2600931"/>
              <a:gd name="connsiteY735" fmla="*/ 184018 h 3121081"/>
              <a:gd name="connsiteX736" fmla="*/ 620139 w 2600931"/>
              <a:gd name="connsiteY736" fmla="*/ 132052 h 3121081"/>
              <a:gd name="connsiteX737" fmla="*/ 608134 w 2600931"/>
              <a:gd name="connsiteY737" fmla="*/ 104096 h 3121081"/>
              <a:gd name="connsiteX738" fmla="*/ 600240 w 2600931"/>
              <a:gd name="connsiteY738" fmla="*/ 75975 h 3121081"/>
              <a:gd name="connsiteX739" fmla="*/ 600240 w 2600931"/>
              <a:gd name="connsiteY739" fmla="*/ 63970 h 3121081"/>
              <a:gd name="connsiteX740" fmla="*/ 600240 w 2600931"/>
              <a:gd name="connsiteY740" fmla="*/ 51965 h 3121081"/>
              <a:gd name="connsiteX741" fmla="*/ 608134 w 2600931"/>
              <a:gd name="connsiteY741" fmla="*/ 39961 h 3121081"/>
              <a:gd name="connsiteX742" fmla="*/ 616192 w 2600931"/>
              <a:gd name="connsiteY742" fmla="*/ 32067 h 3121081"/>
              <a:gd name="connsiteX743" fmla="*/ 1868638 w 2600931"/>
              <a:gd name="connsiteY743" fmla="*/ 0 h 3121081"/>
              <a:gd name="connsiteX744" fmla="*/ 1884590 w 2600931"/>
              <a:gd name="connsiteY744" fmla="*/ 0 h 3121081"/>
              <a:gd name="connsiteX745" fmla="*/ 1888701 w 2600931"/>
              <a:gd name="connsiteY745" fmla="*/ 3946 h 3121081"/>
              <a:gd name="connsiteX746" fmla="*/ 1904652 w 2600931"/>
              <a:gd name="connsiteY746" fmla="*/ 8058 h 3121081"/>
              <a:gd name="connsiteX747" fmla="*/ 1916657 w 2600931"/>
              <a:gd name="connsiteY747" fmla="*/ 20062 h 3121081"/>
              <a:gd name="connsiteX748" fmla="*/ 1924715 w 2600931"/>
              <a:gd name="connsiteY748" fmla="*/ 36014 h 3121081"/>
              <a:gd name="connsiteX749" fmla="*/ 1928662 w 2600931"/>
              <a:gd name="connsiteY749" fmla="*/ 56077 h 3121081"/>
              <a:gd name="connsiteX750" fmla="*/ 1924715 w 2600931"/>
              <a:gd name="connsiteY750" fmla="*/ 75975 h 3121081"/>
              <a:gd name="connsiteX751" fmla="*/ 1916657 w 2600931"/>
              <a:gd name="connsiteY751" fmla="*/ 99985 h 3121081"/>
              <a:gd name="connsiteX752" fmla="*/ 1904652 w 2600931"/>
              <a:gd name="connsiteY752" fmla="*/ 111989 h 3121081"/>
              <a:gd name="connsiteX753" fmla="*/ 1892648 w 2600931"/>
              <a:gd name="connsiteY753" fmla="*/ 120047 h 3121081"/>
              <a:gd name="connsiteX754" fmla="*/ 1856633 w 2600931"/>
              <a:gd name="connsiteY754" fmla="*/ 172013 h 3121081"/>
              <a:gd name="connsiteX755" fmla="*/ 1832624 w 2600931"/>
              <a:gd name="connsiteY755" fmla="*/ 216086 h 3121081"/>
              <a:gd name="connsiteX756" fmla="*/ 1800556 w 2600931"/>
              <a:gd name="connsiteY756" fmla="*/ 256047 h 3121081"/>
              <a:gd name="connsiteX757" fmla="*/ 1788551 w 2600931"/>
              <a:gd name="connsiteY757" fmla="*/ 264105 h 3121081"/>
              <a:gd name="connsiteX758" fmla="*/ 1776546 w 2600931"/>
              <a:gd name="connsiteY758" fmla="*/ 268052 h 3121081"/>
              <a:gd name="connsiteX759" fmla="*/ 1760595 w 2600931"/>
              <a:gd name="connsiteY759" fmla="*/ 264105 h 3121081"/>
              <a:gd name="connsiteX760" fmla="*/ 1748590 w 2600931"/>
              <a:gd name="connsiteY760" fmla="*/ 260158 h 3121081"/>
              <a:gd name="connsiteX761" fmla="*/ 1740532 w 2600931"/>
              <a:gd name="connsiteY761" fmla="*/ 252100 h 3121081"/>
              <a:gd name="connsiteX762" fmla="*/ 1732638 w 2600931"/>
              <a:gd name="connsiteY762" fmla="*/ 240095 h 3121081"/>
              <a:gd name="connsiteX763" fmla="*/ 1728527 w 2600931"/>
              <a:gd name="connsiteY763" fmla="*/ 228091 h 3121081"/>
              <a:gd name="connsiteX764" fmla="*/ 1732638 w 2600931"/>
              <a:gd name="connsiteY764" fmla="*/ 216086 h 3121081"/>
              <a:gd name="connsiteX765" fmla="*/ 1748590 w 2600931"/>
              <a:gd name="connsiteY765" fmla="*/ 164120 h 3121081"/>
              <a:gd name="connsiteX766" fmla="*/ 1772600 w 2600931"/>
              <a:gd name="connsiteY766" fmla="*/ 120047 h 3121081"/>
              <a:gd name="connsiteX767" fmla="*/ 1824566 w 2600931"/>
              <a:gd name="connsiteY767" fmla="*/ 27956 h 3121081"/>
              <a:gd name="connsiteX768" fmla="*/ 1836570 w 2600931"/>
              <a:gd name="connsiteY768" fmla="*/ 12004 h 3121081"/>
              <a:gd name="connsiteX769" fmla="*/ 1848575 w 2600931"/>
              <a:gd name="connsiteY769" fmla="*/ 3946 h 312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</a:cxnLst>
            <a:rect l="l" t="t" r="r" b="b"/>
            <a:pathLst>
              <a:path w="2600931" h="3121081">
                <a:moveTo>
                  <a:pt x="1176306" y="2916999"/>
                </a:moveTo>
                <a:lnTo>
                  <a:pt x="1152297" y="2993139"/>
                </a:lnTo>
                <a:lnTo>
                  <a:pt x="1192422" y="3009091"/>
                </a:lnTo>
                <a:lnTo>
                  <a:pt x="1192422" y="2989028"/>
                </a:lnTo>
                <a:lnTo>
                  <a:pt x="1200316" y="2965018"/>
                </a:lnTo>
                <a:lnTo>
                  <a:pt x="1216432" y="2916999"/>
                </a:lnTo>
                <a:close/>
                <a:moveTo>
                  <a:pt x="1392393" y="2913052"/>
                </a:moveTo>
                <a:lnTo>
                  <a:pt x="1376441" y="2957125"/>
                </a:lnTo>
                <a:lnTo>
                  <a:pt x="1360490" y="3005144"/>
                </a:lnTo>
                <a:lnTo>
                  <a:pt x="1356378" y="3029154"/>
                </a:lnTo>
                <a:lnTo>
                  <a:pt x="1408509" y="3021096"/>
                </a:lnTo>
                <a:lnTo>
                  <a:pt x="1452417" y="3005144"/>
                </a:lnTo>
                <a:lnTo>
                  <a:pt x="1500436" y="2985081"/>
                </a:lnTo>
                <a:lnTo>
                  <a:pt x="1540562" y="2961072"/>
                </a:lnTo>
                <a:lnTo>
                  <a:pt x="1540562" y="2937062"/>
                </a:lnTo>
                <a:lnTo>
                  <a:pt x="1544508" y="2916999"/>
                </a:lnTo>
                <a:lnTo>
                  <a:pt x="1512441" y="2916999"/>
                </a:lnTo>
                <a:lnTo>
                  <a:pt x="1500436" y="2953014"/>
                </a:lnTo>
                <a:lnTo>
                  <a:pt x="1480538" y="2985081"/>
                </a:lnTo>
                <a:lnTo>
                  <a:pt x="1468533" y="2997086"/>
                </a:lnTo>
                <a:lnTo>
                  <a:pt x="1460475" y="3001033"/>
                </a:lnTo>
                <a:lnTo>
                  <a:pt x="1448470" y="3001033"/>
                </a:lnTo>
                <a:lnTo>
                  <a:pt x="1436465" y="2993139"/>
                </a:lnTo>
                <a:lnTo>
                  <a:pt x="1436465" y="2985081"/>
                </a:lnTo>
                <a:lnTo>
                  <a:pt x="1432518" y="2977023"/>
                </a:lnTo>
                <a:lnTo>
                  <a:pt x="1436465" y="2957125"/>
                </a:lnTo>
                <a:lnTo>
                  <a:pt x="1444523" y="2933115"/>
                </a:lnTo>
                <a:lnTo>
                  <a:pt x="1452417" y="2913052"/>
                </a:lnTo>
                <a:close/>
                <a:moveTo>
                  <a:pt x="1272345" y="2913052"/>
                </a:moveTo>
                <a:lnTo>
                  <a:pt x="1256393" y="2957125"/>
                </a:lnTo>
                <a:lnTo>
                  <a:pt x="1244388" y="2997086"/>
                </a:lnTo>
                <a:lnTo>
                  <a:pt x="1244388" y="3025042"/>
                </a:lnTo>
                <a:lnTo>
                  <a:pt x="1272345" y="3029154"/>
                </a:lnTo>
                <a:lnTo>
                  <a:pt x="1304412" y="3033100"/>
                </a:lnTo>
                <a:lnTo>
                  <a:pt x="1308359" y="3001033"/>
                </a:lnTo>
                <a:lnTo>
                  <a:pt x="1320364" y="2969130"/>
                </a:lnTo>
                <a:lnTo>
                  <a:pt x="1344374" y="2913052"/>
                </a:lnTo>
                <a:close/>
                <a:moveTo>
                  <a:pt x="1048365" y="2897101"/>
                </a:moveTo>
                <a:lnTo>
                  <a:pt x="1044418" y="2901048"/>
                </a:lnTo>
                <a:lnTo>
                  <a:pt x="1076321" y="2937062"/>
                </a:lnTo>
                <a:lnTo>
                  <a:pt x="1092273" y="2957125"/>
                </a:lnTo>
                <a:lnTo>
                  <a:pt x="1112336" y="2973076"/>
                </a:lnTo>
                <a:lnTo>
                  <a:pt x="1116282" y="2945120"/>
                </a:lnTo>
                <a:lnTo>
                  <a:pt x="1120394" y="2913052"/>
                </a:lnTo>
                <a:lnTo>
                  <a:pt x="1092273" y="2909106"/>
                </a:lnTo>
                <a:lnTo>
                  <a:pt x="1064316" y="2897101"/>
                </a:lnTo>
                <a:lnTo>
                  <a:pt x="1056258" y="2901048"/>
                </a:lnTo>
                <a:close/>
                <a:moveTo>
                  <a:pt x="1668503" y="2768995"/>
                </a:moveTo>
                <a:lnTo>
                  <a:pt x="1652552" y="2808956"/>
                </a:lnTo>
                <a:lnTo>
                  <a:pt x="1636600" y="2841024"/>
                </a:lnTo>
                <a:lnTo>
                  <a:pt x="1632489" y="2853029"/>
                </a:lnTo>
                <a:lnTo>
                  <a:pt x="1668503" y="2853029"/>
                </a:lnTo>
                <a:lnTo>
                  <a:pt x="1680508" y="2832966"/>
                </a:lnTo>
                <a:lnTo>
                  <a:pt x="1684619" y="2813067"/>
                </a:lnTo>
                <a:lnTo>
                  <a:pt x="1680508" y="2789058"/>
                </a:lnTo>
                <a:close/>
                <a:moveTo>
                  <a:pt x="1572465" y="2753043"/>
                </a:moveTo>
                <a:lnTo>
                  <a:pt x="1532504" y="2853029"/>
                </a:lnTo>
                <a:lnTo>
                  <a:pt x="1580523" y="2853029"/>
                </a:lnTo>
                <a:lnTo>
                  <a:pt x="1588581" y="2837077"/>
                </a:lnTo>
                <a:lnTo>
                  <a:pt x="1632489" y="2753043"/>
                </a:lnTo>
                <a:close/>
                <a:moveTo>
                  <a:pt x="1476426" y="2753043"/>
                </a:moveTo>
                <a:lnTo>
                  <a:pt x="1424460" y="2853029"/>
                </a:lnTo>
                <a:lnTo>
                  <a:pt x="1476426" y="2853029"/>
                </a:lnTo>
                <a:lnTo>
                  <a:pt x="1516552" y="2753043"/>
                </a:lnTo>
                <a:close/>
                <a:moveTo>
                  <a:pt x="1352432" y="2748932"/>
                </a:moveTo>
                <a:lnTo>
                  <a:pt x="1304412" y="2841024"/>
                </a:lnTo>
                <a:lnTo>
                  <a:pt x="1300466" y="2849082"/>
                </a:lnTo>
                <a:lnTo>
                  <a:pt x="1376441" y="2849082"/>
                </a:lnTo>
                <a:lnTo>
                  <a:pt x="1404398" y="2801063"/>
                </a:lnTo>
                <a:lnTo>
                  <a:pt x="1436465" y="2753043"/>
                </a:lnTo>
                <a:close/>
                <a:moveTo>
                  <a:pt x="1296354" y="2744985"/>
                </a:moveTo>
                <a:lnTo>
                  <a:pt x="1252446" y="2748932"/>
                </a:lnTo>
                <a:lnTo>
                  <a:pt x="1236330" y="2777053"/>
                </a:lnTo>
                <a:lnTo>
                  <a:pt x="1216432" y="2813067"/>
                </a:lnTo>
                <a:lnTo>
                  <a:pt x="1200316" y="2849082"/>
                </a:lnTo>
                <a:lnTo>
                  <a:pt x="1248335" y="2849082"/>
                </a:lnTo>
                <a:lnTo>
                  <a:pt x="1252446" y="2837077"/>
                </a:lnTo>
                <a:lnTo>
                  <a:pt x="1280403" y="2793005"/>
                </a:lnTo>
                <a:lnTo>
                  <a:pt x="1308359" y="2748932"/>
                </a:lnTo>
                <a:close/>
                <a:moveTo>
                  <a:pt x="1128287" y="2744985"/>
                </a:moveTo>
                <a:lnTo>
                  <a:pt x="1100331" y="2801063"/>
                </a:lnTo>
                <a:lnTo>
                  <a:pt x="1088326" y="2829019"/>
                </a:lnTo>
                <a:lnTo>
                  <a:pt x="1080268" y="2861087"/>
                </a:lnTo>
                <a:lnTo>
                  <a:pt x="1108389" y="2853029"/>
                </a:lnTo>
                <a:lnTo>
                  <a:pt x="1140292" y="2849082"/>
                </a:lnTo>
                <a:lnTo>
                  <a:pt x="1168413" y="2796951"/>
                </a:lnTo>
                <a:lnTo>
                  <a:pt x="1200316" y="2748932"/>
                </a:lnTo>
                <a:lnTo>
                  <a:pt x="1164302" y="2748932"/>
                </a:lnTo>
                <a:close/>
                <a:moveTo>
                  <a:pt x="1072374" y="2724923"/>
                </a:moveTo>
                <a:lnTo>
                  <a:pt x="1060370" y="2729034"/>
                </a:lnTo>
                <a:lnTo>
                  <a:pt x="1056258" y="2729034"/>
                </a:lnTo>
                <a:lnTo>
                  <a:pt x="1048365" y="2756990"/>
                </a:lnTo>
                <a:lnTo>
                  <a:pt x="1044418" y="2765048"/>
                </a:lnTo>
                <a:lnTo>
                  <a:pt x="1036360" y="2768995"/>
                </a:lnTo>
                <a:lnTo>
                  <a:pt x="1028302" y="2768995"/>
                </a:lnTo>
                <a:lnTo>
                  <a:pt x="1024355" y="2765048"/>
                </a:lnTo>
                <a:lnTo>
                  <a:pt x="1020408" y="2781000"/>
                </a:lnTo>
                <a:lnTo>
                  <a:pt x="1024355" y="2793005"/>
                </a:lnTo>
                <a:lnTo>
                  <a:pt x="1028302" y="2808956"/>
                </a:lnTo>
                <a:lnTo>
                  <a:pt x="1040307" y="2825072"/>
                </a:lnTo>
                <a:lnTo>
                  <a:pt x="1048365" y="2801063"/>
                </a:lnTo>
                <a:lnTo>
                  <a:pt x="1056258" y="2777053"/>
                </a:lnTo>
                <a:lnTo>
                  <a:pt x="1084379" y="2732981"/>
                </a:lnTo>
                <a:close/>
                <a:moveTo>
                  <a:pt x="1656498" y="2592870"/>
                </a:moveTo>
                <a:lnTo>
                  <a:pt x="1640547" y="2612933"/>
                </a:lnTo>
                <a:lnTo>
                  <a:pt x="1624595" y="2632995"/>
                </a:lnTo>
                <a:lnTo>
                  <a:pt x="1604532" y="2676903"/>
                </a:lnTo>
                <a:lnTo>
                  <a:pt x="1640547" y="2681015"/>
                </a:lnTo>
                <a:lnTo>
                  <a:pt x="1652552" y="2660952"/>
                </a:lnTo>
                <a:lnTo>
                  <a:pt x="1656498" y="2640889"/>
                </a:lnTo>
                <a:lnTo>
                  <a:pt x="1660610" y="2620991"/>
                </a:lnTo>
                <a:lnTo>
                  <a:pt x="1656498" y="2604875"/>
                </a:lnTo>
                <a:close/>
                <a:moveTo>
                  <a:pt x="1588581" y="2568860"/>
                </a:moveTo>
                <a:lnTo>
                  <a:pt x="1524446" y="2576918"/>
                </a:lnTo>
                <a:lnTo>
                  <a:pt x="1460475" y="2576918"/>
                </a:lnTo>
                <a:lnTo>
                  <a:pt x="1464422" y="2580865"/>
                </a:lnTo>
                <a:lnTo>
                  <a:pt x="1460475" y="2584976"/>
                </a:lnTo>
                <a:lnTo>
                  <a:pt x="1400451" y="2672957"/>
                </a:lnTo>
                <a:lnTo>
                  <a:pt x="1492542" y="2672957"/>
                </a:lnTo>
                <a:lnTo>
                  <a:pt x="1532504" y="2632995"/>
                </a:lnTo>
                <a:lnTo>
                  <a:pt x="1572465" y="2592870"/>
                </a:lnTo>
                <a:lnTo>
                  <a:pt x="1580523" y="2592870"/>
                </a:lnTo>
                <a:lnTo>
                  <a:pt x="1580523" y="2596981"/>
                </a:lnTo>
                <a:lnTo>
                  <a:pt x="1580523" y="2600928"/>
                </a:lnTo>
                <a:lnTo>
                  <a:pt x="1524446" y="2676903"/>
                </a:lnTo>
                <a:lnTo>
                  <a:pt x="1548455" y="2676903"/>
                </a:lnTo>
                <a:lnTo>
                  <a:pt x="1568518" y="2645000"/>
                </a:lnTo>
                <a:lnTo>
                  <a:pt x="1588581" y="2620991"/>
                </a:lnTo>
                <a:lnTo>
                  <a:pt x="1608479" y="2596981"/>
                </a:lnTo>
                <a:lnTo>
                  <a:pt x="1636600" y="2580865"/>
                </a:lnTo>
                <a:lnTo>
                  <a:pt x="1612590" y="2580865"/>
                </a:lnTo>
                <a:lnTo>
                  <a:pt x="1600586" y="2576918"/>
                </a:lnTo>
                <a:close/>
                <a:moveTo>
                  <a:pt x="1132398" y="2552909"/>
                </a:moveTo>
                <a:lnTo>
                  <a:pt x="1128287" y="2576918"/>
                </a:lnTo>
                <a:lnTo>
                  <a:pt x="1120394" y="2600928"/>
                </a:lnTo>
                <a:lnTo>
                  <a:pt x="1096384" y="2640889"/>
                </a:lnTo>
                <a:lnTo>
                  <a:pt x="1080268" y="2672957"/>
                </a:lnTo>
                <a:lnTo>
                  <a:pt x="1108389" y="2664899"/>
                </a:lnTo>
                <a:lnTo>
                  <a:pt x="1140292" y="2660952"/>
                </a:lnTo>
                <a:lnTo>
                  <a:pt x="1184364" y="2612933"/>
                </a:lnTo>
                <a:lnTo>
                  <a:pt x="1220379" y="2572972"/>
                </a:lnTo>
                <a:lnTo>
                  <a:pt x="1224326" y="2568860"/>
                </a:lnTo>
                <a:lnTo>
                  <a:pt x="1228437" y="2572972"/>
                </a:lnTo>
                <a:lnTo>
                  <a:pt x="1228437" y="2576918"/>
                </a:lnTo>
                <a:lnTo>
                  <a:pt x="1204427" y="2620991"/>
                </a:lnTo>
                <a:lnTo>
                  <a:pt x="1180418" y="2660952"/>
                </a:lnTo>
                <a:lnTo>
                  <a:pt x="1264451" y="2669010"/>
                </a:lnTo>
                <a:lnTo>
                  <a:pt x="1344374" y="2580865"/>
                </a:lnTo>
                <a:lnTo>
                  <a:pt x="1348485" y="2576918"/>
                </a:lnTo>
                <a:lnTo>
                  <a:pt x="1352432" y="2580865"/>
                </a:lnTo>
                <a:lnTo>
                  <a:pt x="1356378" y="2584976"/>
                </a:lnTo>
                <a:lnTo>
                  <a:pt x="1356378" y="2588923"/>
                </a:lnTo>
                <a:lnTo>
                  <a:pt x="1300466" y="2669010"/>
                </a:lnTo>
                <a:lnTo>
                  <a:pt x="1364436" y="2672957"/>
                </a:lnTo>
                <a:lnTo>
                  <a:pt x="1404398" y="2624937"/>
                </a:lnTo>
                <a:lnTo>
                  <a:pt x="1448470" y="2576918"/>
                </a:lnTo>
                <a:lnTo>
                  <a:pt x="1352432" y="2572972"/>
                </a:lnTo>
                <a:lnTo>
                  <a:pt x="1256393" y="2564914"/>
                </a:lnTo>
                <a:lnTo>
                  <a:pt x="1196369" y="2556856"/>
                </a:lnTo>
                <a:close/>
                <a:moveTo>
                  <a:pt x="1084379" y="2552909"/>
                </a:moveTo>
                <a:lnTo>
                  <a:pt x="1040307" y="2556856"/>
                </a:lnTo>
                <a:lnTo>
                  <a:pt x="1032413" y="2564914"/>
                </a:lnTo>
                <a:lnTo>
                  <a:pt x="1024355" y="2580865"/>
                </a:lnTo>
                <a:lnTo>
                  <a:pt x="1020408" y="2592870"/>
                </a:lnTo>
                <a:lnTo>
                  <a:pt x="1020408" y="2608986"/>
                </a:lnTo>
                <a:lnTo>
                  <a:pt x="1020408" y="2624937"/>
                </a:lnTo>
                <a:lnTo>
                  <a:pt x="1024355" y="2640889"/>
                </a:lnTo>
                <a:lnTo>
                  <a:pt x="1032413" y="2648947"/>
                </a:lnTo>
                <a:lnTo>
                  <a:pt x="1044418" y="2657005"/>
                </a:lnTo>
                <a:lnTo>
                  <a:pt x="1088326" y="2584976"/>
                </a:lnTo>
                <a:lnTo>
                  <a:pt x="1104278" y="2552909"/>
                </a:lnTo>
                <a:close/>
                <a:moveTo>
                  <a:pt x="2312816" y="1648603"/>
                </a:moveTo>
                <a:lnTo>
                  <a:pt x="2344884" y="1652550"/>
                </a:lnTo>
                <a:lnTo>
                  <a:pt x="2372840" y="1660608"/>
                </a:lnTo>
                <a:lnTo>
                  <a:pt x="2400796" y="1676559"/>
                </a:lnTo>
                <a:lnTo>
                  <a:pt x="2460820" y="1704680"/>
                </a:lnTo>
                <a:lnTo>
                  <a:pt x="2488776" y="1712573"/>
                </a:lnTo>
                <a:lnTo>
                  <a:pt x="2516898" y="1720631"/>
                </a:lnTo>
                <a:lnTo>
                  <a:pt x="2528902" y="1720631"/>
                </a:lnTo>
                <a:lnTo>
                  <a:pt x="2540907" y="1728689"/>
                </a:lnTo>
                <a:lnTo>
                  <a:pt x="2548800" y="1732636"/>
                </a:lnTo>
                <a:lnTo>
                  <a:pt x="2556858" y="1740694"/>
                </a:lnTo>
                <a:lnTo>
                  <a:pt x="2564916" y="1760593"/>
                </a:lnTo>
                <a:lnTo>
                  <a:pt x="2564916" y="1780655"/>
                </a:lnTo>
                <a:lnTo>
                  <a:pt x="2560805" y="1800718"/>
                </a:lnTo>
                <a:lnTo>
                  <a:pt x="2548800" y="1812723"/>
                </a:lnTo>
                <a:lnTo>
                  <a:pt x="2536796" y="1820617"/>
                </a:lnTo>
                <a:lnTo>
                  <a:pt x="2528902" y="1824728"/>
                </a:lnTo>
                <a:lnTo>
                  <a:pt x="2500781" y="1824728"/>
                </a:lnTo>
                <a:lnTo>
                  <a:pt x="2468878" y="1816670"/>
                </a:lnTo>
                <a:lnTo>
                  <a:pt x="2436810" y="1804665"/>
                </a:lnTo>
                <a:lnTo>
                  <a:pt x="2404743" y="1788713"/>
                </a:lnTo>
                <a:lnTo>
                  <a:pt x="2376786" y="1768651"/>
                </a:lnTo>
                <a:lnTo>
                  <a:pt x="2324820" y="1740694"/>
                </a:lnTo>
                <a:lnTo>
                  <a:pt x="2276802" y="1712573"/>
                </a:lnTo>
                <a:lnTo>
                  <a:pt x="2268743" y="1704680"/>
                </a:lnTo>
                <a:lnTo>
                  <a:pt x="2264796" y="1696622"/>
                </a:lnTo>
                <a:lnTo>
                  <a:pt x="2260850" y="1680670"/>
                </a:lnTo>
                <a:lnTo>
                  <a:pt x="2264796" y="1672612"/>
                </a:lnTo>
                <a:lnTo>
                  <a:pt x="2268743" y="1664554"/>
                </a:lnTo>
                <a:lnTo>
                  <a:pt x="2276802" y="1656661"/>
                </a:lnTo>
                <a:lnTo>
                  <a:pt x="2284860" y="1652550"/>
                </a:lnTo>
                <a:close/>
                <a:moveTo>
                  <a:pt x="320019" y="1596637"/>
                </a:moveTo>
                <a:lnTo>
                  <a:pt x="340082" y="1600584"/>
                </a:lnTo>
                <a:lnTo>
                  <a:pt x="360144" y="1608642"/>
                </a:lnTo>
                <a:lnTo>
                  <a:pt x="372149" y="1624593"/>
                </a:lnTo>
                <a:lnTo>
                  <a:pt x="380043" y="1644656"/>
                </a:lnTo>
                <a:lnTo>
                  <a:pt x="380043" y="1664554"/>
                </a:lnTo>
                <a:lnTo>
                  <a:pt x="372149" y="1684617"/>
                </a:lnTo>
                <a:lnTo>
                  <a:pt x="352086" y="1700569"/>
                </a:lnTo>
                <a:lnTo>
                  <a:pt x="320019" y="1724578"/>
                </a:lnTo>
                <a:lnTo>
                  <a:pt x="284004" y="1744641"/>
                </a:lnTo>
                <a:lnTo>
                  <a:pt x="216087" y="1780655"/>
                </a:lnTo>
                <a:lnTo>
                  <a:pt x="184019" y="1796607"/>
                </a:lnTo>
                <a:lnTo>
                  <a:pt x="144058" y="1816670"/>
                </a:lnTo>
                <a:lnTo>
                  <a:pt x="123995" y="1820617"/>
                </a:lnTo>
                <a:lnTo>
                  <a:pt x="103932" y="1824728"/>
                </a:lnTo>
                <a:lnTo>
                  <a:pt x="87981" y="1824728"/>
                </a:lnTo>
                <a:lnTo>
                  <a:pt x="72029" y="1816670"/>
                </a:lnTo>
                <a:lnTo>
                  <a:pt x="60024" y="1808612"/>
                </a:lnTo>
                <a:lnTo>
                  <a:pt x="55913" y="1796607"/>
                </a:lnTo>
                <a:lnTo>
                  <a:pt x="51966" y="1788713"/>
                </a:lnTo>
                <a:lnTo>
                  <a:pt x="51966" y="1780655"/>
                </a:lnTo>
                <a:lnTo>
                  <a:pt x="60024" y="1760593"/>
                </a:lnTo>
                <a:lnTo>
                  <a:pt x="75976" y="1744641"/>
                </a:lnTo>
                <a:lnTo>
                  <a:pt x="96039" y="1728689"/>
                </a:lnTo>
                <a:lnTo>
                  <a:pt x="115937" y="1712573"/>
                </a:lnTo>
                <a:lnTo>
                  <a:pt x="151952" y="1692675"/>
                </a:lnTo>
                <a:lnTo>
                  <a:pt x="223980" y="1644656"/>
                </a:lnTo>
                <a:lnTo>
                  <a:pt x="259995" y="1620646"/>
                </a:lnTo>
                <a:lnTo>
                  <a:pt x="296009" y="1604530"/>
                </a:lnTo>
                <a:close/>
                <a:moveTo>
                  <a:pt x="51966" y="772253"/>
                </a:moveTo>
                <a:lnTo>
                  <a:pt x="87981" y="776200"/>
                </a:lnTo>
                <a:lnTo>
                  <a:pt x="123995" y="788205"/>
                </a:lnTo>
                <a:lnTo>
                  <a:pt x="160010" y="804321"/>
                </a:lnTo>
                <a:lnTo>
                  <a:pt x="228092" y="840335"/>
                </a:lnTo>
                <a:lnTo>
                  <a:pt x="259995" y="856287"/>
                </a:lnTo>
                <a:lnTo>
                  <a:pt x="292062" y="872238"/>
                </a:lnTo>
                <a:lnTo>
                  <a:pt x="300120" y="876349"/>
                </a:lnTo>
                <a:lnTo>
                  <a:pt x="312125" y="884243"/>
                </a:lnTo>
                <a:lnTo>
                  <a:pt x="324130" y="900359"/>
                </a:lnTo>
                <a:lnTo>
                  <a:pt x="328077" y="924368"/>
                </a:lnTo>
                <a:lnTo>
                  <a:pt x="324130" y="944267"/>
                </a:lnTo>
                <a:lnTo>
                  <a:pt x="316072" y="960383"/>
                </a:lnTo>
                <a:lnTo>
                  <a:pt x="304067" y="976334"/>
                </a:lnTo>
                <a:lnTo>
                  <a:pt x="296009" y="980281"/>
                </a:lnTo>
                <a:lnTo>
                  <a:pt x="272000" y="980281"/>
                </a:lnTo>
                <a:lnTo>
                  <a:pt x="259995" y="976334"/>
                </a:lnTo>
                <a:lnTo>
                  <a:pt x="228092" y="960383"/>
                </a:lnTo>
                <a:lnTo>
                  <a:pt x="192077" y="944267"/>
                </a:lnTo>
                <a:lnTo>
                  <a:pt x="127942" y="908252"/>
                </a:lnTo>
                <a:lnTo>
                  <a:pt x="63971" y="872238"/>
                </a:lnTo>
                <a:lnTo>
                  <a:pt x="31904" y="852340"/>
                </a:lnTo>
                <a:lnTo>
                  <a:pt x="7894" y="828330"/>
                </a:lnTo>
                <a:lnTo>
                  <a:pt x="0" y="816325"/>
                </a:lnTo>
                <a:lnTo>
                  <a:pt x="0" y="800209"/>
                </a:lnTo>
                <a:lnTo>
                  <a:pt x="3947" y="788205"/>
                </a:lnTo>
                <a:lnTo>
                  <a:pt x="19899" y="780311"/>
                </a:lnTo>
                <a:lnTo>
                  <a:pt x="36015" y="776200"/>
                </a:lnTo>
                <a:close/>
                <a:moveTo>
                  <a:pt x="2540907" y="724234"/>
                </a:moveTo>
                <a:lnTo>
                  <a:pt x="2560805" y="728181"/>
                </a:lnTo>
                <a:lnTo>
                  <a:pt x="2576922" y="736239"/>
                </a:lnTo>
                <a:lnTo>
                  <a:pt x="2592873" y="752190"/>
                </a:lnTo>
                <a:lnTo>
                  <a:pt x="2596820" y="772253"/>
                </a:lnTo>
                <a:lnTo>
                  <a:pt x="2600931" y="792316"/>
                </a:lnTo>
                <a:lnTo>
                  <a:pt x="2592873" y="812214"/>
                </a:lnTo>
                <a:lnTo>
                  <a:pt x="2584815" y="820272"/>
                </a:lnTo>
                <a:lnTo>
                  <a:pt x="2572810" y="828330"/>
                </a:lnTo>
                <a:lnTo>
                  <a:pt x="2540907" y="840335"/>
                </a:lnTo>
                <a:lnTo>
                  <a:pt x="2508840" y="856287"/>
                </a:lnTo>
                <a:lnTo>
                  <a:pt x="2472825" y="864345"/>
                </a:lnTo>
                <a:lnTo>
                  <a:pt x="2436810" y="876349"/>
                </a:lnTo>
                <a:lnTo>
                  <a:pt x="2400796" y="880296"/>
                </a:lnTo>
                <a:lnTo>
                  <a:pt x="2360835" y="884243"/>
                </a:lnTo>
                <a:lnTo>
                  <a:pt x="2324820" y="884243"/>
                </a:lnTo>
                <a:lnTo>
                  <a:pt x="2292753" y="880296"/>
                </a:lnTo>
                <a:lnTo>
                  <a:pt x="2284860" y="880296"/>
                </a:lnTo>
                <a:lnTo>
                  <a:pt x="2276802" y="876349"/>
                </a:lnTo>
                <a:lnTo>
                  <a:pt x="2272854" y="860233"/>
                </a:lnTo>
                <a:lnTo>
                  <a:pt x="2272854" y="844282"/>
                </a:lnTo>
                <a:lnTo>
                  <a:pt x="2280748" y="832277"/>
                </a:lnTo>
                <a:lnTo>
                  <a:pt x="2304758" y="808267"/>
                </a:lnTo>
                <a:lnTo>
                  <a:pt x="2328767" y="792316"/>
                </a:lnTo>
                <a:lnTo>
                  <a:pt x="2360835" y="780311"/>
                </a:lnTo>
                <a:lnTo>
                  <a:pt x="2392738" y="772253"/>
                </a:lnTo>
                <a:lnTo>
                  <a:pt x="2456874" y="756301"/>
                </a:lnTo>
                <a:lnTo>
                  <a:pt x="2488776" y="748243"/>
                </a:lnTo>
                <a:lnTo>
                  <a:pt x="2516898" y="732292"/>
                </a:lnTo>
                <a:lnTo>
                  <a:pt x="2528902" y="728181"/>
                </a:lnTo>
                <a:close/>
                <a:moveTo>
                  <a:pt x="1292408" y="428225"/>
                </a:moveTo>
                <a:lnTo>
                  <a:pt x="1244388" y="432172"/>
                </a:lnTo>
                <a:lnTo>
                  <a:pt x="1196369" y="436119"/>
                </a:lnTo>
                <a:lnTo>
                  <a:pt x="1148350" y="444177"/>
                </a:lnTo>
                <a:lnTo>
                  <a:pt x="1096384" y="456182"/>
                </a:lnTo>
                <a:lnTo>
                  <a:pt x="1044418" y="472133"/>
                </a:lnTo>
                <a:lnTo>
                  <a:pt x="996399" y="496143"/>
                </a:lnTo>
                <a:lnTo>
                  <a:pt x="944268" y="524264"/>
                </a:lnTo>
                <a:lnTo>
                  <a:pt x="888356" y="564225"/>
                </a:lnTo>
                <a:lnTo>
                  <a:pt x="832278" y="616191"/>
                </a:lnTo>
                <a:lnTo>
                  <a:pt x="764196" y="684273"/>
                </a:lnTo>
                <a:lnTo>
                  <a:pt x="688221" y="768306"/>
                </a:lnTo>
                <a:lnTo>
                  <a:pt x="660264" y="804321"/>
                </a:lnTo>
                <a:lnTo>
                  <a:pt x="632144" y="840335"/>
                </a:lnTo>
                <a:lnTo>
                  <a:pt x="608134" y="880296"/>
                </a:lnTo>
                <a:lnTo>
                  <a:pt x="588236" y="920257"/>
                </a:lnTo>
                <a:lnTo>
                  <a:pt x="572120" y="960383"/>
                </a:lnTo>
                <a:lnTo>
                  <a:pt x="560115" y="1004291"/>
                </a:lnTo>
                <a:lnTo>
                  <a:pt x="548110" y="1048363"/>
                </a:lnTo>
                <a:lnTo>
                  <a:pt x="544163" y="1096382"/>
                </a:lnTo>
                <a:lnTo>
                  <a:pt x="536105" y="1176469"/>
                </a:lnTo>
                <a:lnTo>
                  <a:pt x="532158" y="1260503"/>
                </a:lnTo>
                <a:lnTo>
                  <a:pt x="532158" y="1300464"/>
                </a:lnTo>
                <a:lnTo>
                  <a:pt x="536105" y="1340425"/>
                </a:lnTo>
                <a:lnTo>
                  <a:pt x="540216" y="1380551"/>
                </a:lnTo>
                <a:lnTo>
                  <a:pt x="552221" y="1416565"/>
                </a:lnTo>
                <a:lnTo>
                  <a:pt x="580178" y="1492540"/>
                </a:lnTo>
                <a:lnTo>
                  <a:pt x="612245" y="1568516"/>
                </a:lnTo>
                <a:lnTo>
                  <a:pt x="652206" y="1640545"/>
                </a:lnTo>
                <a:lnTo>
                  <a:pt x="692168" y="1712573"/>
                </a:lnTo>
                <a:lnTo>
                  <a:pt x="780312" y="1852684"/>
                </a:lnTo>
                <a:lnTo>
                  <a:pt x="868293" y="1984737"/>
                </a:lnTo>
                <a:lnTo>
                  <a:pt x="944268" y="2100673"/>
                </a:lnTo>
                <a:lnTo>
                  <a:pt x="976336" y="2156751"/>
                </a:lnTo>
                <a:lnTo>
                  <a:pt x="1008404" y="2216775"/>
                </a:lnTo>
                <a:lnTo>
                  <a:pt x="1032413" y="2276799"/>
                </a:lnTo>
                <a:lnTo>
                  <a:pt x="1052312" y="2340769"/>
                </a:lnTo>
                <a:lnTo>
                  <a:pt x="1064316" y="2404904"/>
                </a:lnTo>
                <a:lnTo>
                  <a:pt x="1068263" y="2472822"/>
                </a:lnTo>
                <a:lnTo>
                  <a:pt x="1098896" y="2470079"/>
                </a:lnTo>
                <a:lnTo>
                  <a:pt x="1099021" y="2471130"/>
                </a:lnTo>
                <a:lnTo>
                  <a:pt x="1176496" y="2473012"/>
                </a:lnTo>
                <a:lnTo>
                  <a:pt x="1180418" y="2476933"/>
                </a:lnTo>
                <a:lnTo>
                  <a:pt x="1236330" y="2480880"/>
                </a:lnTo>
                <a:lnTo>
                  <a:pt x="1336480" y="2488938"/>
                </a:lnTo>
                <a:lnTo>
                  <a:pt x="1436465" y="2484827"/>
                </a:lnTo>
                <a:lnTo>
                  <a:pt x="1438078" y="2479366"/>
                </a:lnTo>
                <a:lnTo>
                  <a:pt x="1497825" y="2480818"/>
                </a:lnTo>
                <a:lnTo>
                  <a:pt x="1496489" y="2484827"/>
                </a:lnTo>
                <a:lnTo>
                  <a:pt x="1565833" y="2482470"/>
                </a:lnTo>
                <a:lnTo>
                  <a:pt x="1569556" y="2482560"/>
                </a:lnTo>
                <a:lnTo>
                  <a:pt x="1569674" y="2482339"/>
                </a:lnTo>
                <a:lnTo>
                  <a:pt x="1612590" y="2480880"/>
                </a:lnTo>
                <a:lnTo>
                  <a:pt x="1624595" y="2412798"/>
                </a:lnTo>
                <a:lnTo>
                  <a:pt x="1636600" y="2348827"/>
                </a:lnTo>
                <a:lnTo>
                  <a:pt x="1648605" y="2284857"/>
                </a:lnTo>
                <a:lnTo>
                  <a:pt x="1656498" y="2252789"/>
                </a:lnTo>
                <a:lnTo>
                  <a:pt x="1668503" y="2220721"/>
                </a:lnTo>
                <a:lnTo>
                  <a:pt x="1661448" y="2218602"/>
                </a:lnTo>
                <a:lnTo>
                  <a:pt x="1665572" y="2200823"/>
                </a:lnTo>
                <a:lnTo>
                  <a:pt x="1676561" y="2200823"/>
                </a:lnTo>
                <a:lnTo>
                  <a:pt x="1716522" y="2120736"/>
                </a:lnTo>
                <a:lnTo>
                  <a:pt x="1687494" y="2106222"/>
                </a:lnTo>
                <a:lnTo>
                  <a:pt x="1693125" y="2076664"/>
                </a:lnTo>
                <a:lnTo>
                  <a:pt x="1712576" y="2076664"/>
                </a:lnTo>
                <a:lnTo>
                  <a:pt x="1736585" y="2080775"/>
                </a:lnTo>
                <a:lnTo>
                  <a:pt x="1768653" y="2024698"/>
                </a:lnTo>
                <a:lnTo>
                  <a:pt x="1740532" y="2004635"/>
                </a:lnTo>
                <a:lnTo>
                  <a:pt x="1724580" y="1992630"/>
                </a:lnTo>
                <a:lnTo>
                  <a:pt x="1716522" y="1980626"/>
                </a:lnTo>
                <a:lnTo>
                  <a:pt x="1716522" y="1972732"/>
                </a:lnTo>
                <a:lnTo>
                  <a:pt x="1720634" y="1968621"/>
                </a:lnTo>
                <a:lnTo>
                  <a:pt x="1736585" y="1972732"/>
                </a:lnTo>
                <a:lnTo>
                  <a:pt x="1752537" y="1980626"/>
                </a:lnTo>
                <a:lnTo>
                  <a:pt x="1780658" y="1992630"/>
                </a:lnTo>
                <a:lnTo>
                  <a:pt x="1788551" y="1996742"/>
                </a:lnTo>
                <a:lnTo>
                  <a:pt x="1824566" y="1936718"/>
                </a:lnTo>
                <a:lnTo>
                  <a:pt x="1804667" y="1928660"/>
                </a:lnTo>
                <a:lnTo>
                  <a:pt x="1780658" y="1920766"/>
                </a:lnTo>
                <a:lnTo>
                  <a:pt x="1756648" y="1912708"/>
                </a:lnTo>
                <a:lnTo>
                  <a:pt x="1752537" y="1908761"/>
                </a:lnTo>
                <a:lnTo>
                  <a:pt x="1756648" y="1904650"/>
                </a:lnTo>
                <a:lnTo>
                  <a:pt x="1788551" y="1896757"/>
                </a:lnTo>
                <a:lnTo>
                  <a:pt x="1820619" y="1896757"/>
                </a:lnTo>
                <a:lnTo>
                  <a:pt x="1848575" y="1904650"/>
                </a:lnTo>
                <a:lnTo>
                  <a:pt x="1884590" y="1856631"/>
                </a:lnTo>
                <a:lnTo>
                  <a:pt x="1852687" y="1848737"/>
                </a:lnTo>
                <a:lnTo>
                  <a:pt x="1812561" y="1836733"/>
                </a:lnTo>
                <a:lnTo>
                  <a:pt x="1792662" y="1828675"/>
                </a:lnTo>
                <a:lnTo>
                  <a:pt x="1772600" y="1816670"/>
                </a:lnTo>
                <a:lnTo>
                  <a:pt x="1768653" y="1808612"/>
                </a:lnTo>
                <a:lnTo>
                  <a:pt x="1768653" y="1800718"/>
                </a:lnTo>
                <a:lnTo>
                  <a:pt x="1772600" y="1796607"/>
                </a:lnTo>
                <a:lnTo>
                  <a:pt x="1776546" y="1792660"/>
                </a:lnTo>
                <a:lnTo>
                  <a:pt x="1800556" y="1784602"/>
                </a:lnTo>
                <a:lnTo>
                  <a:pt x="1820619" y="1784602"/>
                </a:lnTo>
                <a:lnTo>
                  <a:pt x="1868638" y="1796607"/>
                </a:lnTo>
                <a:lnTo>
                  <a:pt x="1892648" y="1800718"/>
                </a:lnTo>
                <a:lnTo>
                  <a:pt x="1916657" y="1808612"/>
                </a:lnTo>
                <a:lnTo>
                  <a:pt x="1940667" y="1772597"/>
                </a:lnTo>
                <a:lnTo>
                  <a:pt x="1912711" y="1764704"/>
                </a:lnTo>
                <a:lnTo>
                  <a:pt x="1860580" y="1744641"/>
                </a:lnTo>
                <a:lnTo>
                  <a:pt x="1832624" y="1732636"/>
                </a:lnTo>
                <a:lnTo>
                  <a:pt x="1808614" y="1716685"/>
                </a:lnTo>
                <a:lnTo>
                  <a:pt x="1804667" y="1708627"/>
                </a:lnTo>
                <a:lnTo>
                  <a:pt x="1804667" y="1704680"/>
                </a:lnTo>
                <a:lnTo>
                  <a:pt x="1804667" y="1700569"/>
                </a:lnTo>
                <a:lnTo>
                  <a:pt x="1812561" y="1700569"/>
                </a:lnTo>
                <a:lnTo>
                  <a:pt x="1876696" y="1708627"/>
                </a:lnTo>
                <a:lnTo>
                  <a:pt x="1944614" y="1724578"/>
                </a:lnTo>
                <a:lnTo>
                  <a:pt x="1968623" y="1728689"/>
                </a:lnTo>
                <a:lnTo>
                  <a:pt x="2000691" y="1684617"/>
                </a:lnTo>
                <a:lnTo>
                  <a:pt x="1948725" y="1664554"/>
                </a:lnTo>
                <a:lnTo>
                  <a:pt x="1896594" y="1644656"/>
                </a:lnTo>
                <a:lnTo>
                  <a:pt x="1848575" y="1624593"/>
                </a:lnTo>
                <a:lnTo>
                  <a:pt x="1844628" y="1624593"/>
                </a:lnTo>
                <a:lnTo>
                  <a:pt x="1844628" y="1620646"/>
                </a:lnTo>
                <a:lnTo>
                  <a:pt x="1848575" y="1616535"/>
                </a:lnTo>
                <a:lnTo>
                  <a:pt x="1940667" y="1616535"/>
                </a:lnTo>
                <a:lnTo>
                  <a:pt x="1972735" y="1624593"/>
                </a:lnTo>
                <a:lnTo>
                  <a:pt x="2000691" y="1628540"/>
                </a:lnTo>
                <a:lnTo>
                  <a:pt x="2028647" y="1640545"/>
                </a:lnTo>
                <a:lnTo>
                  <a:pt x="2028647" y="1632651"/>
                </a:lnTo>
                <a:lnTo>
                  <a:pt x="2060715" y="1584632"/>
                </a:lnTo>
                <a:lnTo>
                  <a:pt x="2012696" y="1572627"/>
                </a:lnTo>
                <a:lnTo>
                  <a:pt x="1960730" y="1548618"/>
                </a:lnTo>
                <a:lnTo>
                  <a:pt x="1904652" y="1524608"/>
                </a:lnTo>
                <a:lnTo>
                  <a:pt x="1904652" y="1520497"/>
                </a:lnTo>
                <a:lnTo>
                  <a:pt x="1904652" y="1516550"/>
                </a:lnTo>
                <a:lnTo>
                  <a:pt x="1908599" y="1512603"/>
                </a:lnTo>
                <a:lnTo>
                  <a:pt x="1968623" y="1512603"/>
                </a:lnTo>
                <a:lnTo>
                  <a:pt x="1996744" y="1516550"/>
                </a:lnTo>
                <a:lnTo>
                  <a:pt x="2024700" y="1524608"/>
                </a:lnTo>
                <a:lnTo>
                  <a:pt x="2056768" y="1528555"/>
                </a:lnTo>
                <a:lnTo>
                  <a:pt x="2080778" y="1536613"/>
                </a:lnTo>
                <a:lnTo>
                  <a:pt x="2100676" y="1500598"/>
                </a:lnTo>
                <a:lnTo>
                  <a:pt x="2064662" y="1488594"/>
                </a:lnTo>
                <a:lnTo>
                  <a:pt x="1988686" y="1468531"/>
                </a:lnTo>
                <a:lnTo>
                  <a:pt x="1948725" y="1460473"/>
                </a:lnTo>
                <a:lnTo>
                  <a:pt x="1904652" y="1460473"/>
                </a:lnTo>
                <a:lnTo>
                  <a:pt x="1904652" y="1456526"/>
                </a:lnTo>
                <a:lnTo>
                  <a:pt x="1904652" y="1452579"/>
                </a:lnTo>
                <a:lnTo>
                  <a:pt x="1908599" y="1448468"/>
                </a:lnTo>
                <a:lnTo>
                  <a:pt x="1944614" y="1436463"/>
                </a:lnTo>
                <a:lnTo>
                  <a:pt x="2016642" y="1436463"/>
                </a:lnTo>
                <a:lnTo>
                  <a:pt x="2052657" y="1444521"/>
                </a:lnTo>
                <a:lnTo>
                  <a:pt x="2080778" y="1448468"/>
                </a:lnTo>
                <a:lnTo>
                  <a:pt x="2116792" y="1456526"/>
                </a:lnTo>
                <a:lnTo>
                  <a:pt x="2132744" y="1392555"/>
                </a:lnTo>
                <a:lnTo>
                  <a:pt x="2108734" y="1396502"/>
                </a:lnTo>
                <a:lnTo>
                  <a:pt x="2088671" y="1392555"/>
                </a:lnTo>
                <a:lnTo>
                  <a:pt x="2040652" y="1388444"/>
                </a:lnTo>
                <a:lnTo>
                  <a:pt x="1980628" y="1380551"/>
                </a:lnTo>
                <a:lnTo>
                  <a:pt x="1916657" y="1368546"/>
                </a:lnTo>
                <a:lnTo>
                  <a:pt x="1916657" y="1364435"/>
                </a:lnTo>
                <a:lnTo>
                  <a:pt x="1912711" y="1364435"/>
                </a:lnTo>
                <a:lnTo>
                  <a:pt x="1916657" y="1360488"/>
                </a:lnTo>
                <a:lnTo>
                  <a:pt x="1916657" y="1356541"/>
                </a:lnTo>
                <a:lnTo>
                  <a:pt x="1952672" y="1348483"/>
                </a:lnTo>
                <a:lnTo>
                  <a:pt x="1988686" y="1344536"/>
                </a:lnTo>
                <a:lnTo>
                  <a:pt x="2060715" y="1344536"/>
                </a:lnTo>
                <a:lnTo>
                  <a:pt x="2100676" y="1348483"/>
                </a:lnTo>
                <a:lnTo>
                  <a:pt x="2116792" y="1348483"/>
                </a:lnTo>
                <a:lnTo>
                  <a:pt x="2136690" y="1356541"/>
                </a:lnTo>
                <a:lnTo>
                  <a:pt x="2136690" y="1300464"/>
                </a:lnTo>
                <a:lnTo>
                  <a:pt x="2136690" y="1292406"/>
                </a:lnTo>
                <a:lnTo>
                  <a:pt x="2112681" y="1296517"/>
                </a:lnTo>
                <a:lnTo>
                  <a:pt x="2088671" y="1296517"/>
                </a:lnTo>
                <a:lnTo>
                  <a:pt x="2044763" y="1292406"/>
                </a:lnTo>
                <a:lnTo>
                  <a:pt x="1972735" y="1292406"/>
                </a:lnTo>
                <a:lnTo>
                  <a:pt x="1936720" y="1288459"/>
                </a:lnTo>
                <a:lnTo>
                  <a:pt x="1900706" y="1280401"/>
                </a:lnTo>
                <a:lnTo>
                  <a:pt x="1896594" y="1276454"/>
                </a:lnTo>
                <a:lnTo>
                  <a:pt x="1896594" y="1272507"/>
                </a:lnTo>
                <a:lnTo>
                  <a:pt x="1896594" y="1264449"/>
                </a:lnTo>
                <a:lnTo>
                  <a:pt x="1900706" y="1264449"/>
                </a:lnTo>
                <a:lnTo>
                  <a:pt x="1936720" y="1252445"/>
                </a:lnTo>
                <a:lnTo>
                  <a:pt x="1972735" y="1248498"/>
                </a:lnTo>
                <a:lnTo>
                  <a:pt x="2044763" y="1248498"/>
                </a:lnTo>
                <a:lnTo>
                  <a:pt x="2088671" y="1244387"/>
                </a:lnTo>
                <a:lnTo>
                  <a:pt x="2112681" y="1244387"/>
                </a:lnTo>
                <a:lnTo>
                  <a:pt x="2136690" y="1248498"/>
                </a:lnTo>
                <a:lnTo>
                  <a:pt x="2124686" y="1168411"/>
                </a:lnTo>
                <a:lnTo>
                  <a:pt x="2092783" y="1172358"/>
                </a:lnTo>
                <a:lnTo>
                  <a:pt x="1920604" y="1172358"/>
                </a:lnTo>
                <a:lnTo>
                  <a:pt x="1884590" y="1164464"/>
                </a:lnTo>
                <a:lnTo>
                  <a:pt x="1852687" y="1152460"/>
                </a:lnTo>
                <a:lnTo>
                  <a:pt x="1848575" y="1152460"/>
                </a:lnTo>
                <a:lnTo>
                  <a:pt x="1848575" y="1144402"/>
                </a:lnTo>
                <a:lnTo>
                  <a:pt x="1848575" y="1140455"/>
                </a:lnTo>
                <a:lnTo>
                  <a:pt x="1852687" y="1140455"/>
                </a:lnTo>
                <a:lnTo>
                  <a:pt x="1892648" y="1136344"/>
                </a:lnTo>
                <a:lnTo>
                  <a:pt x="1932609" y="1132397"/>
                </a:lnTo>
                <a:lnTo>
                  <a:pt x="2012696" y="1128450"/>
                </a:lnTo>
                <a:lnTo>
                  <a:pt x="2064662" y="1124339"/>
                </a:lnTo>
                <a:lnTo>
                  <a:pt x="2116792" y="1124339"/>
                </a:lnTo>
                <a:lnTo>
                  <a:pt x="2108734" y="1072373"/>
                </a:lnTo>
                <a:lnTo>
                  <a:pt x="2056768" y="1068426"/>
                </a:lnTo>
                <a:lnTo>
                  <a:pt x="1916657" y="1068426"/>
                </a:lnTo>
                <a:lnTo>
                  <a:pt x="1872585" y="1064315"/>
                </a:lnTo>
                <a:lnTo>
                  <a:pt x="1828677" y="1056421"/>
                </a:lnTo>
                <a:lnTo>
                  <a:pt x="1824566" y="1052310"/>
                </a:lnTo>
                <a:lnTo>
                  <a:pt x="1824566" y="1048363"/>
                </a:lnTo>
                <a:lnTo>
                  <a:pt x="1824566" y="1044416"/>
                </a:lnTo>
                <a:lnTo>
                  <a:pt x="1828677" y="1044416"/>
                </a:lnTo>
                <a:lnTo>
                  <a:pt x="1876696" y="1032412"/>
                </a:lnTo>
                <a:lnTo>
                  <a:pt x="1928662" y="1028300"/>
                </a:lnTo>
                <a:lnTo>
                  <a:pt x="2036705" y="1016296"/>
                </a:lnTo>
                <a:lnTo>
                  <a:pt x="2092783" y="1016296"/>
                </a:lnTo>
                <a:lnTo>
                  <a:pt x="2088671" y="996397"/>
                </a:lnTo>
                <a:lnTo>
                  <a:pt x="2080778" y="976334"/>
                </a:lnTo>
                <a:lnTo>
                  <a:pt x="1984739" y="972388"/>
                </a:lnTo>
                <a:lnTo>
                  <a:pt x="1896594" y="968276"/>
                </a:lnTo>
                <a:lnTo>
                  <a:pt x="1852687" y="968276"/>
                </a:lnTo>
                <a:lnTo>
                  <a:pt x="1808614" y="960383"/>
                </a:lnTo>
                <a:lnTo>
                  <a:pt x="1804667" y="952325"/>
                </a:lnTo>
                <a:lnTo>
                  <a:pt x="1808614" y="948378"/>
                </a:lnTo>
                <a:lnTo>
                  <a:pt x="1832624" y="936373"/>
                </a:lnTo>
                <a:lnTo>
                  <a:pt x="1856633" y="928315"/>
                </a:lnTo>
                <a:lnTo>
                  <a:pt x="1884590" y="924368"/>
                </a:lnTo>
                <a:lnTo>
                  <a:pt x="2064662" y="924368"/>
                </a:lnTo>
                <a:lnTo>
                  <a:pt x="2032759" y="844282"/>
                </a:lnTo>
                <a:lnTo>
                  <a:pt x="1976681" y="840335"/>
                </a:lnTo>
                <a:lnTo>
                  <a:pt x="1836570" y="840335"/>
                </a:lnTo>
                <a:lnTo>
                  <a:pt x="1792662" y="836224"/>
                </a:lnTo>
                <a:lnTo>
                  <a:pt x="1752537" y="824219"/>
                </a:lnTo>
                <a:lnTo>
                  <a:pt x="1748590" y="820272"/>
                </a:lnTo>
                <a:lnTo>
                  <a:pt x="1748590" y="816325"/>
                </a:lnTo>
                <a:lnTo>
                  <a:pt x="1748590" y="812214"/>
                </a:lnTo>
                <a:lnTo>
                  <a:pt x="1752537" y="812214"/>
                </a:lnTo>
                <a:lnTo>
                  <a:pt x="1852687" y="804321"/>
                </a:lnTo>
                <a:lnTo>
                  <a:pt x="1948725" y="800209"/>
                </a:lnTo>
                <a:lnTo>
                  <a:pt x="2008749" y="800209"/>
                </a:lnTo>
                <a:lnTo>
                  <a:pt x="1972735" y="740185"/>
                </a:lnTo>
                <a:lnTo>
                  <a:pt x="1924715" y="744297"/>
                </a:lnTo>
                <a:lnTo>
                  <a:pt x="1740532" y="744297"/>
                </a:lnTo>
                <a:lnTo>
                  <a:pt x="1696624" y="732292"/>
                </a:lnTo>
                <a:lnTo>
                  <a:pt x="1692513" y="728181"/>
                </a:lnTo>
                <a:lnTo>
                  <a:pt x="1692513" y="724234"/>
                </a:lnTo>
                <a:lnTo>
                  <a:pt x="1696624" y="720287"/>
                </a:lnTo>
                <a:lnTo>
                  <a:pt x="1736585" y="704171"/>
                </a:lnTo>
                <a:lnTo>
                  <a:pt x="1780658" y="700224"/>
                </a:lnTo>
                <a:lnTo>
                  <a:pt x="1872585" y="692166"/>
                </a:lnTo>
                <a:lnTo>
                  <a:pt x="1936720" y="688219"/>
                </a:lnTo>
                <a:lnTo>
                  <a:pt x="1904652" y="652205"/>
                </a:lnTo>
                <a:lnTo>
                  <a:pt x="1868638" y="620302"/>
                </a:lnTo>
                <a:lnTo>
                  <a:pt x="1856633" y="620302"/>
                </a:lnTo>
                <a:lnTo>
                  <a:pt x="1804667" y="628195"/>
                </a:lnTo>
                <a:lnTo>
                  <a:pt x="1756648" y="636254"/>
                </a:lnTo>
                <a:lnTo>
                  <a:pt x="1708629" y="644147"/>
                </a:lnTo>
                <a:lnTo>
                  <a:pt x="1660610" y="648258"/>
                </a:lnTo>
                <a:lnTo>
                  <a:pt x="1656498" y="648258"/>
                </a:lnTo>
                <a:lnTo>
                  <a:pt x="1660610" y="644147"/>
                </a:lnTo>
                <a:lnTo>
                  <a:pt x="1684619" y="624249"/>
                </a:lnTo>
                <a:lnTo>
                  <a:pt x="1720634" y="604186"/>
                </a:lnTo>
                <a:lnTo>
                  <a:pt x="1768653" y="588234"/>
                </a:lnTo>
                <a:lnTo>
                  <a:pt x="1816672" y="576230"/>
                </a:lnTo>
                <a:lnTo>
                  <a:pt x="1772600" y="544162"/>
                </a:lnTo>
                <a:lnTo>
                  <a:pt x="1700571" y="544162"/>
                </a:lnTo>
                <a:lnTo>
                  <a:pt x="1636600" y="548273"/>
                </a:lnTo>
                <a:lnTo>
                  <a:pt x="1568518" y="552220"/>
                </a:lnTo>
                <a:lnTo>
                  <a:pt x="1564571" y="548273"/>
                </a:lnTo>
                <a:lnTo>
                  <a:pt x="1560460" y="544162"/>
                </a:lnTo>
                <a:lnTo>
                  <a:pt x="1564571" y="540215"/>
                </a:lnTo>
                <a:lnTo>
                  <a:pt x="1564571" y="536268"/>
                </a:lnTo>
                <a:lnTo>
                  <a:pt x="1592528" y="524264"/>
                </a:lnTo>
                <a:lnTo>
                  <a:pt x="1620484" y="512259"/>
                </a:lnTo>
                <a:lnTo>
                  <a:pt x="1656498" y="504201"/>
                </a:lnTo>
                <a:lnTo>
                  <a:pt x="1688566" y="500254"/>
                </a:lnTo>
                <a:lnTo>
                  <a:pt x="1620484" y="472133"/>
                </a:lnTo>
                <a:lnTo>
                  <a:pt x="1572465" y="480191"/>
                </a:lnTo>
                <a:lnTo>
                  <a:pt x="1552566" y="484138"/>
                </a:lnTo>
                <a:lnTo>
                  <a:pt x="1532504" y="488249"/>
                </a:lnTo>
                <a:lnTo>
                  <a:pt x="1516552" y="484138"/>
                </a:lnTo>
                <a:lnTo>
                  <a:pt x="1500436" y="476244"/>
                </a:lnTo>
                <a:lnTo>
                  <a:pt x="1496489" y="472133"/>
                </a:lnTo>
                <a:lnTo>
                  <a:pt x="1496489" y="468186"/>
                </a:lnTo>
                <a:lnTo>
                  <a:pt x="1496489" y="464240"/>
                </a:lnTo>
                <a:lnTo>
                  <a:pt x="1500436" y="460128"/>
                </a:lnTo>
                <a:lnTo>
                  <a:pt x="1536450" y="448124"/>
                </a:lnTo>
                <a:lnTo>
                  <a:pt x="1488431" y="440230"/>
                </a:lnTo>
                <a:lnTo>
                  <a:pt x="1440412" y="432172"/>
                </a:lnTo>
                <a:lnTo>
                  <a:pt x="1392393" y="428225"/>
                </a:lnTo>
                <a:close/>
                <a:moveTo>
                  <a:pt x="1336480" y="344192"/>
                </a:moveTo>
                <a:lnTo>
                  <a:pt x="1400451" y="344192"/>
                </a:lnTo>
                <a:lnTo>
                  <a:pt x="1468533" y="352085"/>
                </a:lnTo>
                <a:lnTo>
                  <a:pt x="1532504" y="360143"/>
                </a:lnTo>
                <a:lnTo>
                  <a:pt x="1596474" y="372148"/>
                </a:lnTo>
                <a:lnTo>
                  <a:pt x="1660610" y="392211"/>
                </a:lnTo>
                <a:lnTo>
                  <a:pt x="1720634" y="420167"/>
                </a:lnTo>
                <a:lnTo>
                  <a:pt x="1776546" y="448124"/>
                </a:lnTo>
                <a:lnTo>
                  <a:pt x="1820619" y="476244"/>
                </a:lnTo>
                <a:lnTo>
                  <a:pt x="1864691" y="508148"/>
                </a:lnTo>
                <a:lnTo>
                  <a:pt x="1908599" y="540215"/>
                </a:lnTo>
                <a:lnTo>
                  <a:pt x="1948725" y="576230"/>
                </a:lnTo>
                <a:lnTo>
                  <a:pt x="1964676" y="584288"/>
                </a:lnTo>
                <a:lnTo>
                  <a:pt x="1976681" y="592181"/>
                </a:lnTo>
                <a:lnTo>
                  <a:pt x="1988686" y="604186"/>
                </a:lnTo>
                <a:lnTo>
                  <a:pt x="1996744" y="620302"/>
                </a:lnTo>
                <a:lnTo>
                  <a:pt x="1996744" y="624249"/>
                </a:lnTo>
                <a:lnTo>
                  <a:pt x="2036705" y="676215"/>
                </a:lnTo>
                <a:lnTo>
                  <a:pt x="2072720" y="728181"/>
                </a:lnTo>
                <a:lnTo>
                  <a:pt x="2104788" y="784258"/>
                </a:lnTo>
                <a:lnTo>
                  <a:pt x="2128797" y="844282"/>
                </a:lnTo>
                <a:lnTo>
                  <a:pt x="2172705" y="980281"/>
                </a:lnTo>
                <a:lnTo>
                  <a:pt x="2192768" y="1052310"/>
                </a:lnTo>
                <a:lnTo>
                  <a:pt x="2208719" y="1124339"/>
                </a:lnTo>
                <a:lnTo>
                  <a:pt x="2220724" y="1196367"/>
                </a:lnTo>
                <a:lnTo>
                  <a:pt x="2228782" y="1268396"/>
                </a:lnTo>
                <a:lnTo>
                  <a:pt x="2228782" y="1340425"/>
                </a:lnTo>
                <a:lnTo>
                  <a:pt x="2220724" y="1412454"/>
                </a:lnTo>
                <a:lnTo>
                  <a:pt x="2212830" y="1448468"/>
                </a:lnTo>
                <a:lnTo>
                  <a:pt x="2200826" y="1488594"/>
                </a:lnTo>
                <a:lnTo>
                  <a:pt x="2172705" y="1564569"/>
                </a:lnTo>
                <a:lnTo>
                  <a:pt x="2136690" y="1636598"/>
                </a:lnTo>
                <a:lnTo>
                  <a:pt x="2096729" y="1704680"/>
                </a:lnTo>
                <a:lnTo>
                  <a:pt x="2052657" y="1772597"/>
                </a:lnTo>
                <a:lnTo>
                  <a:pt x="2004638" y="1840679"/>
                </a:lnTo>
                <a:lnTo>
                  <a:pt x="1912711" y="1968621"/>
                </a:lnTo>
                <a:lnTo>
                  <a:pt x="1864691" y="2048708"/>
                </a:lnTo>
                <a:lnTo>
                  <a:pt x="1812561" y="2128794"/>
                </a:lnTo>
                <a:lnTo>
                  <a:pt x="1812561" y="2132741"/>
                </a:lnTo>
                <a:lnTo>
                  <a:pt x="1808614" y="2136688"/>
                </a:lnTo>
                <a:lnTo>
                  <a:pt x="1768653" y="2212828"/>
                </a:lnTo>
                <a:lnTo>
                  <a:pt x="1752537" y="2252789"/>
                </a:lnTo>
                <a:lnTo>
                  <a:pt x="1740532" y="2292750"/>
                </a:lnTo>
                <a:lnTo>
                  <a:pt x="1728527" y="2348827"/>
                </a:lnTo>
                <a:lnTo>
                  <a:pt x="1720634" y="2404904"/>
                </a:lnTo>
                <a:lnTo>
                  <a:pt x="1712576" y="2460817"/>
                </a:lnTo>
                <a:lnTo>
                  <a:pt x="1700571" y="2516894"/>
                </a:lnTo>
                <a:lnTo>
                  <a:pt x="1700571" y="2528899"/>
                </a:lnTo>
                <a:lnTo>
                  <a:pt x="1712576" y="2544851"/>
                </a:lnTo>
                <a:lnTo>
                  <a:pt x="1724580" y="2560967"/>
                </a:lnTo>
                <a:lnTo>
                  <a:pt x="1732638" y="2600928"/>
                </a:lnTo>
                <a:lnTo>
                  <a:pt x="1732638" y="2636942"/>
                </a:lnTo>
                <a:lnTo>
                  <a:pt x="1724580" y="2672957"/>
                </a:lnTo>
                <a:lnTo>
                  <a:pt x="1708629" y="2708971"/>
                </a:lnTo>
                <a:lnTo>
                  <a:pt x="1728527" y="2729034"/>
                </a:lnTo>
                <a:lnTo>
                  <a:pt x="1740532" y="2753043"/>
                </a:lnTo>
                <a:lnTo>
                  <a:pt x="1748590" y="2784947"/>
                </a:lnTo>
                <a:lnTo>
                  <a:pt x="1748590" y="2813067"/>
                </a:lnTo>
                <a:lnTo>
                  <a:pt x="1740532" y="2844970"/>
                </a:lnTo>
                <a:lnTo>
                  <a:pt x="1732638" y="2868980"/>
                </a:lnTo>
                <a:lnTo>
                  <a:pt x="1720634" y="2892990"/>
                </a:lnTo>
                <a:lnTo>
                  <a:pt x="1700571" y="2909106"/>
                </a:lnTo>
                <a:lnTo>
                  <a:pt x="1696624" y="2921110"/>
                </a:lnTo>
                <a:lnTo>
                  <a:pt x="1688566" y="2933115"/>
                </a:lnTo>
                <a:lnTo>
                  <a:pt x="1652552" y="2969130"/>
                </a:lnTo>
                <a:lnTo>
                  <a:pt x="1612590" y="2997086"/>
                </a:lnTo>
                <a:lnTo>
                  <a:pt x="1572465" y="3025042"/>
                </a:lnTo>
                <a:lnTo>
                  <a:pt x="1532504" y="3049052"/>
                </a:lnTo>
                <a:lnTo>
                  <a:pt x="1488431" y="3069115"/>
                </a:lnTo>
                <a:lnTo>
                  <a:pt x="1444523" y="3085066"/>
                </a:lnTo>
                <a:lnTo>
                  <a:pt x="1396504" y="3097071"/>
                </a:lnTo>
                <a:lnTo>
                  <a:pt x="1348485" y="3105129"/>
                </a:lnTo>
                <a:lnTo>
                  <a:pt x="1348485" y="3109076"/>
                </a:lnTo>
                <a:lnTo>
                  <a:pt x="1344374" y="3117134"/>
                </a:lnTo>
                <a:lnTo>
                  <a:pt x="1336480" y="3121081"/>
                </a:lnTo>
                <a:lnTo>
                  <a:pt x="1328422" y="3121081"/>
                </a:lnTo>
                <a:lnTo>
                  <a:pt x="1320364" y="3117134"/>
                </a:lnTo>
                <a:lnTo>
                  <a:pt x="1312470" y="3105129"/>
                </a:lnTo>
                <a:lnTo>
                  <a:pt x="1272345" y="3105129"/>
                </a:lnTo>
                <a:lnTo>
                  <a:pt x="1232384" y="3101182"/>
                </a:lnTo>
                <a:lnTo>
                  <a:pt x="1180418" y="3093124"/>
                </a:lnTo>
                <a:lnTo>
                  <a:pt x="1128287" y="3073062"/>
                </a:lnTo>
                <a:lnTo>
                  <a:pt x="1080268" y="3045105"/>
                </a:lnTo>
                <a:lnTo>
                  <a:pt x="1056258" y="3029154"/>
                </a:lnTo>
                <a:lnTo>
                  <a:pt x="1036360" y="3009091"/>
                </a:lnTo>
                <a:lnTo>
                  <a:pt x="1008404" y="2981134"/>
                </a:lnTo>
                <a:lnTo>
                  <a:pt x="984394" y="2949067"/>
                </a:lnTo>
                <a:lnTo>
                  <a:pt x="976336" y="2933115"/>
                </a:lnTo>
                <a:lnTo>
                  <a:pt x="972389" y="2913052"/>
                </a:lnTo>
                <a:lnTo>
                  <a:pt x="972389" y="2897101"/>
                </a:lnTo>
                <a:lnTo>
                  <a:pt x="980283" y="2877038"/>
                </a:lnTo>
                <a:lnTo>
                  <a:pt x="984394" y="2873091"/>
                </a:lnTo>
                <a:lnTo>
                  <a:pt x="968278" y="2853029"/>
                </a:lnTo>
                <a:lnTo>
                  <a:pt x="956273" y="2829019"/>
                </a:lnTo>
                <a:lnTo>
                  <a:pt x="948380" y="2805009"/>
                </a:lnTo>
                <a:lnTo>
                  <a:pt x="948380" y="2781000"/>
                </a:lnTo>
                <a:lnTo>
                  <a:pt x="948380" y="2756990"/>
                </a:lnTo>
                <a:lnTo>
                  <a:pt x="952326" y="2732981"/>
                </a:lnTo>
                <a:lnTo>
                  <a:pt x="964331" y="2708971"/>
                </a:lnTo>
                <a:lnTo>
                  <a:pt x="980283" y="2693019"/>
                </a:lnTo>
                <a:lnTo>
                  <a:pt x="968278" y="2676903"/>
                </a:lnTo>
                <a:lnTo>
                  <a:pt x="960384" y="2657005"/>
                </a:lnTo>
                <a:lnTo>
                  <a:pt x="956273" y="2636942"/>
                </a:lnTo>
                <a:lnTo>
                  <a:pt x="952326" y="2616879"/>
                </a:lnTo>
                <a:lnTo>
                  <a:pt x="956273" y="2592870"/>
                </a:lnTo>
                <a:lnTo>
                  <a:pt x="960384" y="2572972"/>
                </a:lnTo>
                <a:lnTo>
                  <a:pt x="968278" y="2552909"/>
                </a:lnTo>
                <a:lnTo>
                  <a:pt x="980283" y="2536957"/>
                </a:lnTo>
                <a:lnTo>
                  <a:pt x="980283" y="2528899"/>
                </a:lnTo>
                <a:lnTo>
                  <a:pt x="984394" y="2512948"/>
                </a:lnTo>
                <a:lnTo>
                  <a:pt x="984394" y="2440919"/>
                </a:lnTo>
                <a:lnTo>
                  <a:pt x="972389" y="2376784"/>
                </a:lnTo>
                <a:lnTo>
                  <a:pt x="952326" y="2316760"/>
                </a:lnTo>
                <a:lnTo>
                  <a:pt x="928317" y="2256736"/>
                </a:lnTo>
                <a:lnTo>
                  <a:pt x="900360" y="2200823"/>
                </a:lnTo>
                <a:lnTo>
                  <a:pt x="868293" y="2140799"/>
                </a:lnTo>
                <a:lnTo>
                  <a:pt x="796264" y="2028645"/>
                </a:lnTo>
                <a:lnTo>
                  <a:pt x="656153" y="1812723"/>
                </a:lnTo>
                <a:lnTo>
                  <a:pt x="592182" y="1704680"/>
                </a:lnTo>
                <a:lnTo>
                  <a:pt x="532158" y="1592526"/>
                </a:lnTo>
                <a:lnTo>
                  <a:pt x="504202" y="1524608"/>
                </a:lnTo>
                <a:lnTo>
                  <a:pt x="480192" y="1452579"/>
                </a:lnTo>
                <a:lnTo>
                  <a:pt x="464076" y="1380551"/>
                </a:lnTo>
                <a:lnTo>
                  <a:pt x="456183" y="1308522"/>
                </a:lnTo>
                <a:lnTo>
                  <a:pt x="452072" y="1232382"/>
                </a:lnTo>
                <a:lnTo>
                  <a:pt x="456183" y="1160353"/>
                </a:lnTo>
                <a:lnTo>
                  <a:pt x="464076" y="1084378"/>
                </a:lnTo>
                <a:lnTo>
                  <a:pt x="480192" y="1012349"/>
                </a:lnTo>
                <a:lnTo>
                  <a:pt x="496144" y="968276"/>
                </a:lnTo>
                <a:lnTo>
                  <a:pt x="520154" y="912364"/>
                </a:lnTo>
                <a:lnTo>
                  <a:pt x="556168" y="848229"/>
                </a:lnTo>
                <a:lnTo>
                  <a:pt x="596129" y="780311"/>
                </a:lnTo>
                <a:lnTo>
                  <a:pt x="644148" y="712229"/>
                </a:lnTo>
                <a:lnTo>
                  <a:pt x="692168" y="644147"/>
                </a:lnTo>
                <a:lnTo>
                  <a:pt x="748245" y="584288"/>
                </a:lnTo>
                <a:lnTo>
                  <a:pt x="804322" y="532157"/>
                </a:lnTo>
                <a:lnTo>
                  <a:pt x="852341" y="496143"/>
                </a:lnTo>
                <a:lnTo>
                  <a:pt x="904307" y="464240"/>
                </a:lnTo>
                <a:lnTo>
                  <a:pt x="960384" y="436119"/>
                </a:lnTo>
                <a:lnTo>
                  <a:pt x="1016297" y="412109"/>
                </a:lnTo>
                <a:lnTo>
                  <a:pt x="1076321" y="392211"/>
                </a:lnTo>
                <a:lnTo>
                  <a:pt x="1140292" y="372148"/>
                </a:lnTo>
                <a:lnTo>
                  <a:pt x="1204427" y="360143"/>
                </a:lnTo>
                <a:lnTo>
                  <a:pt x="1268398" y="352085"/>
                </a:lnTo>
                <a:close/>
                <a:moveTo>
                  <a:pt x="628197" y="27956"/>
                </a:moveTo>
                <a:lnTo>
                  <a:pt x="640202" y="27956"/>
                </a:lnTo>
                <a:lnTo>
                  <a:pt x="652206" y="32067"/>
                </a:lnTo>
                <a:lnTo>
                  <a:pt x="664211" y="39961"/>
                </a:lnTo>
                <a:lnTo>
                  <a:pt x="684274" y="63970"/>
                </a:lnTo>
                <a:lnTo>
                  <a:pt x="704172" y="87980"/>
                </a:lnTo>
                <a:lnTo>
                  <a:pt x="740187" y="148004"/>
                </a:lnTo>
                <a:lnTo>
                  <a:pt x="772254" y="208028"/>
                </a:lnTo>
                <a:lnTo>
                  <a:pt x="788206" y="240095"/>
                </a:lnTo>
                <a:lnTo>
                  <a:pt x="796264" y="272163"/>
                </a:lnTo>
                <a:lnTo>
                  <a:pt x="796264" y="292061"/>
                </a:lnTo>
                <a:lnTo>
                  <a:pt x="788206" y="312124"/>
                </a:lnTo>
                <a:lnTo>
                  <a:pt x="776201" y="324129"/>
                </a:lnTo>
                <a:lnTo>
                  <a:pt x="760250" y="328076"/>
                </a:lnTo>
                <a:lnTo>
                  <a:pt x="744298" y="332187"/>
                </a:lnTo>
                <a:lnTo>
                  <a:pt x="728182" y="328076"/>
                </a:lnTo>
                <a:lnTo>
                  <a:pt x="712230" y="316071"/>
                </a:lnTo>
                <a:lnTo>
                  <a:pt x="700226" y="296173"/>
                </a:lnTo>
                <a:lnTo>
                  <a:pt x="676216" y="240095"/>
                </a:lnTo>
                <a:lnTo>
                  <a:pt x="648260" y="184018"/>
                </a:lnTo>
                <a:lnTo>
                  <a:pt x="620139" y="132052"/>
                </a:lnTo>
                <a:lnTo>
                  <a:pt x="608134" y="104096"/>
                </a:lnTo>
                <a:lnTo>
                  <a:pt x="600240" y="75975"/>
                </a:lnTo>
                <a:lnTo>
                  <a:pt x="600240" y="63970"/>
                </a:lnTo>
                <a:lnTo>
                  <a:pt x="600240" y="51965"/>
                </a:lnTo>
                <a:lnTo>
                  <a:pt x="608134" y="39961"/>
                </a:lnTo>
                <a:lnTo>
                  <a:pt x="616192" y="32067"/>
                </a:lnTo>
                <a:close/>
                <a:moveTo>
                  <a:pt x="1868638" y="0"/>
                </a:moveTo>
                <a:lnTo>
                  <a:pt x="1884590" y="0"/>
                </a:lnTo>
                <a:lnTo>
                  <a:pt x="1888701" y="3946"/>
                </a:lnTo>
                <a:lnTo>
                  <a:pt x="1904652" y="8058"/>
                </a:lnTo>
                <a:lnTo>
                  <a:pt x="1916657" y="20062"/>
                </a:lnTo>
                <a:lnTo>
                  <a:pt x="1924715" y="36014"/>
                </a:lnTo>
                <a:lnTo>
                  <a:pt x="1928662" y="56077"/>
                </a:lnTo>
                <a:lnTo>
                  <a:pt x="1924715" y="75975"/>
                </a:lnTo>
                <a:lnTo>
                  <a:pt x="1916657" y="99985"/>
                </a:lnTo>
                <a:lnTo>
                  <a:pt x="1904652" y="111989"/>
                </a:lnTo>
                <a:lnTo>
                  <a:pt x="1892648" y="120047"/>
                </a:lnTo>
                <a:lnTo>
                  <a:pt x="1856633" y="172013"/>
                </a:lnTo>
                <a:lnTo>
                  <a:pt x="1832624" y="216086"/>
                </a:lnTo>
                <a:lnTo>
                  <a:pt x="1800556" y="256047"/>
                </a:lnTo>
                <a:lnTo>
                  <a:pt x="1788551" y="264105"/>
                </a:lnTo>
                <a:lnTo>
                  <a:pt x="1776546" y="268052"/>
                </a:lnTo>
                <a:lnTo>
                  <a:pt x="1760595" y="264105"/>
                </a:lnTo>
                <a:lnTo>
                  <a:pt x="1748590" y="260158"/>
                </a:lnTo>
                <a:lnTo>
                  <a:pt x="1740532" y="252100"/>
                </a:lnTo>
                <a:lnTo>
                  <a:pt x="1732638" y="240095"/>
                </a:lnTo>
                <a:lnTo>
                  <a:pt x="1728527" y="228091"/>
                </a:lnTo>
                <a:lnTo>
                  <a:pt x="1732638" y="216086"/>
                </a:lnTo>
                <a:lnTo>
                  <a:pt x="1748590" y="164120"/>
                </a:lnTo>
                <a:lnTo>
                  <a:pt x="1772600" y="120047"/>
                </a:lnTo>
                <a:lnTo>
                  <a:pt x="1824566" y="27956"/>
                </a:lnTo>
                <a:lnTo>
                  <a:pt x="1836570" y="12004"/>
                </a:lnTo>
                <a:lnTo>
                  <a:pt x="1848575" y="394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ar-SA" sz="3600"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ar-SA" sz="900"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العنوان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الرئيسي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B00EEF06-7C33-4CEF-61E4-52F347FC535E}"/>
              </a:ext>
            </a:extLst>
          </p:cNvPr>
          <p:cNvSpPr/>
          <p:nvPr/>
        </p:nvSpPr>
        <p:spPr>
          <a:xfrm>
            <a:off x="10726615" y="1203545"/>
            <a:ext cx="650631" cy="650631"/>
          </a:xfrm>
          <a:prstGeom prst="ellipse">
            <a:avLst/>
          </a:prstGeom>
          <a:solidFill>
            <a:srgbClr val="2BA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BA907851-635B-99F4-340F-23F4873F2D5D}"/>
              </a:ext>
            </a:extLst>
          </p:cNvPr>
          <p:cNvSpPr/>
          <p:nvPr/>
        </p:nvSpPr>
        <p:spPr>
          <a:xfrm>
            <a:off x="10726615" y="2082776"/>
            <a:ext cx="650631" cy="650631"/>
          </a:xfrm>
          <a:prstGeom prst="ellipse">
            <a:avLst/>
          </a:prstGeom>
          <a:solidFill>
            <a:srgbClr val="026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E05CFFEE-BF78-559C-F408-311F1A0FD15C}"/>
              </a:ext>
            </a:extLst>
          </p:cNvPr>
          <p:cNvSpPr/>
          <p:nvPr/>
        </p:nvSpPr>
        <p:spPr>
          <a:xfrm>
            <a:off x="10726615" y="3023553"/>
            <a:ext cx="650631" cy="650631"/>
          </a:xfrm>
          <a:prstGeom prst="ellipse">
            <a:avLst/>
          </a:prstGeom>
          <a:solidFill>
            <a:srgbClr val="EC4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59C6EB99-7C4D-536F-7C98-F6A89C75B995}"/>
              </a:ext>
            </a:extLst>
          </p:cNvPr>
          <p:cNvSpPr/>
          <p:nvPr/>
        </p:nvSpPr>
        <p:spPr>
          <a:xfrm>
            <a:off x="9821007" y="1203545"/>
            <a:ext cx="650631" cy="650631"/>
          </a:xfrm>
          <a:prstGeom prst="ellipse">
            <a:avLst/>
          </a:prstGeom>
          <a:solidFill>
            <a:srgbClr val="FDB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4959FA61-29CD-5BBD-C04C-75B134910186}"/>
              </a:ext>
            </a:extLst>
          </p:cNvPr>
          <p:cNvSpPr/>
          <p:nvPr/>
        </p:nvSpPr>
        <p:spPr>
          <a:xfrm>
            <a:off x="9821007" y="2082776"/>
            <a:ext cx="650631" cy="650631"/>
          </a:xfrm>
          <a:prstGeom prst="ellipse">
            <a:avLst/>
          </a:prstGeom>
          <a:solidFill>
            <a:srgbClr val="701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AE7ED2E5-216E-7E5E-246F-701EA26F4D54}"/>
              </a:ext>
            </a:extLst>
          </p:cNvPr>
          <p:cNvSpPr/>
          <p:nvPr/>
        </p:nvSpPr>
        <p:spPr>
          <a:xfrm>
            <a:off x="9821007" y="3023553"/>
            <a:ext cx="650631" cy="650631"/>
          </a:xfrm>
          <a:prstGeom prst="ellipse">
            <a:avLst/>
          </a:prstGeom>
          <a:solidFill>
            <a:srgbClr val="951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8DFCCBAB-0231-5181-93FA-6E69FD5B248F}"/>
              </a:ext>
            </a:extLst>
          </p:cNvPr>
          <p:cNvSpPr txBox="1"/>
          <p:nvPr/>
        </p:nvSpPr>
        <p:spPr>
          <a:xfrm>
            <a:off x="9223130" y="493053"/>
            <a:ext cx="26083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2BACC0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الألوان</a:t>
            </a:r>
            <a:r>
              <a:rPr lang="ar-S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800" dirty="0">
                <a:solidFill>
                  <a:srgbClr val="02687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المستخدمة</a:t>
            </a:r>
          </a:p>
        </p:txBody>
      </p:sp>
      <p:sp>
        <p:nvSpPr>
          <p:cNvPr id="37" name="Google Shape;769;p15">
            <a:extLst>
              <a:ext uri="{FF2B5EF4-FFF2-40B4-BE49-F238E27FC236}">
                <a16:creationId xmlns:a16="http://schemas.microsoft.com/office/drawing/2014/main" id="{CE13E0F7-8A7A-D5AC-3760-77776F9A7B3C}"/>
              </a:ext>
            </a:extLst>
          </p:cNvPr>
          <p:cNvSpPr/>
          <p:nvPr/>
        </p:nvSpPr>
        <p:spPr>
          <a:xfrm rot="10800000">
            <a:off x="9504484" y="992474"/>
            <a:ext cx="2013439" cy="71396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0268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A1946F7-E88D-2C3A-B1DD-8DD5AAA41B55}"/>
              </a:ext>
            </a:extLst>
          </p:cNvPr>
          <p:cNvSpPr/>
          <p:nvPr/>
        </p:nvSpPr>
        <p:spPr>
          <a:xfrm>
            <a:off x="9390184" y="335281"/>
            <a:ext cx="2286001" cy="4430150"/>
          </a:xfrm>
          <a:custGeom>
            <a:avLst/>
            <a:gdLst>
              <a:gd name="connsiteX0" fmla="*/ 0 w 2286001"/>
              <a:gd name="connsiteY0" fmla="*/ 0 h 4430150"/>
              <a:gd name="connsiteX1" fmla="*/ 502920 w 2286001"/>
              <a:gd name="connsiteY1" fmla="*/ 0 h 4430150"/>
              <a:gd name="connsiteX2" fmla="*/ 1120140 w 2286001"/>
              <a:gd name="connsiteY2" fmla="*/ 0 h 4430150"/>
              <a:gd name="connsiteX3" fmla="*/ 1645921 w 2286001"/>
              <a:gd name="connsiteY3" fmla="*/ 0 h 4430150"/>
              <a:gd name="connsiteX4" fmla="*/ 2286001 w 2286001"/>
              <a:gd name="connsiteY4" fmla="*/ 0 h 4430150"/>
              <a:gd name="connsiteX5" fmla="*/ 2286001 w 2286001"/>
              <a:gd name="connsiteY5" fmla="*/ 721482 h 4430150"/>
              <a:gd name="connsiteX6" fmla="*/ 2286001 w 2286001"/>
              <a:gd name="connsiteY6" fmla="*/ 1310059 h 4430150"/>
              <a:gd name="connsiteX7" fmla="*/ 2286001 w 2286001"/>
              <a:gd name="connsiteY7" fmla="*/ 2031540 h 4430150"/>
              <a:gd name="connsiteX8" fmla="*/ 2286001 w 2286001"/>
              <a:gd name="connsiteY8" fmla="*/ 2531514 h 4430150"/>
              <a:gd name="connsiteX9" fmla="*/ 2286001 w 2286001"/>
              <a:gd name="connsiteY9" fmla="*/ 3208694 h 4430150"/>
              <a:gd name="connsiteX10" fmla="*/ 2286001 w 2286001"/>
              <a:gd name="connsiteY10" fmla="*/ 3752970 h 4430150"/>
              <a:gd name="connsiteX11" fmla="*/ 2286001 w 2286001"/>
              <a:gd name="connsiteY11" fmla="*/ 4430150 h 4430150"/>
              <a:gd name="connsiteX12" fmla="*/ 1691641 w 2286001"/>
              <a:gd name="connsiteY12" fmla="*/ 4430150 h 4430150"/>
              <a:gd name="connsiteX13" fmla="*/ 1143001 w 2286001"/>
              <a:gd name="connsiteY13" fmla="*/ 4430150 h 4430150"/>
              <a:gd name="connsiteX14" fmla="*/ 548640 w 2286001"/>
              <a:gd name="connsiteY14" fmla="*/ 4430150 h 4430150"/>
              <a:gd name="connsiteX15" fmla="*/ 0 w 2286001"/>
              <a:gd name="connsiteY15" fmla="*/ 4430150 h 4430150"/>
              <a:gd name="connsiteX16" fmla="*/ 0 w 2286001"/>
              <a:gd name="connsiteY16" fmla="*/ 3885874 h 4430150"/>
              <a:gd name="connsiteX17" fmla="*/ 0 w 2286001"/>
              <a:gd name="connsiteY17" fmla="*/ 3164393 h 4430150"/>
              <a:gd name="connsiteX18" fmla="*/ 0 w 2286001"/>
              <a:gd name="connsiteY18" fmla="*/ 2487213 h 4430150"/>
              <a:gd name="connsiteX19" fmla="*/ 0 w 2286001"/>
              <a:gd name="connsiteY19" fmla="*/ 1854334 h 4430150"/>
              <a:gd name="connsiteX20" fmla="*/ 0 w 2286001"/>
              <a:gd name="connsiteY20" fmla="*/ 1354360 h 4430150"/>
              <a:gd name="connsiteX21" fmla="*/ 0 w 2286001"/>
              <a:gd name="connsiteY21" fmla="*/ 632879 h 4430150"/>
              <a:gd name="connsiteX22" fmla="*/ 0 w 2286001"/>
              <a:gd name="connsiteY22" fmla="*/ 0 h 443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86001" h="4430150" extrusionOk="0">
                <a:moveTo>
                  <a:pt x="0" y="0"/>
                </a:moveTo>
                <a:cubicBezTo>
                  <a:pt x="127071" y="16170"/>
                  <a:pt x="333450" y="-21163"/>
                  <a:pt x="502920" y="0"/>
                </a:cubicBezTo>
                <a:cubicBezTo>
                  <a:pt x="672390" y="21163"/>
                  <a:pt x="841162" y="12244"/>
                  <a:pt x="1120140" y="0"/>
                </a:cubicBezTo>
                <a:cubicBezTo>
                  <a:pt x="1399118" y="-12244"/>
                  <a:pt x="1403221" y="-2889"/>
                  <a:pt x="1645921" y="0"/>
                </a:cubicBezTo>
                <a:cubicBezTo>
                  <a:pt x="1888621" y="2889"/>
                  <a:pt x="2031783" y="-5708"/>
                  <a:pt x="2286001" y="0"/>
                </a:cubicBezTo>
                <a:cubicBezTo>
                  <a:pt x="2296658" y="151457"/>
                  <a:pt x="2302743" y="564317"/>
                  <a:pt x="2286001" y="721482"/>
                </a:cubicBezTo>
                <a:cubicBezTo>
                  <a:pt x="2269259" y="878647"/>
                  <a:pt x="2288553" y="1174272"/>
                  <a:pt x="2286001" y="1310059"/>
                </a:cubicBezTo>
                <a:cubicBezTo>
                  <a:pt x="2283449" y="1445846"/>
                  <a:pt x="2291638" y="1827346"/>
                  <a:pt x="2286001" y="2031540"/>
                </a:cubicBezTo>
                <a:cubicBezTo>
                  <a:pt x="2280364" y="2235734"/>
                  <a:pt x="2302996" y="2329134"/>
                  <a:pt x="2286001" y="2531514"/>
                </a:cubicBezTo>
                <a:cubicBezTo>
                  <a:pt x="2269006" y="2733894"/>
                  <a:pt x="2261636" y="3005689"/>
                  <a:pt x="2286001" y="3208694"/>
                </a:cubicBezTo>
                <a:cubicBezTo>
                  <a:pt x="2310366" y="3411699"/>
                  <a:pt x="2279455" y="3491876"/>
                  <a:pt x="2286001" y="3752970"/>
                </a:cubicBezTo>
                <a:cubicBezTo>
                  <a:pt x="2292547" y="4014064"/>
                  <a:pt x="2269648" y="4116796"/>
                  <a:pt x="2286001" y="4430150"/>
                </a:cubicBezTo>
                <a:cubicBezTo>
                  <a:pt x="2027367" y="4407458"/>
                  <a:pt x="1923576" y="4419352"/>
                  <a:pt x="1691641" y="4430150"/>
                </a:cubicBezTo>
                <a:cubicBezTo>
                  <a:pt x="1459706" y="4440948"/>
                  <a:pt x="1389292" y="4443346"/>
                  <a:pt x="1143001" y="4430150"/>
                </a:cubicBezTo>
                <a:cubicBezTo>
                  <a:pt x="896710" y="4416954"/>
                  <a:pt x="798455" y="4425291"/>
                  <a:pt x="548640" y="4430150"/>
                </a:cubicBezTo>
                <a:cubicBezTo>
                  <a:pt x="298825" y="4435009"/>
                  <a:pt x="160720" y="4442329"/>
                  <a:pt x="0" y="4430150"/>
                </a:cubicBezTo>
                <a:cubicBezTo>
                  <a:pt x="21786" y="4268085"/>
                  <a:pt x="26973" y="4077992"/>
                  <a:pt x="0" y="3885874"/>
                </a:cubicBezTo>
                <a:cubicBezTo>
                  <a:pt x="-26973" y="3693756"/>
                  <a:pt x="-27214" y="3451390"/>
                  <a:pt x="0" y="3164393"/>
                </a:cubicBezTo>
                <a:cubicBezTo>
                  <a:pt x="27214" y="2877396"/>
                  <a:pt x="10270" y="2673533"/>
                  <a:pt x="0" y="2487213"/>
                </a:cubicBezTo>
                <a:cubicBezTo>
                  <a:pt x="-10270" y="2300893"/>
                  <a:pt x="-22458" y="2163313"/>
                  <a:pt x="0" y="1854334"/>
                </a:cubicBezTo>
                <a:cubicBezTo>
                  <a:pt x="22458" y="1545355"/>
                  <a:pt x="4923" y="1469943"/>
                  <a:pt x="0" y="1354360"/>
                </a:cubicBezTo>
                <a:cubicBezTo>
                  <a:pt x="-4923" y="1238777"/>
                  <a:pt x="-20765" y="878841"/>
                  <a:pt x="0" y="632879"/>
                </a:cubicBezTo>
                <a:cubicBezTo>
                  <a:pt x="20765" y="386917"/>
                  <a:pt x="27590" y="189826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71330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C5AE9C7F-27EF-A2E4-B203-786EAFC15C12}"/>
              </a:ext>
            </a:extLst>
          </p:cNvPr>
          <p:cNvSpPr/>
          <p:nvPr/>
        </p:nvSpPr>
        <p:spPr>
          <a:xfrm>
            <a:off x="10726615" y="3876407"/>
            <a:ext cx="650631" cy="650631"/>
          </a:xfrm>
          <a:prstGeom prst="ellipse">
            <a:avLst/>
          </a:prstGeom>
          <a:solidFill>
            <a:srgbClr val="AD0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23396F0D-B82E-CD51-7D2C-290D603934C1}"/>
              </a:ext>
            </a:extLst>
          </p:cNvPr>
          <p:cNvSpPr/>
          <p:nvPr/>
        </p:nvSpPr>
        <p:spPr>
          <a:xfrm>
            <a:off x="9822375" y="3876407"/>
            <a:ext cx="650631" cy="650631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7541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B513B7A-6C02-72F4-2584-96CAF6281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1805127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1948543" y="5747255"/>
            <a:ext cx="8294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*تم تصميم هذا القالب بواسطة موقع انجز </a:t>
            </a:r>
            <a:r>
              <a:rPr lang="en-US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600" dirty="0">
              <a:solidFill>
                <a:srgbClr val="FFC94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786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شاشة عريضة</PresentationFormat>
  <Paragraphs>46</Paragraphs>
  <Slides>5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Calibri</vt:lpstr>
      <vt:lpstr>Harmattan</vt:lpstr>
      <vt:lpstr>Arial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199</cp:revision>
  <dcterms:created xsi:type="dcterms:W3CDTF">2022-05-24T16:23:39Z</dcterms:created>
  <dcterms:modified xsi:type="dcterms:W3CDTF">2023-04-15T15:46:09Z</dcterms:modified>
</cp:coreProperties>
</file>