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6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472" r:id="rId60"/>
    <p:sldId id="317" r:id="rId61"/>
    <p:sldId id="318" r:id="rId62"/>
    <p:sldId id="319" r:id="rId63"/>
    <p:sldId id="320" r:id="rId64"/>
    <p:sldId id="321" r:id="rId65"/>
    <p:sldId id="322" r:id="rId66"/>
    <p:sldId id="471" r:id="rId67"/>
    <p:sldId id="316" r:id="rId6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46AEA-712E-462E-A38C-563A6D6B938A}" v="2" dt="2023-04-20T17:20:55.976"/>
    <p1510:client id="{C18CFF0C-CD5F-4028-A8C6-2133A517B7C4}" v="12" dt="2023-04-19T18:06:07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" userId="84cd2103f36ef0dc" providerId="LiveId" clId="{15C46AEA-712E-462E-A38C-563A6D6B938A}"/>
    <pc:docChg chg="custSel addSld delSld modSld">
      <pc:chgData name="H M" userId="84cd2103f36ef0dc" providerId="LiveId" clId="{15C46AEA-712E-462E-A38C-563A6D6B938A}" dt="2023-04-20T17:16:07.076" v="59" actId="26606"/>
      <pc:docMkLst>
        <pc:docMk/>
      </pc:docMkLst>
      <pc:sldChg chg="add del">
        <pc:chgData name="H M" userId="84cd2103f36ef0dc" providerId="LiveId" clId="{15C46AEA-712E-462E-A38C-563A6D6B938A}" dt="2023-04-20T17:12:36.482" v="2" actId="47"/>
        <pc:sldMkLst>
          <pc:docMk/>
          <pc:sldMk cId="3277944812" sldId="256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995685319" sldId="257"/>
        </pc:sldMkLst>
      </pc:sldChg>
      <pc:sldChg chg="addSp modSp add mod setBg">
        <pc:chgData name="H M" userId="84cd2103f36ef0dc" providerId="LiveId" clId="{15C46AEA-712E-462E-A38C-563A6D6B938A}" dt="2023-04-20T17:12:51.764" v="4" actId="18131"/>
        <pc:sldMkLst>
          <pc:docMk/>
          <pc:sldMk cId="3321497233" sldId="257"/>
        </pc:sldMkLst>
        <pc:spChg chg="add">
          <ac:chgData name="H M" userId="84cd2103f36ef0dc" providerId="LiveId" clId="{15C46AEA-712E-462E-A38C-563A6D6B938A}" dt="2023-04-20T17:12:44.611" v="3" actId="26606"/>
          <ac:spMkLst>
            <pc:docMk/>
            <pc:sldMk cId="3321497233" sldId="257"/>
            <ac:spMk id="8" creationId="{42A4FC2C-047E-45A5-965D-8E1E3BF09BC6}"/>
          </ac:spMkLst>
        </pc:spChg>
        <pc:picChg chg="mod modCrop">
          <ac:chgData name="H M" userId="84cd2103f36ef0dc" providerId="LiveId" clId="{15C46AEA-712E-462E-A38C-563A6D6B938A}" dt="2023-04-20T17:12:51.764" v="4" actId="18131"/>
          <ac:picMkLst>
            <pc:docMk/>
            <pc:sldMk cId="3321497233" sldId="257"/>
            <ac:picMk id="3" creationId="{B8ED0CDC-4781-8FDB-9E4D-812746B1E924}"/>
          </ac:picMkLst>
        </pc:picChg>
      </pc:sldChg>
      <pc:sldChg chg="addSp modSp add mod setBg">
        <pc:chgData name="H M" userId="84cd2103f36ef0dc" providerId="LiveId" clId="{15C46AEA-712E-462E-A38C-563A6D6B938A}" dt="2023-04-20T17:13:05.230" v="5" actId="26606"/>
        <pc:sldMkLst>
          <pc:docMk/>
          <pc:sldMk cId="1649819705" sldId="258"/>
        </pc:sldMkLst>
        <pc:spChg chg="add">
          <ac:chgData name="H M" userId="84cd2103f36ef0dc" providerId="LiveId" clId="{15C46AEA-712E-462E-A38C-563A6D6B938A}" dt="2023-04-20T17:13:05.230" v="5" actId="26606"/>
          <ac:spMkLst>
            <pc:docMk/>
            <pc:sldMk cId="1649819705" sldId="25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05.230" v="5" actId="26606"/>
          <ac:picMkLst>
            <pc:docMk/>
            <pc:sldMk cId="1649819705" sldId="258"/>
            <ac:picMk id="3" creationId="{12DA4E8E-FF85-E89A-9BC5-EC12042F4D5E}"/>
          </ac:picMkLst>
        </pc:picChg>
      </pc:sldChg>
      <pc:sldChg chg="add">
        <pc:chgData name="H M" userId="84cd2103f36ef0dc" providerId="LiveId" clId="{15C46AEA-712E-462E-A38C-563A6D6B938A}" dt="2023-04-20T17:12:34.499" v="1"/>
        <pc:sldMkLst>
          <pc:docMk/>
          <pc:sldMk cId="1246591967" sldId="259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250190516" sldId="259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422610024" sldId="260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4107037154" sldId="260"/>
        </pc:sldMkLst>
      </pc:sldChg>
      <pc:sldChg chg="addSp modSp add mod setBg">
        <pc:chgData name="H M" userId="84cd2103f36ef0dc" providerId="LiveId" clId="{15C46AEA-712E-462E-A38C-563A6D6B938A}" dt="2023-04-20T17:13:14.228" v="6" actId="26606"/>
        <pc:sldMkLst>
          <pc:docMk/>
          <pc:sldMk cId="4106154922" sldId="261"/>
        </pc:sldMkLst>
        <pc:spChg chg="add">
          <ac:chgData name="H M" userId="84cd2103f36ef0dc" providerId="LiveId" clId="{15C46AEA-712E-462E-A38C-563A6D6B938A}" dt="2023-04-20T17:13:14.228" v="6" actId="26606"/>
          <ac:spMkLst>
            <pc:docMk/>
            <pc:sldMk cId="4106154922" sldId="26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14.228" v="6" actId="26606"/>
          <ac:picMkLst>
            <pc:docMk/>
            <pc:sldMk cId="4106154922" sldId="261"/>
            <ac:picMk id="3" creationId="{FD53DB74-0B9A-BEA3-D695-D6BD61D5DF2E}"/>
          </ac:picMkLst>
        </pc:picChg>
      </pc:sldChg>
      <pc:sldChg chg="add">
        <pc:chgData name="H M" userId="84cd2103f36ef0dc" providerId="LiveId" clId="{15C46AEA-712E-462E-A38C-563A6D6B938A}" dt="2023-04-20T17:12:34.499" v="1"/>
        <pc:sldMkLst>
          <pc:docMk/>
          <pc:sldMk cId="1034025875" sldId="262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854250980" sldId="262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520341957" sldId="263"/>
        </pc:sldMkLst>
      </pc:sldChg>
      <pc:sldChg chg="addSp modSp add mod setBg">
        <pc:chgData name="H M" userId="84cd2103f36ef0dc" providerId="LiveId" clId="{15C46AEA-712E-462E-A38C-563A6D6B938A}" dt="2023-04-20T17:13:19.691" v="7" actId="26606"/>
        <pc:sldMkLst>
          <pc:docMk/>
          <pc:sldMk cId="2106524436" sldId="263"/>
        </pc:sldMkLst>
        <pc:spChg chg="add">
          <ac:chgData name="H M" userId="84cd2103f36ef0dc" providerId="LiveId" clId="{15C46AEA-712E-462E-A38C-563A6D6B938A}" dt="2023-04-20T17:13:19.691" v="7" actId="26606"/>
          <ac:spMkLst>
            <pc:docMk/>
            <pc:sldMk cId="2106524436" sldId="26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19.691" v="7" actId="26606"/>
          <ac:picMkLst>
            <pc:docMk/>
            <pc:sldMk cId="2106524436" sldId="263"/>
            <ac:picMk id="3" creationId="{63BFDF4E-5B8E-2465-D067-1EB1528DA8B2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067339108" sldId="264"/>
        </pc:sldMkLst>
      </pc:sldChg>
      <pc:sldChg chg="addSp modSp add mod setBg">
        <pc:chgData name="H M" userId="84cd2103f36ef0dc" providerId="LiveId" clId="{15C46AEA-712E-462E-A38C-563A6D6B938A}" dt="2023-04-20T17:13:22.786" v="8" actId="26606"/>
        <pc:sldMkLst>
          <pc:docMk/>
          <pc:sldMk cId="1707331671" sldId="264"/>
        </pc:sldMkLst>
        <pc:spChg chg="add">
          <ac:chgData name="H M" userId="84cd2103f36ef0dc" providerId="LiveId" clId="{15C46AEA-712E-462E-A38C-563A6D6B938A}" dt="2023-04-20T17:13:22.786" v="8" actId="26606"/>
          <ac:spMkLst>
            <pc:docMk/>
            <pc:sldMk cId="1707331671" sldId="264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22.786" v="8" actId="26606"/>
          <ac:picMkLst>
            <pc:docMk/>
            <pc:sldMk cId="1707331671" sldId="264"/>
            <ac:picMk id="3" creationId="{552813F3-12AE-8C96-03FE-FEB235696CA3}"/>
          </ac:picMkLst>
        </pc:picChg>
      </pc:sldChg>
      <pc:sldChg chg="addSp modSp add mod setBg">
        <pc:chgData name="H M" userId="84cd2103f36ef0dc" providerId="LiveId" clId="{15C46AEA-712E-462E-A38C-563A6D6B938A}" dt="2023-04-20T17:13:26.090" v="9" actId="26606"/>
        <pc:sldMkLst>
          <pc:docMk/>
          <pc:sldMk cId="361986108" sldId="265"/>
        </pc:sldMkLst>
        <pc:spChg chg="add">
          <ac:chgData name="H M" userId="84cd2103f36ef0dc" providerId="LiveId" clId="{15C46AEA-712E-462E-A38C-563A6D6B938A}" dt="2023-04-20T17:13:26.090" v="9" actId="26606"/>
          <ac:spMkLst>
            <pc:docMk/>
            <pc:sldMk cId="361986108" sldId="26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26.090" v="9" actId="26606"/>
          <ac:picMkLst>
            <pc:docMk/>
            <pc:sldMk cId="361986108" sldId="265"/>
            <ac:picMk id="3" creationId="{6262CD1F-868B-DA3A-4699-291E84AF670E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447800647" sldId="265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818153511" sldId="266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1902084609" sldId="266"/>
        </pc:sldMkLst>
      </pc:sldChg>
      <pc:sldChg chg="addSp modSp add mod setBg">
        <pc:chgData name="H M" userId="84cd2103f36ef0dc" providerId="LiveId" clId="{15C46AEA-712E-462E-A38C-563A6D6B938A}" dt="2023-04-20T17:13:29.242" v="10" actId="26606"/>
        <pc:sldMkLst>
          <pc:docMk/>
          <pc:sldMk cId="622573815" sldId="267"/>
        </pc:sldMkLst>
        <pc:spChg chg="add">
          <ac:chgData name="H M" userId="84cd2103f36ef0dc" providerId="LiveId" clId="{15C46AEA-712E-462E-A38C-563A6D6B938A}" dt="2023-04-20T17:13:29.242" v="10" actId="26606"/>
          <ac:spMkLst>
            <pc:docMk/>
            <pc:sldMk cId="622573815" sldId="26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29.242" v="10" actId="26606"/>
          <ac:picMkLst>
            <pc:docMk/>
            <pc:sldMk cId="622573815" sldId="267"/>
            <ac:picMk id="3" creationId="{08612084-07BA-8071-31A8-4F4DDDA9B24B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652027687" sldId="267"/>
        </pc:sldMkLst>
      </pc:sldChg>
      <pc:sldChg chg="addSp modSp add mod setBg">
        <pc:chgData name="H M" userId="84cd2103f36ef0dc" providerId="LiveId" clId="{15C46AEA-712E-462E-A38C-563A6D6B938A}" dt="2023-04-20T17:13:33.658" v="11" actId="26606"/>
        <pc:sldMkLst>
          <pc:docMk/>
          <pc:sldMk cId="420850134" sldId="268"/>
        </pc:sldMkLst>
        <pc:spChg chg="add">
          <ac:chgData name="H M" userId="84cd2103f36ef0dc" providerId="LiveId" clId="{15C46AEA-712E-462E-A38C-563A6D6B938A}" dt="2023-04-20T17:13:33.658" v="11" actId="26606"/>
          <ac:spMkLst>
            <pc:docMk/>
            <pc:sldMk cId="420850134" sldId="26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33.658" v="11" actId="26606"/>
          <ac:picMkLst>
            <pc:docMk/>
            <pc:sldMk cId="420850134" sldId="268"/>
            <ac:picMk id="3" creationId="{18F3FE54-A5A7-B7FE-3D93-57ED9B62D428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4211062033" sldId="268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113215025" sldId="269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4143792549" sldId="269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1326757836" sldId="270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128270922" sldId="270"/>
        </pc:sldMkLst>
      </pc:sldChg>
      <pc:sldChg chg="addSp modSp add mod setBg">
        <pc:chgData name="H M" userId="84cd2103f36ef0dc" providerId="LiveId" clId="{15C46AEA-712E-462E-A38C-563A6D6B938A}" dt="2023-04-20T17:13:40.009" v="12" actId="26606"/>
        <pc:sldMkLst>
          <pc:docMk/>
          <pc:sldMk cId="886496931" sldId="271"/>
        </pc:sldMkLst>
        <pc:spChg chg="add">
          <ac:chgData name="H M" userId="84cd2103f36ef0dc" providerId="LiveId" clId="{15C46AEA-712E-462E-A38C-563A6D6B938A}" dt="2023-04-20T17:13:40.009" v="12" actId="26606"/>
          <ac:spMkLst>
            <pc:docMk/>
            <pc:sldMk cId="886496931" sldId="27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40.009" v="12" actId="26606"/>
          <ac:picMkLst>
            <pc:docMk/>
            <pc:sldMk cId="886496931" sldId="271"/>
            <ac:picMk id="3" creationId="{4294BBFB-3364-86EA-23D0-24499CDEC18E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357632245" sldId="271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926569407" sldId="272"/>
        </pc:sldMkLst>
      </pc:sldChg>
      <pc:sldChg chg="addSp modSp add mod setBg">
        <pc:chgData name="H M" userId="84cd2103f36ef0dc" providerId="LiveId" clId="{15C46AEA-712E-462E-A38C-563A6D6B938A}" dt="2023-04-20T17:13:45.027" v="13" actId="26606"/>
        <pc:sldMkLst>
          <pc:docMk/>
          <pc:sldMk cId="3326270960" sldId="272"/>
        </pc:sldMkLst>
        <pc:spChg chg="add">
          <ac:chgData name="H M" userId="84cd2103f36ef0dc" providerId="LiveId" clId="{15C46AEA-712E-462E-A38C-563A6D6B938A}" dt="2023-04-20T17:13:45.027" v="13" actId="26606"/>
          <ac:spMkLst>
            <pc:docMk/>
            <pc:sldMk cId="3326270960" sldId="27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45.027" v="13" actId="26606"/>
          <ac:picMkLst>
            <pc:docMk/>
            <pc:sldMk cId="3326270960" sldId="272"/>
            <ac:picMk id="3" creationId="{739DFFD8-0B4A-FAE9-5B9B-C05834996697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615465526" sldId="273"/>
        </pc:sldMkLst>
      </pc:sldChg>
      <pc:sldChg chg="addSp modSp add mod setBg">
        <pc:chgData name="H M" userId="84cd2103f36ef0dc" providerId="LiveId" clId="{15C46AEA-712E-462E-A38C-563A6D6B938A}" dt="2023-04-20T17:13:48.220" v="14" actId="26606"/>
        <pc:sldMkLst>
          <pc:docMk/>
          <pc:sldMk cId="3685963442" sldId="273"/>
        </pc:sldMkLst>
        <pc:spChg chg="add">
          <ac:chgData name="H M" userId="84cd2103f36ef0dc" providerId="LiveId" clId="{15C46AEA-712E-462E-A38C-563A6D6B938A}" dt="2023-04-20T17:13:48.220" v="14" actId="26606"/>
          <ac:spMkLst>
            <pc:docMk/>
            <pc:sldMk cId="3685963442" sldId="27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48.220" v="14" actId="26606"/>
          <ac:picMkLst>
            <pc:docMk/>
            <pc:sldMk cId="3685963442" sldId="273"/>
            <ac:picMk id="3" creationId="{2D98AC65-DC79-821A-0517-79E6FA94E8C4}"/>
          </ac:picMkLst>
        </pc:picChg>
      </pc:sldChg>
      <pc:sldChg chg="addSp modSp add mod setBg">
        <pc:chgData name="H M" userId="84cd2103f36ef0dc" providerId="LiveId" clId="{15C46AEA-712E-462E-A38C-563A6D6B938A}" dt="2023-04-20T17:13:51.205" v="15" actId="26606"/>
        <pc:sldMkLst>
          <pc:docMk/>
          <pc:sldMk cId="262499570" sldId="274"/>
        </pc:sldMkLst>
        <pc:spChg chg="add">
          <ac:chgData name="H M" userId="84cd2103f36ef0dc" providerId="LiveId" clId="{15C46AEA-712E-462E-A38C-563A6D6B938A}" dt="2023-04-20T17:13:51.205" v="15" actId="26606"/>
          <ac:spMkLst>
            <pc:docMk/>
            <pc:sldMk cId="262499570" sldId="274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51.205" v="15" actId="26606"/>
          <ac:picMkLst>
            <pc:docMk/>
            <pc:sldMk cId="262499570" sldId="274"/>
            <ac:picMk id="3" creationId="{B858EA5B-2ED1-81F9-76F8-A2E147A1136B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585785083" sldId="274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18215920" sldId="275"/>
        </pc:sldMkLst>
      </pc:sldChg>
      <pc:sldChg chg="addSp modSp add mod setBg">
        <pc:chgData name="H M" userId="84cd2103f36ef0dc" providerId="LiveId" clId="{15C46AEA-712E-462E-A38C-563A6D6B938A}" dt="2023-04-20T17:13:54.100" v="16" actId="26606"/>
        <pc:sldMkLst>
          <pc:docMk/>
          <pc:sldMk cId="3247003265" sldId="275"/>
        </pc:sldMkLst>
        <pc:spChg chg="add">
          <ac:chgData name="H M" userId="84cd2103f36ef0dc" providerId="LiveId" clId="{15C46AEA-712E-462E-A38C-563A6D6B938A}" dt="2023-04-20T17:13:54.100" v="16" actId="26606"/>
          <ac:spMkLst>
            <pc:docMk/>
            <pc:sldMk cId="3247003265" sldId="27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54.100" v="16" actId="26606"/>
          <ac:picMkLst>
            <pc:docMk/>
            <pc:sldMk cId="3247003265" sldId="275"/>
            <ac:picMk id="3" creationId="{0508C2EC-0DD7-3F4C-D3D2-2633A5D7E10E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75516612" sldId="276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2466578893" sldId="276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534466100" sldId="277"/>
        </pc:sldMkLst>
      </pc:sldChg>
      <pc:sldChg chg="addSp modSp add mod setBg">
        <pc:chgData name="H M" userId="84cd2103f36ef0dc" providerId="LiveId" clId="{15C46AEA-712E-462E-A38C-563A6D6B938A}" dt="2023-04-20T17:13:56.982" v="17" actId="26606"/>
        <pc:sldMkLst>
          <pc:docMk/>
          <pc:sldMk cId="3249788404" sldId="277"/>
        </pc:sldMkLst>
        <pc:spChg chg="add">
          <ac:chgData name="H M" userId="84cd2103f36ef0dc" providerId="LiveId" clId="{15C46AEA-712E-462E-A38C-563A6D6B938A}" dt="2023-04-20T17:13:56.982" v="17" actId="26606"/>
          <ac:spMkLst>
            <pc:docMk/>
            <pc:sldMk cId="3249788404" sldId="27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3:56.982" v="17" actId="26606"/>
          <ac:picMkLst>
            <pc:docMk/>
            <pc:sldMk cId="3249788404" sldId="277"/>
            <ac:picMk id="3" creationId="{112B9769-0724-F2BE-C034-EF868EB2401E}"/>
          </ac:picMkLst>
        </pc:picChg>
      </pc:sldChg>
      <pc:sldChg chg="addSp modSp add mod setBg">
        <pc:chgData name="H M" userId="84cd2103f36ef0dc" providerId="LiveId" clId="{15C46AEA-712E-462E-A38C-563A6D6B938A}" dt="2023-04-20T17:14:00.139" v="18" actId="26606"/>
        <pc:sldMkLst>
          <pc:docMk/>
          <pc:sldMk cId="1848884403" sldId="278"/>
        </pc:sldMkLst>
        <pc:spChg chg="add">
          <ac:chgData name="H M" userId="84cd2103f36ef0dc" providerId="LiveId" clId="{15C46AEA-712E-462E-A38C-563A6D6B938A}" dt="2023-04-20T17:14:00.139" v="18" actId="26606"/>
          <ac:spMkLst>
            <pc:docMk/>
            <pc:sldMk cId="1848884403" sldId="27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00.139" v="18" actId="26606"/>
          <ac:picMkLst>
            <pc:docMk/>
            <pc:sldMk cId="1848884403" sldId="278"/>
            <ac:picMk id="3" creationId="{B7AFDC6B-C911-C8DD-D6F7-9EB9AFDDA791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976271983" sldId="278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56336506" sldId="279"/>
        </pc:sldMkLst>
      </pc:sldChg>
      <pc:sldChg chg="addSp modSp add mod setBg">
        <pc:chgData name="H M" userId="84cd2103f36ef0dc" providerId="LiveId" clId="{15C46AEA-712E-462E-A38C-563A6D6B938A}" dt="2023-04-20T17:14:03.151" v="19" actId="26606"/>
        <pc:sldMkLst>
          <pc:docMk/>
          <pc:sldMk cId="2021439242" sldId="279"/>
        </pc:sldMkLst>
        <pc:spChg chg="add">
          <ac:chgData name="H M" userId="84cd2103f36ef0dc" providerId="LiveId" clId="{15C46AEA-712E-462E-A38C-563A6D6B938A}" dt="2023-04-20T17:14:03.151" v="19" actId="26606"/>
          <ac:spMkLst>
            <pc:docMk/>
            <pc:sldMk cId="2021439242" sldId="279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03.151" v="19" actId="26606"/>
          <ac:picMkLst>
            <pc:docMk/>
            <pc:sldMk cId="2021439242" sldId="279"/>
            <ac:picMk id="3" creationId="{63964C95-E68E-48E1-03D3-DEFE106C3AC5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95954601" sldId="280"/>
        </pc:sldMkLst>
      </pc:sldChg>
      <pc:sldChg chg="addSp modSp add mod setBg">
        <pc:chgData name="H M" userId="84cd2103f36ef0dc" providerId="LiveId" clId="{15C46AEA-712E-462E-A38C-563A6D6B938A}" dt="2023-04-20T17:14:05.802" v="20" actId="26606"/>
        <pc:sldMkLst>
          <pc:docMk/>
          <pc:sldMk cId="2302348276" sldId="280"/>
        </pc:sldMkLst>
        <pc:spChg chg="add">
          <ac:chgData name="H M" userId="84cd2103f36ef0dc" providerId="LiveId" clId="{15C46AEA-712E-462E-A38C-563A6D6B938A}" dt="2023-04-20T17:14:05.802" v="20" actId="26606"/>
          <ac:spMkLst>
            <pc:docMk/>
            <pc:sldMk cId="2302348276" sldId="280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05.802" v="20" actId="26606"/>
          <ac:picMkLst>
            <pc:docMk/>
            <pc:sldMk cId="2302348276" sldId="280"/>
            <ac:picMk id="3" creationId="{B2FD18F1-1C1F-852C-CE13-B87E2AE2B3C2}"/>
          </ac:picMkLst>
        </pc:picChg>
      </pc:sldChg>
      <pc:sldChg chg="addSp modSp add mod setBg">
        <pc:chgData name="H M" userId="84cd2103f36ef0dc" providerId="LiveId" clId="{15C46AEA-712E-462E-A38C-563A6D6B938A}" dt="2023-04-20T17:14:08.296" v="21" actId="26606"/>
        <pc:sldMkLst>
          <pc:docMk/>
          <pc:sldMk cId="2284234849" sldId="281"/>
        </pc:sldMkLst>
        <pc:spChg chg="add">
          <ac:chgData name="H M" userId="84cd2103f36ef0dc" providerId="LiveId" clId="{15C46AEA-712E-462E-A38C-563A6D6B938A}" dt="2023-04-20T17:14:08.296" v="21" actId="26606"/>
          <ac:spMkLst>
            <pc:docMk/>
            <pc:sldMk cId="2284234849" sldId="28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08.296" v="21" actId="26606"/>
          <ac:picMkLst>
            <pc:docMk/>
            <pc:sldMk cId="2284234849" sldId="281"/>
            <ac:picMk id="3" creationId="{8ED420D4-5661-B6FD-9603-D4183677289E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556138832" sldId="281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917919093" sldId="282"/>
        </pc:sldMkLst>
      </pc:sldChg>
      <pc:sldChg chg="addSp modSp add mod setBg">
        <pc:chgData name="H M" userId="84cd2103f36ef0dc" providerId="LiveId" clId="{15C46AEA-712E-462E-A38C-563A6D6B938A}" dt="2023-04-20T17:14:11.457" v="22" actId="26606"/>
        <pc:sldMkLst>
          <pc:docMk/>
          <pc:sldMk cId="3593947432" sldId="282"/>
        </pc:sldMkLst>
        <pc:spChg chg="add">
          <ac:chgData name="H M" userId="84cd2103f36ef0dc" providerId="LiveId" clId="{15C46AEA-712E-462E-A38C-563A6D6B938A}" dt="2023-04-20T17:14:11.457" v="22" actId="26606"/>
          <ac:spMkLst>
            <pc:docMk/>
            <pc:sldMk cId="3593947432" sldId="28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11.457" v="22" actId="26606"/>
          <ac:picMkLst>
            <pc:docMk/>
            <pc:sldMk cId="3593947432" sldId="282"/>
            <ac:picMk id="3" creationId="{B1D1E68F-7912-A688-79FF-A0B8528C90B9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653763063" sldId="283"/>
        </pc:sldMkLst>
      </pc:sldChg>
      <pc:sldChg chg="addSp modSp add mod setBg">
        <pc:chgData name="H M" userId="84cd2103f36ef0dc" providerId="LiveId" clId="{15C46AEA-712E-462E-A38C-563A6D6B938A}" dt="2023-04-20T17:14:14.185" v="23" actId="26606"/>
        <pc:sldMkLst>
          <pc:docMk/>
          <pc:sldMk cId="3544642294" sldId="283"/>
        </pc:sldMkLst>
        <pc:spChg chg="add">
          <ac:chgData name="H M" userId="84cd2103f36ef0dc" providerId="LiveId" clId="{15C46AEA-712E-462E-A38C-563A6D6B938A}" dt="2023-04-20T17:14:14.185" v="23" actId="26606"/>
          <ac:spMkLst>
            <pc:docMk/>
            <pc:sldMk cId="3544642294" sldId="28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14.185" v="23" actId="26606"/>
          <ac:picMkLst>
            <pc:docMk/>
            <pc:sldMk cId="3544642294" sldId="283"/>
            <ac:picMk id="3" creationId="{DDD44B66-0B22-7295-DC8A-AE6FB8477C24}"/>
          </ac:picMkLst>
        </pc:picChg>
      </pc:sldChg>
      <pc:sldChg chg="addSp modSp add mod setBg">
        <pc:chgData name="H M" userId="84cd2103f36ef0dc" providerId="LiveId" clId="{15C46AEA-712E-462E-A38C-563A6D6B938A}" dt="2023-04-20T17:14:16.373" v="24" actId="26606"/>
        <pc:sldMkLst>
          <pc:docMk/>
          <pc:sldMk cId="2521145402" sldId="284"/>
        </pc:sldMkLst>
        <pc:spChg chg="add">
          <ac:chgData name="H M" userId="84cd2103f36ef0dc" providerId="LiveId" clId="{15C46AEA-712E-462E-A38C-563A6D6B938A}" dt="2023-04-20T17:14:16.373" v="24" actId="26606"/>
          <ac:spMkLst>
            <pc:docMk/>
            <pc:sldMk cId="2521145402" sldId="284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16.373" v="24" actId="26606"/>
          <ac:picMkLst>
            <pc:docMk/>
            <pc:sldMk cId="2521145402" sldId="284"/>
            <ac:picMk id="3" creationId="{9169C67A-B06A-AE8A-87F4-5547CD751391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721717067" sldId="284"/>
        </pc:sldMkLst>
      </pc:sldChg>
      <pc:sldChg chg="addSp modSp add mod setBg">
        <pc:chgData name="H M" userId="84cd2103f36ef0dc" providerId="LiveId" clId="{15C46AEA-712E-462E-A38C-563A6D6B938A}" dt="2023-04-20T17:14:19.413" v="25" actId="26606"/>
        <pc:sldMkLst>
          <pc:docMk/>
          <pc:sldMk cId="1651527881" sldId="285"/>
        </pc:sldMkLst>
        <pc:spChg chg="add">
          <ac:chgData name="H M" userId="84cd2103f36ef0dc" providerId="LiveId" clId="{15C46AEA-712E-462E-A38C-563A6D6B938A}" dt="2023-04-20T17:14:19.413" v="25" actId="26606"/>
          <ac:spMkLst>
            <pc:docMk/>
            <pc:sldMk cId="1651527881" sldId="28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19.413" v="25" actId="26606"/>
          <ac:picMkLst>
            <pc:docMk/>
            <pc:sldMk cId="1651527881" sldId="285"/>
            <ac:picMk id="3" creationId="{EC86AEFC-9B45-B139-867D-24C881EBE505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307719328" sldId="285"/>
        </pc:sldMkLst>
      </pc:sldChg>
      <pc:sldChg chg="addSp modSp add mod setBg">
        <pc:chgData name="H M" userId="84cd2103f36ef0dc" providerId="LiveId" clId="{15C46AEA-712E-462E-A38C-563A6D6B938A}" dt="2023-04-20T17:14:22.521" v="26" actId="26606"/>
        <pc:sldMkLst>
          <pc:docMk/>
          <pc:sldMk cId="2589973154" sldId="286"/>
        </pc:sldMkLst>
        <pc:spChg chg="add">
          <ac:chgData name="H M" userId="84cd2103f36ef0dc" providerId="LiveId" clId="{15C46AEA-712E-462E-A38C-563A6D6B938A}" dt="2023-04-20T17:14:22.521" v="26" actId="26606"/>
          <ac:spMkLst>
            <pc:docMk/>
            <pc:sldMk cId="2589973154" sldId="286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22.521" v="26" actId="26606"/>
          <ac:picMkLst>
            <pc:docMk/>
            <pc:sldMk cId="2589973154" sldId="286"/>
            <ac:picMk id="3" creationId="{62144578-F548-7B58-3F12-71262386EC2A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902437091" sldId="286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40211050" sldId="287"/>
        </pc:sldMkLst>
      </pc:sldChg>
      <pc:sldChg chg="addSp modSp add mod setBg">
        <pc:chgData name="H M" userId="84cd2103f36ef0dc" providerId="LiveId" clId="{15C46AEA-712E-462E-A38C-563A6D6B938A}" dt="2023-04-20T17:14:25.323" v="27" actId="26606"/>
        <pc:sldMkLst>
          <pc:docMk/>
          <pc:sldMk cId="1520217910" sldId="287"/>
        </pc:sldMkLst>
        <pc:spChg chg="add">
          <ac:chgData name="H M" userId="84cd2103f36ef0dc" providerId="LiveId" clId="{15C46AEA-712E-462E-A38C-563A6D6B938A}" dt="2023-04-20T17:14:25.323" v="27" actId="26606"/>
          <ac:spMkLst>
            <pc:docMk/>
            <pc:sldMk cId="1520217910" sldId="28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25.323" v="27" actId="26606"/>
          <ac:picMkLst>
            <pc:docMk/>
            <pc:sldMk cId="1520217910" sldId="287"/>
            <ac:picMk id="3" creationId="{F6430AE6-A276-EBA2-F31E-03EF2496E2AC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840712681" sldId="288"/>
        </pc:sldMkLst>
      </pc:sldChg>
      <pc:sldChg chg="addSp modSp add mod setBg">
        <pc:chgData name="H M" userId="84cd2103f36ef0dc" providerId="LiveId" clId="{15C46AEA-712E-462E-A38C-563A6D6B938A}" dt="2023-04-20T17:14:28.114" v="28" actId="26606"/>
        <pc:sldMkLst>
          <pc:docMk/>
          <pc:sldMk cId="3203340819" sldId="288"/>
        </pc:sldMkLst>
        <pc:spChg chg="add">
          <ac:chgData name="H M" userId="84cd2103f36ef0dc" providerId="LiveId" clId="{15C46AEA-712E-462E-A38C-563A6D6B938A}" dt="2023-04-20T17:14:28.114" v="28" actId="26606"/>
          <ac:spMkLst>
            <pc:docMk/>
            <pc:sldMk cId="3203340819" sldId="28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28.114" v="28" actId="26606"/>
          <ac:picMkLst>
            <pc:docMk/>
            <pc:sldMk cId="3203340819" sldId="288"/>
            <ac:picMk id="3" creationId="{4F8BC2D0-1A33-78B7-F296-7AFEF5C719AF}"/>
          </ac:picMkLst>
        </pc:picChg>
      </pc:sldChg>
      <pc:sldChg chg="addSp modSp add mod setBg">
        <pc:chgData name="H M" userId="84cd2103f36ef0dc" providerId="LiveId" clId="{15C46AEA-712E-462E-A38C-563A6D6B938A}" dt="2023-04-20T17:14:30.593" v="29" actId="26606"/>
        <pc:sldMkLst>
          <pc:docMk/>
          <pc:sldMk cId="3431753708" sldId="289"/>
        </pc:sldMkLst>
        <pc:spChg chg="add">
          <ac:chgData name="H M" userId="84cd2103f36ef0dc" providerId="LiveId" clId="{15C46AEA-712E-462E-A38C-563A6D6B938A}" dt="2023-04-20T17:14:30.593" v="29" actId="26606"/>
          <ac:spMkLst>
            <pc:docMk/>
            <pc:sldMk cId="3431753708" sldId="289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30.593" v="29" actId="26606"/>
          <ac:picMkLst>
            <pc:docMk/>
            <pc:sldMk cId="3431753708" sldId="289"/>
            <ac:picMk id="3" creationId="{99F60E2A-20CC-DAAF-742C-D3249F923C06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4071439211" sldId="289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485140228" sldId="290"/>
        </pc:sldMkLst>
      </pc:sldChg>
      <pc:sldChg chg="addSp modSp add mod setBg">
        <pc:chgData name="H M" userId="84cd2103f36ef0dc" providerId="LiveId" clId="{15C46AEA-712E-462E-A38C-563A6D6B938A}" dt="2023-04-20T17:14:32.842" v="30" actId="26606"/>
        <pc:sldMkLst>
          <pc:docMk/>
          <pc:sldMk cId="3506570756" sldId="290"/>
        </pc:sldMkLst>
        <pc:spChg chg="add">
          <ac:chgData name="H M" userId="84cd2103f36ef0dc" providerId="LiveId" clId="{15C46AEA-712E-462E-A38C-563A6D6B938A}" dt="2023-04-20T17:14:32.842" v="30" actId="26606"/>
          <ac:spMkLst>
            <pc:docMk/>
            <pc:sldMk cId="3506570756" sldId="290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32.842" v="30" actId="26606"/>
          <ac:picMkLst>
            <pc:docMk/>
            <pc:sldMk cId="3506570756" sldId="290"/>
            <ac:picMk id="3" creationId="{9F32272C-7C1C-04CB-AA98-D642C1AD4F94}"/>
          </ac:picMkLst>
        </pc:picChg>
      </pc:sldChg>
      <pc:sldChg chg="add">
        <pc:chgData name="H M" userId="84cd2103f36ef0dc" providerId="LiveId" clId="{15C46AEA-712E-462E-A38C-563A6D6B938A}" dt="2023-04-20T17:12:34.499" v="1"/>
        <pc:sldMkLst>
          <pc:docMk/>
          <pc:sldMk cId="1498865160" sldId="291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451320730" sldId="291"/>
        </pc:sldMkLst>
      </pc:sldChg>
      <pc:sldChg chg="addSp modSp add mod setBg">
        <pc:chgData name="H M" userId="84cd2103f36ef0dc" providerId="LiveId" clId="{15C46AEA-712E-462E-A38C-563A6D6B938A}" dt="2023-04-20T17:14:37.949" v="31" actId="26606"/>
        <pc:sldMkLst>
          <pc:docMk/>
          <pc:sldMk cId="2514315683" sldId="292"/>
        </pc:sldMkLst>
        <pc:spChg chg="add">
          <ac:chgData name="H M" userId="84cd2103f36ef0dc" providerId="LiveId" clId="{15C46AEA-712E-462E-A38C-563A6D6B938A}" dt="2023-04-20T17:14:37.949" v="31" actId="26606"/>
          <ac:spMkLst>
            <pc:docMk/>
            <pc:sldMk cId="2514315683" sldId="29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37.949" v="31" actId="26606"/>
          <ac:picMkLst>
            <pc:docMk/>
            <pc:sldMk cId="2514315683" sldId="292"/>
            <ac:picMk id="3" creationId="{CBB71C8E-3F23-F16F-A64E-64CD643CFBBD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590141982" sldId="292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65654938" sldId="293"/>
        </pc:sldMkLst>
      </pc:sldChg>
      <pc:sldChg chg="addSp modSp add mod setBg">
        <pc:chgData name="H M" userId="84cd2103f36ef0dc" providerId="LiveId" clId="{15C46AEA-712E-462E-A38C-563A6D6B938A}" dt="2023-04-20T17:14:41.820" v="32" actId="26606"/>
        <pc:sldMkLst>
          <pc:docMk/>
          <pc:sldMk cId="3073207874" sldId="293"/>
        </pc:sldMkLst>
        <pc:spChg chg="add">
          <ac:chgData name="H M" userId="84cd2103f36ef0dc" providerId="LiveId" clId="{15C46AEA-712E-462E-A38C-563A6D6B938A}" dt="2023-04-20T17:14:41.820" v="32" actId="26606"/>
          <ac:spMkLst>
            <pc:docMk/>
            <pc:sldMk cId="3073207874" sldId="29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41.820" v="32" actId="26606"/>
          <ac:picMkLst>
            <pc:docMk/>
            <pc:sldMk cId="3073207874" sldId="293"/>
            <ac:picMk id="3" creationId="{0697E6E6-FC04-E7EA-DA6B-A4783688FCFD}"/>
          </ac:picMkLst>
        </pc:picChg>
      </pc:sldChg>
      <pc:sldChg chg="addSp modSp add mod setBg">
        <pc:chgData name="H M" userId="84cd2103f36ef0dc" providerId="LiveId" clId="{15C46AEA-712E-462E-A38C-563A6D6B938A}" dt="2023-04-20T17:14:45.221" v="33" actId="26606"/>
        <pc:sldMkLst>
          <pc:docMk/>
          <pc:sldMk cId="1955751602" sldId="294"/>
        </pc:sldMkLst>
        <pc:spChg chg="add">
          <ac:chgData name="H M" userId="84cd2103f36ef0dc" providerId="LiveId" clId="{15C46AEA-712E-462E-A38C-563A6D6B938A}" dt="2023-04-20T17:14:45.221" v="33" actId="26606"/>
          <ac:spMkLst>
            <pc:docMk/>
            <pc:sldMk cId="1955751602" sldId="294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45.221" v="33" actId="26606"/>
          <ac:picMkLst>
            <pc:docMk/>
            <pc:sldMk cId="1955751602" sldId="294"/>
            <ac:picMk id="3" creationId="{713A1DC2-603C-0F8C-EF2F-ED4BCF9E588B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056765919" sldId="294"/>
        </pc:sldMkLst>
      </pc:sldChg>
      <pc:sldChg chg="addSp modSp add mod setBg">
        <pc:chgData name="H M" userId="84cd2103f36ef0dc" providerId="LiveId" clId="{15C46AEA-712E-462E-A38C-563A6D6B938A}" dt="2023-04-20T17:14:48.700" v="34" actId="26606"/>
        <pc:sldMkLst>
          <pc:docMk/>
          <pc:sldMk cId="2424439683" sldId="295"/>
        </pc:sldMkLst>
        <pc:spChg chg="add">
          <ac:chgData name="H M" userId="84cd2103f36ef0dc" providerId="LiveId" clId="{15C46AEA-712E-462E-A38C-563A6D6B938A}" dt="2023-04-20T17:14:48.700" v="34" actId="26606"/>
          <ac:spMkLst>
            <pc:docMk/>
            <pc:sldMk cId="2424439683" sldId="29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4:48.700" v="34" actId="26606"/>
          <ac:picMkLst>
            <pc:docMk/>
            <pc:sldMk cId="2424439683" sldId="295"/>
            <ac:picMk id="3" creationId="{4196100E-A717-B34F-9DE3-DE76D0F5FC0F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512911672" sldId="295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1371083202" sldId="296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765280707" sldId="296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740540155" sldId="297"/>
        </pc:sldMkLst>
      </pc:sldChg>
      <pc:sldChg chg="addSp modSp add mod setBg">
        <pc:chgData name="H M" userId="84cd2103f36ef0dc" providerId="LiveId" clId="{15C46AEA-712E-462E-A38C-563A6D6B938A}" dt="2023-04-20T17:15:00.546" v="35" actId="26606"/>
        <pc:sldMkLst>
          <pc:docMk/>
          <pc:sldMk cId="2325634225" sldId="297"/>
        </pc:sldMkLst>
        <pc:spChg chg="add">
          <ac:chgData name="H M" userId="84cd2103f36ef0dc" providerId="LiveId" clId="{15C46AEA-712E-462E-A38C-563A6D6B938A}" dt="2023-04-20T17:15:00.546" v="35" actId="26606"/>
          <ac:spMkLst>
            <pc:docMk/>
            <pc:sldMk cId="2325634225" sldId="29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00.546" v="35" actId="26606"/>
          <ac:picMkLst>
            <pc:docMk/>
            <pc:sldMk cId="2325634225" sldId="297"/>
            <ac:picMk id="3" creationId="{0A1227EF-E9B8-B465-8372-B7CCCABD6C1D}"/>
          </ac:picMkLst>
        </pc:picChg>
      </pc:sldChg>
      <pc:sldChg chg="addSp modSp add mod setBg">
        <pc:chgData name="H M" userId="84cd2103f36ef0dc" providerId="LiveId" clId="{15C46AEA-712E-462E-A38C-563A6D6B938A}" dt="2023-04-20T17:15:03.551" v="36" actId="26606"/>
        <pc:sldMkLst>
          <pc:docMk/>
          <pc:sldMk cId="1907348416" sldId="298"/>
        </pc:sldMkLst>
        <pc:spChg chg="add">
          <ac:chgData name="H M" userId="84cd2103f36ef0dc" providerId="LiveId" clId="{15C46AEA-712E-462E-A38C-563A6D6B938A}" dt="2023-04-20T17:15:03.551" v="36" actId="26606"/>
          <ac:spMkLst>
            <pc:docMk/>
            <pc:sldMk cId="1907348416" sldId="29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03.551" v="36" actId="26606"/>
          <ac:picMkLst>
            <pc:docMk/>
            <pc:sldMk cId="1907348416" sldId="298"/>
            <ac:picMk id="3" creationId="{CE978DBA-6293-E96E-2120-567CA9C81A2B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4014293143" sldId="298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287812500" sldId="299"/>
        </pc:sldMkLst>
      </pc:sldChg>
      <pc:sldChg chg="addSp modSp add mod setBg">
        <pc:chgData name="H M" userId="84cd2103f36ef0dc" providerId="LiveId" clId="{15C46AEA-712E-462E-A38C-563A6D6B938A}" dt="2023-04-20T17:15:06.290" v="37" actId="26606"/>
        <pc:sldMkLst>
          <pc:docMk/>
          <pc:sldMk cId="3421035819" sldId="299"/>
        </pc:sldMkLst>
        <pc:spChg chg="add">
          <ac:chgData name="H M" userId="84cd2103f36ef0dc" providerId="LiveId" clId="{15C46AEA-712E-462E-A38C-563A6D6B938A}" dt="2023-04-20T17:15:06.290" v="37" actId="26606"/>
          <ac:spMkLst>
            <pc:docMk/>
            <pc:sldMk cId="3421035819" sldId="299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06.290" v="37" actId="26606"/>
          <ac:picMkLst>
            <pc:docMk/>
            <pc:sldMk cId="3421035819" sldId="299"/>
            <ac:picMk id="3" creationId="{AA9B4D65-0FF4-A6A6-4D01-0A337C074C20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967286139" sldId="300"/>
        </pc:sldMkLst>
      </pc:sldChg>
      <pc:sldChg chg="addSp modSp add mod setBg">
        <pc:chgData name="H M" userId="84cd2103f36ef0dc" providerId="LiveId" clId="{15C46AEA-712E-462E-A38C-563A6D6B938A}" dt="2023-04-20T17:15:08.857" v="38" actId="26606"/>
        <pc:sldMkLst>
          <pc:docMk/>
          <pc:sldMk cId="4195781246" sldId="300"/>
        </pc:sldMkLst>
        <pc:spChg chg="add">
          <ac:chgData name="H M" userId="84cd2103f36ef0dc" providerId="LiveId" clId="{15C46AEA-712E-462E-A38C-563A6D6B938A}" dt="2023-04-20T17:15:08.857" v="38" actId="26606"/>
          <ac:spMkLst>
            <pc:docMk/>
            <pc:sldMk cId="4195781246" sldId="300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08.857" v="38" actId="26606"/>
          <ac:picMkLst>
            <pc:docMk/>
            <pc:sldMk cId="4195781246" sldId="300"/>
            <ac:picMk id="3" creationId="{7C1DF2BF-1B2C-19C3-04E5-91C793CFA3A5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416479870" sldId="301"/>
        </pc:sldMkLst>
      </pc:sldChg>
      <pc:sldChg chg="addSp modSp add mod setBg">
        <pc:chgData name="H M" userId="84cd2103f36ef0dc" providerId="LiveId" clId="{15C46AEA-712E-462E-A38C-563A6D6B938A}" dt="2023-04-20T17:15:11.475" v="39" actId="26606"/>
        <pc:sldMkLst>
          <pc:docMk/>
          <pc:sldMk cId="2291316778" sldId="301"/>
        </pc:sldMkLst>
        <pc:spChg chg="add">
          <ac:chgData name="H M" userId="84cd2103f36ef0dc" providerId="LiveId" clId="{15C46AEA-712E-462E-A38C-563A6D6B938A}" dt="2023-04-20T17:15:11.475" v="39" actId="26606"/>
          <ac:spMkLst>
            <pc:docMk/>
            <pc:sldMk cId="2291316778" sldId="30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11.475" v="39" actId="26606"/>
          <ac:picMkLst>
            <pc:docMk/>
            <pc:sldMk cId="2291316778" sldId="301"/>
            <ac:picMk id="3" creationId="{4A97E9E0-0471-778A-F6BE-015E324E2E14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333671603" sldId="302"/>
        </pc:sldMkLst>
      </pc:sldChg>
      <pc:sldChg chg="add">
        <pc:chgData name="H M" userId="84cd2103f36ef0dc" providerId="LiveId" clId="{15C46AEA-712E-462E-A38C-563A6D6B938A}" dt="2023-04-20T17:12:34.499" v="1"/>
        <pc:sldMkLst>
          <pc:docMk/>
          <pc:sldMk cId="4097746624" sldId="302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1930284203" sldId="303"/>
        </pc:sldMkLst>
      </pc:sldChg>
      <pc:sldChg chg="addSp modSp add mod setBg">
        <pc:chgData name="H M" userId="84cd2103f36ef0dc" providerId="LiveId" clId="{15C46AEA-712E-462E-A38C-563A6D6B938A}" dt="2023-04-20T17:15:15.659" v="40" actId="26606"/>
        <pc:sldMkLst>
          <pc:docMk/>
          <pc:sldMk cId="2952667190" sldId="303"/>
        </pc:sldMkLst>
        <pc:spChg chg="add">
          <ac:chgData name="H M" userId="84cd2103f36ef0dc" providerId="LiveId" clId="{15C46AEA-712E-462E-A38C-563A6D6B938A}" dt="2023-04-20T17:15:15.659" v="40" actId="26606"/>
          <ac:spMkLst>
            <pc:docMk/>
            <pc:sldMk cId="2952667190" sldId="30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15.659" v="40" actId="26606"/>
          <ac:picMkLst>
            <pc:docMk/>
            <pc:sldMk cId="2952667190" sldId="303"/>
            <ac:picMk id="3" creationId="{A65A85E2-47C2-CDF9-D156-15F3601CA2D5}"/>
          </ac:picMkLst>
        </pc:picChg>
      </pc:sldChg>
      <pc:sldChg chg="add del">
        <pc:chgData name="H M" userId="84cd2103f36ef0dc" providerId="LiveId" clId="{15C46AEA-712E-462E-A38C-563A6D6B938A}" dt="2023-04-20T17:15:17.176" v="41" actId="47"/>
        <pc:sldMkLst>
          <pc:docMk/>
          <pc:sldMk cId="2262959848" sldId="304"/>
        </pc:sldMkLst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665614105" sldId="304"/>
        </pc:sldMkLst>
      </pc:sldChg>
      <pc:sldChg chg="addSp modSp add mod setBg">
        <pc:chgData name="H M" userId="84cd2103f36ef0dc" providerId="LiveId" clId="{15C46AEA-712E-462E-A38C-563A6D6B938A}" dt="2023-04-20T17:15:19.200" v="42" actId="26606"/>
        <pc:sldMkLst>
          <pc:docMk/>
          <pc:sldMk cId="1255424288" sldId="305"/>
        </pc:sldMkLst>
        <pc:spChg chg="add">
          <ac:chgData name="H M" userId="84cd2103f36ef0dc" providerId="LiveId" clId="{15C46AEA-712E-462E-A38C-563A6D6B938A}" dt="2023-04-20T17:15:19.200" v="42" actId="26606"/>
          <ac:spMkLst>
            <pc:docMk/>
            <pc:sldMk cId="1255424288" sldId="30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19.200" v="42" actId="26606"/>
          <ac:picMkLst>
            <pc:docMk/>
            <pc:sldMk cId="1255424288" sldId="305"/>
            <ac:picMk id="3" creationId="{8F8099F9-863A-3A80-5FE4-66D06106BA92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927385312" sldId="305"/>
        </pc:sldMkLst>
      </pc:sldChg>
      <pc:sldChg chg="addSp modSp add mod setBg">
        <pc:chgData name="H M" userId="84cd2103f36ef0dc" providerId="LiveId" clId="{15C46AEA-712E-462E-A38C-563A6D6B938A}" dt="2023-04-20T17:15:21.160" v="43" actId="26606"/>
        <pc:sldMkLst>
          <pc:docMk/>
          <pc:sldMk cId="147730480" sldId="306"/>
        </pc:sldMkLst>
        <pc:spChg chg="add">
          <ac:chgData name="H M" userId="84cd2103f36ef0dc" providerId="LiveId" clId="{15C46AEA-712E-462E-A38C-563A6D6B938A}" dt="2023-04-20T17:15:21.160" v="43" actId="26606"/>
          <ac:spMkLst>
            <pc:docMk/>
            <pc:sldMk cId="147730480" sldId="306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21.160" v="43" actId="26606"/>
          <ac:picMkLst>
            <pc:docMk/>
            <pc:sldMk cId="147730480" sldId="306"/>
            <ac:picMk id="3" creationId="{BDE49264-D7B2-0984-A1E8-CCFB20F71279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2482774711" sldId="306"/>
        </pc:sldMkLst>
      </pc:sldChg>
      <pc:sldChg chg="addSp modSp add mod setBg">
        <pc:chgData name="H M" userId="84cd2103f36ef0dc" providerId="LiveId" clId="{15C46AEA-712E-462E-A38C-563A6D6B938A}" dt="2023-04-20T17:15:23.233" v="44" actId="26606"/>
        <pc:sldMkLst>
          <pc:docMk/>
          <pc:sldMk cId="2009145327" sldId="307"/>
        </pc:sldMkLst>
        <pc:spChg chg="add">
          <ac:chgData name="H M" userId="84cd2103f36ef0dc" providerId="LiveId" clId="{15C46AEA-712E-462E-A38C-563A6D6B938A}" dt="2023-04-20T17:15:23.233" v="44" actId="26606"/>
          <ac:spMkLst>
            <pc:docMk/>
            <pc:sldMk cId="2009145327" sldId="30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23.233" v="44" actId="26606"/>
          <ac:picMkLst>
            <pc:docMk/>
            <pc:sldMk cId="2009145327" sldId="307"/>
            <ac:picMk id="3" creationId="{742AD562-4B95-27A8-B5C6-B75765E5B74D}"/>
          </ac:picMkLst>
        </pc:picChg>
      </pc:sldChg>
      <pc:sldChg chg="del">
        <pc:chgData name="H M" userId="84cd2103f36ef0dc" providerId="LiveId" clId="{15C46AEA-712E-462E-A38C-563A6D6B938A}" dt="2023-04-20T17:10:22.866" v="0" actId="47"/>
        <pc:sldMkLst>
          <pc:docMk/>
          <pc:sldMk cId="3907861486" sldId="307"/>
        </pc:sldMkLst>
      </pc:sldChg>
      <pc:sldChg chg="addSp modSp add mod setBg">
        <pc:chgData name="H M" userId="84cd2103f36ef0dc" providerId="LiveId" clId="{15C46AEA-712E-462E-A38C-563A6D6B938A}" dt="2023-04-20T17:15:25.813" v="45" actId="26606"/>
        <pc:sldMkLst>
          <pc:docMk/>
          <pc:sldMk cId="527765377" sldId="308"/>
        </pc:sldMkLst>
        <pc:spChg chg="add">
          <ac:chgData name="H M" userId="84cd2103f36ef0dc" providerId="LiveId" clId="{15C46AEA-712E-462E-A38C-563A6D6B938A}" dt="2023-04-20T17:15:25.813" v="45" actId="26606"/>
          <ac:spMkLst>
            <pc:docMk/>
            <pc:sldMk cId="527765377" sldId="30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25.813" v="45" actId="26606"/>
          <ac:picMkLst>
            <pc:docMk/>
            <pc:sldMk cId="527765377" sldId="308"/>
            <ac:picMk id="3" creationId="{471C9773-2697-19C4-0848-74CBB1BB4E92}"/>
          </ac:picMkLst>
        </pc:picChg>
      </pc:sldChg>
      <pc:sldChg chg="addSp modSp add mod setBg">
        <pc:chgData name="H M" userId="84cd2103f36ef0dc" providerId="LiveId" clId="{15C46AEA-712E-462E-A38C-563A6D6B938A}" dt="2023-04-20T17:15:31.778" v="47" actId="26606"/>
        <pc:sldMkLst>
          <pc:docMk/>
          <pc:sldMk cId="733647549" sldId="309"/>
        </pc:sldMkLst>
        <pc:spChg chg="add">
          <ac:chgData name="H M" userId="84cd2103f36ef0dc" providerId="LiveId" clId="{15C46AEA-712E-462E-A38C-563A6D6B938A}" dt="2023-04-20T17:15:31.778" v="47" actId="26606"/>
          <ac:spMkLst>
            <pc:docMk/>
            <pc:sldMk cId="733647549" sldId="309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31.778" v="47" actId="26606"/>
          <ac:picMkLst>
            <pc:docMk/>
            <pc:sldMk cId="733647549" sldId="309"/>
            <ac:picMk id="3" creationId="{475629E8-1E88-D278-4E69-2A821D3B1FDC}"/>
          </ac:picMkLst>
        </pc:picChg>
      </pc:sldChg>
      <pc:sldChg chg="addSp modSp add mod setBg">
        <pc:chgData name="H M" userId="84cd2103f36ef0dc" providerId="LiveId" clId="{15C46AEA-712E-462E-A38C-563A6D6B938A}" dt="2023-04-20T17:15:29.043" v="46" actId="26606"/>
        <pc:sldMkLst>
          <pc:docMk/>
          <pc:sldMk cId="3152108351" sldId="310"/>
        </pc:sldMkLst>
        <pc:spChg chg="add">
          <ac:chgData name="H M" userId="84cd2103f36ef0dc" providerId="LiveId" clId="{15C46AEA-712E-462E-A38C-563A6D6B938A}" dt="2023-04-20T17:15:29.043" v="46" actId="26606"/>
          <ac:spMkLst>
            <pc:docMk/>
            <pc:sldMk cId="3152108351" sldId="310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29.043" v="46" actId="26606"/>
          <ac:picMkLst>
            <pc:docMk/>
            <pc:sldMk cId="3152108351" sldId="310"/>
            <ac:picMk id="3" creationId="{8055862F-B037-6FE7-7971-409AB245CBBE}"/>
          </ac:picMkLst>
        </pc:picChg>
      </pc:sldChg>
      <pc:sldChg chg="addSp modSp add mod setBg">
        <pc:chgData name="H M" userId="84cd2103f36ef0dc" providerId="LiveId" clId="{15C46AEA-712E-462E-A38C-563A6D6B938A}" dt="2023-04-20T17:15:34.937" v="48" actId="26606"/>
        <pc:sldMkLst>
          <pc:docMk/>
          <pc:sldMk cId="1469816561" sldId="311"/>
        </pc:sldMkLst>
        <pc:spChg chg="add">
          <ac:chgData name="H M" userId="84cd2103f36ef0dc" providerId="LiveId" clId="{15C46AEA-712E-462E-A38C-563A6D6B938A}" dt="2023-04-20T17:15:34.937" v="48" actId="26606"/>
          <ac:spMkLst>
            <pc:docMk/>
            <pc:sldMk cId="1469816561" sldId="31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34.937" v="48" actId="26606"/>
          <ac:picMkLst>
            <pc:docMk/>
            <pc:sldMk cId="1469816561" sldId="311"/>
            <ac:picMk id="3" creationId="{678773DB-2074-5B85-62C1-F69B53717D00}"/>
          </ac:picMkLst>
        </pc:picChg>
      </pc:sldChg>
      <pc:sldChg chg="addSp modSp add mod setBg">
        <pc:chgData name="H M" userId="84cd2103f36ef0dc" providerId="LiveId" clId="{15C46AEA-712E-462E-A38C-563A6D6B938A}" dt="2023-04-20T17:15:37.146" v="49" actId="26606"/>
        <pc:sldMkLst>
          <pc:docMk/>
          <pc:sldMk cId="834239905" sldId="312"/>
        </pc:sldMkLst>
        <pc:spChg chg="add">
          <ac:chgData name="H M" userId="84cd2103f36ef0dc" providerId="LiveId" clId="{15C46AEA-712E-462E-A38C-563A6D6B938A}" dt="2023-04-20T17:15:37.146" v="49" actId="26606"/>
          <ac:spMkLst>
            <pc:docMk/>
            <pc:sldMk cId="834239905" sldId="31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37.146" v="49" actId="26606"/>
          <ac:picMkLst>
            <pc:docMk/>
            <pc:sldMk cId="834239905" sldId="312"/>
            <ac:picMk id="3" creationId="{7B891EBD-1858-8F7D-53C5-60A08310B924}"/>
          </ac:picMkLst>
        </pc:picChg>
      </pc:sldChg>
      <pc:sldChg chg="addSp modSp add mod setBg">
        <pc:chgData name="H M" userId="84cd2103f36ef0dc" providerId="LiveId" clId="{15C46AEA-712E-462E-A38C-563A6D6B938A}" dt="2023-04-20T17:15:41.250" v="50" actId="26606"/>
        <pc:sldMkLst>
          <pc:docMk/>
          <pc:sldMk cId="29120581" sldId="313"/>
        </pc:sldMkLst>
        <pc:spChg chg="add">
          <ac:chgData name="H M" userId="84cd2103f36ef0dc" providerId="LiveId" clId="{15C46AEA-712E-462E-A38C-563A6D6B938A}" dt="2023-04-20T17:15:41.250" v="50" actId="26606"/>
          <ac:spMkLst>
            <pc:docMk/>
            <pc:sldMk cId="29120581" sldId="313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41.250" v="50" actId="26606"/>
          <ac:picMkLst>
            <pc:docMk/>
            <pc:sldMk cId="29120581" sldId="313"/>
            <ac:picMk id="3" creationId="{D4B6A505-A3E3-BBEF-D008-CF2BD0F3925B}"/>
          </ac:picMkLst>
        </pc:picChg>
      </pc:sldChg>
      <pc:sldChg chg="addSp modSp add mod setBg">
        <pc:chgData name="H M" userId="84cd2103f36ef0dc" providerId="LiveId" clId="{15C46AEA-712E-462E-A38C-563A6D6B938A}" dt="2023-04-20T17:15:44.964" v="51" actId="26606"/>
        <pc:sldMkLst>
          <pc:docMk/>
          <pc:sldMk cId="3629369625" sldId="314"/>
        </pc:sldMkLst>
        <pc:spChg chg="add">
          <ac:chgData name="H M" userId="84cd2103f36ef0dc" providerId="LiveId" clId="{15C46AEA-712E-462E-A38C-563A6D6B938A}" dt="2023-04-20T17:15:44.964" v="51" actId="26606"/>
          <ac:spMkLst>
            <pc:docMk/>
            <pc:sldMk cId="3629369625" sldId="314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44.964" v="51" actId="26606"/>
          <ac:picMkLst>
            <pc:docMk/>
            <pc:sldMk cId="3629369625" sldId="314"/>
            <ac:picMk id="3" creationId="{D6E5D94A-5985-56CA-0943-8F67E7FDEC18}"/>
          </ac:picMkLst>
        </pc:picChg>
      </pc:sldChg>
      <pc:sldChg chg="addSp modSp add mod setBg">
        <pc:chgData name="H M" userId="84cd2103f36ef0dc" providerId="LiveId" clId="{15C46AEA-712E-462E-A38C-563A6D6B938A}" dt="2023-04-20T17:15:47.251" v="52" actId="26606"/>
        <pc:sldMkLst>
          <pc:docMk/>
          <pc:sldMk cId="687029975" sldId="315"/>
        </pc:sldMkLst>
        <pc:spChg chg="add">
          <ac:chgData name="H M" userId="84cd2103f36ef0dc" providerId="LiveId" clId="{15C46AEA-712E-462E-A38C-563A6D6B938A}" dt="2023-04-20T17:15:47.251" v="52" actId="26606"/>
          <ac:spMkLst>
            <pc:docMk/>
            <pc:sldMk cId="687029975" sldId="315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47.251" v="52" actId="26606"/>
          <ac:picMkLst>
            <pc:docMk/>
            <pc:sldMk cId="687029975" sldId="315"/>
            <ac:picMk id="3" creationId="{6CA0B3AB-DAAA-32E1-23AF-6AAB3AC58661}"/>
          </ac:picMkLst>
        </pc:picChg>
      </pc:sldChg>
      <pc:sldChg chg="addSp modSp add mod setBg">
        <pc:chgData name="H M" userId="84cd2103f36ef0dc" providerId="LiveId" clId="{15C46AEA-712E-462E-A38C-563A6D6B938A}" dt="2023-04-20T17:15:51.636" v="54" actId="26606"/>
        <pc:sldMkLst>
          <pc:docMk/>
          <pc:sldMk cId="2056562489" sldId="317"/>
        </pc:sldMkLst>
        <pc:spChg chg="add">
          <ac:chgData name="H M" userId="84cd2103f36ef0dc" providerId="LiveId" clId="{15C46AEA-712E-462E-A38C-563A6D6B938A}" dt="2023-04-20T17:15:51.636" v="54" actId="26606"/>
          <ac:spMkLst>
            <pc:docMk/>
            <pc:sldMk cId="2056562489" sldId="317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51.636" v="54" actId="26606"/>
          <ac:picMkLst>
            <pc:docMk/>
            <pc:sldMk cId="2056562489" sldId="317"/>
            <ac:picMk id="3" creationId="{C96D03B3-EDBA-CDF7-0FA2-F732600DF7F5}"/>
          </ac:picMkLst>
        </pc:picChg>
      </pc:sldChg>
      <pc:sldChg chg="addSp modSp add mod setBg">
        <pc:chgData name="H M" userId="84cd2103f36ef0dc" providerId="LiveId" clId="{15C46AEA-712E-462E-A38C-563A6D6B938A}" dt="2023-04-20T17:15:54.639" v="55" actId="26606"/>
        <pc:sldMkLst>
          <pc:docMk/>
          <pc:sldMk cId="555553009" sldId="318"/>
        </pc:sldMkLst>
        <pc:spChg chg="add">
          <ac:chgData name="H M" userId="84cd2103f36ef0dc" providerId="LiveId" clId="{15C46AEA-712E-462E-A38C-563A6D6B938A}" dt="2023-04-20T17:15:54.639" v="55" actId="26606"/>
          <ac:spMkLst>
            <pc:docMk/>
            <pc:sldMk cId="555553009" sldId="318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54.639" v="55" actId="26606"/>
          <ac:picMkLst>
            <pc:docMk/>
            <pc:sldMk cId="555553009" sldId="318"/>
            <ac:picMk id="3" creationId="{0A4C9C8E-6FDD-3B46-72C9-DAAE6E7C4CAE}"/>
          </ac:picMkLst>
        </pc:picChg>
      </pc:sldChg>
      <pc:sldChg chg="addSp modSp add mod setBg">
        <pc:chgData name="H M" userId="84cd2103f36ef0dc" providerId="LiveId" clId="{15C46AEA-712E-462E-A38C-563A6D6B938A}" dt="2023-04-20T17:15:57.365" v="56" actId="26606"/>
        <pc:sldMkLst>
          <pc:docMk/>
          <pc:sldMk cId="4241893826" sldId="319"/>
        </pc:sldMkLst>
        <pc:spChg chg="add">
          <ac:chgData name="H M" userId="84cd2103f36ef0dc" providerId="LiveId" clId="{15C46AEA-712E-462E-A38C-563A6D6B938A}" dt="2023-04-20T17:15:57.365" v="56" actId="26606"/>
          <ac:spMkLst>
            <pc:docMk/>
            <pc:sldMk cId="4241893826" sldId="319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57.365" v="56" actId="26606"/>
          <ac:picMkLst>
            <pc:docMk/>
            <pc:sldMk cId="4241893826" sldId="319"/>
            <ac:picMk id="3" creationId="{48B9ECD4-DAE2-F724-BA08-E54DD5225529}"/>
          </ac:picMkLst>
        </pc:picChg>
      </pc:sldChg>
      <pc:sldChg chg="addSp modSp add mod setBg">
        <pc:chgData name="H M" userId="84cd2103f36ef0dc" providerId="LiveId" clId="{15C46AEA-712E-462E-A38C-563A6D6B938A}" dt="2023-04-20T17:16:00.760" v="57" actId="26606"/>
        <pc:sldMkLst>
          <pc:docMk/>
          <pc:sldMk cId="431325745" sldId="320"/>
        </pc:sldMkLst>
        <pc:spChg chg="add">
          <ac:chgData name="H M" userId="84cd2103f36ef0dc" providerId="LiveId" clId="{15C46AEA-712E-462E-A38C-563A6D6B938A}" dt="2023-04-20T17:16:00.760" v="57" actId="26606"/>
          <ac:spMkLst>
            <pc:docMk/>
            <pc:sldMk cId="431325745" sldId="320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6:00.760" v="57" actId="26606"/>
          <ac:picMkLst>
            <pc:docMk/>
            <pc:sldMk cId="431325745" sldId="320"/>
            <ac:picMk id="3" creationId="{15427B2D-6219-D8AA-DB95-4BA65EBC06F1}"/>
          </ac:picMkLst>
        </pc:picChg>
      </pc:sldChg>
      <pc:sldChg chg="addSp modSp add mod setBg">
        <pc:chgData name="H M" userId="84cd2103f36ef0dc" providerId="LiveId" clId="{15C46AEA-712E-462E-A38C-563A6D6B938A}" dt="2023-04-20T17:16:02.974" v="58" actId="26606"/>
        <pc:sldMkLst>
          <pc:docMk/>
          <pc:sldMk cId="3264776965" sldId="321"/>
        </pc:sldMkLst>
        <pc:spChg chg="add">
          <ac:chgData name="H M" userId="84cd2103f36ef0dc" providerId="LiveId" clId="{15C46AEA-712E-462E-A38C-563A6D6B938A}" dt="2023-04-20T17:16:02.974" v="58" actId="26606"/>
          <ac:spMkLst>
            <pc:docMk/>
            <pc:sldMk cId="3264776965" sldId="321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6:02.974" v="58" actId="26606"/>
          <ac:picMkLst>
            <pc:docMk/>
            <pc:sldMk cId="3264776965" sldId="321"/>
            <ac:picMk id="3" creationId="{BFBCBB70-40AF-4E9A-83EF-519D2CA63993}"/>
          </ac:picMkLst>
        </pc:picChg>
      </pc:sldChg>
      <pc:sldChg chg="addSp modSp add mod setBg">
        <pc:chgData name="H M" userId="84cd2103f36ef0dc" providerId="LiveId" clId="{15C46AEA-712E-462E-A38C-563A6D6B938A}" dt="2023-04-20T17:16:07.076" v="59" actId="26606"/>
        <pc:sldMkLst>
          <pc:docMk/>
          <pc:sldMk cId="1023572011" sldId="322"/>
        </pc:sldMkLst>
        <pc:spChg chg="add">
          <ac:chgData name="H M" userId="84cd2103f36ef0dc" providerId="LiveId" clId="{15C46AEA-712E-462E-A38C-563A6D6B938A}" dt="2023-04-20T17:16:07.076" v="59" actId="26606"/>
          <ac:spMkLst>
            <pc:docMk/>
            <pc:sldMk cId="1023572011" sldId="32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6:07.076" v="59" actId="26606"/>
          <ac:picMkLst>
            <pc:docMk/>
            <pc:sldMk cId="1023572011" sldId="322"/>
            <ac:picMk id="3" creationId="{A37D5012-98D6-7596-F344-8ADD213C2129}"/>
          </ac:picMkLst>
        </pc:picChg>
      </pc:sldChg>
      <pc:sldChg chg="addSp modSp add mod setBg">
        <pc:chgData name="H M" userId="84cd2103f36ef0dc" providerId="LiveId" clId="{15C46AEA-712E-462E-A38C-563A6D6B938A}" dt="2023-04-20T17:15:49.612" v="53" actId="26606"/>
        <pc:sldMkLst>
          <pc:docMk/>
          <pc:sldMk cId="3193009974" sldId="472"/>
        </pc:sldMkLst>
        <pc:spChg chg="add">
          <ac:chgData name="H M" userId="84cd2103f36ef0dc" providerId="LiveId" clId="{15C46AEA-712E-462E-A38C-563A6D6B938A}" dt="2023-04-20T17:15:49.612" v="53" actId="26606"/>
          <ac:spMkLst>
            <pc:docMk/>
            <pc:sldMk cId="3193009974" sldId="472"/>
            <ac:spMk id="8" creationId="{42A4FC2C-047E-45A5-965D-8E1E3BF09BC6}"/>
          </ac:spMkLst>
        </pc:spChg>
        <pc:picChg chg="mod">
          <ac:chgData name="H M" userId="84cd2103f36ef0dc" providerId="LiveId" clId="{15C46AEA-712E-462E-A38C-563A6D6B938A}" dt="2023-04-20T17:15:49.612" v="53" actId="26606"/>
          <ac:picMkLst>
            <pc:docMk/>
            <pc:sldMk cId="3193009974" sldId="472"/>
            <ac:picMk id="3" creationId="{EFD4A6E3-FA68-DA54-7100-384BB8845CB6}"/>
          </ac:picMkLst>
        </pc:picChg>
      </pc:sldChg>
    </pc:docChg>
  </pc:docChgLst>
  <pc:docChgLst>
    <pc:chgData name="H M" userId="84cd2103f36ef0dc" providerId="LiveId" clId="{C18CFF0C-CD5F-4028-A8C6-2133A517B7C4}"/>
    <pc:docChg chg="custSel addSld delSld modSld sldOrd">
      <pc:chgData name="H M" userId="84cd2103f36ef0dc" providerId="LiveId" clId="{C18CFF0C-CD5F-4028-A8C6-2133A517B7C4}" dt="2023-04-19T18:06:07.569" v="61" actId="1366"/>
      <pc:docMkLst>
        <pc:docMk/>
      </pc:docMkLst>
      <pc:sldChg chg="addSp modSp add mod ord setBg">
        <pc:chgData name="H M" userId="84cd2103f36ef0dc" providerId="LiveId" clId="{C18CFF0C-CD5F-4028-A8C6-2133A517B7C4}" dt="2023-04-19T17:59:57.299" v="57"/>
        <pc:sldMkLst>
          <pc:docMk/>
          <pc:sldMk cId="995685319" sldId="257"/>
        </pc:sldMkLst>
        <pc:spChg chg="add">
          <ac:chgData name="H M" userId="84cd2103f36ef0dc" providerId="LiveId" clId="{C18CFF0C-CD5F-4028-A8C6-2133A517B7C4}" dt="2023-04-19T17:56:01.871" v="5" actId="26606"/>
          <ac:spMkLst>
            <pc:docMk/>
            <pc:sldMk cId="995685319" sldId="25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01.871" v="5" actId="26606"/>
          <ac:picMkLst>
            <pc:docMk/>
            <pc:sldMk cId="995685319" sldId="257"/>
            <ac:picMk id="3" creationId="{5D5A79FF-2ADD-70E7-9C74-369D6A652DD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30220160" sldId="25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340601043" sldId="258"/>
        </pc:sldMkLst>
      </pc:sldChg>
      <pc:sldChg chg="addSp modSp add mod setBg">
        <pc:chgData name="H M" userId="84cd2103f36ef0dc" providerId="LiveId" clId="{C18CFF0C-CD5F-4028-A8C6-2133A517B7C4}" dt="2023-04-19T17:55:47.292" v="2" actId="26606"/>
        <pc:sldMkLst>
          <pc:docMk/>
          <pc:sldMk cId="2250190516" sldId="259"/>
        </pc:sldMkLst>
        <pc:spChg chg="add">
          <ac:chgData name="H M" userId="84cd2103f36ef0dc" providerId="LiveId" clId="{C18CFF0C-CD5F-4028-A8C6-2133A517B7C4}" dt="2023-04-19T17:55:47.292" v="2" actId="26606"/>
          <ac:spMkLst>
            <pc:docMk/>
            <pc:sldMk cId="2250190516" sldId="25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47.292" v="2" actId="26606"/>
          <ac:picMkLst>
            <pc:docMk/>
            <pc:sldMk cId="2250190516" sldId="259"/>
            <ac:picMk id="3" creationId="{10D45CB4-A771-6298-9546-031F77545E5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0243691" sldId="259"/>
        </pc:sldMkLst>
      </pc:sldChg>
      <pc:sldChg chg="addSp modSp add mod setBg">
        <pc:chgData name="H M" userId="84cd2103f36ef0dc" providerId="LiveId" clId="{C18CFF0C-CD5F-4028-A8C6-2133A517B7C4}" dt="2023-04-19T18:05:54.466" v="60" actId="1366"/>
        <pc:sldMkLst>
          <pc:docMk/>
          <pc:sldMk cId="422610024" sldId="260"/>
        </pc:sldMkLst>
        <pc:spChg chg="add">
          <ac:chgData name="H M" userId="84cd2103f36ef0dc" providerId="LiveId" clId="{C18CFF0C-CD5F-4028-A8C6-2133A517B7C4}" dt="2023-04-19T17:55:54.206" v="3" actId="26606"/>
          <ac:spMkLst>
            <pc:docMk/>
            <pc:sldMk cId="422610024" sldId="26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5:54.466" v="60" actId="1366"/>
          <ac:picMkLst>
            <pc:docMk/>
            <pc:sldMk cId="422610024" sldId="260"/>
            <ac:picMk id="3" creationId="{888D9979-271C-8F71-750C-CF66AA5CBDC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22687564" sldId="26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99029733" sldId="261"/>
        </pc:sldMkLst>
      </pc:sldChg>
      <pc:sldChg chg="addSp modSp add del mod setBg">
        <pc:chgData name="H M" userId="84cd2103f36ef0dc" providerId="LiveId" clId="{C18CFF0C-CD5F-4028-A8C6-2133A517B7C4}" dt="2023-04-19T17:59:47.980" v="55" actId="47"/>
        <pc:sldMkLst>
          <pc:docMk/>
          <pc:sldMk cId="3556089912" sldId="261"/>
        </pc:sldMkLst>
        <pc:spChg chg="add">
          <ac:chgData name="H M" userId="84cd2103f36ef0dc" providerId="LiveId" clId="{C18CFF0C-CD5F-4028-A8C6-2133A517B7C4}" dt="2023-04-19T17:55:57.941" v="4" actId="26606"/>
          <ac:spMkLst>
            <pc:docMk/>
            <pc:sldMk cId="3556089912" sldId="26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57.941" v="4" actId="26606"/>
          <ac:picMkLst>
            <pc:docMk/>
            <pc:sldMk cId="3556089912" sldId="261"/>
            <ac:picMk id="3" creationId="{D6D56228-247B-299E-10CD-EF7F169788E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33930520" sldId="262"/>
        </pc:sldMkLst>
      </pc:sldChg>
      <pc:sldChg chg="add ord">
        <pc:chgData name="H M" userId="84cd2103f36ef0dc" providerId="LiveId" clId="{C18CFF0C-CD5F-4028-A8C6-2133A517B7C4}" dt="2023-04-19T17:59:57.299" v="57"/>
        <pc:sldMkLst>
          <pc:docMk/>
          <pc:sldMk cId="1854250980" sldId="262"/>
        </pc:sldMkLst>
      </pc:sldChg>
      <pc:sldChg chg="addSp modSp add mod setBg">
        <pc:chgData name="H M" userId="84cd2103f36ef0dc" providerId="LiveId" clId="{C18CFF0C-CD5F-4028-A8C6-2133A517B7C4}" dt="2023-04-19T17:59:41.688" v="54" actId="1366"/>
        <pc:sldMkLst>
          <pc:docMk/>
          <pc:sldMk cId="520341957" sldId="263"/>
        </pc:sldMkLst>
        <pc:spChg chg="add">
          <ac:chgData name="H M" userId="84cd2103f36ef0dc" providerId="LiveId" clId="{C18CFF0C-CD5F-4028-A8C6-2133A517B7C4}" dt="2023-04-19T17:56:08.610" v="6" actId="26606"/>
          <ac:spMkLst>
            <pc:docMk/>
            <pc:sldMk cId="520341957" sldId="26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41.688" v="54" actId="1366"/>
          <ac:picMkLst>
            <pc:docMk/>
            <pc:sldMk cId="520341957" sldId="263"/>
            <ac:picMk id="3" creationId="{C6707F79-E5A8-1AA2-67F0-5BD8BD3764F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56027636" sldId="263"/>
        </pc:sldMkLst>
      </pc:sldChg>
      <pc:sldChg chg="addSp modSp add mod setBg">
        <pc:chgData name="H M" userId="84cd2103f36ef0dc" providerId="LiveId" clId="{C18CFF0C-CD5F-4028-A8C6-2133A517B7C4}" dt="2023-04-19T17:56:11.856" v="7" actId="26606"/>
        <pc:sldMkLst>
          <pc:docMk/>
          <pc:sldMk cId="1067339108" sldId="264"/>
        </pc:sldMkLst>
        <pc:spChg chg="add">
          <ac:chgData name="H M" userId="84cd2103f36ef0dc" providerId="LiveId" clId="{C18CFF0C-CD5F-4028-A8C6-2133A517B7C4}" dt="2023-04-19T17:56:11.856" v="7" actId="26606"/>
          <ac:spMkLst>
            <pc:docMk/>
            <pc:sldMk cId="1067339108" sldId="26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11.856" v="7" actId="26606"/>
          <ac:picMkLst>
            <pc:docMk/>
            <pc:sldMk cId="1067339108" sldId="264"/>
            <ac:picMk id="3" creationId="{CC032C80-83C7-ED93-75C4-232D8404624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58394684" sldId="264"/>
        </pc:sldMkLst>
      </pc:sldChg>
      <pc:sldChg chg="addSp modSp add mod setBg">
        <pc:chgData name="H M" userId="84cd2103f36ef0dc" providerId="LiveId" clId="{C18CFF0C-CD5F-4028-A8C6-2133A517B7C4}" dt="2023-04-19T17:59:36.415" v="53" actId="1366"/>
        <pc:sldMkLst>
          <pc:docMk/>
          <pc:sldMk cId="1447800647" sldId="265"/>
        </pc:sldMkLst>
        <pc:spChg chg="add">
          <ac:chgData name="H M" userId="84cd2103f36ef0dc" providerId="LiveId" clId="{C18CFF0C-CD5F-4028-A8C6-2133A517B7C4}" dt="2023-04-19T17:56:15.373" v="8" actId="26606"/>
          <ac:spMkLst>
            <pc:docMk/>
            <pc:sldMk cId="1447800647" sldId="26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36.415" v="53" actId="1366"/>
          <ac:picMkLst>
            <pc:docMk/>
            <pc:sldMk cId="1447800647" sldId="265"/>
            <ac:picMk id="3" creationId="{37620D0D-12C1-6CC7-3BA6-9E2FFFBEBE9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14280069" sldId="265"/>
        </pc:sldMkLst>
      </pc:sldChg>
      <pc:sldChg chg="addSp modSp add mod setBg">
        <pc:chgData name="H M" userId="84cd2103f36ef0dc" providerId="LiveId" clId="{C18CFF0C-CD5F-4028-A8C6-2133A517B7C4}" dt="2023-04-19T18:00:09.064" v="59" actId="1366"/>
        <pc:sldMkLst>
          <pc:docMk/>
          <pc:sldMk cId="818153511" sldId="266"/>
        </pc:sldMkLst>
        <pc:spChg chg="add">
          <ac:chgData name="H M" userId="84cd2103f36ef0dc" providerId="LiveId" clId="{C18CFF0C-CD5F-4028-A8C6-2133A517B7C4}" dt="2023-04-19T17:56:18.654" v="9" actId="26606"/>
          <ac:spMkLst>
            <pc:docMk/>
            <pc:sldMk cId="818153511" sldId="26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9.064" v="59" actId="1366"/>
          <ac:picMkLst>
            <pc:docMk/>
            <pc:sldMk cId="818153511" sldId="266"/>
            <ac:picMk id="3" creationId="{BA7BC99F-178E-E8BA-D8B7-AFD57858F70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02871303" sldId="266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4340753" sldId="267"/>
        </pc:sldMkLst>
      </pc:sldChg>
      <pc:sldChg chg="addSp modSp add mod setBg">
        <pc:chgData name="H M" userId="84cd2103f36ef0dc" providerId="LiveId" clId="{C18CFF0C-CD5F-4028-A8C6-2133A517B7C4}" dt="2023-04-19T17:56:23.666" v="10" actId="26606"/>
        <pc:sldMkLst>
          <pc:docMk/>
          <pc:sldMk cId="2652027687" sldId="267"/>
        </pc:sldMkLst>
        <pc:spChg chg="add">
          <ac:chgData name="H M" userId="84cd2103f36ef0dc" providerId="LiveId" clId="{C18CFF0C-CD5F-4028-A8C6-2133A517B7C4}" dt="2023-04-19T17:56:23.666" v="10" actId="26606"/>
          <ac:spMkLst>
            <pc:docMk/>
            <pc:sldMk cId="2652027687" sldId="26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3.666" v="10" actId="26606"/>
          <ac:picMkLst>
            <pc:docMk/>
            <pc:sldMk cId="2652027687" sldId="267"/>
            <ac:picMk id="3" creationId="{8383CE9F-A2C5-CDA0-238F-612132DCA6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821438966" sldId="268"/>
        </pc:sldMkLst>
      </pc:sldChg>
      <pc:sldChg chg="addSp modSp add mod setBg">
        <pc:chgData name="H M" userId="84cd2103f36ef0dc" providerId="LiveId" clId="{C18CFF0C-CD5F-4028-A8C6-2133A517B7C4}" dt="2023-04-19T17:56:27.069" v="11" actId="26606"/>
        <pc:sldMkLst>
          <pc:docMk/>
          <pc:sldMk cId="4211062033" sldId="268"/>
        </pc:sldMkLst>
        <pc:spChg chg="add">
          <ac:chgData name="H M" userId="84cd2103f36ef0dc" providerId="LiveId" clId="{C18CFF0C-CD5F-4028-A8C6-2133A517B7C4}" dt="2023-04-19T17:56:27.069" v="11" actId="26606"/>
          <ac:spMkLst>
            <pc:docMk/>
            <pc:sldMk cId="4211062033" sldId="26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7.069" v="11" actId="26606"/>
          <ac:picMkLst>
            <pc:docMk/>
            <pc:sldMk cId="4211062033" sldId="268"/>
            <ac:picMk id="3" creationId="{355D325D-A89F-2062-5D38-6293A24AC21A}"/>
          </ac:picMkLst>
        </pc:picChg>
      </pc:sldChg>
      <pc:sldChg chg="addSp modSp add mod setBg">
        <pc:chgData name="H M" userId="84cd2103f36ef0dc" providerId="LiveId" clId="{C18CFF0C-CD5F-4028-A8C6-2133A517B7C4}" dt="2023-04-19T17:59:29.829" v="52" actId="1366"/>
        <pc:sldMkLst>
          <pc:docMk/>
          <pc:sldMk cId="1113215025" sldId="269"/>
        </pc:sldMkLst>
        <pc:spChg chg="add">
          <ac:chgData name="H M" userId="84cd2103f36ef0dc" providerId="LiveId" clId="{C18CFF0C-CD5F-4028-A8C6-2133A517B7C4}" dt="2023-04-19T17:56:30.541" v="12" actId="26606"/>
          <ac:spMkLst>
            <pc:docMk/>
            <pc:sldMk cId="1113215025" sldId="26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29.829" v="52" actId="1366"/>
          <ac:picMkLst>
            <pc:docMk/>
            <pc:sldMk cId="1113215025" sldId="269"/>
            <ac:picMk id="3" creationId="{9E11B250-D7F2-1509-9CD3-5812EE49A08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09727309" sldId="269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80584511" sldId="270"/>
        </pc:sldMkLst>
      </pc:sldChg>
      <pc:sldChg chg="addSp modSp add mod setBg">
        <pc:chgData name="H M" userId="84cd2103f36ef0dc" providerId="LiveId" clId="{C18CFF0C-CD5F-4028-A8C6-2133A517B7C4}" dt="2023-04-19T17:56:34.005" v="13" actId="26606"/>
        <pc:sldMkLst>
          <pc:docMk/>
          <pc:sldMk cId="2128270922" sldId="270"/>
        </pc:sldMkLst>
        <pc:spChg chg="add">
          <ac:chgData name="H M" userId="84cd2103f36ef0dc" providerId="LiveId" clId="{C18CFF0C-CD5F-4028-A8C6-2133A517B7C4}" dt="2023-04-19T17:56:34.005" v="13" actId="26606"/>
          <ac:spMkLst>
            <pc:docMk/>
            <pc:sldMk cId="2128270922" sldId="27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4.005" v="13" actId="26606"/>
          <ac:picMkLst>
            <pc:docMk/>
            <pc:sldMk cId="2128270922" sldId="270"/>
            <ac:picMk id="3" creationId="{2B89F260-3084-DBFD-9868-9B3400BDC75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95782263" sldId="271"/>
        </pc:sldMkLst>
      </pc:sldChg>
      <pc:sldChg chg="addSp modSp add mod setBg">
        <pc:chgData name="H M" userId="84cd2103f36ef0dc" providerId="LiveId" clId="{C18CFF0C-CD5F-4028-A8C6-2133A517B7C4}" dt="2023-04-19T17:56:37.142" v="14" actId="26606"/>
        <pc:sldMkLst>
          <pc:docMk/>
          <pc:sldMk cId="2357632245" sldId="271"/>
        </pc:sldMkLst>
        <pc:spChg chg="add">
          <ac:chgData name="H M" userId="84cd2103f36ef0dc" providerId="LiveId" clId="{C18CFF0C-CD5F-4028-A8C6-2133A517B7C4}" dt="2023-04-19T17:56:37.142" v="14" actId="26606"/>
          <ac:spMkLst>
            <pc:docMk/>
            <pc:sldMk cId="2357632245" sldId="27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7.142" v="14" actId="26606"/>
          <ac:picMkLst>
            <pc:docMk/>
            <pc:sldMk cId="2357632245" sldId="271"/>
            <ac:picMk id="3" creationId="{E90F5965-EFA5-854D-D2C0-D64EB52D1076}"/>
          </ac:picMkLst>
        </pc:picChg>
      </pc:sldChg>
      <pc:sldChg chg="addSp modSp add mod setBg">
        <pc:chgData name="H M" userId="84cd2103f36ef0dc" providerId="LiveId" clId="{C18CFF0C-CD5F-4028-A8C6-2133A517B7C4}" dt="2023-04-19T17:56:40.223" v="15" actId="26606"/>
        <pc:sldMkLst>
          <pc:docMk/>
          <pc:sldMk cId="926569407" sldId="272"/>
        </pc:sldMkLst>
        <pc:spChg chg="add">
          <ac:chgData name="H M" userId="84cd2103f36ef0dc" providerId="LiveId" clId="{C18CFF0C-CD5F-4028-A8C6-2133A517B7C4}" dt="2023-04-19T17:56:40.223" v="15" actId="26606"/>
          <ac:spMkLst>
            <pc:docMk/>
            <pc:sldMk cId="926569407" sldId="27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0.223" v="15" actId="26606"/>
          <ac:picMkLst>
            <pc:docMk/>
            <pc:sldMk cId="926569407" sldId="272"/>
            <ac:picMk id="3" creationId="{6F8F6A2E-3D07-3388-4D53-8280B8FBE4D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688244998" sldId="27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41810912" sldId="273"/>
        </pc:sldMkLst>
      </pc:sldChg>
      <pc:sldChg chg="addSp modSp add mod setBg">
        <pc:chgData name="H M" userId="84cd2103f36ef0dc" providerId="LiveId" clId="{C18CFF0C-CD5F-4028-A8C6-2133A517B7C4}" dt="2023-04-19T17:56:43.272" v="16" actId="26606"/>
        <pc:sldMkLst>
          <pc:docMk/>
          <pc:sldMk cId="3615465526" sldId="273"/>
        </pc:sldMkLst>
        <pc:spChg chg="add">
          <ac:chgData name="H M" userId="84cd2103f36ef0dc" providerId="LiveId" clId="{C18CFF0C-CD5F-4028-A8C6-2133A517B7C4}" dt="2023-04-19T17:56:43.272" v="16" actId="26606"/>
          <ac:spMkLst>
            <pc:docMk/>
            <pc:sldMk cId="3615465526" sldId="27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3.272" v="16" actId="26606"/>
          <ac:picMkLst>
            <pc:docMk/>
            <pc:sldMk cId="3615465526" sldId="273"/>
            <ac:picMk id="3" creationId="{FE1571F8-B56D-E4DF-FAD4-59133594ED9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504969063" sldId="274"/>
        </pc:sldMkLst>
      </pc:sldChg>
      <pc:sldChg chg="modSp add">
        <pc:chgData name="H M" userId="84cd2103f36ef0dc" providerId="LiveId" clId="{C18CFF0C-CD5F-4028-A8C6-2133A517B7C4}" dt="2023-04-19T17:59:22.912" v="51" actId="1366"/>
        <pc:sldMkLst>
          <pc:docMk/>
          <pc:sldMk cId="2585785083" sldId="274"/>
        </pc:sldMkLst>
        <pc:picChg chg="mod">
          <ac:chgData name="H M" userId="84cd2103f36ef0dc" providerId="LiveId" clId="{C18CFF0C-CD5F-4028-A8C6-2133A517B7C4}" dt="2023-04-19T17:59:22.912" v="51" actId="1366"/>
          <ac:picMkLst>
            <pc:docMk/>
            <pc:sldMk cId="2585785083" sldId="274"/>
            <ac:picMk id="3" creationId="{EDAE7105-AE13-423A-45E4-52679FD4ED7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292948" sldId="275"/>
        </pc:sldMkLst>
      </pc:sldChg>
      <pc:sldChg chg="addSp modSp add mod setBg">
        <pc:chgData name="H M" userId="84cd2103f36ef0dc" providerId="LiveId" clId="{C18CFF0C-CD5F-4028-A8C6-2133A517B7C4}" dt="2023-04-19T17:56:48.835" v="17" actId="26606"/>
        <pc:sldMkLst>
          <pc:docMk/>
          <pc:sldMk cId="118215920" sldId="275"/>
        </pc:sldMkLst>
        <pc:spChg chg="add">
          <ac:chgData name="H M" userId="84cd2103f36ef0dc" providerId="LiveId" clId="{C18CFF0C-CD5F-4028-A8C6-2133A517B7C4}" dt="2023-04-19T17:56:48.835" v="17" actId="26606"/>
          <ac:spMkLst>
            <pc:docMk/>
            <pc:sldMk cId="118215920" sldId="27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8.835" v="17" actId="26606"/>
          <ac:picMkLst>
            <pc:docMk/>
            <pc:sldMk cId="118215920" sldId="275"/>
            <ac:picMk id="3" creationId="{4F700B3C-33AF-EE29-8E7E-6E90DABC40FC}"/>
          </ac:picMkLst>
        </pc:picChg>
      </pc:sldChg>
      <pc:sldChg chg="addSp modSp add mod setBg">
        <pc:chgData name="H M" userId="84cd2103f36ef0dc" providerId="LiveId" clId="{C18CFF0C-CD5F-4028-A8C6-2133A517B7C4}" dt="2023-04-19T17:56:51.742" v="18" actId="26606"/>
        <pc:sldMkLst>
          <pc:docMk/>
          <pc:sldMk cId="175516612" sldId="276"/>
        </pc:sldMkLst>
        <pc:spChg chg="add">
          <ac:chgData name="H M" userId="84cd2103f36ef0dc" providerId="LiveId" clId="{C18CFF0C-CD5F-4028-A8C6-2133A517B7C4}" dt="2023-04-19T17:56:51.742" v="18" actId="26606"/>
          <ac:spMkLst>
            <pc:docMk/>
            <pc:sldMk cId="175516612" sldId="27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1.742" v="18" actId="26606"/>
          <ac:picMkLst>
            <pc:docMk/>
            <pc:sldMk cId="175516612" sldId="276"/>
            <ac:picMk id="3" creationId="{47951B29-CB2F-207F-4784-547F157A702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271587606" sldId="276"/>
        </pc:sldMkLst>
      </pc:sldChg>
      <pc:sldChg chg="addSp modSp add mod setBg">
        <pc:chgData name="H M" userId="84cd2103f36ef0dc" providerId="LiveId" clId="{C18CFF0C-CD5F-4028-A8C6-2133A517B7C4}" dt="2023-04-19T17:56:55.461" v="19" actId="26606"/>
        <pc:sldMkLst>
          <pc:docMk/>
          <pc:sldMk cId="534466100" sldId="277"/>
        </pc:sldMkLst>
        <pc:spChg chg="add">
          <ac:chgData name="H M" userId="84cd2103f36ef0dc" providerId="LiveId" clId="{C18CFF0C-CD5F-4028-A8C6-2133A517B7C4}" dt="2023-04-19T17:56:55.461" v="19" actId="26606"/>
          <ac:spMkLst>
            <pc:docMk/>
            <pc:sldMk cId="534466100" sldId="27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5.461" v="19" actId="26606"/>
          <ac:picMkLst>
            <pc:docMk/>
            <pc:sldMk cId="534466100" sldId="277"/>
            <ac:picMk id="3" creationId="{20BE309C-3F61-E106-E7AF-2A33B238062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116964721" sldId="27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43810794" sldId="278"/>
        </pc:sldMkLst>
      </pc:sldChg>
      <pc:sldChg chg="addSp modSp add mod setBg">
        <pc:chgData name="H M" userId="84cd2103f36ef0dc" providerId="LiveId" clId="{C18CFF0C-CD5F-4028-A8C6-2133A517B7C4}" dt="2023-04-19T17:57:01.598" v="21" actId="26606"/>
        <pc:sldMkLst>
          <pc:docMk/>
          <pc:sldMk cId="1976271983" sldId="278"/>
        </pc:sldMkLst>
        <pc:spChg chg="add">
          <ac:chgData name="H M" userId="84cd2103f36ef0dc" providerId="LiveId" clId="{C18CFF0C-CD5F-4028-A8C6-2133A517B7C4}" dt="2023-04-19T17:57:01.598" v="21" actId="26606"/>
          <ac:spMkLst>
            <pc:docMk/>
            <pc:sldMk cId="1976271983" sldId="27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1.598" v="21" actId="26606"/>
          <ac:picMkLst>
            <pc:docMk/>
            <pc:sldMk cId="1976271983" sldId="278"/>
            <ac:picMk id="3" creationId="{E5AB4FCE-21F7-EE35-BD7C-B707D24A97B1}"/>
          </ac:picMkLst>
        </pc:picChg>
      </pc:sldChg>
      <pc:sldChg chg="addSp modSp add mod setBg">
        <pc:chgData name="H M" userId="84cd2103f36ef0dc" providerId="LiveId" clId="{C18CFF0C-CD5F-4028-A8C6-2133A517B7C4}" dt="2023-04-19T17:59:16.232" v="50" actId="1366"/>
        <pc:sldMkLst>
          <pc:docMk/>
          <pc:sldMk cId="56336506" sldId="279"/>
        </pc:sldMkLst>
        <pc:spChg chg="add">
          <ac:chgData name="H M" userId="84cd2103f36ef0dc" providerId="LiveId" clId="{C18CFF0C-CD5F-4028-A8C6-2133A517B7C4}" dt="2023-04-19T17:56:58.868" v="20" actId="26606"/>
          <ac:spMkLst>
            <pc:docMk/>
            <pc:sldMk cId="56336506" sldId="27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16.232" v="50" actId="1366"/>
          <ac:picMkLst>
            <pc:docMk/>
            <pc:sldMk cId="56336506" sldId="279"/>
            <ac:picMk id="3" creationId="{953BBD08-8DB7-3298-7B68-ADFD13C1299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4942490" sldId="279"/>
        </pc:sldMkLst>
      </pc:sldChg>
      <pc:sldChg chg="addSp modSp add mod setBg">
        <pc:chgData name="H M" userId="84cd2103f36ef0dc" providerId="LiveId" clId="{C18CFF0C-CD5F-4028-A8C6-2133A517B7C4}" dt="2023-04-19T17:57:04.209" v="22" actId="26606"/>
        <pc:sldMkLst>
          <pc:docMk/>
          <pc:sldMk cId="295954601" sldId="280"/>
        </pc:sldMkLst>
        <pc:spChg chg="add">
          <ac:chgData name="H M" userId="84cd2103f36ef0dc" providerId="LiveId" clId="{C18CFF0C-CD5F-4028-A8C6-2133A517B7C4}" dt="2023-04-19T17:57:04.209" v="22" actId="26606"/>
          <ac:spMkLst>
            <pc:docMk/>
            <pc:sldMk cId="295954601" sldId="28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4.209" v="22" actId="26606"/>
          <ac:picMkLst>
            <pc:docMk/>
            <pc:sldMk cId="295954601" sldId="280"/>
            <ac:picMk id="3" creationId="{10FD3028-8A07-C437-7599-7480904812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53693335" sldId="28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149306" sldId="281"/>
        </pc:sldMkLst>
      </pc:sldChg>
      <pc:sldChg chg="addSp modSp add mod setBg">
        <pc:chgData name="H M" userId="84cd2103f36ef0dc" providerId="LiveId" clId="{C18CFF0C-CD5F-4028-A8C6-2133A517B7C4}" dt="2023-04-19T17:57:07.161" v="23" actId="26606"/>
        <pc:sldMkLst>
          <pc:docMk/>
          <pc:sldMk cId="2556138832" sldId="281"/>
        </pc:sldMkLst>
        <pc:spChg chg="add">
          <ac:chgData name="H M" userId="84cd2103f36ef0dc" providerId="LiveId" clId="{C18CFF0C-CD5F-4028-A8C6-2133A517B7C4}" dt="2023-04-19T17:57:07.161" v="23" actId="26606"/>
          <ac:spMkLst>
            <pc:docMk/>
            <pc:sldMk cId="2556138832" sldId="28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7.161" v="23" actId="26606"/>
          <ac:picMkLst>
            <pc:docMk/>
            <pc:sldMk cId="2556138832" sldId="281"/>
            <ac:picMk id="3" creationId="{1EDE8C28-6BE1-ACC1-1D22-7E17119979B0}"/>
          </ac:picMkLst>
        </pc:picChg>
      </pc:sldChg>
      <pc:sldChg chg="addSp modSp add mod setBg">
        <pc:chgData name="H M" userId="84cd2103f36ef0dc" providerId="LiveId" clId="{C18CFF0C-CD5F-4028-A8C6-2133A517B7C4}" dt="2023-04-19T17:57:10.057" v="24" actId="26606"/>
        <pc:sldMkLst>
          <pc:docMk/>
          <pc:sldMk cId="917919093" sldId="282"/>
        </pc:sldMkLst>
        <pc:spChg chg="add">
          <ac:chgData name="H M" userId="84cd2103f36ef0dc" providerId="LiveId" clId="{C18CFF0C-CD5F-4028-A8C6-2133A517B7C4}" dt="2023-04-19T17:57:10.057" v="24" actId="26606"/>
          <ac:spMkLst>
            <pc:docMk/>
            <pc:sldMk cId="917919093" sldId="28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0.057" v="24" actId="26606"/>
          <ac:picMkLst>
            <pc:docMk/>
            <pc:sldMk cId="917919093" sldId="282"/>
            <ac:picMk id="3" creationId="{2306B2FF-B90A-0933-3DA3-6EBD392E435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877242434" sldId="282"/>
        </pc:sldMkLst>
      </pc:sldChg>
      <pc:sldChg chg="addSp modSp add mod setBg">
        <pc:chgData name="H M" userId="84cd2103f36ef0dc" providerId="LiveId" clId="{C18CFF0C-CD5F-4028-A8C6-2133A517B7C4}" dt="2023-04-19T17:57:13.388" v="25" actId="26606"/>
        <pc:sldMkLst>
          <pc:docMk/>
          <pc:sldMk cId="653763063" sldId="283"/>
        </pc:sldMkLst>
        <pc:spChg chg="add">
          <ac:chgData name="H M" userId="84cd2103f36ef0dc" providerId="LiveId" clId="{C18CFF0C-CD5F-4028-A8C6-2133A517B7C4}" dt="2023-04-19T17:57:13.388" v="25" actId="26606"/>
          <ac:spMkLst>
            <pc:docMk/>
            <pc:sldMk cId="653763063" sldId="28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3.388" v="25" actId="26606"/>
          <ac:picMkLst>
            <pc:docMk/>
            <pc:sldMk cId="653763063" sldId="283"/>
            <ac:picMk id="3" creationId="{59581457-0856-3C03-675D-23E634F66D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2511502" sldId="28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84580966" sldId="284"/>
        </pc:sldMkLst>
      </pc:sldChg>
      <pc:sldChg chg="addSp modSp add mod setBg">
        <pc:chgData name="H M" userId="84cd2103f36ef0dc" providerId="LiveId" clId="{C18CFF0C-CD5F-4028-A8C6-2133A517B7C4}" dt="2023-04-19T17:57:16.986" v="26" actId="26606"/>
        <pc:sldMkLst>
          <pc:docMk/>
          <pc:sldMk cId="2721717067" sldId="284"/>
        </pc:sldMkLst>
        <pc:spChg chg="add">
          <ac:chgData name="H M" userId="84cd2103f36ef0dc" providerId="LiveId" clId="{C18CFF0C-CD5F-4028-A8C6-2133A517B7C4}" dt="2023-04-19T17:57:16.986" v="26" actId="26606"/>
          <ac:spMkLst>
            <pc:docMk/>
            <pc:sldMk cId="2721717067" sldId="28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6.986" v="26" actId="26606"/>
          <ac:picMkLst>
            <pc:docMk/>
            <pc:sldMk cId="2721717067" sldId="284"/>
            <ac:picMk id="3" creationId="{454347A9-AB47-9BAF-619F-235C4F269718}"/>
          </ac:picMkLst>
        </pc:picChg>
      </pc:sldChg>
      <pc:sldChg chg="addSp modSp add mod setBg">
        <pc:chgData name="H M" userId="84cd2103f36ef0dc" providerId="LiveId" clId="{C18CFF0C-CD5F-4028-A8C6-2133A517B7C4}" dt="2023-04-19T17:57:20.372" v="27" actId="26606"/>
        <pc:sldMkLst>
          <pc:docMk/>
          <pc:sldMk cId="2307719328" sldId="285"/>
        </pc:sldMkLst>
        <pc:spChg chg="add">
          <ac:chgData name="H M" userId="84cd2103f36ef0dc" providerId="LiveId" clId="{C18CFF0C-CD5F-4028-A8C6-2133A517B7C4}" dt="2023-04-19T17:57:20.372" v="27" actId="26606"/>
          <ac:spMkLst>
            <pc:docMk/>
            <pc:sldMk cId="2307719328" sldId="28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20.372" v="27" actId="26606"/>
          <ac:picMkLst>
            <pc:docMk/>
            <pc:sldMk cId="2307719328" sldId="285"/>
            <ac:picMk id="3" creationId="{594CAA5B-791D-89D8-38B6-BDBE4B64E65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50707857" sldId="285"/>
        </pc:sldMkLst>
      </pc:sldChg>
      <pc:sldChg chg="addSp modSp add mod setBg">
        <pc:chgData name="H M" userId="84cd2103f36ef0dc" providerId="LiveId" clId="{C18CFF0C-CD5F-4028-A8C6-2133A517B7C4}" dt="2023-04-19T18:00:01.623" v="58" actId="1366"/>
        <pc:sldMkLst>
          <pc:docMk/>
          <pc:sldMk cId="2902437091" sldId="286"/>
        </pc:sldMkLst>
        <pc:spChg chg="add">
          <ac:chgData name="H M" userId="84cd2103f36ef0dc" providerId="LiveId" clId="{C18CFF0C-CD5F-4028-A8C6-2133A517B7C4}" dt="2023-04-19T17:57:23.897" v="28" actId="26606"/>
          <ac:spMkLst>
            <pc:docMk/>
            <pc:sldMk cId="2902437091" sldId="28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1.623" v="58" actId="1366"/>
          <ac:picMkLst>
            <pc:docMk/>
            <pc:sldMk cId="2902437091" sldId="286"/>
            <ac:picMk id="3" creationId="{137F51AA-ECCB-4EFD-31F8-232005A35EC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753755105" sldId="286"/>
        </pc:sldMkLst>
      </pc:sldChg>
      <pc:sldChg chg="add">
        <pc:chgData name="H M" userId="84cd2103f36ef0dc" providerId="LiveId" clId="{C18CFF0C-CD5F-4028-A8C6-2133A517B7C4}" dt="2023-04-19T17:54:47.311" v="1"/>
        <pc:sldMkLst>
          <pc:docMk/>
          <pc:sldMk cId="140211050" sldId="28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633503376" sldId="287"/>
        </pc:sldMkLst>
      </pc:sldChg>
      <pc:sldChg chg="addSp modSp add mod setBg">
        <pc:chgData name="H M" userId="84cd2103f36ef0dc" providerId="LiveId" clId="{C18CFF0C-CD5F-4028-A8C6-2133A517B7C4}" dt="2023-04-19T17:57:32.508" v="29" actId="26606"/>
        <pc:sldMkLst>
          <pc:docMk/>
          <pc:sldMk cId="2840712681" sldId="288"/>
        </pc:sldMkLst>
        <pc:spChg chg="add">
          <ac:chgData name="H M" userId="84cd2103f36ef0dc" providerId="LiveId" clId="{C18CFF0C-CD5F-4028-A8C6-2133A517B7C4}" dt="2023-04-19T17:57:32.508" v="29" actId="26606"/>
          <ac:spMkLst>
            <pc:docMk/>
            <pc:sldMk cId="2840712681" sldId="28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2.508" v="29" actId="26606"/>
          <ac:picMkLst>
            <pc:docMk/>
            <pc:sldMk cId="2840712681" sldId="288"/>
            <ac:picMk id="3" creationId="{B5CBD058-55A7-E99E-EAB2-FA1E3C4BF59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126661184" sldId="288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1246687" sldId="289"/>
        </pc:sldMkLst>
      </pc:sldChg>
      <pc:sldChg chg="addSp modSp add mod setBg">
        <pc:chgData name="H M" userId="84cd2103f36ef0dc" providerId="LiveId" clId="{C18CFF0C-CD5F-4028-A8C6-2133A517B7C4}" dt="2023-04-19T17:57:36.772" v="30" actId="26606"/>
        <pc:sldMkLst>
          <pc:docMk/>
          <pc:sldMk cId="4071439211" sldId="289"/>
        </pc:sldMkLst>
        <pc:spChg chg="add">
          <ac:chgData name="H M" userId="84cd2103f36ef0dc" providerId="LiveId" clId="{C18CFF0C-CD5F-4028-A8C6-2133A517B7C4}" dt="2023-04-19T17:57:36.772" v="30" actId="26606"/>
          <ac:spMkLst>
            <pc:docMk/>
            <pc:sldMk cId="4071439211" sldId="28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6.772" v="30" actId="26606"/>
          <ac:picMkLst>
            <pc:docMk/>
            <pc:sldMk cId="4071439211" sldId="289"/>
            <ac:picMk id="3" creationId="{82AB0BB2-997D-1877-693B-4D270AF674F5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349579348" sldId="290"/>
        </pc:sldMkLst>
      </pc:sldChg>
      <pc:sldChg chg="addSp modSp add mod setBg">
        <pc:chgData name="H M" userId="84cd2103f36ef0dc" providerId="LiveId" clId="{C18CFF0C-CD5F-4028-A8C6-2133A517B7C4}" dt="2023-04-19T17:57:41.198" v="31" actId="26606"/>
        <pc:sldMkLst>
          <pc:docMk/>
          <pc:sldMk cId="2485140228" sldId="290"/>
        </pc:sldMkLst>
        <pc:spChg chg="add">
          <ac:chgData name="H M" userId="84cd2103f36ef0dc" providerId="LiveId" clId="{C18CFF0C-CD5F-4028-A8C6-2133A517B7C4}" dt="2023-04-19T17:57:41.198" v="31" actId="26606"/>
          <ac:spMkLst>
            <pc:docMk/>
            <pc:sldMk cId="2485140228" sldId="29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1.198" v="31" actId="26606"/>
          <ac:picMkLst>
            <pc:docMk/>
            <pc:sldMk cId="2485140228" sldId="290"/>
            <ac:picMk id="3" creationId="{8BD793FD-207A-014A-A4A7-249F109BB17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944563921" sldId="291"/>
        </pc:sldMkLst>
      </pc:sldChg>
      <pc:sldChg chg="addSp modSp add mod setBg">
        <pc:chgData name="H M" userId="84cd2103f36ef0dc" providerId="LiveId" clId="{C18CFF0C-CD5F-4028-A8C6-2133A517B7C4}" dt="2023-04-19T17:57:45.384" v="32" actId="26606"/>
        <pc:sldMkLst>
          <pc:docMk/>
          <pc:sldMk cId="2451320730" sldId="291"/>
        </pc:sldMkLst>
        <pc:spChg chg="add">
          <ac:chgData name="H M" userId="84cd2103f36ef0dc" providerId="LiveId" clId="{C18CFF0C-CD5F-4028-A8C6-2133A517B7C4}" dt="2023-04-19T17:57:45.384" v="32" actId="26606"/>
          <ac:spMkLst>
            <pc:docMk/>
            <pc:sldMk cId="2451320730" sldId="29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5.384" v="32" actId="26606"/>
          <ac:picMkLst>
            <pc:docMk/>
            <pc:sldMk cId="2451320730" sldId="291"/>
            <ac:picMk id="3" creationId="{D98FF544-12EB-78D4-1071-724ECBA4A5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37978826" sldId="292"/>
        </pc:sldMkLst>
      </pc:sldChg>
      <pc:sldChg chg="addSp modSp add mod setBg">
        <pc:chgData name="H M" userId="84cd2103f36ef0dc" providerId="LiveId" clId="{C18CFF0C-CD5F-4028-A8C6-2133A517B7C4}" dt="2023-04-19T17:57:48.474" v="33" actId="26606"/>
        <pc:sldMkLst>
          <pc:docMk/>
          <pc:sldMk cId="3590141982" sldId="292"/>
        </pc:sldMkLst>
        <pc:spChg chg="add">
          <ac:chgData name="H M" userId="84cd2103f36ef0dc" providerId="LiveId" clId="{C18CFF0C-CD5F-4028-A8C6-2133A517B7C4}" dt="2023-04-19T17:57:48.474" v="33" actId="26606"/>
          <ac:spMkLst>
            <pc:docMk/>
            <pc:sldMk cId="3590141982" sldId="29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8.474" v="33" actId="26606"/>
          <ac:picMkLst>
            <pc:docMk/>
            <pc:sldMk cId="3590141982" sldId="292"/>
            <ac:picMk id="3" creationId="{78ABCEC7-0E87-8FE5-6223-7FECC988D351}"/>
          </ac:picMkLst>
        </pc:picChg>
      </pc:sldChg>
      <pc:sldChg chg="addSp modSp add mod setBg">
        <pc:chgData name="H M" userId="84cd2103f36ef0dc" providerId="LiveId" clId="{C18CFF0C-CD5F-4028-A8C6-2133A517B7C4}" dt="2023-04-19T18:06:07.569" v="61" actId="1366"/>
        <pc:sldMkLst>
          <pc:docMk/>
          <pc:sldMk cId="165654938" sldId="293"/>
        </pc:sldMkLst>
        <pc:spChg chg="add">
          <ac:chgData name="H M" userId="84cd2103f36ef0dc" providerId="LiveId" clId="{C18CFF0C-CD5F-4028-A8C6-2133A517B7C4}" dt="2023-04-19T17:57:52.504" v="34" actId="26606"/>
          <ac:spMkLst>
            <pc:docMk/>
            <pc:sldMk cId="165654938" sldId="29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6:07.569" v="61" actId="1366"/>
          <ac:picMkLst>
            <pc:docMk/>
            <pc:sldMk cId="165654938" sldId="293"/>
            <ac:picMk id="3" creationId="{7D697AA5-4ABC-BE45-51F8-A50DA13028E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8906524" sldId="29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3465766" sldId="294"/>
        </pc:sldMkLst>
      </pc:sldChg>
      <pc:sldChg chg="addSp modSp add mod setBg">
        <pc:chgData name="H M" userId="84cd2103f36ef0dc" providerId="LiveId" clId="{C18CFF0C-CD5F-4028-A8C6-2133A517B7C4}" dt="2023-04-19T17:57:56.523" v="35" actId="26606"/>
        <pc:sldMkLst>
          <pc:docMk/>
          <pc:sldMk cId="3056765919" sldId="294"/>
        </pc:sldMkLst>
        <pc:spChg chg="add">
          <ac:chgData name="H M" userId="84cd2103f36ef0dc" providerId="LiveId" clId="{C18CFF0C-CD5F-4028-A8C6-2133A517B7C4}" dt="2023-04-19T17:57:56.523" v="35" actId="26606"/>
          <ac:spMkLst>
            <pc:docMk/>
            <pc:sldMk cId="3056765919" sldId="29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6.523" v="35" actId="26606"/>
          <ac:picMkLst>
            <pc:docMk/>
            <pc:sldMk cId="3056765919" sldId="294"/>
            <ac:picMk id="3" creationId="{9BABCD2C-5FF7-74C8-F3F7-61BB68EEFA42}"/>
          </ac:picMkLst>
        </pc:picChg>
      </pc:sldChg>
      <pc:sldChg chg="addSp modSp add mod setBg">
        <pc:chgData name="H M" userId="84cd2103f36ef0dc" providerId="LiveId" clId="{C18CFF0C-CD5F-4028-A8C6-2133A517B7C4}" dt="2023-04-19T17:57:59.853" v="36" actId="26606"/>
        <pc:sldMkLst>
          <pc:docMk/>
          <pc:sldMk cId="2512911672" sldId="295"/>
        </pc:sldMkLst>
        <pc:spChg chg="add">
          <ac:chgData name="H M" userId="84cd2103f36ef0dc" providerId="LiveId" clId="{C18CFF0C-CD5F-4028-A8C6-2133A517B7C4}" dt="2023-04-19T17:57:59.853" v="36" actId="26606"/>
          <ac:spMkLst>
            <pc:docMk/>
            <pc:sldMk cId="2512911672" sldId="29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9.853" v="36" actId="26606"/>
          <ac:picMkLst>
            <pc:docMk/>
            <pc:sldMk cId="2512911672" sldId="295"/>
            <ac:picMk id="3" creationId="{D224B32C-26E3-A11B-9B50-361745077EC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726326144" sldId="295"/>
        </pc:sldMkLst>
      </pc:sldChg>
      <pc:sldChg chg="addSp modSp add mod setBg">
        <pc:chgData name="H M" userId="84cd2103f36ef0dc" providerId="LiveId" clId="{C18CFF0C-CD5F-4028-A8C6-2133A517B7C4}" dt="2023-04-19T17:58:02.785" v="37" actId="26606"/>
        <pc:sldMkLst>
          <pc:docMk/>
          <pc:sldMk cId="1765280707" sldId="296"/>
        </pc:sldMkLst>
        <pc:spChg chg="add">
          <ac:chgData name="H M" userId="84cd2103f36ef0dc" providerId="LiveId" clId="{C18CFF0C-CD5F-4028-A8C6-2133A517B7C4}" dt="2023-04-19T17:58:02.785" v="37" actId="26606"/>
          <ac:spMkLst>
            <pc:docMk/>
            <pc:sldMk cId="1765280707" sldId="29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2.785" v="37" actId="26606"/>
          <ac:picMkLst>
            <pc:docMk/>
            <pc:sldMk cId="1765280707" sldId="296"/>
            <ac:picMk id="3" creationId="{A2E28921-970B-51EA-9B57-B7239207B945}"/>
          </ac:picMkLst>
        </pc:picChg>
      </pc:sldChg>
      <pc:sldChg chg="addSp modSp add mod setBg">
        <pc:chgData name="H M" userId="84cd2103f36ef0dc" providerId="LiveId" clId="{C18CFF0C-CD5F-4028-A8C6-2133A517B7C4}" dt="2023-04-19T17:58:06.282" v="38" actId="26606"/>
        <pc:sldMkLst>
          <pc:docMk/>
          <pc:sldMk cId="740540155" sldId="297"/>
        </pc:sldMkLst>
        <pc:spChg chg="add">
          <ac:chgData name="H M" userId="84cd2103f36ef0dc" providerId="LiveId" clId="{C18CFF0C-CD5F-4028-A8C6-2133A517B7C4}" dt="2023-04-19T17:58:06.282" v="38" actId="26606"/>
          <ac:spMkLst>
            <pc:docMk/>
            <pc:sldMk cId="740540155" sldId="29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6.282" v="38" actId="26606"/>
          <ac:picMkLst>
            <pc:docMk/>
            <pc:sldMk cId="740540155" sldId="297"/>
            <ac:picMk id="3" creationId="{3F01D47E-AF2D-8721-6B1B-8F909DBAD70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44074416" sldId="29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19119972" sldId="298"/>
        </pc:sldMkLst>
      </pc:sldChg>
      <pc:sldChg chg="addSp modSp add mod setBg">
        <pc:chgData name="H M" userId="84cd2103f36ef0dc" providerId="LiveId" clId="{C18CFF0C-CD5F-4028-A8C6-2133A517B7C4}" dt="2023-04-19T17:58:09.656" v="39" actId="26606"/>
        <pc:sldMkLst>
          <pc:docMk/>
          <pc:sldMk cId="4014293143" sldId="298"/>
        </pc:sldMkLst>
        <pc:spChg chg="add">
          <ac:chgData name="H M" userId="84cd2103f36ef0dc" providerId="LiveId" clId="{C18CFF0C-CD5F-4028-A8C6-2133A517B7C4}" dt="2023-04-19T17:58:09.656" v="39" actId="26606"/>
          <ac:spMkLst>
            <pc:docMk/>
            <pc:sldMk cId="4014293143" sldId="29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9.656" v="39" actId="26606"/>
          <ac:picMkLst>
            <pc:docMk/>
            <pc:sldMk cId="4014293143" sldId="298"/>
            <ac:picMk id="3" creationId="{E6266A9A-7D4E-A91D-EE3E-766F301F3384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7463208" sldId="299"/>
        </pc:sldMkLst>
      </pc:sldChg>
      <pc:sldChg chg="addSp modSp add mod setBg">
        <pc:chgData name="H M" userId="84cd2103f36ef0dc" providerId="LiveId" clId="{C18CFF0C-CD5F-4028-A8C6-2133A517B7C4}" dt="2023-04-19T17:58:13.262" v="40" actId="26606"/>
        <pc:sldMkLst>
          <pc:docMk/>
          <pc:sldMk cId="3287812500" sldId="299"/>
        </pc:sldMkLst>
        <pc:spChg chg="add">
          <ac:chgData name="H M" userId="84cd2103f36ef0dc" providerId="LiveId" clId="{C18CFF0C-CD5F-4028-A8C6-2133A517B7C4}" dt="2023-04-19T17:58:13.262" v="40" actId="26606"/>
          <ac:spMkLst>
            <pc:docMk/>
            <pc:sldMk cId="3287812500" sldId="29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3.262" v="40" actId="26606"/>
          <ac:picMkLst>
            <pc:docMk/>
            <pc:sldMk cId="3287812500" sldId="299"/>
            <ac:picMk id="3" creationId="{DC9A268E-9852-FC33-8AAD-20C5574A58A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9912796" sldId="300"/>
        </pc:sldMkLst>
      </pc:sldChg>
      <pc:sldChg chg="addSp modSp add mod setBg">
        <pc:chgData name="H M" userId="84cd2103f36ef0dc" providerId="LiveId" clId="{C18CFF0C-CD5F-4028-A8C6-2133A517B7C4}" dt="2023-04-19T17:58:16.604" v="41" actId="26606"/>
        <pc:sldMkLst>
          <pc:docMk/>
          <pc:sldMk cId="2967286139" sldId="300"/>
        </pc:sldMkLst>
        <pc:spChg chg="add">
          <ac:chgData name="H M" userId="84cd2103f36ef0dc" providerId="LiveId" clId="{C18CFF0C-CD5F-4028-A8C6-2133A517B7C4}" dt="2023-04-19T17:58:16.604" v="41" actId="26606"/>
          <ac:spMkLst>
            <pc:docMk/>
            <pc:sldMk cId="2967286139" sldId="30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6.604" v="41" actId="26606"/>
          <ac:picMkLst>
            <pc:docMk/>
            <pc:sldMk cId="2967286139" sldId="300"/>
            <ac:picMk id="3" creationId="{37006537-B4C5-1F4F-3002-158098F46B09}"/>
          </ac:picMkLst>
        </pc:picChg>
      </pc:sldChg>
      <pc:sldChg chg="addSp modSp add mod setBg">
        <pc:chgData name="H M" userId="84cd2103f36ef0dc" providerId="LiveId" clId="{C18CFF0C-CD5F-4028-A8C6-2133A517B7C4}" dt="2023-04-19T17:58:21.370" v="42" actId="26606"/>
        <pc:sldMkLst>
          <pc:docMk/>
          <pc:sldMk cId="1416479870" sldId="301"/>
        </pc:sldMkLst>
        <pc:spChg chg="add">
          <ac:chgData name="H M" userId="84cd2103f36ef0dc" providerId="LiveId" clId="{C18CFF0C-CD5F-4028-A8C6-2133A517B7C4}" dt="2023-04-19T17:58:21.370" v="42" actId="26606"/>
          <ac:spMkLst>
            <pc:docMk/>
            <pc:sldMk cId="1416479870" sldId="30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1.370" v="42" actId="26606"/>
          <ac:picMkLst>
            <pc:docMk/>
            <pc:sldMk cId="1416479870" sldId="301"/>
            <ac:picMk id="3" creationId="{6B9195B5-0659-E472-3982-4FB0DF5EEAA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51016830" sldId="301"/>
        </pc:sldMkLst>
      </pc:sldChg>
      <pc:sldChg chg="addSp modSp add mod setBg">
        <pc:chgData name="H M" userId="84cd2103f36ef0dc" providerId="LiveId" clId="{C18CFF0C-CD5F-4028-A8C6-2133A517B7C4}" dt="2023-04-19T17:58:23.763" v="43" actId="26606"/>
        <pc:sldMkLst>
          <pc:docMk/>
          <pc:sldMk cId="1333671603" sldId="302"/>
        </pc:sldMkLst>
        <pc:spChg chg="add">
          <ac:chgData name="H M" userId="84cd2103f36ef0dc" providerId="LiveId" clId="{C18CFF0C-CD5F-4028-A8C6-2133A517B7C4}" dt="2023-04-19T17:58:23.763" v="43" actId="26606"/>
          <ac:spMkLst>
            <pc:docMk/>
            <pc:sldMk cId="1333671603" sldId="30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3.763" v="43" actId="26606"/>
          <ac:picMkLst>
            <pc:docMk/>
            <pc:sldMk cId="1333671603" sldId="302"/>
            <ac:picMk id="3" creationId="{89B792CA-05F3-14C1-9C70-21B9E46133B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5926052" sldId="30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22589385" sldId="303"/>
        </pc:sldMkLst>
      </pc:sldChg>
      <pc:sldChg chg="addSp modSp add mod setBg">
        <pc:chgData name="H M" userId="84cd2103f36ef0dc" providerId="LiveId" clId="{C18CFF0C-CD5F-4028-A8C6-2133A517B7C4}" dt="2023-04-19T17:58:27.067" v="44" actId="26606"/>
        <pc:sldMkLst>
          <pc:docMk/>
          <pc:sldMk cId="1930284203" sldId="303"/>
        </pc:sldMkLst>
        <pc:spChg chg="add">
          <ac:chgData name="H M" userId="84cd2103f36ef0dc" providerId="LiveId" clId="{C18CFF0C-CD5F-4028-A8C6-2133A517B7C4}" dt="2023-04-19T17:58:27.067" v="44" actId="26606"/>
          <ac:spMkLst>
            <pc:docMk/>
            <pc:sldMk cId="1930284203" sldId="30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7.067" v="44" actId="26606"/>
          <ac:picMkLst>
            <pc:docMk/>
            <pc:sldMk cId="1930284203" sldId="303"/>
            <ac:picMk id="3" creationId="{A71DA006-763E-54AB-74DE-20CA10213F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23112327" sldId="304"/>
        </pc:sldMkLst>
      </pc:sldChg>
      <pc:sldChg chg="addSp modSp add mod setBg">
        <pc:chgData name="H M" userId="84cd2103f36ef0dc" providerId="LiveId" clId="{C18CFF0C-CD5F-4028-A8C6-2133A517B7C4}" dt="2023-04-19T17:58:30.693" v="45" actId="26606"/>
        <pc:sldMkLst>
          <pc:docMk/>
          <pc:sldMk cId="2665614105" sldId="304"/>
        </pc:sldMkLst>
        <pc:spChg chg="add">
          <ac:chgData name="H M" userId="84cd2103f36ef0dc" providerId="LiveId" clId="{C18CFF0C-CD5F-4028-A8C6-2133A517B7C4}" dt="2023-04-19T17:58:30.693" v="45" actId="26606"/>
          <ac:spMkLst>
            <pc:docMk/>
            <pc:sldMk cId="2665614105" sldId="30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0.693" v="45" actId="26606"/>
          <ac:picMkLst>
            <pc:docMk/>
            <pc:sldMk cId="2665614105" sldId="304"/>
            <ac:picMk id="3" creationId="{0AA69680-C04E-59E9-7FC1-9BCE7CD29A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47061002" sldId="305"/>
        </pc:sldMkLst>
      </pc:sldChg>
      <pc:sldChg chg="addSp modSp add mod setBg">
        <pc:chgData name="H M" userId="84cd2103f36ef0dc" providerId="LiveId" clId="{C18CFF0C-CD5F-4028-A8C6-2133A517B7C4}" dt="2023-04-19T17:58:34.999" v="46" actId="26606"/>
        <pc:sldMkLst>
          <pc:docMk/>
          <pc:sldMk cId="3927385312" sldId="305"/>
        </pc:sldMkLst>
        <pc:spChg chg="add">
          <ac:chgData name="H M" userId="84cd2103f36ef0dc" providerId="LiveId" clId="{C18CFF0C-CD5F-4028-A8C6-2133A517B7C4}" dt="2023-04-19T17:58:34.999" v="46" actId="26606"/>
          <ac:spMkLst>
            <pc:docMk/>
            <pc:sldMk cId="3927385312" sldId="30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4.999" v="46" actId="26606"/>
          <ac:picMkLst>
            <pc:docMk/>
            <pc:sldMk cId="3927385312" sldId="305"/>
            <ac:picMk id="3" creationId="{905EBB69-B1F9-9ABB-877B-5F17D9940706}"/>
          </ac:picMkLst>
        </pc:picChg>
      </pc:sldChg>
      <pc:sldChg chg="addSp modSp add mod setBg">
        <pc:chgData name="H M" userId="84cd2103f36ef0dc" providerId="LiveId" clId="{C18CFF0C-CD5F-4028-A8C6-2133A517B7C4}" dt="2023-04-19T17:58:38.804" v="47" actId="26606"/>
        <pc:sldMkLst>
          <pc:docMk/>
          <pc:sldMk cId="2482774711" sldId="306"/>
        </pc:sldMkLst>
        <pc:spChg chg="add">
          <ac:chgData name="H M" userId="84cd2103f36ef0dc" providerId="LiveId" clId="{C18CFF0C-CD5F-4028-A8C6-2133A517B7C4}" dt="2023-04-19T17:58:38.804" v="47" actId="26606"/>
          <ac:spMkLst>
            <pc:docMk/>
            <pc:sldMk cId="2482774711" sldId="30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8.804" v="47" actId="26606"/>
          <ac:picMkLst>
            <pc:docMk/>
            <pc:sldMk cId="2482774711" sldId="306"/>
            <ac:picMk id="3" creationId="{BB93C06C-78A7-901D-A1C1-D6067E0025EC}"/>
          </ac:picMkLst>
        </pc:picChg>
      </pc:sldChg>
      <pc:sldChg chg="addSp modSp add mod setBg">
        <pc:chgData name="H M" userId="84cd2103f36ef0dc" providerId="LiveId" clId="{C18CFF0C-CD5F-4028-A8C6-2133A517B7C4}" dt="2023-04-19T17:59:01.750" v="49" actId="1366"/>
        <pc:sldMkLst>
          <pc:docMk/>
          <pc:sldMk cId="3907861486" sldId="307"/>
        </pc:sldMkLst>
        <pc:spChg chg="add">
          <ac:chgData name="H M" userId="84cd2103f36ef0dc" providerId="LiveId" clId="{C18CFF0C-CD5F-4028-A8C6-2133A517B7C4}" dt="2023-04-19T17:58:42.660" v="48" actId="26606"/>
          <ac:spMkLst>
            <pc:docMk/>
            <pc:sldMk cId="3907861486" sldId="30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01.750" v="49" actId="1366"/>
          <ac:picMkLst>
            <pc:docMk/>
            <pc:sldMk cId="3907861486" sldId="307"/>
            <ac:picMk id="3" creationId="{6CB8FD8D-5CF7-982B-7F52-76E9AF8D4F37}"/>
          </ac:picMkLst>
        </pc:picChg>
      </pc:sldChg>
    </pc:docChg>
  </pc:docChgLst>
  <pc:docChgLst>
    <pc:chgData name="Hassan Moddather" userId="84cd2103f36ef0dc" providerId="LiveId" clId="{BA34F77C-3C8C-4016-8028-B9413E0BB5BE}"/>
    <pc:docChg chg="addSld delSld modSld">
      <pc:chgData name="Hassan Moddather" userId="84cd2103f36ef0dc" providerId="LiveId" clId="{BA34F77C-3C8C-4016-8028-B9413E0BB5BE}" dt="2023-04-16T16:02:16.071" v="1" actId="47"/>
      <pc:docMkLst>
        <pc:docMk/>
      </pc:docMkLst>
      <pc:sldChg chg="del">
        <pc:chgData name="Hassan Moddather" userId="84cd2103f36ef0dc" providerId="LiveId" clId="{BA34F77C-3C8C-4016-8028-B9413E0BB5BE}" dt="2023-04-16T16:02:16.071" v="1" actId="47"/>
        <pc:sldMkLst>
          <pc:docMk/>
          <pc:sldMk cId="1719167534" sldId="468"/>
        </pc:sldMkLst>
      </pc:sldChg>
      <pc:sldChg chg="add">
        <pc:chgData name="Hassan Moddather" userId="84cd2103f36ef0dc" providerId="LiveId" clId="{BA34F77C-3C8C-4016-8028-B9413E0BB5BE}" dt="2023-04-16T16:02:14.667" v="0"/>
        <pc:sldMkLst>
          <pc:docMk/>
          <pc:sldMk cId="1832840326" sldId="471"/>
        </pc:sldMkLst>
      </pc:sldChg>
      <pc:sldMasterChg chg="delSldLayout">
        <pc:chgData name="Hassan Moddather" userId="84cd2103f36ef0dc" providerId="LiveId" clId="{BA34F77C-3C8C-4016-8028-B9413E0BB5BE}" dt="2023-04-16T16:02:16.071" v="1" actId="47"/>
        <pc:sldMasterMkLst>
          <pc:docMk/>
          <pc:sldMasterMk cId="2066162700" sldId="2147483648"/>
        </pc:sldMasterMkLst>
        <pc:sldLayoutChg chg="del">
          <pc:chgData name="Hassan Moddather" userId="84cd2103f36ef0dc" providerId="LiveId" clId="{BA34F77C-3C8C-4016-8028-B9413E0BB5BE}" dt="2023-04-16T16:02:16.071" v="1" actId="47"/>
          <pc:sldLayoutMkLst>
            <pc:docMk/>
            <pc:sldMasterMk cId="2066162700" sldId="2147483648"/>
            <pc:sldLayoutMk cId="1779491038" sldId="2147483660"/>
          </pc:sldLayoutMkLst>
        </pc:sldLayoutChg>
      </pc:sldMasterChg>
    </pc:docChg>
  </pc:docChgLst>
  <pc:docChgLst>
    <pc:chgData name="Hassan Moddather" userId="84cd2103f36ef0dc" providerId="LiveId" clId="{38ADFBEB-4ED9-4F9B-9756-B2744989A845}"/>
    <pc:docChg chg="undo custSel addSld delSld modSld">
      <pc:chgData name="Hassan Moddather" userId="84cd2103f36ef0dc" providerId="LiveId" clId="{38ADFBEB-4ED9-4F9B-9756-B2744989A845}" dt="2023-04-18T17:54:08.330" v="61" actId="26606"/>
      <pc:docMkLst>
        <pc:docMk/>
      </pc:docMkLst>
      <pc:sldChg chg="add del">
        <pc:chgData name="Hassan Moddather" userId="84cd2103f36ef0dc" providerId="LiveId" clId="{38ADFBEB-4ED9-4F9B-9756-B2744989A845}" dt="2023-04-18T17:29:38.504" v="4" actId="47"/>
        <pc:sldMkLst>
          <pc:docMk/>
          <pc:sldMk cId="323753540" sldId="256"/>
        </pc:sldMkLst>
      </pc:sldChg>
      <pc:sldChg chg="addSp modSp add mod setBg">
        <pc:chgData name="Hassan Moddather" userId="84cd2103f36ef0dc" providerId="LiveId" clId="{38ADFBEB-4ED9-4F9B-9756-B2744989A845}" dt="2023-04-18T17:51:23.998" v="15" actId="26606"/>
        <pc:sldMkLst>
          <pc:docMk/>
          <pc:sldMk cId="2030220160" sldId="257"/>
        </pc:sldMkLst>
        <pc:spChg chg="add">
          <ac:chgData name="Hassan Moddather" userId="84cd2103f36ef0dc" providerId="LiveId" clId="{38ADFBEB-4ED9-4F9B-9756-B2744989A845}" dt="2023-04-18T17:51:23.998" v="15" actId="26606"/>
          <ac:spMkLst>
            <pc:docMk/>
            <pc:sldMk cId="2030220160" sldId="25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3.998" v="15" actId="26606"/>
          <ac:picMkLst>
            <pc:docMk/>
            <pc:sldMk cId="2030220160" sldId="257"/>
            <ac:picMk id="3" creationId="{1DC159D5-4F4B-6761-4D17-C68E202338C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831443104" sldId="25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60023622" sldId="258"/>
        </pc:sldMkLst>
      </pc:sldChg>
      <pc:sldChg chg="addSp modSp add mod setBg">
        <pc:chgData name="Hassan Moddather" userId="84cd2103f36ef0dc" providerId="LiveId" clId="{38ADFBEB-4ED9-4F9B-9756-B2744989A845}" dt="2023-04-18T17:51:28.530" v="16" actId="26606"/>
        <pc:sldMkLst>
          <pc:docMk/>
          <pc:sldMk cId="3340601043" sldId="258"/>
        </pc:sldMkLst>
        <pc:spChg chg="add">
          <ac:chgData name="Hassan Moddather" userId="84cd2103f36ef0dc" providerId="LiveId" clId="{38ADFBEB-4ED9-4F9B-9756-B2744989A845}" dt="2023-04-18T17:51:28.530" v="16" actId="26606"/>
          <ac:spMkLst>
            <pc:docMk/>
            <pc:sldMk cId="3340601043" sldId="25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8.530" v="16" actId="26606"/>
          <ac:picMkLst>
            <pc:docMk/>
            <pc:sldMk cId="3340601043" sldId="258"/>
            <ac:picMk id="3" creationId="{DB520629-567F-B79E-F26E-E850D43D4B5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505510" sldId="259"/>
        </pc:sldMkLst>
      </pc:sldChg>
      <pc:sldChg chg="addSp modSp add mod setBg">
        <pc:chgData name="Hassan Moddather" userId="84cd2103f36ef0dc" providerId="LiveId" clId="{38ADFBEB-4ED9-4F9B-9756-B2744989A845}" dt="2023-04-18T17:51:39.680" v="18" actId="26606"/>
        <pc:sldMkLst>
          <pc:docMk/>
          <pc:sldMk cId="2470243691" sldId="259"/>
        </pc:sldMkLst>
        <pc:spChg chg="add">
          <ac:chgData name="Hassan Moddather" userId="84cd2103f36ef0dc" providerId="LiveId" clId="{38ADFBEB-4ED9-4F9B-9756-B2744989A845}" dt="2023-04-18T17:51:39.680" v="18" actId="26606"/>
          <ac:spMkLst>
            <pc:docMk/>
            <pc:sldMk cId="2470243691" sldId="25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9.680" v="18" actId="26606"/>
          <ac:picMkLst>
            <pc:docMk/>
            <pc:sldMk cId="2470243691" sldId="259"/>
            <ac:picMk id="3" creationId="{A2C136E9-3B07-CE9B-ABA1-A7E1454F0C71}"/>
          </ac:picMkLst>
        </pc:picChg>
      </pc:sldChg>
      <pc:sldChg chg="addSp modSp add mod setBg">
        <pc:chgData name="Hassan Moddather" userId="84cd2103f36ef0dc" providerId="LiveId" clId="{38ADFBEB-4ED9-4F9B-9756-B2744989A845}" dt="2023-04-18T17:51:34.237" v="17" actId="26606"/>
        <pc:sldMkLst>
          <pc:docMk/>
          <pc:sldMk cId="2922687564" sldId="260"/>
        </pc:sldMkLst>
        <pc:spChg chg="add">
          <ac:chgData name="Hassan Moddather" userId="84cd2103f36ef0dc" providerId="LiveId" clId="{38ADFBEB-4ED9-4F9B-9756-B2744989A845}" dt="2023-04-18T17:51:34.237" v="17" actId="26606"/>
          <ac:spMkLst>
            <pc:docMk/>
            <pc:sldMk cId="2922687564" sldId="26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4.237" v="17" actId="26606"/>
          <ac:picMkLst>
            <pc:docMk/>
            <pc:sldMk cId="2922687564" sldId="260"/>
            <ac:picMk id="3" creationId="{295D77A9-8A71-2964-F5C0-D0E147159CC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889269781" sldId="260"/>
        </pc:sldMkLst>
      </pc:sldChg>
      <pc:sldChg chg="addSp modSp add mod setBg">
        <pc:chgData name="Hassan Moddather" userId="84cd2103f36ef0dc" providerId="LiveId" clId="{38ADFBEB-4ED9-4F9B-9756-B2744989A845}" dt="2023-04-18T17:51:44.239" v="19" actId="26606"/>
        <pc:sldMkLst>
          <pc:docMk/>
          <pc:sldMk cId="499029733" sldId="261"/>
        </pc:sldMkLst>
        <pc:spChg chg="add">
          <ac:chgData name="Hassan Moddather" userId="84cd2103f36ef0dc" providerId="LiveId" clId="{38ADFBEB-4ED9-4F9B-9756-B2744989A845}" dt="2023-04-18T17:51:44.239" v="19" actId="26606"/>
          <ac:spMkLst>
            <pc:docMk/>
            <pc:sldMk cId="499029733" sldId="26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4.239" v="19" actId="26606"/>
          <ac:picMkLst>
            <pc:docMk/>
            <pc:sldMk cId="499029733" sldId="261"/>
            <ac:picMk id="3" creationId="{ACBFAC73-2545-96C8-2872-B2EC1DC2B92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914225310" sldId="261"/>
        </pc:sldMkLst>
      </pc:sldChg>
      <pc:sldChg chg="addSp modSp add mod setBg">
        <pc:chgData name="Hassan Moddather" userId="84cd2103f36ef0dc" providerId="LiveId" clId="{38ADFBEB-4ED9-4F9B-9756-B2744989A845}" dt="2023-04-18T17:51:46.845" v="20" actId="26606"/>
        <pc:sldMkLst>
          <pc:docMk/>
          <pc:sldMk cId="1133930520" sldId="262"/>
        </pc:sldMkLst>
        <pc:spChg chg="add">
          <ac:chgData name="Hassan Moddather" userId="84cd2103f36ef0dc" providerId="LiveId" clId="{38ADFBEB-4ED9-4F9B-9756-B2744989A845}" dt="2023-04-18T17:51:46.845" v="20" actId="26606"/>
          <ac:spMkLst>
            <pc:docMk/>
            <pc:sldMk cId="1133930520" sldId="26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6.845" v="20" actId="26606"/>
          <ac:picMkLst>
            <pc:docMk/>
            <pc:sldMk cId="1133930520" sldId="262"/>
            <ac:picMk id="3" creationId="{B66E9EAC-45FD-CFC7-5C8F-0544601AA78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407539508" sldId="262"/>
        </pc:sldMkLst>
      </pc:sldChg>
      <pc:sldChg chg="addSp modSp add mod setBg">
        <pc:chgData name="Hassan Moddather" userId="84cd2103f36ef0dc" providerId="LiveId" clId="{38ADFBEB-4ED9-4F9B-9756-B2744989A845}" dt="2023-04-18T17:51:50.103" v="21" actId="26606"/>
        <pc:sldMkLst>
          <pc:docMk/>
          <pc:sldMk cId="856027636" sldId="263"/>
        </pc:sldMkLst>
        <pc:spChg chg="add">
          <ac:chgData name="Hassan Moddather" userId="84cd2103f36ef0dc" providerId="LiveId" clId="{38ADFBEB-4ED9-4F9B-9756-B2744989A845}" dt="2023-04-18T17:51:50.103" v="21" actId="26606"/>
          <ac:spMkLst>
            <pc:docMk/>
            <pc:sldMk cId="856027636" sldId="26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0.103" v="21" actId="26606"/>
          <ac:picMkLst>
            <pc:docMk/>
            <pc:sldMk cId="856027636" sldId="263"/>
            <ac:picMk id="3" creationId="{D4E4F946-E0E9-C0F2-6297-84FDAF284BB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9547867" sldId="26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36606029" sldId="264"/>
        </pc:sldMkLst>
      </pc:sldChg>
      <pc:sldChg chg="addSp modSp add mod setBg">
        <pc:chgData name="Hassan Moddather" userId="84cd2103f36ef0dc" providerId="LiveId" clId="{38ADFBEB-4ED9-4F9B-9756-B2744989A845}" dt="2023-04-18T17:51:52.554" v="22" actId="26606"/>
        <pc:sldMkLst>
          <pc:docMk/>
          <pc:sldMk cId="2358394684" sldId="264"/>
        </pc:sldMkLst>
        <pc:spChg chg="add">
          <ac:chgData name="Hassan Moddather" userId="84cd2103f36ef0dc" providerId="LiveId" clId="{38ADFBEB-4ED9-4F9B-9756-B2744989A845}" dt="2023-04-18T17:51:52.554" v="22" actId="26606"/>
          <ac:spMkLst>
            <pc:docMk/>
            <pc:sldMk cId="2358394684" sldId="26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2.554" v="22" actId="26606"/>
          <ac:picMkLst>
            <pc:docMk/>
            <pc:sldMk cId="2358394684" sldId="264"/>
            <ac:picMk id="3" creationId="{2DD36439-A77D-2882-1AB2-916295E2B668}"/>
          </ac:picMkLst>
        </pc:picChg>
      </pc:sldChg>
      <pc:sldChg chg="addSp modSp add mod setBg">
        <pc:chgData name="Hassan Moddather" userId="84cd2103f36ef0dc" providerId="LiveId" clId="{38ADFBEB-4ED9-4F9B-9756-B2744989A845}" dt="2023-04-18T17:52:00.860" v="23" actId="26606"/>
        <pc:sldMkLst>
          <pc:docMk/>
          <pc:sldMk cId="2914280069" sldId="265"/>
        </pc:sldMkLst>
        <pc:spChg chg="add">
          <ac:chgData name="Hassan Moddather" userId="84cd2103f36ef0dc" providerId="LiveId" clId="{38ADFBEB-4ED9-4F9B-9756-B2744989A845}" dt="2023-04-18T17:52:00.860" v="23" actId="26606"/>
          <ac:spMkLst>
            <pc:docMk/>
            <pc:sldMk cId="2914280069" sldId="26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0.860" v="23" actId="26606"/>
          <ac:picMkLst>
            <pc:docMk/>
            <pc:sldMk cId="2914280069" sldId="265"/>
            <ac:picMk id="3" creationId="{D29845A6-177F-2942-5B05-B2CEF0403EB0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178310794" sldId="26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838152776" sldId="266"/>
        </pc:sldMkLst>
      </pc:sldChg>
      <pc:sldChg chg="addSp modSp add mod setBg">
        <pc:chgData name="Hassan Moddather" userId="84cd2103f36ef0dc" providerId="LiveId" clId="{38ADFBEB-4ED9-4F9B-9756-B2744989A845}" dt="2023-04-18T17:52:05.734" v="24" actId="26606"/>
        <pc:sldMkLst>
          <pc:docMk/>
          <pc:sldMk cId="3002871303" sldId="266"/>
        </pc:sldMkLst>
        <pc:spChg chg="add">
          <ac:chgData name="Hassan Moddather" userId="84cd2103f36ef0dc" providerId="LiveId" clId="{38ADFBEB-4ED9-4F9B-9756-B2744989A845}" dt="2023-04-18T17:52:05.734" v="24" actId="26606"/>
          <ac:spMkLst>
            <pc:docMk/>
            <pc:sldMk cId="3002871303" sldId="26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5.734" v="24" actId="26606"/>
          <ac:picMkLst>
            <pc:docMk/>
            <pc:sldMk cId="3002871303" sldId="266"/>
            <ac:picMk id="3" creationId="{3EC1DE23-7D74-CCDB-8295-269407BED3AF}"/>
          </ac:picMkLst>
        </pc:picChg>
      </pc:sldChg>
      <pc:sldChg chg="addSp modSp add mod setBg">
        <pc:chgData name="Hassan Moddather" userId="84cd2103f36ef0dc" providerId="LiveId" clId="{38ADFBEB-4ED9-4F9B-9756-B2744989A845}" dt="2023-04-18T17:52:08.926" v="25" actId="26606"/>
        <pc:sldMkLst>
          <pc:docMk/>
          <pc:sldMk cId="474340753" sldId="267"/>
        </pc:sldMkLst>
        <pc:spChg chg="add">
          <ac:chgData name="Hassan Moddather" userId="84cd2103f36ef0dc" providerId="LiveId" clId="{38ADFBEB-4ED9-4F9B-9756-B2744989A845}" dt="2023-04-18T17:52:08.926" v="25" actId="26606"/>
          <ac:spMkLst>
            <pc:docMk/>
            <pc:sldMk cId="474340753" sldId="26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8.926" v="25" actId="26606"/>
          <ac:picMkLst>
            <pc:docMk/>
            <pc:sldMk cId="474340753" sldId="267"/>
            <ac:picMk id="3" creationId="{0AC773EE-6AE4-A40C-C1EB-89433351E0D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89700105" sldId="26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10614004" sldId="268"/>
        </pc:sldMkLst>
      </pc:sldChg>
      <pc:sldChg chg="addSp modSp add mod setBg">
        <pc:chgData name="Hassan Moddather" userId="84cd2103f36ef0dc" providerId="LiveId" clId="{38ADFBEB-4ED9-4F9B-9756-B2744989A845}" dt="2023-04-18T17:52:12.200" v="26" actId="26606"/>
        <pc:sldMkLst>
          <pc:docMk/>
          <pc:sldMk cId="3821438966" sldId="268"/>
        </pc:sldMkLst>
        <pc:spChg chg="add">
          <ac:chgData name="Hassan Moddather" userId="84cd2103f36ef0dc" providerId="LiveId" clId="{38ADFBEB-4ED9-4F9B-9756-B2744989A845}" dt="2023-04-18T17:52:12.200" v="26" actId="26606"/>
          <ac:spMkLst>
            <pc:docMk/>
            <pc:sldMk cId="3821438966" sldId="26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2.200" v="26" actId="26606"/>
          <ac:picMkLst>
            <pc:docMk/>
            <pc:sldMk cId="3821438966" sldId="268"/>
            <ac:picMk id="3" creationId="{DA4E0E65-E845-5B20-C202-9B939C26746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53598495" sldId="269"/>
        </pc:sldMkLst>
      </pc:sldChg>
      <pc:sldChg chg="addSp modSp add mod setBg">
        <pc:chgData name="Hassan Moddather" userId="84cd2103f36ef0dc" providerId="LiveId" clId="{38ADFBEB-4ED9-4F9B-9756-B2744989A845}" dt="2023-04-18T17:52:16.442" v="27" actId="26606"/>
        <pc:sldMkLst>
          <pc:docMk/>
          <pc:sldMk cId="1809727309" sldId="269"/>
        </pc:sldMkLst>
        <pc:spChg chg="add">
          <ac:chgData name="Hassan Moddather" userId="84cd2103f36ef0dc" providerId="LiveId" clId="{38ADFBEB-4ED9-4F9B-9756-B2744989A845}" dt="2023-04-18T17:52:16.442" v="27" actId="26606"/>
          <ac:spMkLst>
            <pc:docMk/>
            <pc:sldMk cId="1809727309" sldId="26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6.442" v="27" actId="26606"/>
          <ac:picMkLst>
            <pc:docMk/>
            <pc:sldMk cId="1809727309" sldId="269"/>
            <ac:picMk id="3" creationId="{B937C5B1-1E63-A300-C0DA-C35F01A31DDC}"/>
          </ac:picMkLst>
        </pc:picChg>
      </pc:sldChg>
      <pc:sldChg chg="addSp modSp add mod setBg">
        <pc:chgData name="Hassan Moddather" userId="84cd2103f36ef0dc" providerId="LiveId" clId="{38ADFBEB-4ED9-4F9B-9756-B2744989A845}" dt="2023-04-18T17:52:19.534" v="28" actId="26606"/>
        <pc:sldMkLst>
          <pc:docMk/>
          <pc:sldMk cId="780584511" sldId="270"/>
        </pc:sldMkLst>
        <pc:spChg chg="add">
          <ac:chgData name="Hassan Moddather" userId="84cd2103f36ef0dc" providerId="LiveId" clId="{38ADFBEB-4ED9-4F9B-9756-B2744989A845}" dt="2023-04-18T17:52:19.534" v="28" actId="26606"/>
          <ac:spMkLst>
            <pc:docMk/>
            <pc:sldMk cId="780584511" sldId="27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9.534" v="28" actId="26606"/>
          <ac:picMkLst>
            <pc:docMk/>
            <pc:sldMk cId="780584511" sldId="270"/>
            <ac:picMk id="3" creationId="{D12B8147-3050-2DC7-369A-B5C3B4DEE1F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797587065" sldId="270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13308" sldId="271"/>
        </pc:sldMkLst>
      </pc:sldChg>
      <pc:sldChg chg="addSp modSp add mod setBg">
        <pc:chgData name="Hassan Moddather" userId="84cd2103f36ef0dc" providerId="LiveId" clId="{38ADFBEB-4ED9-4F9B-9756-B2744989A845}" dt="2023-04-18T17:52:23.663" v="29" actId="26606"/>
        <pc:sldMkLst>
          <pc:docMk/>
          <pc:sldMk cId="1095782263" sldId="271"/>
        </pc:sldMkLst>
        <pc:spChg chg="add">
          <ac:chgData name="Hassan Moddather" userId="84cd2103f36ef0dc" providerId="LiveId" clId="{38ADFBEB-4ED9-4F9B-9756-B2744989A845}" dt="2023-04-18T17:52:23.663" v="29" actId="26606"/>
          <ac:spMkLst>
            <pc:docMk/>
            <pc:sldMk cId="1095782263" sldId="27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3.663" v="29" actId="26606"/>
          <ac:picMkLst>
            <pc:docMk/>
            <pc:sldMk cId="1095782263" sldId="271"/>
            <ac:picMk id="3" creationId="{D963C6CF-DDA8-C4EB-07D4-314B0C70DBC1}"/>
          </ac:picMkLst>
        </pc:picChg>
      </pc:sldChg>
      <pc:sldChg chg="addSp modSp add mod setBg">
        <pc:chgData name="Hassan Moddather" userId="84cd2103f36ef0dc" providerId="LiveId" clId="{38ADFBEB-4ED9-4F9B-9756-B2744989A845}" dt="2023-04-18T17:52:28.273" v="30" actId="26606"/>
        <pc:sldMkLst>
          <pc:docMk/>
          <pc:sldMk cId="2688244998" sldId="272"/>
        </pc:sldMkLst>
        <pc:spChg chg="add">
          <ac:chgData name="Hassan Moddather" userId="84cd2103f36ef0dc" providerId="LiveId" clId="{38ADFBEB-4ED9-4F9B-9756-B2744989A845}" dt="2023-04-18T17:52:28.273" v="30" actId="26606"/>
          <ac:spMkLst>
            <pc:docMk/>
            <pc:sldMk cId="2688244998" sldId="27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8.273" v="30" actId="26606"/>
          <ac:picMkLst>
            <pc:docMk/>
            <pc:sldMk cId="2688244998" sldId="272"/>
            <ac:picMk id="3" creationId="{E1B33E26-7213-ADC8-7235-334EEC30ADE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89987133" sldId="272"/>
        </pc:sldMkLst>
      </pc:sldChg>
      <pc:sldChg chg="addSp modSp add mod setBg">
        <pc:chgData name="Hassan Moddather" userId="84cd2103f36ef0dc" providerId="LiveId" clId="{38ADFBEB-4ED9-4F9B-9756-B2744989A845}" dt="2023-04-18T17:52:30.741" v="31" actId="26606"/>
        <pc:sldMkLst>
          <pc:docMk/>
          <pc:sldMk cId="2041810912" sldId="273"/>
        </pc:sldMkLst>
        <pc:spChg chg="add">
          <ac:chgData name="Hassan Moddather" userId="84cd2103f36ef0dc" providerId="LiveId" clId="{38ADFBEB-4ED9-4F9B-9756-B2744989A845}" dt="2023-04-18T17:52:30.741" v="31" actId="26606"/>
          <ac:spMkLst>
            <pc:docMk/>
            <pc:sldMk cId="2041810912" sldId="27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0.741" v="31" actId="26606"/>
          <ac:picMkLst>
            <pc:docMk/>
            <pc:sldMk cId="2041810912" sldId="273"/>
            <ac:picMk id="3" creationId="{4664AE1C-3D99-C434-37B0-77CC3D80273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296300276" sldId="27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68744572" sldId="274"/>
        </pc:sldMkLst>
      </pc:sldChg>
      <pc:sldChg chg="addSp modSp add mod setBg">
        <pc:chgData name="Hassan Moddather" userId="84cd2103f36ef0dc" providerId="LiveId" clId="{38ADFBEB-4ED9-4F9B-9756-B2744989A845}" dt="2023-04-18T17:52:34.157" v="32" actId="26606"/>
        <pc:sldMkLst>
          <pc:docMk/>
          <pc:sldMk cId="2504969063" sldId="274"/>
        </pc:sldMkLst>
        <pc:spChg chg="add">
          <ac:chgData name="Hassan Moddather" userId="84cd2103f36ef0dc" providerId="LiveId" clId="{38ADFBEB-4ED9-4F9B-9756-B2744989A845}" dt="2023-04-18T17:52:34.157" v="32" actId="26606"/>
          <ac:spMkLst>
            <pc:docMk/>
            <pc:sldMk cId="2504969063" sldId="27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4.157" v="32" actId="26606"/>
          <ac:picMkLst>
            <pc:docMk/>
            <pc:sldMk cId="2504969063" sldId="274"/>
            <ac:picMk id="3" creationId="{0555CC02-3439-47B0-D308-7A47BB47544E}"/>
          </ac:picMkLst>
        </pc:picChg>
      </pc:sldChg>
      <pc:sldChg chg="addSp modSp add mod setBg">
        <pc:chgData name="Hassan Moddather" userId="84cd2103f36ef0dc" providerId="LiveId" clId="{38ADFBEB-4ED9-4F9B-9756-B2744989A845}" dt="2023-04-18T17:52:36.984" v="33" actId="26606"/>
        <pc:sldMkLst>
          <pc:docMk/>
          <pc:sldMk cId="30292948" sldId="275"/>
        </pc:sldMkLst>
        <pc:spChg chg="add">
          <ac:chgData name="Hassan Moddather" userId="84cd2103f36ef0dc" providerId="LiveId" clId="{38ADFBEB-4ED9-4F9B-9756-B2744989A845}" dt="2023-04-18T17:52:36.984" v="33" actId="26606"/>
          <ac:spMkLst>
            <pc:docMk/>
            <pc:sldMk cId="30292948" sldId="27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6.984" v="33" actId="26606"/>
          <ac:picMkLst>
            <pc:docMk/>
            <pc:sldMk cId="30292948" sldId="275"/>
            <ac:picMk id="3" creationId="{518412CC-F803-4B3D-7E76-30C948025BB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56707758" sldId="27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801086504" sldId="276"/>
        </pc:sldMkLst>
      </pc:sldChg>
      <pc:sldChg chg="addSp modSp add mod setBg">
        <pc:chgData name="Hassan Moddather" userId="84cd2103f36ef0dc" providerId="LiveId" clId="{38ADFBEB-4ED9-4F9B-9756-B2744989A845}" dt="2023-04-18T17:52:40.907" v="34" actId="26606"/>
        <pc:sldMkLst>
          <pc:docMk/>
          <pc:sldMk cId="4271587606" sldId="276"/>
        </pc:sldMkLst>
        <pc:spChg chg="add">
          <ac:chgData name="Hassan Moddather" userId="84cd2103f36ef0dc" providerId="LiveId" clId="{38ADFBEB-4ED9-4F9B-9756-B2744989A845}" dt="2023-04-18T17:52:40.907" v="34" actId="26606"/>
          <ac:spMkLst>
            <pc:docMk/>
            <pc:sldMk cId="4271587606" sldId="27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0.907" v="34" actId="26606"/>
          <ac:picMkLst>
            <pc:docMk/>
            <pc:sldMk cId="4271587606" sldId="276"/>
            <ac:picMk id="3" creationId="{DD110F32-4F54-4A5C-10D5-5071E8B94AB7}"/>
          </ac:picMkLst>
        </pc:picChg>
      </pc:sldChg>
      <pc:sldChg chg="addSp modSp add mod setBg">
        <pc:chgData name="Hassan Moddather" userId="84cd2103f36ef0dc" providerId="LiveId" clId="{38ADFBEB-4ED9-4F9B-9756-B2744989A845}" dt="2023-04-18T17:52:43.311" v="35" actId="26606"/>
        <pc:sldMkLst>
          <pc:docMk/>
          <pc:sldMk cId="2116964721" sldId="277"/>
        </pc:sldMkLst>
        <pc:spChg chg="add">
          <ac:chgData name="Hassan Moddather" userId="84cd2103f36ef0dc" providerId="LiveId" clId="{38ADFBEB-4ED9-4F9B-9756-B2744989A845}" dt="2023-04-18T17:52:43.311" v="35" actId="26606"/>
          <ac:spMkLst>
            <pc:docMk/>
            <pc:sldMk cId="2116964721" sldId="27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3.311" v="35" actId="26606"/>
          <ac:picMkLst>
            <pc:docMk/>
            <pc:sldMk cId="2116964721" sldId="277"/>
            <ac:picMk id="3" creationId="{E7681076-BDE2-A8E8-1EDB-B8963D3CE7D4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44391219" sldId="277"/>
        </pc:sldMkLst>
      </pc:sldChg>
      <pc:sldChg chg="addSp modSp add mod setBg">
        <pc:chgData name="Hassan Moddather" userId="84cd2103f36ef0dc" providerId="LiveId" clId="{38ADFBEB-4ED9-4F9B-9756-B2744989A845}" dt="2023-04-18T17:52:46.681" v="36" actId="26606"/>
        <pc:sldMkLst>
          <pc:docMk/>
          <pc:sldMk cId="1843810794" sldId="278"/>
        </pc:sldMkLst>
        <pc:spChg chg="add">
          <ac:chgData name="Hassan Moddather" userId="84cd2103f36ef0dc" providerId="LiveId" clId="{38ADFBEB-4ED9-4F9B-9756-B2744989A845}" dt="2023-04-18T17:52:46.681" v="36" actId="26606"/>
          <ac:spMkLst>
            <pc:docMk/>
            <pc:sldMk cId="1843810794" sldId="27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6.681" v="36" actId="26606"/>
          <ac:picMkLst>
            <pc:docMk/>
            <pc:sldMk cId="1843810794" sldId="278"/>
            <ac:picMk id="3" creationId="{942564EA-5378-B4D6-4E34-5D8B5234A83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393032085" sldId="278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4942490" sldId="27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44000257" sldId="279"/>
        </pc:sldMkLst>
      </pc:sldChg>
      <pc:sldChg chg="addSp modSp add mod setBg">
        <pc:chgData name="Hassan Moddather" userId="84cd2103f36ef0dc" providerId="LiveId" clId="{38ADFBEB-4ED9-4F9B-9756-B2744989A845}" dt="2023-04-18T17:52:49.484" v="37" actId="26606"/>
        <pc:sldMkLst>
          <pc:docMk/>
          <pc:sldMk cId="753693335" sldId="280"/>
        </pc:sldMkLst>
        <pc:spChg chg="add">
          <ac:chgData name="Hassan Moddather" userId="84cd2103f36ef0dc" providerId="LiveId" clId="{38ADFBEB-4ED9-4F9B-9756-B2744989A845}" dt="2023-04-18T17:52:49.484" v="37" actId="26606"/>
          <ac:spMkLst>
            <pc:docMk/>
            <pc:sldMk cId="753693335" sldId="28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9.484" v="37" actId="26606"/>
          <ac:picMkLst>
            <pc:docMk/>
            <pc:sldMk cId="753693335" sldId="280"/>
            <ac:picMk id="3" creationId="{ACB3FD16-9647-406D-16A6-0F8257CE494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744812705" sldId="280"/>
        </pc:sldMkLst>
      </pc:sldChg>
      <pc:sldChg chg="addSp modSp add mod setBg">
        <pc:chgData name="Hassan Moddather" userId="84cd2103f36ef0dc" providerId="LiveId" clId="{38ADFBEB-4ED9-4F9B-9756-B2744989A845}" dt="2023-04-18T17:52:52.377" v="38" actId="26606"/>
        <pc:sldMkLst>
          <pc:docMk/>
          <pc:sldMk cId="34149306" sldId="281"/>
        </pc:sldMkLst>
        <pc:spChg chg="add">
          <ac:chgData name="Hassan Moddather" userId="84cd2103f36ef0dc" providerId="LiveId" clId="{38ADFBEB-4ED9-4F9B-9756-B2744989A845}" dt="2023-04-18T17:52:52.377" v="38" actId="26606"/>
          <ac:spMkLst>
            <pc:docMk/>
            <pc:sldMk cId="34149306" sldId="28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2.377" v="38" actId="26606"/>
          <ac:picMkLst>
            <pc:docMk/>
            <pc:sldMk cId="34149306" sldId="281"/>
            <ac:picMk id="3" creationId="{5FF6DB65-FD30-F93D-0A03-D8C98F607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288305483" sldId="281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82842919" sldId="282"/>
        </pc:sldMkLst>
      </pc:sldChg>
      <pc:sldChg chg="addSp modSp add mod setBg">
        <pc:chgData name="Hassan Moddather" userId="84cd2103f36ef0dc" providerId="LiveId" clId="{38ADFBEB-4ED9-4F9B-9756-B2744989A845}" dt="2023-04-18T17:52:55.231" v="39" actId="26606"/>
        <pc:sldMkLst>
          <pc:docMk/>
          <pc:sldMk cId="2877242434" sldId="282"/>
        </pc:sldMkLst>
        <pc:spChg chg="add">
          <ac:chgData name="Hassan Moddather" userId="84cd2103f36ef0dc" providerId="LiveId" clId="{38ADFBEB-4ED9-4F9B-9756-B2744989A845}" dt="2023-04-18T17:52:55.231" v="39" actId="26606"/>
          <ac:spMkLst>
            <pc:docMk/>
            <pc:sldMk cId="2877242434" sldId="28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5.231" v="39" actId="26606"/>
          <ac:picMkLst>
            <pc:docMk/>
            <pc:sldMk cId="2877242434" sldId="282"/>
            <ac:picMk id="3" creationId="{283EFC93-4947-3F13-4652-9A12F524FBE5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34741210" sldId="283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2511502" sldId="28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65933238" sldId="284"/>
        </pc:sldMkLst>
      </pc:sldChg>
      <pc:sldChg chg="addSp modSp add mod setBg">
        <pc:chgData name="Hassan Moddather" userId="84cd2103f36ef0dc" providerId="LiveId" clId="{38ADFBEB-4ED9-4F9B-9756-B2744989A845}" dt="2023-04-18T17:52:59.758" v="40" actId="26606"/>
        <pc:sldMkLst>
          <pc:docMk/>
          <pc:sldMk cId="2384580966" sldId="284"/>
        </pc:sldMkLst>
        <pc:spChg chg="add">
          <ac:chgData name="Hassan Moddather" userId="84cd2103f36ef0dc" providerId="LiveId" clId="{38ADFBEB-4ED9-4F9B-9756-B2744989A845}" dt="2023-04-18T17:52:59.758" v="40" actId="26606"/>
          <ac:spMkLst>
            <pc:docMk/>
            <pc:sldMk cId="2384580966" sldId="28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9.758" v="40" actId="26606"/>
          <ac:picMkLst>
            <pc:docMk/>
            <pc:sldMk cId="2384580966" sldId="284"/>
            <ac:picMk id="3" creationId="{C6FD4512-CB72-BB83-861F-C59026B13BFD}"/>
          </ac:picMkLst>
        </pc:picChg>
      </pc:sldChg>
      <pc:sldChg chg="addSp modSp add mod setBg">
        <pc:chgData name="Hassan Moddather" userId="84cd2103f36ef0dc" providerId="LiveId" clId="{38ADFBEB-4ED9-4F9B-9756-B2744989A845}" dt="2023-04-18T17:53:02.905" v="41" actId="26606"/>
        <pc:sldMkLst>
          <pc:docMk/>
          <pc:sldMk cId="2950707857" sldId="285"/>
        </pc:sldMkLst>
        <pc:spChg chg="add">
          <ac:chgData name="Hassan Moddather" userId="84cd2103f36ef0dc" providerId="LiveId" clId="{38ADFBEB-4ED9-4F9B-9756-B2744989A845}" dt="2023-04-18T17:53:02.905" v="41" actId="26606"/>
          <ac:spMkLst>
            <pc:docMk/>
            <pc:sldMk cId="2950707857" sldId="28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2.905" v="41" actId="26606"/>
          <ac:picMkLst>
            <pc:docMk/>
            <pc:sldMk cId="2950707857" sldId="285"/>
            <ac:picMk id="3" creationId="{6B324F05-65CA-D814-CA0F-AB2A4356D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591728806" sldId="28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099999917" sldId="286"/>
        </pc:sldMkLst>
      </pc:sldChg>
      <pc:sldChg chg="addSp modSp add mod setBg">
        <pc:chgData name="Hassan Moddather" userId="84cd2103f36ef0dc" providerId="LiveId" clId="{38ADFBEB-4ED9-4F9B-9756-B2744989A845}" dt="2023-04-18T17:53:06.897" v="42" actId="26606"/>
        <pc:sldMkLst>
          <pc:docMk/>
          <pc:sldMk cId="3753755105" sldId="286"/>
        </pc:sldMkLst>
        <pc:spChg chg="add">
          <ac:chgData name="Hassan Moddather" userId="84cd2103f36ef0dc" providerId="LiveId" clId="{38ADFBEB-4ED9-4F9B-9756-B2744989A845}" dt="2023-04-18T17:53:06.897" v="42" actId="26606"/>
          <ac:spMkLst>
            <pc:docMk/>
            <pc:sldMk cId="3753755105" sldId="28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6.897" v="42" actId="26606"/>
          <ac:picMkLst>
            <pc:docMk/>
            <pc:sldMk cId="3753755105" sldId="286"/>
            <ac:picMk id="3" creationId="{9ECA3C89-A61A-BDD8-A5D8-079787BB0C1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76294351" sldId="287"/>
        </pc:sldMkLst>
      </pc:sldChg>
      <pc:sldChg chg="addSp modSp add mod setBg">
        <pc:chgData name="Hassan Moddather" userId="84cd2103f36ef0dc" providerId="LiveId" clId="{38ADFBEB-4ED9-4F9B-9756-B2744989A845}" dt="2023-04-18T17:53:10.032" v="43" actId="26606"/>
        <pc:sldMkLst>
          <pc:docMk/>
          <pc:sldMk cId="3633503376" sldId="287"/>
        </pc:sldMkLst>
        <pc:spChg chg="add">
          <ac:chgData name="Hassan Moddather" userId="84cd2103f36ef0dc" providerId="LiveId" clId="{38ADFBEB-4ED9-4F9B-9756-B2744989A845}" dt="2023-04-18T17:53:10.032" v="43" actId="26606"/>
          <ac:spMkLst>
            <pc:docMk/>
            <pc:sldMk cId="3633503376" sldId="28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0.032" v="43" actId="26606"/>
          <ac:picMkLst>
            <pc:docMk/>
            <pc:sldMk cId="3633503376" sldId="287"/>
            <ac:picMk id="3" creationId="{FAFD365C-103C-73AE-CE7D-08D9432AC01F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90450185" sldId="288"/>
        </pc:sldMkLst>
      </pc:sldChg>
      <pc:sldChg chg="addSp modSp add mod setBg">
        <pc:chgData name="Hassan Moddather" userId="84cd2103f36ef0dc" providerId="LiveId" clId="{38ADFBEB-4ED9-4F9B-9756-B2744989A845}" dt="2023-04-18T17:53:13.344" v="44" actId="26606"/>
        <pc:sldMkLst>
          <pc:docMk/>
          <pc:sldMk cId="3126661184" sldId="288"/>
        </pc:sldMkLst>
        <pc:spChg chg="add">
          <ac:chgData name="Hassan Moddather" userId="84cd2103f36ef0dc" providerId="LiveId" clId="{38ADFBEB-4ED9-4F9B-9756-B2744989A845}" dt="2023-04-18T17:53:13.344" v="44" actId="26606"/>
          <ac:spMkLst>
            <pc:docMk/>
            <pc:sldMk cId="3126661184" sldId="28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3.344" v="44" actId="26606"/>
          <ac:picMkLst>
            <pc:docMk/>
            <pc:sldMk cId="3126661184" sldId="288"/>
            <ac:picMk id="3" creationId="{98803EB0-DCB5-0908-7B6A-D4F66A210588}"/>
          </ac:picMkLst>
        </pc:picChg>
      </pc:sldChg>
      <pc:sldChg chg="addSp modSp add mod setBg">
        <pc:chgData name="Hassan Moddather" userId="84cd2103f36ef0dc" providerId="LiveId" clId="{38ADFBEB-4ED9-4F9B-9756-B2744989A845}" dt="2023-04-18T17:53:15.658" v="45" actId="26606"/>
        <pc:sldMkLst>
          <pc:docMk/>
          <pc:sldMk cId="81246687" sldId="289"/>
        </pc:sldMkLst>
        <pc:spChg chg="add">
          <ac:chgData name="Hassan Moddather" userId="84cd2103f36ef0dc" providerId="LiveId" clId="{38ADFBEB-4ED9-4F9B-9756-B2744989A845}" dt="2023-04-18T17:53:15.658" v="45" actId="26606"/>
          <ac:spMkLst>
            <pc:docMk/>
            <pc:sldMk cId="81246687" sldId="28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5.658" v="45" actId="26606"/>
          <ac:picMkLst>
            <pc:docMk/>
            <pc:sldMk cId="81246687" sldId="289"/>
            <ac:picMk id="3" creationId="{ACB553AF-50C2-B34B-C96A-0A29D61AF043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4906634" sldId="28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558007759" sldId="290"/>
        </pc:sldMkLst>
      </pc:sldChg>
      <pc:sldChg chg="addSp modSp add mod setBg">
        <pc:chgData name="Hassan Moddather" userId="84cd2103f36ef0dc" providerId="LiveId" clId="{38ADFBEB-4ED9-4F9B-9756-B2744989A845}" dt="2023-04-18T17:53:20.134" v="46" actId="26606"/>
        <pc:sldMkLst>
          <pc:docMk/>
          <pc:sldMk cId="1349579348" sldId="290"/>
        </pc:sldMkLst>
        <pc:spChg chg="add">
          <ac:chgData name="Hassan Moddather" userId="84cd2103f36ef0dc" providerId="LiveId" clId="{38ADFBEB-4ED9-4F9B-9756-B2744989A845}" dt="2023-04-18T17:53:20.134" v="46" actId="26606"/>
          <ac:spMkLst>
            <pc:docMk/>
            <pc:sldMk cId="1349579348" sldId="29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0.134" v="46" actId="26606"/>
          <ac:picMkLst>
            <pc:docMk/>
            <pc:sldMk cId="1349579348" sldId="290"/>
            <ac:picMk id="3" creationId="{034083CD-2313-99C2-6B4C-B16A6BF56E5E}"/>
          </ac:picMkLst>
        </pc:picChg>
      </pc:sldChg>
      <pc:sldChg chg="addSp modSp add mod setBg">
        <pc:chgData name="Hassan Moddather" userId="84cd2103f36ef0dc" providerId="LiveId" clId="{38ADFBEB-4ED9-4F9B-9756-B2744989A845}" dt="2023-04-18T17:53:23.659" v="47" actId="26606"/>
        <pc:sldMkLst>
          <pc:docMk/>
          <pc:sldMk cId="1944563921" sldId="291"/>
        </pc:sldMkLst>
        <pc:spChg chg="add">
          <ac:chgData name="Hassan Moddather" userId="84cd2103f36ef0dc" providerId="LiveId" clId="{38ADFBEB-4ED9-4F9B-9756-B2744989A845}" dt="2023-04-18T17:53:23.659" v="47" actId="26606"/>
          <ac:spMkLst>
            <pc:docMk/>
            <pc:sldMk cId="1944563921" sldId="29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3.659" v="47" actId="26606"/>
          <ac:picMkLst>
            <pc:docMk/>
            <pc:sldMk cId="1944563921" sldId="291"/>
            <ac:picMk id="3" creationId="{7DA9B735-06E0-DE01-8EC2-F826A760DA07}"/>
          </ac:picMkLst>
        </pc:picChg>
      </pc:sldChg>
      <pc:sldChg chg="addSp modSp add mod setBg">
        <pc:chgData name="Hassan Moddather" userId="84cd2103f36ef0dc" providerId="LiveId" clId="{38ADFBEB-4ED9-4F9B-9756-B2744989A845}" dt="2023-04-18T17:53:26.709" v="48" actId="26606"/>
        <pc:sldMkLst>
          <pc:docMk/>
          <pc:sldMk cId="3537978826" sldId="292"/>
        </pc:sldMkLst>
        <pc:spChg chg="add">
          <ac:chgData name="Hassan Moddather" userId="84cd2103f36ef0dc" providerId="LiveId" clId="{38ADFBEB-4ED9-4F9B-9756-B2744989A845}" dt="2023-04-18T17:53:26.709" v="48" actId="26606"/>
          <ac:spMkLst>
            <pc:docMk/>
            <pc:sldMk cId="3537978826" sldId="29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6.709" v="48" actId="26606"/>
          <ac:picMkLst>
            <pc:docMk/>
            <pc:sldMk cId="3537978826" sldId="292"/>
            <ac:picMk id="3" creationId="{4F9CA29B-B885-FFAB-B241-157F20D450E0}"/>
          </ac:picMkLst>
        </pc:picChg>
      </pc:sldChg>
      <pc:sldChg chg="addSp modSp add mod setBg">
        <pc:chgData name="Hassan Moddather" userId="84cd2103f36ef0dc" providerId="LiveId" clId="{38ADFBEB-4ED9-4F9B-9756-B2744989A845}" dt="2023-04-18T17:53:29.350" v="49" actId="26606"/>
        <pc:sldMkLst>
          <pc:docMk/>
          <pc:sldMk cId="478906524" sldId="293"/>
        </pc:sldMkLst>
        <pc:spChg chg="add">
          <ac:chgData name="Hassan Moddather" userId="84cd2103f36ef0dc" providerId="LiveId" clId="{38ADFBEB-4ED9-4F9B-9756-B2744989A845}" dt="2023-04-18T17:53:29.350" v="49" actId="26606"/>
          <ac:spMkLst>
            <pc:docMk/>
            <pc:sldMk cId="478906524" sldId="29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9.350" v="49" actId="26606"/>
          <ac:picMkLst>
            <pc:docMk/>
            <pc:sldMk cId="478906524" sldId="293"/>
            <ac:picMk id="3" creationId="{2EA3AD0F-D53F-3A34-C740-00373DEEA6B9}"/>
          </ac:picMkLst>
        </pc:picChg>
      </pc:sldChg>
      <pc:sldChg chg="addSp modSp add mod setBg">
        <pc:chgData name="Hassan Moddather" userId="84cd2103f36ef0dc" providerId="LiveId" clId="{38ADFBEB-4ED9-4F9B-9756-B2744989A845}" dt="2023-04-18T17:53:33.584" v="50" actId="26606"/>
        <pc:sldMkLst>
          <pc:docMk/>
          <pc:sldMk cId="2053465766" sldId="294"/>
        </pc:sldMkLst>
        <pc:spChg chg="add">
          <ac:chgData name="Hassan Moddather" userId="84cd2103f36ef0dc" providerId="LiveId" clId="{38ADFBEB-4ED9-4F9B-9756-B2744989A845}" dt="2023-04-18T17:53:33.584" v="50" actId="26606"/>
          <ac:spMkLst>
            <pc:docMk/>
            <pc:sldMk cId="2053465766" sldId="29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3.584" v="50" actId="26606"/>
          <ac:picMkLst>
            <pc:docMk/>
            <pc:sldMk cId="2053465766" sldId="294"/>
            <ac:picMk id="3" creationId="{F6150B7A-D59B-F739-24C1-DDDD973E0703}"/>
          </ac:picMkLst>
        </pc:picChg>
      </pc:sldChg>
      <pc:sldChg chg="addSp modSp add mod setBg">
        <pc:chgData name="Hassan Moddather" userId="84cd2103f36ef0dc" providerId="LiveId" clId="{38ADFBEB-4ED9-4F9B-9756-B2744989A845}" dt="2023-04-18T17:53:38.295" v="51" actId="26606"/>
        <pc:sldMkLst>
          <pc:docMk/>
          <pc:sldMk cId="2726326144" sldId="295"/>
        </pc:sldMkLst>
        <pc:spChg chg="add">
          <ac:chgData name="Hassan Moddather" userId="84cd2103f36ef0dc" providerId="LiveId" clId="{38ADFBEB-4ED9-4F9B-9756-B2744989A845}" dt="2023-04-18T17:53:38.295" v="51" actId="26606"/>
          <ac:spMkLst>
            <pc:docMk/>
            <pc:sldMk cId="2726326144" sldId="29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8.295" v="51" actId="26606"/>
          <ac:picMkLst>
            <pc:docMk/>
            <pc:sldMk cId="2726326144" sldId="295"/>
            <ac:picMk id="3" creationId="{73584C3C-7A48-E83B-D4FE-15B28E1B6D6B}"/>
          </ac:picMkLst>
        </pc:picChg>
      </pc:sldChg>
      <pc:sldChg chg="add del">
        <pc:chgData name="Hassan Moddather" userId="84cd2103f36ef0dc" providerId="LiveId" clId="{38ADFBEB-4ED9-4F9B-9756-B2744989A845}" dt="2023-04-18T17:53:41.787" v="52" actId="47"/>
        <pc:sldMkLst>
          <pc:docMk/>
          <pc:sldMk cId="3938930622" sldId="296"/>
        </pc:sldMkLst>
      </pc:sldChg>
      <pc:sldChg chg="addSp modSp add mod setBg">
        <pc:chgData name="Hassan Moddather" userId="84cd2103f36ef0dc" providerId="LiveId" clId="{38ADFBEB-4ED9-4F9B-9756-B2744989A845}" dt="2023-04-18T17:53:43.972" v="53" actId="26606"/>
        <pc:sldMkLst>
          <pc:docMk/>
          <pc:sldMk cId="3544074416" sldId="297"/>
        </pc:sldMkLst>
        <pc:spChg chg="add">
          <ac:chgData name="Hassan Moddather" userId="84cd2103f36ef0dc" providerId="LiveId" clId="{38ADFBEB-4ED9-4F9B-9756-B2744989A845}" dt="2023-04-18T17:53:43.972" v="53" actId="26606"/>
          <ac:spMkLst>
            <pc:docMk/>
            <pc:sldMk cId="3544074416" sldId="29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3.972" v="53" actId="26606"/>
          <ac:picMkLst>
            <pc:docMk/>
            <pc:sldMk cId="3544074416" sldId="297"/>
            <ac:picMk id="3" creationId="{EF3399ED-0537-07C6-798A-C4BE838AE31E}"/>
          </ac:picMkLst>
        </pc:picChg>
      </pc:sldChg>
      <pc:sldChg chg="addSp modSp add mod setBg">
        <pc:chgData name="Hassan Moddather" userId="84cd2103f36ef0dc" providerId="LiveId" clId="{38ADFBEB-4ED9-4F9B-9756-B2744989A845}" dt="2023-04-18T17:53:47.479" v="54" actId="26606"/>
        <pc:sldMkLst>
          <pc:docMk/>
          <pc:sldMk cId="1019119972" sldId="298"/>
        </pc:sldMkLst>
        <pc:spChg chg="add">
          <ac:chgData name="Hassan Moddather" userId="84cd2103f36ef0dc" providerId="LiveId" clId="{38ADFBEB-4ED9-4F9B-9756-B2744989A845}" dt="2023-04-18T17:53:47.479" v="54" actId="26606"/>
          <ac:spMkLst>
            <pc:docMk/>
            <pc:sldMk cId="1019119972" sldId="29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7.479" v="54" actId="26606"/>
          <ac:picMkLst>
            <pc:docMk/>
            <pc:sldMk cId="1019119972" sldId="298"/>
            <ac:picMk id="3" creationId="{C2E9DDD2-DE3F-E53D-27D0-9CA267DAC492}"/>
          </ac:picMkLst>
        </pc:picChg>
      </pc:sldChg>
      <pc:sldChg chg="addSp modSp add mod setBg">
        <pc:chgData name="Hassan Moddather" userId="84cd2103f36ef0dc" providerId="LiveId" clId="{38ADFBEB-4ED9-4F9B-9756-B2744989A845}" dt="2023-04-18T17:53:49.818" v="55" actId="26606"/>
        <pc:sldMkLst>
          <pc:docMk/>
          <pc:sldMk cId="2057463208" sldId="299"/>
        </pc:sldMkLst>
        <pc:spChg chg="add">
          <ac:chgData name="Hassan Moddather" userId="84cd2103f36ef0dc" providerId="LiveId" clId="{38ADFBEB-4ED9-4F9B-9756-B2744989A845}" dt="2023-04-18T17:53:49.818" v="55" actId="26606"/>
          <ac:spMkLst>
            <pc:docMk/>
            <pc:sldMk cId="2057463208" sldId="29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9.818" v="55" actId="26606"/>
          <ac:picMkLst>
            <pc:docMk/>
            <pc:sldMk cId="2057463208" sldId="299"/>
            <ac:picMk id="3" creationId="{76300883-94D4-124D-F75D-BA8ABE09BE14}"/>
          </ac:picMkLst>
        </pc:picChg>
      </pc:sldChg>
      <pc:sldChg chg="addSp modSp add mod setBg">
        <pc:chgData name="Hassan Moddather" userId="84cd2103f36ef0dc" providerId="LiveId" clId="{38ADFBEB-4ED9-4F9B-9756-B2744989A845}" dt="2023-04-18T17:53:52.727" v="56" actId="26606"/>
        <pc:sldMkLst>
          <pc:docMk/>
          <pc:sldMk cId="349912796" sldId="300"/>
        </pc:sldMkLst>
        <pc:spChg chg="add">
          <ac:chgData name="Hassan Moddather" userId="84cd2103f36ef0dc" providerId="LiveId" clId="{38ADFBEB-4ED9-4F9B-9756-B2744989A845}" dt="2023-04-18T17:53:52.727" v="56" actId="26606"/>
          <ac:spMkLst>
            <pc:docMk/>
            <pc:sldMk cId="349912796" sldId="30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2.727" v="56" actId="26606"/>
          <ac:picMkLst>
            <pc:docMk/>
            <pc:sldMk cId="349912796" sldId="300"/>
            <ac:picMk id="3" creationId="{A2E8DFDE-08FE-A017-A78C-326C077CDC8C}"/>
          </ac:picMkLst>
        </pc:picChg>
      </pc:sldChg>
      <pc:sldChg chg="addSp modSp add mod setBg">
        <pc:chgData name="Hassan Moddather" userId="84cd2103f36ef0dc" providerId="LiveId" clId="{38ADFBEB-4ED9-4F9B-9756-B2744989A845}" dt="2023-04-18T17:53:55.712" v="57" actId="26606"/>
        <pc:sldMkLst>
          <pc:docMk/>
          <pc:sldMk cId="3051016830" sldId="301"/>
        </pc:sldMkLst>
        <pc:spChg chg="add">
          <ac:chgData name="Hassan Moddather" userId="84cd2103f36ef0dc" providerId="LiveId" clId="{38ADFBEB-4ED9-4F9B-9756-B2744989A845}" dt="2023-04-18T17:53:55.712" v="57" actId="26606"/>
          <ac:spMkLst>
            <pc:docMk/>
            <pc:sldMk cId="3051016830" sldId="30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5.712" v="57" actId="26606"/>
          <ac:picMkLst>
            <pc:docMk/>
            <pc:sldMk cId="3051016830" sldId="301"/>
            <ac:picMk id="3" creationId="{0627699F-658F-7B49-1BE6-7EE66FDF5D90}"/>
          </ac:picMkLst>
        </pc:picChg>
      </pc:sldChg>
      <pc:sldChg chg="addSp modSp add mod setBg">
        <pc:chgData name="Hassan Moddather" userId="84cd2103f36ef0dc" providerId="LiveId" clId="{38ADFBEB-4ED9-4F9B-9756-B2744989A845}" dt="2023-04-18T17:53:58.905" v="58" actId="26606"/>
        <pc:sldMkLst>
          <pc:docMk/>
          <pc:sldMk cId="2475926052" sldId="302"/>
        </pc:sldMkLst>
        <pc:spChg chg="add">
          <ac:chgData name="Hassan Moddather" userId="84cd2103f36ef0dc" providerId="LiveId" clId="{38ADFBEB-4ED9-4F9B-9756-B2744989A845}" dt="2023-04-18T17:53:58.905" v="58" actId="26606"/>
          <ac:spMkLst>
            <pc:docMk/>
            <pc:sldMk cId="2475926052" sldId="30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8.905" v="58" actId="26606"/>
          <ac:picMkLst>
            <pc:docMk/>
            <pc:sldMk cId="2475926052" sldId="302"/>
            <ac:picMk id="3" creationId="{2A5B44D5-133A-92D7-D50F-607B0F5E32E0}"/>
          </ac:picMkLst>
        </pc:picChg>
      </pc:sldChg>
      <pc:sldChg chg="addSp modSp add mod setBg">
        <pc:chgData name="Hassan Moddather" userId="84cd2103f36ef0dc" providerId="LiveId" clId="{38ADFBEB-4ED9-4F9B-9756-B2744989A845}" dt="2023-04-18T17:54:01.878" v="59" actId="26606"/>
        <pc:sldMkLst>
          <pc:docMk/>
          <pc:sldMk cId="1822589385" sldId="303"/>
        </pc:sldMkLst>
        <pc:spChg chg="add">
          <ac:chgData name="Hassan Moddather" userId="84cd2103f36ef0dc" providerId="LiveId" clId="{38ADFBEB-4ED9-4F9B-9756-B2744989A845}" dt="2023-04-18T17:54:01.878" v="59" actId="26606"/>
          <ac:spMkLst>
            <pc:docMk/>
            <pc:sldMk cId="1822589385" sldId="30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1.878" v="59" actId="26606"/>
          <ac:picMkLst>
            <pc:docMk/>
            <pc:sldMk cId="1822589385" sldId="303"/>
            <ac:picMk id="3" creationId="{3F4047A6-99FA-42C6-E1FC-5C0663D314E1}"/>
          </ac:picMkLst>
        </pc:picChg>
      </pc:sldChg>
      <pc:sldChg chg="addSp modSp add mod setBg">
        <pc:chgData name="Hassan Moddather" userId="84cd2103f36ef0dc" providerId="LiveId" clId="{38ADFBEB-4ED9-4F9B-9756-B2744989A845}" dt="2023-04-18T17:54:04.827" v="60" actId="26606"/>
        <pc:sldMkLst>
          <pc:docMk/>
          <pc:sldMk cId="123112327" sldId="304"/>
        </pc:sldMkLst>
        <pc:spChg chg="add">
          <ac:chgData name="Hassan Moddather" userId="84cd2103f36ef0dc" providerId="LiveId" clId="{38ADFBEB-4ED9-4F9B-9756-B2744989A845}" dt="2023-04-18T17:54:04.827" v="60" actId="26606"/>
          <ac:spMkLst>
            <pc:docMk/>
            <pc:sldMk cId="123112327" sldId="30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4.827" v="60" actId="26606"/>
          <ac:picMkLst>
            <pc:docMk/>
            <pc:sldMk cId="123112327" sldId="304"/>
            <ac:picMk id="3" creationId="{856FAA86-E150-BF5D-6B48-4B79F97D4C51}"/>
          </ac:picMkLst>
        </pc:picChg>
      </pc:sldChg>
      <pc:sldChg chg="addSp modSp add mod setBg">
        <pc:chgData name="Hassan Moddather" userId="84cd2103f36ef0dc" providerId="LiveId" clId="{38ADFBEB-4ED9-4F9B-9756-B2744989A845}" dt="2023-04-18T17:54:08.330" v="61" actId="26606"/>
        <pc:sldMkLst>
          <pc:docMk/>
          <pc:sldMk cId="3047061002" sldId="305"/>
        </pc:sldMkLst>
        <pc:spChg chg="add">
          <ac:chgData name="Hassan Moddather" userId="84cd2103f36ef0dc" providerId="LiveId" clId="{38ADFBEB-4ED9-4F9B-9756-B2744989A845}" dt="2023-04-18T17:54:08.330" v="61" actId="26606"/>
          <ac:spMkLst>
            <pc:docMk/>
            <pc:sldMk cId="3047061002" sldId="30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8.330" v="61" actId="26606"/>
          <ac:picMkLst>
            <pc:docMk/>
            <pc:sldMk cId="3047061002" sldId="305"/>
            <ac:picMk id="3" creationId="{40E57B09-6E83-F20B-2AB2-AB3C3911444B}"/>
          </ac:picMkLst>
        </pc:picChg>
      </pc:sldChg>
      <pc:sldChg chg="delSp new del mod">
        <pc:chgData name="Hassan Moddather" userId="84cd2103f36ef0dc" providerId="LiveId" clId="{38ADFBEB-4ED9-4F9B-9756-B2744989A845}" dt="2023-04-18T17:29:38.504" v="4" actId="47"/>
        <pc:sldMkLst>
          <pc:docMk/>
          <pc:sldMk cId="1604339559" sldId="472"/>
        </pc:sldMkLst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2" creationId="{AF1124DE-EBDD-CC86-B971-49B7924CF67A}"/>
          </ac:spMkLst>
        </pc:spChg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3" creationId="{068B4A7B-8123-B808-C31D-257EB5891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aron-burden-6jYoil2GhVk-unsplash">
            <a:extLst>
              <a:ext uri="{FF2B5EF4-FFF2-40B4-BE49-F238E27FC236}">
                <a16:creationId xmlns:a16="http://schemas.microsoft.com/office/drawing/2014/main" id="{B8ED0CDC-4781-8FDB-9E4D-812746B1E9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ssad-tanoli-KO8IBT_Lgo4-unsplash">
            <a:extLst>
              <a:ext uri="{FF2B5EF4-FFF2-40B4-BE49-F238E27FC236}">
                <a16:creationId xmlns:a16="http://schemas.microsoft.com/office/drawing/2014/main" id="{BCCAB413-960E-DBED-15D3-7A084FAA4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ackground-ga6b1523f7_1920">
            <a:extLst>
              <a:ext uri="{FF2B5EF4-FFF2-40B4-BE49-F238E27FC236}">
                <a16:creationId xmlns:a16="http://schemas.microsoft.com/office/drawing/2014/main" id="{08612084-07BA-8071-31A8-4F4DDDA9B2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en-white-W8Qqn1PmQH0-unsplash">
            <a:extLst>
              <a:ext uri="{FF2B5EF4-FFF2-40B4-BE49-F238E27FC236}">
                <a16:creationId xmlns:a16="http://schemas.microsoft.com/office/drawing/2014/main" id="{18F3FE54-A5A7-B7FE-3D93-57ED9B62D4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imbingan-islam-bkcyV8zYNDk-unsplash">
            <a:extLst>
              <a:ext uri="{FF2B5EF4-FFF2-40B4-BE49-F238E27FC236}">
                <a16:creationId xmlns:a16="http://schemas.microsoft.com/office/drawing/2014/main" id="{791F9363-EF90-0803-B754-9B148C93A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9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imbingan-islam-dgFi5onz7t4-unsplash">
            <a:extLst>
              <a:ext uri="{FF2B5EF4-FFF2-40B4-BE49-F238E27FC236}">
                <a16:creationId xmlns:a16="http://schemas.microsoft.com/office/drawing/2014/main" id="{87E68B9D-AEB3-9D80-9034-8EC722A00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57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krem-osmanoglu-R_t4oOh-Lvg-unsplash">
            <a:extLst>
              <a:ext uri="{FF2B5EF4-FFF2-40B4-BE49-F238E27FC236}">
                <a16:creationId xmlns:a16="http://schemas.microsoft.com/office/drawing/2014/main" id="{4294BBFB-3364-86EA-23D0-24499CDEC1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3enqRtcWYzs-unsplash">
            <a:extLst>
              <a:ext uri="{FF2B5EF4-FFF2-40B4-BE49-F238E27FC236}">
                <a16:creationId xmlns:a16="http://schemas.microsoft.com/office/drawing/2014/main" id="{739DFFD8-0B4A-FAE9-5B9B-C0583499669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7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9cZwjgjBGAM-unsplash">
            <a:extLst>
              <a:ext uri="{FF2B5EF4-FFF2-40B4-BE49-F238E27FC236}">
                <a16:creationId xmlns:a16="http://schemas.microsoft.com/office/drawing/2014/main" id="{2D98AC65-DC79-821A-0517-79E6FA94E8C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63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9sdEIB3VqKA-unsplash">
            <a:extLst>
              <a:ext uri="{FF2B5EF4-FFF2-40B4-BE49-F238E27FC236}">
                <a16:creationId xmlns:a16="http://schemas.microsoft.com/office/drawing/2014/main" id="{B858EA5B-2ED1-81F9-76F8-A2E147A1136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9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29XCYoMOdhA-unsplash">
            <a:extLst>
              <a:ext uri="{FF2B5EF4-FFF2-40B4-BE49-F238E27FC236}">
                <a16:creationId xmlns:a16="http://schemas.microsoft.com/office/drawing/2014/main" id="{0508C2EC-0DD7-3F4C-D3D2-2633A5D7E1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bdullah-arif-Dxi6KbpvUgA-unsplash">
            <a:extLst>
              <a:ext uri="{FF2B5EF4-FFF2-40B4-BE49-F238E27FC236}">
                <a16:creationId xmlns:a16="http://schemas.microsoft.com/office/drawing/2014/main" id="{12DA4E8E-FF85-E89A-9BC5-EC12042F4D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19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r-stocks-54HA52LMfa0-unsplash">
            <a:extLst>
              <a:ext uri="{FF2B5EF4-FFF2-40B4-BE49-F238E27FC236}">
                <a16:creationId xmlns:a16="http://schemas.microsoft.com/office/drawing/2014/main" id="{510F8F61-9C0F-CD67-40B1-9990A474B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38"/>
            <a:ext cx="12192000" cy="67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EBwGOIpk3Zw-unsplash">
            <a:extLst>
              <a:ext uri="{FF2B5EF4-FFF2-40B4-BE49-F238E27FC236}">
                <a16:creationId xmlns:a16="http://schemas.microsoft.com/office/drawing/2014/main" id="{112B9769-0724-F2BE-C034-EF868EB240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88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FO5eEOyA_E4-unsplash">
            <a:extLst>
              <a:ext uri="{FF2B5EF4-FFF2-40B4-BE49-F238E27FC236}">
                <a16:creationId xmlns:a16="http://schemas.microsoft.com/office/drawing/2014/main" id="{B7AFDC6B-C911-C8DD-D6F7-9EB9AFDDA7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G8iyt-MyIaw-unsplash">
            <a:extLst>
              <a:ext uri="{FF2B5EF4-FFF2-40B4-BE49-F238E27FC236}">
                <a16:creationId xmlns:a16="http://schemas.microsoft.com/office/drawing/2014/main" id="{63964C95-E68E-48E1-03D3-DEFE106C3A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9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HZNU2gsXlEQ-unsplash">
            <a:extLst>
              <a:ext uri="{FF2B5EF4-FFF2-40B4-BE49-F238E27FC236}">
                <a16:creationId xmlns:a16="http://schemas.microsoft.com/office/drawing/2014/main" id="{B2FD18F1-1C1F-852C-CE13-B87E2AE2B3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ib_39PGYkg8-unsplash">
            <a:extLst>
              <a:ext uri="{FF2B5EF4-FFF2-40B4-BE49-F238E27FC236}">
                <a16:creationId xmlns:a16="http://schemas.microsoft.com/office/drawing/2014/main" id="{8ED420D4-5661-B6FD-9603-D418367728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4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kOZZukBNe54-unsplash">
            <a:extLst>
              <a:ext uri="{FF2B5EF4-FFF2-40B4-BE49-F238E27FC236}">
                <a16:creationId xmlns:a16="http://schemas.microsoft.com/office/drawing/2014/main" id="{B1D1E68F-7912-A688-79FF-A0B8528C90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OjOCScp2Jfs-unsplash">
            <a:extLst>
              <a:ext uri="{FF2B5EF4-FFF2-40B4-BE49-F238E27FC236}">
                <a16:creationId xmlns:a16="http://schemas.microsoft.com/office/drawing/2014/main" id="{DDD44B66-0B22-7295-DC8A-AE6FB8477C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42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sIpVwr9SbF8-unsplash">
            <a:extLst>
              <a:ext uri="{FF2B5EF4-FFF2-40B4-BE49-F238E27FC236}">
                <a16:creationId xmlns:a16="http://schemas.microsoft.com/office/drawing/2014/main" id="{9169C67A-B06A-AE8A-87F4-5547CD7513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5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YNJmz4O9py4-unsplash">
            <a:extLst>
              <a:ext uri="{FF2B5EF4-FFF2-40B4-BE49-F238E27FC236}">
                <a16:creationId xmlns:a16="http://schemas.microsoft.com/office/drawing/2014/main" id="{EC86AEFC-9B45-B139-867D-24C881EBE5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fif-ramdhasuma-6XT5TpooP0g-unsplash">
            <a:extLst>
              <a:ext uri="{FF2B5EF4-FFF2-40B4-BE49-F238E27FC236}">
                <a16:creationId xmlns:a16="http://schemas.microsoft.com/office/drawing/2014/main" id="{D8C68B37-9289-74E3-0112-59AC5D9C4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1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r-stocks-YvRnUCc70Rs-unsplash">
            <a:extLst>
              <a:ext uri="{FF2B5EF4-FFF2-40B4-BE49-F238E27FC236}">
                <a16:creationId xmlns:a16="http://schemas.microsoft.com/office/drawing/2014/main" id="{62144578-F548-7B58-3F12-71262386EC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3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haidan-IAwnp88Fz8Y-unsplash">
            <a:extLst>
              <a:ext uri="{FF2B5EF4-FFF2-40B4-BE49-F238E27FC236}">
                <a16:creationId xmlns:a16="http://schemas.microsoft.com/office/drawing/2014/main" id="{F6430AE6-A276-EBA2-F31E-03EF2496E2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17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herhy-ad--A-bIhVyzag-unsplash">
            <a:extLst>
              <a:ext uri="{FF2B5EF4-FFF2-40B4-BE49-F238E27FC236}">
                <a16:creationId xmlns:a16="http://schemas.microsoft.com/office/drawing/2014/main" id="{4F8BC2D0-1A33-78B7-F296-7AFEF5C719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40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hisham-zayadneh-9P94-dVUGh0-unsplash">
            <a:extLst>
              <a:ext uri="{FF2B5EF4-FFF2-40B4-BE49-F238E27FC236}">
                <a16:creationId xmlns:a16="http://schemas.microsoft.com/office/drawing/2014/main" id="{99F60E2A-20CC-DAAF-742C-D3249F923C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imad-alassiry-0XvTM6C7dYg-unsplash">
            <a:extLst>
              <a:ext uri="{FF2B5EF4-FFF2-40B4-BE49-F238E27FC236}">
                <a16:creationId xmlns:a16="http://schemas.microsoft.com/office/drawing/2014/main" id="{9F32272C-7C1C-04CB-AA98-D642C1AD4F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70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imad-alassiry-i-AoM23G0us-unsplash">
            <a:extLst>
              <a:ext uri="{FF2B5EF4-FFF2-40B4-BE49-F238E27FC236}">
                <a16:creationId xmlns:a16="http://schemas.microsoft.com/office/drawing/2014/main" id="{B10D8092-E1D8-FBE0-2D00-828C65094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65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inaki-del-olmo-NIJuEQw0RKg-unsplash">
            <a:extLst>
              <a:ext uri="{FF2B5EF4-FFF2-40B4-BE49-F238E27FC236}">
                <a16:creationId xmlns:a16="http://schemas.microsoft.com/office/drawing/2014/main" id="{CBB71C8E-3F23-F16F-A64E-64CD643CFB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5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isabella-fischer-asEF6J0LZ44-unsplash">
            <a:extLst>
              <a:ext uri="{FF2B5EF4-FFF2-40B4-BE49-F238E27FC236}">
                <a16:creationId xmlns:a16="http://schemas.microsoft.com/office/drawing/2014/main" id="{0697E6E6-FC04-E7EA-DA6B-A4783688FC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07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islamic-g9391c1a48_1920">
            <a:extLst>
              <a:ext uri="{FF2B5EF4-FFF2-40B4-BE49-F238E27FC236}">
                <a16:creationId xmlns:a16="http://schemas.microsoft.com/office/drawing/2014/main" id="{713A1DC2-603C-0F8C-EF2F-ED4BCF9E58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1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oushik-chowdavarapu-aWBPk_GBaCk-unsplash">
            <a:extLst>
              <a:ext uri="{FF2B5EF4-FFF2-40B4-BE49-F238E27FC236}">
                <a16:creationId xmlns:a16="http://schemas.microsoft.com/office/drawing/2014/main" id="{4196100E-A717-B34F-9DE3-DE76D0F5FC0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3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fif-ramdhasuma-QBu_jVpLnzA-unsplash">
            <a:extLst>
              <a:ext uri="{FF2B5EF4-FFF2-40B4-BE49-F238E27FC236}">
                <a16:creationId xmlns:a16="http://schemas.microsoft.com/office/drawing/2014/main" id="{75744D9C-9458-9B54-B2E6-80F3D1716A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37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asjid-pogung-dalangan-Krg7uLvwoWQ-unsplash">
            <a:extLst>
              <a:ext uri="{FF2B5EF4-FFF2-40B4-BE49-F238E27FC236}">
                <a16:creationId xmlns:a16="http://schemas.microsoft.com/office/drawing/2014/main" id="{5C51B708-5433-6591-C40A-4A3C7F587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3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aq-darul-ulum-JSTOqD9_llo-unsplash">
            <a:extLst>
              <a:ext uri="{FF2B5EF4-FFF2-40B4-BE49-F238E27FC236}">
                <a16:creationId xmlns:a16="http://schemas.microsoft.com/office/drawing/2014/main" id="{0A1227EF-E9B8-B465-8372-B7CCCABD6C1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4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aq-darul-ulum-NGigYcwGiMw-unsplash">
            <a:extLst>
              <a:ext uri="{FF2B5EF4-FFF2-40B4-BE49-F238E27FC236}">
                <a16:creationId xmlns:a16="http://schemas.microsoft.com/office/drawing/2014/main" id="{CE978DBA-6293-E96E-2120-567CA9C81A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aq-darul-ulum-xRuYIwIVr3o-unsplash">
            <a:extLst>
              <a:ext uri="{FF2B5EF4-FFF2-40B4-BE49-F238E27FC236}">
                <a16:creationId xmlns:a16="http://schemas.microsoft.com/office/drawing/2014/main" id="{AA9B4D65-0FF4-A6A6-4D01-0A337C074C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35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osque-5075059_1920">
            <a:extLst>
              <a:ext uri="{FF2B5EF4-FFF2-40B4-BE49-F238E27FC236}">
                <a16:creationId xmlns:a16="http://schemas.microsoft.com/office/drawing/2014/main" id="{7C1DF2BF-1B2C-19C3-04E5-91C793CFA3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81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osque-5139975">
            <a:extLst>
              <a:ext uri="{FF2B5EF4-FFF2-40B4-BE49-F238E27FC236}">
                <a16:creationId xmlns:a16="http://schemas.microsoft.com/office/drawing/2014/main" id="{4A97E9E0-0471-778A-F6BE-015E324E2E1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16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mosque-7856762_1920">
            <a:extLst>
              <a:ext uri="{FF2B5EF4-FFF2-40B4-BE49-F238E27FC236}">
                <a16:creationId xmlns:a16="http://schemas.microsoft.com/office/drawing/2014/main" id="{3D5AC502-5004-58AF-1CEB-B7E842D3B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6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ufid-majnun-8Xr2SoeJsW8-unsplash">
            <a:extLst>
              <a:ext uri="{FF2B5EF4-FFF2-40B4-BE49-F238E27FC236}">
                <a16:creationId xmlns:a16="http://schemas.microsoft.com/office/drawing/2014/main" id="{A65A85E2-47C2-CDF9-D156-15F3601CA2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67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uslim-5032905_1920">
            <a:extLst>
              <a:ext uri="{FF2B5EF4-FFF2-40B4-BE49-F238E27FC236}">
                <a16:creationId xmlns:a16="http://schemas.microsoft.com/office/drawing/2014/main" id="{8F8099F9-863A-3A80-5FE4-66D06106BA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4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uslim-5075077_1920">
            <a:extLst>
              <a:ext uri="{FF2B5EF4-FFF2-40B4-BE49-F238E27FC236}">
                <a16:creationId xmlns:a16="http://schemas.microsoft.com/office/drawing/2014/main" id="{BDE49264-D7B2-0984-A1E8-CCFB20F7127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hmet-kurem-fJkO8F7D1Hk-unsplash">
            <a:extLst>
              <a:ext uri="{FF2B5EF4-FFF2-40B4-BE49-F238E27FC236}">
                <a16:creationId xmlns:a16="http://schemas.microsoft.com/office/drawing/2014/main" id="{FD53DB74-0B9A-BEA3-D695-D6BD61D5DF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54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uslim-5075080_1920">
            <a:extLst>
              <a:ext uri="{FF2B5EF4-FFF2-40B4-BE49-F238E27FC236}">
                <a16:creationId xmlns:a16="http://schemas.microsoft.com/office/drawing/2014/main" id="{742AD562-4B95-27A8-B5C6-B75765E5B7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45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uslim-banner-7093980_1920">
            <a:extLst>
              <a:ext uri="{FF2B5EF4-FFF2-40B4-BE49-F238E27FC236}">
                <a16:creationId xmlns:a16="http://schemas.microsoft.com/office/drawing/2014/main" id="{471C9773-2697-19C4-0848-74CBB1BB4E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5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ick-fewings-O63LKD1o8sQ-unsplash">
            <a:extLst>
              <a:ext uri="{FF2B5EF4-FFF2-40B4-BE49-F238E27FC236}">
                <a16:creationId xmlns:a16="http://schemas.microsoft.com/office/drawing/2014/main" id="{475629E8-1E88-D278-4E69-2A821D3B1F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47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ima-mot-BNbj83FM7_M-unsplash">
            <a:extLst>
              <a:ext uri="{FF2B5EF4-FFF2-40B4-BE49-F238E27FC236}">
                <a16:creationId xmlns:a16="http://schemas.microsoft.com/office/drawing/2014/main" id="{8055862F-B037-6FE7-7971-409AB245CBB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08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our-kanaa-hm-05Zz_LGg-unsplash">
            <a:extLst>
              <a:ext uri="{FF2B5EF4-FFF2-40B4-BE49-F238E27FC236}">
                <a16:creationId xmlns:a16="http://schemas.microsoft.com/office/drawing/2014/main" id="{678773DB-2074-5B85-62C1-F69B53717D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6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our-kanaa-Pvu7mtUgpeA-unsplash">
            <a:extLst>
              <a:ext uri="{FF2B5EF4-FFF2-40B4-BE49-F238E27FC236}">
                <a16:creationId xmlns:a16="http://schemas.microsoft.com/office/drawing/2014/main" id="{7B891EBD-1858-8F7D-53C5-60A08310B9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39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exels-ahmed-aqtai-2233416">
            <a:extLst>
              <a:ext uri="{FF2B5EF4-FFF2-40B4-BE49-F238E27FC236}">
                <a16:creationId xmlns:a16="http://schemas.microsoft.com/office/drawing/2014/main" id="{D4B6A505-A3E3-BBEF-D008-CF2BD0F392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exels-tayeb-mezahdia-318451">
            <a:extLst>
              <a:ext uri="{FF2B5EF4-FFF2-40B4-BE49-F238E27FC236}">
                <a16:creationId xmlns:a16="http://schemas.microsoft.com/office/drawing/2014/main" id="{D6E5D94A-5985-56CA-0943-8F67E7FDEC1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69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raying-5046279_1920">
            <a:extLst>
              <a:ext uri="{FF2B5EF4-FFF2-40B4-BE49-F238E27FC236}">
                <a16:creationId xmlns:a16="http://schemas.microsoft.com/office/drawing/2014/main" id="{6CA0B3AB-DAAA-32E1-23AF-6AAB3AC586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9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amadan-7093972_1920">
            <a:extLst>
              <a:ext uri="{FF2B5EF4-FFF2-40B4-BE49-F238E27FC236}">
                <a16:creationId xmlns:a16="http://schemas.microsoft.com/office/drawing/2014/main" id="{EFD4A6E3-FA68-DA54-7100-384BB8845CB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0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dy-dmoya-gwSlgxbZGQY-unsplash">
            <a:extLst>
              <a:ext uri="{FF2B5EF4-FFF2-40B4-BE49-F238E27FC236}">
                <a16:creationId xmlns:a16="http://schemas.microsoft.com/office/drawing/2014/main" id="{638DF77E-A42C-98D1-D7F7-5CACE98A6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25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unset-5065304_1920">
            <a:extLst>
              <a:ext uri="{FF2B5EF4-FFF2-40B4-BE49-F238E27FC236}">
                <a16:creationId xmlns:a16="http://schemas.microsoft.com/office/drawing/2014/main" id="{C96D03B3-EDBA-CDF7-0FA2-F732600DF7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2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u-nyoto-NnAchh_qAHc-unsplash">
            <a:extLst>
              <a:ext uri="{FF2B5EF4-FFF2-40B4-BE49-F238E27FC236}">
                <a16:creationId xmlns:a16="http://schemas.microsoft.com/office/drawing/2014/main" id="{0A4C9C8E-6FDD-3B46-72C9-DAAE6E7C4C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53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homas-kelley-hHL08lF7Ikc-unsplash">
            <a:extLst>
              <a:ext uri="{FF2B5EF4-FFF2-40B4-BE49-F238E27FC236}">
                <a16:creationId xmlns:a16="http://schemas.microsoft.com/office/drawing/2014/main" id="{48B9ECD4-DAE2-F724-BA08-E54DD52255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3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om-podmore-Au-V56inT3s-unsplash">
            <a:extLst>
              <a:ext uri="{FF2B5EF4-FFF2-40B4-BE49-F238E27FC236}">
                <a16:creationId xmlns:a16="http://schemas.microsoft.com/office/drawing/2014/main" id="{15427B2D-6219-D8AA-DB95-4BA65EBC06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5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wizdan-zacky-fauzan-_sxDnZMYENM-unsplash">
            <a:extLst>
              <a:ext uri="{FF2B5EF4-FFF2-40B4-BE49-F238E27FC236}">
                <a16:creationId xmlns:a16="http://schemas.microsoft.com/office/drawing/2014/main" id="{BFBCBB70-40AF-4E9A-83EF-519D2CA639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6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zayn-shah-m55v5y6UsDE-unsplash">
            <a:extLst>
              <a:ext uri="{FF2B5EF4-FFF2-40B4-BE49-F238E27FC236}">
                <a16:creationId xmlns:a16="http://schemas.microsoft.com/office/drawing/2014/main" id="{A37D5012-98D6-7596-F344-8ADD213C21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2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2900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rtur-aldyrkhanov-RnyZVY9KDNE-unsplash">
            <a:extLst>
              <a:ext uri="{FF2B5EF4-FFF2-40B4-BE49-F238E27FC236}">
                <a16:creationId xmlns:a16="http://schemas.microsoft.com/office/drawing/2014/main" id="{63BFDF4E-5B8E-2465-D067-1EB1528DA8B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sfand-yar-dpX87Nlwr_k-unsplash">
            <a:extLst>
              <a:ext uri="{FF2B5EF4-FFF2-40B4-BE49-F238E27FC236}">
                <a16:creationId xmlns:a16="http://schemas.microsoft.com/office/drawing/2014/main" id="{552813F3-12AE-8C96-03FE-FEB235696C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3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shkan-forouzani-7blIFp0kFP4-unsplash">
            <a:extLst>
              <a:ext uri="{FF2B5EF4-FFF2-40B4-BE49-F238E27FC236}">
                <a16:creationId xmlns:a16="http://schemas.microsoft.com/office/drawing/2014/main" id="{6262CD1F-868B-DA3A-4699-291E84AF67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610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67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73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13</cp:revision>
  <dcterms:created xsi:type="dcterms:W3CDTF">2022-05-24T16:23:39Z</dcterms:created>
  <dcterms:modified xsi:type="dcterms:W3CDTF">2023-04-20T17:20:56Z</dcterms:modified>
</cp:coreProperties>
</file>