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53"/>
  </p:notesMasterIdLst>
  <p:sldIdLst>
    <p:sldId id="259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57" r:id="rId28"/>
    <p:sldId id="262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471" r:id="rId51"/>
    <p:sldId id="316" r:id="rId5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CFF0C-CD5F-4028-A8C6-2133A517B7C4}" v="12" dt="2023-04-19T18:06:07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C18CFF0C-CD5F-4028-A8C6-2133A517B7C4}"/>
    <pc:docChg chg="custSel addSld delSld modSld sldOrd">
      <pc:chgData name="H M" userId="84cd2103f36ef0dc" providerId="LiveId" clId="{C18CFF0C-CD5F-4028-A8C6-2133A517B7C4}" dt="2023-04-19T18:06:07.569" v="61" actId="1366"/>
      <pc:docMkLst>
        <pc:docMk/>
      </pc:docMkLst>
      <pc:sldChg chg="addSp modSp add mod ord setBg">
        <pc:chgData name="H M" userId="84cd2103f36ef0dc" providerId="LiveId" clId="{C18CFF0C-CD5F-4028-A8C6-2133A517B7C4}" dt="2023-04-19T17:59:57.299" v="57"/>
        <pc:sldMkLst>
          <pc:docMk/>
          <pc:sldMk cId="995685319" sldId="257"/>
        </pc:sldMkLst>
        <pc:spChg chg="add">
          <ac:chgData name="H M" userId="84cd2103f36ef0dc" providerId="LiveId" clId="{C18CFF0C-CD5F-4028-A8C6-2133A517B7C4}" dt="2023-04-19T17:56:01.871" v="5" actId="26606"/>
          <ac:spMkLst>
            <pc:docMk/>
            <pc:sldMk cId="995685319" sldId="257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6:01.871" v="5" actId="26606"/>
          <ac:picMkLst>
            <pc:docMk/>
            <pc:sldMk cId="995685319" sldId="257"/>
            <ac:picMk id="3" creationId="{5D5A79FF-2ADD-70E7-9C74-369D6A652DDB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030220160" sldId="257"/>
        </pc:sldMkLst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3340601043" sldId="258"/>
        </pc:sldMkLst>
      </pc:sldChg>
      <pc:sldChg chg="addSp modSp add mod setBg">
        <pc:chgData name="H M" userId="84cd2103f36ef0dc" providerId="LiveId" clId="{C18CFF0C-CD5F-4028-A8C6-2133A517B7C4}" dt="2023-04-19T17:55:47.292" v="2" actId="26606"/>
        <pc:sldMkLst>
          <pc:docMk/>
          <pc:sldMk cId="2250190516" sldId="259"/>
        </pc:sldMkLst>
        <pc:spChg chg="add">
          <ac:chgData name="H M" userId="84cd2103f36ef0dc" providerId="LiveId" clId="{C18CFF0C-CD5F-4028-A8C6-2133A517B7C4}" dt="2023-04-19T17:55:47.292" v="2" actId="26606"/>
          <ac:spMkLst>
            <pc:docMk/>
            <pc:sldMk cId="2250190516" sldId="259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5:47.292" v="2" actId="26606"/>
          <ac:picMkLst>
            <pc:docMk/>
            <pc:sldMk cId="2250190516" sldId="259"/>
            <ac:picMk id="3" creationId="{10D45CB4-A771-6298-9546-031F77545E5C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470243691" sldId="259"/>
        </pc:sldMkLst>
      </pc:sldChg>
      <pc:sldChg chg="addSp modSp add mod setBg">
        <pc:chgData name="H M" userId="84cd2103f36ef0dc" providerId="LiveId" clId="{C18CFF0C-CD5F-4028-A8C6-2133A517B7C4}" dt="2023-04-19T18:05:54.466" v="60" actId="1366"/>
        <pc:sldMkLst>
          <pc:docMk/>
          <pc:sldMk cId="422610024" sldId="260"/>
        </pc:sldMkLst>
        <pc:spChg chg="add">
          <ac:chgData name="H M" userId="84cd2103f36ef0dc" providerId="LiveId" clId="{C18CFF0C-CD5F-4028-A8C6-2133A517B7C4}" dt="2023-04-19T17:55:54.206" v="3" actId="26606"/>
          <ac:spMkLst>
            <pc:docMk/>
            <pc:sldMk cId="422610024" sldId="260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8:05:54.466" v="60" actId="1366"/>
          <ac:picMkLst>
            <pc:docMk/>
            <pc:sldMk cId="422610024" sldId="260"/>
            <ac:picMk id="3" creationId="{888D9979-271C-8F71-750C-CF66AA5CBDCD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922687564" sldId="260"/>
        </pc:sldMkLst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499029733" sldId="261"/>
        </pc:sldMkLst>
      </pc:sldChg>
      <pc:sldChg chg="addSp modSp add del mod setBg">
        <pc:chgData name="H M" userId="84cd2103f36ef0dc" providerId="LiveId" clId="{C18CFF0C-CD5F-4028-A8C6-2133A517B7C4}" dt="2023-04-19T17:59:47.980" v="55" actId="47"/>
        <pc:sldMkLst>
          <pc:docMk/>
          <pc:sldMk cId="3556089912" sldId="261"/>
        </pc:sldMkLst>
        <pc:spChg chg="add">
          <ac:chgData name="H M" userId="84cd2103f36ef0dc" providerId="LiveId" clId="{C18CFF0C-CD5F-4028-A8C6-2133A517B7C4}" dt="2023-04-19T17:55:57.941" v="4" actId="26606"/>
          <ac:spMkLst>
            <pc:docMk/>
            <pc:sldMk cId="3556089912" sldId="261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5:57.941" v="4" actId="26606"/>
          <ac:picMkLst>
            <pc:docMk/>
            <pc:sldMk cId="3556089912" sldId="261"/>
            <ac:picMk id="3" creationId="{D6D56228-247B-299E-10CD-EF7F169788E0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1133930520" sldId="262"/>
        </pc:sldMkLst>
      </pc:sldChg>
      <pc:sldChg chg="add ord">
        <pc:chgData name="H M" userId="84cd2103f36ef0dc" providerId="LiveId" clId="{C18CFF0C-CD5F-4028-A8C6-2133A517B7C4}" dt="2023-04-19T17:59:57.299" v="57"/>
        <pc:sldMkLst>
          <pc:docMk/>
          <pc:sldMk cId="1854250980" sldId="262"/>
        </pc:sldMkLst>
      </pc:sldChg>
      <pc:sldChg chg="addSp modSp add mod setBg">
        <pc:chgData name="H M" userId="84cd2103f36ef0dc" providerId="LiveId" clId="{C18CFF0C-CD5F-4028-A8C6-2133A517B7C4}" dt="2023-04-19T17:59:41.688" v="54" actId="1366"/>
        <pc:sldMkLst>
          <pc:docMk/>
          <pc:sldMk cId="520341957" sldId="263"/>
        </pc:sldMkLst>
        <pc:spChg chg="add">
          <ac:chgData name="H M" userId="84cd2103f36ef0dc" providerId="LiveId" clId="{C18CFF0C-CD5F-4028-A8C6-2133A517B7C4}" dt="2023-04-19T17:56:08.610" v="6" actId="26606"/>
          <ac:spMkLst>
            <pc:docMk/>
            <pc:sldMk cId="520341957" sldId="263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9:41.688" v="54" actId="1366"/>
          <ac:picMkLst>
            <pc:docMk/>
            <pc:sldMk cId="520341957" sldId="263"/>
            <ac:picMk id="3" creationId="{C6707F79-E5A8-1AA2-67F0-5BD8BD3764F8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856027636" sldId="263"/>
        </pc:sldMkLst>
      </pc:sldChg>
      <pc:sldChg chg="addSp modSp add mod setBg">
        <pc:chgData name="H M" userId="84cd2103f36ef0dc" providerId="LiveId" clId="{C18CFF0C-CD5F-4028-A8C6-2133A517B7C4}" dt="2023-04-19T17:56:11.856" v="7" actId="26606"/>
        <pc:sldMkLst>
          <pc:docMk/>
          <pc:sldMk cId="1067339108" sldId="264"/>
        </pc:sldMkLst>
        <pc:spChg chg="add">
          <ac:chgData name="H M" userId="84cd2103f36ef0dc" providerId="LiveId" clId="{C18CFF0C-CD5F-4028-A8C6-2133A517B7C4}" dt="2023-04-19T17:56:11.856" v="7" actId="26606"/>
          <ac:spMkLst>
            <pc:docMk/>
            <pc:sldMk cId="1067339108" sldId="264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6:11.856" v="7" actId="26606"/>
          <ac:picMkLst>
            <pc:docMk/>
            <pc:sldMk cId="1067339108" sldId="264"/>
            <ac:picMk id="3" creationId="{CC032C80-83C7-ED93-75C4-232D84046247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358394684" sldId="264"/>
        </pc:sldMkLst>
      </pc:sldChg>
      <pc:sldChg chg="addSp modSp add mod setBg">
        <pc:chgData name="H M" userId="84cd2103f36ef0dc" providerId="LiveId" clId="{C18CFF0C-CD5F-4028-A8C6-2133A517B7C4}" dt="2023-04-19T17:59:36.415" v="53" actId="1366"/>
        <pc:sldMkLst>
          <pc:docMk/>
          <pc:sldMk cId="1447800647" sldId="265"/>
        </pc:sldMkLst>
        <pc:spChg chg="add">
          <ac:chgData name="H M" userId="84cd2103f36ef0dc" providerId="LiveId" clId="{C18CFF0C-CD5F-4028-A8C6-2133A517B7C4}" dt="2023-04-19T17:56:15.373" v="8" actId="26606"/>
          <ac:spMkLst>
            <pc:docMk/>
            <pc:sldMk cId="1447800647" sldId="265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9:36.415" v="53" actId="1366"/>
          <ac:picMkLst>
            <pc:docMk/>
            <pc:sldMk cId="1447800647" sldId="265"/>
            <ac:picMk id="3" creationId="{37620D0D-12C1-6CC7-3BA6-9E2FFFBEBE98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914280069" sldId="265"/>
        </pc:sldMkLst>
      </pc:sldChg>
      <pc:sldChg chg="addSp modSp add mod setBg">
        <pc:chgData name="H M" userId="84cd2103f36ef0dc" providerId="LiveId" clId="{C18CFF0C-CD5F-4028-A8C6-2133A517B7C4}" dt="2023-04-19T18:00:09.064" v="59" actId="1366"/>
        <pc:sldMkLst>
          <pc:docMk/>
          <pc:sldMk cId="818153511" sldId="266"/>
        </pc:sldMkLst>
        <pc:spChg chg="add">
          <ac:chgData name="H M" userId="84cd2103f36ef0dc" providerId="LiveId" clId="{C18CFF0C-CD5F-4028-A8C6-2133A517B7C4}" dt="2023-04-19T17:56:18.654" v="9" actId="26606"/>
          <ac:spMkLst>
            <pc:docMk/>
            <pc:sldMk cId="818153511" sldId="266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8:00:09.064" v="59" actId="1366"/>
          <ac:picMkLst>
            <pc:docMk/>
            <pc:sldMk cId="818153511" sldId="266"/>
            <ac:picMk id="3" creationId="{BA7BC99F-178E-E8BA-D8B7-AFD57858F707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3002871303" sldId="266"/>
        </pc:sldMkLst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474340753" sldId="267"/>
        </pc:sldMkLst>
      </pc:sldChg>
      <pc:sldChg chg="addSp modSp add mod setBg">
        <pc:chgData name="H M" userId="84cd2103f36ef0dc" providerId="LiveId" clId="{C18CFF0C-CD5F-4028-A8C6-2133A517B7C4}" dt="2023-04-19T17:56:23.666" v="10" actId="26606"/>
        <pc:sldMkLst>
          <pc:docMk/>
          <pc:sldMk cId="2652027687" sldId="267"/>
        </pc:sldMkLst>
        <pc:spChg chg="add">
          <ac:chgData name="H M" userId="84cd2103f36ef0dc" providerId="LiveId" clId="{C18CFF0C-CD5F-4028-A8C6-2133A517B7C4}" dt="2023-04-19T17:56:23.666" v="10" actId="26606"/>
          <ac:spMkLst>
            <pc:docMk/>
            <pc:sldMk cId="2652027687" sldId="267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6:23.666" v="10" actId="26606"/>
          <ac:picMkLst>
            <pc:docMk/>
            <pc:sldMk cId="2652027687" sldId="267"/>
            <ac:picMk id="3" creationId="{8383CE9F-A2C5-CDA0-238F-612132DCA60F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3821438966" sldId="268"/>
        </pc:sldMkLst>
      </pc:sldChg>
      <pc:sldChg chg="addSp modSp add mod setBg">
        <pc:chgData name="H M" userId="84cd2103f36ef0dc" providerId="LiveId" clId="{C18CFF0C-CD5F-4028-A8C6-2133A517B7C4}" dt="2023-04-19T17:56:27.069" v="11" actId="26606"/>
        <pc:sldMkLst>
          <pc:docMk/>
          <pc:sldMk cId="4211062033" sldId="268"/>
        </pc:sldMkLst>
        <pc:spChg chg="add">
          <ac:chgData name="H M" userId="84cd2103f36ef0dc" providerId="LiveId" clId="{C18CFF0C-CD5F-4028-A8C6-2133A517B7C4}" dt="2023-04-19T17:56:27.069" v="11" actId="26606"/>
          <ac:spMkLst>
            <pc:docMk/>
            <pc:sldMk cId="4211062033" sldId="268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6:27.069" v="11" actId="26606"/>
          <ac:picMkLst>
            <pc:docMk/>
            <pc:sldMk cId="4211062033" sldId="268"/>
            <ac:picMk id="3" creationId="{355D325D-A89F-2062-5D38-6293A24AC21A}"/>
          </ac:picMkLst>
        </pc:picChg>
      </pc:sldChg>
      <pc:sldChg chg="addSp modSp add mod setBg">
        <pc:chgData name="H M" userId="84cd2103f36ef0dc" providerId="LiveId" clId="{C18CFF0C-CD5F-4028-A8C6-2133A517B7C4}" dt="2023-04-19T17:59:29.829" v="52" actId="1366"/>
        <pc:sldMkLst>
          <pc:docMk/>
          <pc:sldMk cId="1113215025" sldId="269"/>
        </pc:sldMkLst>
        <pc:spChg chg="add">
          <ac:chgData name="H M" userId="84cd2103f36ef0dc" providerId="LiveId" clId="{C18CFF0C-CD5F-4028-A8C6-2133A517B7C4}" dt="2023-04-19T17:56:30.541" v="12" actId="26606"/>
          <ac:spMkLst>
            <pc:docMk/>
            <pc:sldMk cId="1113215025" sldId="269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9:29.829" v="52" actId="1366"/>
          <ac:picMkLst>
            <pc:docMk/>
            <pc:sldMk cId="1113215025" sldId="269"/>
            <ac:picMk id="3" creationId="{9E11B250-D7F2-1509-9CD3-5812EE49A08D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1809727309" sldId="269"/>
        </pc:sldMkLst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780584511" sldId="270"/>
        </pc:sldMkLst>
      </pc:sldChg>
      <pc:sldChg chg="addSp modSp add mod setBg">
        <pc:chgData name="H M" userId="84cd2103f36ef0dc" providerId="LiveId" clId="{C18CFF0C-CD5F-4028-A8C6-2133A517B7C4}" dt="2023-04-19T17:56:34.005" v="13" actId="26606"/>
        <pc:sldMkLst>
          <pc:docMk/>
          <pc:sldMk cId="2128270922" sldId="270"/>
        </pc:sldMkLst>
        <pc:spChg chg="add">
          <ac:chgData name="H M" userId="84cd2103f36ef0dc" providerId="LiveId" clId="{C18CFF0C-CD5F-4028-A8C6-2133A517B7C4}" dt="2023-04-19T17:56:34.005" v="13" actId="26606"/>
          <ac:spMkLst>
            <pc:docMk/>
            <pc:sldMk cId="2128270922" sldId="270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6:34.005" v="13" actId="26606"/>
          <ac:picMkLst>
            <pc:docMk/>
            <pc:sldMk cId="2128270922" sldId="270"/>
            <ac:picMk id="3" creationId="{2B89F260-3084-DBFD-9868-9B3400BDC750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1095782263" sldId="271"/>
        </pc:sldMkLst>
      </pc:sldChg>
      <pc:sldChg chg="addSp modSp add mod setBg">
        <pc:chgData name="H M" userId="84cd2103f36ef0dc" providerId="LiveId" clId="{C18CFF0C-CD5F-4028-A8C6-2133A517B7C4}" dt="2023-04-19T17:56:37.142" v="14" actId="26606"/>
        <pc:sldMkLst>
          <pc:docMk/>
          <pc:sldMk cId="2357632245" sldId="271"/>
        </pc:sldMkLst>
        <pc:spChg chg="add">
          <ac:chgData name="H M" userId="84cd2103f36ef0dc" providerId="LiveId" clId="{C18CFF0C-CD5F-4028-A8C6-2133A517B7C4}" dt="2023-04-19T17:56:37.142" v="14" actId="26606"/>
          <ac:spMkLst>
            <pc:docMk/>
            <pc:sldMk cId="2357632245" sldId="271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6:37.142" v="14" actId="26606"/>
          <ac:picMkLst>
            <pc:docMk/>
            <pc:sldMk cId="2357632245" sldId="271"/>
            <ac:picMk id="3" creationId="{E90F5965-EFA5-854D-D2C0-D64EB52D1076}"/>
          </ac:picMkLst>
        </pc:picChg>
      </pc:sldChg>
      <pc:sldChg chg="addSp modSp add mod setBg">
        <pc:chgData name="H M" userId="84cd2103f36ef0dc" providerId="LiveId" clId="{C18CFF0C-CD5F-4028-A8C6-2133A517B7C4}" dt="2023-04-19T17:56:40.223" v="15" actId="26606"/>
        <pc:sldMkLst>
          <pc:docMk/>
          <pc:sldMk cId="926569407" sldId="272"/>
        </pc:sldMkLst>
        <pc:spChg chg="add">
          <ac:chgData name="H M" userId="84cd2103f36ef0dc" providerId="LiveId" clId="{C18CFF0C-CD5F-4028-A8C6-2133A517B7C4}" dt="2023-04-19T17:56:40.223" v="15" actId="26606"/>
          <ac:spMkLst>
            <pc:docMk/>
            <pc:sldMk cId="926569407" sldId="272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6:40.223" v="15" actId="26606"/>
          <ac:picMkLst>
            <pc:docMk/>
            <pc:sldMk cId="926569407" sldId="272"/>
            <ac:picMk id="3" creationId="{6F8F6A2E-3D07-3388-4D53-8280B8FBE4DE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688244998" sldId="272"/>
        </pc:sldMkLst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041810912" sldId="273"/>
        </pc:sldMkLst>
      </pc:sldChg>
      <pc:sldChg chg="addSp modSp add mod setBg">
        <pc:chgData name="H M" userId="84cd2103f36ef0dc" providerId="LiveId" clId="{C18CFF0C-CD5F-4028-A8C6-2133A517B7C4}" dt="2023-04-19T17:56:43.272" v="16" actId="26606"/>
        <pc:sldMkLst>
          <pc:docMk/>
          <pc:sldMk cId="3615465526" sldId="273"/>
        </pc:sldMkLst>
        <pc:spChg chg="add">
          <ac:chgData name="H M" userId="84cd2103f36ef0dc" providerId="LiveId" clId="{C18CFF0C-CD5F-4028-A8C6-2133A517B7C4}" dt="2023-04-19T17:56:43.272" v="16" actId="26606"/>
          <ac:spMkLst>
            <pc:docMk/>
            <pc:sldMk cId="3615465526" sldId="273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6:43.272" v="16" actId="26606"/>
          <ac:picMkLst>
            <pc:docMk/>
            <pc:sldMk cId="3615465526" sldId="273"/>
            <ac:picMk id="3" creationId="{FE1571F8-B56D-E4DF-FAD4-59133594ED9F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504969063" sldId="274"/>
        </pc:sldMkLst>
      </pc:sldChg>
      <pc:sldChg chg="modSp add">
        <pc:chgData name="H M" userId="84cd2103f36ef0dc" providerId="LiveId" clId="{C18CFF0C-CD5F-4028-A8C6-2133A517B7C4}" dt="2023-04-19T17:59:22.912" v="51" actId="1366"/>
        <pc:sldMkLst>
          <pc:docMk/>
          <pc:sldMk cId="2585785083" sldId="274"/>
        </pc:sldMkLst>
        <pc:picChg chg="mod">
          <ac:chgData name="H M" userId="84cd2103f36ef0dc" providerId="LiveId" clId="{C18CFF0C-CD5F-4028-A8C6-2133A517B7C4}" dt="2023-04-19T17:59:22.912" v="51" actId="1366"/>
          <ac:picMkLst>
            <pc:docMk/>
            <pc:sldMk cId="2585785083" sldId="274"/>
            <ac:picMk id="3" creationId="{EDAE7105-AE13-423A-45E4-52679FD4ED7F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30292948" sldId="275"/>
        </pc:sldMkLst>
      </pc:sldChg>
      <pc:sldChg chg="addSp modSp add mod setBg">
        <pc:chgData name="H M" userId="84cd2103f36ef0dc" providerId="LiveId" clId="{C18CFF0C-CD5F-4028-A8C6-2133A517B7C4}" dt="2023-04-19T17:56:48.835" v="17" actId="26606"/>
        <pc:sldMkLst>
          <pc:docMk/>
          <pc:sldMk cId="118215920" sldId="275"/>
        </pc:sldMkLst>
        <pc:spChg chg="add">
          <ac:chgData name="H M" userId="84cd2103f36ef0dc" providerId="LiveId" clId="{C18CFF0C-CD5F-4028-A8C6-2133A517B7C4}" dt="2023-04-19T17:56:48.835" v="17" actId="26606"/>
          <ac:spMkLst>
            <pc:docMk/>
            <pc:sldMk cId="118215920" sldId="275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6:48.835" v="17" actId="26606"/>
          <ac:picMkLst>
            <pc:docMk/>
            <pc:sldMk cId="118215920" sldId="275"/>
            <ac:picMk id="3" creationId="{4F700B3C-33AF-EE29-8E7E-6E90DABC40FC}"/>
          </ac:picMkLst>
        </pc:picChg>
      </pc:sldChg>
      <pc:sldChg chg="addSp modSp add mod setBg">
        <pc:chgData name="H M" userId="84cd2103f36ef0dc" providerId="LiveId" clId="{C18CFF0C-CD5F-4028-A8C6-2133A517B7C4}" dt="2023-04-19T17:56:51.742" v="18" actId="26606"/>
        <pc:sldMkLst>
          <pc:docMk/>
          <pc:sldMk cId="175516612" sldId="276"/>
        </pc:sldMkLst>
        <pc:spChg chg="add">
          <ac:chgData name="H M" userId="84cd2103f36ef0dc" providerId="LiveId" clId="{C18CFF0C-CD5F-4028-A8C6-2133A517B7C4}" dt="2023-04-19T17:56:51.742" v="18" actId="26606"/>
          <ac:spMkLst>
            <pc:docMk/>
            <pc:sldMk cId="175516612" sldId="276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6:51.742" v="18" actId="26606"/>
          <ac:picMkLst>
            <pc:docMk/>
            <pc:sldMk cId="175516612" sldId="276"/>
            <ac:picMk id="3" creationId="{47951B29-CB2F-207F-4784-547F157A7029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4271587606" sldId="276"/>
        </pc:sldMkLst>
      </pc:sldChg>
      <pc:sldChg chg="addSp modSp add mod setBg">
        <pc:chgData name="H M" userId="84cd2103f36ef0dc" providerId="LiveId" clId="{C18CFF0C-CD5F-4028-A8C6-2133A517B7C4}" dt="2023-04-19T17:56:55.461" v="19" actId="26606"/>
        <pc:sldMkLst>
          <pc:docMk/>
          <pc:sldMk cId="534466100" sldId="277"/>
        </pc:sldMkLst>
        <pc:spChg chg="add">
          <ac:chgData name="H M" userId="84cd2103f36ef0dc" providerId="LiveId" clId="{C18CFF0C-CD5F-4028-A8C6-2133A517B7C4}" dt="2023-04-19T17:56:55.461" v="19" actId="26606"/>
          <ac:spMkLst>
            <pc:docMk/>
            <pc:sldMk cId="534466100" sldId="277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6:55.461" v="19" actId="26606"/>
          <ac:picMkLst>
            <pc:docMk/>
            <pc:sldMk cId="534466100" sldId="277"/>
            <ac:picMk id="3" creationId="{20BE309C-3F61-E106-E7AF-2A33B238062D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116964721" sldId="277"/>
        </pc:sldMkLst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1843810794" sldId="278"/>
        </pc:sldMkLst>
      </pc:sldChg>
      <pc:sldChg chg="addSp modSp add mod setBg">
        <pc:chgData name="H M" userId="84cd2103f36ef0dc" providerId="LiveId" clId="{C18CFF0C-CD5F-4028-A8C6-2133A517B7C4}" dt="2023-04-19T17:57:01.598" v="21" actId="26606"/>
        <pc:sldMkLst>
          <pc:docMk/>
          <pc:sldMk cId="1976271983" sldId="278"/>
        </pc:sldMkLst>
        <pc:spChg chg="add">
          <ac:chgData name="H M" userId="84cd2103f36ef0dc" providerId="LiveId" clId="{C18CFF0C-CD5F-4028-A8C6-2133A517B7C4}" dt="2023-04-19T17:57:01.598" v="21" actId="26606"/>
          <ac:spMkLst>
            <pc:docMk/>
            <pc:sldMk cId="1976271983" sldId="278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01.598" v="21" actId="26606"/>
          <ac:picMkLst>
            <pc:docMk/>
            <pc:sldMk cId="1976271983" sldId="278"/>
            <ac:picMk id="3" creationId="{E5AB4FCE-21F7-EE35-BD7C-B707D24A97B1}"/>
          </ac:picMkLst>
        </pc:picChg>
      </pc:sldChg>
      <pc:sldChg chg="addSp modSp add mod setBg">
        <pc:chgData name="H M" userId="84cd2103f36ef0dc" providerId="LiveId" clId="{C18CFF0C-CD5F-4028-A8C6-2133A517B7C4}" dt="2023-04-19T17:59:16.232" v="50" actId="1366"/>
        <pc:sldMkLst>
          <pc:docMk/>
          <pc:sldMk cId="56336506" sldId="279"/>
        </pc:sldMkLst>
        <pc:spChg chg="add">
          <ac:chgData name="H M" userId="84cd2103f36ef0dc" providerId="LiveId" clId="{C18CFF0C-CD5F-4028-A8C6-2133A517B7C4}" dt="2023-04-19T17:56:58.868" v="20" actId="26606"/>
          <ac:spMkLst>
            <pc:docMk/>
            <pc:sldMk cId="56336506" sldId="279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9:16.232" v="50" actId="1366"/>
          <ac:picMkLst>
            <pc:docMk/>
            <pc:sldMk cId="56336506" sldId="279"/>
            <ac:picMk id="3" creationId="{953BBD08-8DB7-3298-7B68-ADFD13C12990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1114942490" sldId="279"/>
        </pc:sldMkLst>
      </pc:sldChg>
      <pc:sldChg chg="addSp modSp add mod setBg">
        <pc:chgData name="H M" userId="84cd2103f36ef0dc" providerId="LiveId" clId="{C18CFF0C-CD5F-4028-A8C6-2133A517B7C4}" dt="2023-04-19T17:57:04.209" v="22" actId="26606"/>
        <pc:sldMkLst>
          <pc:docMk/>
          <pc:sldMk cId="295954601" sldId="280"/>
        </pc:sldMkLst>
        <pc:spChg chg="add">
          <ac:chgData name="H M" userId="84cd2103f36ef0dc" providerId="LiveId" clId="{C18CFF0C-CD5F-4028-A8C6-2133A517B7C4}" dt="2023-04-19T17:57:04.209" v="22" actId="26606"/>
          <ac:spMkLst>
            <pc:docMk/>
            <pc:sldMk cId="295954601" sldId="280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04.209" v="22" actId="26606"/>
          <ac:picMkLst>
            <pc:docMk/>
            <pc:sldMk cId="295954601" sldId="280"/>
            <ac:picMk id="3" creationId="{10FD3028-8A07-C437-7599-74809048126C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753693335" sldId="280"/>
        </pc:sldMkLst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34149306" sldId="281"/>
        </pc:sldMkLst>
      </pc:sldChg>
      <pc:sldChg chg="addSp modSp add mod setBg">
        <pc:chgData name="H M" userId="84cd2103f36ef0dc" providerId="LiveId" clId="{C18CFF0C-CD5F-4028-A8C6-2133A517B7C4}" dt="2023-04-19T17:57:07.161" v="23" actId="26606"/>
        <pc:sldMkLst>
          <pc:docMk/>
          <pc:sldMk cId="2556138832" sldId="281"/>
        </pc:sldMkLst>
        <pc:spChg chg="add">
          <ac:chgData name="H M" userId="84cd2103f36ef0dc" providerId="LiveId" clId="{C18CFF0C-CD5F-4028-A8C6-2133A517B7C4}" dt="2023-04-19T17:57:07.161" v="23" actId="26606"/>
          <ac:spMkLst>
            <pc:docMk/>
            <pc:sldMk cId="2556138832" sldId="281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07.161" v="23" actId="26606"/>
          <ac:picMkLst>
            <pc:docMk/>
            <pc:sldMk cId="2556138832" sldId="281"/>
            <ac:picMk id="3" creationId="{1EDE8C28-6BE1-ACC1-1D22-7E17119979B0}"/>
          </ac:picMkLst>
        </pc:picChg>
      </pc:sldChg>
      <pc:sldChg chg="addSp modSp add mod setBg">
        <pc:chgData name="H M" userId="84cd2103f36ef0dc" providerId="LiveId" clId="{C18CFF0C-CD5F-4028-A8C6-2133A517B7C4}" dt="2023-04-19T17:57:10.057" v="24" actId="26606"/>
        <pc:sldMkLst>
          <pc:docMk/>
          <pc:sldMk cId="917919093" sldId="282"/>
        </pc:sldMkLst>
        <pc:spChg chg="add">
          <ac:chgData name="H M" userId="84cd2103f36ef0dc" providerId="LiveId" clId="{C18CFF0C-CD5F-4028-A8C6-2133A517B7C4}" dt="2023-04-19T17:57:10.057" v="24" actId="26606"/>
          <ac:spMkLst>
            <pc:docMk/>
            <pc:sldMk cId="917919093" sldId="282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10.057" v="24" actId="26606"/>
          <ac:picMkLst>
            <pc:docMk/>
            <pc:sldMk cId="917919093" sldId="282"/>
            <ac:picMk id="3" creationId="{2306B2FF-B90A-0933-3DA3-6EBD392E435E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877242434" sldId="282"/>
        </pc:sldMkLst>
      </pc:sldChg>
      <pc:sldChg chg="addSp modSp add mod setBg">
        <pc:chgData name="H M" userId="84cd2103f36ef0dc" providerId="LiveId" clId="{C18CFF0C-CD5F-4028-A8C6-2133A517B7C4}" dt="2023-04-19T17:57:13.388" v="25" actId="26606"/>
        <pc:sldMkLst>
          <pc:docMk/>
          <pc:sldMk cId="653763063" sldId="283"/>
        </pc:sldMkLst>
        <pc:spChg chg="add">
          <ac:chgData name="H M" userId="84cd2103f36ef0dc" providerId="LiveId" clId="{C18CFF0C-CD5F-4028-A8C6-2133A517B7C4}" dt="2023-04-19T17:57:13.388" v="25" actId="26606"/>
          <ac:spMkLst>
            <pc:docMk/>
            <pc:sldMk cId="653763063" sldId="283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13.388" v="25" actId="26606"/>
          <ac:picMkLst>
            <pc:docMk/>
            <pc:sldMk cId="653763063" sldId="283"/>
            <ac:picMk id="3" creationId="{59581457-0856-3C03-675D-23E634F66D6C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1112511502" sldId="283"/>
        </pc:sldMkLst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384580966" sldId="284"/>
        </pc:sldMkLst>
      </pc:sldChg>
      <pc:sldChg chg="addSp modSp add mod setBg">
        <pc:chgData name="H M" userId="84cd2103f36ef0dc" providerId="LiveId" clId="{C18CFF0C-CD5F-4028-A8C6-2133A517B7C4}" dt="2023-04-19T17:57:16.986" v="26" actId="26606"/>
        <pc:sldMkLst>
          <pc:docMk/>
          <pc:sldMk cId="2721717067" sldId="284"/>
        </pc:sldMkLst>
        <pc:spChg chg="add">
          <ac:chgData name="H M" userId="84cd2103f36ef0dc" providerId="LiveId" clId="{C18CFF0C-CD5F-4028-A8C6-2133A517B7C4}" dt="2023-04-19T17:57:16.986" v="26" actId="26606"/>
          <ac:spMkLst>
            <pc:docMk/>
            <pc:sldMk cId="2721717067" sldId="284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16.986" v="26" actId="26606"/>
          <ac:picMkLst>
            <pc:docMk/>
            <pc:sldMk cId="2721717067" sldId="284"/>
            <ac:picMk id="3" creationId="{454347A9-AB47-9BAF-619F-235C4F269718}"/>
          </ac:picMkLst>
        </pc:picChg>
      </pc:sldChg>
      <pc:sldChg chg="addSp modSp add mod setBg">
        <pc:chgData name="H M" userId="84cd2103f36ef0dc" providerId="LiveId" clId="{C18CFF0C-CD5F-4028-A8C6-2133A517B7C4}" dt="2023-04-19T17:57:20.372" v="27" actId="26606"/>
        <pc:sldMkLst>
          <pc:docMk/>
          <pc:sldMk cId="2307719328" sldId="285"/>
        </pc:sldMkLst>
        <pc:spChg chg="add">
          <ac:chgData name="H M" userId="84cd2103f36ef0dc" providerId="LiveId" clId="{C18CFF0C-CD5F-4028-A8C6-2133A517B7C4}" dt="2023-04-19T17:57:20.372" v="27" actId="26606"/>
          <ac:spMkLst>
            <pc:docMk/>
            <pc:sldMk cId="2307719328" sldId="285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20.372" v="27" actId="26606"/>
          <ac:picMkLst>
            <pc:docMk/>
            <pc:sldMk cId="2307719328" sldId="285"/>
            <ac:picMk id="3" creationId="{594CAA5B-791D-89D8-38B6-BDBE4B64E659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950707857" sldId="285"/>
        </pc:sldMkLst>
      </pc:sldChg>
      <pc:sldChg chg="addSp modSp add mod setBg">
        <pc:chgData name="H M" userId="84cd2103f36ef0dc" providerId="LiveId" clId="{C18CFF0C-CD5F-4028-A8C6-2133A517B7C4}" dt="2023-04-19T18:00:01.623" v="58" actId="1366"/>
        <pc:sldMkLst>
          <pc:docMk/>
          <pc:sldMk cId="2902437091" sldId="286"/>
        </pc:sldMkLst>
        <pc:spChg chg="add">
          <ac:chgData name="H M" userId="84cd2103f36ef0dc" providerId="LiveId" clId="{C18CFF0C-CD5F-4028-A8C6-2133A517B7C4}" dt="2023-04-19T17:57:23.897" v="28" actId="26606"/>
          <ac:spMkLst>
            <pc:docMk/>
            <pc:sldMk cId="2902437091" sldId="286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8:00:01.623" v="58" actId="1366"/>
          <ac:picMkLst>
            <pc:docMk/>
            <pc:sldMk cId="2902437091" sldId="286"/>
            <ac:picMk id="3" creationId="{137F51AA-ECCB-4EFD-31F8-232005A35EC3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3753755105" sldId="286"/>
        </pc:sldMkLst>
      </pc:sldChg>
      <pc:sldChg chg="add">
        <pc:chgData name="H M" userId="84cd2103f36ef0dc" providerId="LiveId" clId="{C18CFF0C-CD5F-4028-A8C6-2133A517B7C4}" dt="2023-04-19T17:54:47.311" v="1"/>
        <pc:sldMkLst>
          <pc:docMk/>
          <pc:sldMk cId="140211050" sldId="287"/>
        </pc:sldMkLst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3633503376" sldId="287"/>
        </pc:sldMkLst>
      </pc:sldChg>
      <pc:sldChg chg="addSp modSp add mod setBg">
        <pc:chgData name="H M" userId="84cd2103f36ef0dc" providerId="LiveId" clId="{C18CFF0C-CD5F-4028-A8C6-2133A517B7C4}" dt="2023-04-19T17:57:32.508" v="29" actId="26606"/>
        <pc:sldMkLst>
          <pc:docMk/>
          <pc:sldMk cId="2840712681" sldId="288"/>
        </pc:sldMkLst>
        <pc:spChg chg="add">
          <ac:chgData name="H M" userId="84cd2103f36ef0dc" providerId="LiveId" clId="{C18CFF0C-CD5F-4028-A8C6-2133A517B7C4}" dt="2023-04-19T17:57:32.508" v="29" actId="26606"/>
          <ac:spMkLst>
            <pc:docMk/>
            <pc:sldMk cId="2840712681" sldId="288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32.508" v="29" actId="26606"/>
          <ac:picMkLst>
            <pc:docMk/>
            <pc:sldMk cId="2840712681" sldId="288"/>
            <ac:picMk id="3" creationId="{B5CBD058-55A7-E99E-EAB2-FA1E3C4BF59D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3126661184" sldId="288"/>
        </pc:sldMkLst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81246687" sldId="289"/>
        </pc:sldMkLst>
      </pc:sldChg>
      <pc:sldChg chg="addSp modSp add mod setBg">
        <pc:chgData name="H M" userId="84cd2103f36ef0dc" providerId="LiveId" clId="{C18CFF0C-CD5F-4028-A8C6-2133A517B7C4}" dt="2023-04-19T17:57:36.772" v="30" actId="26606"/>
        <pc:sldMkLst>
          <pc:docMk/>
          <pc:sldMk cId="4071439211" sldId="289"/>
        </pc:sldMkLst>
        <pc:spChg chg="add">
          <ac:chgData name="H M" userId="84cd2103f36ef0dc" providerId="LiveId" clId="{C18CFF0C-CD5F-4028-A8C6-2133A517B7C4}" dt="2023-04-19T17:57:36.772" v="30" actId="26606"/>
          <ac:spMkLst>
            <pc:docMk/>
            <pc:sldMk cId="4071439211" sldId="289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36.772" v="30" actId="26606"/>
          <ac:picMkLst>
            <pc:docMk/>
            <pc:sldMk cId="4071439211" sldId="289"/>
            <ac:picMk id="3" creationId="{82AB0BB2-997D-1877-693B-4D270AF674F5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1349579348" sldId="290"/>
        </pc:sldMkLst>
      </pc:sldChg>
      <pc:sldChg chg="addSp modSp add mod setBg">
        <pc:chgData name="H M" userId="84cd2103f36ef0dc" providerId="LiveId" clId="{C18CFF0C-CD5F-4028-A8C6-2133A517B7C4}" dt="2023-04-19T17:57:41.198" v="31" actId="26606"/>
        <pc:sldMkLst>
          <pc:docMk/>
          <pc:sldMk cId="2485140228" sldId="290"/>
        </pc:sldMkLst>
        <pc:spChg chg="add">
          <ac:chgData name="H M" userId="84cd2103f36ef0dc" providerId="LiveId" clId="{C18CFF0C-CD5F-4028-A8C6-2133A517B7C4}" dt="2023-04-19T17:57:41.198" v="31" actId="26606"/>
          <ac:spMkLst>
            <pc:docMk/>
            <pc:sldMk cId="2485140228" sldId="290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41.198" v="31" actId="26606"/>
          <ac:picMkLst>
            <pc:docMk/>
            <pc:sldMk cId="2485140228" sldId="290"/>
            <ac:picMk id="3" creationId="{8BD793FD-207A-014A-A4A7-249F109BB173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1944563921" sldId="291"/>
        </pc:sldMkLst>
      </pc:sldChg>
      <pc:sldChg chg="addSp modSp add mod setBg">
        <pc:chgData name="H M" userId="84cd2103f36ef0dc" providerId="LiveId" clId="{C18CFF0C-CD5F-4028-A8C6-2133A517B7C4}" dt="2023-04-19T17:57:45.384" v="32" actId="26606"/>
        <pc:sldMkLst>
          <pc:docMk/>
          <pc:sldMk cId="2451320730" sldId="291"/>
        </pc:sldMkLst>
        <pc:spChg chg="add">
          <ac:chgData name="H M" userId="84cd2103f36ef0dc" providerId="LiveId" clId="{C18CFF0C-CD5F-4028-A8C6-2133A517B7C4}" dt="2023-04-19T17:57:45.384" v="32" actId="26606"/>
          <ac:spMkLst>
            <pc:docMk/>
            <pc:sldMk cId="2451320730" sldId="291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45.384" v="32" actId="26606"/>
          <ac:picMkLst>
            <pc:docMk/>
            <pc:sldMk cId="2451320730" sldId="291"/>
            <ac:picMk id="3" creationId="{D98FF544-12EB-78D4-1071-724ECBA4A50F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3537978826" sldId="292"/>
        </pc:sldMkLst>
      </pc:sldChg>
      <pc:sldChg chg="addSp modSp add mod setBg">
        <pc:chgData name="H M" userId="84cd2103f36ef0dc" providerId="LiveId" clId="{C18CFF0C-CD5F-4028-A8C6-2133A517B7C4}" dt="2023-04-19T17:57:48.474" v="33" actId="26606"/>
        <pc:sldMkLst>
          <pc:docMk/>
          <pc:sldMk cId="3590141982" sldId="292"/>
        </pc:sldMkLst>
        <pc:spChg chg="add">
          <ac:chgData name="H M" userId="84cd2103f36ef0dc" providerId="LiveId" clId="{C18CFF0C-CD5F-4028-A8C6-2133A517B7C4}" dt="2023-04-19T17:57:48.474" v="33" actId="26606"/>
          <ac:spMkLst>
            <pc:docMk/>
            <pc:sldMk cId="3590141982" sldId="292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48.474" v="33" actId="26606"/>
          <ac:picMkLst>
            <pc:docMk/>
            <pc:sldMk cId="3590141982" sldId="292"/>
            <ac:picMk id="3" creationId="{78ABCEC7-0E87-8FE5-6223-7FECC988D351}"/>
          </ac:picMkLst>
        </pc:picChg>
      </pc:sldChg>
      <pc:sldChg chg="addSp modSp add mod setBg">
        <pc:chgData name="H M" userId="84cd2103f36ef0dc" providerId="LiveId" clId="{C18CFF0C-CD5F-4028-A8C6-2133A517B7C4}" dt="2023-04-19T18:06:07.569" v="61" actId="1366"/>
        <pc:sldMkLst>
          <pc:docMk/>
          <pc:sldMk cId="165654938" sldId="293"/>
        </pc:sldMkLst>
        <pc:spChg chg="add">
          <ac:chgData name="H M" userId="84cd2103f36ef0dc" providerId="LiveId" clId="{C18CFF0C-CD5F-4028-A8C6-2133A517B7C4}" dt="2023-04-19T17:57:52.504" v="34" actId="26606"/>
          <ac:spMkLst>
            <pc:docMk/>
            <pc:sldMk cId="165654938" sldId="293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8:06:07.569" v="61" actId="1366"/>
          <ac:picMkLst>
            <pc:docMk/>
            <pc:sldMk cId="165654938" sldId="293"/>
            <ac:picMk id="3" creationId="{7D697AA5-4ABC-BE45-51F8-A50DA13028EC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478906524" sldId="293"/>
        </pc:sldMkLst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053465766" sldId="294"/>
        </pc:sldMkLst>
      </pc:sldChg>
      <pc:sldChg chg="addSp modSp add mod setBg">
        <pc:chgData name="H M" userId="84cd2103f36ef0dc" providerId="LiveId" clId="{C18CFF0C-CD5F-4028-A8C6-2133A517B7C4}" dt="2023-04-19T17:57:56.523" v="35" actId="26606"/>
        <pc:sldMkLst>
          <pc:docMk/>
          <pc:sldMk cId="3056765919" sldId="294"/>
        </pc:sldMkLst>
        <pc:spChg chg="add">
          <ac:chgData name="H M" userId="84cd2103f36ef0dc" providerId="LiveId" clId="{C18CFF0C-CD5F-4028-A8C6-2133A517B7C4}" dt="2023-04-19T17:57:56.523" v="35" actId="26606"/>
          <ac:spMkLst>
            <pc:docMk/>
            <pc:sldMk cId="3056765919" sldId="294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56.523" v="35" actId="26606"/>
          <ac:picMkLst>
            <pc:docMk/>
            <pc:sldMk cId="3056765919" sldId="294"/>
            <ac:picMk id="3" creationId="{9BABCD2C-5FF7-74C8-F3F7-61BB68EEFA42}"/>
          </ac:picMkLst>
        </pc:picChg>
      </pc:sldChg>
      <pc:sldChg chg="addSp modSp add mod setBg">
        <pc:chgData name="H M" userId="84cd2103f36ef0dc" providerId="LiveId" clId="{C18CFF0C-CD5F-4028-A8C6-2133A517B7C4}" dt="2023-04-19T17:57:59.853" v="36" actId="26606"/>
        <pc:sldMkLst>
          <pc:docMk/>
          <pc:sldMk cId="2512911672" sldId="295"/>
        </pc:sldMkLst>
        <pc:spChg chg="add">
          <ac:chgData name="H M" userId="84cd2103f36ef0dc" providerId="LiveId" clId="{C18CFF0C-CD5F-4028-A8C6-2133A517B7C4}" dt="2023-04-19T17:57:59.853" v="36" actId="26606"/>
          <ac:spMkLst>
            <pc:docMk/>
            <pc:sldMk cId="2512911672" sldId="295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7:59.853" v="36" actId="26606"/>
          <ac:picMkLst>
            <pc:docMk/>
            <pc:sldMk cId="2512911672" sldId="295"/>
            <ac:picMk id="3" creationId="{D224B32C-26E3-A11B-9B50-361745077ECF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726326144" sldId="295"/>
        </pc:sldMkLst>
      </pc:sldChg>
      <pc:sldChg chg="addSp modSp add mod setBg">
        <pc:chgData name="H M" userId="84cd2103f36ef0dc" providerId="LiveId" clId="{C18CFF0C-CD5F-4028-A8C6-2133A517B7C4}" dt="2023-04-19T17:58:02.785" v="37" actId="26606"/>
        <pc:sldMkLst>
          <pc:docMk/>
          <pc:sldMk cId="1765280707" sldId="296"/>
        </pc:sldMkLst>
        <pc:spChg chg="add">
          <ac:chgData name="H M" userId="84cd2103f36ef0dc" providerId="LiveId" clId="{C18CFF0C-CD5F-4028-A8C6-2133A517B7C4}" dt="2023-04-19T17:58:02.785" v="37" actId="26606"/>
          <ac:spMkLst>
            <pc:docMk/>
            <pc:sldMk cId="1765280707" sldId="296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8:02.785" v="37" actId="26606"/>
          <ac:picMkLst>
            <pc:docMk/>
            <pc:sldMk cId="1765280707" sldId="296"/>
            <ac:picMk id="3" creationId="{A2E28921-970B-51EA-9B57-B7239207B945}"/>
          </ac:picMkLst>
        </pc:picChg>
      </pc:sldChg>
      <pc:sldChg chg="addSp modSp add mod setBg">
        <pc:chgData name="H M" userId="84cd2103f36ef0dc" providerId="LiveId" clId="{C18CFF0C-CD5F-4028-A8C6-2133A517B7C4}" dt="2023-04-19T17:58:06.282" v="38" actId="26606"/>
        <pc:sldMkLst>
          <pc:docMk/>
          <pc:sldMk cId="740540155" sldId="297"/>
        </pc:sldMkLst>
        <pc:spChg chg="add">
          <ac:chgData name="H M" userId="84cd2103f36ef0dc" providerId="LiveId" clId="{C18CFF0C-CD5F-4028-A8C6-2133A517B7C4}" dt="2023-04-19T17:58:06.282" v="38" actId="26606"/>
          <ac:spMkLst>
            <pc:docMk/>
            <pc:sldMk cId="740540155" sldId="297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8:06.282" v="38" actId="26606"/>
          <ac:picMkLst>
            <pc:docMk/>
            <pc:sldMk cId="740540155" sldId="297"/>
            <ac:picMk id="3" creationId="{3F01D47E-AF2D-8721-6B1B-8F909DBAD709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3544074416" sldId="297"/>
        </pc:sldMkLst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1019119972" sldId="298"/>
        </pc:sldMkLst>
      </pc:sldChg>
      <pc:sldChg chg="addSp modSp add mod setBg">
        <pc:chgData name="H M" userId="84cd2103f36ef0dc" providerId="LiveId" clId="{C18CFF0C-CD5F-4028-A8C6-2133A517B7C4}" dt="2023-04-19T17:58:09.656" v="39" actId="26606"/>
        <pc:sldMkLst>
          <pc:docMk/>
          <pc:sldMk cId="4014293143" sldId="298"/>
        </pc:sldMkLst>
        <pc:spChg chg="add">
          <ac:chgData name="H M" userId="84cd2103f36ef0dc" providerId="LiveId" clId="{C18CFF0C-CD5F-4028-A8C6-2133A517B7C4}" dt="2023-04-19T17:58:09.656" v="39" actId="26606"/>
          <ac:spMkLst>
            <pc:docMk/>
            <pc:sldMk cId="4014293143" sldId="298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8:09.656" v="39" actId="26606"/>
          <ac:picMkLst>
            <pc:docMk/>
            <pc:sldMk cId="4014293143" sldId="298"/>
            <ac:picMk id="3" creationId="{E6266A9A-7D4E-A91D-EE3E-766F301F3384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057463208" sldId="299"/>
        </pc:sldMkLst>
      </pc:sldChg>
      <pc:sldChg chg="addSp modSp add mod setBg">
        <pc:chgData name="H M" userId="84cd2103f36ef0dc" providerId="LiveId" clId="{C18CFF0C-CD5F-4028-A8C6-2133A517B7C4}" dt="2023-04-19T17:58:13.262" v="40" actId="26606"/>
        <pc:sldMkLst>
          <pc:docMk/>
          <pc:sldMk cId="3287812500" sldId="299"/>
        </pc:sldMkLst>
        <pc:spChg chg="add">
          <ac:chgData name="H M" userId="84cd2103f36ef0dc" providerId="LiveId" clId="{C18CFF0C-CD5F-4028-A8C6-2133A517B7C4}" dt="2023-04-19T17:58:13.262" v="40" actId="26606"/>
          <ac:spMkLst>
            <pc:docMk/>
            <pc:sldMk cId="3287812500" sldId="299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8:13.262" v="40" actId="26606"/>
          <ac:picMkLst>
            <pc:docMk/>
            <pc:sldMk cId="3287812500" sldId="299"/>
            <ac:picMk id="3" creationId="{DC9A268E-9852-FC33-8AAD-20C5574A58A7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349912796" sldId="300"/>
        </pc:sldMkLst>
      </pc:sldChg>
      <pc:sldChg chg="addSp modSp add mod setBg">
        <pc:chgData name="H M" userId="84cd2103f36ef0dc" providerId="LiveId" clId="{C18CFF0C-CD5F-4028-A8C6-2133A517B7C4}" dt="2023-04-19T17:58:16.604" v="41" actId="26606"/>
        <pc:sldMkLst>
          <pc:docMk/>
          <pc:sldMk cId="2967286139" sldId="300"/>
        </pc:sldMkLst>
        <pc:spChg chg="add">
          <ac:chgData name="H M" userId="84cd2103f36ef0dc" providerId="LiveId" clId="{C18CFF0C-CD5F-4028-A8C6-2133A517B7C4}" dt="2023-04-19T17:58:16.604" v="41" actId="26606"/>
          <ac:spMkLst>
            <pc:docMk/>
            <pc:sldMk cId="2967286139" sldId="300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8:16.604" v="41" actId="26606"/>
          <ac:picMkLst>
            <pc:docMk/>
            <pc:sldMk cId="2967286139" sldId="300"/>
            <ac:picMk id="3" creationId="{37006537-B4C5-1F4F-3002-158098F46B09}"/>
          </ac:picMkLst>
        </pc:picChg>
      </pc:sldChg>
      <pc:sldChg chg="addSp modSp add mod setBg">
        <pc:chgData name="H M" userId="84cd2103f36ef0dc" providerId="LiveId" clId="{C18CFF0C-CD5F-4028-A8C6-2133A517B7C4}" dt="2023-04-19T17:58:21.370" v="42" actId="26606"/>
        <pc:sldMkLst>
          <pc:docMk/>
          <pc:sldMk cId="1416479870" sldId="301"/>
        </pc:sldMkLst>
        <pc:spChg chg="add">
          <ac:chgData name="H M" userId="84cd2103f36ef0dc" providerId="LiveId" clId="{C18CFF0C-CD5F-4028-A8C6-2133A517B7C4}" dt="2023-04-19T17:58:21.370" v="42" actId="26606"/>
          <ac:spMkLst>
            <pc:docMk/>
            <pc:sldMk cId="1416479870" sldId="301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8:21.370" v="42" actId="26606"/>
          <ac:picMkLst>
            <pc:docMk/>
            <pc:sldMk cId="1416479870" sldId="301"/>
            <ac:picMk id="3" creationId="{6B9195B5-0659-E472-3982-4FB0DF5EEAAF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3051016830" sldId="301"/>
        </pc:sldMkLst>
      </pc:sldChg>
      <pc:sldChg chg="addSp modSp add mod setBg">
        <pc:chgData name="H M" userId="84cd2103f36ef0dc" providerId="LiveId" clId="{C18CFF0C-CD5F-4028-A8C6-2133A517B7C4}" dt="2023-04-19T17:58:23.763" v="43" actId="26606"/>
        <pc:sldMkLst>
          <pc:docMk/>
          <pc:sldMk cId="1333671603" sldId="302"/>
        </pc:sldMkLst>
        <pc:spChg chg="add">
          <ac:chgData name="H M" userId="84cd2103f36ef0dc" providerId="LiveId" clId="{C18CFF0C-CD5F-4028-A8C6-2133A517B7C4}" dt="2023-04-19T17:58:23.763" v="43" actId="26606"/>
          <ac:spMkLst>
            <pc:docMk/>
            <pc:sldMk cId="1333671603" sldId="302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8:23.763" v="43" actId="26606"/>
          <ac:picMkLst>
            <pc:docMk/>
            <pc:sldMk cId="1333671603" sldId="302"/>
            <ac:picMk id="3" creationId="{89B792CA-05F3-14C1-9C70-21B9E46133BB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2475926052" sldId="302"/>
        </pc:sldMkLst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1822589385" sldId="303"/>
        </pc:sldMkLst>
      </pc:sldChg>
      <pc:sldChg chg="addSp modSp add mod setBg">
        <pc:chgData name="H M" userId="84cd2103f36ef0dc" providerId="LiveId" clId="{C18CFF0C-CD5F-4028-A8C6-2133A517B7C4}" dt="2023-04-19T17:58:27.067" v="44" actId="26606"/>
        <pc:sldMkLst>
          <pc:docMk/>
          <pc:sldMk cId="1930284203" sldId="303"/>
        </pc:sldMkLst>
        <pc:spChg chg="add">
          <ac:chgData name="H M" userId="84cd2103f36ef0dc" providerId="LiveId" clId="{C18CFF0C-CD5F-4028-A8C6-2133A517B7C4}" dt="2023-04-19T17:58:27.067" v="44" actId="26606"/>
          <ac:spMkLst>
            <pc:docMk/>
            <pc:sldMk cId="1930284203" sldId="303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8:27.067" v="44" actId="26606"/>
          <ac:picMkLst>
            <pc:docMk/>
            <pc:sldMk cId="1930284203" sldId="303"/>
            <ac:picMk id="3" creationId="{A71DA006-763E-54AB-74DE-20CA10213F52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123112327" sldId="304"/>
        </pc:sldMkLst>
      </pc:sldChg>
      <pc:sldChg chg="addSp modSp add mod setBg">
        <pc:chgData name="H M" userId="84cd2103f36ef0dc" providerId="LiveId" clId="{C18CFF0C-CD5F-4028-A8C6-2133A517B7C4}" dt="2023-04-19T17:58:30.693" v="45" actId="26606"/>
        <pc:sldMkLst>
          <pc:docMk/>
          <pc:sldMk cId="2665614105" sldId="304"/>
        </pc:sldMkLst>
        <pc:spChg chg="add">
          <ac:chgData name="H M" userId="84cd2103f36ef0dc" providerId="LiveId" clId="{C18CFF0C-CD5F-4028-A8C6-2133A517B7C4}" dt="2023-04-19T17:58:30.693" v="45" actId="26606"/>
          <ac:spMkLst>
            <pc:docMk/>
            <pc:sldMk cId="2665614105" sldId="304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8:30.693" v="45" actId="26606"/>
          <ac:picMkLst>
            <pc:docMk/>
            <pc:sldMk cId="2665614105" sldId="304"/>
            <ac:picMk id="3" creationId="{0AA69680-C04E-59E9-7FC1-9BCE7CD29A52}"/>
          </ac:picMkLst>
        </pc:picChg>
      </pc:sldChg>
      <pc:sldChg chg="del">
        <pc:chgData name="H M" userId="84cd2103f36ef0dc" providerId="LiveId" clId="{C18CFF0C-CD5F-4028-A8C6-2133A517B7C4}" dt="2023-04-19T17:46:34.420" v="0" actId="47"/>
        <pc:sldMkLst>
          <pc:docMk/>
          <pc:sldMk cId="3047061002" sldId="305"/>
        </pc:sldMkLst>
      </pc:sldChg>
      <pc:sldChg chg="addSp modSp add mod setBg">
        <pc:chgData name="H M" userId="84cd2103f36ef0dc" providerId="LiveId" clId="{C18CFF0C-CD5F-4028-A8C6-2133A517B7C4}" dt="2023-04-19T17:58:34.999" v="46" actId="26606"/>
        <pc:sldMkLst>
          <pc:docMk/>
          <pc:sldMk cId="3927385312" sldId="305"/>
        </pc:sldMkLst>
        <pc:spChg chg="add">
          <ac:chgData name="H M" userId="84cd2103f36ef0dc" providerId="LiveId" clId="{C18CFF0C-CD5F-4028-A8C6-2133A517B7C4}" dt="2023-04-19T17:58:34.999" v="46" actId="26606"/>
          <ac:spMkLst>
            <pc:docMk/>
            <pc:sldMk cId="3927385312" sldId="305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8:34.999" v="46" actId="26606"/>
          <ac:picMkLst>
            <pc:docMk/>
            <pc:sldMk cId="3927385312" sldId="305"/>
            <ac:picMk id="3" creationId="{905EBB69-B1F9-9ABB-877B-5F17D9940706}"/>
          </ac:picMkLst>
        </pc:picChg>
      </pc:sldChg>
      <pc:sldChg chg="addSp modSp add mod setBg">
        <pc:chgData name="H M" userId="84cd2103f36ef0dc" providerId="LiveId" clId="{C18CFF0C-CD5F-4028-A8C6-2133A517B7C4}" dt="2023-04-19T17:58:38.804" v="47" actId="26606"/>
        <pc:sldMkLst>
          <pc:docMk/>
          <pc:sldMk cId="2482774711" sldId="306"/>
        </pc:sldMkLst>
        <pc:spChg chg="add">
          <ac:chgData name="H M" userId="84cd2103f36ef0dc" providerId="LiveId" clId="{C18CFF0C-CD5F-4028-A8C6-2133A517B7C4}" dt="2023-04-19T17:58:38.804" v="47" actId="26606"/>
          <ac:spMkLst>
            <pc:docMk/>
            <pc:sldMk cId="2482774711" sldId="306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8:38.804" v="47" actId="26606"/>
          <ac:picMkLst>
            <pc:docMk/>
            <pc:sldMk cId="2482774711" sldId="306"/>
            <ac:picMk id="3" creationId="{BB93C06C-78A7-901D-A1C1-D6067E0025EC}"/>
          </ac:picMkLst>
        </pc:picChg>
      </pc:sldChg>
      <pc:sldChg chg="addSp modSp add mod setBg">
        <pc:chgData name="H M" userId="84cd2103f36ef0dc" providerId="LiveId" clId="{C18CFF0C-CD5F-4028-A8C6-2133A517B7C4}" dt="2023-04-19T17:59:01.750" v="49" actId="1366"/>
        <pc:sldMkLst>
          <pc:docMk/>
          <pc:sldMk cId="3907861486" sldId="307"/>
        </pc:sldMkLst>
        <pc:spChg chg="add">
          <ac:chgData name="H M" userId="84cd2103f36ef0dc" providerId="LiveId" clId="{C18CFF0C-CD5F-4028-A8C6-2133A517B7C4}" dt="2023-04-19T17:58:42.660" v="48" actId="26606"/>
          <ac:spMkLst>
            <pc:docMk/>
            <pc:sldMk cId="3907861486" sldId="307"/>
            <ac:spMk id="8" creationId="{42A4FC2C-047E-45A5-965D-8E1E3BF09BC6}"/>
          </ac:spMkLst>
        </pc:spChg>
        <pc:picChg chg="mod">
          <ac:chgData name="H M" userId="84cd2103f36ef0dc" providerId="LiveId" clId="{C18CFF0C-CD5F-4028-A8C6-2133A517B7C4}" dt="2023-04-19T17:59:01.750" v="49" actId="1366"/>
          <ac:picMkLst>
            <pc:docMk/>
            <pc:sldMk cId="3907861486" sldId="307"/>
            <ac:picMk id="3" creationId="{6CB8FD8D-5CF7-982B-7F52-76E9AF8D4F37}"/>
          </ac:picMkLst>
        </pc:picChg>
      </pc:sldChg>
    </pc:docChg>
  </pc:docChgLst>
  <pc:docChgLst>
    <pc:chgData name="Hassan Moddather" userId="84cd2103f36ef0dc" providerId="LiveId" clId="{BA34F77C-3C8C-4016-8028-B9413E0BB5BE}"/>
    <pc:docChg chg="addSld delSld modSld">
      <pc:chgData name="Hassan Moddather" userId="84cd2103f36ef0dc" providerId="LiveId" clId="{BA34F77C-3C8C-4016-8028-B9413E0BB5BE}" dt="2023-04-16T16:02:16.071" v="1" actId="47"/>
      <pc:docMkLst>
        <pc:docMk/>
      </pc:docMkLst>
      <pc:sldChg chg="del">
        <pc:chgData name="Hassan Moddather" userId="84cd2103f36ef0dc" providerId="LiveId" clId="{BA34F77C-3C8C-4016-8028-B9413E0BB5BE}" dt="2023-04-16T16:02:16.071" v="1" actId="47"/>
        <pc:sldMkLst>
          <pc:docMk/>
          <pc:sldMk cId="1719167534" sldId="468"/>
        </pc:sldMkLst>
      </pc:sldChg>
      <pc:sldChg chg="add">
        <pc:chgData name="Hassan Moddather" userId="84cd2103f36ef0dc" providerId="LiveId" clId="{BA34F77C-3C8C-4016-8028-B9413E0BB5BE}" dt="2023-04-16T16:02:14.667" v="0"/>
        <pc:sldMkLst>
          <pc:docMk/>
          <pc:sldMk cId="1832840326" sldId="471"/>
        </pc:sldMkLst>
      </pc:sldChg>
      <pc:sldMasterChg chg="delSldLayout">
        <pc:chgData name="Hassan Moddather" userId="84cd2103f36ef0dc" providerId="LiveId" clId="{BA34F77C-3C8C-4016-8028-B9413E0BB5BE}" dt="2023-04-16T16:02:16.071" v="1" actId="47"/>
        <pc:sldMasterMkLst>
          <pc:docMk/>
          <pc:sldMasterMk cId="2066162700" sldId="2147483648"/>
        </pc:sldMasterMkLst>
        <pc:sldLayoutChg chg="del">
          <pc:chgData name="Hassan Moddather" userId="84cd2103f36ef0dc" providerId="LiveId" clId="{BA34F77C-3C8C-4016-8028-B9413E0BB5BE}" dt="2023-04-16T16:02:16.071" v="1" actId="47"/>
          <pc:sldLayoutMkLst>
            <pc:docMk/>
            <pc:sldMasterMk cId="2066162700" sldId="2147483648"/>
            <pc:sldLayoutMk cId="1779491038" sldId="2147483660"/>
          </pc:sldLayoutMkLst>
        </pc:sldLayoutChg>
      </pc:sldMasterChg>
    </pc:docChg>
  </pc:docChgLst>
  <pc:docChgLst>
    <pc:chgData name="Hassan Moddather" userId="84cd2103f36ef0dc" providerId="LiveId" clId="{38ADFBEB-4ED9-4F9B-9756-B2744989A845}"/>
    <pc:docChg chg="undo custSel addSld delSld modSld">
      <pc:chgData name="Hassan Moddather" userId="84cd2103f36ef0dc" providerId="LiveId" clId="{38ADFBEB-4ED9-4F9B-9756-B2744989A845}" dt="2023-04-18T17:54:08.330" v="61" actId="26606"/>
      <pc:docMkLst>
        <pc:docMk/>
      </pc:docMkLst>
      <pc:sldChg chg="add del">
        <pc:chgData name="Hassan Moddather" userId="84cd2103f36ef0dc" providerId="LiveId" clId="{38ADFBEB-4ED9-4F9B-9756-B2744989A845}" dt="2023-04-18T17:29:38.504" v="4" actId="47"/>
        <pc:sldMkLst>
          <pc:docMk/>
          <pc:sldMk cId="323753540" sldId="256"/>
        </pc:sldMkLst>
      </pc:sldChg>
      <pc:sldChg chg="addSp modSp add mod setBg">
        <pc:chgData name="Hassan Moddather" userId="84cd2103f36ef0dc" providerId="LiveId" clId="{38ADFBEB-4ED9-4F9B-9756-B2744989A845}" dt="2023-04-18T17:51:23.998" v="15" actId="26606"/>
        <pc:sldMkLst>
          <pc:docMk/>
          <pc:sldMk cId="2030220160" sldId="257"/>
        </pc:sldMkLst>
        <pc:spChg chg="add">
          <ac:chgData name="Hassan Moddather" userId="84cd2103f36ef0dc" providerId="LiveId" clId="{38ADFBEB-4ED9-4F9B-9756-B2744989A845}" dt="2023-04-18T17:51:23.998" v="15" actId="26606"/>
          <ac:spMkLst>
            <pc:docMk/>
            <pc:sldMk cId="2030220160" sldId="257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1:23.998" v="15" actId="26606"/>
          <ac:picMkLst>
            <pc:docMk/>
            <pc:sldMk cId="2030220160" sldId="257"/>
            <ac:picMk id="3" creationId="{1DC159D5-4F4B-6761-4D17-C68E202338C9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2831443104" sldId="257"/>
        </pc:sldMkLst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1560023622" sldId="258"/>
        </pc:sldMkLst>
      </pc:sldChg>
      <pc:sldChg chg="addSp modSp add mod setBg">
        <pc:chgData name="Hassan Moddather" userId="84cd2103f36ef0dc" providerId="LiveId" clId="{38ADFBEB-4ED9-4F9B-9756-B2744989A845}" dt="2023-04-18T17:51:28.530" v="16" actId="26606"/>
        <pc:sldMkLst>
          <pc:docMk/>
          <pc:sldMk cId="3340601043" sldId="258"/>
        </pc:sldMkLst>
        <pc:spChg chg="add">
          <ac:chgData name="Hassan Moddather" userId="84cd2103f36ef0dc" providerId="LiveId" clId="{38ADFBEB-4ED9-4F9B-9756-B2744989A845}" dt="2023-04-18T17:51:28.530" v="16" actId="26606"/>
          <ac:spMkLst>
            <pc:docMk/>
            <pc:sldMk cId="3340601043" sldId="258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1:28.530" v="16" actId="26606"/>
          <ac:picMkLst>
            <pc:docMk/>
            <pc:sldMk cId="3340601043" sldId="258"/>
            <ac:picMk id="3" creationId="{DB520629-567F-B79E-F26E-E850D43D4B56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2160505510" sldId="259"/>
        </pc:sldMkLst>
      </pc:sldChg>
      <pc:sldChg chg="addSp modSp add mod setBg">
        <pc:chgData name="Hassan Moddather" userId="84cd2103f36ef0dc" providerId="LiveId" clId="{38ADFBEB-4ED9-4F9B-9756-B2744989A845}" dt="2023-04-18T17:51:39.680" v="18" actId="26606"/>
        <pc:sldMkLst>
          <pc:docMk/>
          <pc:sldMk cId="2470243691" sldId="259"/>
        </pc:sldMkLst>
        <pc:spChg chg="add">
          <ac:chgData name="Hassan Moddather" userId="84cd2103f36ef0dc" providerId="LiveId" clId="{38ADFBEB-4ED9-4F9B-9756-B2744989A845}" dt="2023-04-18T17:51:39.680" v="18" actId="26606"/>
          <ac:spMkLst>
            <pc:docMk/>
            <pc:sldMk cId="2470243691" sldId="259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1:39.680" v="18" actId="26606"/>
          <ac:picMkLst>
            <pc:docMk/>
            <pc:sldMk cId="2470243691" sldId="259"/>
            <ac:picMk id="3" creationId="{A2C136E9-3B07-CE9B-ABA1-A7E1454F0C71}"/>
          </ac:picMkLst>
        </pc:picChg>
      </pc:sldChg>
      <pc:sldChg chg="addSp modSp add mod setBg">
        <pc:chgData name="Hassan Moddather" userId="84cd2103f36ef0dc" providerId="LiveId" clId="{38ADFBEB-4ED9-4F9B-9756-B2744989A845}" dt="2023-04-18T17:51:34.237" v="17" actId="26606"/>
        <pc:sldMkLst>
          <pc:docMk/>
          <pc:sldMk cId="2922687564" sldId="260"/>
        </pc:sldMkLst>
        <pc:spChg chg="add">
          <ac:chgData name="Hassan Moddather" userId="84cd2103f36ef0dc" providerId="LiveId" clId="{38ADFBEB-4ED9-4F9B-9756-B2744989A845}" dt="2023-04-18T17:51:34.237" v="17" actId="26606"/>
          <ac:spMkLst>
            <pc:docMk/>
            <pc:sldMk cId="2922687564" sldId="260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1:34.237" v="17" actId="26606"/>
          <ac:picMkLst>
            <pc:docMk/>
            <pc:sldMk cId="2922687564" sldId="260"/>
            <ac:picMk id="3" creationId="{295D77A9-8A71-2964-F5C0-D0E147159CC6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3889269781" sldId="260"/>
        </pc:sldMkLst>
      </pc:sldChg>
      <pc:sldChg chg="addSp modSp add mod setBg">
        <pc:chgData name="Hassan Moddather" userId="84cd2103f36ef0dc" providerId="LiveId" clId="{38ADFBEB-4ED9-4F9B-9756-B2744989A845}" dt="2023-04-18T17:51:44.239" v="19" actId="26606"/>
        <pc:sldMkLst>
          <pc:docMk/>
          <pc:sldMk cId="499029733" sldId="261"/>
        </pc:sldMkLst>
        <pc:spChg chg="add">
          <ac:chgData name="Hassan Moddather" userId="84cd2103f36ef0dc" providerId="LiveId" clId="{38ADFBEB-4ED9-4F9B-9756-B2744989A845}" dt="2023-04-18T17:51:44.239" v="19" actId="26606"/>
          <ac:spMkLst>
            <pc:docMk/>
            <pc:sldMk cId="499029733" sldId="261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1:44.239" v="19" actId="26606"/>
          <ac:picMkLst>
            <pc:docMk/>
            <pc:sldMk cId="499029733" sldId="261"/>
            <ac:picMk id="3" creationId="{ACBFAC73-2545-96C8-2872-B2EC1DC2B927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1914225310" sldId="261"/>
        </pc:sldMkLst>
      </pc:sldChg>
      <pc:sldChg chg="addSp modSp add mod setBg">
        <pc:chgData name="Hassan Moddather" userId="84cd2103f36ef0dc" providerId="LiveId" clId="{38ADFBEB-4ED9-4F9B-9756-B2744989A845}" dt="2023-04-18T17:51:46.845" v="20" actId="26606"/>
        <pc:sldMkLst>
          <pc:docMk/>
          <pc:sldMk cId="1133930520" sldId="262"/>
        </pc:sldMkLst>
        <pc:spChg chg="add">
          <ac:chgData name="Hassan Moddather" userId="84cd2103f36ef0dc" providerId="LiveId" clId="{38ADFBEB-4ED9-4F9B-9756-B2744989A845}" dt="2023-04-18T17:51:46.845" v="20" actId="26606"/>
          <ac:spMkLst>
            <pc:docMk/>
            <pc:sldMk cId="1133930520" sldId="262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1:46.845" v="20" actId="26606"/>
          <ac:picMkLst>
            <pc:docMk/>
            <pc:sldMk cId="1133930520" sldId="262"/>
            <ac:picMk id="3" creationId="{B66E9EAC-45FD-CFC7-5C8F-0544601AA787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3407539508" sldId="262"/>
        </pc:sldMkLst>
      </pc:sldChg>
      <pc:sldChg chg="addSp modSp add mod setBg">
        <pc:chgData name="Hassan Moddather" userId="84cd2103f36ef0dc" providerId="LiveId" clId="{38ADFBEB-4ED9-4F9B-9756-B2744989A845}" dt="2023-04-18T17:51:50.103" v="21" actId="26606"/>
        <pc:sldMkLst>
          <pc:docMk/>
          <pc:sldMk cId="856027636" sldId="263"/>
        </pc:sldMkLst>
        <pc:spChg chg="add">
          <ac:chgData name="Hassan Moddather" userId="84cd2103f36ef0dc" providerId="LiveId" clId="{38ADFBEB-4ED9-4F9B-9756-B2744989A845}" dt="2023-04-18T17:51:50.103" v="21" actId="26606"/>
          <ac:spMkLst>
            <pc:docMk/>
            <pc:sldMk cId="856027636" sldId="263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1:50.103" v="21" actId="26606"/>
          <ac:picMkLst>
            <pc:docMk/>
            <pc:sldMk cId="856027636" sldId="263"/>
            <ac:picMk id="3" creationId="{D4E4F946-E0E9-C0F2-6297-84FDAF284BB9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3929547867" sldId="263"/>
        </pc:sldMkLst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736606029" sldId="264"/>
        </pc:sldMkLst>
      </pc:sldChg>
      <pc:sldChg chg="addSp modSp add mod setBg">
        <pc:chgData name="Hassan Moddather" userId="84cd2103f36ef0dc" providerId="LiveId" clId="{38ADFBEB-4ED9-4F9B-9756-B2744989A845}" dt="2023-04-18T17:51:52.554" v="22" actId="26606"/>
        <pc:sldMkLst>
          <pc:docMk/>
          <pc:sldMk cId="2358394684" sldId="264"/>
        </pc:sldMkLst>
        <pc:spChg chg="add">
          <ac:chgData name="Hassan Moddather" userId="84cd2103f36ef0dc" providerId="LiveId" clId="{38ADFBEB-4ED9-4F9B-9756-B2744989A845}" dt="2023-04-18T17:51:52.554" v="22" actId="26606"/>
          <ac:spMkLst>
            <pc:docMk/>
            <pc:sldMk cId="2358394684" sldId="264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1:52.554" v="22" actId="26606"/>
          <ac:picMkLst>
            <pc:docMk/>
            <pc:sldMk cId="2358394684" sldId="264"/>
            <ac:picMk id="3" creationId="{2DD36439-A77D-2882-1AB2-916295E2B668}"/>
          </ac:picMkLst>
        </pc:picChg>
      </pc:sldChg>
      <pc:sldChg chg="addSp modSp add mod setBg">
        <pc:chgData name="Hassan Moddather" userId="84cd2103f36ef0dc" providerId="LiveId" clId="{38ADFBEB-4ED9-4F9B-9756-B2744989A845}" dt="2023-04-18T17:52:00.860" v="23" actId="26606"/>
        <pc:sldMkLst>
          <pc:docMk/>
          <pc:sldMk cId="2914280069" sldId="265"/>
        </pc:sldMkLst>
        <pc:spChg chg="add">
          <ac:chgData name="Hassan Moddather" userId="84cd2103f36ef0dc" providerId="LiveId" clId="{38ADFBEB-4ED9-4F9B-9756-B2744989A845}" dt="2023-04-18T17:52:00.860" v="23" actId="26606"/>
          <ac:spMkLst>
            <pc:docMk/>
            <pc:sldMk cId="2914280069" sldId="265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00.860" v="23" actId="26606"/>
          <ac:picMkLst>
            <pc:docMk/>
            <pc:sldMk cId="2914280069" sldId="265"/>
            <ac:picMk id="3" creationId="{D29845A6-177F-2942-5B05-B2CEF0403EB0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3178310794" sldId="265"/>
        </pc:sldMkLst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1838152776" sldId="266"/>
        </pc:sldMkLst>
      </pc:sldChg>
      <pc:sldChg chg="addSp modSp add mod setBg">
        <pc:chgData name="Hassan Moddather" userId="84cd2103f36ef0dc" providerId="LiveId" clId="{38ADFBEB-4ED9-4F9B-9756-B2744989A845}" dt="2023-04-18T17:52:05.734" v="24" actId="26606"/>
        <pc:sldMkLst>
          <pc:docMk/>
          <pc:sldMk cId="3002871303" sldId="266"/>
        </pc:sldMkLst>
        <pc:spChg chg="add">
          <ac:chgData name="Hassan Moddather" userId="84cd2103f36ef0dc" providerId="LiveId" clId="{38ADFBEB-4ED9-4F9B-9756-B2744989A845}" dt="2023-04-18T17:52:05.734" v="24" actId="26606"/>
          <ac:spMkLst>
            <pc:docMk/>
            <pc:sldMk cId="3002871303" sldId="266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05.734" v="24" actId="26606"/>
          <ac:picMkLst>
            <pc:docMk/>
            <pc:sldMk cId="3002871303" sldId="266"/>
            <ac:picMk id="3" creationId="{3EC1DE23-7D74-CCDB-8295-269407BED3AF}"/>
          </ac:picMkLst>
        </pc:picChg>
      </pc:sldChg>
      <pc:sldChg chg="addSp modSp add mod setBg">
        <pc:chgData name="Hassan Moddather" userId="84cd2103f36ef0dc" providerId="LiveId" clId="{38ADFBEB-4ED9-4F9B-9756-B2744989A845}" dt="2023-04-18T17:52:08.926" v="25" actId="26606"/>
        <pc:sldMkLst>
          <pc:docMk/>
          <pc:sldMk cId="474340753" sldId="267"/>
        </pc:sldMkLst>
        <pc:spChg chg="add">
          <ac:chgData name="Hassan Moddather" userId="84cd2103f36ef0dc" providerId="LiveId" clId="{38ADFBEB-4ED9-4F9B-9756-B2744989A845}" dt="2023-04-18T17:52:08.926" v="25" actId="26606"/>
          <ac:spMkLst>
            <pc:docMk/>
            <pc:sldMk cId="474340753" sldId="267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08.926" v="25" actId="26606"/>
          <ac:picMkLst>
            <pc:docMk/>
            <pc:sldMk cId="474340753" sldId="267"/>
            <ac:picMk id="3" creationId="{0AC773EE-6AE4-A40C-C1EB-89433351E0D2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989700105" sldId="267"/>
        </pc:sldMkLst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2410614004" sldId="268"/>
        </pc:sldMkLst>
      </pc:sldChg>
      <pc:sldChg chg="addSp modSp add mod setBg">
        <pc:chgData name="Hassan Moddather" userId="84cd2103f36ef0dc" providerId="LiveId" clId="{38ADFBEB-4ED9-4F9B-9756-B2744989A845}" dt="2023-04-18T17:52:12.200" v="26" actId="26606"/>
        <pc:sldMkLst>
          <pc:docMk/>
          <pc:sldMk cId="3821438966" sldId="268"/>
        </pc:sldMkLst>
        <pc:spChg chg="add">
          <ac:chgData name="Hassan Moddather" userId="84cd2103f36ef0dc" providerId="LiveId" clId="{38ADFBEB-4ED9-4F9B-9756-B2744989A845}" dt="2023-04-18T17:52:12.200" v="26" actId="26606"/>
          <ac:spMkLst>
            <pc:docMk/>
            <pc:sldMk cId="3821438966" sldId="268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12.200" v="26" actId="26606"/>
          <ac:picMkLst>
            <pc:docMk/>
            <pc:sldMk cId="3821438966" sldId="268"/>
            <ac:picMk id="3" creationId="{DA4E0E65-E845-5B20-C202-9B939C267469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753598495" sldId="269"/>
        </pc:sldMkLst>
      </pc:sldChg>
      <pc:sldChg chg="addSp modSp add mod setBg">
        <pc:chgData name="Hassan Moddather" userId="84cd2103f36ef0dc" providerId="LiveId" clId="{38ADFBEB-4ED9-4F9B-9756-B2744989A845}" dt="2023-04-18T17:52:16.442" v="27" actId="26606"/>
        <pc:sldMkLst>
          <pc:docMk/>
          <pc:sldMk cId="1809727309" sldId="269"/>
        </pc:sldMkLst>
        <pc:spChg chg="add">
          <ac:chgData name="Hassan Moddather" userId="84cd2103f36ef0dc" providerId="LiveId" clId="{38ADFBEB-4ED9-4F9B-9756-B2744989A845}" dt="2023-04-18T17:52:16.442" v="27" actId="26606"/>
          <ac:spMkLst>
            <pc:docMk/>
            <pc:sldMk cId="1809727309" sldId="269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16.442" v="27" actId="26606"/>
          <ac:picMkLst>
            <pc:docMk/>
            <pc:sldMk cId="1809727309" sldId="269"/>
            <ac:picMk id="3" creationId="{B937C5B1-1E63-A300-C0DA-C35F01A31DDC}"/>
          </ac:picMkLst>
        </pc:picChg>
      </pc:sldChg>
      <pc:sldChg chg="addSp modSp add mod setBg">
        <pc:chgData name="Hassan Moddather" userId="84cd2103f36ef0dc" providerId="LiveId" clId="{38ADFBEB-4ED9-4F9B-9756-B2744989A845}" dt="2023-04-18T17:52:19.534" v="28" actId="26606"/>
        <pc:sldMkLst>
          <pc:docMk/>
          <pc:sldMk cId="780584511" sldId="270"/>
        </pc:sldMkLst>
        <pc:spChg chg="add">
          <ac:chgData name="Hassan Moddather" userId="84cd2103f36ef0dc" providerId="LiveId" clId="{38ADFBEB-4ED9-4F9B-9756-B2744989A845}" dt="2023-04-18T17:52:19.534" v="28" actId="26606"/>
          <ac:spMkLst>
            <pc:docMk/>
            <pc:sldMk cId="780584511" sldId="270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19.534" v="28" actId="26606"/>
          <ac:picMkLst>
            <pc:docMk/>
            <pc:sldMk cId="780584511" sldId="270"/>
            <ac:picMk id="3" creationId="{D12B8147-3050-2DC7-369A-B5C3B4DEE1F1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3797587065" sldId="270"/>
        </pc:sldMkLst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216013308" sldId="271"/>
        </pc:sldMkLst>
      </pc:sldChg>
      <pc:sldChg chg="addSp modSp add mod setBg">
        <pc:chgData name="Hassan Moddather" userId="84cd2103f36ef0dc" providerId="LiveId" clId="{38ADFBEB-4ED9-4F9B-9756-B2744989A845}" dt="2023-04-18T17:52:23.663" v="29" actId="26606"/>
        <pc:sldMkLst>
          <pc:docMk/>
          <pc:sldMk cId="1095782263" sldId="271"/>
        </pc:sldMkLst>
        <pc:spChg chg="add">
          <ac:chgData name="Hassan Moddather" userId="84cd2103f36ef0dc" providerId="LiveId" clId="{38ADFBEB-4ED9-4F9B-9756-B2744989A845}" dt="2023-04-18T17:52:23.663" v="29" actId="26606"/>
          <ac:spMkLst>
            <pc:docMk/>
            <pc:sldMk cId="1095782263" sldId="271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23.663" v="29" actId="26606"/>
          <ac:picMkLst>
            <pc:docMk/>
            <pc:sldMk cId="1095782263" sldId="271"/>
            <ac:picMk id="3" creationId="{D963C6CF-DDA8-C4EB-07D4-314B0C70DBC1}"/>
          </ac:picMkLst>
        </pc:picChg>
      </pc:sldChg>
      <pc:sldChg chg="addSp modSp add mod setBg">
        <pc:chgData name="Hassan Moddather" userId="84cd2103f36ef0dc" providerId="LiveId" clId="{38ADFBEB-4ED9-4F9B-9756-B2744989A845}" dt="2023-04-18T17:52:28.273" v="30" actId="26606"/>
        <pc:sldMkLst>
          <pc:docMk/>
          <pc:sldMk cId="2688244998" sldId="272"/>
        </pc:sldMkLst>
        <pc:spChg chg="add">
          <ac:chgData name="Hassan Moddather" userId="84cd2103f36ef0dc" providerId="LiveId" clId="{38ADFBEB-4ED9-4F9B-9756-B2744989A845}" dt="2023-04-18T17:52:28.273" v="30" actId="26606"/>
          <ac:spMkLst>
            <pc:docMk/>
            <pc:sldMk cId="2688244998" sldId="272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28.273" v="30" actId="26606"/>
          <ac:picMkLst>
            <pc:docMk/>
            <pc:sldMk cId="2688244998" sldId="272"/>
            <ac:picMk id="3" creationId="{E1B33E26-7213-ADC8-7235-334EEC30ADE8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4089987133" sldId="272"/>
        </pc:sldMkLst>
      </pc:sldChg>
      <pc:sldChg chg="addSp modSp add mod setBg">
        <pc:chgData name="Hassan Moddather" userId="84cd2103f36ef0dc" providerId="LiveId" clId="{38ADFBEB-4ED9-4F9B-9756-B2744989A845}" dt="2023-04-18T17:52:30.741" v="31" actId="26606"/>
        <pc:sldMkLst>
          <pc:docMk/>
          <pc:sldMk cId="2041810912" sldId="273"/>
        </pc:sldMkLst>
        <pc:spChg chg="add">
          <ac:chgData name="Hassan Moddather" userId="84cd2103f36ef0dc" providerId="LiveId" clId="{38ADFBEB-4ED9-4F9B-9756-B2744989A845}" dt="2023-04-18T17:52:30.741" v="31" actId="26606"/>
          <ac:spMkLst>
            <pc:docMk/>
            <pc:sldMk cId="2041810912" sldId="273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30.741" v="31" actId="26606"/>
          <ac:picMkLst>
            <pc:docMk/>
            <pc:sldMk cId="2041810912" sldId="273"/>
            <ac:picMk id="3" creationId="{4664AE1C-3D99-C434-37B0-77CC3D802732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2296300276" sldId="273"/>
        </pc:sldMkLst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1168744572" sldId="274"/>
        </pc:sldMkLst>
      </pc:sldChg>
      <pc:sldChg chg="addSp modSp add mod setBg">
        <pc:chgData name="Hassan Moddather" userId="84cd2103f36ef0dc" providerId="LiveId" clId="{38ADFBEB-4ED9-4F9B-9756-B2744989A845}" dt="2023-04-18T17:52:34.157" v="32" actId="26606"/>
        <pc:sldMkLst>
          <pc:docMk/>
          <pc:sldMk cId="2504969063" sldId="274"/>
        </pc:sldMkLst>
        <pc:spChg chg="add">
          <ac:chgData name="Hassan Moddather" userId="84cd2103f36ef0dc" providerId="LiveId" clId="{38ADFBEB-4ED9-4F9B-9756-B2744989A845}" dt="2023-04-18T17:52:34.157" v="32" actId="26606"/>
          <ac:spMkLst>
            <pc:docMk/>
            <pc:sldMk cId="2504969063" sldId="274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34.157" v="32" actId="26606"/>
          <ac:picMkLst>
            <pc:docMk/>
            <pc:sldMk cId="2504969063" sldId="274"/>
            <ac:picMk id="3" creationId="{0555CC02-3439-47B0-D308-7A47BB47544E}"/>
          </ac:picMkLst>
        </pc:picChg>
      </pc:sldChg>
      <pc:sldChg chg="addSp modSp add mod setBg">
        <pc:chgData name="Hassan Moddather" userId="84cd2103f36ef0dc" providerId="LiveId" clId="{38ADFBEB-4ED9-4F9B-9756-B2744989A845}" dt="2023-04-18T17:52:36.984" v="33" actId="26606"/>
        <pc:sldMkLst>
          <pc:docMk/>
          <pc:sldMk cId="30292948" sldId="275"/>
        </pc:sldMkLst>
        <pc:spChg chg="add">
          <ac:chgData name="Hassan Moddather" userId="84cd2103f36ef0dc" providerId="LiveId" clId="{38ADFBEB-4ED9-4F9B-9756-B2744989A845}" dt="2023-04-18T17:52:36.984" v="33" actId="26606"/>
          <ac:spMkLst>
            <pc:docMk/>
            <pc:sldMk cId="30292948" sldId="275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36.984" v="33" actId="26606"/>
          <ac:picMkLst>
            <pc:docMk/>
            <pc:sldMk cId="30292948" sldId="275"/>
            <ac:picMk id="3" creationId="{518412CC-F803-4B3D-7E76-30C948025BB1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1556707758" sldId="275"/>
        </pc:sldMkLst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801086504" sldId="276"/>
        </pc:sldMkLst>
      </pc:sldChg>
      <pc:sldChg chg="addSp modSp add mod setBg">
        <pc:chgData name="Hassan Moddather" userId="84cd2103f36ef0dc" providerId="LiveId" clId="{38ADFBEB-4ED9-4F9B-9756-B2744989A845}" dt="2023-04-18T17:52:40.907" v="34" actId="26606"/>
        <pc:sldMkLst>
          <pc:docMk/>
          <pc:sldMk cId="4271587606" sldId="276"/>
        </pc:sldMkLst>
        <pc:spChg chg="add">
          <ac:chgData name="Hassan Moddather" userId="84cd2103f36ef0dc" providerId="LiveId" clId="{38ADFBEB-4ED9-4F9B-9756-B2744989A845}" dt="2023-04-18T17:52:40.907" v="34" actId="26606"/>
          <ac:spMkLst>
            <pc:docMk/>
            <pc:sldMk cId="4271587606" sldId="276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40.907" v="34" actId="26606"/>
          <ac:picMkLst>
            <pc:docMk/>
            <pc:sldMk cId="4271587606" sldId="276"/>
            <ac:picMk id="3" creationId="{DD110F32-4F54-4A5C-10D5-5071E8B94AB7}"/>
          </ac:picMkLst>
        </pc:picChg>
      </pc:sldChg>
      <pc:sldChg chg="addSp modSp add mod setBg">
        <pc:chgData name="Hassan Moddather" userId="84cd2103f36ef0dc" providerId="LiveId" clId="{38ADFBEB-4ED9-4F9B-9756-B2744989A845}" dt="2023-04-18T17:52:43.311" v="35" actId="26606"/>
        <pc:sldMkLst>
          <pc:docMk/>
          <pc:sldMk cId="2116964721" sldId="277"/>
        </pc:sldMkLst>
        <pc:spChg chg="add">
          <ac:chgData name="Hassan Moddather" userId="84cd2103f36ef0dc" providerId="LiveId" clId="{38ADFBEB-4ED9-4F9B-9756-B2744989A845}" dt="2023-04-18T17:52:43.311" v="35" actId="26606"/>
          <ac:spMkLst>
            <pc:docMk/>
            <pc:sldMk cId="2116964721" sldId="277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43.311" v="35" actId="26606"/>
          <ac:picMkLst>
            <pc:docMk/>
            <pc:sldMk cId="2116964721" sldId="277"/>
            <ac:picMk id="3" creationId="{E7681076-BDE2-A8E8-1EDB-B8963D3CE7D4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4044391219" sldId="277"/>
        </pc:sldMkLst>
      </pc:sldChg>
      <pc:sldChg chg="addSp modSp add mod setBg">
        <pc:chgData name="Hassan Moddather" userId="84cd2103f36ef0dc" providerId="LiveId" clId="{38ADFBEB-4ED9-4F9B-9756-B2744989A845}" dt="2023-04-18T17:52:46.681" v="36" actId="26606"/>
        <pc:sldMkLst>
          <pc:docMk/>
          <pc:sldMk cId="1843810794" sldId="278"/>
        </pc:sldMkLst>
        <pc:spChg chg="add">
          <ac:chgData name="Hassan Moddather" userId="84cd2103f36ef0dc" providerId="LiveId" clId="{38ADFBEB-4ED9-4F9B-9756-B2744989A845}" dt="2023-04-18T17:52:46.681" v="36" actId="26606"/>
          <ac:spMkLst>
            <pc:docMk/>
            <pc:sldMk cId="1843810794" sldId="278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46.681" v="36" actId="26606"/>
          <ac:picMkLst>
            <pc:docMk/>
            <pc:sldMk cId="1843810794" sldId="278"/>
            <ac:picMk id="3" creationId="{942564EA-5378-B4D6-4E34-5D8B5234A839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3393032085" sldId="278"/>
        </pc:sldMkLst>
      </pc:sldChg>
      <pc:sldChg chg="add">
        <pc:chgData name="Hassan Moddather" userId="84cd2103f36ef0dc" providerId="LiveId" clId="{38ADFBEB-4ED9-4F9B-9756-B2744989A845}" dt="2023-04-18T17:29:35.429" v="3"/>
        <pc:sldMkLst>
          <pc:docMk/>
          <pc:sldMk cId="1114942490" sldId="279"/>
        </pc:sldMkLst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2444000257" sldId="279"/>
        </pc:sldMkLst>
      </pc:sldChg>
      <pc:sldChg chg="addSp modSp add mod setBg">
        <pc:chgData name="Hassan Moddather" userId="84cd2103f36ef0dc" providerId="LiveId" clId="{38ADFBEB-4ED9-4F9B-9756-B2744989A845}" dt="2023-04-18T17:52:49.484" v="37" actId="26606"/>
        <pc:sldMkLst>
          <pc:docMk/>
          <pc:sldMk cId="753693335" sldId="280"/>
        </pc:sldMkLst>
        <pc:spChg chg="add">
          <ac:chgData name="Hassan Moddather" userId="84cd2103f36ef0dc" providerId="LiveId" clId="{38ADFBEB-4ED9-4F9B-9756-B2744989A845}" dt="2023-04-18T17:52:49.484" v="37" actId="26606"/>
          <ac:spMkLst>
            <pc:docMk/>
            <pc:sldMk cId="753693335" sldId="280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49.484" v="37" actId="26606"/>
          <ac:picMkLst>
            <pc:docMk/>
            <pc:sldMk cId="753693335" sldId="280"/>
            <ac:picMk id="3" creationId="{ACB3FD16-9647-406D-16A6-0F8257CE4946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1744812705" sldId="280"/>
        </pc:sldMkLst>
      </pc:sldChg>
      <pc:sldChg chg="addSp modSp add mod setBg">
        <pc:chgData name="Hassan Moddather" userId="84cd2103f36ef0dc" providerId="LiveId" clId="{38ADFBEB-4ED9-4F9B-9756-B2744989A845}" dt="2023-04-18T17:52:52.377" v="38" actId="26606"/>
        <pc:sldMkLst>
          <pc:docMk/>
          <pc:sldMk cId="34149306" sldId="281"/>
        </pc:sldMkLst>
        <pc:spChg chg="add">
          <ac:chgData name="Hassan Moddather" userId="84cd2103f36ef0dc" providerId="LiveId" clId="{38ADFBEB-4ED9-4F9B-9756-B2744989A845}" dt="2023-04-18T17:52:52.377" v="38" actId="26606"/>
          <ac:spMkLst>
            <pc:docMk/>
            <pc:sldMk cId="34149306" sldId="281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52.377" v="38" actId="26606"/>
          <ac:picMkLst>
            <pc:docMk/>
            <pc:sldMk cId="34149306" sldId="281"/>
            <ac:picMk id="3" creationId="{5FF6DB65-FD30-F93D-0A03-D8C98F607588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4288305483" sldId="281"/>
        </pc:sldMkLst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1182842919" sldId="282"/>
        </pc:sldMkLst>
      </pc:sldChg>
      <pc:sldChg chg="addSp modSp add mod setBg">
        <pc:chgData name="Hassan Moddather" userId="84cd2103f36ef0dc" providerId="LiveId" clId="{38ADFBEB-4ED9-4F9B-9756-B2744989A845}" dt="2023-04-18T17:52:55.231" v="39" actId="26606"/>
        <pc:sldMkLst>
          <pc:docMk/>
          <pc:sldMk cId="2877242434" sldId="282"/>
        </pc:sldMkLst>
        <pc:spChg chg="add">
          <ac:chgData name="Hassan Moddather" userId="84cd2103f36ef0dc" providerId="LiveId" clId="{38ADFBEB-4ED9-4F9B-9756-B2744989A845}" dt="2023-04-18T17:52:55.231" v="39" actId="26606"/>
          <ac:spMkLst>
            <pc:docMk/>
            <pc:sldMk cId="2877242434" sldId="282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55.231" v="39" actId="26606"/>
          <ac:picMkLst>
            <pc:docMk/>
            <pc:sldMk cId="2877242434" sldId="282"/>
            <ac:picMk id="3" creationId="{283EFC93-4947-3F13-4652-9A12F524FBE5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134741210" sldId="283"/>
        </pc:sldMkLst>
      </pc:sldChg>
      <pc:sldChg chg="add">
        <pc:chgData name="Hassan Moddather" userId="84cd2103f36ef0dc" providerId="LiveId" clId="{38ADFBEB-4ED9-4F9B-9756-B2744989A845}" dt="2023-04-18T17:29:35.429" v="3"/>
        <pc:sldMkLst>
          <pc:docMk/>
          <pc:sldMk cId="1112511502" sldId="283"/>
        </pc:sldMkLst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965933238" sldId="284"/>
        </pc:sldMkLst>
      </pc:sldChg>
      <pc:sldChg chg="addSp modSp add mod setBg">
        <pc:chgData name="Hassan Moddather" userId="84cd2103f36ef0dc" providerId="LiveId" clId="{38ADFBEB-4ED9-4F9B-9756-B2744989A845}" dt="2023-04-18T17:52:59.758" v="40" actId="26606"/>
        <pc:sldMkLst>
          <pc:docMk/>
          <pc:sldMk cId="2384580966" sldId="284"/>
        </pc:sldMkLst>
        <pc:spChg chg="add">
          <ac:chgData name="Hassan Moddather" userId="84cd2103f36ef0dc" providerId="LiveId" clId="{38ADFBEB-4ED9-4F9B-9756-B2744989A845}" dt="2023-04-18T17:52:59.758" v="40" actId="26606"/>
          <ac:spMkLst>
            <pc:docMk/>
            <pc:sldMk cId="2384580966" sldId="284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2:59.758" v="40" actId="26606"/>
          <ac:picMkLst>
            <pc:docMk/>
            <pc:sldMk cId="2384580966" sldId="284"/>
            <ac:picMk id="3" creationId="{C6FD4512-CB72-BB83-861F-C59026B13BFD}"/>
          </ac:picMkLst>
        </pc:picChg>
      </pc:sldChg>
      <pc:sldChg chg="addSp modSp add mod setBg">
        <pc:chgData name="Hassan Moddather" userId="84cd2103f36ef0dc" providerId="LiveId" clId="{38ADFBEB-4ED9-4F9B-9756-B2744989A845}" dt="2023-04-18T17:53:02.905" v="41" actId="26606"/>
        <pc:sldMkLst>
          <pc:docMk/>
          <pc:sldMk cId="2950707857" sldId="285"/>
        </pc:sldMkLst>
        <pc:spChg chg="add">
          <ac:chgData name="Hassan Moddather" userId="84cd2103f36ef0dc" providerId="LiveId" clId="{38ADFBEB-4ED9-4F9B-9756-B2744989A845}" dt="2023-04-18T17:53:02.905" v="41" actId="26606"/>
          <ac:spMkLst>
            <pc:docMk/>
            <pc:sldMk cId="2950707857" sldId="285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02.905" v="41" actId="26606"/>
          <ac:picMkLst>
            <pc:docMk/>
            <pc:sldMk cId="2950707857" sldId="285"/>
            <ac:picMk id="3" creationId="{6B324F05-65CA-D814-CA0F-AB2A4356D588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3591728806" sldId="285"/>
        </pc:sldMkLst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3099999917" sldId="286"/>
        </pc:sldMkLst>
      </pc:sldChg>
      <pc:sldChg chg="addSp modSp add mod setBg">
        <pc:chgData name="Hassan Moddather" userId="84cd2103f36ef0dc" providerId="LiveId" clId="{38ADFBEB-4ED9-4F9B-9756-B2744989A845}" dt="2023-04-18T17:53:06.897" v="42" actId="26606"/>
        <pc:sldMkLst>
          <pc:docMk/>
          <pc:sldMk cId="3753755105" sldId="286"/>
        </pc:sldMkLst>
        <pc:spChg chg="add">
          <ac:chgData name="Hassan Moddather" userId="84cd2103f36ef0dc" providerId="LiveId" clId="{38ADFBEB-4ED9-4F9B-9756-B2744989A845}" dt="2023-04-18T17:53:06.897" v="42" actId="26606"/>
          <ac:spMkLst>
            <pc:docMk/>
            <pc:sldMk cId="3753755105" sldId="286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06.897" v="42" actId="26606"/>
          <ac:picMkLst>
            <pc:docMk/>
            <pc:sldMk cId="3753755105" sldId="286"/>
            <ac:picMk id="3" creationId="{9ECA3C89-A61A-BDD8-A5D8-079787BB0C11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1176294351" sldId="287"/>
        </pc:sldMkLst>
      </pc:sldChg>
      <pc:sldChg chg="addSp modSp add mod setBg">
        <pc:chgData name="Hassan Moddather" userId="84cd2103f36ef0dc" providerId="LiveId" clId="{38ADFBEB-4ED9-4F9B-9756-B2744989A845}" dt="2023-04-18T17:53:10.032" v="43" actId="26606"/>
        <pc:sldMkLst>
          <pc:docMk/>
          <pc:sldMk cId="3633503376" sldId="287"/>
        </pc:sldMkLst>
        <pc:spChg chg="add">
          <ac:chgData name="Hassan Moddather" userId="84cd2103f36ef0dc" providerId="LiveId" clId="{38ADFBEB-4ED9-4F9B-9756-B2744989A845}" dt="2023-04-18T17:53:10.032" v="43" actId="26606"/>
          <ac:spMkLst>
            <pc:docMk/>
            <pc:sldMk cId="3633503376" sldId="287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10.032" v="43" actId="26606"/>
          <ac:picMkLst>
            <pc:docMk/>
            <pc:sldMk cId="3633503376" sldId="287"/>
            <ac:picMk id="3" creationId="{FAFD365C-103C-73AE-CE7D-08D9432AC01F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290450185" sldId="288"/>
        </pc:sldMkLst>
      </pc:sldChg>
      <pc:sldChg chg="addSp modSp add mod setBg">
        <pc:chgData name="Hassan Moddather" userId="84cd2103f36ef0dc" providerId="LiveId" clId="{38ADFBEB-4ED9-4F9B-9756-B2744989A845}" dt="2023-04-18T17:53:13.344" v="44" actId="26606"/>
        <pc:sldMkLst>
          <pc:docMk/>
          <pc:sldMk cId="3126661184" sldId="288"/>
        </pc:sldMkLst>
        <pc:spChg chg="add">
          <ac:chgData name="Hassan Moddather" userId="84cd2103f36ef0dc" providerId="LiveId" clId="{38ADFBEB-4ED9-4F9B-9756-B2744989A845}" dt="2023-04-18T17:53:13.344" v="44" actId="26606"/>
          <ac:spMkLst>
            <pc:docMk/>
            <pc:sldMk cId="3126661184" sldId="288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13.344" v="44" actId="26606"/>
          <ac:picMkLst>
            <pc:docMk/>
            <pc:sldMk cId="3126661184" sldId="288"/>
            <ac:picMk id="3" creationId="{98803EB0-DCB5-0908-7B6A-D4F66A210588}"/>
          </ac:picMkLst>
        </pc:picChg>
      </pc:sldChg>
      <pc:sldChg chg="addSp modSp add mod setBg">
        <pc:chgData name="Hassan Moddather" userId="84cd2103f36ef0dc" providerId="LiveId" clId="{38ADFBEB-4ED9-4F9B-9756-B2744989A845}" dt="2023-04-18T17:53:15.658" v="45" actId="26606"/>
        <pc:sldMkLst>
          <pc:docMk/>
          <pc:sldMk cId="81246687" sldId="289"/>
        </pc:sldMkLst>
        <pc:spChg chg="add">
          <ac:chgData name="Hassan Moddather" userId="84cd2103f36ef0dc" providerId="LiveId" clId="{38ADFBEB-4ED9-4F9B-9756-B2744989A845}" dt="2023-04-18T17:53:15.658" v="45" actId="26606"/>
          <ac:spMkLst>
            <pc:docMk/>
            <pc:sldMk cId="81246687" sldId="289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15.658" v="45" actId="26606"/>
          <ac:picMkLst>
            <pc:docMk/>
            <pc:sldMk cId="81246687" sldId="289"/>
            <ac:picMk id="3" creationId="{ACB553AF-50C2-B34B-C96A-0A29D61AF043}"/>
          </ac:picMkLst>
        </pc:picChg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3924906634" sldId="289"/>
        </pc:sldMkLst>
      </pc:sldChg>
      <pc:sldChg chg="del">
        <pc:chgData name="Hassan Moddather" userId="84cd2103f36ef0dc" providerId="LiveId" clId="{38ADFBEB-4ED9-4F9B-9756-B2744989A845}" dt="2023-04-18T17:27:46.932" v="0" actId="47"/>
        <pc:sldMkLst>
          <pc:docMk/>
          <pc:sldMk cId="558007759" sldId="290"/>
        </pc:sldMkLst>
      </pc:sldChg>
      <pc:sldChg chg="addSp modSp add mod setBg">
        <pc:chgData name="Hassan Moddather" userId="84cd2103f36ef0dc" providerId="LiveId" clId="{38ADFBEB-4ED9-4F9B-9756-B2744989A845}" dt="2023-04-18T17:53:20.134" v="46" actId="26606"/>
        <pc:sldMkLst>
          <pc:docMk/>
          <pc:sldMk cId="1349579348" sldId="290"/>
        </pc:sldMkLst>
        <pc:spChg chg="add">
          <ac:chgData name="Hassan Moddather" userId="84cd2103f36ef0dc" providerId="LiveId" clId="{38ADFBEB-4ED9-4F9B-9756-B2744989A845}" dt="2023-04-18T17:53:20.134" v="46" actId="26606"/>
          <ac:spMkLst>
            <pc:docMk/>
            <pc:sldMk cId="1349579348" sldId="290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20.134" v="46" actId="26606"/>
          <ac:picMkLst>
            <pc:docMk/>
            <pc:sldMk cId="1349579348" sldId="290"/>
            <ac:picMk id="3" creationId="{034083CD-2313-99C2-6B4C-B16A6BF56E5E}"/>
          </ac:picMkLst>
        </pc:picChg>
      </pc:sldChg>
      <pc:sldChg chg="addSp modSp add mod setBg">
        <pc:chgData name="Hassan Moddather" userId="84cd2103f36ef0dc" providerId="LiveId" clId="{38ADFBEB-4ED9-4F9B-9756-B2744989A845}" dt="2023-04-18T17:53:23.659" v="47" actId="26606"/>
        <pc:sldMkLst>
          <pc:docMk/>
          <pc:sldMk cId="1944563921" sldId="291"/>
        </pc:sldMkLst>
        <pc:spChg chg="add">
          <ac:chgData name="Hassan Moddather" userId="84cd2103f36ef0dc" providerId="LiveId" clId="{38ADFBEB-4ED9-4F9B-9756-B2744989A845}" dt="2023-04-18T17:53:23.659" v="47" actId="26606"/>
          <ac:spMkLst>
            <pc:docMk/>
            <pc:sldMk cId="1944563921" sldId="291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23.659" v="47" actId="26606"/>
          <ac:picMkLst>
            <pc:docMk/>
            <pc:sldMk cId="1944563921" sldId="291"/>
            <ac:picMk id="3" creationId="{7DA9B735-06E0-DE01-8EC2-F826A760DA07}"/>
          </ac:picMkLst>
        </pc:picChg>
      </pc:sldChg>
      <pc:sldChg chg="addSp modSp add mod setBg">
        <pc:chgData name="Hassan Moddather" userId="84cd2103f36ef0dc" providerId="LiveId" clId="{38ADFBEB-4ED9-4F9B-9756-B2744989A845}" dt="2023-04-18T17:53:26.709" v="48" actId="26606"/>
        <pc:sldMkLst>
          <pc:docMk/>
          <pc:sldMk cId="3537978826" sldId="292"/>
        </pc:sldMkLst>
        <pc:spChg chg="add">
          <ac:chgData name="Hassan Moddather" userId="84cd2103f36ef0dc" providerId="LiveId" clId="{38ADFBEB-4ED9-4F9B-9756-B2744989A845}" dt="2023-04-18T17:53:26.709" v="48" actId="26606"/>
          <ac:spMkLst>
            <pc:docMk/>
            <pc:sldMk cId="3537978826" sldId="292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26.709" v="48" actId="26606"/>
          <ac:picMkLst>
            <pc:docMk/>
            <pc:sldMk cId="3537978826" sldId="292"/>
            <ac:picMk id="3" creationId="{4F9CA29B-B885-FFAB-B241-157F20D450E0}"/>
          </ac:picMkLst>
        </pc:picChg>
      </pc:sldChg>
      <pc:sldChg chg="addSp modSp add mod setBg">
        <pc:chgData name="Hassan Moddather" userId="84cd2103f36ef0dc" providerId="LiveId" clId="{38ADFBEB-4ED9-4F9B-9756-B2744989A845}" dt="2023-04-18T17:53:29.350" v="49" actId="26606"/>
        <pc:sldMkLst>
          <pc:docMk/>
          <pc:sldMk cId="478906524" sldId="293"/>
        </pc:sldMkLst>
        <pc:spChg chg="add">
          <ac:chgData name="Hassan Moddather" userId="84cd2103f36ef0dc" providerId="LiveId" clId="{38ADFBEB-4ED9-4F9B-9756-B2744989A845}" dt="2023-04-18T17:53:29.350" v="49" actId="26606"/>
          <ac:spMkLst>
            <pc:docMk/>
            <pc:sldMk cId="478906524" sldId="293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29.350" v="49" actId="26606"/>
          <ac:picMkLst>
            <pc:docMk/>
            <pc:sldMk cId="478906524" sldId="293"/>
            <ac:picMk id="3" creationId="{2EA3AD0F-D53F-3A34-C740-00373DEEA6B9}"/>
          </ac:picMkLst>
        </pc:picChg>
      </pc:sldChg>
      <pc:sldChg chg="addSp modSp add mod setBg">
        <pc:chgData name="Hassan Moddather" userId="84cd2103f36ef0dc" providerId="LiveId" clId="{38ADFBEB-4ED9-4F9B-9756-B2744989A845}" dt="2023-04-18T17:53:33.584" v="50" actId="26606"/>
        <pc:sldMkLst>
          <pc:docMk/>
          <pc:sldMk cId="2053465766" sldId="294"/>
        </pc:sldMkLst>
        <pc:spChg chg="add">
          <ac:chgData name="Hassan Moddather" userId="84cd2103f36ef0dc" providerId="LiveId" clId="{38ADFBEB-4ED9-4F9B-9756-B2744989A845}" dt="2023-04-18T17:53:33.584" v="50" actId="26606"/>
          <ac:spMkLst>
            <pc:docMk/>
            <pc:sldMk cId="2053465766" sldId="294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33.584" v="50" actId="26606"/>
          <ac:picMkLst>
            <pc:docMk/>
            <pc:sldMk cId="2053465766" sldId="294"/>
            <ac:picMk id="3" creationId="{F6150B7A-D59B-F739-24C1-DDDD973E0703}"/>
          </ac:picMkLst>
        </pc:picChg>
      </pc:sldChg>
      <pc:sldChg chg="addSp modSp add mod setBg">
        <pc:chgData name="Hassan Moddather" userId="84cd2103f36ef0dc" providerId="LiveId" clId="{38ADFBEB-4ED9-4F9B-9756-B2744989A845}" dt="2023-04-18T17:53:38.295" v="51" actId="26606"/>
        <pc:sldMkLst>
          <pc:docMk/>
          <pc:sldMk cId="2726326144" sldId="295"/>
        </pc:sldMkLst>
        <pc:spChg chg="add">
          <ac:chgData name="Hassan Moddather" userId="84cd2103f36ef0dc" providerId="LiveId" clId="{38ADFBEB-4ED9-4F9B-9756-B2744989A845}" dt="2023-04-18T17:53:38.295" v="51" actId="26606"/>
          <ac:spMkLst>
            <pc:docMk/>
            <pc:sldMk cId="2726326144" sldId="295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38.295" v="51" actId="26606"/>
          <ac:picMkLst>
            <pc:docMk/>
            <pc:sldMk cId="2726326144" sldId="295"/>
            <ac:picMk id="3" creationId="{73584C3C-7A48-E83B-D4FE-15B28E1B6D6B}"/>
          </ac:picMkLst>
        </pc:picChg>
      </pc:sldChg>
      <pc:sldChg chg="add del">
        <pc:chgData name="Hassan Moddather" userId="84cd2103f36ef0dc" providerId="LiveId" clId="{38ADFBEB-4ED9-4F9B-9756-B2744989A845}" dt="2023-04-18T17:53:41.787" v="52" actId="47"/>
        <pc:sldMkLst>
          <pc:docMk/>
          <pc:sldMk cId="3938930622" sldId="296"/>
        </pc:sldMkLst>
      </pc:sldChg>
      <pc:sldChg chg="addSp modSp add mod setBg">
        <pc:chgData name="Hassan Moddather" userId="84cd2103f36ef0dc" providerId="LiveId" clId="{38ADFBEB-4ED9-4F9B-9756-B2744989A845}" dt="2023-04-18T17:53:43.972" v="53" actId="26606"/>
        <pc:sldMkLst>
          <pc:docMk/>
          <pc:sldMk cId="3544074416" sldId="297"/>
        </pc:sldMkLst>
        <pc:spChg chg="add">
          <ac:chgData name="Hassan Moddather" userId="84cd2103f36ef0dc" providerId="LiveId" clId="{38ADFBEB-4ED9-4F9B-9756-B2744989A845}" dt="2023-04-18T17:53:43.972" v="53" actId="26606"/>
          <ac:spMkLst>
            <pc:docMk/>
            <pc:sldMk cId="3544074416" sldId="297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43.972" v="53" actId="26606"/>
          <ac:picMkLst>
            <pc:docMk/>
            <pc:sldMk cId="3544074416" sldId="297"/>
            <ac:picMk id="3" creationId="{EF3399ED-0537-07C6-798A-C4BE838AE31E}"/>
          </ac:picMkLst>
        </pc:picChg>
      </pc:sldChg>
      <pc:sldChg chg="addSp modSp add mod setBg">
        <pc:chgData name="Hassan Moddather" userId="84cd2103f36ef0dc" providerId="LiveId" clId="{38ADFBEB-4ED9-4F9B-9756-B2744989A845}" dt="2023-04-18T17:53:47.479" v="54" actId="26606"/>
        <pc:sldMkLst>
          <pc:docMk/>
          <pc:sldMk cId="1019119972" sldId="298"/>
        </pc:sldMkLst>
        <pc:spChg chg="add">
          <ac:chgData name="Hassan Moddather" userId="84cd2103f36ef0dc" providerId="LiveId" clId="{38ADFBEB-4ED9-4F9B-9756-B2744989A845}" dt="2023-04-18T17:53:47.479" v="54" actId="26606"/>
          <ac:spMkLst>
            <pc:docMk/>
            <pc:sldMk cId="1019119972" sldId="298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47.479" v="54" actId="26606"/>
          <ac:picMkLst>
            <pc:docMk/>
            <pc:sldMk cId="1019119972" sldId="298"/>
            <ac:picMk id="3" creationId="{C2E9DDD2-DE3F-E53D-27D0-9CA267DAC492}"/>
          </ac:picMkLst>
        </pc:picChg>
      </pc:sldChg>
      <pc:sldChg chg="addSp modSp add mod setBg">
        <pc:chgData name="Hassan Moddather" userId="84cd2103f36ef0dc" providerId="LiveId" clId="{38ADFBEB-4ED9-4F9B-9756-B2744989A845}" dt="2023-04-18T17:53:49.818" v="55" actId="26606"/>
        <pc:sldMkLst>
          <pc:docMk/>
          <pc:sldMk cId="2057463208" sldId="299"/>
        </pc:sldMkLst>
        <pc:spChg chg="add">
          <ac:chgData name="Hassan Moddather" userId="84cd2103f36ef0dc" providerId="LiveId" clId="{38ADFBEB-4ED9-4F9B-9756-B2744989A845}" dt="2023-04-18T17:53:49.818" v="55" actId="26606"/>
          <ac:spMkLst>
            <pc:docMk/>
            <pc:sldMk cId="2057463208" sldId="299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49.818" v="55" actId="26606"/>
          <ac:picMkLst>
            <pc:docMk/>
            <pc:sldMk cId="2057463208" sldId="299"/>
            <ac:picMk id="3" creationId="{76300883-94D4-124D-F75D-BA8ABE09BE14}"/>
          </ac:picMkLst>
        </pc:picChg>
      </pc:sldChg>
      <pc:sldChg chg="addSp modSp add mod setBg">
        <pc:chgData name="Hassan Moddather" userId="84cd2103f36ef0dc" providerId="LiveId" clId="{38ADFBEB-4ED9-4F9B-9756-B2744989A845}" dt="2023-04-18T17:53:52.727" v="56" actId="26606"/>
        <pc:sldMkLst>
          <pc:docMk/>
          <pc:sldMk cId="349912796" sldId="300"/>
        </pc:sldMkLst>
        <pc:spChg chg="add">
          <ac:chgData name="Hassan Moddather" userId="84cd2103f36ef0dc" providerId="LiveId" clId="{38ADFBEB-4ED9-4F9B-9756-B2744989A845}" dt="2023-04-18T17:53:52.727" v="56" actId="26606"/>
          <ac:spMkLst>
            <pc:docMk/>
            <pc:sldMk cId="349912796" sldId="300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52.727" v="56" actId="26606"/>
          <ac:picMkLst>
            <pc:docMk/>
            <pc:sldMk cId="349912796" sldId="300"/>
            <ac:picMk id="3" creationId="{A2E8DFDE-08FE-A017-A78C-326C077CDC8C}"/>
          </ac:picMkLst>
        </pc:picChg>
      </pc:sldChg>
      <pc:sldChg chg="addSp modSp add mod setBg">
        <pc:chgData name="Hassan Moddather" userId="84cd2103f36ef0dc" providerId="LiveId" clId="{38ADFBEB-4ED9-4F9B-9756-B2744989A845}" dt="2023-04-18T17:53:55.712" v="57" actId="26606"/>
        <pc:sldMkLst>
          <pc:docMk/>
          <pc:sldMk cId="3051016830" sldId="301"/>
        </pc:sldMkLst>
        <pc:spChg chg="add">
          <ac:chgData name="Hassan Moddather" userId="84cd2103f36ef0dc" providerId="LiveId" clId="{38ADFBEB-4ED9-4F9B-9756-B2744989A845}" dt="2023-04-18T17:53:55.712" v="57" actId="26606"/>
          <ac:spMkLst>
            <pc:docMk/>
            <pc:sldMk cId="3051016830" sldId="301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55.712" v="57" actId="26606"/>
          <ac:picMkLst>
            <pc:docMk/>
            <pc:sldMk cId="3051016830" sldId="301"/>
            <ac:picMk id="3" creationId="{0627699F-658F-7B49-1BE6-7EE66FDF5D90}"/>
          </ac:picMkLst>
        </pc:picChg>
      </pc:sldChg>
      <pc:sldChg chg="addSp modSp add mod setBg">
        <pc:chgData name="Hassan Moddather" userId="84cd2103f36ef0dc" providerId="LiveId" clId="{38ADFBEB-4ED9-4F9B-9756-B2744989A845}" dt="2023-04-18T17:53:58.905" v="58" actId="26606"/>
        <pc:sldMkLst>
          <pc:docMk/>
          <pc:sldMk cId="2475926052" sldId="302"/>
        </pc:sldMkLst>
        <pc:spChg chg="add">
          <ac:chgData name="Hassan Moddather" userId="84cd2103f36ef0dc" providerId="LiveId" clId="{38ADFBEB-4ED9-4F9B-9756-B2744989A845}" dt="2023-04-18T17:53:58.905" v="58" actId="26606"/>
          <ac:spMkLst>
            <pc:docMk/>
            <pc:sldMk cId="2475926052" sldId="302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3:58.905" v="58" actId="26606"/>
          <ac:picMkLst>
            <pc:docMk/>
            <pc:sldMk cId="2475926052" sldId="302"/>
            <ac:picMk id="3" creationId="{2A5B44D5-133A-92D7-D50F-607B0F5E32E0}"/>
          </ac:picMkLst>
        </pc:picChg>
      </pc:sldChg>
      <pc:sldChg chg="addSp modSp add mod setBg">
        <pc:chgData name="Hassan Moddather" userId="84cd2103f36ef0dc" providerId="LiveId" clId="{38ADFBEB-4ED9-4F9B-9756-B2744989A845}" dt="2023-04-18T17:54:01.878" v="59" actId="26606"/>
        <pc:sldMkLst>
          <pc:docMk/>
          <pc:sldMk cId="1822589385" sldId="303"/>
        </pc:sldMkLst>
        <pc:spChg chg="add">
          <ac:chgData name="Hassan Moddather" userId="84cd2103f36ef0dc" providerId="LiveId" clId="{38ADFBEB-4ED9-4F9B-9756-B2744989A845}" dt="2023-04-18T17:54:01.878" v="59" actId="26606"/>
          <ac:spMkLst>
            <pc:docMk/>
            <pc:sldMk cId="1822589385" sldId="303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4:01.878" v="59" actId="26606"/>
          <ac:picMkLst>
            <pc:docMk/>
            <pc:sldMk cId="1822589385" sldId="303"/>
            <ac:picMk id="3" creationId="{3F4047A6-99FA-42C6-E1FC-5C0663D314E1}"/>
          </ac:picMkLst>
        </pc:picChg>
      </pc:sldChg>
      <pc:sldChg chg="addSp modSp add mod setBg">
        <pc:chgData name="Hassan Moddather" userId="84cd2103f36ef0dc" providerId="LiveId" clId="{38ADFBEB-4ED9-4F9B-9756-B2744989A845}" dt="2023-04-18T17:54:04.827" v="60" actId="26606"/>
        <pc:sldMkLst>
          <pc:docMk/>
          <pc:sldMk cId="123112327" sldId="304"/>
        </pc:sldMkLst>
        <pc:spChg chg="add">
          <ac:chgData name="Hassan Moddather" userId="84cd2103f36ef0dc" providerId="LiveId" clId="{38ADFBEB-4ED9-4F9B-9756-B2744989A845}" dt="2023-04-18T17:54:04.827" v="60" actId="26606"/>
          <ac:spMkLst>
            <pc:docMk/>
            <pc:sldMk cId="123112327" sldId="304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4:04.827" v="60" actId="26606"/>
          <ac:picMkLst>
            <pc:docMk/>
            <pc:sldMk cId="123112327" sldId="304"/>
            <ac:picMk id="3" creationId="{856FAA86-E150-BF5D-6B48-4B79F97D4C51}"/>
          </ac:picMkLst>
        </pc:picChg>
      </pc:sldChg>
      <pc:sldChg chg="addSp modSp add mod setBg">
        <pc:chgData name="Hassan Moddather" userId="84cd2103f36ef0dc" providerId="LiveId" clId="{38ADFBEB-4ED9-4F9B-9756-B2744989A845}" dt="2023-04-18T17:54:08.330" v="61" actId="26606"/>
        <pc:sldMkLst>
          <pc:docMk/>
          <pc:sldMk cId="3047061002" sldId="305"/>
        </pc:sldMkLst>
        <pc:spChg chg="add">
          <ac:chgData name="Hassan Moddather" userId="84cd2103f36ef0dc" providerId="LiveId" clId="{38ADFBEB-4ED9-4F9B-9756-B2744989A845}" dt="2023-04-18T17:54:08.330" v="61" actId="26606"/>
          <ac:spMkLst>
            <pc:docMk/>
            <pc:sldMk cId="3047061002" sldId="305"/>
            <ac:spMk id="8" creationId="{42A4FC2C-047E-45A5-965D-8E1E3BF09BC6}"/>
          </ac:spMkLst>
        </pc:spChg>
        <pc:picChg chg="mod">
          <ac:chgData name="Hassan Moddather" userId="84cd2103f36ef0dc" providerId="LiveId" clId="{38ADFBEB-4ED9-4F9B-9756-B2744989A845}" dt="2023-04-18T17:54:08.330" v="61" actId="26606"/>
          <ac:picMkLst>
            <pc:docMk/>
            <pc:sldMk cId="3047061002" sldId="305"/>
            <ac:picMk id="3" creationId="{40E57B09-6E83-F20B-2AB2-AB3C3911444B}"/>
          </ac:picMkLst>
        </pc:picChg>
      </pc:sldChg>
      <pc:sldChg chg="delSp new del mod">
        <pc:chgData name="Hassan Moddather" userId="84cd2103f36ef0dc" providerId="LiveId" clId="{38ADFBEB-4ED9-4F9B-9756-B2744989A845}" dt="2023-04-18T17:29:38.504" v="4" actId="47"/>
        <pc:sldMkLst>
          <pc:docMk/>
          <pc:sldMk cId="1604339559" sldId="472"/>
        </pc:sldMkLst>
        <pc:spChg chg="del">
          <ac:chgData name="Hassan Moddather" userId="84cd2103f36ef0dc" providerId="LiveId" clId="{38ADFBEB-4ED9-4F9B-9756-B2744989A845}" dt="2023-04-18T17:27:51.937" v="2" actId="478"/>
          <ac:spMkLst>
            <pc:docMk/>
            <pc:sldMk cId="1604339559" sldId="472"/>
            <ac:spMk id="2" creationId="{AF1124DE-EBDD-CC86-B971-49B7924CF67A}"/>
          </ac:spMkLst>
        </pc:spChg>
        <pc:spChg chg="del">
          <ac:chgData name="Hassan Moddather" userId="84cd2103f36ef0dc" providerId="LiveId" clId="{38ADFBEB-4ED9-4F9B-9756-B2744989A845}" dt="2023-04-18T17:27:51.937" v="2" actId="478"/>
          <ac:spMkLst>
            <pc:docMk/>
            <pc:sldMk cId="1604339559" sldId="472"/>
            <ac:spMk id="3" creationId="{068B4A7B-8123-B808-C31D-257EB58917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ACE6EB-11D3-477B-9D2A-BF930107E023}" type="datetimeFigureOut">
              <a:rPr lang="ar-SA" smtClean="0"/>
              <a:t>29/09/1444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453B13-E52F-4C25-838D-8BB3F475D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9EE685-513A-CD01-9A46-C54D66F55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CCFDA9-2F84-1453-4874-2591DF531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52716E-68F9-0126-7914-A79DFEA7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29/09/1444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E7C2FC-3104-4B78-7E01-2987E301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0814E8-51AF-3BE3-E1F2-AAB6EDB9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539593-0079-1744-19E2-E3F17D14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ADA8AB-3156-E299-09CB-05A43811A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3C72C6-2BBC-29D2-54D9-7A5E0CD2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29/09/1444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AD59F4-543A-9538-517B-502F4B23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9365C7-299B-0013-6A2E-244FD5B7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85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A3A94C-6F06-1543-86EC-29E4D525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D30FE6-B36F-1302-42C9-EE8E26EAB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CC122C-D7C8-7FDA-0BE2-87E98D8B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29/09/1444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C8812A-4ECB-2E28-7D37-E2797559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4EDCAC-2F30-A14D-0148-AFEB597B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503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0FBF35-C364-A7CA-B553-51B01863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12E861-BE83-0F75-535A-FCE6B8E0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7A0BB3-B2CA-5B68-ECB9-FFE25D46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29/09/1444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3A4EBF-FCCF-FD39-3F14-DA76D73D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7A8B1-FFF5-C821-A965-E46B371F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B947B-8316-8248-577E-D27EF61A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F4A41A-8429-F7EA-5752-0275EE0E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0236EF-EEDE-9817-D842-E3FA079D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29/09/1444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39FB2-3367-BEF5-1656-BDE11CB0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8A0036-9E1E-311D-964E-DBBECAED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39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92E79E-6BDA-32DC-59DF-2A5FEF9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0839F4-B4E4-CA2B-1B51-54CDDECCA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411421-E980-8882-10E5-3E6F78F31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0745E9-97EC-70A4-7B7F-2C1DCDED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29/09/1444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3E20B0-DDDF-6085-5027-EF75D3CB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841671-6ACF-E4E3-63CD-2246B39F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7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8D3B9-1789-70C1-87F3-F98A2BE5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E2270A-AACB-5C85-324B-EF926C15A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BA8DC5A-E96F-28F7-E0E9-F3D0B83E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C778384-A754-85AC-C1C4-088CA57E3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CDD009C-F423-5462-0C2A-FD86B2B6F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1887DF7-2042-5764-75E1-AD037959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29/09/1444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050489-7B56-7B93-F1B1-1FA67D44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EC675CA-EAF3-330B-2F21-7723E3F1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18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DFB837-3C46-0D32-F022-C9C1D480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A443669-3303-A6EC-CB7B-9EFFE6EE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29/09/1444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5DFBACB-8193-7C62-DB0E-E727962D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D6CF18-31E2-3E7A-5920-FD4C64D1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30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1E129C5-E117-5865-4E8B-C16B42DC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29/09/1444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0DD20A-371B-23B7-11E0-86BCC540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1E0C54-02A6-B16E-5129-23BEC7C8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89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E5103A-C234-693B-47E3-1303A52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988177-49FB-B4EA-BC64-2F06B183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87CED3-9081-147F-26D1-AD1C03F40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4F48F8-EFC9-8C1F-8C53-CA1F2178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29/09/1444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C7CC4E-183B-A63B-BDD0-E191FDD0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3E41C3-3F2A-91ED-879F-ADD5882B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78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3228BE-C8CC-8842-FC2F-E1F08466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3FE9212-CDFF-561F-C8E4-2EC3023C6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3BF507-0C2E-3C9E-E52B-CB3027759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909D99-86FE-1F88-CCC6-1D105341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29/09/1444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12D682-5109-182C-1961-F68E4061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2E504A-E620-1BF1-9D36-68740AEA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5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A6AB861-F020-20E3-0119-AE08CA2E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2F4B6D-A2FC-9F19-A3EA-9FF2AC3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E90411-E57F-78FA-AFB6-0888DD7E0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A33B-4E09-4FAF-B5D8-6901F2319AA3}" type="datetimeFigureOut">
              <a:rPr lang="ar-SA" smtClean="0"/>
              <a:t>29/09/1444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FB435A-01A5-6739-3448-024382045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D88895-D9E1-6797-5FAD-026C9F5DD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anatoliy-shostak-bd8cp1NAago-unsplash">
            <a:extLst>
              <a:ext uri="{FF2B5EF4-FFF2-40B4-BE49-F238E27FC236}">
                <a16:creationId xmlns:a16="http://schemas.microsoft.com/office/drawing/2014/main" id="{10D45CB4-A771-6298-9546-031F77545E5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freestocks-TNEmcss1QWU-unsplash">
            <a:extLst>
              <a:ext uri="{FF2B5EF4-FFF2-40B4-BE49-F238E27FC236}">
                <a16:creationId xmlns:a16="http://schemas.microsoft.com/office/drawing/2014/main" id="{2B89F260-3084-DBFD-9868-9B3400BDC75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90" b="46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7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freestocks-wtrSBsx8V7w-unsplash">
            <a:extLst>
              <a:ext uri="{FF2B5EF4-FFF2-40B4-BE49-F238E27FC236}">
                <a16:creationId xmlns:a16="http://schemas.microsoft.com/office/drawing/2014/main" id="{E90F5965-EFA5-854D-D2C0-D64EB52D107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87" b="36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gianluca-tristo-ZRvDj87iAkk-unsplash">
            <a:extLst>
              <a:ext uri="{FF2B5EF4-FFF2-40B4-BE49-F238E27FC236}">
                <a16:creationId xmlns:a16="http://schemas.microsoft.com/office/drawing/2014/main" id="{6F8F6A2E-3D07-3388-4D53-8280B8FBE4D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68" b="144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6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henry-co-tqu0IOMaiU8-unsplash">
            <a:extLst>
              <a:ext uri="{FF2B5EF4-FFF2-40B4-BE49-F238E27FC236}">
                <a16:creationId xmlns:a16="http://schemas.microsoft.com/office/drawing/2014/main" id="{FE1571F8-B56D-E4DF-FAD4-59133594ED9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27" b="33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6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ndonesia-bertauhid-_Hiv8JKpHzQ-unsplash">
            <a:extLst>
              <a:ext uri="{FF2B5EF4-FFF2-40B4-BE49-F238E27FC236}">
                <a16:creationId xmlns:a16="http://schemas.microsoft.com/office/drawing/2014/main" id="{EDAE7105-AE13-423A-45E4-52679FD4ED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85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iuliu-illes-81RvmoValok-unsplash">
            <a:extLst>
              <a:ext uri="{FF2B5EF4-FFF2-40B4-BE49-F238E27FC236}">
                <a16:creationId xmlns:a16="http://schemas.microsoft.com/office/drawing/2014/main" id="{4F700B3C-33AF-EE29-8E7E-6E90DABC40F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07" b="155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jan-huber-FuChqSzeCAc-unsplash">
            <a:extLst>
              <a:ext uri="{FF2B5EF4-FFF2-40B4-BE49-F238E27FC236}">
                <a16:creationId xmlns:a16="http://schemas.microsoft.com/office/drawing/2014/main" id="{47951B29-CB2F-207F-4784-547F157A702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jan-huber-gsJv1UnDTYM-unsplash">
            <a:extLst>
              <a:ext uri="{FF2B5EF4-FFF2-40B4-BE49-F238E27FC236}">
                <a16:creationId xmlns:a16="http://schemas.microsoft.com/office/drawing/2014/main" id="{20BE309C-3F61-E106-E7AF-2A33B238062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66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jason-abdilla-0AMT4eN6nz8-unsplash">
            <a:extLst>
              <a:ext uri="{FF2B5EF4-FFF2-40B4-BE49-F238E27FC236}">
                <a16:creationId xmlns:a16="http://schemas.microsoft.com/office/drawing/2014/main" id="{E5AB4FCE-21F7-EE35-BD7C-B707D24A97B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jason-leem-BlVG1OHw00E-unsplash">
            <a:extLst>
              <a:ext uri="{FF2B5EF4-FFF2-40B4-BE49-F238E27FC236}">
                <a16:creationId xmlns:a16="http://schemas.microsoft.com/office/drawing/2014/main" id="{953BBD08-8DB7-3298-7B68-ADFD13C1299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19" b="40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annie-spratt-mzpYBn8ebqs-unsplash">
            <a:extLst>
              <a:ext uri="{FF2B5EF4-FFF2-40B4-BE49-F238E27FC236}">
                <a16:creationId xmlns:a16="http://schemas.microsoft.com/office/drawing/2014/main" id="{888D9979-271C-8F71-750C-CF66AA5CBDC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0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jean-vivin-Vc8nZO21ChM-unsplash">
            <a:extLst>
              <a:ext uri="{FF2B5EF4-FFF2-40B4-BE49-F238E27FC236}">
                <a16:creationId xmlns:a16="http://schemas.microsoft.com/office/drawing/2014/main" id="{10FD3028-8A07-C437-7599-74809048126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jj-ying-WmnsGyaFnCQ-unsplash">
            <a:extLst>
              <a:ext uri="{FF2B5EF4-FFF2-40B4-BE49-F238E27FC236}">
                <a16:creationId xmlns:a16="http://schemas.microsoft.com/office/drawing/2014/main" id="{1EDE8C28-6BE1-ACC1-1D22-7E17119979B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65" b="85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8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joanna-kosinska-L0hTzbOXaXY-unsplash">
            <a:extLst>
              <a:ext uri="{FF2B5EF4-FFF2-40B4-BE49-F238E27FC236}">
                <a16:creationId xmlns:a16="http://schemas.microsoft.com/office/drawing/2014/main" id="{2306B2FF-B90A-0933-3DA3-6EBD392E435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19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john-moeses-bauan-EiwfpX6mh1w-unsplash">
            <a:extLst>
              <a:ext uri="{FF2B5EF4-FFF2-40B4-BE49-F238E27FC236}">
                <a16:creationId xmlns:a16="http://schemas.microsoft.com/office/drawing/2014/main" id="{59581457-0856-3C03-675D-23E634F66D6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63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kaitlyn-ahnert-_AYUXg7iOyw-unsplash">
            <a:extLst>
              <a:ext uri="{FF2B5EF4-FFF2-40B4-BE49-F238E27FC236}">
                <a16:creationId xmlns:a16="http://schemas.microsoft.com/office/drawing/2014/main" id="{454347A9-AB47-9BAF-619F-235C4F26971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17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kelly-sikkema-mdADGzyXCVE-unsplash">
            <a:extLst>
              <a:ext uri="{FF2B5EF4-FFF2-40B4-BE49-F238E27FC236}">
                <a16:creationId xmlns:a16="http://schemas.microsoft.com/office/drawing/2014/main" id="{594CAA5B-791D-89D8-38B6-BDBE4B64E65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16" b="62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19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kelly-sikkema-tk9RQCq5eQo-unsplash">
            <a:extLst>
              <a:ext uri="{FF2B5EF4-FFF2-40B4-BE49-F238E27FC236}">
                <a16:creationId xmlns:a16="http://schemas.microsoft.com/office/drawing/2014/main" id="{137F51AA-ECCB-4EFD-31F8-232005A35EC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26" b="30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37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akshar-dave-BcvPlibJyo0-unsplash">
            <a:extLst>
              <a:ext uri="{FF2B5EF4-FFF2-40B4-BE49-F238E27FC236}">
                <a16:creationId xmlns:a16="http://schemas.microsoft.com/office/drawing/2014/main" id="{5D5A79FF-2ADD-70E7-9C74-369D6A652DD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85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baher-khairy-eHkhOBfXoBc-unsplash">
            <a:extLst>
              <a:ext uri="{FF2B5EF4-FFF2-40B4-BE49-F238E27FC236}">
                <a16:creationId xmlns:a16="http://schemas.microsoft.com/office/drawing/2014/main" id="{11BC71FC-33D1-85AD-FE68-BA7CBD81A0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50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kristaps-ungurs-SONkoOy9Yig-unsplash">
            <a:extLst>
              <a:ext uri="{FF2B5EF4-FFF2-40B4-BE49-F238E27FC236}">
                <a16:creationId xmlns:a16="http://schemas.microsoft.com/office/drawing/2014/main" id="{6AAE60F0-F4A1-B099-DC1D-72A850FA2A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beatriz-perez-moya-XN4T2PVUUgk-unsplash">
            <a:extLst>
              <a:ext uri="{FF2B5EF4-FFF2-40B4-BE49-F238E27FC236}">
                <a16:creationId xmlns:a16="http://schemas.microsoft.com/office/drawing/2014/main" id="{C6707F79-E5A8-1AA2-67F0-5BD8BD3764F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8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41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krzysztof-kowalik-Erq6H8264I0-unsplash">
            <a:extLst>
              <a:ext uri="{FF2B5EF4-FFF2-40B4-BE49-F238E27FC236}">
                <a16:creationId xmlns:a16="http://schemas.microsoft.com/office/drawing/2014/main" id="{B5CBD058-55A7-E99E-EAB2-FA1E3C4BF59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91" b="26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12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k-v-s-t-GprwK4uWFfs-unsplash">
            <a:extLst>
              <a:ext uri="{FF2B5EF4-FFF2-40B4-BE49-F238E27FC236}">
                <a16:creationId xmlns:a16="http://schemas.microsoft.com/office/drawing/2014/main" id="{82AB0BB2-997D-1877-693B-4D270AF674F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22" b="59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39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le-toan-IDULLGvZYIw-unsplash">
            <a:extLst>
              <a:ext uri="{FF2B5EF4-FFF2-40B4-BE49-F238E27FC236}">
                <a16:creationId xmlns:a16="http://schemas.microsoft.com/office/drawing/2014/main" id="{8BD793FD-207A-014A-A4A7-249F109BB17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50" b="81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40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mark-timberlake-V6q7nH2h3jk-unsplash">
            <a:extLst>
              <a:ext uri="{FF2B5EF4-FFF2-40B4-BE49-F238E27FC236}">
                <a16:creationId xmlns:a16="http://schemas.microsoft.com/office/drawing/2014/main" id="{D98FF544-12EB-78D4-1071-724ECBA4A50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20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mark-timberlake-YpMcWy7Ty_Y-unsplash">
            <a:extLst>
              <a:ext uri="{FF2B5EF4-FFF2-40B4-BE49-F238E27FC236}">
                <a16:creationId xmlns:a16="http://schemas.microsoft.com/office/drawing/2014/main" id="{78ABCEC7-0E87-8FE5-6223-7FECC988D35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"/>
          <a:stretch/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1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milad-fakurian-IQN_eAgUyI4-unsplash">
            <a:extLst>
              <a:ext uri="{FF2B5EF4-FFF2-40B4-BE49-F238E27FC236}">
                <a16:creationId xmlns:a16="http://schemas.microsoft.com/office/drawing/2014/main" id="{7D697AA5-4ABC-BE45-51F8-A50DA13028E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2" b="65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milad-fakurian-UqP7U400AZs-unsplash">
            <a:extLst>
              <a:ext uri="{FF2B5EF4-FFF2-40B4-BE49-F238E27FC236}">
                <a16:creationId xmlns:a16="http://schemas.microsoft.com/office/drawing/2014/main" id="{9BABCD2C-5FF7-74C8-F3F7-61BB68EEFA4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65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nicholas-bartos-xMStl9_dpE4-unsplash">
            <a:extLst>
              <a:ext uri="{FF2B5EF4-FFF2-40B4-BE49-F238E27FC236}">
                <a16:creationId xmlns:a16="http://schemas.microsoft.com/office/drawing/2014/main" id="{D224B32C-26E3-A11B-9B50-361745077EC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96" b="815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11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nik-I8Fs5De-5uQ-unsplash">
            <a:extLst>
              <a:ext uri="{FF2B5EF4-FFF2-40B4-BE49-F238E27FC236}">
                <a16:creationId xmlns:a16="http://schemas.microsoft.com/office/drawing/2014/main" id="{A2E28921-970B-51EA-9B57-B7239207B94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80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nik-MAgPyHRO0AA-unsplash">
            <a:extLst>
              <a:ext uri="{FF2B5EF4-FFF2-40B4-BE49-F238E27FC236}">
                <a16:creationId xmlns:a16="http://schemas.microsoft.com/office/drawing/2014/main" id="{3F01D47E-AF2D-8721-6B1B-8F909DBAD70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13" b="634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4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beatriz-silva-s6fug94CFMQ-unsplash">
            <a:extLst>
              <a:ext uri="{FF2B5EF4-FFF2-40B4-BE49-F238E27FC236}">
                <a16:creationId xmlns:a16="http://schemas.microsoft.com/office/drawing/2014/main" id="{CC032C80-83C7-ED93-75C4-232D8404624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39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oleg-laptev-7jQh3EiS8Bs-unsplash">
            <a:extLst>
              <a:ext uri="{FF2B5EF4-FFF2-40B4-BE49-F238E27FC236}">
                <a16:creationId xmlns:a16="http://schemas.microsoft.com/office/drawing/2014/main" id="{E6266A9A-7D4E-A91D-EE3E-766F301F338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43" b="93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3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olia-gozha-J4kK8b9Fgj8-unsplash">
            <a:extLst>
              <a:ext uri="{FF2B5EF4-FFF2-40B4-BE49-F238E27FC236}">
                <a16:creationId xmlns:a16="http://schemas.microsoft.com/office/drawing/2014/main" id="{DC9A268E-9852-FC33-8AAD-20C5574A58A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2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patrick-hendry-2k3sPaLibbw-unsplash">
            <a:extLst>
              <a:ext uri="{FF2B5EF4-FFF2-40B4-BE49-F238E27FC236}">
                <a16:creationId xmlns:a16="http://schemas.microsoft.com/office/drawing/2014/main" id="{37006537-B4C5-1F4F-3002-158098F46B0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0" b="373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86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philip-myrtorp-pyeBd1l8Guo-unsplash">
            <a:extLst>
              <a:ext uri="{FF2B5EF4-FFF2-40B4-BE49-F238E27FC236}">
                <a16:creationId xmlns:a16="http://schemas.microsoft.com/office/drawing/2014/main" id="{6B9195B5-0659-E472-3982-4FB0DF5EEAA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9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shahabudin-xif8NmZYnUM-unsplash">
            <a:extLst>
              <a:ext uri="{FF2B5EF4-FFF2-40B4-BE49-F238E27FC236}">
                <a16:creationId xmlns:a16="http://schemas.microsoft.com/office/drawing/2014/main" id="{89B792CA-05F3-14C1-9C70-21B9E46133B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71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stephen-ellis-lKoCqTY1inQ-unsplash">
            <a:extLst>
              <a:ext uri="{FF2B5EF4-FFF2-40B4-BE49-F238E27FC236}">
                <a16:creationId xmlns:a16="http://schemas.microsoft.com/office/drawing/2014/main" id="{A71DA006-763E-54AB-74DE-20CA10213F5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84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stephen-leonardi-N6duvHcGrR4-unsplash">
            <a:extLst>
              <a:ext uri="{FF2B5EF4-FFF2-40B4-BE49-F238E27FC236}">
                <a16:creationId xmlns:a16="http://schemas.microsoft.com/office/drawing/2014/main" id="{0AA69680-C04E-59E9-7FC1-9BCE7CD29A5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14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thay-pellerin-eOFvL-yMN40-unsplash">
            <a:extLst>
              <a:ext uri="{FF2B5EF4-FFF2-40B4-BE49-F238E27FC236}">
                <a16:creationId xmlns:a16="http://schemas.microsoft.com/office/drawing/2014/main" id="{905EBB69-B1F9-9ABB-877B-5F17D994070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85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yalamber-subba-rkAyh3MlAMA-unsplash">
            <a:extLst>
              <a:ext uri="{FF2B5EF4-FFF2-40B4-BE49-F238E27FC236}">
                <a16:creationId xmlns:a16="http://schemas.microsoft.com/office/drawing/2014/main" id="{BB93C06C-78A7-901D-A1C1-D6067E0025E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74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y-k-1rL8hE5Awv8-unsplash">
            <a:extLst>
              <a:ext uri="{FF2B5EF4-FFF2-40B4-BE49-F238E27FC236}">
                <a16:creationId xmlns:a16="http://schemas.microsoft.com/office/drawing/2014/main" id="{6CB8FD8D-5CF7-982B-7F52-76E9AF8D4F3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6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chuttersnap-8t8ABWjeFWY-unsplash">
            <a:extLst>
              <a:ext uri="{FF2B5EF4-FFF2-40B4-BE49-F238E27FC236}">
                <a16:creationId xmlns:a16="http://schemas.microsoft.com/office/drawing/2014/main" id="{37620D0D-12C1-6CC7-3BA6-9E2FFFBEBE9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006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948543" y="5290055"/>
            <a:ext cx="8294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6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elcarito-MHNjEBeLTgw-unsplash">
            <a:extLst>
              <a:ext uri="{FF2B5EF4-FFF2-40B4-BE49-F238E27FC236}">
                <a16:creationId xmlns:a16="http://schemas.microsoft.com/office/drawing/2014/main" id="{BA7BC99F-178E-E8BA-D8B7-AFD57858F70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5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erwan-hesry-Nj8pk8c8uI4-unsplash">
            <a:extLst>
              <a:ext uri="{FF2B5EF4-FFF2-40B4-BE49-F238E27FC236}">
                <a16:creationId xmlns:a16="http://schemas.microsoft.com/office/drawing/2014/main" id="{8383CE9F-A2C5-CDA0-238F-612132DCA60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2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ev-zQtmZjMdejU-unsplash">
            <a:extLst>
              <a:ext uri="{FF2B5EF4-FFF2-40B4-BE49-F238E27FC236}">
                <a16:creationId xmlns:a16="http://schemas.microsoft.com/office/drawing/2014/main" id="{355D325D-A89F-2062-5D38-6293A24AC21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45" b="46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6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fabrizio-conti-ad-jQ5WMsd8-unsplash">
            <a:extLst>
              <a:ext uri="{FF2B5EF4-FFF2-40B4-BE49-F238E27FC236}">
                <a16:creationId xmlns:a16="http://schemas.microsoft.com/office/drawing/2014/main" id="{9E11B250-D7F2-1509-9CD3-5812EE49A08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150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شاشة عريضة</PresentationFormat>
  <Paragraphs>5</Paragraphs>
  <Slides>51</Slides>
  <Notes>1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7" baseType="lpstr">
      <vt:lpstr>Arial</vt:lpstr>
      <vt:lpstr>Cairo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13</cp:revision>
  <dcterms:created xsi:type="dcterms:W3CDTF">2022-05-24T16:23:39Z</dcterms:created>
  <dcterms:modified xsi:type="dcterms:W3CDTF">2023-04-19T18:06:12Z</dcterms:modified>
</cp:coreProperties>
</file>