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471" r:id="rId36"/>
    <p:sldId id="316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34F77C-3C8C-4016-8028-B9413E0BB5BE}" v="1" dt="2023-04-16T16:02:14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BA34F77C-3C8C-4016-8028-B9413E0BB5BE}"/>
    <pc:docChg chg="addSld delSld modSld">
      <pc:chgData name="Hassan Moddather" userId="84cd2103f36ef0dc" providerId="LiveId" clId="{BA34F77C-3C8C-4016-8028-B9413E0BB5BE}" dt="2023-04-16T16:02:16.071" v="1" actId="47"/>
      <pc:docMkLst>
        <pc:docMk/>
      </pc:docMkLst>
      <pc:sldChg chg="del">
        <pc:chgData name="Hassan Moddather" userId="84cd2103f36ef0dc" providerId="LiveId" clId="{BA34F77C-3C8C-4016-8028-B9413E0BB5BE}" dt="2023-04-16T16:02:16.071" v="1" actId="47"/>
        <pc:sldMkLst>
          <pc:docMk/>
          <pc:sldMk cId="1719167534" sldId="468"/>
        </pc:sldMkLst>
      </pc:sldChg>
      <pc:sldChg chg="add">
        <pc:chgData name="Hassan Moddather" userId="84cd2103f36ef0dc" providerId="LiveId" clId="{BA34F77C-3C8C-4016-8028-B9413E0BB5BE}" dt="2023-04-16T16:02:14.667" v="0"/>
        <pc:sldMkLst>
          <pc:docMk/>
          <pc:sldMk cId="1832840326" sldId="471"/>
        </pc:sldMkLst>
      </pc:sldChg>
      <pc:sldMasterChg chg="delSldLayout">
        <pc:chgData name="Hassan Moddather" userId="84cd2103f36ef0dc" providerId="LiveId" clId="{BA34F77C-3C8C-4016-8028-B9413E0BB5BE}" dt="2023-04-16T16:02:16.071" v="1" actId="47"/>
        <pc:sldMasterMkLst>
          <pc:docMk/>
          <pc:sldMasterMk cId="2066162700" sldId="2147483648"/>
        </pc:sldMasterMkLst>
        <pc:sldLayoutChg chg="del">
          <pc:chgData name="Hassan Moddather" userId="84cd2103f36ef0dc" providerId="LiveId" clId="{BA34F77C-3C8C-4016-8028-B9413E0BB5BE}" dt="2023-04-16T16:02:16.071" v="1" actId="47"/>
          <pc:sldLayoutMkLst>
            <pc:docMk/>
            <pc:sldMasterMk cId="2066162700" sldId="2147483648"/>
            <pc:sldLayoutMk cId="1779491038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ACE6EB-11D3-477B-9D2A-BF930107E02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453B13-E52F-4C25-838D-8BB3F475D0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9EE685-513A-CD01-9A46-C54D66F55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CCFDA9-2F84-1453-4874-2591DF531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52716E-68F9-0126-7914-A79DFEA7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E7C2FC-3104-4B78-7E01-2987E301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0814E8-51AF-3BE3-E1F2-AAB6EDB9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539593-0079-1744-19E2-E3F17D14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ADA8AB-3156-E299-09CB-05A43811A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3C72C6-2BBC-29D2-54D9-7A5E0CD2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AD59F4-543A-9538-517B-502F4B23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9365C7-299B-0013-6A2E-244FD5B7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85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A3A94C-6F06-1543-86EC-29E4D525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D30FE6-B36F-1302-42C9-EE8E26EAB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CC122C-D7C8-7FDA-0BE2-87E98D8B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C8812A-4ECB-2E28-7D37-E2797559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4EDCAC-2F30-A14D-0148-AFEB597B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503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0FBF35-C364-A7CA-B553-51B01863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12E861-BE83-0F75-535A-FCE6B8E0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7A0BB3-B2CA-5B68-ECB9-FFE25D46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3A4EBF-FCCF-FD39-3F14-DA76D73D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7A8B1-FFF5-C821-A965-E46B371F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B947B-8316-8248-577E-D27EF61A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F4A41A-8429-F7EA-5752-0275EE0E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0236EF-EEDE-9817-D842-E3FA079D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39FB2-3367-BEF5-1656-BDE11CB0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8A0036-9E1E-311D-964E-DBBECAED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39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92E79E-6BDA-32DC-59DF-2A5FEF9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0839F4-B4E4-CA2B-1B51-54CDDECCA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411421-E980-8882-10E5-3E6F78F31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0745E9-97EC-70A4-7B7F-2C1DCDED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3E20B0-DDDF-6085-5027-EF75D3CB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841671-6ACF-E4E3-63CD-2246B39F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7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98D3B9-1789-70C1-87F3-F98A2BE5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E2270A-AACB-5C85-324B-EF926C15A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BA8DC5A-E96F-28F7-E0E9-F3D0B83E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C778384-A754-85AC-C1C4-088CA57E3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CDD009C-F423-5462-0C2A-FD86B2B6F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1887DF7-2042-5764-75E1-AD037959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050489-7B56-7B93-F1B1-1FA67D44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EC675CA-EAF3-330B-2F21-7723E3F1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18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DFB837-3C46-0D32-F022-C9C1D480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A443669-3303-A6EC-CB7B-9EFFE6EE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5DFBACB-8193-7C62-DB0E-E727962D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D6CF18-31E2-3E7A-5920-FD4C64D1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30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1E129C5-E117-5865-4E8B-C16B42DC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0DD20A-371B-23B7-11E0-86BCC540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1E0C54-02A6-B16E-5129-23BEC7C8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89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E5103A-C234-693B-47E3-1303A52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988177-49FB-B4EA-BC64-2F06B183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87CED3-9081-147F-26D1-AD1C03F40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4F48F8-EFC9-8C1F-8C53-CA1F2178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C7CC4E-183B-A63B-BDD0-E191FDD0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3E41C3-3F2A-91ED-879F-ADD5882B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78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3228BE-C8CC-8842-FC2F-E1F08466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3FE9212-CDFF-561F-C8E4-2EC3023C6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3BF507-0C2E-3C9E-E52B-CB3027759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909D99-86FE-1F88-CCC6-1D105341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12D682-5109-182C-1961-F68E4061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2E504A-E620-1BF1-9D36-68740AEA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5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A6AB861-F020-20E3-0119-AE08CA2E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2F4B6D-A2FC-9F19-A3EA-9FF2AC3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E90411-E57F-78FA-AFB6-0888DD7E0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A33B-4E09-4FAF-B5D8-6901F2319AA3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FB435A-01A5-6739-3448-024382045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D88895-D9E1-6797-5FAD-026C9F5DD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33A7-0152-48AA-8426-95ADAB0958BE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polina-tankilevitch-4523060">
            <a:extLst>
              <a:ext uri="{FF2B5EF4-FFF2-40B4-BE49-F238E27FC236}">
                <a16:creationId xmlns:a16="http://schemas.microsoft.com/office/drawing/2014/main" id="{DA314963-C96C-D79D-A507-7F43BEEA2B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4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drienne-andersen-5017183">
            <a:extLst>
              <a:ext uri="{FF2B5EF4-FFF2-40B4-BE49-F238E27FC236}">
                <a16:creationId xmlns:a16="http://schemas.microsoft.com/office/drawing/2014/main" id="{6E3E9084-F9DB-5D7D-EF1A-DFBC7A8A6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5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2970">
            <a:extLst>
              <a:ext uri="{FF2B5EF4-FFF2-40B4-BE49-F238E27FC236}">
                <a16:creationId xmlns:a16="http://schemas.microsoft.com/office/drawing/2014/main" id="{8FB9073C-D3D0-C2B9-D9D1-A3AFCE7002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0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2973">
            <a:extLst>
              <a:ext uri="{FF2B5EF4-FFF2-40B4-BE49-F238E27FC236}">
                <a16:creationId xmlns:a16="http://schemas.microsoft.com/office/drawing/2014/main" id="{7C75C054-E357-9227-53EB-6BE330F87C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1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2966">
            <a:extLst>
              <a:ext uri="{FF2B5EF4-FFF2-40B4-BE49-F238E27FC236}">
                <a16:creationId xmlns:a16="http://schemas.microsoft.com/office/drawing/2014/main" id="{D7111432-2A0C-100A-8831-B2CBC68B24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9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dominika-roseclay-2363239">
            <a:extLst>
              <a:ext uri="{FF2B5EF4-FFF2-40B4-BE49-F238E27FC236}">
                <a16:creationId xmlns:a16="http://schemas.microsoft.com/office/drawing/2014/main" id="{3ACC231C-484D-A470-E59F-50F719E147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3" y="0"/>
            <a:ext cx="10567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87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cup-of-couple-6177679">
            <a:extLst>
              <a:ext uri="{FF2B5EF4-FFF2-40B4-BE49-F238E27FC236}">
                <a16:creationId xmlns:a16="http://schemas.microsoft.com/office/drawing/2014/main" id="{F077CE96-A777-8527-DB08-DC8BA46529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3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drienne-andersen-2309394">
            <a:extLst>
              <a:ext uri="{FF2B5EF4-FFF2-40B4-BE49-F238E27FC236}">
                <a16:creationId xmlns:a16="http://schemas.microsoft.com/office/drawing/2014/main" id="{BCD1AB0C-FCF7-29FB-B37B-BDB3BE3D49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0"/>
            <a:ext cx="995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8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olia-danilevich-5088013">
            <a:extLst>
              <a:ext uri="{FF2B5EF4-FFF2-40B4-BE49-F238E27FC236}">
                <a16:creationId xmlns:a16="http://schemas.microsoft.com/office/drawing/2014/main" id="{3622FF3E-2206-0E6B-F204-B7F2804BFB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olia-danilevich-5088024">
            <a:extLst>
              <a:ext uri="{FF2B5EF4-FFF2-40B4-BE49-F238E27FC236}">
                <a16:creationId xmlns:a16="http://schemas.microsoft.com/office/drawing/2014/main" id="{AC1327E1-75E4-1818-E9F4-2D55D65A8F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44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olia-danilevich-5088023">
            <a:extLst>
              <a:ext uri="{FF2B5EF4-FFF2-40B4-BE49-F238E27FC236}">
                <a16:creationId xmlns:a16="http://schemas.microsoft.com/office/drawing/2014/main" id="{3DEF8768-A4A3-A293-1346-8C1C23BB89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0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vazhnik-7563498">
            <a:extLst>
              <a:ext uri="{FF2B5EF4-FFF2-40B4-BE49-F238E27FC236}">
                <a16:creationId xmlns:a16="http://schemas.microsoft.com/office/drawing/2014/main" id="{BDBCA9FC-74E6-5A98-44AB-D5667EBB7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23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2932">
            <a:extLst>
              <a:ext uri="{FF2B5EF4-FFF2-40B4-BE49-F238E27FC236}">
                <a16:creationId xmlns:a16="http://schemas.microsoft.com/office/drawing/2014/main" id="{0E40B412-FBC2-85B9-7EA6-3CE771BA56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8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3398">
            <a:extLst>
              <a:ext uri="{FF2B5EF4-FFF2-40B4-BE49-F238E27FC236}">
                <a16:creationId xmlns:a16="http://schemas.microsoft.com/office/drawing/2014/main" id="{F44D30CB-9F5A-32A3-39DD-6295C19649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1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3363">
            <a:extLst>
              <a:ext uri="{FF2B5EF4-FFF2-40B4-BE49-F238E27FC236}">
                <a16:creationId xmlns:a16="http://schemas.microsoft.com/office/drawing/2014/main" id="{0094E318-5524-36AA-C77E-122CC2CDB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3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3362">
            <a:extLst>
              <a:ext uri="{FF2B5EF4-FFF2-40B4-BE49-F238E27FC236}">
                <a16:creationId xmlns:a16="http://schemas.microsoft.com/office/drawing/2014/main" id="{671B4835-6B1F-8C6A-40B2-EDE2DBBB37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00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244">
            <a:extLst>
              <a:ext uri="{FF2B5EF4-FFF2-40B4-BE49-F238E27FC236}">
                <a16:creationId xmlns:a16="http://schemas.microsoft.com/office/drawing/2014/main" id="{1A16E401-B93C-9DB1-583E-99815BD3B5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12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3396">
            <a:extLst>
              <a:ext uri="{FF2B5EF4-FFF2-40B4-BE49-F238E27FC236}">
                <a16:creationId xmlns:a16="http://schemas.microsoft.com/office/drawing/2014/main" id="{AB76915A-48B0-A0AF-A278-FCF9261734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05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3366">
            <a:extLst>
              <a:ext uri="{FF2B5EF4-FFF2-40B4-BE49-F238E27FC236}">
                <a16:creationId xmlns:a16="http://schemas.microsoft.com/office/drawing/2014/main" id="{1E8CBC05-1415-B922-E10E-6A332ACEB1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42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011">
            <a:extLst>
              <a:ext uri="{FF2B5EF4-FFF2-40B4-BE49-F238E27FC236}">
                <a16:creationId xmlns:a16="http://schemas.microsoft.com/office/drawing/2014/main" id="{84662084-6958-B652-F56A-F6F8FEBA5D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1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020">
            <a:extLst>
              <a:ext uri="{FF2B5EF4-FFF2-40B4-BE49-F238E27FC236}">
                <a16:creationId xmlns:a16="http://schemas.microsoft.com/office/drawing/2014/main" id="{356D762C-6EAE-4E20-B7C4-297FCA9A78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33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017">
            <a:extLst>
              <a:ext uri="{FF2B5EF4-FFF2-40B4-BE49-F238E27FC236}">
                <a16:creationId xmlns:a16="http://schemas.microsoft.com/office/drawing/2014/main" id="{6D28137F-2501-56D9-6E77-C8B62DAD6F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2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vazhnik-7563496">
            <a:extLst>
              <a:ext uri="{FF2B5EF4-FFF2-40B4-BE49-F238E27FC236}">
                <a16:creationId xmlns:a16="http://schemas.microsoft.com/office/drawing/2014/main" id="{D44DA2EF-65CF-CD6C-98BE-C583472B2C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05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2997">
            <a:extLst>
              <a:ext uri="{FF2B5EF4-FFF2-40B4-BE49-F238E27FC236}">
                <a16:creationId xmlns:a16="http://schemas.microsoft.com/office/drawing/2014/main" id="{9ECA8631-893C-86C5-FECE-3217F7C12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9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028">
            <a:extLst>
              <a:ext uri="{FF2B5EF4-FFF2-40B4-BE49-F238E27FC236}">
                <a16:creationId xmlns:a16="http://schemas.microsoft.com/office/drawing/2014/main" id="{552446BF-9884-B515-EBDE-2DCC565651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94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drienne-andersen-2237804">
            <a:extLst>
              <a:ext uri="{FF2B5EF4-FFF2-40B4-BE49-F238E27FC236}">
                <a16:creationId xmlns:a16="http://schemas.microsoft.com/office/drawing/2014/main" id="{4B1E11AC-F064-BB7B-C1AB-C8D1CC8D0A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0"/>
            <a:ext cx="1022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0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nna-nekrashevich-8534249">
            <a:extLst>
              <a:ext uri="{FF2B5EF4-FFF2-40B4-BE49-F238E27FC236}">
                <a16:creationId xmlns:a16="http://schemas.microsoft.com/office/drawing/2014/main" id="{5FE82A64-EFEE-3FD6-83E3-D3DC654D3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06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drienne-andersen-2351844">
            <a:extLst>
              <a:ext uri="{FF2B5EF4-FFF2-40B4-BE49-F238E27FC236}">
                <a16:creationId xmlns:a16="http://schemas.microsoft.com/office/drawing/2014/main" id="{30610282-9443-3F25-DA0D-042626D680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5" y="0"/>
            <a:ext cx="841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07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948543" y="5290055"/>
            <a:ext cx="8294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6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ekaterina-bolovtsova-6373050">
            <a:extLst>
              <a:ext uri="{FF2B5EF4-FFF2-40B4-BE49-F238E27FC236}">
                <a16:creationId xmlns:a16="http://schemas.microsoft.com/office/drawing/2014/main" id="{5D91BEA4-B4A9-4672-0928-4530C48006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6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pixabay-40739">
            <a:extLst>
              <a:ext uri="{FF2B5EF4-FFF2-40B4-BE49-F238E27FC236}">
                <a16:creationId xmlns:a16="http://schemas.microsoft.com/office/drawing/2014/main" id="{3286CCEF-B5AA-D153-CEAF-DAB590A00F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2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julia-isaeva-9148063">
            <a:extLst>
              <a:ext uri="{FF2B5EF4-FFF2-40B4-BE49-F238E27FC236}">
                <a16:creationId xmlns:a16="http://schemas.microsoft.com/office/drawing/2014/main" id="{ABBDAB15-9D8F-4A34-68E5-F2A3C38F73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3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brett-sayles-4388468">
            <a:extLst>
              <a:ext uri="{FF2B5EF4-FFF2-40B4-BE49-F238E27FC236}">
                <a16:creationId xmlns:a16="http://schemas.microsoft.com/office/drawing/2014/main" id="{CAB3EC66-C9CE-A7EE-C7B1-C79C21F923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4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drienne-andersen-5017188">
            <a:extLst>
              <a:ext uri="{FF2B5EF4-FFF2-40B4-BE49-F238E27FC236}">
                <a16:creationId xmlns:a16="http://schemas.microsoft.com/office/drawing/2014/main" id="{0E45BBD2-3E54-9031-F17B-6500CFDF5B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xels-adrienne-andersen-5017187">
            <a:extLst>
              <a:ext uri="{FF2B5EF4-FFF2-40B4-BE49-F238E27FC236}">
                <a16:creationId xmlns:a16="http://schemas.microsoft.com/office/drawing/2014/main" id="{91B47030-A0A2-A41C-A93E-C2AEC9F413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1079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شاشة عريضة</PresentationFormat>
  <Paragraphs>5</Paragraphs>
  <Slides>36</Slides>
  <Notes>1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2" baseType="lpstr">
      <vt:lpstr>Arial</vt:lpstr>
      <vt:lpstr>Cairo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12</cp:revision>
  <dcterms:created xsi:type="dcterms:W3CDTF">2022-05-24T16:23:39Z</dcterms:created>
  <dcterms:modified xsi:type="dcterms:W3CDTF">2023-04-16T16:02:18Z</dcterms:modified>
</cp:coreProperties>
</file>