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17" r:id="rId31"/>
    <p:sldId id="471" r:id="rId32"/>
    <p:sldId id="316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8B46D-439D-4313-A110-B46CB773E708}" v="1" dt="2023-04-16T16:01:55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AD18B46D-439D-4313-A110-B46CB773E708}"/>
    <pc:docChg chg="addSld modSld">
      <pc:chgData name="Hassan Moddather" userId="84cd2103f36ef0dc" providerId="LiveId" clId="{AD18B46D-439D-4313-A110-B46CB773E708}" dt="2023-04-16T16:01:55.712" v="0"/>
      <pc:docMkLst>
        <pc:docMk/>
      </pc:docMkLst>
      <pc:sldChg chg="add">
        <pc:chgData name="Hassan Moddather" userId="84cd2103f36ef0dc" providerId="LiveId" clId="{AD18B46D-439D-4313-A110-B46CB773E708}" dt="2023-04-16T16:01:55.712" v="0"/>
        <pc:sldMkLst>
          <pc:docMk/>
          <pc:sldMk cId="1832840326" sldId="4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EE685-513A-CD01-9A46-C54D66F55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CCFDA9-2F84-1453-4874-2591DF53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52716E-68F9-0126-7914-A79DFEA7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7C2FC-3104-4B78-7E01-2987E30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814E8-51AF-3BE3-E1F2-AAB6EDB9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39593-0079-1744-19E2-E3F17D1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ADA8AB-3156-E299-09CB-05A43811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C72C6-2BBC-29D2-54D9-7A5E0CD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D59F4-543A-9538-517B-502F4B23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365C7-299B-0013-6A2E-244FD5B7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8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A3A94C-6F06-1543-86EC-29E4D525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30FE6-B36F-1302-42C9-EE8E26EAB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CC122C-D7C8-7FDA-0BE2-87E98D8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8812A-4ECB-2E28-7D37-E2797559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4EDCAC-2F30-A14D-0148-AFEB597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FBF35-C364-A7CA-B553-51B0186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2E861-BE83-0F75-535A-FCE6B8E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7A0BB3-B2CA-5B68-ECB9-FFE25D4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A4EBF-FCCF-FD39-3F14-DA76D73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7A8B1-FFF5-C821-A965-E46B371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B947B-8316-8248-577E-D27EF61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4A41A-8429-F7EA-5752-0275EE0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236EF-EEDE-9817-D842-E3FA07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39FB2-3367-BEF5-1656-BDE11CB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8A0036-9E1E-311D-964E-DBBECAED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2E79E-6BDA-32DC-59DF-2A5FEF9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0839F4-B4E4-CA2B-1B51-54CDDECC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411421-E980-8882-10E5-3E6F78F3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745E9-97EC-70A4-7B7F-2C1DCDED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3E20B0-DDDF-6085-5027-EF75D3C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841671-6ACF-E4E3-63CD-2246B39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D3B9-1789-70C1-87F3-F98A2BE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E2270A-AACB-5C85-324B-EF926C15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A8DC5A-E96F-28F7-E0E9-F3D0B83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778384-A754-85AC-C1C4-088CA57E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DD009C-F423-5462-0C2A-FD86B2B6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887DF7-2042-5764-75E1-AD037959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50489-7B56-7B93-F1B1-1FA67D4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C675CA-EAF3-330B-2F21-7723E3F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FB837-3C46-0D32-F022-C9C1D48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43669-3303-A6EC-CB7B-9EFFE6EE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DFBACB-8193-7C62-DB0E-E72796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6CF18-31E2-3E7A-5920-FD4C64D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3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E129C5-E117-5865-4E8B-C16B42D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0DD20A-371B-23B7-11E0-86BCC54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1E0C54-02A6-B16E-5129-23BEC7C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103A-C234-693B-47E3-1303A52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8177-49FB-B4EA-BC64-2F06B18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7CED3-9081-147F-26D1-AD1C03F4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48F8-EFC9-8C1F-8C53-CA1F217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C7CC4E-183B-A63B-BDD0-E191FDD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3E41C3-3F2A-91ED-879F-ADD5882B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28BE-C8CC-8842-FC2F-E1F0846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FE9212-CDFF-561F-C8E4-2EC3023C6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3BF507-0C2E-3C9E-E52B-CB3027759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909D99-86FE-1F88-CCC6-1D105341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12D682-5109-182C-1961-F68E4061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2E504A-E620-1BF1-9D36-68740AE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5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6AB861-F020-20E3-0119-AE08CA2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F4B6D-A2FC-9F19-A3EA-9FF2AC3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E90411-E57F-78FA-AFB6-0888DD7E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B435A-01A5-6739-3448-02438204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88895-D9E1-6797-5FAD-026C9F5D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aniel-reche-3616959">
            <a:extLst>
              <a:ext uri="{FF2B5EF4-FFF2-40B4-BE49-F238E27FC236}">
                <a16:creationId xmlns:a16="http://schemas.microsoft.com/office/drawing/2014/main" id="{9785325B-2C36-21EC-5278-B40678C5B8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6952399">
            <a:extLst>
              <a:ext uri="{FF2B5EF4-FFF2-40B4-BE49-F238E27FC236}">
                <a16:creationId xmlns:a16="http://schemas.microsoft.com/office/drawing/2014/main" id="{7D6771F3-8095-6EAC-EA71-DDE5B4F5A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ess-bailey-designs-743986">
            <a:extLst>
              <a:ext uri="{FF2B5EF4-FFF2-40B4-BE49-F238E27FC236}">
                <a16:creationId xmlns:a16="http://schemas.microsoft.com/office/drawing/2014/main" id="{E01F4247-15B6-FCAF-6167-8AF1FC53A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6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vitezslav-vylicil-5431212 (1)">
            <a:extLst>
              <a:ext uri="{FF2B5EF4-FFF2-40B4-BE49-F238E27FC236}">
                <a16:creationId xmlns:a16="http://schemas.microsoft.com/office/drawing/2014/main" id="{C2A50A4D-80AF-D7D0-AE65-716F095AD8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0"/>
            <a:ext cx="1049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shvets-production-9743090">
            <a:extLst>
              <a:ext uri="{FF2B5EF4-FFF2-40B4-BE49-F238E27FC236}">
                <a16:creationId xmlns:a16="http://schemas.microsoft.com/office/drawing/2014/main" id="{23F226EB-65E8-8FF9-98D4-0DB322E85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5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cup-of-couple-8014303">
            <a:extLst>
              <a:ext uri="{FF2B5EF4-FFF2-40B4-BE49-F238E27FC236}">
                <a16:creationId xmlns:a16="http://schemas.microsoft.com/office/drawing/2014/main" id="{82752AD9-F67F-8A28-C074-029FF9B35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5412500">
            <a:extLst>
              <a:ext uri="{FF2B5EF4-FFF2-40B4-BE49-F238E27FC236}">
                <a16:creationId xmlns:a16="http://schemas.microsoft.com/office/drawing/2014/main" id="{40D52891-9057-F81F-B2A7-D8EEFF8B4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amanna-rumee-7956608">
            <a:extLst>
              <a:ext uri="{FF2B5EF4-FFF2-40B4-BE49-F238E27FC236}">
                <a16:creationId xmlns:a16="http://schemas.microsoft.com/office/drawing/2014/main" id="{9CDAAF8F-16DD-7FB3-0CA9-9141031EC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192751">
            <a:extLst>
              <a:ext uri="{FF2B5EF4-FFF2-40B4-BE49-F238E27FC236}">
                <a16:creationId xmlns:a16="http://schemas.microsoft.com/office/drawing/2014/main" id="{CFD2C210-2AF6-ED3A-7B37-460769339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5412290">
            <a:extLst>
              <a:ext uri="{FF2B5EF4-FFF2-40B4-BE49-F238E27FC236}">
                <a16:creationId xmlns:a16="http://schemas.microsoft.com/office/drawing/2014/main" id="{B374B980-9ABF-D34E-E72B-D02D5CF86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5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toni-shkraba-6969315">
            <a:extLst>
              <a:ext uri="{FF2B5EF4-FFF2-40B4-BE49-F238E27FC236}">
                <a16:creationId xmlns:a16="http://schemas.microsoft.com/office/drawing/2014/main" id="{69ED3A62-B3FC-6B71-1BB6-75F1B0A24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9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neosiam-625219">
            <a:extLst>
              <a:ext uri="{FF2B5EF4-FFF2-40B4-BE49-F238E27FC236}">
                <a16:creationId xmlns:a16="http://schemas.microsoft.com/office/drawing/2014/main" id="{7321F10C-2B25-6AD4-4631-9A726A844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7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olia-danilevich-5088017">
            <a:extLst>
              <a:ext uri="{FF2B5EF4-FFF2-40B4-BE49-F238E27FC236}">
                <a16:creationId xmlns:a16="http://schemas.microsoft.com/office/drawing/2014/main" id="{387FBDE5-63DE-24AC-9BE2-2837B16F2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4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193922">
            <a:extLst>
              <a:ext uri="{FF2B5EF4-FFF2-40B4-BE49-F238E27FC236}">
                <a16:creationId xmlns:a16="http://schemas.microsoft.com/office/drawing/2014/main" id="{65AE8F1E-1F47-8C31-D241-9D3615A13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astasia-shuraeva-6978725">
            <a:extLst>
              <a:ext uri="{FF2B5EF4-FFF2-40B4-BE49-F238E27FC236}">
                <a16:creationId xmlns:a16="http://schemas.microsoft.com/office/drawing/2014/main" id="{BEDB9F3E-DE43-9974-AAFE-D8E18CA98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38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192759">
            <a:extLst>
              <a:ext uri="{FF2B5EF4-FFF2-40B4-BE49-F238E27FC236}">
                <a16:creationId xmlns:a16="http://schemas.microsoft.com/office/drawing/2014/main" id="{2E1E18D3-D8AF-8C53-1C49-D72C8B2E0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vitezslav-vylicil-5431212">
            <a:extLst>
              <a:ext uri="{FF2B5EF4-FFF2-40B4-BE49-F238E27FC236}">
                <a16:creationId xmlns:a16="http://schemas.microsoft.com/office/drawing/2014/main" id="{FC717685-17B8-BE1B-1D80-23B836F645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0"/>
            <a:ext cx="1049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6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ids-1424495 (1)">
            <a:extLst>
              <a:ext uri="{FF2B5EF4-FFF2-40B4-BE49-F238E27FC236}">
                <a16:creationId xmlns:a16="http://schemas.microsoft.com/office/drawing/2014/main" id="{1EBB1463-50A4-91BD-7CC6-2911819EB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15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ids-1424543 (1)">
            <a:extLst>
              <a:ext uri="{FF2B5EF4-FFF2-40B4-BE49-F238E27FC236}">
                <a16:creationId xmlns:a16="http://schemas.microsoft.com/office/drawing/2014/main" id="{06FC8533-1861-FEEE-6603-AA6F5D110D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85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ids-1424495">
            <a:extLst>
              <a:ext uri="{FF2B5EF4-FFF2-40B4-BE49-F238E27FC236}">
                <a16:creationId xmlns:a16="http://schemas.microsoft.com/office/drawing/2014/main" id="{3F080B68-A2D9-1E54-44E7-48DDCCB03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4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ess-bailey-designs-965119">
            <a:extLst>
              <a:ext uri="{FF2B5EF4-FFF2-40B4-BE49-F238E27FC236}">
                <a16:creationId xmlns:a16="http://schemas.microsoft.com/office/drawing/2014/main" id="{ED034032-89D5-CCF3-87DB-6617A338E9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27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ose-photos-1037995">
            <a:extLst>
              <a:ext uri="{FF2B5EF4-FFF2-40B4-BE49-F238E27FC236}">
                <a16:creationId xmlns:a16="http://schemas.microsoft.com/office/drawing/2014/main" id="{F96222D5-505D-BD94-6C73-AF6236A4B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3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6952420">
            <a:extLst>
              <a:ext uri="{FF2B5EF4-FFF2-40B4-BE49-F238E27FC236}">
                <a16:creationId xmlns:a16="http://schemas.microsoft.com/office/drawing/2014/main" id="{959A97A9-49BB-47CB-8D7E-94B1C6025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3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7F1845-BEA3-F917-9ADD-B37BABEC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55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0" y="58498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brand-&amp;-palms-904524">
            <a:extLst>
              <a:ext uri="{FF2B5EF4-FFF2-40B4-BE49-F238E27FC236}">
                <a16:creationId xmlns:a16="http://schemas.microsoft.com/office/drawing/2014/main" id="{03BC5A7E-9709-901C-FDA3-37BBC9970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9523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5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rahul-pandit-2078147">
            <a:extLst>
              <a:ext uri="{FF2B5EF4-FFF2-40B4-BE49-F238E27FC236}">
                <a16:creationId xmlns:a16="http://schemas.microsoft.com/office/drawing/2014/main" id="{DA5BC094-A157-2249-BAE7-0E26FEA90D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8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shvets-production-9743099">
            <a:extLst>
              <a:ext uri="{FF2B5EF4-FFF2-40B4-BE49-F238E27FC236}">
                <a16:creationId xmlns:a16="http://schemas.microsoft.com/office/drawing/2014/main" id="{FE611675-3735-9A7A-05B7-E761E10664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5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iesha-maiden-535095">
            <a:extLst>
              <a:ext uri="{FF2B5EF4-FFF2-40B4-BE49-F238E27FC236}">
                <a16:creationId xmlns:a16="http://schemas.microsoft.com/office/drawing/2014/main" id="{1C2B183F-8AF5-3440-BD37-8EF4B228F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7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ess-bailey-designs-965121">
            <a:extLst>
              <a:ext uri="{FF2B5EF4-FFF2-40B4-BE49-F238E27FC236}">
                <a16:creationId xmlns:a16="http://schemas.microsoft.com/office/drawing/2014/main" id="{97533E71-0041-F56B-DF87-284523F7E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6952432">
            <a:extLst>
              <a:ext uri="{FF2B5EF4-FFF2-40B4-BE49-F238E27FC236}">
                <a16:creationId xmlns:a16="http://schemas.microsoft.com/office/drawing/2014/main" id="{4931AF08-07E9-E253-F6A5-02293AC2D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7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شاشة عريضة</PresentationFormat>
  <Paragraphs>5</Paragraphs>
  <Slides>32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8" baseType="lpstr">
      <vt:lpstr>Arial</vt:lpstr>
      <vt:lpstr>Cairo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5</cp:revision>
  <dcterms:created xsi:type="dcterms:W3CDTF">2022-05-24T16:23:39Z</dcterms:created>
  <dcterms:modified xsi:type="dcterms:W3CDTF">2023-04-16T16:01:58Z</dcterms:modified>
</cp:coreProperties>
</file>