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469" r:id="rId38"/>
    <p:sldId id="470" r:id="rId39"/>
    <p:sldId id="471" r:id="rId40"/>
    <p:sldId id="472" r:id="rId41"/>
    <p:sldId id="473" r:id="rId42"/>
    <p:sldId id="316" r:id="rId4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B717B-5E5C-428F-88B7-21557B10B6C2}" v="1" dt="2023-04-16T16:01:35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FB4B717B-5E5C-428F-88B7-21557B10B6C2}"/>
    <pc:docChg chg="addSld delSld modSld">
      <pc:chgData name="Hassan Moddather" userId="84cd2103f36ef0dc" providerId="LiveId" clId="{FB4B717B-5E5C-428F-88B7-21557B10B6C2}" dt="2023-04-16T16:01:37.397" v="1" actId="47"/>
      <pc:docMkLst>
        <pc:docMk/>
      </pc:docMkLst>
      <pc:sldChg chg="del">
        <pc:chgData name="Hassan Moddather" userId="84cd2103f36ef0dc" providerId="LiveId" clId="{FB4B717B-5E5C-428F-88B7-21557B10B6C2}" dt="2023-04-16T16:01:37.397" v="1" actId="47"/>
        <pc:sldMkLst>
          <pc:docMk/>
          <pc:sldMk cId="1719167534" sldId="468"/>
        </pc:sldMkLst>
      </pc:sldChg>
      <pc:sldChg chg="add">
        <pc:chgData name="Hassan Moddather" userId="84cd2103f36ef0dc" providerId="LiveId" clId="{FB4B717B-5E5C-428F-88B7-21557B10B6C2}" dt="2023-04-16T16:01:35.877" v="0"/>
        <pc:sldMkLst>
          <pc:docMk/>
          <pc:sldMk cId="1832840326" sldId="473"/>
        </pc:sldMkLst>
      </pc:sldChg>
      <pc:sldMasterChg chg="delSldLayout">
        <pc:chgData name="Hassan Moddather" userId="84cd2103f36ef0dc" providerId="LiveId" clId="{FB4B717B-5E5C-428F-88B7-21557B10B6C2}" dt="2023-04-16T16:01:37.397" v="1" actId="47"/>
        <pc:sldMasterMkLst>
          <pc:docMk/>
          <pc:sldMasterMk cId="2066162700" sldId="2147483648"/>
        </pc:sldMasterMkLst>
        <pc:sldLayoutChg chg="del">
          <pc:chgData name="Hassan Moddather" userId="84cd2103f36ef0dc" providerId="LiveId" clId="{FB4B717B-5E5C-428F-88B7-21557B10B6C2}" dt="2023-04-16T16:01:37.397" v="1" actId="47"/>
          <pc:sldLayoutMkLst>
            <pc:docMk/>
            <pc:sldMasterMk cId="2066162700" sldId="2147483648"/>
            <pc:sldLayoutMk cId="1779491038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ACE6EB-11D3-477B-9D2A-BF930107E02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453B13-E52F-4C25-838D-8BB3F475D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9EE685-513A-CD01-9A46-C54D66F55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CCFDA9-2F84-1453-4874-2591DF531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52716E-68F9-0126-7914-A79DFEA7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E7C2FC-3104-4B78-7E01-2987E301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0814E8-51AF-3BE3-E1F2-AAB6EDB9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539593-0079-1744-19E2-E3F17D14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ADA8AB-3156-E299-09CB-05A43811A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3C72C6-2BBC-29D2-54D9-7A5E0CD2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AD59F4-543A-9538-517B-502F4B23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9365C7-299B-0013-6A2E-244FD5B7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85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A3A94C-6F06-1543-86EC-29E4D525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D30FE6-B36F-1302-42C9-EE8E26EAB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CC122C-D7C8-7FDA-0BE2-87E98D8B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C8812A-4ECB-2E28-7D37-E2797559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4EDCAC-2F30-A14D-0148-AFEB597B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503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0FBF35-C364-A7CA-B553-51B01863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12E861-BE83-0F75-535A-FCE6B8E0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7A0BB3-B2CA-5B68-ECB9-FFE25D46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3A4EBF-FCCF-FD39-3F14-DA76D73D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7A8B1-FFF5-C821-A965-E46B371F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B947B-8316-8248-577E-D27EF61A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F4A41A-8429-F7EA-5752-0275EE0EA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0236EF-EEDE-9817-D842-E3FA079D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639FB2-3367-BEF5-1656-BDE11CB0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8A0036-9E1E-311D-964E-DBBECAED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395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92E79E-6BDA-32DC-59DF-2A5FEF9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0839F4-B4E4-CA2B-1B51-54CDDECCA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411421-E980-8882-10E5-3E6F78F31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0745E9-97EC-70A4-7B7F-2C1DCDED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3E20B0-DDDF-6085-5027-EF75D3CB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841671-6ACF-E4E3-63CD-2246B39F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7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8D3B9-1789-70C1-87F3-F98A2BE5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E2270A-AACB-5C85-324B-EF926C15A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BA8DC5A-E96F-28F7-E0E9-F3D0B83E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C778384-A754-85AC-C1C4-088CA57E3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CDD009C-F423-5462-0C2A-FD86B2B6F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1887DF7-2042-5764-75E1-AD037959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050489-7B56-7B93-F1B1-1FA67D44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EC675CA-EAF3-330B-2F21-7723E3F1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18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DFB837-3C46-0D32-F022-C9C1D480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A443669-3303-A6EC-CB7B-9EFFE6EE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5DFBACB-8193-7C62-DB0E-E727962D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D6CF18-31E2-3E7A-5920-FD4C64D1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30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1E129C5-E117-5865-4E8B-C16B42DC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0DD20A-371B-23B7-11E0-86BCC540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1E0C54-02A6-B16E-5129-23BEC7C8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89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E5103A-C234-693B-47E3-1303A52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988177-49FB-B4EA-BC64-2F06B183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87CED3-9081-147F-26D1-AD1C03F40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4F48F8-EFC9-8C1F-8C53-CA1F2178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9C7CC4E-183B-A63B-BDD0-E191FDD0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3E41C3-3F2A-91ED-879F-ADD5882B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78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3228BE-C8CC-8842-FC2F-E1F08466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3FE9212-CDFF-561F-C8E4-2EC3023C6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3BF507-0C2E-3C9E-E52B-CB3027759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909D99-86FE-1F88-CCC6-1D105341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12D682-5109-182C-1961-F68E4061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2E504A-E620-1BF1-9D36-68740AEA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5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A6AB861-F020-20E3-0119-AE08CA2E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2F4B6D-A2FC-9F19-A3EA-9FF2AC3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E90411-E57F-78FA-AFB6-0888DD7E0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FB435A-01A5-6739-3448-024382045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D88895-D9E1-6797-5FAD-026C9F5DD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212">
            <a:extLst>
              <a:ext uri="{FF2B5EF4-FFF2-40B4-BE49-F238E27FC236}">
                <a16:creationId xmlns:a16="http://schemas.microsoft.com/office/drawing/2014/main" id="{6242E4BA-AC48-86C5-DD6B-E10C972FD6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8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202">
            <a:extLst>
              <a:ext uri="{FF2B5EF4-FFF2-40B4-BE49-F238E27FC236}">
                <a16:creationId xmlns:a16="http://schemas.microsoft.com/office/drawing/2014/main" id="{D07E3EAA-728D-B975-B695-CB7A2FA4B2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2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163">
            <a:extLst>
              <a:ext uri="{FF2B5EF4-FFF2-40B4-BE49-F238E27FC236}">
                <a16:creationId xmlns:a16="http://schemas.microsoft.com/office/drawing/2014/main" id="{27D8A267-C0B5-AC0D-F140-006BBEEBC9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9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184">
            <a:extLst>
              <a:ext uri="{FF2B5EF4-FFF2-40B4-BE49-F238E27FC236}">
                <a16:creationId xmlns:a16="http://schemas.microsoft.com/office/drawing/2014/main" id="{E23BE35C-1F43-1488-52E9-B206597D2D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6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169">
            <a:extLst>
              <a:ext uri="{FF2B5EF4-FFF2-40B4-BE49-F238E27FC236}">
                <a16:creationId xmlns:a16="http://schemas.microsoft.com/office/drawing/2014/main" id="{E0FD73EB-D164-7BF0-3CCE-34EFFC7791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8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209">
            <a:extLst>
              <a:ext uri="{FF2B5EF4-FFF2-40B4-BE49-F238E27FC236}">
                <a16:creationId xmlns:a16="http://schemas.microsoft.com/office/drawing/2014/main" id="{CFE29E25-F6F1-36FD-4FA1-5A48A23807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0"/>
            <a:ext cx="1023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1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polina-kovaleva-8100845">
            <a:extLst>
              <a:ext uri="{FF2B5EF4-FFF2-40B4-BE49-F238E27FC236}">
                <a16:creationId xmlns:a16="http://schemas.microsoft.com/office/drawing/2014/main" id="{2FF8C467-81CA-7B69-A962-299ADDDE6E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0"/>
            <a:ext cx="91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0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195335">
            <a:extLst>
              <a:ext uri="{FF2B5EF4-FFF2-40B4-BE49-F238E27FC236}">
                <a16:creationId xmlns:a16="http://schemas.microsoft.com/office/drawing/2014/main" id="{ED29D296-D14B-BFEE-97D1-28A2CE681E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64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2760">
            <a:extLst>
              <a:ext uri="{FF2B5EF4-FFF2-40B4-BE49-F238E27FC236}">
                <a16:creationId xmlns:a16="http://schemas.microsoft.com/office/drawing/2014/main" id="{7B1708B0-D5A9-9171-E9EC-A38AD8A657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34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tatiana-syrikova-3975563">
            <a:extLst>
              <a:ext uri="{FF2B5EF4-FFF2-40B4-BE49-F238E27FC236}">
                <a16:creationId xmlns:a16="http://schemas.microsoft.com/office/drawing/2014/main" id="{75253ECA-4193-505B-2013-D1A3AF5BD2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6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164">
            <a:extLst>
              <a:ext uri="{FF2B5EF4-FFF2-40B4-BE49-F238E27FC236}">
                <a16:creationId xmlns:a16="http://schemas.microsoft.com/office/drawing/2014/main" id="{0C4BC463-E0AE-2DF0-39FB-18EE5B5FBE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9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183">
            <a:extLst>
              <a:ext uri="{FF2B5EF4-FFF2-40B4-BE49-F238E27FC236}">
                <a16:creationId xmlns:a16="http://schemas.microsoft.com/office/drawing/2014/main" id="{A00075F7-539A-1396-7D48-D103C44FEF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54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214">
            <a:extLst>
              <a:ext uri="{FF2B5EF4-FFF2-40B4-BE49-F238E27FC236}">
                <a16:creationId xmlns:a16="http://schemas.microsoft.com/office/drawing/2014/main" id="{02A048DD-B1E6-1665-D464-5F36E588FE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87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215">
            <a:extLst>
              <a:ext uri="{FF2B5EF4-FFF2-40B4-BE49-F238E27FC236}">
                <a16:creationId xmlns:a16="http://schemas.microsoft.com/office/drawing/2014/main" id="{4952F992-6C1B-AC07-07F5-02BCB9A3CA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06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208">
            <a:extLst>
              <a:ext uri="{FF2B5EF4-FFF2-40B4-BE49-F238E27FC236}">
                <a16:creationId xmlns:a16="http://schemas.microsoft.com/office/drawing/2014/main" id="{0F21DE90-CCD4-6F87-AABD-3FE1B3DFCC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05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148">
            <a:extLst>
              <a:ext uri="{FF2B5EF4-FFF2-40B4-BE49-F238E27FC236}">
                <a16:creationId xmlns:a16="http://schemas.microsoft.com/office/drawing/2014/main" id="{237156A7-DCB1-E9B3-5D91-E1DD4CA76C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04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210">
            <a:extLst>
              <a:ext uri="{FF2B5EF4-FFF2-40B4-BE49-F238E27FC236}">
                <a16:creationId xmlns:a16="http://schemas.microsoft.com/office/drawing/2014/main" id="{38878E96-5BED-2104-E89E-5B99C53866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28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190">
            <a:extLst>
              <a:ext uri="{FF2B5EF4-FFF2-40B4-BE49-F238E27FC236}">
                <a16:creationId xmlns:a16="http://schemas.microsoft.com/office/drawing/2014/main" id="{FB7B7673-263B-A7B8-B408-1E04232DB1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81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tatiana-syrikova-3975564">
            <a:extLst>
              <a:ext uri="{FF2B5EF4-FFF2-40B4-BE49-F238E27FC236}">
                <a16:creationId xmlns:a16="http://schemas.microsoft.com/office/drawing/2014/main" id="{BC63CBDB-683C-E243-02D0-B2C820920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75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art-production-8217517">
            <a:extLst>
              <a:ext uri="{FF2B5EF4-FFF2-40B4-BE49-F238E27FC236}">
                <a16:creationId xmlns:a16="http://schemas.microsoft.com/office/drawing/2014/main" id="{57D524F2-D712-8A6B-3422-1635773F7D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93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jessica-lewis-creative-583847">
            <a:extLst>
              <a:ext uri="{FF2B5EF4-FFF2-40B4-BE49-F238E27FC236}">
                <a16:creationId xmlns:a16="http://schemas.microsoft.com/office/drawing/2014/main" id="{707BFADE-F9A9-0384-7BC2-390A6C26E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73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ylanite-koppens-843266">
            <a:extLst>
              <a:ext uri="{FF2B5EF4-FFF2-40B4-BE49-F238E27FC236}">
                <a16:creationId xmlns:a16="http://schemas.microsoft.com/office/drawing/2014/main" id="{CF56F6E5-6B7C-8C2F-3D0B-47B814689F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2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5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177">
            <a:extLst>
              <a:ext uri="{FF2B5EF4-FFF2-40B4-BE49-F238E27FC236}">
                <a16:creationId xmlns:a16="http://schemas.microsoft.com/office/drawing/2014/main" id="{1FAA4173-5617-4BDD-965E-F3D618FEA7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97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rtem-podrez-6279107">
            <a:extLst>
              <a:ext uri="{FF2B5EF4-FFF2-40B4-BE49-F238E27FC236}">
                <a16:creationId xmlns:a16="http://schemas.microsoft.com/office/drawing/2014/main" id="{F54CF83C-0CA9-5408-8967-E693A3DAA0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93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7214600">
            <a:extLst>
              <a:ext uri="{FF2B5EF4-FFF2-40B4-BE49-F238E27FC236}">
                <a16:creationId xmlns:a16="http://schemas.microsoft.com/office/drawing/2014/main" id="{DBB314AA-A5B4-9A47-67E4-7CCF31AE44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01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ready-made-3850251">
            <a:extLst>
              <a:ext uri="{FF2B5EF4-FFF2-40B4-BE49-F238E27FC236}">
                <a16:creationId xmlns:a16="http://schemas.microsoft.com/office/drawing/2014/main" id="{AF8D561C-A7DE-8364-FC4F-A8417EA933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23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pnw-production-8490064">
            <a:extLst>
              <a:ext uri="{FF2B5EF4-FFF2-40B4-BE49-F238E27FC236}">
                <a16:creationId xmlns:a16="http://schemas.microsoft.com/office/drawing/2014/main" id="{44B8792A-698F-C681-46A5-5BEA5B32FC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59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onstera-9433158">
            <a:extLst>
              <a:ext uri="{FF2B5EF4-FFF2-40B4-BE49-F238E27FC236}">
                <a16:creationId xmlns:a16="http://schemas.microsoft.com/office/drawing/2014/main" id="{83E2491C-8A3F-2C27-CCDB-8145A57FF1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99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8947492">
            <a:extLst>
              <a:ext uri="{FF2B5EF4-FFF2-40B4-BE49-F238E27FC236}">
                <a16:creationId xmlns:a16="http://schemas.microsoft.com/office/drawing/2014/main" id="{B09273B8-994A-0F3F-EA15-D5D8EBE122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1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aria-liudnaya-8167171">
            <a:extLst>
              <a:ext uri="{FF2B5EF4-FFF2-40B4-BE49-F238E27FC236}">
                <a16:creationId xmlns:a16="http://schemas.microsoft.com/office/drawing/2014/main" id="{7F8464D1-467F-EE32-B12F-2B81F79559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57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700BE4D-9E14-79BA-3D36-8A0B2463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5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62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7B0CA9B-B763-0350-7047-C6A77103B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42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EE4B03C-205B-977C-7628-F224915C0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24" y="0"/>
            <a:ext cx="1027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5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pixabay-301718">
            <a:extLst>
              <a:ext uri="{FF2B5EF4-FFF2-40B4-BE49-F238E27FC236}">
                <a16:creationId xmlns:a16="http://schemas.microsoft.com/office/drawing/2014/main" id="{645872DA-004E-39A2-76A4-43B76E4AC6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0"/>
            <a:ext cx="11663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83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BF66CE7-4587-3A5D-EAB3-82EA1A60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37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948543" y="5290055"/>
            <a:ext cx="8294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6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art-production-9558936">
            <a:extLst>
              <a:ext uri="{FF2B5EF4-FFF2-40B4-BE49-F238E27FC236}">
                <a16:creationId xmlns:a16="http://schemas.microsoft.com/office/drawing/2014/main" id="{1801ACA3-FD7B-73CB-2C2C-85DDEE37D0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0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088">
            <a:extLst>
              <a:ext uri="{FF2B5EF4-FFF2-40B4-BE49-F238E27FC236}">
                <a16:creationId xmlns:a16="http://schemas.microsoft.com/office/drawing/2014/main" id="{7EEF1C76-5026-E2C3-5A4F-448387B4AE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160">
            <a:extLst>
              <a:ext uri="{FF2B5EF4-FFF2-40B4-BE49-F238E27FC236}">
                <a16:creationId xmlns:a16="http://schemas.microsoft.com/office/drawing/2014/main" id="{EDC7097B-AE51-42F5-3C6C-3FE2F58092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4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220">
            <a:extLst>
              <a:ext uri="{FF2B5EF4-FFF2-40B4-BE49-F238E27FC236}">
                <a16:creationId xmlns:a16="http://schemas.microsoft.com/office/drawing/2014/main" id="{1EBC5ADC-EEB4-80B0-DA3D-F43B7819F6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9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205">
            <a:extLst>
              <a:ext uri="{FF2B5EF4-FFF2-40B4-BE49-F238E27FC236}">
                <a16:creationId xmlns:a16="http://schemas.microsoft.com/office/drawing/2014/main" id="{071FA932-DE90-29B5-77CE-27B2514817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9410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شاشة عريضة</PresentationFormat>
  <Paragraphs>5</Paragraphs>
  <Slides>42</Slides>
  <Notes>1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8" baseType="lpstr">
      <vt:lpstr>Arial</vt:lpstr>
      <vt:lpstr>Cairo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11</cp:revision>
  <dcterms:created xsi:type="dcterms:W3CDTF">2022-05-24T16:23:39Z</dcterms:created>
  <dcterms:modified xsi:type="dcterms:W3CDTF">2023-04-16T16:01:39Z</dcterms:modified>
</cp:coreProperties>
</file>