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 autoCompressPictures="0">
  <p:sldMasterIdLst>
    <p:sldMasterId id="2147483648" r:id="rId1"/>
  </p:sldMasterIdLst>
  <p:notesMasterIdLst>
    <p:notesMasterId r:id="rId47"/>
  </p:notesMasterIdLst>
  <p:sldIdLst>
    <p:sldId id="281" r:id="rId2"/>
    <p:sldId id="293" r:id="rId3"/>
    <p:sldId id="294" r:id="rId4"/>
    <p:sldId id="282" r:id="rId5"/>
    <p:sldId id="285" r:id="rId6"/>
    <p:sldId id="277" r:id="rId7"/>
    <p:sldId id="297" r:id="rId8"/>
    <p:sldId id="289" r:id="rId9"/>
    <p:sldId id="291" r:id="rId10"/>
    <p:sldId id="284" r:id="rId11"/>
    <p:sldId id="274" r:id="rId12"/>
    <p:sldId id="275" r:id="rId13"/>
    <p:sldId id="276" r:id="rId14"/>
    <p:sldId id="278" r:id="rId15"/>
    <p:sldId id="279" r:id="rId16"/>
    <p:sldId id="280" r:id="rId17"/>
    <p:sldId id="283" r:id="rId18"/>
    <p:sldId id="286" r:id="rId19"/>
    <p:sldId id="287" r:id="rId20"/>
    <p:sldId id="288" r:id="rId21"/>
    <p:sldId id="290" r:id="rId22"/>
    <p:sldId id="292" r:id="rId23"/>
    <p:sldId id="295" r:id="rId24"/>
    <p:sldId id="296" r:id="rId25"/>
    <p:sldId id="298" r:id="rId26"/>
    <p:sldId id="299" r:id="rId27"/>
    <p:sldId id="270" r:id="rId28"/>
    <p:sldId id="271" r:id="rId29"/>
    <p:sldId id="272" r:id="rId30"/>
    <p:sldId id="266" r:id="rId31"/>
    <p:sldId id="268" r:id="rId32"/>
    <p:sldId id="257" r:id="rId33"/>
    <p:sldId id="262" r:id="rId34"/>
    <p:sldId id="263" r:id="rId35"/>
    <p:sldId id="264" r:id="rId36"/>
    <p:sldId id="265" r:id="rId37"/>
    <p:sldId id="258" r:id="rId38"/>
    <p:sldId id="259" r:id="rId39"/>
    <p:sldId id="260" r:id="rId40"/>
    <p:sldId id="261" r:id="rId41"/>
    <p:sldId id="267" r:id="rId42"/>
    <p:sldId id="269" r:id="rId43"/>
    <p:sldId id="273" r:id="rId44"/>
    <p:sldId id="471" r:id="rId45"/>
    <p:sldId id="316" r:id="rId46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F998E68-BACC-401E-8602-5726ECB4E2E8}" v="1" dt="2023-04-16T16:01:16.0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 snapToGrid="0">
      <p:cViewPr varScale="1">
        <p:scale>
          <a:sx n="78" d="100"/>
          <a:sy n="78" d="100"/>
        </p:scale>
        <p:origin x="850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ssan Moddather" userId="84cd2103f36ef0dc" providerId="LiveId" clId="{FF998E68-BACC-401E-8602-5726ECB4E2E8}"/>
    <pc:docChg chg="addSld modSld">
      <pc:chgData name="Hassan Moddather" userId="84cd2103f36ef0dc" providerId="LiveId" clId="{FF998E68-BACC-401E-8602-5726ECB4E2E8}" dt="2023-04-16T16:01:16.033" v="0"/>
      <pc:docMkLst>
        <pc:docMk/>
      </pc:docMkLst>
      <pc:sldChg chg="add">
        <pc:chgData name="Hassan Moddather" userId="84cd2103f36ef0dc" providerId="LiveId" clId="{FF998E68-BACC-401E-8602-5726ECB4E2E8}" dt="2023-04-16T16:01:16.033" v="0"/>
        <pc:sldMkLst>
          <pc:docMk/>
          <pc:sldMk cId="1832840326" sldId="47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83ACE6EB-11D3-477B-9D2A-BF930107E023}" type="datetimeFigureOut">
              <a:rPr lang="ar-SA" smtClean="0"/>
              <a:t>26/09/1444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58453B13-E52F-4C25-838D-8BB3F475D0B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825549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ED8D1-4334-4964-8D2E-D7A9C856A158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751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99EE685-513A-CD01-9A46-C54D66F55A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05CCFDA9-2F84-1453-4874-2591DF5318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A52716E-68F9-0126-7914-A79DFEA7C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2A33B-4E09-4FAF-B5D8-6901F2319AA3}" type="datetimeFigureOut">
              <a:rPr lang="ar-SA" smtClean="0"/>
              <a:t>26/09/1444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BE7C2FC-3104-4B78-7E01-2987E3016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E0814E8-51AF-3BE3-E1F2-AAB6EDB90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433A7-0152-48AA-8426-95ADAB0958B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703462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6539593-0079-1744-19E2-E3F17D141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8DADA8AB-3156-E299-09CB-05A43811A0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63C72C6-2BBC-29D2-54D9-7A5E0CD27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2A33B-4E09-4FAF-B5D8-6901F2319AA3}" type="datetimeFigureOut">
              <a:rPr lang="ar-SA" smtClean="0"/>
              <a:t>26/09/1444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2AD59F4-543A-9538-517B-502F4B23B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F9365C7-299B-0013-6A2E-244FD5B74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433A7-0152-48AA-8426-95ADAB0958B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16852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23A3A94C-6F06-1543-86EC-29E4D52501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5DD30FE6-B36F-1302-42C9-EE8E26EABE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3CC122C-D7C8-7FDA-0BE2-87E98D8B0F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2A33B-4E09-4FAF-B5D8-6901F2319AA3}" type="datetimeFigureOut">
              <a:rPr lang="ar-SA" smtClean="0"/>
              <a:t>26/09/1444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3C8812A-4ECB-2E28-7D37-E27975592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44EDCAC-2F30-A14D-0148-AFEB597B8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433A7-0152-48AA-8426-95ADAB0958B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75037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C0FBF35-C364-A7CA-B553-51B018632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A12E861-BE83-0F75-535A-FCE6B8E029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E7A0BB3-B2CA-5B68-ECB9-FFE25D464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2A33B-4E09-4FAF-B5D8-6901F2319AA3}" type="datetimeFigureOut">
              <a:rPr lang="ar-SA" smtClean="0"/>
              <a:t>26/09/1444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D3A4EBF-FCCF-FD39-3F14-DA76D73D5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717A8B1-FFF5-C821-A965-E46B371F7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433A7-0152-48AA-8426-95ADAB0958B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663935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1CB947B-8316-8248-577E-D27EF61AF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4BF4A41A-8429-F7EA-5752-0275EE0EAF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C0236EF-EEDE-9817-D842-E3FA079DA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2A33B-4E09-4FAF-B5D8-6901F2319AA3}" type="datetimeFigureOut">
              <a:rPr lang="ar-SA" smtClean="0"/>
              <a:t>26/09/1444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E639FB2-3367-BEF5-1656-BDE11CB03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58A0036-9E1E-311D-964E-DBBECAEDF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433A7-0152-48AA-8426-95ADAB0958B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23958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292E79E-6BDA-32DC-59DF-2A5FEF9CE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00839F4-B4E4-CA2B-1B51-54CDDECCAE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25411421-E980-8882-10E5-3E6F78F31D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E10745E9-97EC-70A4-7B7F-2C1DCDED8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2A33B-4E09-4FAF-B5D8-6901F2319AA3}" type="datetimeFigureOut">
              <a:rPr lang="ar-SA" smtClean="0"/>
              <a:t>26/09/1444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073E20B0-DDDF-6085-5027-EF75D3CBA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EB841671-6ACF-E4E3-63CD-2246B39FA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433A7-0152-48AA-8426-95ADAB0958B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20791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898D3B9-1789-70C1-87F3-F98A2BE58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70E2270A-AACB-5C85-324B-EF926C15A8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6BA8DC5A-E96F-28F7-E0E9-F3D0B83ED3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6C778384-A754-85AC-C1C4-088CA57E36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DCDD009C-F423-5462-0C2A-FD86B2B6F4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A1887DF7-2042-5764-75E1-AD037959A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2A33B-4E09-4FAF-B5D8-6901F2319AA3}" type="datetimeFigureOut">
              <a:rPr lang="ar-SA" smtClean="0"/>
              <a:t>26/09/1444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0A050489-7B56-7B93-F1B1-1FA67D440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2EC675CA-EAF3-330B-2F21-7723E3F17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433A7-0152-48AA-8426-95ADAB0958B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88183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4DFB837-3C46-0D32-F022-C9C1D4803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6A443669-3303-A6EC-CB7B-9EFFE6EE4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2A33B-4E09-4FAF-B5D8-6901F2319AA3}" type="datetimeFigureOut">
              <a:rPr lang="ar-SA" smtClean="0"/>
              <a:t>26/09/1444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65DFBACB-8193-7C62-DB0E-E727962DE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E3D6CF18-31E2-3E7A-5920-FD4C64D11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433A7-0152-48AA-8426-95ADAB0958B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46301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71E129C5-E117-5865-4E8B-C16B42DCA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2A33B-4E09-4FAF-B5D8-6901F2319AA3}" type="datetimeFigureOut">
              <a:rPr lang="ar-SA" smtClean="0"/>
              <a:t>26/09/1444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7C0DD20A-371B-23B7-11E0-86BCC5401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1E1E0C54-02A6-B16E-5129-23BEC7C8A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433A7-0152-48AA-8426-95ADAB0958B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08954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8E5103A-C234-693B-47E3-1303A523C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3988177-49FB-B4EA-BC64-2F06B183B1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4587CED3-9081-147F-26D1-AD1C03F402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144F48F8-EFC9-8C1F-8C53-CA1F21788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2A33B-4E09-4FAF-B5D8-6901F2319AA3}" type="datetimeFigureOut">
              <a:rPr lang="ar-SA" smtClean="0"/>
              <a:t>26/09/1444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29C7CC4E-183B-A63B-BDD0-E191FDD01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4D3E41C3-3F2A-91ED-879F-ADD5882BE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433A7-0152-48AA-8426-95ADAB0958B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36783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B3228BE-C8CC-8842-FC2F-E1F084662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23FE9212-CDFF-561F-C8E4-2EC3023C65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113BF507-0C2E-3C9E-E52B-CB30277592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C9909D99-86FE-1F88-CCC6-1D105341C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2A33B-4E09-4FAF-B5D8-6901F2319AA3}" type="datetimeFigureOut">
              <a:rPr lang="ar-SA" smtClean="0"/>
              <a:t>26/09/1444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D312D682-5109-182C-1961-F68E40612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5F2E504A-E620-1BF1-9D36-68740AEA3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433A7-0152-48AA-8426-95ADAB0958B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38527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8A6AB861-F020-20E3-0119-AE08CA2EF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B12F4B6D-A2FC-9F19-A3EA-9FF2AC30AE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9E90411-E57F-78FA-AFB6-0888DD7E01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2A33B-4E09-4FAF-B5D8-6901F2319AA3}" type="datetimeFigureOut">
              <a:rPr lang="ar-SA" smtClean="0"/>
              <a:t>26/09/1444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FFB435A-01A5-6739-3448-0243820456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AD88895-D9E1-6797-5FAD-026C9F5DD5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C433A7-0152-48AA-8426-95ADAB0958BE}" type="slidenum">
              <a:rPr lang="ar-SA" smtClean="0"/>
              <a:t>‹#›</a:t>
            </a:fld>
            <a:endParaRPr lang="ar-SA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4B719025-C4AD-7769-602F-22570706C001}"/>
              </a:ext>
            </a:extLst>
          </p:cNvPr>
          <p:cNvSpPr txBox="1"/>
          <p:nvPr userDrawn="1"/>
        </p:nvSpPr>
        <p:spPr>
          <a:xfrm>
            <a:off x="399905" y="-369332"/>
            <a:ext cx="113690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400" dirty="0">
                <a:solidFill>
                  <a:schemeClr val="bg1">
                    <a:lumMod val="75000"/>
                  </a:schemeClr>
                </a:solidFill>
              </a:rPr>
              <a:t>هذا القالب من تصميم موقع انجز ( 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ingez-ppt.com</a:t>
            </a:r>
            <a:r>
              <a:rPr lang="ar-SA" sz="1400" dirty="0">
                <a:solidFill>
                  <a:schemeClr val="bg1">
                    <a:lumMod val="75000"/>
                  </a:schemeClr>
                </a:solidFill>
              </a:rPr>
              <a:t> ) : موقع عربي متخصص بتصميم قوالب البوربوينت باللغة العربية</a:t>
            </a:r>
            <a:endParaRPr lang="ar-EG" sz="14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162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hand-427518_1920">
            <a:extLst>
              <a:ext uri="{FF2B5EF4-FFF2-40B4-BE49-F238E27FC236}">
                <a16:creationId xmlns:a16="http://schemas.microsoft.com/office/drawing/2014/main" id="{10C3A65E-C383-9A47-3646-6769C4DCBA1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625" y="0"/>
            <a:ext cx="103187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25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control-427512_1920">
            <a:extLst>
              <a:ext uri="{FF2B5EF4-FFF2-40B4-BE49-F238E27FC236}">
                <a16:creationId xmlns:a16="http://schemas.microsoft.com/office/drawing/2014/main" id="{8A7A53C2-DD8F-C769-FFBA-F042DF3616A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625" y="0"/>
            <a:ext cx="103187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8709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hand-998957_1920">
            <a:extLst>
              <a:ext uri="{FF2B5EF4-FFF2-40B4-BE49-F238E27FC236}">
                <a16:creationId xmlns:a16="http://schemas.microsoft.com/office/drawing/2014/main" id="{B88C20B8-AD98-DD78-6892-669408D80A8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38" y="0"/>
            <a:ext cx="115395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2684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chart-2779164_1920">
            <a:extLst>
              <a:ext uri="{FF2B5EF4-FFF2-40B4-BE49-F238E27FC236}">
                <a16:creationId xmlns:a16="http://schemas.microsoft.com/office/drawing/2014/main" id="{DA3790B6-7643-701A-1BB4-9301C6D06B9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988" y="0"/>
            <a:ext cx="10360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0419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wallet-3200385_1920">
            <a:extLst>
              <a:ext uri="{FF2B5EF4-FFF2-40B4-BE49-F238E27FC236}">
                <a16:creationId xmlns:a16="http://schemas.microsoft.com/office/drawing/2014/main" id="{B7B54E66-FC92-D60D-4FEA-8061B147F21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988" y="0"/>
            <a:ext cx="10360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669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work-3410294_1920">
            <a:extLst>
              <a:ext uri="{FF2B5EF4-FFF2-40B4-BE49-F238E27FC236}">
                <a16:creationId xmlns:a16="http://schemas.microsoft.com/office/drawing/2014/main" id="{53343905-22BA-AE97-BA7C-F209881F157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2107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camera-1215738_1920">
            <a:extLst>
              <a:ext uri="{FF2B5EF4-FFF2-40B4-BE49-F238E27FC236}">
                <a16:creationId xmlns:a16="http://schemas.microsoft.com/office/drawing/2014/main" id="{FD9B505F-55D0-B734-B715-FCED34E5202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0"/>
            <a:ext cx="970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5027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composition-3288398_1920">
            <a:extLst>
              <a:ext uri="{FF2B5EF4-FFF2-40B4-BE49-F238E27FC236}">
                <a16:creationId xmlns:a16="http://schemas.microsoft.com/office/drawing/2014/main" id="{F9F22535-52DD-5801-A0C8-BD8D4A4A7EC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3772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business-163501">
            <a:extLst>
              <a:ext uri="{FF2B5EF4-FFF2-40B4-BE49-F238E27FC236}">
                <a16:creationId xmlns:a16="http://schemas.microsoft.com/office/drawing/2014/main" id="{249770A4-958B-0D9D-2A3E-3CA38378254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3865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drawing-pad-1209779_1920">
            <a:extLst>
              <a:ext uri="{FF2B5EF4-FFF2-40B4-BE49-F238E27FC236}">
                <a16:creationId xmlns:a16="http://schemas.microsoft.com/office/drawing/2014/main" id="{FE138FA6-F9FD-FF51-B301-07A362A2EC2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0"/>
            <a:ext cx="970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143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computer-2048166_1920">
            <a:extLst>
              <a:ext uri="{FF2B5EF4-FFF2-40B4-BE49-F238E27FC236}">
                <a16:creationId xmlns:a16="http://schemas.microsoft.com/office/drawing/2014/main" id="{A5D8F541-2FFE-4F78-00B0-FB8BA9FA44C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988" y="0"/>
            <a:ext cx="10360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4394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business-card-427513_1920">
            <a:extLst>
              <a:ext uri="{FF2B5EF4-FFF2-40B4-BE49-F238E27FC236}">
                <a16:creationId xmlns:a16="http://schemas.microsoft.com/office/drawing/2014/main" id="{5329ADB7-F04D-5378-9A0F-ADA303C2A55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625" y="0"/>
            <a:ext cx="103187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6265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notebook-1587527_1920">
            <a:extLst>
              <a:ext uri="{FF2B5EF4-FFF2-40B4-BE49-F238E27FC236}">
                <a16:creationId xmlns:a16="http://schemas.microsoft.com/office/drawing/2014/main" id="{6006583E-634D-C52E-EDB8-0B06378E2C6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75" y="0"/>
            <a:ext cx="102790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3830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arrow-2886223_1920">
            <a:extLst>
              <a:ext uri="{FF2B5EF4-FFF2-40B4-BE49-F238E27FC236}">
                <a16:creationId xmlns:a16="http://schemas.microsoft.com/office/drawing/2014/main" id="{A0C06289-C043-FFB1-B7E2-C9D9D2CB659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3807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office-3126597_1920">
            <a:extLst>
              <a:ext uri="{FF2B5EF4-FFF2-40B4-BE49-F238E27FC236}">
                <a16:creationId xmlns:a16="http://schemas.microsoft.com/office/drawing/2014/main" id="{AF5E8B39-C02B-FD65-025E-10EC5EEE001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63" y="0"/>
            <a:ext cx="103028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0745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notebook-1971495_1920">
            <a:extLst>
              <a:ext uri="{FF2B5EF4-FFF2-40B4-BE49-F238E27FC236}">
                <a16:creationId xmlns:a16="http://schemas.microsoft.com/office/drawing/2014/main" id="{1BBD1D09-0DC7-CC6B-D481-09DBD2DCEF0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0801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computer-3174729_1920">
            <a:extLst>
              <a:ext uri="{FF2B5EF4-FFF2-40B4-BE49-F238E27FC236}">
                <a16:creationId xmlns:a16="http://schemas.microsoft.com/office/drawing/2014/main" id="{17C5AB01-3921-16F6-1AEE-35D56838DA2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9334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light-bulb-4514505_1920">
            <a:extLst>
              <a:ext uri="{FF2B5EF4-FFF2-40B4-BE49-F238E27FC236}">
                <a16:creationId xmlns:a16="http://schemas.microsoft.com/office/drawing/2014/main" id="{72C8669A-9C6A-232C-4C04-DFAB79791E1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3011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laptop-3076957_1920">
            <a:extLst>
              <a:ext uri="{FF2B5EF4-FFF2-40B4-BE49-F238E27FC236}">
                <a16:creationId xmlns:a16="http://schemas.microsoft.com/office/drawing/2014/main" id="{52EBB508-FAF3-145E-F406-8A50B08F10C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63" y="0"/>
            <a:ext cx="103028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7109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pen-2211444_1920">
            <a:extLst>
              <a:ext uri="{FF2B5EF4-FFF2-40B4-BE49-F238E27FC236}">
                <a16:creationId xmlns:a16="http://schemas.microsoft.com/office/drawing/2014/main" id="{18BF00E0-ADA9-1761-F4BF-0AAEDB5EAA8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8249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cash-2259076_1920">
            <a:extLst>
              <a:ext uri="{FF2B5EF4-FFF2-40B4-BE49-F238E27FC236}">
                <a16:creationId xmlns:a16="http://schemas.microsoft.com/office/drawing/2014/main" id="{61EEF7CF-2685-24C7-6791-75C43A7CD97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38" y="0"/>
            <a:ext cx="10294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8347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wellness-3213367_1920">
            <a:extLst>
              <a:ext uri="{FF2B5EF4-FFF2-40B4-BE49-F238E27FC236}">
                <a16:creationId xmlns:a16="http://schemas.microsoft.com/office/drawing/2014/main" id="{AD6702B2-17C3-FAA7-11B7-5CD1A78C663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0"/>
            <a:ext cx="970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7091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business-card-427520_1920">
            <a:extLst>
              <a:ext uri="{FF2B5EF4-FFF2-40B4-BE49-F238E27FC236}">
                <a16:creationId xmlns:a16="http://schemas.microsoft.com/office/drawing/2014/main" id="{A9655687-1267-E8EB-4D2D-595F9205C0E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625" y="0"/>
            <a:ext cx="103187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6657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work-3485550_1920">
            <a:extLst>
              <a:ext uri="{FF2B5EF4-FFF2-40B4-BE49-F238E27FC236}">
                <a16:creationId xmlns:a16="http://schemas.microsoft.com/office/drawing/2014/main" id="{9149DDC0-0E22-9612-B053-6C3397AB4B4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1946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chart-2779102_1920">
            <a:extLst>
              <a:ext uri="{FF2B5EF4-FFF2-40B4-BE49-F238E27FC236}">
                <a16:creationId xmlns:a16="http://schemas.microsoft.com/office/drawing/2014/main" id="{553B0DE8-60D9-1612-30FB-3B89CCC5742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988" y="0"/>
            <a:ext cx="10360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735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businessman-3306755_1920">
            <a:extLst>
              <a:ext uri="{FF2B5EF4-FFF2-40B4-BE49-F238E27FC236}">
                <a16:creationId xmlns:a16="http://schemas.microsoft.com/office/drawing/2014/main" id="{B14D7423-BA6E-203B-836E-AA76A02EC6B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0100"/>
            <a:ext cx="121920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9895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center-2064940_1920">
            <a:extLst>
              <a:ext uri="{FF2B5EF4-FFF2-40B4-BE49-F238E27FC236}">
                <a16:creationId xmlns:a16="http://schemas.microsoft.com/office/drawing/2014/main" id="{D44D1F94-657F-DE0B-F0E9-39BFAC411CE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7177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training-course-3250007_1920">
            <a:extLst>
              <a:ext uri="{FF2B5EF4-FFF2-40B4-BE49-F238E27FC236}">
                <a16:creationId xmlns:a16="http://schemas.microsoft.com/office/drawing/2014/main" id="{7085E9AB-BD54-0CAB-F8EA-2502AD9592B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788" y="0"/>
            <a:ext cx="77184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0179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paypal-3460582_1920">
            <a:extLst>
              <a:ext uri="{FF2B5EF4-FFF2-40B4-BE49-F238E27FC236}">
                <a16:creationId xmlns:a16="http://schemas.microsoft.com/office/drawing/2014/main" id="{E7979D66-F091-D8B4-8B5E-1F54B6CE22B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38" y="0"/>
            <a:ext cx="11820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262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facebook-icon-3484915_1920">
            <a:extLst>
              <a:ext uri="{FF2B5EF4-FFF2-40B4-BE49-F238E27FC236}">
                <a16:creationId xmlns:a16="http://schemas.microsoft.com/office/drawing/2014/main" id="{E0DDA858-D3B5-D87F-7E39-4836DF08025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38" y="0"/>
            <a:ext cx="11820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9431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brainstorming-3166299_1920">
            <a:extLst>
              <a:ext uri="{FF2B5EF4-FFF2-40B4-BE49-F238E27FC236}">
                <a16:creationId xmlns:a16="http://schemas.microsoft.com/office/drawing/2014/main" id="{750040EA-C179-E15E-E9F7-734A3E3F0D7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63" y="0"/>
            <a:ext cx="100742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9505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newspaper-3324168_1920">
            <a:extLst>
              <a:ext uri="{FF2B5EF4-FFF2-40B4-BE49-F238E27FC236}">
                <a16:creationId xmlns:a16="http://schemas.microsoft.com/office/drawing/2014/main" id="{10C9CEA5-4C53-3FCC-0C88-EF1F2A26B1F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738" y="0"/>
            <a:ext cx="9024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5228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arrow-3682296_1920">
            <a:extLst>
              <a:ext uri="{FF2B5EF4-FFF2-40B4-BE49-F238E27FC236}">
                <a16:creationId xmlns:a16="http://schemas.microsoft.com/office/drawing/2014/main" id="{860F4F3D-A5BE-3045-15DF-2327E8F4277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375" y="0"/>
            <a:ext cx="102552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8722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approved-1049259_1920">
            <a:extLst>
              <a:ext uri="{FF2B5EF4-FFF2-40B4-BE49-F238E27FC236}">
                <a16:creationId xmlns:a16="http://schemas.microsoft.com/office/drawing/2014/main" id="{83368825-2602-B31D-F929-366E5B2D451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625" y="0"/>
            <a:ext cx="103187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4375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tweet-3250004_1920">
            <a:extLst>
              <a:ext uri="{FF2B5EF4-FFF2-40B4-BE49-F238E27FC236}">
                <a16:creationId xmlns:a16="http://schemas.microsoft.com/office/drawing/2014/main" id="{018CC0E5-62EB-8373-CCC4-F2A699B22D3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788" y="0"/>
            <a:ext cx="77184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5618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recruitment-3942378_1920">
            <a:extLst>
              <a:ext uri="{FF2B5EF4-FFF2-40B4-BE49-F238E27FC236}">
                <a16:creationId xmlns:a16="http://schemas.microsoft.com/office/drawing/2014/main" id="{01B2C5C8-351C-2BFF-F291-FD3225E7ECB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38" y="0"/>
            <a:ext cx="11820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0008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career-3386334_1920">
            <a:extLst>
              <a:ext uri="{FF2B5EF4-FFF2-40B4-BE49-F238E27FC236}">
                <a16:creationId xmlns:a16="http://schemas.microsoft.com/office/drawing/2014/main" id="{B13BB068-8B75-DB88-70EE-10C3493E097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75" y="0"/>
            <a:ext cx="10483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7295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african-american-3370087_1920">
            <a:extLst>
              <a:ext uri="{FF2B5EF4-FFF2-40B4-BE49-F238E27FC236}">
                <a16:creationId xmlns:a16="http://schemas.microsoft.com/office/drawing/2014/main" id="{845C7311-60F8-496B-2D14-47EB5D5C81C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7975"/>
            <a:ext cx="12192000" cy="624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7057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BE07A61-32B2-DACE-A336-87F11CBB7A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94485FC1-0153-A7E3-2543-DE2540CA790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F223AE28-EC31-4785-2A1C-1F18CA9EA3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84032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795302A-6729-4AA3-81AA-067917998FC2}"/>
              </a:ext>
            </a:extLst>
          </p:cNvPr>
          <p:cNvSpPr/>
          <p:nvPr/>
        </p:nvSpPr>
        <p:spPr>
          <a:xfrm>
            <a:off x="0" y="600"/>
            <a:ext cx="12191935" cy="6857400"/>
          </a:xfrm>
          <a:prstGeom prst="rect">
            <a:avLst/>
          </a:prstGeom>
          <a:solidFill>
            <a:srgbClr val="DC5223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iro" panose="00000500000000000000" pitchFamily="2" charset="-78"/>
              <a:cs typeface="Cairo" panose="00000500000000000000" pitchFamily="2" charset="-78"/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E82C14B5-31EE-4DEA-92CF-433615C23E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1935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Cairo" panose="00000500000000000000" pitchFamily="2" charset="-78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1C4F0F2F-DFC6-49FA-A149-8246FD7A06D5}"/>
              </a:ext>
            </a:extLst>
          </p:cNvPr>
          <p:cNvSpPr txBox="1"/>
          <p:nvPr/>
        </p:nvSpPr>
        <p:spPr>
          <a:xfrm>
            <a:off x="33" y="2011505"/>
            <a:ext cx="1219193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تم تصميم هذا القالب بواسط</a:t>
            </a:r>
            <a:r>
              <a:rPr lang="ar-SA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ة</a:t>
            </a:r>
          </a:p>
          <a:p>
            <a:pPr algn="ctr"/>
            <a:r>
              <a:rPr lang="en-GB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EG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ingez-ppt.com</a:t>
            </a:r>
            <a:endParaRPr lang="en-GB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D0DD99C7-B0F2-42C9-8154-DC9D5C52B44D}"/>
              </a:ext>
            </a:extLst>
          </p:cNvPr>
          <p:cNvSpPr txBox="1"/>
          <p:nvPr/>
        </p:nvSpPr>
        <p:spPr>
          <a:xfrm>
            <a:off x="0" y="5849891"/>
            <a:ext cx="1219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br>
              <a:rPr lang="ar-SA" sz="1200" b="1" i="1" dirty="0">
                <a:solidFill>
                  <a:srgbClr val="FFC94D"/>
                </a:solidFill>
                <a:effectLst/>
                <a:latin typeface="Times New Roman" panose="02020603050405020304" pitchFamily="18" charset="0"/>
              </a:rPr>
            </a:br>
            <a:r>
              <a:rPr lang="ar-SA" sz="1200" b="1" i="1" dirty="0">
                <a:solidFill>
                  <a:srgbClr val="FFC94D"/>
                </a:solidFill>
                <a:effectLst/>
                <a:latin typeface="Times New Roman" panose="02020603050405020304" pitchFamily="18" charset="0"/>
              </a:rPr>
              <a:t>*تم تصميم هذا القالب بواسطة موقع انجز </a:t>
            </a:r>
            <a:r>
              <a:rPr lang="en-US" sz="1200" b="1" i="1" dirty="0">
                <a:solidFill>
                  <a:srgbClr val="FFC94D"/>
                </a:solidFill>
                <a:effectLst/>
                <a:latin typeface="Times New Roman" panose="02020603050405020304" pitchFamily="18" charset="0"/>
              </a:rPr>
              <a:t>ingez-ppt </a:t>
            </a:r>
            <a:r>
              <a:rPr lang="ar-SA" sz="1200" b="1" i="1" dirty="0">
                <a:solidFill>
                  <a:srgbClr val="FFC94D"/>
                </a:solidFill>
                <a:effectLst/>
                <a:latin typeface="Times New Roman" panose="02020603050405020304" pitchFamily="18" charset="0"/>
              </a:rPr>
              <a:t>ولا يحق لأي شخص إعادة نشر أو توزيع ملفات القوالب أو إصدارات معدلة في مواقع أخرى بدون إذن خطي من انجز</a:t>
            </a:r>
            <a:endParaRPr lang="ar-SA" sz="1200" dirty="0">
              <a:solidFill>
                <a:srgbClr val="FFC9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3152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hand-427504_1920">
            <a:extLst>
              <a:ext uri="{FF2B5EF4-FFF2-40B4-BE49-F238E27FC236}">
                <a16:creationId xmlns:a16="http://schemas.microsoft.com/office/drawing/2014/main" id="{7B9612AF-949D-8B9A-6BB4-7191ECC20D4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913" y="0"/>
            <a:ext cx="97821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1685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hand-427519_1920">
            <a:extLst>
              <a:ext uri="{FF2B5EF4-FFF2-40B4-BE49-F238E27FC236}">
                <a16:creationId xmlns:a16="http://schemas.microsoft.com/office/drawing/2014/main" id="{4C40872B-152F-52A4-9C73-E6B708A6B86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625" y="0"/>
            <a:ext cx="103187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3739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information-427515_1920">
            <a:extLst>
              <a:ext uri="{FF2B5EF4-FFF2-40B4-BE49-F238E27FC236}">
                <a16:creationId xmlns:a16="http://schemas.microsoft.com/office/drawing/2014/main" id="{275818A0-70C4-7A47-9C20-10DA9FCFA62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413" y="0"/>
            <a:ext cx="8891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8631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pen-427516_1920">
            <a:extLst>
              <a:ext uri="{FF2B5EF4-FFF2-40B4-BE49-F238E27FC236}">
                <a16:creationId xmlns:a16="http://schemas.microsoft.com/office/drawing/2014/main" id="{3D25CE2E-EC95-2092-23E5-ADD3F0A11DF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625" y="0"/>
            <a:ext cx="103187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689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hand-427521_1920">
            <a:extLst>
              <a:ext uri="{FF2B5EF4-FFF2-40B4-BE49-F238E27FC236}">
                <a16:creationId xmlns:a16="http://schemas.microsoft.com/office/drawing/2014/main" id="{800CB7DB-E0D3-66D8-7248-6151161F0E1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625" y="0"/>
            <a:ext cx="103187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432237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62</Words>
  <Application>Microsoft Office PowerPoint</Application>
  <PresentationFormat>شاشة عريضة</PresentationFormat>
  <Paragraphs>5</Paragraphs>
  <Slides>45</Slides>
  <Notes>1</Notes>
  <HiddenSlides>2</HiddenSlides>
  <MMClips>0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45</vt:i4>
      </vt:variant>
    </vt:vector>
  </HeadingPairs>
  <TitlesOfParts>
    <vt:vector size="51" baseType="lpstr">
      <vt:lpstr>Arial</vt:lpstr>
      <vt:lpstr>Cairo</vt:lpstr>
      <vt:lpstr>Calibri</vt:lpstr>
      <vt:lpstr>Calibri Light</vt:lpstr>
      <vt:lpstr>Times New Roman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ingez-ppt.com</dc:creator>
  <cp:lastModifiedBy>ingez-ppt.com</cp:lastModifiedBy>
  <cp:revision>6</cp:revision>
  <dcterms:created xsi:type="dcterms:W3CDTF">2022-05-24T16:23:39Z</dcterms:created>
  <dcterms:modified xsi:type="dcterms:W3CDTF">2023-04-16T16:01:18Z</dcterms:modified>
</cp:coreProperties>
</file>